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0" r:id="rId4"/>
    <p:sldId id="263" r:id="rId5"/>
    <p:sldId id="438" r:id="rId6"/>
    <p:sldId id="450" r:id="rId7"/>
    <p:sldId id="439" r:id="rId8"/>
    <p:sldId id="440" r:id="rId9"/>
    <p:sldId id="449" r:id="rId10"/>
    <p:sldId id="441" r:id="rId11"/>
    <p:sldId id="442" r:id="rId12"/>
    <p:sldId id="391" r:id="rId13"/>
    <p:sldId id="405" r:id="rId14"/>
    <p:sldId id="443" r:id="rId15"/>
    <p:sldId id="427" r:id="rId16"/>
    <p:sldId id="453" r:id="rId17"/>
    <p:sldId id="447" r:id="rId18"/>
    <p:sldId id="331" r:id="rId19"/>
    <p:sldId id="288" r:id="rId20"/>
    <p:sldId id="451" r:id="rId21"/>
    <p:sldId id="348" r:id="rId22"/>
    <p:sldId id="365" r:id="rId23"/>
    <p:sldId id="452" r:id="rId24"/>
    <p:sldId id="369" r:id="rId25"/>
    <p:sldId id="388" r:id="rId26"/>
    <p:sldId id="428" r:id="rId27"/>
    <p:sldId id="429" r:id="rId28"/>
    <p:sldId id="4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FCCB02"/>
    <a:srgbClr val="ABC92D"/>
    <a:srgbClr val="D030B9"/>
    <a:srgbClr val="0B98D0"/>
    <a:srgbClr val="70AD47"/>
    <a:srgbClr val="8A0F3D"/>
    <a:srgbClr val="CD9FCB"/>
    <a:srgbClr val="ED7D31"/>
    <a:srgbClr val="BFD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نمط متوسط 1 - تميي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1" d="100"/>
          <a:sy n="71" d="100"/>
        </p:scale>
        <p:origin x="5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6FB44-1619-442F-AB7A-58FEB2A86464}" type="doc">
      <dgm:prSet loTypeId="urn:microsoft.com/office/officeart/2005/8/layout/radial3" loCatId="relationship" qsTypeId="urn:microsoft.com/office/officeart/2005/8/quickstyle/simple1" qsCatId="simple" csTypeId="urn:microsoft.com/office/officeart/2005/8/colors/colorful1#3" csCatId="colorful" phldr="1"/>
      <dgm:spPr/>
      <dgm:t>
        <a:bodyPr/>
        <a:lstStyle/>
        <a:p>
          <a:pPr rtl="1"/>
          <a:endParaRPr lang="ar-SA"/>
        </a:p>
      </dgm:t>
    </dgm:pt>
    <dgm:pt modelId="{B0E4A129-9528-4256-A4A7-A843A8CCBEDD}">
      <dgm:prSet phldrT="[Text]" custT="1"/>
      <dgm:spPr/>
      <dgm:t>
        <a:bodyPr/>
        <a:lstStyle/>
        <a:p>
          <a:pPr rtl="1"/>
          <a:r>
            <a:rPr lang="ar-BH" sz="2000" b="1">
              <a:latin typeface="Sakkal Majalla" panose="02000000000000000000" pitchFamily="2" charset="-78"/>
              <a:cs typeface="Sakkal Majalla" panose="02000000000000000000" pitchFamily="2" charset="-78"/>
            </a:rPr>
            <a:t>تقديم قيمة متميزة للعميل</a:t>
          </a:r>
          <a:endParaRPr lang="ar-SA" sz="2000" b="1">
            <a:latin typeface="Sakkal Majalla" panose="02000000000000000000" pitchFamily="2" charset="-78"/>
            <a:cs typeface="Sakkal Majalla" panose="02000000000000000000" pitchFamily="2" charset="-78"/>
          </a:endParaRPr>
        </a:p>
      </dgm:t>
    </dgm:pt>
    <dgm:pt modelId="{0637A9B0-8998-4A46-A8C1-2DC18D067EC0}" type="parTrans" cxnId="{4D5BC1EE-C47E-4ABA-8B6A-053D7764A7E4}">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02D0A783-9379-42BB-87B6-90465CF669CC}" type="sibTrans" cxnId="{4D5BC1EE-C47E-4ABA-8B6A-053D7764A7E4}">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EA9FE60-6B94-4543-BA5B-82DCE96157C5}">
      <dgm:prSet phldrT="[Text]" custT="1"/>
      <dgm:spPr>
        <a:solidFill>
          <a:srgbClr val="C00000">
            <a:alpha val="50000"/>
          </a:srgbClr>
        </a:solidFill>
      </dgm:spPr>
      <dgm:t>
        <a:bodyPr/>
        <a:lstStyle/>
        <a:p>
          <a:pPr rtl="1"/>
          <a:endParaRPr lang="ar-BH" sz="2000" b="1" dirty="0">
            <a:latin typeface="Sakkal Majalla" panose="02000000000000000000" pitchFamily="2" charset="-78"/>
            <a:cs typeface="Sakkal Majalla" panose="02000000000000000000" pitchFamily="2" charset="-78"/>
          </a:endParaRPr>
        </a:p>
      </dgm:t>
    </dgm:pt>
    <dgm:pt modelId="{2271465A-8C10-4E51-B6CD-3DC8347C8D42}" type="parTrans" cxnId="{00E0EF84-38E7-485B-ABF5-20B9AA87419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1C568F09-0391-4B99-8A23-F4DE6B19D36F}" type="sibTrans" cxnId="{00E0EF84-38E7-485B-ABF5-20B9AA87419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D15DC748-B385-4BF7-BE9D-88D1F5C46BDE}">
      <dgm:prSet phldrT="[Text]" custT="1"/>
      <dgm:spPr/>
      <dgm:t>
        <a:bodyPr/>
        <a:lstStyle/>
        <a:p>
          <a:pPr rtl="1"/>
          <a:endParaRPr lang="ar-BH" sz="2000" b="1" dirty="0">
            <a:latin typeface="Sakkal Majalla" panose="02000000000000000000" pitchFamily="2" charset="-78"/>
            <a:cs typeface="Sakkal Majalla" panose="02000000000000000000" pitchFamily="2" charset="-78"/>
          </a:endParaRPr>
        </a:p>
      </dgm:t>
    </dgm:pt>
    <dgm:pt modelId="{3B768370-FAF3-487E-9018-59D2EA0F7B19}" type="parTrans" cxnId="{65704F5E-B282-4E5C-80A6-6693AAA23067}">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988D7DF-2EDB-435C-8514-7BB3167EE09B}" type="sibTrans" cxnId="{65704F5E-B282-4E5C-80A6-6693AAA23067}">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57C99FDE-3FD4-4247-AF9A-7CE90BA7513C}">
      <dgm:prSet phldrT="[Text]" custT="1"/>
      <dgm:spPr/>
      <dgm:t>
        <a:bodyPr/>
        <a:lstStyle/>
        <a:p>
          <a:pPr rtl="1"/>
          <a:r>
            <a:rPr lang="ar-BH" sz="2000" b="1" smtClean="0">
              <a:latin typeface="Sakkal Majalla" panose="02000000000000000000" pitchFamily="2" charset="-78"/>
              <a:cs typeface="Sakkal Majalla" panose="02000000000000000000" pitchFamily="2" charset="-78"/>
            </a:rPr>
            <a:t>الفردية </a:t>
          </a:r>
          <a:endParaRPr lang="ar-BH" sz="2000" b="1" dirty="0">
            <a:latin typeface="Sakkal Majalla" panose="02000000000000000000" pitchFamily="2" charset="-78"/>
            <a:cs typeface="Sakkal Majalla" panose="02000000000000000000" pitchFamily="2" charset="-78"/>
          </a:endParaRPr>
        </a:p>
      </dgm:t>
    </dgm:pt>
    <dgm:pt modelId="{39FCDEF8-504F-4EED-BFE1-E8E12FDEF822}" type="parTrans" cxnId="{38D46129-661C-479B-9BB5-0711E774D44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75820453-AB6F-4726-96BE-84F0E1B818E9}" type="sibTrans" cxnId="{38D46129-661C-479B-9BB5-0711E774D44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5001E99F-B382-4E37-97A6-18840CBB3C10}">
      <dgm:prSet phldrT="[Text]" custT="1"/>
      <dgm:spPr/>
      <dgm:t>
        <a:bodyPr/>
        <a:lstStyle/>
        <a:p>
          <a:pPr rtl="1"/>
          <a:endParaRPr lang="ar-BH" sz="2000" b="1" dirty="0">
            <a:latin typeface="Sakkal Majalla" panose="02000000000000000000" pitchFamily="2" charset="-78"/>
            <a:cs typeface="Sakkal Majalla" panose="02000000000000000000" pitchFamily="2" charset="-78"/>
          </a:endParaRPr>
        </a:p>
      </dgm:t>
    </dgm:pt>
    <dgm:pt modelId="{E12D7E91-966D-415D-8393-2152B173BC3B}" type="parTrans" cxnId="{C5D8F4CF-C209-44C7-9949-3772B92BDEEF}">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2A0F4E9A-16E2-48B2-A3E4-7B8831243F22}" type="sibTrans" cxnId="{C5D8F4CF-C209-44C7-9949-3772B92BDEEF}">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7A6EDD2-9230-42F7-8853-B7D8BC404184}">
      <dgm:prSet custT="1"/>
      <dgm:spPr>
        <a:solidFill>
          <a:srgbClr val="D030B9">
            <a:alpha val="50000"/>
          </a:srgbClr>
        </a:solidFill>
      </dgm:spPr>
      <dgm:t>
        <a:bodyPr/>
        <a:lstStyle/>
        <a:p>
          <a:pPr rtl="1"/>
          <a:endParaRPr lang="ar-BH" sz="2000" b="1" dirty="0">
            <a:latin typeface="Sakkal Majalla" panose="02000000000000000000" pitchFamily="2" charset="-78"/>
            <a:cs typeface="Sakkal Majalla" panose="02000000000000000000" pitchFamily="2" charset="-78"/>
          </a:endParaRPr>
        </a:p>
      </dgm:t>
    </dgm:pt>
    <dgm:pt modelId="{1C2705B1-677B-486B-BA35-0E2D553257AB}" type="parTrans" cxnId="{E7820370-0EBD-4EC8-B9AD-09C7A03C0500}">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9611E0C3-3326-4456-861F-B9AE962899DB}" type="sibTrans" cxnId="{E7820370-0EBD-4EC8-B9AD-09C7A03C0500}">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83D8DEA7-BD3C-4223-8527-59D02589CBDE}">
      <dgm:prSet custT="1"/>
      <dgm:spPr/>
      <dgm:t>
        <a:bodyPr/>
        <a:lstStyle/>
        <a:p>
          <a:pPr rtl="1"/>
          <a:r>
            <a:rPr lang="ar-BH" sz="2000" b="1" dirty="0">
              <a:latin typeface="Sakkal Majalla" panose="02000000000000000000" pitchFamily="2" charset="-78"/>
              <a:cs typeface="Sakkal Majalla" panose="02000000000000000000" pitchFamily="2" charset="-78"/>
            </a:rPr>
            <a:t>اعادة هيكلية </a:t>
          </a:r>
          <a:r>
            <a:rPr lang="ar-BH" sz="2000" b="1" dirty="0" smtClean="0">
              <a:latin typeface="Sakkal Majalla" panose="02000000000000000000" pitchFamily="2" charset="-78"/>
              <a:cs typeface="Sakkal Majalla" panose="02000000000000000000" pitchFamily="2" charset="-78"/>
            </a:rPr>
            <a:t>الصناعة</a:t>
          </a:r>
          <a:endParaRPr lang="ar-BH" sz="2000" b="1" dirty="0">
            <a:latin typeface="Sakkal Majalla" panose="02000000000000000000" pitchFamily="2" charset="-78"/>
            <a:cs typeface="Sakkal Majalla" panose="02000000000000000000" pitchFamily="2" charset="-78"/>
          </a:endParaRPr>
        </a:p>
      </dgm:t>
    </dgm:pt>
    <dgm:pt modelId="{780448A3-5801-4866-B469-932FF3B64867}" type="parTrans" cxnId="{7FC4D99F-D1AE-4842-A7E8-B6ADACB8EA9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81A840F1-8FE3-4CB6-961F-65AC06593630}" type="sibTrans" cxnId="{7FC4D99F-D1AE-4842-A7E8-B6ADACB8EA9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4A682E88-4420-472E-A991-43D742DCE8C5}" type="pres">
      <dgm:prSet presAssocID="{23C6FB44-1619-442F-AB7A-58FEB2A86464}" presName="composite" presStyleCnt="0">
        <dgm:presLayoutVars>
          <dgm:chMax val="1"/>
          <dgm:dir/>
          <dgm:resizeHandles val="exact"/>
        </dgm:presLayoutVars>
      </dgm:prSet>
      <dgm:spPr/>
      <dgm:t>
        <a:bodyPr/>
        <a:lstStyle/>
        <a:p>
          <a:pPr rtl="1"/>
          <a:endParaRPr lang="ar-SA"/>
        </a:p>
      </dgm:t>
    </dgm:pt>
    <dgm:pt modelId="{343644DE-5B2B-45D7-9EB0-8CA0A453497B}" type="pres">
      <dgm:prSet presAssocID="{23C6FB44-1619-442F-AB7A-58FEB2A86464}" presName="radial" presStyleCnt="0">
        <dgm:presLayoutVars>
          <dgm:animLvl val="ctr"/>
        </dgm:presLayoutVars>
      </dgm:prSet>
      <dgm:spPr/>
      <dgm:t>
        <a:bodyPr/>
        <a:lstStyle/>
        <a:p>
          <a:pPr rtl="1"/>
          <a:endParaRPr lang="ar-SA"/>
        </a:p>
      </dgm:t>
    </dgm:pt>
    <dgm:pt modelId="{F380E975-96B2-4CB5-BAC1-BA65CDF86A5D}" type="pres">
      <dgm:prSet presAssocID="{B0E4A129-9528-4256-A4A7-A843A8CCBEDD}" presName="centerShape" presStyleLbl="vennNode1" presStyleIdx="0" presStyleCnt="7" custScaleX="86305" custScaleY="86305"/>
      <dgm:spPr/>
      <dgm:t>
        <a:bodyPr/>
        <a:lstStyle/>
        <a:p>
          <a:pPr rtl="1"/>
          <a:endParaRPr lang="ar-SA"/>
        </a:p>
      </dgm:t>
    </dgm:pt>
    <dgm:pt modelId="{E010E583-85DE-48F7-81DE-6F03155AA551}" type="pres">
      <dgm:prSet presAssocID="{CEA9FE60-6B94-4543-BA5B-82DCE96157C5}" presName="node" presStyleLbl="vennNode1" presStyleIdx="1" presStyleCnt="7">
        <dgm:presLayoutVars>
          <dgm:bulletEnabled val="1"/>
        </dgm:presLayoutVars>
      </dgm:prSet>
      <dgm:spPr/>
      <dgm:t>
        <a:bodyPr/>
        <a:lstStyle/>
        <a:p>
          <a:pPr rtl="1"/>
          <a:endParaRPr lang="ar-SA"/>
        </a:p>
      </dgm:t>
    </dgm:pt>
    <dgm:pt modelId="{0616CDFC-7545-493F-B9E7-B5246D9BF05B}" type="pres">
      <dgm:prSet presAssocID="{D15DC748-B385-4BF7-BE9D-88D1F5C46BDE}" presName="node" presStyleLbl="vennNode1" presStyleIdx="2" presStyleCnt="7">
        <dgm:presLayoutVars>
          <dgm:bulletEnabled val="1"/>
        </dgm:presLayoutVars>
      </dgm:prSet>
      <dgm:spPr/>
      <dgm:t>
        <a:bodyPr/>
        <a:lstStyle/>
        <a:p>
          <a:pPr rtl="1"/>
          <a:endParaRPr lang="ar-SA"/>
        </a:p>
      </dgm:t>
    </dgm:pt>
    <dgm:pt modelId="{AB0AE0F6-8390-4ED8-8A3C-26443C69F21B}" type="pres">
      <dgm:prSet presAssocID="{57C99FDE-3FD4-4247-AF9A-7CE90BA7513C}" presName="node" presStyleLbl="vennNode1" presStyleIdx="3" presStyleCnt="7">
        <dgm:presLayoutVars>
          <dgm:bulletEnabled val="1"/>
        </dgm:presLayoutVars>
      </dgm:prSet>
      <dgm:spPr/>
      <dgm:t>
        <a:bodyPr/>
        <a:lstStyle/>
        <a:p>
          <a:pPr rtl="1"/>
          <a:endParaRPr lang="ar-SA"/>
        </a:p>
      </dgm:t>
    </dgm:pt>
    <dgm:pt modelId="{CFCECBA5-4062-4EA7-9EC3-90746D1CDBE7}" type="pres">
      <dgm:prSet presAssocID="{5001E99F-B382-4E37-97A6-18840CBB3C10}" presName="node" presStyleLbl="vennNode1" presStyleIdx="4" presStyleCnt="7">
        <dgm:presLayoutVars>
          <dgm:bulletEnabled val="1"/>
        </dgm:presLayoutVars>
      </dgm:prSet>
      <dgm:spPr/>
      <dgm:t>
        <a:bodyPr/>
        <a:lstStyle/>
        <a:p>
          <a:pPr rtl="1"/>
          <a:endParaRPr lang="ar-SA"/>
        </a:p>
      </dgm:t>
    </dgm:pt>
    <dgm:pt modelId="{3401B3E2-E946-41D5-AAAB-85BD385ECDBE}" type="pres">
      <dgm:prSet presAssocID="{C7A6EDD2-9230-42F7-8853-B7D8BC404184}" presName="node" presStyleLbl="vennNode1" presStyleIdx="5" presStyleCnt="7">
        <dgm:presLayoutVars>
          <dgm:bulletEnabled val="1"/>
        </dgm:presLayoutVars>
      </dgm:prSet>
      <dgm:spPr/>
      <dgm:t>
        <a:bodyPr/>
        <a:lstStyle/>
        <a:p>
          <a:pPr rtl="1"/>
          <a:endParaRPr lang="ar-SA"/>
        </a:p>
      </dgm:t>
    </dgm:pt>
    <dgm:pt modelId="{D548AEEF-B1DC-48A2-B542-EF363F1205E9}" type="pres">
      <dgm:prSet presAssocID="{83D8DEA7-BD3C-4223-8527-59D02589CBDE}" presName="node" presStyleLbl="vennNode1" presStyleIdx="6" presStyleCnt="7">
        <dgm:presLayoutVars>
          <dgm:bulletEnabled val="1"/>
        </dgm:presLayoutVars>
      </dgm:prSet>
      <dgm:spPr/>
      <dgm:t>
        <a:bodyPr/>
        <a:lstStyle/>
        <a:p>
          <a:pPr rtl="1"/>
          <a:endParaRPr lang="ar-SA"/>
        </a:p>
      </dgm:t>
    </dgm:pt>
  </dgm:ptLst>
  <dgm:cxnLst>
    <dgm:cxn modelId="{C8EC9C41-1A17-445A-A726-2787F512D71A}" type="presOf" srcId="{83D8DEA7-BD3C-4223-8527-59D02589CBDE}" destId="{D548AEEF-B1DC-48A2-B542-EF363F1205E9}" srcOrd="0" destOrd="0" presId="urn:microsoft.com/office/officeart/2005/8/layout/radial3"/>
    <dgm:cxn modelId="{65704F5E-B282-4E5C-80A6-6693AAA23067}" srcId="{B0E4A129-9528-4256-A4A7-A843A8CCBEDD}" destId="{D15DC748-B385-4BF7-BE9D-88D1F5C46BDE}" srcOrd="1" destOrd="0" parTransId="{3B768370-FAF3-487E-9018-59D2EA0F7B19}" sibTransId="{C988D7DF-2EDB-435C-8514-7BB3167EE09B}"/>
    <dgm:cxn modelId="{7FC4D99F-D1AE-4842-A7E8-B6ADACB8EA91}" srcId="{B0E4A129-9528-4256-A4A7-A843A8CCBEDD}" destId="{83D8DEA7-BD3C-4223-8527-59D02589CBDE}" srcOrd="5" destOrd="0" parTransId="{780448A3-5801-4866-B469-932FF3B64867}" sibTransId="{81A840F1-8FE3-4CB6-961F-65AC06593630}"/>
    <dgm:cxn modelId="{307C8071-2E68-4022-90E3-B8BA3E8982C1}" type="presOf" srcId="{CEA9FE60-6B94-4543-BA5B-82DCE96157C5}" destId="{E010E583-85DE-48F7-81DE-6F03155AA551}" srcOrd="0" destOrd="0" presId="urn:microsoft.com/office/officeart/2005/8/layout/radial3"/>
    <dgm:cxn modelId="{EE3DB565-E6E9-4456-A43F-F4D1ECCE9272}" type="presOf" srcId="{57C99FDE-3FD4-4247-AF9A-7CE90BA7513C}" destId="{AB0AE0F6-8390-4ED8-8A3C-26443C69F21B}" srcOrd="0" destOrd="0" presId="urn:microsoft.com/office/officeart/2005/8/layout/radial3"/>
    <dgm:cxn modelId="{18777C96-983E-4ED7-9964-0A65DB22ADFC}" type="presOf" srcId="{5001E99F-B382-4E37-97A6-18840CBB3C10}" destId="{CFCECBA5-4062-4EA7-9EC3-90746D1CDBE7}" srcOrd="0" destOrd="0" presId="urn:microsoft.com/office/officeart/2005/8/layout/radial3"/>
    <dgm:cxn modelId="{DBF37BE2-EF65-488F-AC80-ED1FEB5ED47E}" type="presOf" srcId="{D15DC748-B385-4BF7-BE9D-88D1F5C46BDE}" destId="{0616CDFC-7545-493F-B9E7-B5246D9BF05B}" srcOrd="0" destOrd="0" presId="urn:microsoft.com/office/officeart/2005/8/layout/radial3"/>
    <dgm:cxn modelId="{E7820370-0EBD-4EC8-B9AD-09C7A03C0500}" srcId="{B0E4A129-9528-4256-A4A7-A843A8CCBEDD}" destId="{C7A6EDD2-9230-42F7-8853-B7D8BC404184}" srcOrd="4" destOrd="0" parTransId="{1C2705B1-677B-486B-BA35-0E2D553257AB}" sibTransId="{9611E0C3-3326-4456-861F-B9AE962899DB}"/>
    <dgm:cxn modelId="{4D5BC1EE-C47E-4ABA-8B6A-053D7764A7E4}" srcId="{23C6FB44-1619-442F-AB7A-58FEB2A86464}" destId="{B0E4A129-9528-4256-A4A7-A843A8CCBEDD}" srcOrd="0" destOrd="0" parTransId="{0637A9B0-8998-4A46-A8C1-2DC18D067EC0}" sibTransId="{02D0A783-9379-42BB-87B6-90465CF669CC}"/>
    <dgm:cxn modelId="{38D46129-661C-479B-9BB5-0711E774D441}" srcId="{B0E4A129-9528-4256-A4A7-A843A8CCBEDD}" destId="{57C99FDE-3FD4-4247-AF9A-7CE90BA7513C}" srcOrd="2" destOrd="0" parTransId="{39FCDEF8-504F-4EED-BFE1-E8E12FDEF822}" sibTransId="{75820453-AB6F-4726-96BE-84F0E1B818E9}"/>
    <dgm:cxn modelId="{00E0EF84-38E7-485B-ABF5-20B9AA874192}" srcId="{B0E4A129-9528-4256-A4A7-A843A8CCBEDD}" destId="{CEA9FE60-6B94-4543-BA5B-82DCE96157C5}" srcOrd="0" destOrd="0" parTransId="{2271465A-8C10-4E51-B6CD-3DC8347C8D42}" sibTransId="{1C568F09-0391-4B99-8A23-F4DE6B19D36F}"/>
    <dgm:cxn modelId="{0B2533A5-3421-4627-88D5-CB854DEAAC17}" type="presOf" srcId="{C7A6EDD2-9230-42F7-8853-B7D8BC404184}" destId="{3401B3E2-E946-41D5-AAAB-85BD385ECDBE}" srcOrd="0" destOrd="0" presId="urn:microsoft.com/office/officeart/2005/8/layout/radial3"/>
    <dgm:cxn modelId="{C5D8F4CF-C209-44C7-9949-3772B92BDEEF}" srcId="{B0E4A129-9528-4256-A4A7-A843A8CCBEDD}" destId="{5001E99F-B382-4E37-97A6-18840CBB3C10}" srcOrd="3" destOrd="0" parTransId="{E12D7E91-966D-415D-8393-2152B173BC3B}" sibTransId="{2A0F4E9A-16E2-48B2-A3E4-7B8831243F22}"/>
    <dgm:cxn modelId="{D6968702-1329-449A-B662-782817A4411D}" type="presOf" srcId="{B0E4A129-9528-4256-A4A7-A843A8CCBEDD}" destId="{F380E975-96B2-4CB5-BAC1-BA65CDF86A5D}" srcOrd="0" destOrd="0" presId="urn:microsoft.com/office/officeart/2005/8/layout/radial3"/>
    <dgm:cxn modelId="{2617B814-F632-47C0-9F08-D653DAA1522F}" type="presOf" srcId="{23C6FB44-1619-442F-AB7A-58FEB2A86464}" destId="{4A682E88-4420-472E-A991-43D742DCE8C5}" srcOrd="0" destOrd="0" presId="urn:microsoft.com/office/officeart/2005/8/layout/radial3"/>
    <dgm:cxn modelId="{D4E7E31D-9850-4BD7-B866-A734CF6C6732}" type="presParOf" srcId="{4A682E88-4420-472E-A991-43D742DCE8C5}" destId="{343644DE-5B2B-45D7-9EB0-8CA0A453497B}" srcOrd="0" destOrd="0" presId="urn:microsoft.com/office/officeart/2005/8/layout/radial3"/>
    <dgm:cxn modelId="{214092EC-9E37-428C-BACC-522BEB9910B0}" type="presParOf" srcId="{343644DE-5B2B-45D7-9EB0-8CA0A453497B}" destId="{F380E975-96B2-4CB5-BAC1-BA65CDF86A5D}" srcOrd="0" destOrd="0" presId="urn:microsoft.com/office/officeart/2005/8/layout/radial3"/>
    <dgm:cxn modelId="{2FBBFABD-C4F3-4E54-A4F0-82DC47610B4B}" type="presParOf" srcId="{343644DE-5B2B-45D7-9EB0-8CA0A453497B}" destId="{E010E583-85DE-48F7-81DE-6F03155AA551}" srcOrd="1" destOrd="0" presId="urn:microsoft.com/office/officeart/2005/8/layout/radial3"/>
    <dgm:cxn modelId="{77BCD6E6-4ED3-4C3D-8CFA-9549ED87D6C3}" type="presParOf" srcId="{343644DE-5B2B-45D7-9EB0-8CA0A453497B}" destId="{0616CDFC-7545-493F-B9E7-B5246D9BF05B}" srcOrd="2" destOrd="0" presId="urn:microsoft.com/office/officeart/2005/8/layout/radial3"/>
    <dgm:cxn modelId="{6588F5E7-3311-4C3E-9860-8B36DB62D13C}" type="presParOf" srcId="{343644DE-5B2B-45D7-9EB0-8CA0A453497B}" destId="{AB0AE0F6-8390-4ED8-8A3C-26443C69F21B}" srcOrd="3" destOrd="0" presId="urn:microsoft.com/office/officeart/2005/8/layout/radial3"/>
    <dgm:cxn modelId="{A8802FC0-6B19-42B7-8F4C-B4ABCC95DF5B}" type="presParOf" srcId="{343644DE-5B2B-45D7-9EB0-8CA0A453497B}" destId="{CFCECBA5-4062-4EA7-9EC3-90746D1CDBE7}" srcOrd="4" destOrd="0" presId="urn:microsoft.com/office/officeart/2005/8/layout/radial3"/>
    <dgm:cxn modelId="{37C84986-FD2D-41E5-B63F-17D37E7A7B17}" type="presParOf" srcId="{343644DE-5B2B-45D7-9EB0-8CA0A453497B}" destId="{3401B3E2-E946-41D5-AAAB-85BD385ECDBE}" srcOrd="5" destOrd="0" presId="urn:microsoft.com/office/officeart/2005/8/layout/radial3"/>
    <dgm:cxn modelId="{EE852882-8E88-470B-896D-E7BE92437309}" type="presParOf" srcId="{343644DE-5B2B-45D7-9EB0-8CA0A453497B}" destId="{D548AEEF-B1DC-48A2-B542-EF363F1205E9}"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C6FB44-1619-442F-AB7A-58FEB2A86464}" type="doc">
      <dgm:prSet loTypeId="urn:microsoft.com/office/officeart/2005/8/layout/radial3" loCatId="relationship" qsTypeId="urn:microsoft.com/office/officeart/2005/8/quickstyle/simple1" qsCatId="simple" csTypeId="urn:microsoft.com/office/officeart/2005/8/colors/colorful1#3" csCatId="colorful" phldr="1"/>
      <dgm:spPr/>
      <dgm:t>
        <a:bodyPr/>
        <a:lstStyle/>
        <a:p>
          <a:pPr rtl="1"/>
          <a:endParaRPr lang="ar-SA"/>
        </a:p>
      </dgm:t>
    </dgm:pt>
    <dgm:pt modelId="{B0E4A129-9528-4256-A4A7-A843A8CCBEDD}">
      <dgm:prSet phldrT="[Text]" custT="1"/>
      <dgm:spPr/>
      <dgm:t>
        <a:bodyPr/>
        <a:lstStyle/>
        <a:p>
          <a:pPr rtl="1"/>
          <a:r>
            <a:rPr lang="ar-BH" sz="2000" b="1">
              <a:latin typeface="Sakkal Majalla" panose="02000000000000000000" pitchFamily="2" charset="-78"/>
              <a:cs typeface="Sakkal Majalla" panose="02000000000000000000" pitchFamily="2" charset="-78"/>
            </a:rPr>
            <a:t>تقديم قيمة متميزة للعميل</a:t>
          </a:r>
          <a:endParaRPr lang="ar-SA" sz="2000" b="1">
            <a:latin typeface="Sakkal Majalla" panose="02000000000000000000" pitchFamily="2" charset="-78"/>
            <a:cs typeface="Sakkal Majalla" panose="02000000000000000000" pitchFamily="2" charset="-78"/>
          </a:endParaRPr>
        </a:p>
      </dgm:t>
    </dgm:pt>
    <dgm:pt modelId="{0637A9B0-8998-4A46-A8C1-2DC18D067EC0}" type="parTrans" cxnId="{4D5BC1EE-C47E-4ABA-8B6A-053D7764A7E4}">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02D0A783-9379-42BB-87B6-90465CF669CC}" type="sibTrans" cxnId="{4D5BC1EE-C47E-4ABA-8B6A-053D7764A7E4}">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EA9FE60-6B94-4543-BA5B-82DCE96157C5}">
      <dgm:prSet phldrT="[Text]" custT="1"/>
      <dgm:spPr>
        <a:solidFill>
          <a:srgbClr val="C00000">
            <a:alpha val="50000"/>
          </a:srgbClr>
        </a:solidFill>
      </dgm:spPr>
      <dgm:t>
        <a:bodyPr/>
        <a:lstStyle/>
        <a:p>
          <a:pPr rtl="1"/>
          <a:r>
            <a:rPr lang="ar-BH" sz="2000" b="1" dirty="0">
              <a:latin typeface="Sakkal Majalla" panose="02000000000000000000" pitchFamily="2" charset="-78"/>
              <a:cs typeface="Sakkal Majalla" panose="02000000000000000000" pitchFamily="2" charset="-78"/>
            </a:rPr>
            <a:t>التكامل </a:t>
          </a:r>
        </a:p>
      </dgm:t>
    </dgm:pt>
    <dgm:pt modelId="{2271465A-8C10-4E51-B6CD-3DC8347C8D42}" type="parTrans" cxnId="{00E0EF84-38E7-485B-ABF5-20B9AA87419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1C568F09-0391-4B99-8A23-F4DE6B19D36F}" type="sibTrans" cxnId="{00E0EF84-38E7-485B-ABF5-20B9AA874192}">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D15DC748-B385-4BF7-BE9D-88D1F5C46BDE}">
      <dgm:prSet phldrT="[Text]" custT="1"/>
      <dgm:spPr/>
      <dgm:t>
        <a:bodyPr/>
        <a:lstStyle/>
        <a:p>
          <a:pPr rtl="1"/>
          <a:r>
            <a:rPr lang="ar-BH" sz="2000" b="1" dirty="0">
              <a:latin typeface="Sakkal Majalla" panose="02000000000000000000" pitchFamily="2" charset="-78"/>
              <a:cs typeface="Sakkal Majalla" panose="02000000000000000000" pitchFamily="2" charset="-78"/>
            </a:rPr>
            <a:t>التفاعلية </a:t>
          </a:r>
        </a:p>
      </dgm:t>
    </dgm:pt>
    <dgm:pt modelId="{3B768370-FAF3-487E-9018-59D2EA0F7B19}" type="parTrans" cxnId="{65704F5E-B282-4E5C-80A6-6693AAA23067}">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988D7DF-2EDB-435C-8514-7BB3167EE09B}" type="sibTrans" cxnId="{65704F5E-B282-4E5C-80A6-6693AAA23067}">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57C99FDE-3FD4-4247-AF9A-7CE90BA7513C}">
      <dgm:prSet phldrT="[Text]" custT="1"/>
      <dgm:spPr/>
      <dgm:t>
        <a:bodyPr/>
        <a:lstStyle/>
        <a:p>
          <a:pPr rtl="1"/>
          <a:r>
            <a:rPr lang="ar-BH" sz="2000" b="1" dirty="0">
              <a:latin typeface="Sakkal Majalla" panose="02000000000000000000" pitchFamily="2" charset="-78"/>
              <a:cs typeface="Sakkal Majalla" panose="02000000000000000000" pitchFamily="2" charset="-78"/>
            </a:rPr>
            <a:t>الفردية </a:t>
          </a:r>
        </a:p>
      </dgm:t>
    </dgm:pt>
    <dgm:pt modelId="{39FCDEF8-504F-4EED-BFE1-E8E12FDEF822}" type="parTrans" cxnId="{38D46129-661C-479B-9BB5-0711E774D44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75820453-AB6F-4726-96BE-84F0E1B818E9}" type="sibTrans" cxnId="{38D46129-661C-479B-9BB5-0711E774D44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5001E99F-B382-4E37-97A6-18840CBB3C10}">
      <dgm:prSet phldrT="[Text]" custT="1"/>
      <dgm:spPr/>
      <dgm:t>
        <a:bodyPr/>
        <a:lstStyle/>
        <a:p>
          <a:pPr rtl="1"/>
          <a:r>
            <a:rPr lang="ar-BH" sz="2000" b="1" dirty="0">
              <a:latin typeface="Sakkal Majalla" panose="02000000000000000000" pitchFamily="2" charset="-78"/>
              <a:cs typeface="Sakkal Majalla" panose="02000000000000000000" pitchFamily="2" charset="-78"/>
            </a:rPr>
            <a:t>استقلالية </a:t>
          </a:r>
          <a:r>
            <a:rPr lang="ar-BH" sz="2000" b="1" dirty="0" smtClean="0">
              <a:latin typeface="Sakkal Majalla" panose="02000000000000000000" pitchFamily="2" charset="-78"/>
              <a:cs typeface="Sakkal Majalla" panose="02000000000000000000" pitchFamily="2" charset="-78"/>
            </a:rPr>
            <a:t>الموقع</a:t>
          </a:r>
          <a:endParaRPr lang="ar-BH" sz="2000" b="1" dirty="0">
            <a:latin typeface="Sakkal Majalla" panose="02000000000000000000" pitchFamily="2" charset="-78"/>
            <a:cs typeface="Sakkal Majalla" panose="02000000000000000000" pitchFamily="2" charset="-78"/>
          </a:endParaRPr>
        </a:p>
      </dgm:t>
    </dgm:pt>
    <dgm:pt modelId="{E12D7E91-966D-415D-8393-2152B173BC3B}" type="parTrans" cxnId="{C5D8F4CF-C209-44C7-9949-3772B92BDEEF}">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2A0F4E9A-16E2-48B2-A3E4-7B8831243F22}" type="sibTrans" cxnId="{C5D8F4CF-C209-44C7-9949-3772B92BDEEF}">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C7A6EDD2-9230-42F7-8853-B7D8BC404184}">
      <dgm:prSet custT="1"/>
      <dgm:spPr>
        <a:solidFill>
          <a:srgbClr val="D030B9">
            <a:alpha val="50000"/>
          </a:srgbClr>
        </a:solidFill>
      </dgm:spPr>
      <dgm:t>
        <a:bodyPr/>
        <a:lstStyle/>
        <a:p>
          <a:pPr rtl="1"/>
          <a:r>
            <a:rPr lang="ar-BH" sz="2000" b="1" dirty="0" smtClean="0">
              <a:latin typeface="Sakkal Majalla" panose="02000000000000000000" pitchFamily="2" charset="-78"/>
              <a:cs typeface="Sakkal Majalla" panose="02000000000000000000" pitchFamily="2" charset="-78"/>
            </a:rPr>
            <a:t>الذكاء</a:t>
          </a:r>
          <a:endParaRPr lang="ar-BH" sz="2000" b="1" dirty="0">
            <a:latin typeface="Sakkal Majalla" panose="02000000000000000000" pitchFamily="2" charset="-78"/>
            <a:cs typeface="Sakkal Majalla" panose="02000000000000000000" pitchFamily="2" charset="-78"/>
          </a:endParaRPr>
        </a:p>
      </dgm:t>
    </dgm:pt>
    <dgm:pt modelId="{1C2705B1-677B-486B-BA35-0E2D553257AB}" type="parTrans" cxnId="{E7820370-0EBD-4EC8-B9AD-09C7A03C0500}">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9611E0C3-3326-4456-861F-B9AE962899DB}" type="sibTrans" cxnId="{E7820370-0EBD-4EC8-B9AD-09C7A03C0500}">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83D8DEA7-BD3C-4223-8527-59D02589CBDE}">
      <dgm:prSet custT="1"/>
      <dgm:spPr/>
      <dgm:t>
        <a:bodyPr/>
        <a:lstStyle/>
        <a:p>
          <a:pPr rtl="1"/>
          <a:r>
            <a:rPr lang="ar-BH" sz="2000" b="1" dirty="0">
              <a:latin typeface="Sakkal Majalla" panose="02000000000000000000" pitchFamily="2" charset="-78"/>
              <a:cs typeface="Sakkal Majalla" panose="02000000000000000000" pitchFamily="2" charset="-78"/>
            </a:rPr>
            <a:t>اعادة هيكلية </a:t>
          </a:r>
          <a:r>
            <a:rPr lang="ar-BH" sz="2000" b="1" dirty="0" smtClean="0">
              <a:latin typeface="Sakkal Majalla" panose="02000000000000000000" pitchFamily="2" charset="-78"/>
              <a:cs typeface="Sakkal Majalla" panose="02000000000000000000" pitchFamily="2" charset="-78"/>
            </a:rPr>
            <a:t>الصناعة</a:t>
          </a:r>
          <a:endParaRPr lang="ar-BH" sz="2000" b="1" dirty="0">
            <a:latin typeface="Sakkal Majalla" panose="02000000000000000000" pitchFamily="2" charset="-78"/>
            <a:cs typeface="Sakkal Majalla" panose="02000000000000000000" pitchFamily="2" charset="-78"/>
          </a:endParaRPr>
        </a:p>
      </dgm:t>
    </dgm:pt>
    <dgm:pt modelId="{780448A3-5801-4866-B469-932FF3B64867}" type="parTrans" cxnId="{7FC4D99F-D1AE-4842-A7E8-B6ADACB8EA9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81A840F1-8FE3-4CB6-961F-65AC06593630}" type="sibTrans" cxnId="{7FC4D99F-D1AE-4842-A7E8-B6ADACB8EA91}">
      <dgm:prSet/>
      <dgm:spPr/>
      <dgm:t>
        <a:bodyPr/>
        <a:lstStyle/>
        <a:p>
          <a:pPr rtl="1"/>
          <a:endParaRPr lang="ar-SA" sz="2000" b="1">
            <a:latin typeface="Sakkal Majalla" panose="02000000000000000000" pitchFamily="2" charset="-78"/>
            <a:cs typeface="Sakkal Majalla" panose="02000000000000000000" pitchFamily="2" charset="-78"/>
          </a:endParaRPr>
        </a:p>
      </dgm:t>
    </dgm:pt>
    <dgm:pt modelId="{4A682E88-4420-472E-A991-43D742DCE8C5}" type="pres">
      <dgm:prSet presAssocID="{23C6FB44-1619-442F-AB7A-58FEB2A86464}" presName="composite" presStyleCnt="0">
        <dgm:presLayoutVars>
          <dgm:chMax val="1"/>
          <dgm:dir/>
          <dgm:resizeHandles val="exact"/>
        </dgm:presLayoutVars>
      </dgm:prSet>
      <dgm:spPr/>
      <dgm:t>
        <a:bodyPr/>
        <a:lstStyle/>
        <a:p>
          <a:pPr rtl="1"/>
          <a:endParaRPr lang="ar-SA"/>
        </a:p>
      </dgm:t>
    </dgm:pt>
    <dgm:pt modelId="{343644DE-5B2B-45D7-9EB0-8CA0A453497B}" type="pres">
      <dgm:prSet presAssocID="{23C6FB44-1619-442F-AB7A-58FEB2A86464}" presName="radial" presStyleCnt="0">
        <dgm:presLayoutVars>
          <dgm:animLvl val="ctr"/>
        </dgm:presLayoutVars>
      </dgm:prSet>
      <dgm:spPr/>
      <dgm:t>
        <a:bodyPr/>
        <a:lstStyle/>
        <a:p>
          <a:pPr rtl="1"/>
          <a:endParaRPr lang="ar-SA"/>
        </a:p>
      </dgm:t>
    </dgm:pt>
    <dgm:pt modelId="{F380E975-96B2-4CB5-BAC1-BA65CDF86A5D}" type="pres">
      <dgm:prSet presAssocID="{B0E4A129-9528-4256-A4A7-A843A8CCBEDD}" presName="centerShape" presStyleLbl="vennNode1" presStyleIdx="0" presStyleCnt="7" custScaleX="86305" custScaleY="86305"/>
      <dgm:spPr/>
      <dgm:t>
        <a:bodyPr/>
        <a:lstStyle/>
        <a:p>
          <a:pPr rtl="1"/>
          <a:endParaRPr lang="ar-SA"/>
        </a:p>
      </dgm:t>
    </dgm:pt>
    <dgm:pt modelId="{E010E583-85DE-48F7-81DE-6F03155AA551}" type="pres">
      <dgm:prSet presAssocID="{CEA9FE60-6B94-4543-BA5B-82DCE96157C5}" presName="node" presStyleLbl="vennNode1" presStyleIdx="1" presStyleCnt="7">
        <dgm:presLayoutVars>
          <dgm:bulletEnabled val="1"/>
        </dgm:presLayoutVars>
      </dgm:prSet>
      <dgm:spPr/>
      <dgm:t>
        <a:bodyPr/>
        <a:lstStyle/>
        <a:p>
          <a:pPr rtl="1"/>
          <a:endParaRPr lang="ar-SA"/>
        </a:p>
      </dgm:t>
    </dgm:pt>
    <dgm:pt modelId="{0616CDFC-7545-493F-B9E7-B5246D9BF05B}" type="pres">
      <dgm:prSet presAssocID="{D15DC748-B385-4BF7-BE9D-88D1F5C46BDE}" presName="node" presStyleLbl="vennNode1" presStyleIdx="2" presStyleCnt="7">
        <dgm:presLayoutVars>
          <dgm:bulletEnabled val="1"/>
        </dgm:presLayoutVars>
      </dgm:prSet>
      <dgm:spPr/>
      <dgm:t>
        <a:bodyPr/>
        <a:lstStyle/>
        <a:p>
          <a:pPr rtl="1"/>
          <a:endParaRPr lang="ar-SA"/>
        </a:p>
      </dgm:t>
    </dgm:pt>
    <dgm:pt modelId="{AB0AE0F6-8390-4ED8-8A3C-26443C69F21B}" type="pres">
      <dgm:prSet presAssocID="{57C99FDE-3FD4-4247-AF9A-7CE90BA7513C}" presName="node" presStyleLbl="vennNode1" presStyleIdx="3" presStyleCnt="7">
        <dgm:presLayoutVars>
          <dgm:bulletEnabled val="1"/>
        </dgm:presLayoutVars>
      </dgm:prSet>
      <dgm:spPr/>
      <dgm:t>
        <a:bodyPr/>
        <a:lstStyle/>
        <a:p>
          <a:pPr rtl="1"/>
          <a:endParaRPr lang="ar-SA"/>
        </a:p>
      </dgm:t>
    </dgm:pt>
    <dgm:pt modelId="{CFCECBA5-4062-4EA7-9EC3-90746D1CDBE7}" type="pres">
      <dgm:prSet presAssocID="{5001E99F-B382-4E37-97A6-18840CBB3C10}" presName="node" presStyleLbl="vennNode1" presStyleIdx="4" presStyleCnt="7">
        <dgm:presLayoutVars>
          <dgm:bulletEnabled val="1"/>
        </dgm:presLayoutVars>
      </dgm:prSet>
      <dgm:spPr/>
      <dgm:t>
        <a:bodyPr/>
        <a:lstStyle/>
        <a:p>
          <a:pPr rtl="1"/>
          <a:endParaRPr lang="ar-SA"/>
        </a:p>
      </dgm:t>
    </dgm:pt>
    <dgm:pt modelId="{3401B3E2-E946-41D5-AAAB-85BD385ECDBE}" type="pres">
      <dgm:prSet presAssocID="{C7A6EDD2-9230-42F7-8853-B7D8BC404184}" presName="node" presStyleLbl="vennNode1" presStyleIdx="5" presStyleCnt="7">
        <dgm:presLayoutVars>
          <dgm:bulletEnabled val="1"/>
        </dgm:presLayoutVars>
      </dgm:prSet>
      <dgm:spPr/>
      <dgm:t>
        <a:bodyPr/>
        <a:lstStyle/>
        <a:p>
          <a:pPr rtl="1"/>
          <a:endParaRPr lang="ar-SA"/>
        </a:p>
      </dgm:t>
    </dgm:pt>
    <dgm:pt modelId="{D548AEEF-B1DC-48A2-B542-EF363F1205E9}" type="pres">
      <dgm:prSet presAssocID="{83D8DEA7-BD3C-4223-8527-59D02589CBDE}" presName="node" presStyleLbl="vennNode1" presStyleIdx="6" presStyleCnt="7">
        <dgm:presLayoutVars>
          <dgm:bulletEnabled val="1"/>
        </dgm:presLayoutVars>
      </dgm:prSet>
      <dgm:spPr/>
      <dgm:t>
        <a:bodyPr/>
        <a:lstStyle/>
        <a:p>
          <a:pPr rtl="1"/>
          <a:endParaRPr lang="ar-SA"/>
        </a:p>
      </dgm:t>
    </dgm:pt>
  </dgm:ptLst>
  <dgm:cxnLst>
    <dgm:cxn modelId="{0D8D4B9E-FE0B-424A-B215-5A45093ADD20}" type="presOf" srcId="{23C6FB44-1619-442F-AB7A-58FEB2A86464}" destId="{4A682E88-4420-472E-A991-43D742DCE8C5}" srcOrd="0" destOrd="0" presId="urn:microsoft.com/office/officeart/2005/8/layout/radial3"/>
    <dgm:cxn modelId="{38D46129-661C-479B-9BB5-0711E774D441}" srcId="{B0E4A129-9528-4256-A4A7-A843A8CCBEDD}" destId="{57C99FDE-3FD4-4247-AF9A-7CE90BA7513C}" srcOrd="2" destOrd="0" parTransId="{39FCDEF8-504F-4EED-BFE1-E8E12FDEF822}" sibTransId="{75820453-AB6F-4726-96BE-84F0E1B818E9}"/>
    <dgm:cxn modelId="{C5D8F4CF-C209-44C7-9949-3772B92BDEEF}" srcId="{B0E4A129-9528-4256-A4A7-A843A8CCBEDD}" destId="{5001E99F-B382-4E37-97A6-18840CBB3C10}" srcOrd="3" destOrd="0" parTransId="{E12D7E91-966D-415D-8393-2152B173BC3B}" sibTransId="{2A0F4E9A-16E2-48B2-A3E4-7B8831243F22}"/>
    <dgm:cxn modelId="{F5E4B10A-E987-4026-A476-8806697330D8}" type="presOf" srcId="{B0E4A129-9528-4256-A4A7-A843A8CCBEDD}" destId="{F380E975-96B2-4CB5-BAC1-BA65CDF86A5D}" srcOrd="0" destOrd="0" presId="urn:microsoft.com/office/officeart/2005/8/layout/radial3"/>
    <dgm:cxn modelId="{00E0EF84-38E7-485B-ABF5-20B9AA874192}" srcId="{B0E4A129-9528-4256-A4A7-A843A8CCBEDD}" destId="{CEA9FE60-6B94-4543-BA5B-82DCE96157C5}" srcOrd="0" destOrd="0" parTransId="{2271465A-8C10-4E51-B6CD-3DC8347C8D42}" sibTransId="{1C568F09-0391-4B99-8A23-F4DE6B19D36F}"/>
    <dgm:cxn modelId="{8AAC8882-321A-4B86-A98A-A98CFF6EFFF7}" type="presOf" srcId="{5001E99F-B382-4E37-97A6-18840CBB3C10}" destId="{CFCECBA5-4062-4EA7-9EC3-90746D1CDBE7}" srcOrd="0" destOrd="0" presId="urn:microsoft.com/office/officeart/2005/8/layout/radial3"/>
    <dgm:cxn modelId="{4D5BC1EE-C47E-4ABA-8B6A-053D7764A7E4}" srcId="{23C6FB44-1619-442F-AB7A-58FEB2A86464}" destId="{B0E4A129-9528-4256-A4A7-A843A8CCBEDD}" srcOrd="0" destOrd="0" parTransId="{0637A9B0-8998-4A46-A8C1-2DC18D067EC0}" sibTransId="{02D0A783-9379-42BB-87B6-90465CF669CC}"/>
    <dgm:cxn modelId="{F0778BD7-7270-4255-AAEE-E6826F839934}" type="presOf" srcId="{CEA9FE60-6B94-4543-BA5B-82DCE96157C5}" destId="{E010E583-85DE-48F7-81DE-6F03155AA551}" srcOrd="0" destOrd="0" presId="urn:microsoft.com/office/officeart/2005/8/layout/radial3"/>
    <dgm:cxn modelId="{BCB20AEF-FC99-4C30-BFB3-4DD7E234A59D}" type="presOf" srcId="{57C99FDE-3FD4-4247-AF9A-7CE90BA7513C}" destId="{AB0AE0F6-8390-4ED8-8A3C-26443C69F21B}" srcOrd="0" destOrd="0" presId="urn:microsoft.com/office/officeart/2005/8/layout/radial3"/>
    <dgm:cxn modelId="{7FC4D99F-D1AE-4842-A7E8-B6ADACB8EA91}" srcId="{B0E4A129-9528-4256-A4A7-A843A8CCBEDD}" destId="{83D8DEA7-BD3C-4223-8527-59D02589CBDE}" srcOrd="5" destOrd="0" parTransId="{780448A3-5801-4866-B469-932FF3B64867}" sibTransId="{81A840F1-8FE3-4CB6-961F-65AC06593630}"/>
    <dgm:cxn modelId="{FBE787E1-0A1B-4BA4-B25A-17D3E698FAC2}" type="presOf" srcId="{C7A6EDD2-9230-42F7-8853-B7D8BC404184}" destId="{3401B3E2-E946-41D5-AAAB-85BD385ECDBE}" srcOrd="0" destOrd="0" presId="urn:microsoft.com/office/officeart/2005/8/layout/radial3"/>
    <dgm:cxn modelId="{E7820370-0EBD-4EC8-B9AD-09C7A03C0500}" srcId="{B0E4A129-9528-4256-A4A7-A843A8CCBEDD}" destId="{C7A6EDD2-9230-42F7-8853-B7D8BC404184}" srcOrd="4" destOrd="0" parTransId="{1C2705B1-677B-486B-BA35-0E2D553257AB}" sibTransId="{9611E0C3-3326-4456-861F-B9AE962899DB}"/>
    <dgm:cxn modelId="{5015E229-B856-4487-B36E-50FF726693CA}" type="presOf" srcId="{D15DC748-B385-4BF7-BE9D-88D1F5C46BDE}" destId="{0616CDFC-7545-493F-B9E7-B5246D9BF05B}" srcOrd="0" destOrd="0" presId="urn:microsoft.com/office/officeart/2005/8/layout/radial3"/>
    <dgm:cxn modelId="{4E349A31-7560-4958-8DD8-56EA07DA3ECB}" type="presOf" srcId="{83D8DEA7-BD3C-4223-8527-59D02589CBDE}" destId="{D548AEEF-B1DC-48A2-B542-EF363F1205E9}" srcOrd="0" destOrd="0" presId="urn:microsoft.com/office/officeart/2005/8/layout/radial3"/>
    <dgm:cxn modelId="{65704F5E-B282-4E5C-80A6-6693AAA23067}" srcId="{B0E4A129-9528-4256-A4A7-A843A8CCBEDD}" destId="{D15DC748-B385-4BF7-BE9D-88D1F5C46BDE}" srcOrd="1" destOrd="0" parTransId="{3B768370-FAF3-487E-9018-59D2EA0F7B19}" sibTransId="{C988D7DF-2EDB-435C-8514-7BB3167EE09B}"/>
    <dgm:cxn modelId="{8C68BE36-6122-4130-B8AE-9E9EE8BBFEF9}" type="presParOf" srcId="{4A682E88-4420-472E-A991-43D742DCE8C5}" destId="{343644DE-5B2B-45D7-9EB0-8CA0A453497B}" srcOrd="0" destOrd="0" presId="urn:microsoft.com/office/officeart/2005/8/layout/radial3"/>
    <dgm:cxn modelId="{DC8B5D33-7368-4E69-80D0-3D331530AD82}" type="presParOf" srcId="{343644DE-5B2B-45D7-9EB0-8CA0A453497B}" destId="{F380E975-96B2-4CB5-BAC1-BA65CDF86A5D}" srcOrd="0" destOrd="0" presId="urn:microsoft.com/office/officeart/2005/8/layout/radial3"/>
    <dgm:cxn modelId="{CC574684-A9AC-477C-AE1E-CB64D34A9EB6}" type="presParOf" srcId="{343644DE-5B2B-45D7-9EB0-8CA0A453497B}" destId="{E010E583-85DE-48F7-81DE-6F03155AA551}" srcOrd="1" destOrd="0" presId="urn:microsoft.com/office/officeart/2005/8/layout/radial3"/>
    <dgm:cxn modelId="{4CB89FD0-3AB2-4F74-9CA3-1E834973F76A}" type="presParOf" srcId="{343644DE-5B2B-45D7-9EB0-8CA0A453497B}" destId="{0616CDFC-7545-493F-B9E7-B5246D9BF05B}" srcOrd="2" destOrd="0" presId="urn:microsoft.com/office/officeart/2005/8/layout/radial3"/>
    <dgm:cxn modelId="{697D7D5E-D905-40DD-A679-4A8AE13FB2F5}" type="presParOf" srcId="{343644DE-5B2B-45D7-9EB0-8CA0A453497B}" destId="{AB0AE0F6-8390-4ED8-8A3C-26443C69F21B}" srcOrd="3" destOrd="0" presId="urn:microsoft.com/office/officeart/2005/8/layout/radial3"/>
    <dgm:cxn modelId="{B6CB89A0-B61A-4316-B667-1BF9E75B3727}" type="presParOf" srcId="{343644DE-5B2B-45D7-9EB0-8CA0A453497B}" destId="{CFCECBA5-4062-4EA7-9EC3-90746D1CDBE7}" srcOrd="4" destOrd="0" presId="urn:microsoft.com/office/officeart/2005/8/layout/radial3"/>
    <dgm:cxn modelId="{15255407-FA95-4691-A50F-C7612F64AF93}" type="presParOf" srcId="{343644DE-5B2B-45D7-9EB0-8CA0A453497B}" destId="{3401B3E2-E946-41D5-AAAB-85BD385ECDBE}" srcOrd="5" destOrd="0" presId="urn:microsoft.com/office/officeart/2005/8/layout/radial3"/>
    <dgm:cxn modelId="{3254E59F-7929-4C4F-A5FD-191728DFB8A9}" type="presParOf" srcId="{343644DE-5B2B-45D7-9EB0-8CA0A453497B}" destId="{D548AEEF-B1DC-48A2-B542-EF363F1205E9}"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0E975-96B2-4CB5-BAC1-BA65CDF86A5D}">
      <dsp:nvSpPr>
        <dsp:cNvPr id="0" name=""/>
        <dsp:cNvSpPr/>
      </dsp:nvSpPr>
      <dsp:spPr>
        <a:xfrm>
          <a:off x="1947260" y="1151171"/>
          <a:ext cx="2114392" cy="211439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a:latin typeface="Sakkal Majalla" panose="02000000000000000000" pitchFamily="2" charset="-78"/>
              <a:cs typeface="Sakkal Majalla" panose="02000000000000000000" pitchFamily="2" charset="-78"/>
            </a:rPr>
            <a:t>تقديم قيمة متميزة للعميل</a:t>
          </a:r>
          <a:endParaRPr lang="ar-SA" sz="2000" b="1" kern="1200">
            <a:latin typeface="Sakkal Majalla" panose="02000000000000000000" pitchFamily="2" charset="-78"/>
            <a:cs typeface="Sakkal Majalla" panose="02000000000000000000" pitchFamily="2" charset="-78"/>
          </a:endParaRPr>
        </a:p>
      </dsp:txBody>
      <dsp:txXfrm>
        <a:off x="2256906" y="1460817"/>
        <a:ext cx="1495100" cy="1495100"/>
      </dsp:txXfrm>
    </dsp:sp>
    <dsp:sp modelId="{E010E583-85DE-48F7-81DE-6F03155AA551}">
      <dsp:nvSpPr>
        <dsp:cNvPr id="0" name=""/>
        <dsp:cNvSpPr/>
      </dsp:nvSpPr>
      <dsp:spPr>
        <a:xfrm>
          <a:off x="2391979" y="437"/>
          <a:ext cx="1224953" cy="122495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BH" sz="2000" b="1" kern="1200" dirty="0">
            <a:latin typeface="Sakkal Majalla" panose="02000000000000000000" pitchFamily="2" charset="-78"/>
            <a:cs typeface="Sakkal Majalla" panose="02000000000000000000" pitchFamily="2" charset="-78"/>
          </a:endParaRPr>
        </a:p>
      </dsp:txBody>
      <dsp:txXfrm>
        <a:off x="2571369" y="179827"/>
        <a:ext cx="866173" cy="866173"/>
      </dsp:txXfrm>
    </dsp:sp>
    <dsp:sp modelId="{0616CDFC-7545-493F-B9E7-B5246D9BF05B}">
      <dsp:nvSpPr>
        <dsp:cNvPr id="0" name=""/>
        <dsp:cNvSpPr/>
      </dsp:nvSpPr>
      <dsp:spPr>
        <a:xfrm>
          <a:off x="3773682" y="798163"/>
          <a:ext cx="1224953" cy="122495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BH" sz="2000" b="1" kern="1200" dirty="0">
            <a:latin typeface="Sakkal Majalla" panose="02000000000000000000" pitchFamily="2" charset="-78"/>
            <a:cs typeface="Sakkal Majalla" panose="02000000000000000000" pitchFamily="2" charset="-78"/>
          </a:endParaRPr>
        </a:p>
      </dsp:txBody>
      <dsp:txXfrm>
        <a:off x="3953072" y="977553"/>
        <a:ext cx="866173" cy="866173"/>
      </dsp:txXfrm>
    </dsp:sp>
    <dsp:sp modelId="{AB0AE0F6-8390-4ED8-8A3C-26443C69F21B}">
      <dsp:nvSpPr>
        <dsp:cNvPr id="0" name=""/>
        <dsp:cNvSpPr/>
      </dsp:nvSpPr>
      <dsp:spPr>
        <a:xfrm>
          <a:off x="3773682" y="2393617"/>
          <a:ext cx="1224953" cy="122495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smtClean="0">
              <a:latin typeface="Sakkal Majalla" panose="02000000000000000000" pitchFamily="2" charset="-78"/>
              <a:cs typeface="Sakkal Majalla" panose="02000000000000000000" pitchFamily="2" charset="-78"/>
            </a:rPr>
            <a:t>الفردية </a:t>
          </a:r>
          <a:endParaRPr lang="ar-BH" sz="2000" b="1" kern="1200" dirty="0">
            <a:latin typeface="Sakkal Majalla" panose="02000000000000000000" pitchFamily="2" charset="-78"/>
            <a:cs typeface="Sakkal Majalla" panose="02000000000000000000" pitchFamily="2" charset="-78"/>
          </a:endParaRPr>
        </a:p>
      </dsp:txBody>
      <dsp:txXfrm>
        <a:off x="3953072" y="2573007"/>
        <a:ext cx="866173" cy="866173"/>
      </dsp:txXfrm>
    </dsp:sp>
    <dsp:sp modelId="{CFCECBA5-4062-4EA7-9EC3-90746D1CDBE7}">
      <dsp:nvSpPr>
        <dsp:cNvPr id="0" name=""/>
        <dsp:cNvSpPr/>
      </dsp:nvSpPr>
      <dsp:spPr>
        <a:xfrm>
          <a:off x="2391979" y="3191343"/>
          <a:ext cx="1224953" cy="122495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BH" sz="2000" b="1" kern="1200" dirty="0">
            <a:latin typeface="Sakkal Majalla" panose="02000000000000000000" pitchFamily="2" charset="-78"/>
            <a:cs typeface="Sakkal Majalla" panose="02000000000000000000" pitchFamily="2" charset="-78"/>
          </a:endParaRPr>
        </a:p>
      </dsp:txBody>
      <dsp:txXfrm>
        <a:off x="2571369" y="3370733"/>
        <a:ext cx="866173" cy="866173"/>
      </dsp:txXfrm>
    </dsp:sp>
    <dsp:sp modelId="{3401B3E2-E946-41D5-AAAB-85BD385ECDBE}">
      <dsp:nvSpPr>
        <dsp:cNvPr id="0" name=""/>
        <dsp:cNvSpPr/>
      </dsp:nvSpPr>
      <dsp:spPr>
        <a:xfrm>
          <a:off x="1010276" y="2393617"/>
          <a:ext cx="1224953" cy="1224953"/>
        </a:xfrm>
        <a:prstGeom prst="ellipse">
          <a:avLst/>
        </a:prstGeom>
        <a:solidFill>
          <a:srgbClr val="D030B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endParaRPr lang="ar-BH" sz="2000" b="1" kern="1200" dirty="0">
            <a:latin typeface="Sakkal Majalla" panose="02000000000000000000" pitchFamily="2" charset="-78"/>
            <a:cs typeface="Sakkal Majalla" panose="02000000000000000000" pitchFamily="2" charset="-78"/>
          </a:endParaRPr>
        </a:p>
      </dsp:txBody>
      <dsp:txXfrm>
        <a:off x="1189666" y="2573007"/>
        <a:ext cx="866173" cy="866173"/>
      </dsp:txXfrm>
    </dsp:sp>
    <dsp:sp modelId="{D548AEEF-B1DC-48A2-B542-EF363F1205E9}">
      <dsp:nvSpPr>
        <dsp:cNvPr id="0" name=""/>
        <dsp:cNvSpPr/>
      </dsp:nvSpPr>
      <dsp:spPr>
        <a:xfrm>
          <a:off x="1010276" y="798163"/>
          <a:ext cx="1224953" cy="122495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اعادة هيكلية </a:t>
          </a:r>
          <a:r>
            <a:rPr lang="ar-BH" sz="2000" b="1" kern="1200" dirty="0" smtClean="0">
              <a:latin typeface="Sakkal Majalla" panose="02000000000000000000" pitchFamily="2" charset="-78"/>
              <a:cs typeface="Sakkal Majalla" panose="02000000000000000000" pitchFamily="2" charset="-78"/>
            </a:rPr>
            <a:t>الصناعة</a:t>
          </a:r>
          <a:endParaRPr lang="ar-BH" sz="2000" b="1" kern="1200" dirty="0">
            <a:latin typeface="Sakkal Majalla" panose="02000000000000000000" pitchFamily="2" charset="-78"/>
            <a:cs typeface="Sakkal Majalla" panose="02000000000000000000" pitchFamily="2" charset="-78"/>
          </a:endParaRPr>
        </a:p>
      </dsp:txBody>
      <dsp:txXfrm>
        <a:off x="1189666" y="977553"/>
        <a:ext cx="866173" cy="866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0E975-96B2-4CB5-BAC1-BA65CDF86A5D}">
      <dsp:nvSpPr>
        <dsp:cNvPr id="0" name=""/>
        <dsp:cNvSpPr/>
      </dsp:nvSpPr>
      <dsp:spPr>
        <a:xfrm>
          <a:off x="1947260" y="1151171"/>
          <a:ext cx="2114392" cy="211439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a:latin typeface="Sakkal Majalla" panose="02000000000000000000" pitchFamily="2" charset="-78"/>
              <a:cs typeface="Sakkal Majalla" panose="02000000000000000000" pitchFamily="2" charset="-78"/>
            </a:rPr>
            <a:t>تقديم قيمة متميزة للعميل</a:t>
          </a:r>
          <a:endParaRPr lang="ar-SA" sz="2000" b="1" kern="1200">
            <a:latin typeface="Sakkal Majalla" panose="02000000000000000000" pitchFamily="2" charset="-78"/>
            <a:cs typeface="Sakkal Majalla" panose="02000000000000000000" pitchFamily="2" charset="-78"/>
          </a:endParaRPr>
        </a:p>
      </dsp:txBody>
      <dsp:txXfrm>
        <a:off x="2256906" y="1460817"/>
        <a:ext cx="1495100" cy="1495100"/>
      </dsp:txXfrm>
    </dsp:sp>
    <dsp:sp modelId="{E010E583-85DE-48F7-81DE-6F03155AA551}">
      <dsp:nvSpPr>
        <dsp:cNvPr id="0" name=""/>
        <dsp:cNvSpPr/>
      </dsp:nvSpPr>
      <dsp:spPr>
        <a:xfrm>
          <a:off x="2391979" y="437"/>
          <a:ext cx="1224953" cy="1224953"/>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التكامل </a:t>
          </a:r>
        </a:p>
      </dsp:txBody>
      <dsp:txXfrm>
        <a:off x="2571369" y="179827"/>
        <a:ext cx="866173" cy="866173"/>
      </dsp:txXfrm>
    </dsp:sp>
    <dsp:sp modelId="{0616CDFC-7545-493F-B9E7-B5246D9BF05B}">
      <dsp:nvSpPr>
        <dsp:cNvPr id="0" name=""/>
        <dsp:cNvSpPr/>
      </dsp:nvSpPr>
      <dsp:spPr>
        <a:xfrm>
          <a:off x="3773682" y="798163"/>
          <a:ext cx="1224953" cy="122495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التفاعلية </a:t>
          </a:r>
        </a:p>
      </dsp:txBody>
      <dsp:txXfrm>
        <a:off x="3953072" y="977553"/>
        <a:ext cx="866173" cy="866173"/>
      </dsp:txXfrm>
    </dsp:sp>
    <dsp:sp modelId="{AB0AE0F6-8390-4ED8-8A3C-26443C69F21B}">
      <dsp:nvSpPr>
        <dsp:cNvPr id="0" name=""/>
        <dsp:cNvSpPr/>
      </dsp:nvSpPr>
      <dsp:spPr>
        <a:xfrm>
          <a:off x="3773682" y="2393617"/>
          <a:ext cx="1224953" cy="122495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الفردية </a:t>
          </a:r>
        </a:p>
      </dsp:txBody>
      <dsp:txXfrm>
        <a:off x="3953072" y="2573007"/>
        <a:ext cx="866173" cy="866173"/>
      </dsp:txXfrm>
    </dsp:sp>
    <dsp:sp modelId="{CFCECBA5-4062-4EA7-9EC3-90746D1CDBE7}">
      <dsp:nvSpPr>
        <dsp:cNvPr id="0" name=""/>
        <dsp:cNvSpPr/>
      </dsp:nvSpPr>
      <dsp:spPr>
        <a:xfrm>
          <a:off x="2391979" y="3191343"/>
          <a:ext cx="1224953" cy="1224953"/>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استقلالية </a:t>
          </a:r>
          <a:r>
            <a:rPr lang="ar-BH" sz="2000" b="1" kern="1200" dirty="0" smtClean="0">
              <a:latin typeface="Sakkal Majalla" panose="02000000000000000000" pitchFamily="2" charset="-78"/>
              <a:cs typeface="Sakkal Majalla" panose="02000000000000000000" pitchFamily="2" charset="-78"/>
            </a:rPr>
            <a:t>الموقع</a:t>
          </a:r>
          <a:endParaRPr lang="ar-BH" sz="2000" b="1" kern="1200" dirty="0">
            <a:latin typeface="Sakkal Majalla" panose="02000000000000000000" pitchFamily="2" charset="-78"/>
            <a:cs typeface="Sakkal Majalla" panose="02000000000000000000" pitchFamily="2" charset="-78"/>
          </a:endParaRPr>
        </a:p>
      </dsp:txBody>
      <dsp:txXfrm>
        <a:off x="2571369" y="3370733"/>
        <a:ext cx="866173" cy="866173"/>
      </dsp:txXfrm>
    </dsp:sp>
    <dsp:sp modelId="{3401B3E2-E946-41D5-AAAB-85BD385ECDBE}">
      <dsp:nvSpPr>
        <dsp:cNvPr id="0" name=""/>
        <dsp:cNvSpPr/>
      </dsp:nvSpPr>
      <dsp:spPr>
        <a:xfrm>
          <a:off x="1010276" y="2393617"/>
          <a:ext cx="1224953" cy="1224953"/>
        </a:xfrm>
        <a:prstGeom prst="ellipse">
          <a:avLst/>
        </a:prstGeom>
        <a:solidFill>
          <a:srgbClr val="D030B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smtClean="0">
              <a:latin typeface="Sakkal Majalla" panose="02000000000000000000" pitchFamily="2" charset="-78"/>
              <a:cs typeface="Sakkal Majalla" panose="02000000000000000000" pitchFamily="2" charset="-78"/>
            </a:rPr>
            <a:t>الذكاء</a:t>
          </a:r>
          <a:endParaRPr lang="ar-BH" sz="2000" b="1" kern="1200" dirty="0">
            <a:latin typeface="Sakkal Majalla" panose="02000000000000000000" pitchFamily="2" charset="-78"/>
            <a:cs typeface="Sakkal Majalla" panose="02000000000000000000" pitchFamily="2" charset="-78"/>
          </a:endParaRPr>
        </a:p>
      </dsp:txBody>
      <dsp:txXfrm>
        <a:off x="1189666" y="2573007"/>
        <a:ext cx="866173" cy="866173"/>
      </dsp:txXfrm>
    </dsp:sp>
    <dsp:sp modelId="{D548AEEF-B1DC-48A2-B542-EF363F1205E9}">
      <dsp:nvSpPr>
        <dsp:cNvPr id="0" name=""/>
        <dsp:cNvSpPr/>
      </dsp:nvSpPr>
      <dsp:spPr>
        <a:xfrm>
          <a:off x="1010276" y="798163"/>
          <a:ext cx="1224953" cy="122495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BH" sz="2000" b="1" kern="1200" dirty="0">
              <a:latin typeface="Sakkal Majalla" panose="02000000000000000000" pitchFamily="2" charset="-78"/>
              <a:cs typeface="Sakkal Majalla" panose="02000000000000000000" pitchFamily="2" charset="-78"/>
            </a:rPr>
            <a:t>اعادة هيكلية </a:t>
          </a:r>
          <a:r>
            <a:rPr lang="ar-BH" sz="2000" b="1" kern="1200" dirty="0" smtClean="0">
              <a:latin typeface="Sakkal Majalla" panose="02000000000000000000" pitchFamily="2" charset="-78"/>
              <a:cs typeface="Sakkal Majalla" panose="02000000000000000000" pitchFamily="2" charset="-78"/>
            </a:rPr>
            <a:t>الصناعة</a:t>
          </a:r>
          <a:endParaRPr lang="ar-BH" sz="2000" b="1" kern="1200" dirty="0">
            <a:latin typeface="Sakkal Majalla" panose="02000000000000000000" pitchFamily="2" charset="-78"/>
            <a:cs typeface="Sakkal Majalla" panose="02000000000000000000" pitchFamily="2" charset="-78"/>
          </a:endParaRPr>
        </a:p>
      </dsp:txBody>
      <dsp:txXfrm>
        <a:off x="1189666" y="977553"/>
        <a:ext cx="866173" cy="8661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07/06/1442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slide" Target="slide18.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4;p11">
            <a:extLst>
              <a:ext uri="{FF2B5EF4-FFF2-40B4-BE49-F238E27FC236}">
                <a16:creationId xmlns:a16="http://schemas.microsoft.com/office/drawing/2014/main" xmlns="" id="{DA143FD5-7488-4FD1-94A6-DB9999D9966F}"/>
              </a:ext>
            </a:extLst>
          </p:cNvPr>
          <p:cNvSpPr txBox="1">
            <a:spLocks noGrp="1"/>
          </p:cNvSpPr>
          <p:nvPr>
            <p:ph type="ctrTitle"/>
          </p:nvPr>
        </p:nvSpPr>
        <p:spPr>
          <a:xfrm>
            <a:off x="3432139" y="3155789"/>
            <a:ext cx="9333317" cy="1913707"/>
          </a:xfrm>
          <a:prstGeom prst="rect">
            <a:avLst/>
          </a:prstGeom>
        </p:spPr>
        <p:txBody>
          <a:bodyPr spcFirstLastPara="1" wrap="square" lIns="91425" tIns="91425" rIns="91425" bIns="91425" anchor="ctr" anchorCtr="0">
            <a:noAutofit/>
          </a:bodyPr>
          <a:lstStyle/>
          <a:p>
            <a:pPr lvl="0" algn="ctr"/>
            <a:r>
              <a:rPr lang="ar-BH" sz="13800" b="1" dirty="0">
                <a:solidFill>
                  <a:schemeClr val="accent1">
                    <a:lumMod val="50000"/>
                  </a:schemeClr>
                </a:solidFill>
                <a:latin typeface="Sakkal Majalla" panose="02000000000000000000" pitchFamily="2" charset="-78"/>
                <a:cs typeface="Sakkal Majalla" panose="02000000000000000000" pitchFamily="2" charset="-78"/>
              </a:rPr>
              <a:t>التسويق</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r>
              <a:rPr lang="ar-BH" sz="11500" b="1" dirty="0">
                <a:solidFill>
                  <a:srgbClr val="FF9800"/>
                </a:solidFill>
                <a:latin typeface="Sakkal Majalla" panose="02000000000000000000" pitchFamily="2" charset="-78"/>
                <a:cs typeface="Sakkal Majalla" panose="02000000000000000000" pitchFamily="2" charset="-78"/>
              </a:rPr>
              <a:t>سوق</a:t>
            </a:r>
            <a:r>
              <a:rPr lang="ar-SA" sz="11500" b="1" dirty="0">
                <a:solidFill>
                  <a:srgbClr val="FF9800"/>
                </a:solidFill>
                <a:latin typeface="Sakkal Majalla" panose="02000000000000000000" pitchFamily="2" charset="-78"/>
                <a:cs typeface="Sakkal Majalla" panose="02000000000000000000" pitchFamily="2" charset="-78"/>
              </a:rPr>
              <a:t> </a:t>
            </a:r>
            <a:r>
              <a:rPr lang="ar-BH" sz="11500" b="1" dirty="0">
                <a:solidFill>
                  <a:srgbClr val="FF9800"/>
                </a:solidFill>
                <a:latin typeface="Sakkal Majalla" panose="02000000000000000000" pitchFamily="2" charset="-78"/>
                <a:cs typeface="Sakkal Majalla" panose="02000000000000000000" pitchFamily="2" charset="-78"/>
              </a:rPr>
              <a:t>321</a:t>
            </a:r>
            <a:r>
              <a:rPr lang="ar-SA" sz="7200" b="1" dirty="0">
                <a:solidFill>
                  <a:srgbClr val="3F5378"/>
                </a:solidFill>
                <a:latin typeface="Sakkal Majalla" panose="02000000000000000000" pitchFamily="2" charset="-78"/>
                <a:cs typeface="Sakkal Majalla" panose="02000000000000000000" pitchFamily="2" charset="-78"/>
              </a:rPr>
              <a:t/>
            </a:r>
            <a:br>
              <a:rPr lang="ar-SA" sz="7200" b="1" dirty="0">
                <a:solidFill>
                  <a:srgbClr val="3F5378"/>
                </a:solidFill>
                <a:latin typeface="Sakkal Majalla" panose="02000000000000000000" pitchFamily="2" charset="-78"/>
                <a:cs typeface="Sakkal Majalla" panose="02000000000000000000" pitchFamily="2" charset="-78"/>
              </a:rPr>
            </a:br>
            <a:endParaRPr sz="9600" b="1" dirty="0">
              <a:solidFill>
                <a:srgbClr val="FF9800"/>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xmlns="" id="{18D9946C-3B82-4AEB-B480-14804DC367F7}"/>
              </a:ext>
            </a:extLst>
          </p:cNvPr>
          <p:cNvSpPr/>
          <p:nvPr/>
        </p:nvSpPr>
        <p:spPr>
          <a:xfrm>
            <a:off x="6761650" y="5439086"/>
            <a:ext cx="2536272" cy="584775"/>
          </a:xfrm>
          <a:prstGeom prst="rect">
            <a:avLst/>
          </a:prstGeom>
          <a:solidFill>
            <a:srgbClr val="C00000"/>
          </a:solidFill>
        </p:spPr>
        <p:txBody>
          <a:bodyPr wrap="none" lIns="91440" tIns="45720" rIns="91440" bIns="45720">
            <a:spAutoFit/>
          </a:bodyPr>
          <a:lstStyle/>
          <a:p>
            <a:pPr algn="ctr"/>
            <a:r>
              <a:rPr lang="ar-SA"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الفصول من 3-6</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12" name="Rectangle 11">
            <a:extLst>
              <a:ext uri="{FF2B5EF4-FFF2-40B4-BE49-F238E27FC236}">
                <a16:creationId xmlns:a16="http://schemas.microsoft.com/office/drawing/2014/main" xmlns="" id="{C0F3D8D5-AD85-4453-953A-93BC5A61F7FE}"/>
              </a:ext>
            </a:extLst>
          </p:cNvPr>
          <p:cNvSpPr/>
          <p:nvPr/>
        </p:nvSpPr>
        <p:spPr>
          <a:xfrm>
            <a:off x="4866906" y="6023861"/>
            <a:ext cx="6325771"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مقرر اختياري غير ملزم/ المسار التجاري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xmlns="" id="{80AF3F2F-1AF4-4E8F-B6CF-49E756D78BB5}"/>
              </a:ext>
            </a:extLst>
          </p:cNvPr>
          <p:cNvPicPr>
            <a:picLocks noChangeAspect="1"/>
          </p:cNvPicPr>
          <p:nvPr/>
        </p:nvPicPr>
        <p:blipFill rotWithShape="1">
          <a:blip r:embed="rId2"/>
          <a:srcRect l="35217" t="18148" r="35000" b="15152"/>
          <a:stretch/>
        </p:blipFill>
        <p:spPr>
          <a:xfrm>
            <a:off x="476891" y="1446390"/>
            <a:ext cx="4130435" cy="4962191"/>
          </a:xfrm>
          <a:prstGeom prst="rect">
            <a:avLst/>
          </a:prstGeom>
          <a:ln>
            <a:solidFill>
              <a:schemeClr val="tx1"/>
            </a:solidFill>
          </a:ln>
        </p:spPr>
      </p:pic>
      <p:pic>
        <p:nvPicPr>
          <p:cNvPr id="7"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111188" y="0"/>
            <a:ext cx="8041341" cy="1428740"/>
          </a:xfrm>
          <a:prstGeom prst="rect">
            <a:avLst/>
          </a:prstGeom>
        </p:spPr>
      </p:pic>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668194" y="167428"/>
            <a:ext cx="4474302" cy="1077218"/>
          </a:xfrm>
          <a:prstGeom prst="rect">
            <a:avLst/>
          </a:prstGeom>
        </p:spPr>
        <p:txBody>
          <a:bodyPr wrap="none">
            <a:spAutoFit/>
          </a:bodyPr>
          <a:lstStyle/>
          <a:p>
            <a:pPr algn="ctr"/>
            <a:r>
              <a:rPr lang="ar-BH" sz="3200" dirty="0" smtClean="0">
                <a:ln w="9525">
                  <a:noFill/>
                  <a:prstDash val="solid"/>
                </a:ln>
                <a:solidFill>
                  <a:schemeClr val="bg1"/>
                </a:solidFill>
                <a:latin typeface="Arial Black" panose="020B0A04020102020204" pitchFamily="34" charset="0"/>
                <a:cs typeface="PT Bold Heading" panose="02010400000000000000" pitchFamily="2" charset="-78"/>
              </a:rPr>
              <a:t>مزايا للشركات التي </a:t>
            </a:r>
          </a:p>
          <a:p>
            <a:pPr algn="ctr"/>
            <a:r>
              <a:rPr lang="ar-BH" sz="3200" dirty="0" smtClean="0">
                <a:ln w="9525">
                  <a:noFill/>
                  <a:prstDash val="solid"/>
                </a:ln>
                <a:solidFill>
                  <a:schemeClr val="bg1"/>
                </a:solidFill>
                <a:latin typeface="Arial Black" panose="020B0A04020102020204" pitchFamily="34" charset="0"/>
                <a:cs typeface="PT Bold Heading" panose="02010400000000000000" pitchFamily="2" charset="-78"/>
              </a:rPr>
              <a:t>تتعامل بالتسويق الإلكتروني</a:t>
            </a:r>
            <a:endParaRPr lang="en-US" sz="32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roup 54">
            <a:extLst>
              <a:ext uri="{FF2B5EF4-FFF2-40B4-BE49-F238E27FC236}">
                <a16:creationId xmlns="" xmlns:a16="http://schemas.microsoft.com/office/drawing/2014/main" id="{8E6A0E8D-9515-44EB-90CB-9A4689A58984}"/>
              </a:ext>
            </a:extLst>
          </p:cNvPr>
          <p:cNvGrpSpPr/>
          <p:nvPr/>
        </p:nvGrpSpPr>
        <p:grpSpPr>
          <a:xfrm>
            <a:off x="8695425" y="4305528"/>
            <a:ext cx="3214257" cy="2243854"/>
            <a:chOff x="8608874" y="1531000"/>
            <a:chExt cx="3250192" cy="1931454"/>
          </a:xfrm>
        </p:grpSpPr>
        <p:sp>
          <p:nvSpPr>
            <p:cNvPr id="33" name="TextBox 55">
              <a:extLst>
                <a:ext uri="{FF2B5EF4-FFF2-40B4-BE49-F238E27FC236}">
                  <a16:creationId xmlns="" xmlns:a16="http://schemas.microsoft.com/office/drawing/2014/main" id="{AF84AE45-2DF1-4A29-AB66-C2A419BB8A49}"/>
                </a:ext>
              </a:extLst>
            </p:cNvPr>
            <p:cNvSpPr txBox="1"/>
            <p:nvPr/>
          </p:nvSpPr>
          <p:spPr>
            <a:xfrm>
              <a:off x="8647484" y="1531000"/>
              <a:ext cx="3211582" cy="397390"/>
            </a:xfrm>
            <a:prstGeom prst="rect">
              <a:avLst/>
            </a:prstGeom>
            <a:noFill/>
          </p:spPr>
          <p:txBody>
            <a:bodyPr wrap="square" lIns="0" rIns="0" rtlCol="0" anchor="b">
              <a:spAutoFit/>
            </a:bodyPr>
            <a:lstStyle/>
            <a:p>
              <a:r>
                <a:rPr lang="ar-BH" sz="2400" dirty="0">
                  <a:solidFill>
                    <a:srgbClr val="C00000"/>
                  </a:solidFill>
                  <a:latin typeface="Sakkal Majalla" panose="02000000000000000000" pitchFamily="2" charset="-78"/>
                  <a:cs typeface="Sultan bold" pitchFamily="2" charset="-78"/>
                </a:rPr>
                <a:t>حق </a:t>
              </a:r>
              <a:r>
                <a:rPr lang="ar-BH" sz="2400" dirty="0" smtClean="0">
                  <a:solidFill>
                    <a:srgbClr val="C00000"/>
                  </a:solidFill>
                  <a:latin typeface="Sakkal Majalla" panose="02000000000000000000" pitchFamily="2" charset="-78"/>
                  <a:cs typeface="Sultan bold" pitchFamily="2" charset="-78"/>
                </a:rPr>
                <a:t>ملكية </a:t>
              </a:r>
              <a:r>
                <a:rPr lang="ar-BH" sz="2400" dirty="0">
                  <a:solidFill>
                    <a:srgbClr val="C00000"/>
                  </a:solidFill>
                  <a:latin typeface="Sakkal Majalla" panose="02000000000000000000" pitchFamily="2" charset="-78"/>
                  <a:cs typeface="Sultan bold" pitchFamily="2" charset="-78"/>
                </a:rPr>
                <a:t>للعلامة التجارية</a:t>
              </a:r>
              <a:endParaRPr lang="en-US" sz="2400" dirty="0">
                <a:solidFill>
                  <a:srgbClr val="C00000"/>
                </a:solidFill>
                <a:latin typeface="Sakkal Majalla" panose="02000000000000000000" pitchFamily="2" charset="-78"/>
                <a:cs typeface="Sultan bold" pitchFamily="2" charset="-78"/>
              </a:endParaRPr>
            </a:p>
          </p:txBody>
        </p:sp>
        <p:sp>
          <p:nvSpPr>
            <p:cNvPr id="34" name="TextBox 56">
              <a:extLst>
                <a:ext uri="{FF2B5EF4-FFF2-40B4-BE49-F238E27FC236}">
                  <a16:creationId xmlns="" xmlns:a16="http://schemas.microsoft.com/office/drawing/2014/main" id="{2D626547-A063-4D1F-BADB-E9E3BC56BE44}"/>
                </a:ext>
              </a:extLst>
            </p:cNvPr>
            <p:cNvSpPr txBox="1"/>
            <p:nvPr/>
          </p:nvSpPr>
          <p:spPr>
            <a:xfrm>
              <a:off x="8608874" y="1925881"/>
              <a:ext cx="3250191" cy="1536573"/>
            </a:xfrm>
            <a:prstGeom prst="rect">
              <a:avLst/>
            </a:prstGeom>
            <a:noFill/>
          </p:spPr>
          <p:txBody>
            <a:bodyPr wrap="square" lIns="0" rIns="0" rtlCol="0" anchor="t">
              <a:spAutoFit/>
            </a:bodyPr>
            <a:lstStyle/>
            <a:p>
              <a:pPr algn="just" rtl="1"/>
              <a:r>
                <a:rPr lang="ar-BH" sz="2200" b="1" dirty="0">
                  <a:solidFill>
                    <a:schemeClr val="tx1">
                      <a:lumMod val="65000"/>
                      <a:lumOff val="35000"/>
                    </a:schemeClr>
                  </a:solidFill>
                  <a:latin typeface="Sakkal Majalla" panose="02000000000000000000" pitchFamily="2" charset="-78"/>
                  <a:cs typeface="Sakkal Majalla" panose="02000000000000000000" pitchFamily="2" charset="-78"/>
                </a:rPr>
                <a:t>تناسب الميزة الشركات الصغيرة التي يمكنها أن تنافس الشركات الكبيرة على الإنترنت؛ وذلك لأن العملاء يعرفونها من خلال جودة الخدمات التي يقدمونها على الإنترنت.</a:t>
              </a:r>
              <a:endParaRPr lang="en-US" sz="2200" b="1" dirty="0">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35" name="Group 60">
            <a:extLst>
              <a:ext uri="{FF2B5EF4-FFF2-40B4-BE49-F238E27FC236}">
                <a16:creationId xmlns="" xmlns:a16="http://schemas.microsoft.com/office/drawing/2014/main" id="{2169FFF0-4A85-455E-A34E-3D7D1FB6515F}"/>
              </a:ext>
            </a:extLst>
          </p:cNvPr>
          <p:cNvGrpSpPr/>
          <p:nvPr/>
        </p:nvGrpSpPr>
        <p:grpSpPr>
          <a:xfrm>
            <a:off x="276979" y="4243975"/>
            <a:ext cx="3138624" cy="2151521"/>
            <a:chOff x="96311" y="2639056"/>
            <a:chExt cx="3173713" cy="1851976"/>
          </a:xfrm>
        </p:grpSpPr>
        <p:sp>
          <p:nvSpPr>
            <p:cNvPr id="36" name="TextBox 61">
              <a:extLst>
                <a:ext uri="{FF2B5EF4-FFF2-40B4-BE49-F238E27FC236}">
                  <a16:creationId xmlns="" xmlns:a16="http://schemas.microsoft.com/office/drawing/2014/main" id="{C2EDC4BD-ED81-4648-A0C9-3F6EB98185E9}"/>
                </a:ext>
              </a:extLst>
            </p:cNvPr>
            <p:cNvSpPr txBox="1"/>
            <p:nvPr/>
          </p:nvSpPr>
          <p:spPr>
            <a:xfrm>
              <a:off x="332936" y="2639056"/>
              <a:ext cx="2937088" cy="450375"/>
            </a:xfrm>
            <a:prstGeom prst="rect">
              <a:avLst/>
            </a:prstGeom>
            <a:noFill/>
          </p:spPr>
          <p:txBody>
            <a:bodyPr wrap="square" lIns="0" rIns="0" rtlCol="0" anchor="b">
              <a:spAutoFit/>
            </a:bodyPr>
            <a:lstStyle/>
            <a:p>
              <a:pPr algn="r"/>
              <a:r>
                <a:rPr lang="ar-BH" sz="2800" dirty="0">
                  <a:solidFill>
                    <a:srgbClr val="C00000"/>
                  </a:solidFill>
                  <a:latin typeface="Sakkal Majalla" panose="02000000000000000000" pitchFamily="2" charset="-78"/>
                  <a:cs typeface="Sultan bold" pitchFamily="2" charset="-78"/>
                </a:rPr>
                <a:t>الفعالية</a:t>
              </a:r>
              <a:endParaRPr lang="en-US" sz="2800" dirty="0">
                <a:solidFill>
                  <a:srgbClr val="C00000"/>
                </a:solidFill>
                <a:latin typeface="Sakkal Majalla" panose="02000000000000000000" pitchFamily="2" charset="-78"/>
                <a:cs typeface="Sultan bold" pitchFamily="2" charset="-78"/>
              </a:endParaRPr>
            </a:p>
          </p:txBody>
        </p:sp>
        <p:sp>
          <p:nvSpPr>
            <p:cNvPr id="37" name="TextBox 62">
              <a:extLst>
                <a:ext uri="{FF2B5EF4-FFF2-40B4-BE49-F238E27FC236}">
                  <a16:creationId xmlns="" xmlns:a16="http://schemas.microsoft.com/office/drawing/2014/main" id="{59421977-F635-4618-8FF3-7CC07CEB5A5E}"/>
                </a:ext>
              </a:extLst>
            </p:cNvPr>
            <p:cNvSpPr txBox="1"/>
            <p:nvPr/>
          </p:nvSpPr>
          <p:spPr>
            <a:xfrm>
              <a:off x="96311" y="3086922"/>
              <a:ext cx="3173713" cy="1404110"/>
            </a:xfrm>
            <a:prstGeom prst="rect">
              <a:avLst/>
            </a:prstGeom>
            <a:noFill/>
          </p:spPr>
          <p:txBody>
            <a:bodyPr wrap="square" lIns="0" rIns="0" rtlCol="0" anchor="t">
              <a:spAutoFit/>
            </a:bodyPr>
            <a:lstStyle/>
            <a:p>
              <a:pPr algn="just" rtl="1"/>
              <a:r>
                <a:rPr lang="ar-BH" sz="2000" b="1" dirty="0">
                  <a:solidFill>
                    <a:schemeClr val="tx1">
                      <a:lumMod val="65000"/>
                      <a:lumOff val="35000"/>
                    </a:schemeClr>
                  </a:solidFill>
                  <a:latin typeface="Sakkal Majalla" panose="02000000000000000000" pitchFamily="2" charset="-78"/>
                  <a:cs typeface="Sakkal Majalla" panose="02000000000000000000" pitchFamily="2" charset="-78"/>
                </a:rPr>
                <a:t>يتميز </a:t>
              </a:r>
              <a:r>
                <a:rPr lang="ar-BH" sz="2000" b="1" dirty="0" smtClean="0">
                  <a:solidFill>
                    <a:schemeClr val="tx1">
                      <a:lumMod val="65000"/>
                      <a:lumOff val="35000"/>
                    </a:schemeClr>
                  </a:solidFill>
                  <a:latin typeface="Sakkal Majalla" panose="02000000000000000000" pitchFamily="2" charset="-78"/>
                  <a:cs typeface="Sakkal Majalla" panose="02000000000000000000" pitchFamily="2" charset="-78"/>
                </a:rPr>
                <a:t>بالفعالية </a:t>
              </a:r>
              <a:r>
                <a:rPr lang="ar-BH" sz="2000" b="1" dirty="0">
                  <a:solidFill>
                    <a:schemeClr val="tx1">
                      <a:lumMod val="65000"/>
                      <a:lumOff val="35000"/>
                    </a:schemeClr>
                  </a:solidFill>
                  <a:latin typeface="Sakkal Majalla" panose="02000000000000000000" pitchFamily="2" charset="-78"/>
                  <a:cs typeface="Sakkal Majalla" panose="02000000000000000000" pitchFamily="2" charset="-78"/>
                </a:rPr>
                <a:t>العالية؛ وذلك لأنه يجعل العملاء في حالة انتباه وتركيز تام طوال الوقت؛ حيث إن أعينهم على الشاشة وأيديهم على لوحة المفاتيح، فهو موقف بيع متميز جداً ونادر حدوثه في الواقع.</a:t>
              </a:r>
              <a:endParaRPr lang="en-US" sz="2000" b="1" dirty="0">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38" name="Group 66">
            <a:extLst>
              <a:ext uri="{FF2B5EF4-FFF2-40B4-BE49-F238E27FC236}">
                <a16:creationId xmlns="" xmlns:a16="http://schemas.microsoft.com/office/drawing/2014/main" id="{D5895B2D-B040-4055-A0B6-BC03EBCE585B}"/>
              </a:ext>
            </a:extLst>
          </p:cNvPr>
          <p:cNvGrpSpPr/>
          <p:nvPr/>
        </p:nvGrpSpPr>
        <p:grpSpPr>
          <a:xfrm>
            <a:off x="8637136" y="1796275"/>
            <a:ext cx="3280252" cy="1843745"/>
            <a:chOff x="8542140" y="1478015"/>
            <a:chExt cx="3316925" cy="1587050"/>
          </a:xfrm>
        </p:grpSpPr>
        <p:sp>
          <p:nvSpPr>
            <p:cNvPr id="39" name="TextBox 67">
              <a:extLst>
                <a:ext uri="{FF2B5EF4-FFF2-40B4-BE49-F238E27FC236}">
                  <a16:creationId xmlns="" xmlns:a16="http://schemas.microsoft.com/office/drawing/2014/main" id="{100B5652-D56B-43D3-8F65-484060D921DB}"/>
                </a:ext>
              </a:extLst>
            </p:cNvPr>
            <p:cNvSpPr txBox="1"/>
            <p:nvPr/>
          </p:nvSpPr>
          <p:spPr>
            <a:xfrm>
              <a:off x="8921977" y="1478015"/>
              <a:ext cx="2937088" cy="450375"/>
            </a:xfrm>
            <a:prstGeom prst="rect">
              <a:avLst/>
            </a:prstGeom>
            <a:noFill/>
          </p:spPr>
          <p:txBody>
            <a:bodyPr wrap="square" lIns="0" rIns="0" rtlCol="0" anchor="b">
              <a:spAutoFit/>
            </a:bodyPr>
            <a:lstStyle/>
            <a:p>
              <a:r>
                <a:rPr lang="ar-BH" sz="2800" dirty="0" smtClean="0">
                  <a:solidFill>
                    <a:srgbClr val="C00000"/>
                  </a:solidFill>
                  <a:latin typeface="Sakkal Majalla" panose="02000000000000000000" pitchFamily="2" charset="-78"/>
                  <a:cs typeface="Sultan bold" pitchFamily="2" charset="-78"/>
                </a:rPr>
                <a:t>التكامل</a:t>
              </a:r>
              <a:endParaRPr lang="en-US" sz="2800" dirty="0">
                <a:solidFill>
                  <a:srgbClr val="C00000"/>
                </a:solidFill>
                <a:latin typeface="Sakkal Majalla" panose="02000000000000000000" pitchFamily="2" charset="-78"/>
                <a:cs typeface="Sultan bold" pitchFamily="2" charset="-78"/>
              </a:endParaRPr>
            </a:p>
          </p:txBody>
        </p:sp>
        <p:sp>
          <p:nvSpPr>
            <p:cNvPr id="40" name="TextBox 68">
              <a:extLst>
                <a:ext uri="{FF2B5EF4-FFF2-40B4-BE49-F238E27FC236}">
                  <a16:creationId xmlns="" xmlns:a16="http://schemas.microsoft.com/office/drawing/2014/main" id="{3215B3C3-C079-4E3A-A0D6-F02C13824F99}"/>
                </a:ext>
              </a:extLst>
            </p:cNvPr>
            <p:cNvSpPr txBox="1"/>
            <p:nvPr/>
          </p:nvSpPr>
          <p:spPr>
            <a:xfrm>
              <a:off x="8542140" y="1925881"/>
              <a:ext cx="3316925" cy="1139184"/>
            </a:xfrm>
            <a:prstGeom prst="rect">
              <a:avLst/>
            </a:prstGeom>
            <a:noFill/>
          </p:spPr>
          <p:txBody>
            <a:bodyPr wrap="square" lIns="0" rIns="0" rtlCol="0" anchor="t">
              <a:spAutoFit/>
            </a:bodyPr>
            <a:lstStyle/>
            <a:p>
              <a:pPr algn="just" rtl="1"/>
              <a:r>
                <a:rPr lang="ar-BH" sz="2000" b="1" dirty="0" smtClean="0">
                  <a:solidFill>
                    <a:schemeClr val="tx1">
                      <a:lumMod val="65000"/>
                      <a:lumOff val="35000"/>
                    </a:schemeClr>
                  </a:solidFill>
                  <a:latin typeface="Sakkal Majalla" panose="02000000000000000000" pitchFamily="2" charset="-78"/>
                  <a:cs typeface="Sakkal Majalla" panose="02000000000000000000" pitchFamily="2" charset="-78"/>
                </a:rPr>
                <a:t>يمد المسوقين بإجابات عن القضايا المتعلقة بالمسؤولية والعائد على الاستثمار ومدى اتساق الرسالة مع حاجات العملاء.  ويساعد على تكامل الأنشطة التسويقية في الشركات.</a:t>
              </a:r>
              <a:endParaRPr lang="en-US" sz="2000" b="1" dirty="0">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41" name="Group 69">
            <a:extLst>
              <a:ext uri="{FF2B5EF4-FFF2-40B4-BE49-F238E27FC236}">
                <a16:creationId xmlns="" xmlns:a16="http://schemas.microsoft.com/office/drawing/2014/main" id="{369F8279-5BFB-4799-90AF-9F14E314588B}"/>
              </a:ext>
            </a:extLst>
          </p:cNvPr>
          <p:cNvGrpSpPr/>
          <p:nvPr/>
        </p:nvGrpSpPr>
        <p:grpSpPr>
          <a:xfrm>
            <a:off x="276979" y="1857832"/>
            <a:ext cx="3146332" cy="1782190"/>
            <a:chOff x="88517" y="2692041"/>
            <a:chExt cx="3181507" cy="1534065"/>
          </a:xfrm>
        </p:grpSpPr>
        <p:sp>
          <p:nvSpPr>
            <p:cNvPr id="42" name="TextBox 70">
              <a:extLst>
                <a:ext uri="{FF2B5EF4-FFF2-40B4-BE49-F238E27FC236}">
                  <a16:creationId xmlns="" xmlns:a16="http://schemas.microsoft.com/office/drawing/2014/main" id="{3BBA8743-DFD3-4CE5-8629-D5EADD82C727}"/>
                </a:ext>
              </a:extLst>
            </p:cNvPr>
            <p:cNvSpPr txBox="1"/>
            <p:nvPr/>
          </p:nvSpPr>
          <p:spPr>
            <a:xfrm>
              <a:off x="332936" y="2692041"/>
              <a:ext cx="2937088" cy="397390"/>
            </a:xfrm>
            <a:prstGeom prst="rect">
              <a:avLst/>
            </a:prstGeom>
            <a:noFill/>
          </p:spPr>
          <p:txBody>
            <a:bodyPr wrap="square" lIns="0" rIns="0" rtlCol="0" anchor="b">
              <a:spAutoFit/>
            </a:bodyPr>
            <a:lstStyle/>
            <a:p>
              <a:pPr algn="r"/>
              <a:r>
                <a:rPr lang="ar-BH" sz="2400" dirty="0">
                  <a:solidFill>
                    <a:srgbClr val="C00000"/>
                  </a:solidFill>
                  <a:latin typeface="Sakkal Majalla" panose="02000000000000000000" pitchFamily="2" charset="-78"/>
                  <a:cs typeface="Sultan bold" pitchFamily="2" charset="-78"/>
                </a:rPr>
                <a:t>بناء العلاقات بين الأفراد</a:t>
              </a:r>
              <a:endParaRPr lang="en-US" sz="2400" dirty="0">
                <a:solidFill>
                  <a:srgbClr val="C00000"/>
                </a:solidFill>
                <a:latin typeface="Sakkal Majalla" panose="02000000000000000000" pitchFamily="2" charset="-78"/>
                <a:cs typeface="Sultan bold" pitchFamily="2" charset="-78"/>
              </a:endParaRPr>
            </a:p>
          </p:txBody>
        </p:sp>
        <p:sp>
          <p:nvSpPr>
            <p:cNvPr id="43" name="TextBox 71">
              <a:extLst>
                <a:ext uri="{FF2B5EF4-FFF2-40B4-BE49-F238E27FC236}">
                  <a16:creationId xmlns="" xmlns:a16="http://schemas.microsoft.com/office/drawing/2014/main" id="{BB800912-03A0-4271-807E-AE4867E60F59}"/>
                </a:ext>
              </a:extLst>
            </p:cNvPr>
            <p:cNvSpPr txBox="1"/>
            <p:nvPr/>
          </p:nvSpPr>
          <p:spPr>
            <a:xfrm>
              <a:off x="88517" y="3086922"/>
              <a:ext cx="3181507" cy="1139184"/>
            </a:xfrm>
            <a:prstGeom prst="rect">
              <a:avLst/>
            </a:prstGeom>
            <a:noFill/>
          </p:spPr>
          <p:txBody>
            <a:bodyPr wrap="square" lIns="0" rIns="0" rtlCol="0" anchor="t">
              <a:spAutoFit/>
            </a:bodyPr>
            <a:lstStyle/>
            <a:p>
              <a:pPr algn="just" rtl="1"/>
              <a:r>
                <a:rPr lang="ar-BH" sz="2000" b="1" dirty="0">
                  <a:solidFill>
                    <a:schemeClr val="tx1">
                      <a:lumMod val="65000"/>
                      <a:lumOff val="35000"/>
                    </a:schemeClr>
                  </a:solidFill>
                  <a:latin typeface="Sakkal Majalla" panose="02000000000000000000" pitchFamily="2" charset="-78"/>
                  <a:cs typeface="Sakkal Majalla" panose="02000000000000000000" pitchFamily="2" charset="-78"/>
                </a:rPr>
                <a:t>يمكن التفاعل مع العملاء بصورة فردية وكأنها حوار بين شخصين، مما يساعد على بناء العلاقات الشخصية مع العملاء لفترات طويلة.</a:t>
              </a:r>
              <a:endParaRPr lang="en-US" sz="2000" b="1" dirty="0">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44" name="Group 5">
            <a:extLst>
              <a:ext uri="{FF2B5EF4-FFF2-40B4-BE49-F238E27FC236}">
                <a16:creationId xmlns="" xmlns:a16="http://schemas.microsoft.com/office/drawing/2014/main" id="{6E42BAC7-F7A3-49E1-B7C8-B5D5DF63B19C}"/>
              </a:ext>
            </a:extLst>
          </p:cNvPr>
          <p:cNvGrpSpPr/>
          <p:nvPr/>
        </p:nvGrpSpPr>
        <p:grpSpPr>
          <a:xfrm>
            <a:off x="5340085" y="1805295"/>
            <a:ext cx="2405181" cy="3308746"/>
            <a:chOff x="5216020" y="1701306"/>
            <a:chExt cx="2432071" cy="2848087"/>
          </a:xfrm>
        </p:grpSpPr>
        <p:sp>
          <p:nvSpPr>
            <p:cNvPr id="45" name="Shape 4472">
              <a:extLst>
                <a:ext uri="{FF2B5EF4-FFF2-40B4-BE49-F238E27FC236}">
                  <a16:creationId xmlns="" xmlns:a16="http://schemas.microsoft.com/office/drawing/2014/main" id="{868FA021-C4C9-4BBD-9684-7404AE3C8B4D}"/>
                </a:ext>
              </a:extLst>
            </p:cNvPr>
            <p:cNvSpPr/>
            <p:nvPr/>
          </p:nvSpPr>
          <p:spPr>
            <a:xfrm>
              <a:off x="6935341" y="1701307"/>
              <a:ext cx="712750" cy="28480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5">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6" name="Shape 4473">
              <a:extLst>
                <a:ext uri="{FF2B5EF4-FFF2-40B4-BE49-F238E27FC236}">
                  <a16:creationId xmlns="" xmlns:a16="http://schemas.microsoft.com/office/drawing/2014/main" id="{3787D3C9-8EB3-4AA7-9EE8-B82E0076B8B1}"/>
                </a:ext>
              </a:extLst>
            </p:cNvPr>
            <p:cNvSpPr/>
            <p:nvPr/>
          </p:nvSpPr>
          <p:spPr>
            <a:xfrm>
              <a:off x="5216020" y="1701307"/>
              <a:ext cx="1774597" cy="2848086"/>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5"/>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7" name="Shape 4474">
              <a:extLst>
                <a:ext uri="{FF2B5EF4-FFF2-40B4-BE49-F238E27FC236}">
                  <a16:creationId xmlns="" xmlns:a16="http://schemas.microsoft.com/office/drawing/2014/main" id="{99E3BC76-2C36-424D-AC72-C0C64E84D746}"/>
                </a:ext>
              </a:extLst>
            </p:cNvPr>
            <p:cNvSpPr/>
            <p:nvPr/>
          </p:nvSpPr>
          <p:spPr>
            <a:xfrm>
              <a:off x="6935341" y="1701307"/>
              <a:ext cx="334557" cy="28480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8" name="Shape 4475">
              <a:extLst>
                <a:ext uri="{FF2B5EF4-FFF2-40B4-BE49-F238E27FC236}">
                  <a16:creationId xmlns="" xmlns:a16="http://schemas.microsoft.com/office/drawing/2014/main" id="{239838CF-4F0C-4DDF-9D65-73824DBD948F}"/>
                </a:ext>
              </a:extLst>
            </p:cNvPr>
            <p:cNvSpPr/>
            <p:nvPr/>
          </p:nvSpPr>
          <p:spPr>
            <a:xfrm>
              <a:off x="5376023" y="1701306"/>
              <a:ext cx="1614595" cy="23942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49" name="Group 104">
              <a:extLst>
                <a:ext uri="{FF2B5EF4-FFF2-40B4-BE49-F238E27FC236}">
                  <a16:creationId xmlns="" xmlns:a16="http://schemas.microsoft.com/office/drawing/2014/main" id="{945BFFF3-DA6E-4579-B0DD-3A8080399457}"/>
                </a:ext>
              </a:extLst>
            </p:cNvPr>
            <p:cNvGrpSpPr/>
            <p:nvPr/>
          </p:nvGrpSpPr>
          <p:grpSpPr>
            <a:xfrm>
              <a:off x="5544755" y="1823492"/>
              <a:ext cx="1137778" cy="1746335"/>
              <a:chOff x="0" y="0"/>
              <a:chExt cx="1137776" cy="1746333"/>
            </a:xfrm>
          </p:grpSpPr>
          <p:grpSp>
            <p:nvGrpSpPr>
              <p:cNvPr id="50" name="Group 105">
                <a:extLst>
                  <a:ext uri="{FF2B5EF4-FFF2-40B4-BE49-F238E27FC236}">
                    <a16:creationId xmlns="" xmlns:a16="http://schemas.microsoft.com/office/drawing/2014/main" id="{E6ABA24B-CF51-457A-BFC1-2FBE53277468}"/>
                  </a:ext>
                </a:extLst>
              </p:cNvPr>
              <p:cNvGrpSpPr/>
              <p:nvPr/>
            </p:nvGrpSpPr>
            <p:grpSpPr>
              <a:xfrm>
                <a:off x="0" y="0"/>
                <a:ext cx="1137776" cy="253101"/>
                <a:chOff x="0" y="0"/>
                <a:chExt cx="1137776" cy="253099"/>
              </a:xfrm>
            </p:grpSpPr>
            <p:sp>
              <p:nvSpPr>
                <p:cNvPr id="52" name="Shape 4476">
                  <a:extLst>
                    <a:ext uri="{FF2B5EF4-FFF2-40B4-BE49-F238E27FC236}">
                      <a16:creationId xmlns="" xmlns:a16="http://schemas.microsoft.com/office/drawing/2014/main" id="{E0A54991-6553-41DD-8F7D-A4525686A0E1}"/>
                    </a:ext>
                  </a:extLst>
                </p:cNvPr>
                <p:cNvSpPr/>
                <p:nvPr/>
              </p:nvSpPr>
              <p:spPr>
                <a:xfrm>
                  <a:off x="0" y="107640"/>
                  <a:ext cx="98912" cy="145459"/>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3" name="Shape 4477">
                  <a:extLst>
                    <a:ext uri="{FF2B5EF4-FFF2-40B4-BE49-F238E27FC236}">
                      <a16:creationId xmlns="" xmlns:a16="http://schemas.microsoft.com/office/drawing/2014/main" id="{E1F61A08-1AEC-41D5-B75F-983F06F5199E}"/>
                    </a:ext>
                  </a:extLst>
                </p:cNvPr>
                <p:cNvSpPr/>
                <p:nvPr/>
              </p:nvSpPr>
              <p:spPr>
                <a:xfrm>
                  <a:off x="23273" y="145046"/>
                  <a:ext cx="52366" cy="73143"/>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53525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4" name="Shape 4478">
                  <a:extLst>
                    <a:ext uri="{FF2B5EF4-FFF2-40B4-BE49-F238E27FC236}">
                      <a16:creationId xmlns="" xmlns:a16="http://schemas.microsoft.com/office/drawing/2014/main" id="{640BDA89-F60F-45EB-8235-F8713F8BA157}"/>
                    </a:ext>
                  </a:extLst>
                </p:cNvPr>
                <p:cNvSpPr/>
                <p:nvPr/>
              </p:nvSpPr>
              <p:spPr>
                <a:xfrm>
                  <a:off x="994937" y="0"/>
                  <a:ext cx="142839" cy="209461"/>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5" name="Shape 4479">
                  <a:extLst>
                    <a:ext uri="{FF2B5EF4-FFF2-40B4-BE49-F238E27FC236}">
                      <a16:creationId xmlns="" xmlns:a16="http://schemas.microsoft.com/office/drawing/2014/main" id="{BFA8DDE7-E611-4AC0-B06E-E107FDE54408}"/>
                    </a:ext>
                  </a:extLst>
                </p:cNvPr>
                <p:cNvSpPr/>
                <p:nvPr/>
              </p:nvSpPr>
              <p:spPr>
                <a:xfrm>
                  <a:off x="1032246" y="49456"/>
                  <a:ext cx="70332" cy="107642"/>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53525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51" name="Shape 4481">
                <a:extLst>
                  <a:ext uri="{FF2B5EF4-FFF2-40B4-BE49-F238E27FC236}">
                    <a16:creationId xmlns="" xmlns:a16="http://schemas.microsoft.com/office/drawing/2014/main" id="{8E368A39-3120-45C0-A84A-B270C72AC2FA}"/>
                  </a:ext>
                </a:extLst>
              </p:cNvPr>
              <p:cNvSpPr/>
              <p:nvPr/>
            </p:nvSpPr>
            <p:spPr>
              <a:xfrm>
                <a:off x="23273" y="93359"/>
                <a:ext cx="1064236" cy="1652974"/>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56" name="Group 2">
            <a:extLst>
              <a:ext uri="{FF2B5EF4-FFF2-40B4-BE49-F238E27FC236}">
                <a16:creationId xmlns="" xmlns:a16="http://schemas.microsoft.com/office/drawing/2014/main" id="{6F9A1A1E-FE1A-49BA-ABBC-6F92B9506AB1}"/>
              </a:ext>
            </a:extLst>
          </p:cNvPr>
          <p:cNvGrpSpPr/>
          <p:nvPr/>
        </p:nvGrpSpPr>
        <p:grpSpPr>
          <a:xfrm>
            <a:off x="4532591" y="2848636"/>
            <a:ext cx="1840849" cy="2532404"/>
            <a:chOff x="4399500" y="2599389"/>
            <a:chExt cx="1861429" cy="2179830"/>
          </a:xfrm>
        </p:grpSpPr>
        <p:sp>
          <p:nvSpPr>
            <p:cNvPr id="57" name="Shape 4484">
              <a:extLst>
                <a:ext uri="{FF2B5EF4-FFF2-40B4-BE49-F238E27FC236}">
                  <a16:creationId xmlns="" xmlns:a16="http://schemas.microsoft.com/office/drawing/2014/main" id="{FF30B50F-F97E-4B7A-8E97-87CBFBDC5377}"/>
                </a:ext>
              </a:extLst>
            </p:cNvPr>
            <p:cNvSpPr/>
            <p:nvPr/>
          </p:nvSpPr>
          <p:spPr>
            <a:xfrm>
              <a:off x="5715413" y="2599389"/>
              <a:ext cx="545516" cy="21798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6">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8" name="Shape 4485">
              <a:extLst>
                <a:ext uri="{FF2B5EF4-FFF2-40B4-BE49-F238E27FC236}">
                  <a16:creationId xmlns="" xmlns:a16="http://schemas.microsoft.com/office/drawing/2014/main" id="{D0AA41DB-22F0-49E4-AA69-A6DBFF264309}"/>
                </a:ext>
              </a:extLst>
            </p:cNvPr>
            <p:cNvSpPr/>
            <p:nvPr/>
          </p:nvSpPr>
          <p:spPr>
            <a:xfrm>
              <a:off x="4399500" y="2599389"/>
              <a:ext cx="1358220" cy="2179830"/>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9" name="Shape 4486">
              <a:extLst>
                <a:ext uri="{FF2B5EF4-FFF2-40B4-BE49-F238E27FC236}">
                  <a16:creationId xmlns="" xmlns:a16="http://schemas.microsoft.com/office/drawing/2014/main" id="{5E1C8C6D-CA58-4D6D-B455-0A4ACB71BE35}"/>
                </a:ext>
              </a:extLst>
            </p:cNvPr>
            <p:cNvSpPr/>
            <p:nvPr/>
          </p:nvSpPr>
          <p:spPr>
            <a:xfrm>
              <a:off x="5715413" y="2599389"/>
              <a:ext cx="256059" cy="21798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0"/>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60" name="Shape 4487">
              <a:extLst>
                <a:ext uri="{FF2B5EF4-FFF2-40B4-BE49-F238E27FC236}">
                  <a16:creationId xmlns="" xmlns:a16="http://schemas.microsoft.com/office/drawing/2014/main" id="{1176DAB2-1C64-4636-B4E7-8B8808DADB13}"/>
                </a:ext>
              </a:extLst>
            </p:cNvPr>
            <p:cNvSpPr/>
            <p:nvPr/>
          </p:nvSpPr>
          <p:spPr>
            <a:xfrm>
              <a:off x="4521961" y="2599390"/>
              <a:ext cx="1235759" cy="18324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61" name="Group 93">
              <a:extLst>
                <a:ext uri="{FF2B5EF4-FFF2-40B4-BE49-F238E27FC236}">
                  <a16:creationId xmlns="" xmlns:a16="http://schemas.microsoft.com/office/drawing/2014/main" id="{4E48DCBD-D6D2-4AB1-A70D-0156F8BBCB3D}"/>
                </a:ext>
              </a:extLst>
            </p:cNvPr>
            <p:cNvGrpSpPr/>
            <p:nvPr/>
          </p:nvGrpSpPr>
          <p:grpSpPr>
            <a:xfrm>
              <a:off x="4651103" y="2692906"/>
              <a:ext cx="870819" cy="1336586"/>
              <a:chOff x="0" y="0"/>
              <a:chExt cx="870816" cy="1336585"/>
            </a:xfrm>
          </p:grpSpPr>
          <p:grpSp>
            <p:nvGrpSpPr>
              <p:cNvPr id="62" name="Group 94">
                <a:extLst>
                  <a:ext uri="{FF2B5EF4-FFF2-40B4-BE49-F238E27FC236}">
                    <a16:creationId xmlns="" xmlns:a16="http://schemas.microsoft.com/office/drawing/2014/main" id="{F4FCDBF9-8CD9-404B-B499-6458F8B68DDF}"/>
                  </a:ext>
                </a:extLst>
              </p:cNvPr>
              <p:cNvGrpSpPr/>
              <p:nvPr/>
            </p:nvGrpSpPr>
            <p:grpSpPr>
              <a:xfrm>
                <a:off x="0" y="0"/>
                <a:ext cx="870816" cy="193716"/>
                <a:chOff x="0" y="0"/>
                <a:chExt cx="870816" cy="193714"/>
              </a:xfrm>
            </p:grpSpPr>
            <p:sp>
              <p:nvSpPr>
                <p:cNvPr id="64" name="Shape 4488">
                  <a:extLst>
                    <a:ext uri="{FF2B5EF4-FFF2-40B4-BE49-F238E27FC236}">
                      <a16:creationId xmlns="" xmlns:a16="http://schemas.microsoft.com/office/drawing/2014/main" id="{9C2EEDCD-C4A0-4FB0-9898-89E81E664AE9}"/>
                    </a:ext>
                  </a:extLst>
                </p:cNvPr>
                <p:cNvSpPr/>
                <p:nvPr/>
              </p:nvSpPr>
              <p:spPr>
                <a:xfrm>
                  <a:off x="0" y="82384"/>
                  <a:ext cx="75704" cy="111330"/>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65" name="Shape 4489">
                  <a:extLst>
                    <a:ext uri="{FF2B5EF4-FFF2-40B4-BE49-F238E27FC236}">
                      <a16:creationId xmlns="" xmlns:a16="http://schemas.microsoft.com/office/drawing/2014/main" id="{CDC40A1F-BD27-4932-9812-FD109FEFE02C}"/>
                    </a:ext>
                  </a:extLst>
                </p:cNvPr>
                <p:cNvSpPr/>
                <p:nvPr/>
              </p:nvSpPr>
              <p:spPr>
                <a:xfrm>
                  <a:off x="17812" y="111013"/>
                  <a:ext cx="40080" cy="5598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493C31"/>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66" name="Shape 4490">
                  <a:extLst>
                    <a:ext uri="{FF2B5EF4-FFF2-40B4-BE49-F238E27FC236}">
                      <a16:creationId xmlns="" xmlns:a16="http://schemas.microsoft.com/office/drawing/2014/main" id="{3D2F5AA8-5361-4597-98B6-EEB7E119A010}"/>
                    </a:ext>
                  </a:extLst>
                </p:cNvPr>
                <p:cNvSpPr/>
                <p:nvPr/>
              </p:nvSpPr>
              <p:spPr>
                <a:xfrm>
                  <a:off x="761492" y="0"/>
                  <a:ext cx="109324" cy="160315"/>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67" name="Shape 4491">
                  <a:extLst>
                    <a:ext uri="{FF2B5EF4-FFF2-40B4-BE49-F238E27FC236}">
                      <a16:creationId xmlns="" xmlns:a16="http://schemas.microsoft.com/office/drawing/2014/main" id="{4DED0D59-28DC-4273-8066-5ACC3EEE4B98}"/>
                    </a:ext>
                  </a:extLst>
                </p:cNvPr>
                <p:cNvSpPr/>
                <p:nvPr/>
              </p:nvSpPr>
              <p:spPr>
                <a:xfrm>
                  <a:off x="790047" y="37852"/>
                  <a:ext cx="53830" cy="82385"/>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493C31"/>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63" name="Shape 4493">
                <a:extLst>
                  <a:ext uri="{FF2B5EF4-FFF2-40B4-BE49-F238E27FC236}">
                    <a16:creationId xmlns="" xmlns:a16="http://schemas.microsoft.com/office/drawing/2014/main" id="{E7CC430F-854E-44FC-89B7-8F8181D2A6FC}"/>
                  </a:ext>
                </a:extLst>
              </p:cNvPr>
              <p:cNvSpPr/>
              <p:nvPr/>
            </p:nvSpPr>
            <p:spPr>
              <a:xfrm>
                <a:off x="17812" y="71454"/>
                <a:ext cx="814532" cy="1265131"/>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68" name="Group 3">
            <a:extLst>
              <a:ext uri="{FF2B5EF4-FFF2-40B4-BE49-F238E27FC236}">
                <a16:creationId xmlns="" xmlns:a16="http://schemas.microsoft.com/office/drawing/2014/main" id="{64A3BDC7-5B16-4134-AE1D-73AE8FE3C335}"/>
              </a:ext>
            </a:extLst>
          </p:cNvPr>
          <p:cNvGrpSpPr/>
          <p:nvPr/>
        </p:nvGrpSpPr>
        <p:grpSpPr>
          <a:xfrm>
            <a:off x="3965851" y="3824462"/>
            <a:ext cx="1490645" cy="2050641"/>
            <a:chOff x="3777094" y="3233834"/>
            <a:chExt cx="1507311" cy="1765141"/>
          </a:xfrm>
        </p:grpSpPr>
        <p:sp>
          <p:nvSpPr>
            <p:cNvPr id="69" name="Shape 4496">
              <a:extLst>
                <a:ext uri="{FF2B5EF4-FFF2-40B4-BE49-F238E27FC236}">
                  <a16:creationId xmlns="" xmlns:a16="http://schemas.microsoft.com/office/drawing/2014/main" id="{D26FEB5F-6ED5-42A7-B8D7-3848B03784E8}"/>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0" name="Shape 4497">
              <a:extLst>
                <a:ext uri="{FF2B5EF4-FFF2-40B4-BE49-F238E27FC236}">
                  <a16:creationId xmlns="" xmlns:a16="http://schemas.microsoft.com/office/drawing/2014/main" id="{44C90549-9A05-446F-B8C0-1421C4DCCC46}"/>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1" name="Shape 4498">
              <a:extLst>
                <a:ext uri="{FF2B5EF4-FFF2-40B4-BE49-F238E27FC236}">
                  <a16:creationId xmlns="" xmlns:a16="http://schemas.microsoft.com/office/drawing/2014/main" id="{C16388BF-0EF0-404B-9BD1-B6CE07C81684}"/>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2" name="Shape 4499">
              <a:extLst>
                <a:ext uri="{FF2B5EF4-FFF2-40B4-BE49-F238E27FC236}">
                  <a16:creationId xmlns="" xmlns:a16="http://schemas.microsoft.com/office/drawing/2014/main" id="{77467D5B-B6A1-4727-B95E-8E25FE24D24F}"/>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73" name="Group 82">
              <a:extLst>
                <a:ext uri="{FF2B5EF4-FFF2-40B4-BE49-F238E27FC236}">
                  <a16:creationId xmlns="" xmlns:a16="http://schemas.microsoft.com/office/drawing/2014/main" id="{8F3249DA-8597-42C0-8075-12CD23D73C3E}"/>
                </a:ext>
              </a:extLst>
            </p:cNvPr>
            <p:cNvGrpSpPr/>
            <p:nvPr/>
          </p:nvGrpSpPr>
          <p:grpSpPr>
            <a:xfrm>
              <a:off x="3980832" y="3309561"/>
              <a:ext cx="705154" cy="1074591"/>
              <a:chOff x="0" y="0"/>
              <a:chExt cx="705152" cy="1074590"/>
            </a:xfrm>
          </p:grpSpPr>
          <p:grpSp>
            <p:nvGrpSpPr>
              <p:cNvPr id="74" name="Group 83">
                <a:extLst>
                  <a:ext uri="{FF2B5EF4-FFF2-40B4-BE49-F238E27FC236}">
                    <a16:creationId xmlns="" xmlns:a16="http://schemas.microsoft.com/office/drawing/2014/main" id="{E11D144F-478D-4A90-9292-8D051BB398E8}"/>
                  </a:ext>
                </a:extLst>
              </p:cNvPr>
              <p:cNvGrpSpPr/>
              <p:nvPr/>
            </p:nvGrpSpPr>
            <p:grpSpPr>
              <a:xfrm>
                <a:off x="0" y="0"/>
                <a:ext cx="705152" cy="156864"/>
                <a:chOff x="0" y="0"/>
                <a:chExt cx="705152" cy="156862"/>
              </a:xfrm>
            </p:grpSpPr>
            <p:sp>
              <p:nvSpPr>
                <p:cNvPr id="76" name="Shape 4500">
                  <a:extLst>
                    <a:ext uri="{FF2B5EF4-FFF2-40B4-BE49-F238E27FC236}">
                      <a16:creationId xmlns="" xmlns:a16="http://schemas.microsoft.com/office/drawing/2014/main" id="{4A8BC56D-E2A3-415A-8161-9E217BF47606}"/>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7" name="Shape 4501">
                  <a:extLst>
                    <a:ext uri="{FF2B5EF4-FFF2-40B4-BE49-F238E27FC236}">
                      <a16:creationId xmlns="" xmlns:a16="http://schemas.microsoft.com/office/drawing/2014/main" id="{3C436632-C4DD-4787-A8BE-BDF234FE4FAC}"/>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8" name="Shape 4502">
                  <a:extLst>
                    <a:ext uri="{FF2B5EF4-FFF2-40B4-BE49-F238E27FC236}">
                      <a16:creationId xmlns="" xmlns:a16="http://schemas.microsoft.com/office/drawing/2014/main" id="{2DBCD2E6-8631-4331-8C50-5F9D8744C276}"/>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79" name="Shape 4503">
                  <a:extLst>
                    <a:ext uri="{FF2B5EF4-FFF2-40B4-BE49-F238E27FC236}">
                      <a16:creationId xmlns="" xmlns:a16="http://schemas.microsoft.com/office/drawing/2014/main" id="{06171279-3970-4D19-BE2D-31B01AD3A654}"/>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75" name="Shape 4505">
                <a:extLst>
                  <a:ext uri="{FF2B5EF4-FFF2-40B4-BE49-F238E27FC236}">
                    <a16:creationId xmlns="" xmlns:a16="http://schemas.microsoft.com/office/drawing/2014/main" id="{021A15C1-13C7-4245-BA7E-A4983096B03B}"/>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80" name="Group 4">
            <a:extLst>
              <a:ext uri="{FF2B5EF4-FFF2-40B4-BE49-F238E27FC236}">
                <a16:creationId xmlns="" xmlns:a16="http://schemas.microsoft.com/office/drawing/2014/main" id="{BC64BFA5-613C-4695-A78F-7DAF517DED44}"/>
              </a:ext>
            </a:extLst>
          </p:cNvPr>
          <p:cNvGrpSpPr/>
          <p:nvPr/>
        </p:nvGrpSpPr>
        <p:grpSpPr>
          <a:xfrm>
            <a:off x="6649123" y="3094890"/>
            <a:ext cx="1850827" cy="2546126"/>
            <a:chOff x="6539694" y="2811358"/>
            <a:chExt cx="1871519" cy="2191643"/>
          </a:xfrm>
        </p:grpSpPr>
        <p:sp>
          <p:nvSpPr>
            <p:cNvPr id="81" name="Shape 4508">
              <a:extLst>
                <a:ext uri="{FF2B5EF4-FFF2-40B4-BE49-F238E27FC236}">
                  <a16:creationId xmlns="" xmlns:a16="http://schemas.microsoft.com/office/drawing/2014/main" id="{0EA5B755-8038-4500-9D59-3CE6B24F6A8B}"/>
                </a:ext>
              </a:extLst>
            </p:cNvPr>
            <p:cNvSpPr/>
            <p:nvPr/>
          </p:nvSpPr>
          <p:spPr>
            <a:xfrm flipH="1">
              <a:off x="6539694" y="2811358"/>
              <a:ext cx="548473" cy="2191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82" name="Shape 4509">
              <a:extLst>
                <a:ext uri="{FF2B5EF4-FFF2-40B4-BE49-F238E27FC236}">
                  <a16:creationId xmlns="" xmlns:a16="http://schemas.microsoft.com/office/drawing/2014/main" id="{72C028F0-90D5-4A37-93D2-85C0D7D39263}"/>
                </a:ext>
              </a:extLst>
            </p:cNvPr>
            <p:cNvSpPr/>
            <p:nvPr/>
          </p:nvSpPr>
          <p:spPr>
            <a:xfrm flipH="1">
              <a:off x="7045630" y="2811358"/>
              <a:ext cx="1365583" cy="2191643"/>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83" name="Shape 4510">
              <a:extLst>
                <a:ext uri="{FF2B5EF4-FFF2-40B4-BE49-F238E27FC236}">
                  <a16:creationId xmlns="" xmlns:a16="http://schemas.microsoft.com/office/drawing/2014/main" id="{BB7E749A-43AB-4826-AEEC-D5F34BC3AFA5}"/>
                </a:ext>
              </a:extLst>
            </p:cNvPr>
            <p:cNvSpPr/>
            <p:nvPr/>
          </p:nvSpPr>
          <p:spPr>
            <a:xfrm flipH="1">
              <a:off x="6830719" y="2811358"/>
              <a:ext cx="257447" cy="2191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84" name="Shape 4511">
              <a:extLst>
                <a:ext uri="{FF2B5EF4-FFF2-40B4-BE49-F238E27FC236}">
                  <a16:creationId xmlns="" xmlns:a16="http://schemas.microsoft.com/office/drawing/2014/main" id="{B7A1DF86-9702-47A2-A82D-9ECB802651A9}"/>
                </a:ext>
              </a:extLst>
            </p:cNvPr>
            <p:cNvSpPr/>
            <p:nvPr/>
          </p:nvSpPr>
          <p:spPr>
            <a:xfrm flipH="1">
              <a:off x="7045630" y="2811358"/>
              <a:ext cx="1242457" cy="18424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85" name="Group 41">
              <a:extLst>
                <a:ext uri="{FF2B5EF4-FFF2-40B4-BE49-F238E27FC236}">
                  <a16:creationId xmlns="" xmlns:a16="http://schemas.microsoft.com/office/drawing/2014/main" id="{F4D56418-A37B-4DAC-B8D4-E51454001212}"/>
                </a:ext>
              </a:extLst>
            </p:cNvPr>
            <p:cNvGrpSpPr/>
            <p:nvPr/>
          </p:nvGrpSpPr>
          <p:grpSpPr>
            <a:xfrm>
              <a:off x="7282706" y="2905381"/>
              <a:ext cx="875539" cy="1340757"/>
              <a:chOff x="-1" y="0"/>
              <a:chExt cx="875537" cy="1340756"/>
            </a:xfrm>
          </p:grpSpPr>
          <p:grpSp>
            <p:nvGrpSpPr>
              <p:cNvPr id="86" name="Group 72">
                <a:extLst>
                  <a:ext uri="{FF2B5EF4-FFF2-40B4-BE49-F238E27FC236}">
                    <a16:creationId xmlns="" xmlns:a16="http://schemas.microsoft.com/office/drawing/2014/main" id="{C6B6A087-9143-4129-86D0-AF3294CF437A}"/>
                  </a:ext>
                </a:extLst>
              </p:cNvPr>
              <p:cNvGrpSpPr/>
              <p:nvPr/>
            </p:nvGrpSpPr>
            <p:grpSpPr>
              <a:xfrm>
                <a:off x="-1" y="0"/>
                <a:ext cx="875537" cy="194766"/>
                <a:chOff x="-1" y="0"/>
                <a:chExt cx="875537" cy="194764"/>
              </a:xfrm>
            </p:grpSpPr>
            <p:sp>
              <p:nvSpPr>
                <p:cNvPr id="88" name="Shape 4512">
                  <a:extLst>
                    <a:ext uri="{FF2B5EF4-FFF2-40B4-BE49-F238E27FC236}">
                      <a16:creationId xmlns="" xmlns:a16="http://schemas.microsoft.com/office/drawing/2014/main" id="{738CFC5E-8966-4F71-B614-5A76B2006B85}"/>
                    </a:ext>
                  </a:extLst>
                </p:cNvPr>
                <p:cNvSpPr/>
                <p:nvPr/>
              </p:nvSpPr>
              <p:spPr>
                <a:xfrm flipH="1">
                  <a:off x="799421" y="82830"/>
                  <a:ext cx="76115" cy="111934"/>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89" name="Shape 4513">
                  <a:extLst>
                    <a:ext uri="{FF2B5EF4-FFF2-40B4-BE49-F238E27FC236}">
                      <a16:creationId xmlns="" xmlns:a16="http://schemas.microsoft.com/office/drawing/2014/main" id="{D4494968-3871-4639-B821-0E47866BD69F}"/>
                    </a:ext>
                  </a:extLst>
                </p:cNvPr>
                <p:cNvSpPr/>
                <p:nvPr/>
              </p:nvSpPr>
              <p:spPr>
                <a:xfrm flipH="1">
                  <a:off x="817330" y="111615"/>
                  <a:ext cx="40297" cy="56285"/>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7F4F0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90" name="Shape 4514">
                  <a:extLst>
                    <a:ext uri="{FF2B5EF4-FFF2-40B4-BE49-F238E27FC236}">
                      <a16:creationId xmlns="" xmlns:a16="http://schemas.microsoft.com/office/drawing/2014/main" id="{7B8D206D-AF57-426E-9D1E-F0C9665218B5}"/>
                    </a:ext>
                  </a:extLst>
                </p:cNvPr>
                <p:cNvSpPr/>
                <p:nvPr/>
              </p:nvSpPr>
              <p:spPr>
                <a:xfrm flipH="1">
                  <a:off x="-1" y="0"/>
                  <a:ext cx="109917" cy="161183"/>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91" name="Shape 4515">
                  <a:extLst>
                    <a:ext uri="{FF2B5EF4-FFF2-40B4-BE49-F238E27FC236}">
                      <a16:creationId xmlns="" xmlns:a16="http://schemas.microsoft.com/office/drawing/2014/main" id="{8C7CFE36-0C89-4C53-9ADF-D667EDB14E2E}"/>
                    </a:ext>
                  </a:extLst>
                </p:cNvPr>
                <p:cNvSpPr/>
                <p:nvPr/>
              </p:nvSpPr>
              <p:spPr>
                <a:xfrm flipH="1">
                  <a:off x="27085" y="38057"/>
                  <a:ext cx="54122" cy="82832"/>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7F4F0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87" name="Shape 4517">
                <a:extLst>
                  <a:ext uri="{FF2B5EF4-FFF2-40B4-BE49-F238E27FC236}">
                    <a16:creationId xmlns="" xmlns:a16="http://schemas.microsoft.com/office/drawing/2014/main" id="{783447FD-69B4-4DF3-9735-C7B05D1F3751}"/>
                  </a:ext>
                </a:extLst>
              </p:cNvPr>
              <p:cNvSpPr/>
              <p:nvPr/>
            </p:nvSpPr>
            <p:spPr>
              <a:xfrm flipH="1">
                <a:off x="36441" y="68770"/>
                <a:ext cx="818947" cy="1271986"/>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92" name="Group 111">
            <a:extLst>
              <a:ext uri="{FF2B5EF4-FFF2-40B4-BE49-F238E27FC236}">
                <a16:creationId xmlns="" xmlns:a16="http://schemas.microsoft.com/office/drawing/2014/main" id="{510B1238-F72B-49DB-84A7-0CC96CEE43AD}"/>
              </a:ext>
            </a:extLst>
          </p:cNvPr>
          <p:cNvGrpSpPr/>
          <p:nvPr/>
        </p:nvGrpSpPr>
        <p:grpSpPr>
          <a:xfrm>
            <a:off x="572544" y="3969124"/>
            <a:ext cx="526623" cy="724460"/>
            <a:chOff x="3777094" y="3233834"/>
            <a:chExt cx="1507311" cy="1765141"/>
          </a:xfrm>
        </p:grpSpPr>
        <p:sp>
          <p:nvSpPr>
            <p:cNvPr id="93" name="Shape 4496">
              <a:extLst>
                <a:ext uri="{FF2B5EF4-FFF2-40B4-BE49-F238E27FC236}">
                  <a16:creationId xmlns="" xmlns:a16="http://schemas.microsoft.com/office/drawing/2014/main" id="{D522BFA6-2A51-4F10-859E-C7B2EC7625D3}"/>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94" name="Shape 4497">
              <a:extLst>
                <a:ext uri="{FF2B5EF4-FFF2-40B4-BE49-F238E27FC236}">
                  <a16:creationId xmlns="" xmlns:a16="http://schemas.microsoft.com/office/drawing/2014/main" id="{E68D8D06-93DB-4591-B193-3C9C0A6EB0AF}"/>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95" name="Shape 4498">
              <a:extLst>
                <a:ext uri="{FF2B5EF4-FFF2-40B4-BE49-F238E27FC236}">
                  <a16:creationId xmlns="" xmlns:a16="http://schemas.microsoft.com/office/drawing/2014/main" id="{05A99EFD-428F-41CA-BAD7-C56C2ABB7688}"/>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96" name="Shape 4499">
              <a:extLst>
                <a:ext uri="{FF2B5EF4-FFF2-40B4-BE49-F238E27FC236}">
                  <a16:creationId xmlns="" xmlns:a16="http://schemas.microsoft.com/office/drawing/2014/main" id="{5ADE19D4-7BEE-4DED-BB1B-88C03E0EF82A}"/>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97" name="Group 116">
              <a:extLst>
                <a:ext uri="{FF2B5EF4-FFF2-40B4-BE49-F238E27FC236}">
                  <a16:creationId xmlns="" xmlns:a16="http://schemas.microsoft.com/office/drawing/2014/main" id="{40A5AE10-27DC-4F21-8A73-FB986F5D85D6}"/>
                </a:ext>
              </a:extLst>
            </p:cNvPr>
            <p:cNvGrpSpPr/>
            <p:nvPr/>
          </p:nvGrpSpPr>
          <p:grpSpPr>
            <a:xfrm>
              <a:off x="3980832" y="3309561"/>
              <a:ext cx="705154" cy="1074591"/>
              <a:chOff x="0" y="0"/>
              <a:chExt cx="705152" cy="1074590"/>
            </a:xfrm>
          </p:grpSpPr>
          <p:grpSp>
            <p:nvGrpSpPr>
              <p:cNvPr id="98" name="Group 117">
                <a:extLst>
                  <a:ext uri="{FF2B5EF4-FFF2-40B4-BE49-F238E27FC236}">
                    <a16:creationId xmlns="" xmlns:a16="http://schemas.microsoft.com/office/drawing/2014/main" id="{3ABA89A5-1FDA-4958-ADD7-66C97DF22A89}"/>
                  </a:ext>
                </a:extLst>
              </p:cNvPr>
              <p:cNvGrpSpPr/>
              <p:nvPr/>
            </p:nvGrpSpPr>
            <p:grpSpPr>
              <a:xfrm>
                <a:off x="0" y="0"/>
                <a:ext cx="705152" cy="156864"/>
                <a:chOff x="0" y="0"/>
                <a:chExt cx="705152" cy="156862"/>
              </a:xfrm>
            </p:grpSpPr>
            <p:sp>
              <p:nvSpPr>
                <p:cNvPr id="100" name="Shape 4500">
                  <a:extLst>
                    <a:ext uri="{FF2B5EF4-FFF2-40B4-BE49-F238E27FC236}">
                      <a16:creationId xmlns="" xmlns:a16="http://schemas.microsoft.com/office/drawing/2014/main" id="{B4DD9262-9BB8-40CA-9885-CE8AB067E286}"/>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1" name="Shape 4501">
                  <a:extLst>
                    <a:ext uri="{FF2B5EF4-FFF2-40B4-BE49-F238E27FC236}">
                      <a16:creationId xmlns="" xmlns:a16="http://schemas.microsoft.com/office/drawing/2014/main" id="{C452B088-7177-426F-9AFC-485CE3F10ACE}"/>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2" name="Shape 4502">
                  <a:extLst>
                    <a:ext uri="{FF2B5EF4-FFF2-40B4-BE49-F238E27FC236}">
                      <a16:creationId xmlns="" xmlns:a16="http://schemas.microsoft.com/office/drawing/2014/main" id="{84B6DFC8-17DF-4AE2-BC3A-1BB3E7C18C49}"/>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3" name="Shape 4503">
                  <a:extLst>
                    <a:ext uri="{FF2B5EF4-FFF2-40B4-BE49-F238E27FC236}">
                      <a16:creationId xmlns="" xmlns:a16="http://schemas.microsoft.com/office/drawing/2014/main" id="{0D73BADE-37D7-4858-AD96-38FABCEFB055}"/>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99" name="Shape 4505">
                <a:extLst>
                  <a:ext uri="{FF2B5EF4-FFF2-40B4-BE49-F238E27FC236}">
                    <a16:creationId xmlns="" xmlns:a16="http://schemas.microsoft.com/office/drawing/2014/main" id="{4F480D5B-C39F-4D4B-8D17-E533A47D636E}"/>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104" name="Group 123">
            <a:extLst>
              <a:ext uri="{FF2B5EF4-FFF2-40B4-BE49-F238E27FC236}">
                <a16:creationId xmlns="" xmlns:a16="http://schemas.microsoft.com/office/drawing/2014/main" id="{AB0CD2F3-5CE8-4AA1-82C1-BB10FE63A9D0}"/>
              </a:ext>
            </a:extLst>
          </p:cNvPr>
          <p:cNvGrpSpPr/>
          <p:nvPr/>
        </p:nvGrpSpPr>
        <p:grpSpPr>
          <a:xfrm>
            <a:off x="572544" y="1482076"/>
            <a:ext cx="526623" cy="724460"/>
            <a:chOff x="3777094" y="3233834"/>
            <a:chExt cx="1507311" cy="1765141"/>
          </a:xfrm>
        </p:grpSpPr>
        <p:sp>
          <p:nvSpPr>
            <p:cNvPr id="105" name="Shape 4496">
              <a:extLst>
                <a:ext uri="{FF2B5EF4-FFF2-40B4-BE49-F238E27FC236}">
                  <a16:creationId xmlns="" xmlns:a16="http://schemas.microsoft.com/office/drawing/2014/main" id="{54F53519-B364-4AA0-A89C-2C416F7DB02D}"/>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6">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6" name="Shape 4497">
              <a:extLst>
                <a:ext uri="{FF2B5EF4-FFF2-40B4-BE49-F238E27FC236}">
                  <a16:creationId xmlns="" xmlns:a16="http://schemas.microsoft.com/office/drawing/2014/main" id="{2F667241-82F7-4277-9CB3-B289DA564D9F}"/>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7" name="Shape 4498">
              <a:extLst>
                <a:ext uri="{FF2B5EF4-FFF2-40B4-BE49-F238E27FC236}">
                  <a16:creationId xmlns="" xmlns:a16="http://schemas.microsoft.com/office/drawing/2014/main" id="{E656B7A2-32D2-4778-83F3-E6372FC7AD13}"/>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8" name="Shape 4499">
              <a:extLst>
                <a:ext uri="{FF2B5EF4-FFF2-40B4-BE49-F238E27FC236}">
                  <a16:creationId xmlns="" xmlns:a16="http://schemas.microsoft.com/office/drawing/2014/main" id="{4347452E-FE75-47CE-835D-CEBD1350E101}"/>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109" name="Group 128">
              <a:extLst>
                <a:ext uri="{FF2B5EF4-FFF2-40B4-BE49-F238E27FC236}">
                  <a16:creationId xmlns="" xmlns:a16="http://schemas.microsoft.com/office/drawing/2014/main" id="{BD68DD1D-6CDF-43F6-8129-A0E98F424629}"/>
                </a:ext>
              </a:extLst>
            </p:cNvPr>
            <p:cNvGrpSpPr/>
            <p:nvPr/>
          </p:nvGrpSpPr>
          <p:grpSpPr>
            <a:xfrm>
              <a:off x="3980832" y="3309561"/>
              <a:ext cx="705154" cy="1074591"/>
              <a:chOff x="0" y="0"/>
              <a:chExt cx="705152" cy="1074590"/>
            </a:xfrm>
          </p:grpSpPr>
          <p:grpSp>
            <p:nvGrpSpPr>
              <p:cNvPr id="110" name="Group 129">
                <a:extLst>
                  <a:ext uri="{FF2B5EF4-FFF2-40B4-BE49-F238E27FC236}">
                    <a16:creationId xmlns="" xmlns:a16="http://schemas.microsoft.com/office/drawing/2014/main" id="{EF9438C1-D15F-44DB-9A88-A9A3E44A2E15}"/>
                  </a:ext>
                </a:extLst>
              </p:cNvPr>
              <p:cNvGrpSpPr/>
              <p:nvPr/>
            </p:nvGrpSpPr>
            <p:grpSpPr>
              <a:xfrm>
                <a:off x="0" y="0"/>
                <a:ext cx="705152" cy="156864"/>
                <a:chOff x="0" y="0"/>
                <a:chExt cx="705152" cy="156862"/>
              </a:xfrm>
            </p:grpSpPr>
            <p:sp>
              <p:nvSpPr>
                <p:cNvPr id="112" name="Shape 4500">
                  <a:extLst>
                    <a:ext uri="{FF2B5EF4-FFF2-40B4-BE49-F238E27FC236}">
                      <a16:creationId xmlns="" xmlns:a16="http://schemas.microsoft.com/office/drawing/2014/main" id="{CC82D0DB-9BE0-4D78-A1D9-FD7B8ACAC811}"/>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13" name="Shape 4501">
                  <a:extLst>
                    <a:ext uri="{FF2B5EF4-FFF2-40B4-BE49-F238E27FC236}">
                      <a16:creationId xmlns="" xmlns:a16="http://schemas.microsoft.com/office/drawing/2014/main" id="{0C20E849-743B-4E6A-89C9-D950017D5B4E}"/>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14" name="Shape 4502">
                  <a:extLst>
                    <a:ext uri="{FF2B5EF4-FFF2-40B4-BE49-F238E27FC236}">
                      <a16:creationId xmlns="" xmlns:a16="http://schemas.microsoft.com/office/drawing/2014/main" id="{EA100064-25A7-469B-A786-D1D077A85D74}"/>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15" name="Shape 4503">
                  <a:extLst>
                    <a:ext uri="{FF2B5EF4-FFF2-40B4-BE49-F238E27FC236}">
                      <a16:creationId xmlns="" xmlns:a16="http://schemas.microsoft.com/office/drawing/2014/main" id="{37C41D43-B99D-4BF9-B05C-E01CC76CB06E}"/>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111" name="Shape 4505">
                <a:extLst>
                  <a:ext uri="{FF2B5EF4-FFF2-40B4-BE49-F238E27FC236}">
                    <a16:creationId xmlns="" xmlns:a16="http://schemas.microsoft.com/office/drawing/2014/main" id="{504E3118-BDE0-4116-A0B3-9EA33AD64C6B}"/>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116" name="Group 136">
            <a:extLst>
              <a:ext uri="{FF2B5EF4-FFF2-40B4-BE49-F238E27FC236}">
                <a16:creationId xmlns="" xmlns:a16="http://schemas.microsoft.com/office/drawing/2014/main" id="{B8514581-BD0C-4D55-B638-06B4B2FA2CDD}"/>
              </a:ext>
            </a:extLst>
          </p:cNvPr>
          <p:cNvGrpSpPr/>
          <p:nvPr/>
        </p:nvGrpSpPr>
        <p:grpSpPr>
          <a:xfrm>
            <a:off x="11348397" y="1495523"/>
            <a:ext cx="526623" cy="724460"/>
            <a:chOff x="3777094" y="3233834"/>
            <a:chExt cx="1507311" cy="1765141"/>
          </a:xfrm>
        </p:grpSpPr>
        <p:sp>
          <p:nvSpPr>
            <p:cNvPr id="117" name="Shape 4496">
              <a:extLst>
                <a:ext uri="{FF2B5EF4-FFF2-40B4-BE49-F238E27FC236}">
                  <a16:creationId xmlns="" xmlns:a16="http://schemas.microsoft.com/office/drawing/2014/main" id="{A4D3AD21-4CBC-4072-93F7-BC35F833FBBC}"/>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5">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18" name="Shape 4497">
              <a:extLst>
                <a:ext uri="{FF2B5EF4-FFF2-40B4-BE49-F238E27FC236}">
                  <a16:creationId xmlns="" xmlns:a16="http://schemas.microsoft.com/office/drawing/2014/main" id="{D173B508-05FA-460A-A033-893BDE3E0AF0}"/>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5"/>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19" name="Shape 4498">
              <a:extLst>
                <a:ext uri="{FF2B5EF4-FFF2-40B4-BE49-F238E27FC236}">
                  <a16:creationId xmlns="" xmlns:a16="http://schemas.microsoft.com/office/drawing/2014/main" id="{130D594A-FC44-479E-A60D-8A4D4D3226E0}"/>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20" name="Shape 4499">
              <a:extLst>
                <a:ext uri="{FF2B5EF4-FFF2-40B4-BE49-F238E27FC236}">
                  <a16:creationId xmlns="" xmlns:a16="http://schemas.microsoft.com/office/drawing/2014/main" id="{E8C716DA-BA36-41D0-9819-2920EA16CC98}"/>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121" name="Group 141">
              <a:extLst>
                <a:ext uri="{FF2B5EF4-FFF2-40B4-BE49-F238E27FC236}">
                  <a16:creationId xmlns="" xmlns:a16="http://schemas.microsoft.com/office/drawing/2014/main" id="{E87C422C-D22A-431E-97CE-8D8767B9AB9D}"/>
                </a:ext>
              </a:extLst>
            </p:cNvPr>
            <p:cNvGrpSpPr/>
            <p:nvPr/>
          </p:nvGrpSpPr>
          <p:grpSpPr>
            <a:xfrm>
              <a:off x="3980832" y="3309561"/>
              <a:ext cx="705154" cy="1074591"/>
              <a:chOff x="0" y="0"/>
              <a:chExt cx="705152" cy="1074590"/>
            </a:xfrm>
          </p:grpSpPr>
          <p:grpSp>
            <p:nvGrpSpPr>
              <p:cNvPr id="122" name="Group 142">
                <a:extLst>
                  <a:ext uri="{FF2B5EF4-FFF2-40B4-BE49-F238E27FC236}">
                    <a16:creationId xmlns="" xmlns:a16="http://schemas.microsoft.com/office/drawing/2014/main" id="{55383BC8-775E-430C-AD00-EE51F250B704}"/>
                  </a:ext>
                </a:extLst>
              </p:cNvPr>
              <p:cNvGrpSpPr/>
              <p:nvPr/>
            </p:nvGrpSpPr>
            <p:grpSpPr>
              <a:xfrm>
                <a:off x="0" y="0"/>
                <a:ext cx="705152" cy="156864"/>
                <a:chOff x="0" y="0"/>
                <a:chExt cx="705152" cy="156862"/>
              </a:xfrm>
            </p:grpSpPr>
            <p:sp>
              <p:nvSpPr>
                <p:cNvPr id="124" name="Shape 4500">
                  <a:extLst>
                    <a:ext uri="{FF2B5EF4-FFF2-40B4-BE49-F238E27FC236}">
                      <a16:creationId xmlns="" xmlns:a16="http://schemas.microsoft.com/office/drawing/2014/main" id="{EDA0FBB3-D13E-499E-815C-64224BC19C33}"/>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25" name="Shape 4501">
                  <a:extLst>
                    <a:ext uri="{FF2B5EF4-FFF2-40B4-BE49-F238E27FC236}">
                      <a16:creationId xmlns="" xmlns:a16="http://schemas.microsoft.com/office/drawing/2014/main" id="{1C907244-97F8-4A7C-AB06-CC6535A3224A}"/>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26" name="Shape 4502">
                  <a:extLst>
                    <a:ext uri="{FF2B5EF4-FFF2-40B4-BE49-F238E27FC236}">
                      <a16:creationId xmlns="" xmlns:a16="http://schemas.microsoft.com/office/drawing/2014/main" id="{8F135BE8-A743-4105-970D-FB5ACC7C1249}"/>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27" name="Shape 4503">
                  <a:extLst>
                    <a:ext uri="{FF2B5EF4-FFF2-40B4-BE49-F238E27FC236}">
                      <a16:creationId xmlns="" xmlns:a16="http://schemas.microsoft.com/office/drawing/2014/main" id="{43385EE3-FDBE-4008-8FA0-576661DD13A2}"/>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123" name="Shape 4505">
                <a:extLst>
                  <a:ext uri="{FF2B5EF4-FFF2-40B4-BE49-F238E27FC236}">
                    <a16:creationId xmlns="" xmlns:a16="http://schemas.microsoft.com/office/drawing/2014/main" id="{D0BD6490-0E26-48CF-86FA-B921A24B75CF}"/>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128" name="Group 148">
            <a:extLst>
              <a:ext uri="{FF2B5EF4-FFF2-40B4-BE49-F238E27FC236}">
                <a16:creationId xmlns="" xmlns:a16="http://schemas.microsoft.com/office/drawing/2014/main" id="{6BC224E3-ABC5-419B-866B-F0D80A456379}"/>
              </a:ext>
            </a:extLst>
          </p:cNvPr>
          <p:cNvGrpSpPr/>
          <p:nvPr/>
        </p:nvGrpSpPr>
        <p:grpSpPr>
          <a:xfrm>
            <a:off x="11348397" y="3982571"/>
            <a:ext cx="526623" cy="724460"/>
            <a:chOff x="3777094" y="3233834"/>
            <a:chExt cx="1507311" cy="1765141"/>
          </a:xfrm>
        </p:grpSpPr>
        <p:sp>
          <p:nvSpPr>
            <p:cNvPr id="129" name="Shape 4496">
              <a:extLst>
                <a:ext uri="{FF2B5EF4-FFF2-40B4-BE49-F238E27FC236}">
                  <a16:creationId xmlns="" xmlns:a16="http://schemas.microsoft.com/office/drawing/2014/main" id="{7D4A18D7-D45F-4F80-91F1-C429AB09BEC7}"/>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2">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0" name="Shape 4497">
              <a:extLst>
                <a:ext uri="{FF2B5EF4-FFF2-40B4-BE49-F238E27FC236}">
                  <a16:creationId xmlns="" xmlns:a16="http://schemas.microsoft.com/office/drawing/2014/main" id="{F54AD866-B900-4450-B091-E727649F8394}"/>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1" name="Shape 4498">
              <a:extLst>
                <a:ext uri="{FF2B5EF4-FFF2-40B4-BE49-F238E27FC236}">
                  <a16:creationId xmlns="" xmlns:a16="http://schemas.microsoft.com/office/drawing/2014/main" id="{E572C246-04FE-4BB9-8024-FDCB05A2D33F}"/>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2" name="Shape 4499">
              <a:extLst>
                <a:ext uri="{FF2B5EF4-FFF2-40B4-BE49-F238E27FC236}">
                  <a16:creationId xmlns="" xmlns:a16="http://schemas.microsoft.com/office/drawing/2014/main" id="{58376CF6-733B-4B6A-A8EB-0E4EB0C61D09}"/>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133" name="Group 153">
              <a:extLst>
                <a:ext uri="{FF2B5EF4-FFF2-40B4-BE49-F238E27FC236}">
                  <a16:creationId xmlns="" xmlns:a16="http://schemas.microsoft.com/office/drawing/2014/main" id="{A319D763-83EA-4375-B15F-DC799C8A7806}"/>
                </a:ext>
              </a:extLst>
            </p:cNvPr>
            <p:cNvGrpSpPr/>
            <p:nvPr/>
          </p:nvGrpSpPr>
          <p:grpSpPr>
            <a:xfrm>
              <a:off x="3980832" y="3309561"/>
              <a:ext cx="705154" cy="1074591"/>
              <a:chOff x="0" y="0"/>
              <a:chExt cx="705152" cy="1074590"/>
            </a:xfrm>
          </p:grpSpPr>
          <p:grpSp>
            <p:nvGrpSpPr>
              <p:cNvPr id="134" name="Group 154">
                <a:extLst>
                  <a:ext uri="{FF2B5EF4-FFF2-40B4-BE49-F238E27FC236}">
                    <a16:creationId xmlns="" xmlns:a16="http://schemas.microsoft.com/office/drawing/2014/main" id="{AA123FEC-9187-415A-8849-B2E1DD48BDEB}"/>
                  </a:ext>
                </a:extLst>
              </p:cNvPr>
              <p:cNvGrpSpPr/>
              <p:nvPr/>
            </p:nvGrpSpPr>
            <p:grpSpPr>
              <a:xfrm>
                <a:off x="0" y="0"/>
                <a:ext cx="705152" cy="156864"/>
                <a:chOff x="0" y="0"/>
                <a:chExt cx="705152" cy="156862"/>
              </a:xfrm>
            </p:grpSpPr>
            <p:sp>
              <p:nvSpPr>
                <p:cNvPr id="136" name="Shape 4500">
                  <a:extLst>
                    <a:ext uri="{FF2B5EF4-FFF2-40B4-BE49-F238E27FC236}">
                      <a16:creationId xmlns="" xmlns:a16="http://schemas.microsoft.com/office/drawing/2014/main" id="{EBD55001-92A6-4E02-A746-1F79C8D7E908}"/>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7" name="Shape 4501">
                  <a:extLst>
                    <a:ext uri="{FF2B5EF4-FFF2-40B4-BE49-F238E27FC236}">
                      <a16:creationId xmlns="" xmlns:a16="http://schemas.microsoft.com/office/drawing/2014/main" id="{3B59A614-0DBF-44EF-A574-E31BFC1F6657}"/>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8" name="Shape 4502">
                  <a:extLst>
                    <a:ext uri="{FF2B5EF4-FFF2-40B4-BE49-F238E27FC236}">
                      <a16:creationId xmlns="" xmlns:a16="http://schemas.microsoft.com/office/drawing/2014/main" id="{F318F1EE-D0FE-48A2-AE65-D84AE1125C63}"/>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9" name="Shape 4503">
                  <a:extLst>
                    <a:ext uri="{FF2B5EF4-FFF2-40B4-BE49-F238E27FC236}">
                      <a16:creationId xmlns="" xmlns:a16="http://schemas.microsoft.com/office/drawing/2014/main" id="{2BD73A45-8062-4053-BEDF-DC6953903E12}"/>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135" name="Shape 4505">
                <a:extLst>
                  <a:ext uri="{FF2B5EF4-FFF2-40B4-BE49-F238E27FC236}">
                    <a16:creationId xmlns="" xmlns:a16="http://schemas.microsoft.com/office/drawing/2014/main" id="{4663308B-E4F8-48F2-8080-8683485BFD15}"/>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pic>
        <p:nvPicPr>
          <p:cNvPr id="8194" name="Picture 2" descr="Online Shopping PNG Pic | PNG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208" y="3105030"/>
            <a:ext cx="5179517" cy="3595204"/>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4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3" name="رابط مستقيم 14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23142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449329" y="356461"/>
            <a:ext cx="6724919" cy="584775"/>
          </a:xfrm>
          <a:prstGeom prst="rect">
            <a:avLst/>
          </a:prstGeom>
        </p:spPr>
        <p:txBody>
          <a:bodyPr wrap="none">
            <a:spAutoFit/>
          </a:bodyPr>
          <a:lstStyle/>
          <a:p>
            <a:pPr algn="ctr"/>
            <a:r>
              <a:rPr lang="ar-BH" sz="3200" dirty="0" smtClean="0">
                <a:ln w="9525">
                  <a:noFill/>
                  <a:prstDash val="solid"/>
                </a:ln>
                <a:solidFill>
                  <a:schemeClr val="bg1"/>
                </a:solidFill>
                <a:latin typeface="Arial Black" panose="020B0A04020102020204" pitchFamily="34" charset="0"/>
                <a:cs typeface="PT Bold Heading" panose="02010400000000000000" pitchFamily="2" charset="-78"/>
              </a:rPr>
              <a:t>عناصر المزيج التسويقي للتسويق الإلكتروني</a:t>
            </a:r>
            <a:endParaRPr lang="en-US" sz="32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مجموعة 1"/>
          <p:cNvGrpSpPr/>
          <p:nvPr/>
        </p:nvGrpSpPr>
        <p:grpSpPr>
          <a:xfrm>
            <a:off x="1343460" y="1413067"/>
            <a:ext cx="9911106" cy="4869884"/>
            <a:chOff x="1856478" y="1556130"/>
            <a:chExt cx="8593519" cy="4107621"/>
          </a:xfrm>
        </p:grpSpPr>
        <p:sp>
          <p:nvSpPr>
            <p:cNvPr id="140" name="Circle">
              <a:extLst>
                <a:ext uri="{FF2B5EF4-FFF2-40B4-BE49-F238E27FC236}">
                  <a16:creationId xmlns="" xmlns:a16="http://schemas.microsoft.com/office/drawing/2014/main" id="{F03939AE-688B-46D1-AFE0-D74C42CC9D3B}"/>
                </a:ext>
              </a:extLst>
            </p:cNvPr>
            <p:cNvSpPr/>
            <p:nvPr/>
          </p:nvSpPr>
          <p:spPr>
            <a:xfrm>
              <a:off x="5427804" y="2882124"/>
              <a:ext cx="1647143" cy="1647144"/>
            </a:xfrm>
            <a:prstGeom prst="ellipse">
              <a:avLst/>
            </a:prstGeom>
            <a:solidFill>
              <a:schemeClr val="bg1">
                <a:lumMod val="5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1" name="Circle">
              <a:extLst>
                <a:ext uri="{FF2B5EF4-FFF2-40B4-BE49-F238E27FC236}">
                  <a16:creationId xmlns="" xmlns:a16="http://schemas.microsoft.com/office/drawing/2014/main" id="{4E21F70E-3816-403D-8BE3-EA6352218FF6}"/>
                </a:ext>
              </a:extLst>
            </p:cNvPr>
            <p:cNvSpPr/>
            <p:nvPr/>
          </p:nvSpPr>
          <p:spPr>
            <a:xfrm>
              <a:off x="7362520" y="1865833"/>
              <a:ext cx="1070495" cy="1070494"/>
            </a:xfrm>
            <a:prstGeom prst="ellipse">
              <a:avLst/>
            </a:prstGeom>
            <a:solidFill>
              <a:schemeClr val="accent1"/>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2" name="Circle">
              <a:extLst>
                <a:ext uri="{FF2B5EF4-FFF2-40B4-BE49-F238E27FC236}">
                  <a16:creationId xmlns="" xmlns:a16="http://schemas.microsoft.com/office/drawing/2014/main" id="{189B009A-2885-41E5-B644-BDDC99D7C22D}"/>
                </a:ext>
              </a:extLst>
            </p:cNvPr>
            <p:cNvSpPr/>
            <p:nvPr/>
          </p:nvSpPr>
          <p:spPr>
            <a:xfrm>
              <a:off x="7362520" y="4470549"/>
              <a:ext cx="1070495" cy="1070494"/>
            </a:xfrm>
            <a:prstGeom prst="ellipse">
              <a:avLst/>
            </a:prstGeom>
            <a:solidFill>
              <a:schemeClr val="accent6"/>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3" name="Circle">
              <a:extLst>
                <a:ext uri="{FF2B5EF4-FFF2-40B4-BE49-F238E27FC236}">
                  <a16:creationId xmlns="" xmlns:a16="http://schemas.microsoft.com/office/drawing/2014/main" id="{0A36C79D-1404-41F3-BECC-B34AC76D6F16}"/>
                </a:ext>
              </a:extLst>
            </p:cNvPr>
            <p:cNvSpPr/>
            <p:nvPr/>
          </p:nvSpPr>
          <p:spPr>
            <a:xfrm>
              <a:off x="7791621" y="3168190"/>
              <a:ext cx="1070495" cy="1070494"/>
            </a:xfrm>
            <a:prstGeom prst="ellipse">
              <a:avLst/>
            </a:prstGeom>
            <a:solidFill>
              <a:schemeClr val="accent2"/>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4" name="Circle">
              <a:extLst>
                <a:ext uri="{FF2B5EF4-FFF2-40B4-BE49-F238E27FC236}">
                  <a16:creationId xmlns="" xmlns:a16="http://schemas.microsoft.com/office/drawing/2014/main" id="{89474383-F039-4555-B52E-DC6D2F53BD71}"/>
                </a:ext>
              </a:extLst>
            </p:cNvPr>
            <p:cNvSpPr/>
            <p:nvPr/>
          </p:nvSpPr>
          <p:spPr>
            <a:xfrm>
              <a:off x="4072749" y="4470549"/>
              <a:ext cx="1070495" cy="1070494"/>
            </a:xfrm>
            <a:prstGeom prst="ellipse">
              <a:avLst/>
            </a:prstGeom>
            <a:solidFill>
              <a:srgbClr val="C00000"/>
            </a:solidFill>
            <a:ln w="12700">
              <a:miter lim="400000"/>
            </a:ln>
          </p:spPr>
          <p:txBody>
            <a:bodyPr lIns="28575" tIns="28575" rIns="28575" bIns="28575" anchor="ctr"/>
            <a:lstStyle/>
            <a:p>
              <a:pPr>
                <a:defRPr sz="3000">
                  <a:solidFill>
                    <a:srgbClr val="FFFFFF"/>
                  </a:solidFill>
                </a:defRPr>
              </a:pPr>
              <a:endParaRPr sz="2250" b="1">
                <a:solidFill>
                  <a:srgbClr val="C00000"/>
                </a:solidFill>
                <a:latin typeface="Sakkal Majalla" panose="02000000000000000000" pitchFamily="2" charset="-78"/>
                <a:cs typeface="Sakkal Majalla" panose="02000000000000000000" pitchFamily="2" charset="-78"/>
              </a:endParaRPr>
            </a:p>
          </p:txBody>
        </p:sp>
        <p:sp>
          <p:nvSpPr>
            <p:cNvPr id="145" name="Circle">
              <a:extLst>
                <a:ext uri="{FF2B5EF4-FFF2-40B4-BE49-F238E27FC236}">
                  <a16:creationId xmlns="" xmlns:a16="http://schemas.microsoft.com/office/drawing/2014/main" id="{02ED1E1F-9B7F-4F66-BFCB-957C97636D12}"/>
                </a:ext>
              </a:extLst>
            </p:cNvPr>
            <p:cNvSpPr/>
            <p:nvPr/>
          </p:nvSpPr>
          <p:spPr>
            <a:xfrm>
              <a:off x="4072749" y="1865833"/>
              <a:ext cx="1070495" cy="1070494"/>
            </a:xfrm>
            <a:prstGeom prst="ellipse">
              <a:avLst/>
            </a:prstGeom>
            <a:solidFill>
              <a:schemeClr val="tx2"/>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6" name="Circle">
              <a:extLst>
                <a:ext uri="{FF2B5EF4-FFF2-40B4-BE49-F238E27FC236}">
                  <a16:creationId xmlns="" xmlns:a16="http://schemas.microsoft.com/office/drawing/2014/main" id="{ABF61D97-481A-4890-A348-766CC6995119}"/>
                </a:ext>
              </a:extLst>
            </p:cNvPr>
            <p:cNvSpPr/>
            <p:nvPr/>
          </p:nvSpPr>
          <p:spPr>
            <a:xfrm>
              <a:off x="5209489" y="2400326"/>
              <a:ext cx="313169" cy="313169"/>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7" name="Circle">
              <a:extLst>
                <a:ext uri="{FF2B5EF4-FFF2-40B4-BE49-F238E27FC236}">
                  <a16:creationId xmlns="" xmlns:a16="http://schemas.microsoft.com/office/drawing/2014/main" id="{6EAED3B6-0D3C-47E7-AF60-68CEE86D6F52}"/>
                </a:ext>
              </a:extLst>
            </p:cNvPr>
            <p:cNvSpPr/>
            <p:nvPr/>
          </p:nvSpPr>
          <p:spPr>
            <a:xfrm>
              <a:off x="5563309" y="4312458"/>
              <a:ext cx="313169" cy="313169"/>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8" name="Circle">
              <a:extLst>
                <a:ext uri="{FF2B5EF4-FFF2-40B4-BE49-F238E27FC236}">
                  <a16:creationId xmlns="" xmlns:a16="http://schemas.microsoft.com/office/drawing/2014/main" id="{5997EB62-9CF2-4405-BFE7-01A7E4033832}"/>
                </a:ext>
              </a:extLst>
            </p:cNvPr>
            <p:cNvSpPr/>
            <p:nvPr/>
          </p:nvSpPr>
          <p:spPr>
            <a:xfrm>
              <a:off x="5179377" y="4365155"/>
              <a:ext cx="207776" cy="207776"/>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49" name="Circle">
              <a:extLst>
                <a:ext uri="{FF2B5EF4-FFF2-40B4-BE49-F238E27FC236}">
                  <a16:creationId xmlns="" xmlns:a16="http://schemas.microsoft.com/office/drawing/2014/main" id="{A901FC05-5206-4870-841D-7DA788F2E4F0}"/>
                </a:ext>
              </a:extLst>
            </p:cNvPr>
            <p:cNvSpPr/>
            <p:nvPr/>
          </p:nvSpPr>
          <p:spPr>
            <a:xfrm>
              <a:off x="4930949" y="4417852"/>
              <a:ext cx="152069" cy="152069"/>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0" name="Circle">
              <a:extLst>
                <a:ext uri="{FF2B5EF4-FFF2-40B4-BE49-F238E27FC236}">
                  <a16:creationId xmlns="" xmlns:a16="http://schemas.microsoft.com/office/drawing/2014/main" id="{0D38F374-F241-4633-9CD3-43B2143862D7}"/>
                </a:ext>
              </a:extLst>
            </p:cNvPr>
            <p:cNvSpPr/>
            <p:nvPr/>
          </p:nvSpPr>
          <p:spPr>
            <a:xfrm>
              <a:off x="5344993" y="4643694"/>
              <a:ext cx="152069" cy="152069"/>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1" name="Circle">
              <a:extLst>
                <a:ext uri="{FF2B5EF4-FFF2-40B4-BE49-F238E27FC236}">
                  <a16:creationId xmlns="" xmlns:a16="http://schemas.microsoft.com/office/drawing/2014/main" id="{B6ED81BF-43E4-47E6-A7C9-389FD7BE76B0}"/>
                </a:ext>
              </a:extLst>
            </p:cNvPr>
            <p:cNvSpPr/>
            <p:nvPr/>
          </p:nvSpPr>
          <p:spPr>
            <a:xfrm>
              <a:off x="7151734" y="2964932"/>
              <a:ext cx="152069" cy="152069"/>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2" name="Circle">
              <a:extLst>
                <a:ext uri="{FF2B5EF4-FFF2-40B4-BE49-F238E27FC236}">
                  <a16:creationId xmlns="" xmlns:a16="http://schemas.microsoft.com/office/drawing/2014/main" id="{88462C2A-0E56-43EA-9000-B3350FEAC26D}"/>
                </a:ext>
              </a:extLst>
            </p:cNvPr>
            <p:cNvSpPr/>
            <p:nvPr/>
          </p:nvSpPr>
          <p:spPr>
            <a:xfrm>
              <a:off x="7437801" y="3830662"/>
              <a:ext cx="152069" cy="152069"/>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3" name="Circle">
              <a:extLst>
                <a:ext uri="{FF2B5EF4-FFF2-40B4-BE49-F238E27FC236}">
                  <a16:creationId xmlns="" xmlns:a16="http://schemas.microsoft.com/office/drawing/2014/main" id="{817C226E-CBB2-474C-BB9F-2A0D48F136EB}"/>
                </a:ext>
              </a:extLst>
            </p:cNvPr>
            <p:cNvSpPr/>
            <p:nvPr/>
          </p:nvSpPr>
          <p:spPr>
            <a:xfrm>
              <a:off x="7038812" y="4493132"/>
              <a:ext cx="152069" cy="152069"/>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4" name="Circle">
              <a:extLst>
                <a:ext uri="{FF2B5EF4-FFF2-40B4-BE49-F238E27FC236}">
                  <a16:creationId xmlns="" xmlns:a16="http://schemas.microsoft.com/office/drawing/2014/main" id="{2A5416EC-5B8B-40BE-8108-39DC5D163779}"/>
                </a:ext>
              </a:extLst>
            </p:cNvPr>
            <p:cNvSpPr/>
            <p:nvPr/>
          </p:nvSpPr>
          <p:spPr>
            <a:xfrm>
              <a:off x="5518140" y="2671337"/>
              <a:ext cx="152069" cy="152069"/>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5" name="Circle">
              <a:extLst>
                <a:ext uri="{FF2B5EF4-FFF2-40B4-BE49-F238E27FC236}">
                  <a16:creationId xmlns="" xmlns:a16="http://schemas.microsoft.com/office/drawing/2014/main" id="{4A163B11-1344-47E0-B8FE-548ECB81F7D9}"/>
                </a:ext>
              </a:extLst>
            </p:cNvPr>
            <p:cNvSpPr/>
            <p:nvPr/>
          </p:nvSpPr>
          <p:spPr>
            <a:xfrm>
              <a:off x="5073984" y="4862009"/>
              <a:ext cx="207776" cy="207776"/>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6" name="Circle">
              <a:extLst>
                <a:ext uri="{FF2B5EF4-FFF2-40B4-BE49-F238E27FC236}">
                  <a16:creationId xmlns="" xmlns:a16="http://schemas.microsoft.com/office/drawing/2014/main" id="{70421DBB-328D-42C8-9E51-0345AC7833DD}"/>
                </a:ext>
              </a:extLst>
            </p:cNvPr>
            <p:cNvSpPr/>
            <p:nvPr/>
          </p:nvSpPr>
          <p:spPr>
            <a:xfrm>
              <a:off x="4607242" y="3401561"/>
              <a:ext cx="207776" cy="207776"/>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7" name="Circle">
              <a:extLst>
                <a:ext uri="{FF2B5EF4-FFF2-40B4-BE49-F238E27FC236}">
                  <a16:creationId xmlns="" xmlns:a16="http://schemas.microsoft.com/office/drawing/2014/main" id="{B64E33CD-BE9F-46A8-91BF-272CE823CCF9}"/>
                </a:ext>
              </a:extLst>
            </p:cNvPr>
            <p:cNvSpPr/>
            <p:nvPr/>
          </p:nvSpPr>
          <p:spPr>
            <a:xfrm>
              <a:off x="5141736" y="3537066"/>
              <a:ext cx="207776" cy="207776"/>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8" name="Circle">
              <a:extLst>
                <a:ext uri="{FF2B5EF4-FFF2-40B4-BE49-F238E27FC236}">
                  <a16:creationId xmlns="" xmlns:a16="http://schemas.microsoft.com/office/drawing/2014/main" id="{43611951-8933-4607-9436-A76D243322FC}"/>
                </a:ext>
              </a:extLst>
            </p:cNvPr>
            <p:cNvSpPr/>
            <p:nvPr/>
          </p:nvSpPr>
          <p:spPr>
            <a:xfrm>
              <a:off x="5247130" y="2806842"/>
              <a:ext cx="207776" cy="207776"/>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59" name="Circle">
              <a:extLst>
                <a:ext uri="{FF2B5EF4-FFF2-40B4-BE49-F238E27FC236}">
                  <a16:creationId xmlns="" xmlns:a16="http://schemas.microsoft.com/office/drawing/2014/main" id="{FEAA7525-54BA-4FFE-9491-59D7D529CEEA}"/>
                </a:ext>
              </a:extLst>
            </p:cNvPr>
            <p:cNvSpPr/>
            <p:nvPr/>
          </p:nvSpPr>
          <p:spPr>
            <a:xfrm>
              <a:off x="5563309" y="2934820"/>
              <a:ext cx="207776" cy="207776"/>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0" name="Circle">
              <a:extLst>
                <a:ext uri="{FF2B5EF4-FFF2-40B4-BE49-F238E27FC236}">
                  <a16:creationId xmlns="" xmlns:a16="http://schemas.microsoft.com/office/drawing/2014/main" id="{921182D6-8579-4415-B85E-4B6A3A984095}"/>
                </a:ext>
              </a:extLst>
            </p:cNvPr>
            <p:cNvSpPr/>
            <p:nvPr/>
          </p:nvSpPr>
          <p:spPr>
            <a:xfrm>
              <a:off x="6918364" y="2671337"/>
              <a:ext cx="207776" cy="207776"/>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1" name="Circle">
              <a:extLst>
                <a:ext uri="{FF2B5EF4-FFF2-40B4-BE49-F238E27FC236}">
                  <a16:creationId xmlns="" xmlns:a16="http://schemas.microsoft.com/office/drawing/2014/main" id="{3B30C0FA-B26D-4CEC-A78A-CDC74C5D2C0F}"/>
                </a:ext>
              </a:extLst>
            </p:cNvPr>
            <p:cNvSpPr/>
            <p:nvPr/>
          </p:nvSpPr>
          <p:spPr>
            <a:xfrm>
              <a:off x="7505554" y="2776730"/>
              <a:ext cx="207776" cy="207776"/>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2" name="Circle">
              <a:extLst>
                <a:ext uri="{FF2B5EF4-FFF2-40B4-BE49-F238E27FC236}">
                  <a16:creationId xmlns="" xmlns:a16="http://schemas.microsoft.com/office/drawing/2014/main" id="{2438A906-47CB-4FFE-BE84-A1F745E0324E}"/>
                </a:ext>
              </a:extLst>
            </p:cNvPr>
            <p:cNvSpPr/>
            <p:nvPr/>
          </p:nvSpPr>
          <p:spPr>
            <a:xfrm>
              <a:off x="7023757" y="3619875"/>
              <a:ext cx="207776" cy="207776"/>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3" name="Circle">
              <a:extLst>
                <a:ext uri="{FF2B5EF4-FFF2-40B4-BE49-F238E27FC236}">
                  <a16:creationId xmlns="" xmlns:a16="http://schemas.microsoft.com/office/drawing/2014/main" id="{7E588FE9-08E0-4DD6-98B9-0692C2F53AFE}"/>
                </a:ext>
              </a:extLst>
            </p:cNvPr>
            <p:cNvSpPr/>
            <p:nvPr/>
          </p:nvSpPr>
          <p:spPr>
            <a:xfrm>
              <a:off x="7708813" y="3815606"/>
              <a:ext cx="207776" cy="207776"/>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4" name="Circle">
              <a:extLst>
                <a:ext uri="{FF2B5EF4-FFF2-40B4-BE49-F238E27FC236}">
                  <a16:creationId xmlns="" xmlns:a16="http://schemas.microsoft.com/office/drawing/2014/main" id="{7FD618BB-495F-4404-97DD-C50DA584B735}"/>
                </a:ext>
              </a:extLst>
            </p:cNvPr>
            <p:cNvSpPr/>
            <p:nvPr/>
          </p:nvSpPr>
          <p:spPr>
            <a:xfrm>
              <a:off x="7257128" y="4274818"/>
              <a:ext cx="207776" cy="207776"/>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5" name="Circle">
              <a:extLst>
                <a:ext uri="{FF2B5EF4-FFF2-40B4-BE49-F238E27FC236}">
                  <a16:creationId xmlns="" xmlns:a16="http://schemas.microsoft.com/office/drawing/2014/main" id="{1C01C71E-7D9D-422D-9358-B418B4D300BF}"/>
                </a:ext>
              </a:extLst>
            </p:cNvPr>
            <p:cNvSpPr/>
            <p:nvPr/>
          </p:nvSpPr>
          <p:spPr>
            <a:xfrm>
              <a:off x="6812971" y="4131785"/>
              <a:ext cx="207776" cy="207776"/>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6" name="Circle">
              <a:extLst>
                <a:ext uri="{FF2B5EF4-FFF2-40B4-BE49-F238E27FC236}">
                  <a16:creationId xmlns="" xmlns:a16="http://schemas.microsoft.com/office/drawing/2014/main" id="{EA5DDA83-BEEA-43A5-8163-1FBDD65A2242}"/>
                </a:ext>
              </a:extLst>
            </p:cNvPr>
            <p:cNvSpPr/>
            <p:nvPr/>
          </p:nvSpPr>
          <p:spPr>
            <a:xfrm>
              <a:off x="4915894" y="3710212"/>
              <a:ext cx="313169" cy="313169"/>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7" name="Circle">
              <a:extLst>
                <a:ext uri="{FF2B5EF4-FFF2-40B4-BE49-F238E27FC236}">
                  <a16:creationId xmlns="" xmlns:a16="http://schemas.microsoft.com/office/drawing/2014/main" id="{D2EF1814-E0F9-48B2-BAEF-B2D7F025512D}"/>
                </a:ext>
              </a:extLst>
            </p:cNvPr>
            <p:cNvSpPr/>
            <p:nvPr/>
          </p:nvSpPr>
          <p:spPr>
            <a:xfrm>
              <a:off x="6760274" y="2934820"/>
              <a:ext cx="313169" cy="313169"/>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8" name="Circle">
              <a:extLst>
                <a:ext uri="{FF2B5EF4-FFF2-40B4-BE49-F238E27FC236}">
                  <a16:creationId xmlns="" xmlns:a16="http://schemas.microsoft.com/office/drawing/2014/main" id="{12DE171C-5C30-4162-8E92-609F15D17F76}"/>
                </a:ext>
              </a:extLst>
            </p:cNvPr>
            <p:cNvSpPr/>
            <p:nvPr/>
          </p:nvSpPr>
          <p:spPr>
            <a:xfrm>
              <a:off x="7400161" y="3446729"/>
              <a:ext cx="313169" cy="313169"/>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69" name="Circle">
              <a:extLst>
                <a:ext uri="{FF2B5EF4-FFF2-40B4-BE49-F238E27FC236}">
                  <a16:creationId xmlns="" xmlns:a16="http://schemas.microsoft.com/office/drawing/2014/main" id="{53E1DDB3-C48B-4172-8B6C-EC284CA162F5}"/>
                </a:ext>
              </a:extLst>
            </p:cNvPr>
            <p:cNvSpPr/>
            <p:nvPr/>
          </p:nvSpPr>
          <p:spPr>
            <a:xfrm>
              <a:off x="7159263" y="4575941"/>
              <a:ext cx="313169" cy="313169"/>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0" name="Circle">
              <a:extLst>
                <a:ext uri="{FF2B5EF4-FFF2-40B4-BE49-F238E27FC236}">
                  <a16:creationId xmlns="" xmlns:a16="http://schemas.microsoft.com/office/drawing/2014/main" id="{6DD531E0-5A1E-44D2-B48C-1A16E1AF8A36}"/>
                </a:ext>
              </a:extLst>
            </p:cNvPr>
            <p:cNvSpPr/>
            <p:nvPr/>
          </p:nvSpPr>
          <p:spPr>
            <a:xfrm>
              <a:off x="3643648" y="3168190"/>
              <a:ext cx="1070495" cy="1070494"/>
            </a:xfrm>
            <a:prstGeom prst="ellipse">
              <a:avLst/>
            </a:prstGeom>
            <a:solidFill>
              <a:schemeClr val="accent4"/>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1" name="Circle">
              <a:extLst>
                <a:ext uri="{FF2B5EF4-FFF2-40B4-BE49-F238E27FC236}">
                  <a16:creationId xmlns="" xmlns:a16="http://schemas.microsoft.com/office/drawing/2014/main" id="{DE3431ED-FECD-4C4A-958E-FB14B82C0CD8}"/>
                </a:ext>
              </a:extLst>
            </p:cNvPr>
            <p:cNvSpPr/>
            <p:nvPr/>
          </p:nvSpPr>
          <p:spPr>
            <a:xfrm>
              <a:off x="4915893" y="3529539"/>
              <a:ext cx="67753" cy="67753"/>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2" name="Circle">
              <a:extLst>
                <a:ext uri="{FF2B5EF4-FFF2-40B4-BE49-F238E27FC236}">
                  <a16:creationId xmlns="" xmlns:a16="http://schemas.microsoft.com/office/drawing/2014/main" id="{7C90D9B1-5734-443F-B699-84AA542EF7E6}"/>
                </a:ext>
              </a:extLst>
            </p:cNvPr>
            <p:cNvSpPr/>
            <p:nvPr/>
          </p:nvSpPr>
          <p:spPr>
            <a:xfrm>
              <a:off x="4757804" y="3838190"/>
              <a:ext cx="67753" cy="67753"/>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3" name="Circle">
              <a:extLst>
                <a:ext uri="{FF2B5EF4-FFF2-40B4-BE49-F238E27FC236}">
                  <a16:creationId xmlns="" xmlns:a16="http://schemas.microsoft.com/office/drawing/2014/main" id="{D8BBF46C-F905-4B69-A915-FE5A3B852710}"/>
                </a:ext>
              </a:extLst>
            </p:cNvPr>
            <p:cNvSpPr/>
            <p:nvPr/>
          </p:nvSpPr>
          <p:spPr>
            <a:xfrm>
              <a:off x="5420275" y="3732796"/>
              <a:ext cx="67753" cy="67753"/>
            </a:xfrm>
            <a:prstGeom prst="ellipse">
              <a:avLst/>
            </a:prstGeom>
            <a:solidFill>
              <a:schemeClr val="accent4">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4" name="Circle">
              <a:extLst>
                <a:ext uri="{FF2B5EF4-FFF2-40B4-BE49-F238E27FC236}">
                  <a16:creationId xmlns="" xmlns:a16="http://schemas.microsoft.com/office/drawing/2014/main" id="{5338CE75-E004-4C3E-A745-1E3305701DAE}"/>
                </a:ext>
              </a:extLst>
            </p:cNvPr>
            <p:cNvSpPr/>
            <p:nvPr/>
          </p:nvSpPr>
          <p:spPr>
            <a:xfrm>
              <a:off x="7227015" y="2716506"/>
              <a:ext cx="67753" cy="67753"/>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5" name="Circle">
              <a:extLst>
                <a:ext uri="{FF2B5EF4-FFF2-40B4-BE49-F238E27FC236}">
                  <a16:creationId xmlns="" xmlns:a16="http://schemas.microsoft.com/office/drawing/2014/main" id="{E5B5DC3B-4EF2-4E6D-B99C-D81AE0FADCE6}"/>
                </a:ext>
              </a:extLst>
            </p:cNvPr>
            <p:cNvSpPr/>
            <p:nvPr/>
          </p:nvSpPr>
          <p:spPr>
            <a:xfrm>
              <a:off x="7678700" y="3386505"/>
              <a:ext cx="67753" cy="67753"/>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6" name="Circle">
              <a:extLst>
                <a:ext uri="{FF2B5EF4-FFF2-40B4-BE49-F238E27FC236}">
                  <a16:creationId xmlns="" xmlns:a16="http://schemas.microsoft.com/office/drawing/2014/main" id="{E301D7D8-8287-488B-B3E9-368FA1DA8701}"/>
                </a:ext>
              </a:extLst>
            </p:cNvPr>
            <p:cNvSpPr/>
            <p:nvPr/>
          </p:nvSpPr>
          <p:spPr>
            <a:xfrm>
              <a:off x="7272184" y="3567179"/>
              <a:ext cx="67753" cy="67753"/>
            </a:xfrm>
            <a:prstGeom prst="ellipse">
              <a:avLst/>
            </a:prstGeom>
            <a:solidFill>
              <a:schemeClr val="accent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7" name="Circle">
              <a:extLst>
                <a:ext uri="{FF2B5EF4-FFF2-40B4-BE49-F238E27FC236}">
                  <a16:creationId xmlns="" xmlns:a16="http://schemas.microsoft.com/office/drawing/2014/main" id="{9E1FEB1E-B5EA-49DA-936C-3AAD033815DD}"/>
                </a:ext>
              </a:extLst>
            </p:cNvPr>
            <p:cNvSpPr/>
            <p:nvPr/>
          </p:nvSpPr>
          <p:spPr>
            <a:xfrm>
              <a:off x="5209489" y="4734032"/>
              <a:ext cx="67753" cy="67753"/>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8" name="Circle">
              <a:extLst>
                <a:ext uri="{FF2B5EF4-FFF2-40B4-BE49-F238E27FC236}">
                  <a16:creationId xmlns="" xmlns:a16="http://schemas.microsoft.com/office/drawing/2014/main" id="{05EF84FF-5CC4-4072-A2D8-ADCBB91265C2}"/>
                </a:ext>
              </a:extLst>
            </p:cNvPr>
            <p:cNvSpPr/>
            <p:nvPr/>
          </p:nvSpPr>
          <p:spPr>
            <a:xfrm>
              <a:off x="5533196" y="4688863"/>
              <a:ext cx="67753" cy="67753"/>
            </a:xfrm>
            <a:prstGeom prst="ellipse">
              <a:avLst/>
            </a:prstGeom>
            <a:solidFill>
              <a:srgbClr val="C00000">
                <a:alpha val="60000"/>
              </a:srgb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79" name="Circle">
              <a:extLst>
                <a:ext uri="{FF2B5EF4-FFF2-40B4-BE49-F238E27FC236}">
                  <a16:creationId xmlns="" xmlns:a16="http://schemas.microsoft.com/office/drawing/2014/main" id="{E1BF1DC2-0F7D-461E-B40A-34173B60C6E5}"/>
                </a:ext>
              </a:extLst>
            </p:cNvPr>
            <p:cNvSpPr/>
            <p:nvPr/>
          </p:nvSpPr>
          <p:spPr>
            <a:xfrm>
              <a:off x="7196903" y="2437966"/>
              <a:ext cx="67753" cy="67753"/>
            </a:xfrm>
            <a:prstGeom prst="ellipse">
              <a:avLst/>
            </a:prstGeom>
            <a:solidFill>
              <a:schemeClr val="accent1">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80" name="Circle">
              <a:extLst>
                <a:ext uri="{FF2B5EF4-FFF2-40B4-BE49-F238E27FC236}">
                  <a16:creationId xmlns="" xmlns:a16="http://schemas.microsoft.com/office/drawing/2014/main" id="{BD4D1BA1-4217-42A1-931B-796069244470}"/>
                </a:ext>
              </a:extLst>
            </p:cNvPr>
            <p:cNvSpPr/>
            <p:nvPr/>
          </p:nvSpPr>
          <p:spPr>
            <a:xfrm>
              <a:off x="5006231" y="2874596"/>
              <a:ext cx="67753" cy="67753"/>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81" name="Circle">
              <a:extLst>
                <a:ext uri="{FF2B5EF4-FFF2-40B4-BE49-F238E27FC236}">
                  <a16:creationId xmlns="" xmlns:a16="http://schemas.microsoft.com/office/drawing/2014/main" id="{E394BF73-C455-4992-A05B-F85C838B1787}"/>
                </a:ext>
              </a:extLst>
            </p:cNvPr>
            <p:cNvSpPr/>
            <p:nvPr/>
          </p:nvSpPr>
          <p:spPr>
            <a:xfrm>
              <a:off x="5141736" y="2739090"/>
              <a:ext cx="67753" cy="67753"/>
            </a:xfrm>
            <a:prstGeom prst="ellipse">
              <a:avLst/>
            </a:prstGeom>
            <a:solidFill>
              <a:schemeClr val="tx2">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82" name="Circle">
              <a:extLst>
                <a:ext uri="{FF2B5EF4-FFF2-40B4-BE49-F238E27FC236}">
                  <a16:creationId xmlns="" xmlns:a16="http://schemas.microsoft.com/office/drawing/2014/main" id="{E33A5553-8B65-46ED-A906-6EFCFC3166A8}"/>
                </a:ext>
              </a:extLst>
            </p:cNvPr>
            <p:cNvSpPr/>
            <p:nvPr/>
          </p:nvSpPr>
          <p:spPr>
            <a:xfrm>
              <a:off x="6918364" y="4387740"/>
              <a:ext cx="67753" cy="67753"/>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sp>
          <p:nvSpPr>
            <p:cNvPr id="183" name="Circle">
              <a:extLst>
                <a:ext uri="{FF2B5EF4-FFF2-40B4-BE49-F238E27FC236}">
                  <a16:creationId xmlns="" xmlns:a16="http://schemas.microsoft.com/office/drawing/2014/main" id="{FDF8B11E-A5B4-4A77-BC62-3C33D9217EF1}"/>
                </a:ext>
              </a:extLst>
            </p:cNvPr>
            <p:cNvSpPr/>
            <p:nvPr/>
          </p:nvSpPr>
          <p:spPr>
            <a:xfrm>
              <a:off x="7114094" y="4350100"/>
              <a:ext cx="67753" cy="67753"/>
            </a:xfrm>
            <a:prstGeom prst="ellipse">
              <a:avLst/>
            </a:prstGeom>
            <a:solidFill>
              <a:schemeClr val="accent6">
                <a:alpha val="60000"/>
              </a:schemeClr>
            </a:solidFill>
            <a:ln w="12700">
              <a:miter lim="400000"/>
            </a:ln>
          </p:spPr>
          <p:txBody>
            <a:bodyPr lIns="28575" tIns="28575" rIns="28575" bIns="28575" anchor="ctr"/>
            <a:lstStyle/>
            <a:p>
              <a:pPr>
                <a:defRPr sz="3000">
                  <a:solidFill>
                    <a:srgbClr val="FFFFFF"/>
                  </a:solidFill>
                </a:defRPr>
              </a:pPr>
              <a:endParaRPr sz="2250" b="1">
                <a:latin typeface="Sakkal Majalla" panose="02000000000000000000" pitchFamily="2" charset="-78"/>
                <a:cs typeface="Sakkal Majalla" panose="02000000000000000000" pitchFamily="2" charset="-78"/>
              </a:endParaRPr>
            </a:p>
          </p:txBody>
        </p:sp>
        <p:grpSp>
          <p:nvGrpSpPr>
            <p:cNvPr id="184" name="Group 47">
              <a:extLst>
                <a:ext uri="{FF2B5EF4-FFF2-40B4-BE49-F238E27FC236}">
                  <a16:creationId xmlns="" xmlns:a16="http://schemas.microsoft.com/office/drawing/2014/main" id="{E41CBF48-8E42-4FAF-8CDC-317D33821CFD}"/>
                </a:ext>
              </a:extLst>
            </p:cNvPr>
            <p:cNvGrpSpPr/>
            <p:nvPr/>
          </p:nvGrpSpPr>
          <p:grpSpPr>
            <a:xfrm>
              <a:off x="8801595" y="1566445"/>
              <a:ext cx="1648402" cy="984731"/>
              <a:chOff x="8921977" y="1695645"/>
              <a:chExt cx="2926080" cy="1409895"/>
            </a:xfrm>
          </p:grpSpPr>
          <p:sp>
            <p:nvSpPr>
              <p:cNvPr id="185" name="TextBox 48">
                <a:extLst>
                  <a:ext uri="{FF2B5EF4-FFF2-40B4-BE49-F238E27FC236}">
                    <a16:creationId xmlns="" xmlns:a16="http://schemas.microsoft.com/office/drawing/2014/main" id="{87F2F222-D7A2-4EE2-B1EA-42B0E4A6F59E}"/>
                  </a:ext>
                </a:extLst>
              </p:cNvPr>
              <p:cNvSpPr txBox="1"/>
              <p:nvPr/>
            </p:nvSpPr>
            <p:spPr>
              <a:xfrm>
                <a:off x="8921977" y="1695645"/>
                <a:ext cx="2926080" cy="557530"/>
              </a:xfrm>
              <a:prstGeom prst="rect">
                <a:avLst/>
              </a:prstGeom>
              <a:noFill/>
            </p:spPr>
            <p:txBody>
              <a:bodyPr wrap="square" lIns="0" rIns="0" rtlCol="0" anchor="b">
                <a:spAutoFit/>
              </a:bodyPr>
              <a:lstStyle/>
              <a:p>
                <a:pPr algn="ctr"/>
                <a:r>
                  <a:rPr lang="ar-BH" sz="2400" b="1" noProof="1" smtClean="0">
                    <a:solidFill>
                      <a:schemeClr val="accent1"/>
                    </a:solidFill>
                    <a:latin typeface="Al-Mateen" panose="02060803050605020204" pitchFamily="18" charset="-78"/>
                    <a:cs typeface="Al-Mateen" panose="02060803050605020204" pitchFamily="18" charset="-78"/>
                  </a:rPr>
                  <a:t>التفاعلية</a:t>
                </a:r>
                <a:endParaRPr lang="en-US" sz="2400" b="1" noProof="1">
                  <a:solidFill>
                    <a:schemeClr val="accent1"/>
                  </a:solidFill>
                  <a:latin typeface="Al-Mateen" panose="02060803050605020204" pitchFamily="18" charset="-78"/>
                  <a:cs typeface="Al-Mateen" panose="02060803050605020204" pitchFamily="18" charset="-78"/>
                </a:endParaRPr>
              </a:p>
            </p:txBody>
          </p:sp>
          <p:sp>
            <p:nvSpPr>
              <p:cNvPr id="186" name="TextBox 49">
                <a:extLst>
                  <a:ext uri="{FF2B5EF4-FFF2-40B4-BE49-F238E27FC236}">
                    <a16:creationId xmlns="" xmlns:a16="http://schemas.microsoft.com/office/drawing/2014/main" id="{95495FD7-6128-4E81-82C4-32334D402E78}"/>
                  </a:ext>
                </a:extLst>
              </p:cNvPr>
              <p:cNvSpPr txBox="1"/>
              <p:nvPr/>
            </p:nvSpPr>
            <p:spPr>
              <a:xfrm>
                <a:off x="8921977" y="2250663"/>
                <a:ext cx="2926080" cy="854877"/>
              </a:xfrm>
              <a:prstGeom prst="rect">
                <a:avLst/>
              </a:prstGeom>
              <a:noFill/>
            </p:spPr>
            <p:txBody>
              <a:bodyPr wrap="square" lIns="0" rIns="0" rtlCol="0" anchor="t">
                <a:spAutoFit/>
              </a:bodyPr>
              <a:lstStyle/>
              <a:p>
                <a:pPr algn="ctr"/>
                <a:r>
                  <a:rPr lang="ar-BH" sz="2000" b="1" noProof="1" smtClean="0">
                    <a:solidFill>
                      <a:schemeClr val="tx1">
                        <a:lumMod val="65000"/>
                        <a:lumOff val="35000"/>
                      </a:schemeClr>
                    </a:solidFill>
                    <a:latin typeface="Sakkal Majalla" panose="02000000000000000000" pitchFamily="2" charset="-78"/>
                    <a:cs typeface="Sakkal Majalla" panose="02000000000000000000" pitchFamily="2" charset="-78"/>
                  </a:rPr>
                  <a:t>من الاتصال في اتجاه واحد إلى حوار</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187" name="Group 50">
              <a:extLst>
                <a:ext uri="{FF2B5EF4-FFF2-40B4-BE49-F238E27FC236}">
                  <a16:creationId xmlns="" xmlns:a16="http://schemas.microsoft.com/office/drawing/2014/main" id="{CB591066-C4EA-49AC-9E61-8844E0F23B80}"/>
                </a:ext>
              </a:extLst>
            </p:cNvPr>
            <p:cNvGrpSpPr/>
            <p:nvPr/>
          </p:nvGrpSpPr>
          <p:grpSpPr>
            <a:xfrm>
              <a:off x="8728991" y="4667307"/>
              <a:ext cx="1648402" cy="996444"/>
              <a:chOff x="8793097" y="850675"/>
              <a:chExt cx="2926080" cy="1426668"/>
            </a:xfrm>
          </p:grpSpPr>
          <p:sp>
            <p:nvSpPr>
              <p:cNvPr id="188" name="TextBox 51">
                <a:extLst>
                  <a:ext uri="{FF2B5EF4-FFF2-40B4-BE49-F238E27FC236}">
                    <a16:creationId xmlns="" xmlns:a16="http://schemas.microsoft.com/office/drawing/2014/main" id="{F3254AA9-C473-4885-B78C-3984AF8E592A}"/>
                  </a:ext>
                </a:extLst>
              </p:cNvPr>
              <p:cNvSpPr txBox="1"/>
              <p:nvPr/>
            </p:nvSpPr>
            <p:spPr>
              <a:xfrm>
                <a:off x="8793097" y="850675"/>
                <a:ext cx="2926080" cy="557531"/>
              </a:xfrm>
              <a:prstGeom prst="rect">
                <a:avLst/>
              </a:prstGeom>
              <a:noFill/>
            </p:spPr>
            <p:txBody>
              <a:bodyPr wrap="square" lIns="0" rIns="0" rtlCol="0" anchor="b">
                <a:spAutoFit/>
              </a:bodyPr>
              <a:lstStyle/>
              <a:p>
                <a:pPr algn="ctr"/>
                <a:r>
                  <a:rPr lang="ar-BH" sz="2400" b="1" noProof="1" smtClean="0">
                    <a:solidFill>
                      <a:schemeClr val="accent6">
                        <a:lumMod val="75000"/>
                      </a:schemeClr>
                    </a:solidFill>
                    <a:latin typeface="Al-Mateen" panose="02060803050605020204" pitchFamily="18" charset="-78"/>
                    <a:cs typeface="Al-Mateen" panose="02060803050605020204" pitchFamily="18" charset="-78"/>
                  </a:rPr>
                  <a:t>استقلالية الموقع</a:t>
                </a:r>
                <a:endParaRPr lang="en-US" sz="2400" b="1" noProof="1">
                  <a:solidFill>
                    <a:schemeClr val="accent6">
                      <a:lumMod val="75000"/>
                    </a:schemeClr>
                  </a:solidFill>
                  <a:latin typeface="Al-Mateen" panose="02060803050605020204" pitchFamily="18" charset="-78"/>
                  <a:cs typeface="Al-Mateen" panose="02060803050605020204" pitchFamily="18" charset="-78"/>
                </a:endParaRPr>
              </a:p>
            </p:txBody>
          </p:sp>
          <p:sp>
            <p:nvSpPr>
              <p:cNvPr id="189" name="TextBox 52">
                <a:extLst>
                  <a:ext uri="{FF2B5EF4-FFF2-40B4-BE49-F238E27FC236}">
                    <a16:creationId xmlns="" xmlns:a16="http://schemas.microsoft.com/office/drawing/2014/main" id="{4754F2B9-2F3D-4160-B87B-2E5657936057}"/>
                  </a:ext>
                </a:extLst>
              </p:cNvPr>
              <p:cNvSpPr txBox="1"/>
              <p:nvPr/>
            </p:nvSpPr>
            <p:spPr>
              <a:xfrm>
                <a:off x="8921977" y="1422464"/>
                <a:ext cx="2451016" cy="854879"/>
              </a:xfrm>
              <a:prstGeom prst="rect">
                <a:avLst/>
              </a:prstGeom>
              <a:noFill/>
            </p:spPr>
            <p:txBody>
              <a:bodyPr wrap="square" lIns="0" rIns="0" rtlCol="0" anchor="t">
                <a:spAutoFit/>
              </a:bodyPr>
              <a:lstStyle/>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تسويق عن بعد</a:t>
                </a:r>
              </a:p>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تسليم عن بعد</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190" name="Group 53">
              <a:extLst>
                <a:ext uri="{FF2B5EF4-FFF2-40B4-BE49-F238E27FC236}">
                  <a16:creationId xmlns="" xmlns:a16="http://schemas.microsoft.com/office/drawing/2014/main" id="{11121D08-E0E6-475D-A6BD-B4CE6DF42039}"/>
                </a:ext>
              </a:extLst>
            </p:cNvPr>
            <p:cNvGrpSpPr/>
            <p:nvPr/>
          </p:nvGrpSpPr>
          <p:grpSpPr>
            <a:xfrm>
              <a:off x="8862117" y="3046615"/>
              <a:ext cx="1587880" cy="1244336"/>
              <a:chOff x="8126208" y="1370859"/>
              <a:chExt cx="3721849" cy="1781590"/>
            </a:xfrm>
          </p:grpSpPr>
          <p:sp>
            <p:nvSpPr>
              <p:cNvPr id="191" name="TextBox 54">
                <a:extLst>
                  <a:ext uri="{FF2B5EF4-FFF2-40B4-BE49-F238E27FC236}">
                    <a16:creationId xmlns="" xmlns:a16="http://schemas.microsoft.com/office/drawing/2014/main" id="{8009AA33-743D-4E33-AAEA-8C8538BADC78}"/>
                  </a:ext>
                </a:extLst>
              </p:cNvPr>
              <p:cNvSpPr txBox="1"/>
              <p:nvPr/>
            </p:nvSpPr>
            <p:spPr>
              <a:xfrm>
                <a:off x="8921977" y="1370859"/>
                <a:ext cx="2479171" cy="557530"/>
              </a:xfrm>
              <a:prstGeom prst="rect">
                <a:avLst/>
              </a:prstGeom>
              <a:noFill/>
            </p:spPr>
            <p:txBody>
              <a:bodyPr wrap="square" lIns="0" rIns="0" rtlCol="0" anchor="b">
                <a:spAutoFit/>
              </a:bodyPr>
              <a:lstStyle/>
              <a:p>
                <a:pPr algn="ctr"/>
                <a:r>
                  <a:rPr lang="ar-BH" sz="2400" b="1" noProof="1" smtClean="0">
                    <a:solidFill>
                      <a:schemeClr val="accent2"/>
                    </a:solidFill>
                    <a:latin typeface="Al-Mateen" panose="02060803050605020204" pitchFamily="18" charset="-78"/>
                    <a:cs typeface="Al-Mateen" panose="02060803050605020204" pitchFamily="18" charset="-78"/>
                  </a:rPr>
                  <a:t>الفردية</a:t>
                </a:r>
                <a:endParaRPr lang="en-US" sz="2400" b="1" noProof="1">
                  <a:solidFill>
                    <a:schemeClr val="accent2"/>
                  </a:solidFill>
                  <a:latin typeface="Al-Mateen" panose="02060803050605020204" pitchFamily="18" charset="-78"/>
                  <a:cs typeface="Al-Mateen" panose="02060803050605020204" pitchFamily="18" charset="-78"/>
                </a:endParaRPr>
              </a:p>
            </p:txBody>
          </p:sp>
          <p:sp>
            <p:nvSpPr>
              <p:cNvPr id="192" name="TextBox 55">
                <a:extLst>
                  <a:ext uri="{FF2B5EF4-FFF2-40B4-BE49-F238E27FC236}">
                    <a16:creationId xmlns="" xmlns:a16="http://schemas.microsoft.com/office/drawing/2014/main" id="{46366086-CA38-4CE5-BF80-003022A7A89D}"/>
                  </a:ext>
                </a:extLst>
              </p:cNvPr>
              <p:cNvSpPr txBox="1"/>
              <p:nvPr/>
            </p:nvSpPr>
            <p:spPr>
              <a:xfrm>
                <a:off x="8126208" y="1925881"/>
                <a:ext cx="3721849" cy="1226568"/>
              </a:xfrm>
              <a:prstGeom prst="rect">
                <a:avLst/>
              </a:prstGeom>
              <a:noFill/>
            </p:spPr>
            <p:txBody>
              <a:bodyPr wrap="square" lIns="0" rIns="0" rtlCol="0" anchor="t">
                <a:spAutoFit/>
              </a:bodyPr>
              <a:lstStyle/>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للتسويق المصغر</a:t>
                </a:r>
              </a:p>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إمكانية تفصيل المعلومات</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193" name="Group 56">
              <a:extLst>
                <a:ext uri="{FF2B5EF4-FFF2-40B4-BE49-F238E27FC236}">
                  <a16:creationId xmlns="" xmlns:a16="http://schemas.microsoft.com/office/drawing/2014/main" id="{14209101-0AF9-4448-866C-B3176CAFA6AB}"/>
                </a:ext>
              </a:extLst>
            </p:cNvPr>
            <p:cNvGrpSpPr/>
            <p:nvPr/>
          </p:nvGrpSpPr>
          <p:grpSpPr>
            <a:xfrm>
              <a:off x="2055768" y="1556130"/>
              <a:ext cx="1648402" cy="725136"/>
              <a:chOff x="8921977" y="1695645"/>
              <a:chExt cx="2926080" cy="1038218"/>
            </a:xfrm>
          </p:grpSpPr>
          <p:sp>
            <p:nvSpPr>
              <p:cNvPr id="194" name="TextBox 57">
                <a:extLst>
                  <a:ext uri="{FF2B5EF4-FFF2-40B4-BE49-F238E27FC236}">
                    <a16:creationId xmlns="" xmlns:a16="http://schemas.microsoft.com/office/drawing/2014/main" id="{24A2D5C2-5455-4CD4-955D-1EAEB7030458}"/>
                  </a:ext>
                </a:extLst>
              </p:cNvPr>
              <p:cNvSpPr txBox="1"/>
              <p:nvPr/>
            </p:nvSpPr>
            <p:spPr>
              <a:xfrm>
                <a:off x="8921977" y="1695645"/>
                <a:ext cx="2926080" cy="557530"/>
              </a:xfrm>
              <a:prstGeom prst="rect">
                <a:avLst/>
              </a:prstGeom>
              <a:noFill/>
            </p:spPr>
            <p:txBody>
              <a:bodyPr wrap="square" lIns="0" rIns="0" rtlCol="0" anchor="b">
                <a:spAutoFit/>
              </a:bodyPr>
              <a:lstStyle/>
              <a:p>
                <a:pPr algn="ctr"/>
                <a:r>
                  <a:rPr lang="ar-BH" sz="2400" b="1" noProof="1" smtClean="0">
                    <a:solidFill>
                      <a:schemeClr val="tx2"/>
                    </a:solidFill>
                    <a:latin typeface="Al-Mateen" panose="02060803050605020204" pitchFamily="18" charset="-78"/>
                    <a:cs typeface="Al-Mateen" panose="02060803050605020204" pitchFamily="18" charset="-78"/>
                  </a:rPr>
                  <a:t>التكامل </a:t>
                </a:r>
                <a:endParaRPr lang="en-US" sz="2400" b="1" noProof="1">
                  <a:solidFill>
                    <a:schemeClr val="tx2"/>
                  </a:solidFill>
                  <a:latin typeface="Al-Mateen" panose="02060803050605020204" pitchFamily="18" charset="-78"/>
                  <a:cs typeface="Al-Mateen" panose="02060803050605020204" pitchFamily="18" charset="-78"/>
                </a:endParaRPr>
              </a:p>
            </p:txBody>
          </p:sp>
          <p:sp>
            <p:nvSpPr>
              <p:cNvPr id="195" name="TextBox 58">
                <a:extLst>
                  <a:ext uri="{FF2B5EF4-FFF2-40B4-BE49-F238E27FC236}">
                    <a16:creationId xmlns="" xmlns:a16="http://schemas.microsoft.com/office/drawing/2014/main" id="{21946C96-4A79-423C-BD7F-B712351ABFCD}"/>
                  </a:ext>
                </a:extLst>
              </p:cNvPr>
              <p:cNvSpPr txBox="1"/>
              <p:nvPr/>
            </p:nvSpPr>
            <p:spPr>
              <a:xfrm>
                <a:off x="8921977" y="2250670"/>
                <a:ext cx="2926080" cy="483193"/>
              </a:xfrm>
              <a:prstGeom prst="rect">
                <a:avLst/>
              </a:prstGeom>
              <a:noFill/>
            </p:spPr>
            <p:txBody>
              <a:bodyPr wrap="square" lIns="0" rIns="0" rtlCol="0" anchor="t">
                <a:spAutoFit/>
              </a:bodyPr>
              <a:lstStyle/>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عبر قنوات الاتصال</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196" name="Group 59">
              <a:extLst>
                <a:ext uri="{FF2B5EF4-FFF2-40B4-BE49-F238E27FC236}">
                  <a16:creationId xmlns="" xmlns:a16="http://schemas.microsoft.com/office/drawing/2014/main" id="{F3BF26E9-8ABD-4E3B-804D-66762C19A7B9}"/>
                </a:ext>
              </a:extLst>
            </p:cNvPr>
            <p:cNvGrpSpPr/>
            <p:nvPr/>
          </p:nvGrpSpPr>
          <p:grpSpPr>
            <a:xfrm>
              <a:off x="2055767" y="4759441"/>
              <a:ext cx="1957324" cy="725135"/>
              <a:chOff x="8921975" y="997356"/>
              <a:chExt cx="3474448" cy="1038217"/>
            </a:xfrm>
          </p:grpSpPr>
          <p:sp>
            <p:nvSpPr>
              <p:cNvPr id="197" name="TextBox 60">
                <a:extLst>
                  <a:ext uri="{FF2B5EF4-FFF2-40B4-BE49-F238E27FC236}">
                    <a16:creationId xmlns="" xmlns:a16="http://schemas.microsoft.com/office/drawing/2014/main" id="{505C26C5-7FEA-42ED-BBEC-D554926EC1D2}"/>
                  </a:ext>
                </a:extLst>
              </p:cNvPr>
              <p:cNvSpPr txBox="1"/>
              <p:nvPr/>
            </p:nvSpPr>
            <p:spPr>
              <a:xfrm>
                <a:off x="8921977" y="997356"/>
                <a:ext cx="2926080" cy="557530"/>
              </a:xfrm>
              <a:prstGeom prst="rect">
                <a:avLst/>
              </a:prstGeom>
              <a:noFill/>
            </p:spPr>
            <p:txBody>
              <a:bodyPr wrap="square" lIns="0" rIns="0" rtlCol="0" anchor="b">
                <a:spAutoFit/>
              </a:bodyPr>
              <a:lstStyle/>
              <a:p>
                <a:pPr algn="ctr"/>
                <a:r>
                  <a:rPr lang="ar-BH" sz="2400" b="1" noProof="1" smtClean="0">
                    <a:solidFill>
                      <a:srgbClr val="C00000"/>
                    </a:solidFill>
                    <a:latin typeface="Al-Mateen" panose="02060803050605020204" pitchFamily="18" charset="-78"/>
                    <a:cs typeface="Al-Mateen" panose="02060803050605020204" pitchFamily="18" charset="-78"/>
                  </a:rPr>
                  <a:t>الذكاء</a:t>
                </a:r>
                <a:endParaRPr lang="en-US" sz="2400" b="1" noProof="1">
                  <a:solidFill>
                    <a:srgbClr val="C00000"/>
                  </a:solidFill>
                  <a:latin typeface="Al-Mateen" panose="02060803050605020204" pitchFamily="18" charset="-78"/>
                  <a:cs typeface="Al-Mateen" panose="02060803050605020204" pitchFamily="18" charset="-78"/>
                </a:endParaRPr>
              </a:p>
            </p:txBody>
          </p:sp>
          <p:sp>
            <p:nvSpPr>
              <p:cNvPr id="198" name="TextBox 61">
                <a:extLst>
                  <a:ext uri="{FF2B5EF4-FFF2-40B4-BE49-F238E27FC236}">
                    <a16:creationId xmlns="" xmlns:a16="http://schemas.microsoft.com/office/drawing/2014/main" id="{639C70E6-3F49-4FD2-B2DA-FA09B0AEC363}"/>
                  </a:ext>
                </a:extLst>
              </p:cNvPr>
              <p:cNvSpPr txBox="1"/>
              <p:nvPr/>
            </p:nvSpPr>
            <p:spPr>
              <a:xfrm>
                <a:off x="8921975" y="1552380"/>
                <a:ext cx="3474448" cy="483193"/>
              </a:xfrm>
              <a:prstGeom prst="rect">
                <a:avLst/>
              </a:prstGeom>
              <a:noFill/>
            </p:spPr>
            <p:txBody>
              <a:bodyPr wrap="square" lIns="0" rIns="0" rtlCol="0" anchor="t">
                <a:spAutoFit/>
              </a:bodyPr>
              <a:lstStyle/>
              <a:p>
                <a:pPr algn="just"/>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إستراتيجية تحليل المعلومات</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199" name="Group 62">
              <a:extLst>
                <a:ext uri="{FF2B5EF4-FFF2-40B4-BE49-F238E27FC236}">
                  <a16:creationId xmlns="" xmlns:a16="http://schemas.microsoft.com/office/drawing/2014/main" id="{20680775-0101-40E7-AA4F-7201866D80F4}"/>
                </a:ext>
              </a:extLst>
            </p:cNvPr>
            <p:cNvGrpSpPr/>
            <p:nvPr/>
          </p:nvGrpSpPr>
          <p:grpSpPr>
            <a:xfrm>
              <a:off x="1856478" y="3046616"/>
              <a:ext cx="1869179" cy="984733"/>
              <a:chOff x="8454857" y="1385630"/>
              <a:chExt cx="4381188" cy="1409899"/>
            </a:xfrm>
          </p:grpSpPr>
          <p:sp>
            <p:nvSpPr>
              <p:cNvPr id="200" name="TextBox 63">
                <a:extLst>
                  <a:ext uri="{FF2B5EF4-FFF2-40B4-BE49-F238E27FC236}">
                    <a16:creationId xmlns="" xmlns:a16="http://schemas.microsoft.com/office/drawing/2014/main" id="{1A891615-4F61-42B2-8466-379637C5E33A}"/>
                  </a:ext>
                </a:extLst>
              </p:cNvPr>
              <p:cNvSpPr txBox="1"/>
              <p:nvPr/>
            </p:nvSpPr>
            <p:spPr>
              <a:xfrm>
                <a:off x="8454857" y="1385630"/>
                <a:ext cx="4381188" cy="557530"/>
              </a:xfrm>
              <a:prstGeom prst="rect">
                <a:avLst/>
              </a:prstGeom>
              <a:noFill/>
            </p:spPr>
            <p:txBody>
              <a:bodyPr wrap="square" lIns="0" rIns="0" rtlCol="0" anchor="b">
                <a:spAutoFit/>
              </a:bodyPr>
              <a:lstStyle/>
              <a:p>
                <a:r>
                  <a:rPr lang="ar-BH" sz="2400" b="1" noProof="1" smtClean="0">
                    <a:solidFill>
                      <a:schemeClr val="accent4"/>
                    </a:solidFill>
                    <a:effectLst>
                      <a:outerShdw blurRad="38100" dist="38100" dir="2700000" algn="tl">
                        <a:srgbClr val="000000">
                          <a:alpha val="43137"/>
                        </a:srgbClr>
                      </a:outerShdw>
                    </a:effectLst>
                    <a:latin typeface="Al-Mateen" panose="02060803050605020204" pitchFamily="18" charset="-78"/>
                    <a:cs typeface="Al-Mateen" panose="02060803050605020204" pitchFamily="18" charset="-78"/>
                  </a:rPr>
                  <a:t>إعادة هيكلية لصناعة</a:t>
                </a:r>
                <a:endParaRPr lang="en-US" sz="2400" b="1" noProof="1">
                  <a:solidFill>
                    <a:schemeClr val="accent4"/>
                  </a:solidFill>
                  <a:effectLst>
                    <a:outerShdw blurRad="38100" dist="38100" dir="2700000" algn="tl">
                      <a:srgbClr val="000000">
                        <a:alpha val="43137"/>
                      </a:srgbClr>
                    </a:outerShdw>
                  </a:effectLst>
                  <a:latin typeface="Al-Mateen" panose="02060803050605020204" pitchFamily="18" charset="-78"/>
                  <a:cs typeface="Al-Mateen" panose="02060803050605020204" pitchFamily="18" charset="-78"/>
                </a:endParaRPr>
              </a:p>
            </p:txBody>
          </p:sp>
          <p:sp>
            <p:nvSpPr>
              <p:cNvPr id="201" name="TextBox 64">
                <a:extLst>
                  <a:ext uri="{FF2B5EF4-FFF2-40B4-BE49-F238E27FC236}">
                    <a16:creationId xmlns="" xmlns:a16="http://schemas.microsoft.com/office/drawing/2014/main" id="{6255F187-105C-4C15-9C7D-7E4EFCA93911}"/>
                  </a:ext>
                </a:extLst>
              </p:cNvPr>
              <p:cNvSpPr txBox="1"/>
              <p:nvPr/>
            </p:nvSpPr>
            <p:spPr>
              <a:xfrm>
                <a:off x="8627238" y="1940650"/>
                <a:ext cx="3794037" cy="854879"/>
              </a:xfrm>
              <a:prstGeom prst="rect">
                <a:avLst/>
              </a:prstGeom>
              <a:noFill/>
            </p:spPr>
            <p:txBody>
              <a:bodyPr wrap="square" lIns="0" rIns="0" rtlCol="0" anchor="t">
                <a:spAutoFit/>
              </a:bodyPr>
              <a:lstStyle/>
              <a:p>
                <a:pPr algn="ctr"/>
                <a:r>
                  <a:rPr lang="ar-BH" sz="2000" b="1" noProof="1">
                    <a:solidFill>
                      <a:schemeClr val="tx1">
                        <a:lumMod val="65000"/>
                        <a:lumOff val="35000"/>
                      </a:schemeClr>
                    </a:solidFill>
                    <a:latin typeface="Sakkal Majalla" panose="02000000000000000000" pitchFamily="2" charset="-78"/>
                    <a:cs typeface="Sakkal Majalla" panose="02000000000000000000" pitchFamily="2" charset="-78"/>
                  </a:rPr>
                  <a:t>إعادة رسم الخريطة التسويقية</a:t>
                </a:r>
                <a:endParaRPr lang="en-US" sz="2000" b="1" noProof="1">
                  <a:solidFill>
                    <a:schemeClr val="tx1">
                      <a:lumMod val="65000"/>
                      <a:lumOff val="35000"/>
                    </a:schemeClr>
                  </a:solidFill>
                  <a:latin typeface="Sakkal Majalla" panose="02000000000000000000" pitchFamily="2" charset="-78"/>
                  <a:cs typeface="Sakkal Majalla" panose="02000000000000000000" pitchFamily="2" charset="-78"/>
                </a:endParaRPr>
              </a:p>
            </p:txBody>
          </p:sp>
        </p:grpSp>
        <p:grpSp>
          <p:nvGrpSpPr>
            <p:cNvPr id="203" name="Graphic 70" descr="Head with gears">
              <a:extLst>
                <a:ext uri="{FF2B5EF4-FFF2-40B4-BE49-F238E27FC236}">
                  <a16:creationId xmlns="" xmlns:a16="http://schemas.microsoft.com/office/drawing/2014/main" id="{55B39026-AF8D-455C-80F4-8F2312AF3F9F}"/>
                </a:ext>
              </a:extLst>
            </p:cNvPr>
            <p:cNvGrpSpPr/>
            <p:nvPr/>
          </p:nvGrpSpPr>
          <p:grpSpPr>
            <a:xfrm>
              <a:off x="4288668" y="4686468"/>
              <a:ext cx="638655" cy="638655"/>
              <a:chOff x="3477048" y="4827442"/>
              <a:chExt cx="851540" cy="851540"/>
            </a:xfrm>
          </p:grpSpPr>
          <p:sp>
            <p:nvSpPr>
              <p:cNvPr id="204" name="Freeform: Shape 76">
                <a:extLst>
                  <a:ext uri="{FF2B5EF4-FFF2-40B4-BE49-F238E27FC236}">
                    <a16:creationId xmlns="" xmlns:a16="http://schemas.microsoft.com/office/drawing/2014/main" id="{CEE26805-7437-4785-B192-E78B6E50BADE}"/>
                  </a:ext>
                </a:extLst>
              </p:cNvPr>
              <p:cNvSpPr/>
              <p:nvPr/>
            </p:nvSpPr>
            <p:spPr>
              <a:xfrm>
                <a:off x="3857579" y="5002185"/>
                <a:ext cx="74509" cy="74509"/>
              </a:xfrm>
              <a:custGeom>
                <a:avLst/>
                <a:gdLst>
                  <a:gd name="connsiteX0" fmla="*/ 37255 w 74509"/>
                  <a:gd name="connsiteY0" fmla="*/ 0 h 74509"/>
                  <a:gd name="connsiteX1" fmla="*/ 0 w 74509"/>
                  <a:gd name="connsiteY1" fmla="*/ 37255 h 74509"/>
                  <a:gd name="connsiteX2" fmla="*/ 37255 w 74509"/>
                  <a:gd name="connsiteY2" fmla="*/ 74510 h 74509"/>
                  <a:gd name="connsiteX3" fmla="*/ 74510 w 74509"/>
                  <a:gd name="connsiteY3" fmla="*/ 37255 h 74509"/>
                  <a:gd name="connsiteX4" fmla="*/ 37255 w 74509"/>
                  <a:gd name="connsiteY4" fmla="*/ 0 h 7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9" h="74509">
                    <a:moveTo>
                      <a:pt x="37255" y="0"/>
                    </a:moveTo>
                    <a:cubicBezTo>
                      <a:pt x="16853" y="0"/>
                      <a:pt x="0" y="16853"/>
                      <a:pt x="0" y="37255"/>
                    </a:cubicBezTo>
                    <a:cubicBezTo>
                      <a:pt x="0" y="57656"/>
                      <a:pt x="16853" y="74510"/>
                      <a:pt x="37255" y="74510"/>
                    </a:cubicBezTo>
                    <a:cubicBezTo>
                      <a:pt x="57656" y="74510"/>
                      <a:pt x="74510" y="57656"/>
                      <a:pt x="74510" y="37255"/>
                    </a:cubicBezTo>
                    <a:cubicBezTo>
                      <a:pt x="74510" y="16853"/>
                      <a:pt x="57656" y="0"/>
                      <a:pt x="37255" y="0"/>
                    </a:cubicBezTo>
                    <a:close/>
                  </a:path>
                </a:pathLst>
              </a:custGeom>
              <a:solidFill>
                <a:schemeClr val="bg1"/>
              </a:solidFill>
              <a:ln w="883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latin typeface="Sakkal Majalla" panose="02000000000000000000" pitchFamily="2" charset="-78"/>
                  <a:cs typeface="Sakkal Majalla" panose="02000000000000000000" pitchFamily="2" charset="-78"/>
                </a:endParaRPr>
              </a:p>
            </p:txBody>
          </p:sp>
          <p:sp>
            <p:nvSpPr>
              <p:cNvPr id="205" name="Freeform: Shape 77">
                <a:extLst>
                  <a:ext uri="{FF2B5EF4-FFF2-40B4-BE49-F238E27FC236}">
                    <a16:creationId xmlns="" xmlns:a16="http://schemas.microsoft.com/office/drawing/2014/main" id="{89E37296-A0A2-4645-B238-6B305D71003C}"/>
                  </a:ext>
                </a:extLst>
              </p:cNvPr>
              <p:cNvSpPr/>
              <p:nvPr/>
            </p:nvSpPr>
            <p:spPr>
              <a:xfrm>
                <a:off x="3745815" y="5182250"/>
                <a:ext cx="74509" cy="74509"/>
              </a:xfrm>
              <a:custGeom>
                <a:avLst/>
                <a:gdLst>
                  <a:gd name="connsiteX0" fmla="*/ 74510 w 74509"/>
                  <a:gd name="connsiteY0" fmla="*/ 37255 h 74509"/>
                  <a:gd name="connsiteX1" fmla="*/ 37255 w 74509"/>
                  <a:gd name="connsiteY1" fmla="*/ 74510 h 74509"/>
                  <a:gd name="connsiteX2" fmla="*/ 0 w 74509"/>
                  <a:gd name="connsiteY2" fmla="*/ 37255 h 74509"/>
                  <a:gd name="connsiteX3" fmla="*/ 37255 w 74509"/>
                  <a:gd name="connsiteY3" fmla="*/ 0 h 74509"/>
                  <a:gd name="connsiteX4" fmla="*/ 74510 w 74509"/>
                  <a:gd name="connsiteY4" fmla="*/ 37255 h 7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9" h="74509">
                    <a:moveTo>
                      <a:pt x="74510" y="37255"/>
                    </a:moveTo>
                    <a:cubicBezTo>
                      <a:pt x="74510" y="57830"/>
                      <a:pt x="57830" y="74510"/>
                      <a:pt x="37255" y="74510"/>
                    </a:cubicBezTo>
                    <a:cubicBezTo>
                      <a:pt x="16680" y="74510"/>
                      <a:pt x="0" y="57830"/>
                      <a:pt x="0" y="37255"/>
                    </a:cubicBezTo>
                    <a:cubicBezTo>
                      <a:pt x="0" y="16680"/>
                      <a:pt x="16680" y="0"/>
                      <a:pt x="37255" y="0"/>
                    </a:cubicBezTo>
                    <a:cubicBezTo>
                      <a:pt x="57830" y="0"/>
                      <a:pt x="74510" y="16680"/>
                      <a:pt x="74510" y="37255"/>
                    </a:cubicBezTo>
                    <a:close/>
                  </a:path>
                </a:pathLst>
              </a:custGeom>
              <a:solidFill>
                <a:schemeClr val="bg1"/>
              </a:solidFill>
              <a:ln w="883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latin typeface="Sakkal Majalla" panose="02000000000000000000" pitchFamily="2" charset="-78"/>
                  <a:cs typeface="Sakkal Majalla" panose="02000000000000000000" pitchFamily="2" charset="-78"/>
                </a:endParaRPr>
              </a:p>
            </p:txBody>
          </p:sp>
          <p:sp>
            <p:nvSpPr>
              <p:cNvPr id="206" name="Freeform: Shape 78">
                <a:extLst>
                  <a:ext uri="{FF2B5EF4-FFF2-40B4-BE49-F238E27FC236}">
                    <a16:creationId xmlns="" xmlns:a16="http://schemas.microsoft.com/office/drawing/2014/main" id="{727ACB2C-6BEC-41CE-A434-4D42B222EBEF}"/>
                  </a:ext>
                </a:extLst>
              </p:cNvPr>
              <p:cNvSpPr/>
              <p:nvPr/>
            </p:nvSpPr>
            <p:spPr>
              <a:xfrm>
                <a:off x="3601052" y="4877115"/>
                <a:ext cx="603440" cy="715825"/>
              </a:xfrm>
              <a:custGeom>
                <a:avLst/>
                <a:gdLst>
                  <a:gd name="connsiteX0" fmla="*/ 399337 w 603440"/>
                  <a:gd name="connsiteY0" fmla="*/ 174743 h 715825"/>
                  <a:gd name="connsiteX1" fmla="*/ 377162 w 603440"/>
                  <a:gd name="connsiteY1" fmla="*/ 185387 h 715825"/>
                  <a:gd name="connsiteX2" fmla="*/ 368292 w 603440"/>
                  <a:gd name="connsiteY2" fmla="*/ 204902 h 715825"/>
                  <a:gd name="connsiteX3" fmla="*/ 376275 w 603440"/>
                  <a:gd name="connsiteY3" fmla="*/ 227964 h 715825"/>
                  <a:gd name="connsiteX4" fmla="*/ 358535 w 603440"/>
                  <a:gd name="connsiteY4" fmla="*/ 245705 h 715825"/>
                  <a:gd name="connsiteX5" fmla="*/ 335472 w 603440"/>
                  <a:gd name="connsiteY5" fmla="*/ 237722 h 715825"/>
                  <a:gd name="connsiteX6" fmla="*/ 315958 w 603440"/>
                  <a:gd name="connsiteY6" fmla="*/ 245705 h 715825"/>
                  <a:gd name="connsiteX7" fmla="*/ 305313 w 603440"/>
                  <a:gd name="connsiteY7" fmla="*/ 266993 h 715825"/>
                  <a:gd name="connsiteX8" fmla="*/ 280477 w 603440"/>
                  <a:gd name="connsiteY8" fmla="*/ 266993 h 715825"/>
                  <a:gd name="connsiteX9" fmla="*/ 269832 w 603440"/>
                  <a:gd name="connsiteY9" fmla="*/ 244818 h 715825"/>
                  <a:gd name="connsiteX10" fmla="*/ 250318 w 603440"/>
                  <a:gd name="connsiteY10" fmla="*/ 236835 h 715825"/>
                  <a:gd name="connsiteX11" fmla="*/ 227255 w 603440"/>
                  <a:gd name="connsiteY11" fmla="*/ 244818 h 715825"/>
                  <a:gd name="connsiteX12" fmla="*/ 209515 w 603440"/>
                  <a:gd name="connsiteY12" fmla="*/ 227077 h 715825"/>
                  <a:gd name="connsiteX13" fmla="*/ 217498 w 603440"/>
                  <a:gd name="connsiteY13" fmla="*/ 204015 h 715825"/>
                  <a:gd name="connsiteX14" fmla="*/ 209515 w 603440"/>
                  <a:gd name="connsiteY14" fmla="*/ 184500 h 715825"/>
                  <a:gd name="connsiteX15" fmla="*/ 187339 w 603440"/>
                  <a:gd name="connsiteY15" fmla="*/ 173856 h 715825"/>
                  <a:gd name="connsiteX16" fmla="*/ 187339 w 603440"/>
                  <a:gd name="connsiteY16" fmla="*/ 149020 h 715825"/>
                  <a:gd name="connsiteX17" fmla="*/ 209515 w 603440"/>
                  <a:gd name="connsiteY17" fmla="*/ 138375 h 715825"/>
                  <a:gd name="connsiteX18" fmla="*/ 217498 w 603440"/>
                  <a:gd name="connsiteY18" fmla="*/ 118861 h 715825"/>
                  <a:gd name="connsiteX19" fmla="*/ 210402 w 603440"/>
                  <a:gd name="connsiteY19" fmla="*/ 95798 h 715825"/>
                  <a:gd name="connsiteX20" fmla="*/ 228142 w 603440"/>
                  <a:gd name="connsiteY20" fmla="*/ 78058 h 715825"/>
                  <a:gd name="connsiteX21" fmla="*/ 251205 w 603440"/>
                  <a:gd name="connsiteY21" fmla="*/ 86041 h 715825"/>
                  <a:gd name="connsiteX22" fmla="*/ 270719 w 603440"/>
                  <a:gd name="connsiteY22" fmla="*/ 78058 h 715825"/>
                  <a:gd name="connsiteX23" fmla="*/ 281364 w 603440"/>
                  <a:gd name="connsiteY23" fmla="*/ 55882 h 715825"/>
                  <a:gd name="connsiteX24" fmla="*/ 306200 w 603440"/>
                  <a:gd name="connsiteY24" fmla="*/ 55882 h 715825"/>
                  <a:gd name="connsiteX25" fmla="*/ 316845 w 603440"/>
                  <a:gd name="connsiteY25" fmla="*/ 77171 h 715825"/>
                  <a:gd name="connsiteX26" fmla="*/ 336359 w 603440"/>
                  <a:gd name="connsiteY26" fmla="*/ 85154 h 715825"/>
                  <a:gd name="connsiteX27" fmla="*/ 359422 w 603440"/>
                  <a:gd name="connsiteY27" fmla="*/ 77171 h 715825"/>
                  <a:gd name="connsiteX28" fmla="*/ 377162 w 603440"/>
                  <a:gd name="connsiteY28" fmla="*/ 94911 h 715825"/>
                  <a:gd name="connsiteX29" fmla="*/ 369179 w 603440"/>
                  <a:gd name="connsiteY29" fmla="*/ 117974 h 715825"/>
                  <a:gd name="connsiteX30" fmla="*/ 377162 w 603440"/>
                  <a:gd name="connsiteY30" fmla="*/ 137488 h 715825"/>
                  <a:gd name="connsiteX31" fmla="*/ 399337 w 603440"/>
                  <a:gd name="connsiteY31" fmla="*/ 148132 h 715825"/>
                  <a:gd name="connsiteX32" fmla="*/ 399337 w 603440"/>
                  <a:gd name="connsiteY32" fmla="*/ 174743 h 715825"/>
                  <a:gd name="connsiteX33" fmla="*/ 287573 w 603440"/>
                  <a:gd name="connsiteY33" fmla="*/ 354808 h 715825"/>
                  <a:gd name="connsiteX34" fmla="*/ 265397 w 603440"/>
                  <a:gd name="connsiteY34" fmla="*/ 365453 h 715825"/>
                  <a:gd name="connsiteX35" fmla="*/ 257414 w 603440"/>
                  <a:gd name="connsiteY35" fmla="*/ 384967 h 715825"/>
                  <a:gd name="connsiteX36" fmla="*/ 264510 w 603440"/>
                  <a:gd name="connsiteY36" fmla="*/ 408030 h 715825"/>
                  <a:gd name="connsiteX37" fmla="*/ 246770 w 603440"/>
                  <a:gd name="connsiteY37" fmla="*/ 425770 h 715825"/>
                  <a:gd name="connsiteX38" fmla="*/ 223707 w 603440"/>
                  <a:gd name="connsiteY38" fmla="*/ 417787 h 715825"/>
                  <a:gd name="connsiteX39" fmla="*/ 204193 w 603440"/>
                  <a:gd name="connsiteY39" fmla="*/ 425770 h 715825"/>
                  <a:gd name="connsiteX40" fmla="*/ 194436 w 603440"/>
                  <a:gd name="connsiteY40" fmla="*/ 447059 h 715825"/>
                  <a:gd name="connsiteX41" fmla="*/ 169599 w 603440"/>
                  <a:gd name="connsiteY41" fmla="*/ 447059 h 715825"/>
                  <a:gd name="connsiteX42" fmla="*/ 158955 w 603440"/>
                  <a:gd name="connsiteY42" fmla="*/ 424883 h 715825"/>
                  <a:gd name="connsiteX43" fmla="*/ 139440 w 603440"/>
                  <a:gd name="connsiteY43" fmla="*/ 416900 h 715825"/>
                  <a:gd name="connsiteX44" fmla="*/ 116378 w 603440"/>
                  <a:gd name="connsiteY44" fmla="*/ 423996 h 715825"/>
                  <a:gd name="connsiteX45" fmla="*/ 98637 w 603440"/>
                  <a:gd name="connsiteY45" fmla="*/ 406256 h 715825"/>
                  <a:gd name="connsiteX46" fmla="*/ 106621 w 603440"/>
                  <a:gd name="connsiteY46" fmla="*/ 383193 h 715825"/>
                  <a:gd name="connsiteX47" fmla="*/ 98637 w 603440"/>
                  <a:gd name="connsiteY47" fmla="*/ 363679 h 715825"/>
                  <a:gd name="connsiteX48" fmla="*/ 76462 w 603440"/>
                  <a:gd name="connsiteY48" fmla="*/ 353034 h 715825"/>
                  <a:gd name="connsiteX49" fmla="*/ 76462 w 603440"/>
                  <a:gd name="connsiteY49" fmla="*/ 328198 h 715825"/>
                  <a:gd name="connsiteX50" fmla="*/ 98637 w 603440"/>
                  <a:gd name="connsiteY50" fmla="*/ 317553 h 715825"/>
                  <a:gd name="connsiteX51" fmla="*/ 106621 w 603440"/>
                  <a:gd name="connsiteY51" fmla="*/ 298039 h 715825"/>
                  <a:gd name="connsiteX52" fmla="*/ 98637 w 603440"/>
                  <a:gd name="connsiteY52" fmla="*/ 274976 h 715825"/>
                  <a:gd name="connsiteX53" fmla="*/ 116378 w 603440"/>
                  <a:gd name="connsiteY53" fmla="*/ 257236 h 715825"/>
                  <a:gd name="connsiteX54" fmla="*/ 139440 w 603440"/>
                  <a:gd name="connsiteY54" fmla="*/ 265219 h 715825"/>
                  <a:gd name="connsiteX55" fmla="*/ 158955 w 603440"/>
                  <a:gd name="connsiteY55" fmla="*/ 257236 h 715825"/>
                  <a:gd name="connsiteX56" fmla="*/ 169599 w 603440"/>
                  <a:gd name="connsiteY56" fmla="*/ 235061 h 715825"/>
                  <a:gd name="connsiteX57" fmla="*/ 195323 w 603440"/>
                  <a:gd name="connsiteY57" fmla="*/ 235061 h 715825"/>
                  <a:gd name="connsiteX58" fmla="*/ 205967 w 603440"/>
                  <a:gd name="connsiteY58" fmla="*/ 257236 h 715825"/>
                  <a:gd name="connsiteX59" fmla="*/ 225481 w 603440"/>
                  <a:gd name="connsiteY59" fmla="*/ 265219 h 715825"/>
                  <a:gd name="connsiteX60" fmla="*/ 248544 w 603440"/>
                  <a:gd name="connsiteY60" fmla="*/ 257236 h 715825"/>
                  <a:gd name="connsiteX61" fmla="*/ 266284 w 603440"/>
                  <a:gd name="connsiteY61" fmla="*/ 274976 h 715825"/>
                  <a:gd name="connsiteX62" fmla="*/ 258301 w 603440"/>
                  <a:gd name="connsiteY62" fmla="*/ 298039 h 715825"/>
                  <a:gd name="connsiteX63" fmla="*/ 266284 w 603440"/>
                  <a:gd name="connsiteY63" fmla="*/ 317553 h 715825"/>
                  <a:gd name="connsiteX64" fmla="*/ 288460 w 603440"/>
                  <a:gd name="connsiteY64" fmla="*/ 328198 h 715825"/>
                  <a:gd name="connsiteX65" fmla="*/ 287573 w 603440"/>
                  <a:gd name="connsiteY65" fmla="*/ 354808 h 715825"/>
                  <a:gd name="connsiteX66" fmla="*/ 287573 w 603440"/>
                  <a:gd name="connsiteY66" fmla="*/ 354808 h 715825"/>
                  <a:gd name="connsiteX67" fmla="*/ 594482 w 603440"/>
                  <a:gd name="connsiteY67" fmla="*/ 387628 h 715825"/>
                  <a:gd name="connsiteX68" fmla="*/ 533278 w 603440"/>
                  <a:gd name="connsiteY68" fmla="*/ 281186 h 715825"/>
                  <a:gd name="connsiteX69" fmla="*/ 533278 w 603440"/>
                  <a:gd name="connsiteY69" fmla="*/ 276751 h 715825"/>
                  <a:gd name="connsiteX70" fmla="*/ 402886 w 603440"/>
                  <a:gd name="connsiteY70" fmla="*/ 37255 h 715825"/>
                  <a:gd name="connsiteX71" fmla="*/ 130570 w 603440"/>
                  <a:gd name="connsiteY71" fmla="*/ 37255 h 715825"/>
                  <a:gd name="connsiteX72" fmla="*/ 178 w 603440"/>
                  <a:gd name="connsiteY72" fmla="*/ 276751 h 715825"/>
                  <a:gd name="connsiteX73" fmla="*/ 104847 w 603440"/>
                  <a:gd name="connsiteY73" fmla="*/ 491410 h 715825"/>
                  <a:gd name="connsiteX74" fmla="*/ 104847 w 603440"/>
                  <a:gd name="connsiteY74" fmla="*/ 715826 h 715825"/>
                  <a:gd name="connsiteX75" fmla="*/ 385145 w 603440"/>
                  <a:gd name="connsiteY75" fmla="*/ 715826 h 715825"/>
                  <a:gd name="connsiteX76" fmla="*/ 385145 w 603440"/>
                  <a:gd name="connsiteY76" fmla="*/ 609383 h 715825"/>
                  <a:gd name="connsiteX77" fmla="*/ 428609 w 603440"/>
                  <a:gd name="connsiteY77" fmla="*/ 609383 h 715825"/>
                  <a:gd name="connsiteX78" fmla="*/ 503119 w 603440"/>
                  <a:gd name="connsiteY78" fmla="*/ 578338 h 715825"/>
                  <a:gd name="connsiteX79" fmla="*/ 533278 w 603440"/>
                  <a:gd name="connsiteY79" fmla="*/ 502941 h 715825"/>
                  <a:gd name="connsiteX80" fmla="*/ 533278 w 603440"/>
                  <a:gd name="connsiteY80" fmla="*/ 449720 h 715825"/>
                  <a:gd name="connsiteX81" fmla="*/ 572307 w 603440"/>
                  <a:gd name="connsiteY81" fmla="*/ 449720 h 715825"/>
                  <a:gd name="connsiteX82" fmla="*/ 594482 w 603440"/>
                  <a:gd name="connsiteY82" fmla="*/ 387628 h 7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3440" h="715825">
                    <a:moveTo>
                      <a:pt x="399337" y="174743"/>
                    </a:moveTo>
                    <a:lnTo>
                      <a:pt x="377162" y="185387"/>
                    </a:lnTo>
                    <a:cubicBezTo>
                      <a:pt x="375388" y="192484"/>
                      <a:pt x="371840" y="198693"/>
                      <a:pt x="368292" y="204902"/>
                    </a:cubicBezTo>
                    <a:lnTo>
                      <a:pt x="376275" y="227964"/>
                    </a:lnTo>
                    <a:lnTo>
                      <a:pt x="358535" y="245705"/>
                    </a:lnTo>
                    <a:lnTo>
                      <a:pt x="335472" y="237722"/>
                    </a:lnTo>
                    <a:cubicBezTo>
                      <a:pt x="329263" y="241270"/>
                      <a:pt x="323054" y="243931"/>
                      <a:pt x="315958" y="245705"/>
                    </a:cubicBezTo>
                    <a:lnTo>
                      <a:pt x="305313" y="266993"/>
                    </a:lnTo>
                    <a:lnTo>
                      <a:pt x="280477" y="266993"/>
                    </a:lnTo>
                    <a:lnTo>
                      <a:pt x="269832" y="244818"/>
                    </a:lnTo>
                    <a:cubicBezTo>
                      <a:pt x="262736" y="243044"/>
                      <a:pt x="256527" y="240383"/>
                      <a:pt x="250318" y="236835"/>
                    </a:cubicBezTo>
                    <a:lnTo>
                      <a:pt x="227255" y="244818"/>
                    </a:lnTo>
                    <a:lnTo>
                      <a:pt x="209515" y="227077"/>
                    </a:lnTo>
                    <a:lnTo>
                      <a:pt x="217498" y="204015"/>
                    </a:lnTo>
                    <a:cubicBezTo>
                      <a:pt x="213950" y="197806"/>
                      <a:pt x="211289" y="191597"/>
                      <a:pt x="209515" y="184500"/>
                    </a:cubicBezTo>
                    <a:lnTo>
                      <a:pt x="187339" y="173856"/>
                    </a:lnTo>
                    <a:lnTo>
                      <a:pt x="187339" y="149020"/>
                    </a:lnTo>
                    <a:lnTo>
                      <a:pt x="209515" y="138375"/>
                    </a:lnTo>
                    <a:cubicBezTo>
                      <a:pt x="211289" y="131279"/>
                      <a:pt x="213950" y="125070"/>
                      <a:pt x="217498" y="118861"/>
                    </a:cubicBezTo>
                    <a:lnTo>
                      <a:pt x="210402" y="95798"/>
                    </a:lnTo>
                    <a:lnTo>
                      <a:pt x="228142" y="78058"/>
                    </a:lnTo>
                    <a:lnTo>
                      <a:pt x="251205" y="86041"/>
                    </a:lnTo>
                    <a:cubicBezTo>
                      <a:pt x="257414" y="82493"/>
                      <a:pt x="263623" y="79832"/>
                      <a:pt x="270719" y="78058"/>
                    </a:cubicBezTo>
                    <a:lnTo>
                      <a:pt x="281364" y="55882"/>
                    </a:lnTo>
                    <a:lnTo>
                      <a:pt x="306200" y="55882"/>
                    </a:lnTo>
                    <a:lnTo>
                      <a:pt x="316845" y="77171"/>
                    </a:lnTo>
                    <a:cubicBezTo>
                      <a:pt x="323941" y="78945"/>
                      <a:pt x="330150" y="81606"/>
                      <a:pt x="336359" y="85154"/>
                    </a:cubicBezTo>
                    <a:lnTo>
                      <a:pt x="359422" y="77171"/>
                    </a:lnTo>
                    <a:lnTo>
                      <a:pt x="377162" y="94911"/>
                    </a:lnTo>
                    <a:lnTo>
                      <a:pt x="369179" y="117974"/>
                    </a:lnTo>
                    <a:cubicBezTo>
                      <a:pt x="372727" y="124183"/>
                      <a:pt x="375388" y="130392"/>
                      <a:pt x="377162" y="137488"/>
                    </a:cubicBezTo>
                    <a:lnTo>
                      <a:pt x="399337" y="148132"/>
                    </a:lnTo>
                    <a:lnTo>
                      <a:pt x="399337" y="174743"/>
                    </a:lnTo>
                    <a:close/>
                    <a:moveTo>
                      <a:pt x="287573" y="354808"/>
                    </a:moveTo>
                    <a:lnTo>
                      <a:pt x="265397" y="365453"/>
                    </a:lnTo>
                    <a:cubicBezTo>
                      <a:pt x="263623" y="372549"/>
                      <a:pt x="260962" y="378758"/>
                      <a:pt x="257414" y="384967"/>
                    </a:cubicBezTo>
                    <a:lnTo>
                      <a:pt x="264510" y="408030"/>
                    </a:lnTo>
                    <a:lnTo>
                      <a:pt x="246770" y="425770"/>
                    </a:lnTo>
                    <a:lnTo>
                      <a:pt x="223707" y="417787"/>
                    </a:lnTo>
                    <a:cubicBezTo>
                      <a:pt x="217498" y="421335"/>
                      <a:pt x="211289" y="423996"/>
                      <a:pt x="204193" y="425770"/>
                    </a:cubicBezTo>
                    <a:lnTo>
                      <a:pt x="194436" y="447059"/>
                    </a:lnTo>
                    <a:lnTo>
                      <a:pt x="169599" y="447059"/>
                    </a:lnTo>
                    <a:lnTo>
                      <a:pt x="158955" y="424883"/>
                    </a:lnTo>
                    <a:cubicBezTo>
                      <a:pt x="151859" y="423109"/>
                      <a:pt x="145650" y="420448"/>
                      <a:pt x="139440" y="416900"/>
                    </a:cubicBezTo>
                    <a:lnTo>
                      <a:pt x="116378" y="423996"/>
                    </a:lnTo>
                    <a:lnTo>
                      <a:pt x="98637" y="406256"/>
                    </a:lnTo>
                    <a:lnTo>
                      <a:pt x="106621" y="383193"/>
                    </a:lnTo>
                    <a:cubicBezTo>
                      <a:pt x="103073" y="376984"/>
                      <a:pt x="100411" y="370775"/>
                      <a:pt x="98637" y="363679"/>
                    </a:cubicBezTo>
                    <a:lnTo>
                      <a:pt x="76462" y="353034"/>
                    </a:lnTo>
                    <a:lnTo>
                      <a:pt x="76462" y="328198"/>
                    </a:lnTo>
                    <a:lnTo>
                      <a:pt x="98637" y="317553"/>
                    </a:lnTo>
                    <a:cubicBezTo>
                      <a:pt x="100411" y="310457"/>
                      <a:pt x="103073" y="304248"/>
                      <a:pt x="106621" y="298039"/>
                    </a:cubicBezTo>
                    <a:lnTo>
                      <a:pt x="98637" y="274976"/>
                    </a:lnTo>
                    <a:lnTo>
                      <a:pt x="116378" y="257236"/>
                    </a:lnTo>
                    <a:lnTo>
                      <a:pt x="139440" y="265219"/>
                    </a:lnTo>
                    <a:cubicBezTo>
                      <a:pt x="145650" y="261671"/>
                      <a:pt x="151859" y="259010"/>
                      <a:pt x="158955" y="257236"/>
                    </a:cubicBezTo>
                    <a:lnTo>
                      <a:pt x="169599" y="235061"/>
                    </a:lnTo>
                    <a:lnTo>
                      <a:pt x="195323" y="235061"/>
                    </a:lnTo>
                    <a:lnTo>
                      <a:pt x="205967" y="257236"/>
                    </a:lnTo>
                    <a:cubicBezTo>
                      <a:pt x="213063" y="259010"/>
                      <a:pt x="219272" y="261671"/>
                      <a:pt x="225481" y="265219"/>
                    </a:cubicBezTo>
                    <a:lnTo>
                      <a:pt x="248544" y="257236"/>
                    </a:lnTo>
                    <a:lnTo>
                      <a:pt x="266284" y="274976"/>
                    </a:lnTo>
                    <a:lnTo>
                      <a:pt x="258301" y="298039"/>
                    </a:lnTo>
                    <a:cubicBezTo>
                      <a:pt x="261849" y="304248"/>
                      <a:pt x="264510" y="310457"/>
                      <a:pt x="266284" y="317553"/>
                    </a:cubicBezTo>
                    <a:lnTo>
                      <a:pt x="288460" y="328198"/>
                    </a:lnTo>
                    <a:lnTo>
                      <a:pt x="287573" y="354808"/>
                    </a:lnTo>
                    <a:lnTo>
                      <a:pt x="287573" y="354808"/>
                    </a:lnTo>
                    <a:close/>
                    <a:moveTo>
                      <a:pt x="594482" y="387628"/>
                    </a:moveTo>
                    <a:lnTo>
                      <a:pt x="533278" y="281186"/>
                    </a:lnTo>
                    <a:lnTo>
                      <a:pt x="533278" y="276751"/>
                    </a:lnTo>
                    <a:cubicBezTo>
                      <a:pt x="536826" y="179178"/>
                      <a:pt x="487153" y="87815"/>
                      <a:pt x="402886" y="37255"/>
                    </a:cubicBezTo>
                    <a:cubicBezTo>
                      <a:pt x="318619" y="-12418"/>
                      <a:pt x="214837" y="-12418"/>
                      <a:pt x="130570" y="37255"/>
                    </a:cubicBezTo>
                    <a:cubicBezTo>
                      <a:pt x="46303" y="86928"/>
                      <a:pt x="-3370" y="179178"/>
                      <a:pt x="178" y="276751"/>
                    </a:cubicBezTo>
                    <a:cubicBezTo>
                      <a:pt x="178" y="361017"/>
                      <a:pt x="38320" y="439962"/>
                      <a:pt x="104847" y="491410"/>
                    </a:cubicBezTo>
                    <a:lnTo>
                      <a:pt x="104847" y="715826"/>
                    </a:lnTo>
                    <a:lnTo>
                      <a:pt x="385145" y="715826"/>
                    </a:lnTo>
                    <a:lnTo>
                      <a:pt x="385145" y="609383"/>
                    </a:lnTo>
                    <a:lnTo>
                      <a:pt x="428609" y="609383"/>
                    </a:lnTo>
                    <a:cubicBezTo>
                      <a:pt x="456994" y="609383"/>
                      <a:pt x="483604" y="597852"/>
                      <a:pt x="503119" y="578338"/>
                    </a:cubicBezTo>
                    <a:cubicBezTo>
                      <a:pt x="522633" y="557936"/>
                      <a:pt x="533278" y="531326"/>
                      <a:pt x="533278" y="502941"/>
                    </a:cubicBezTo>
                    <a:lnTo>
                      <a:pt x="533278" y="449720"/>
                    </a:lnTo>
                    <a:lnTo>
                      <a:pt x="572307" y="449720"/>
                    </a:lnTo>
                    <a:cubicBezTo>
                      <a:pt x="595369" y="447059"/>
                      <a:pt x="615771" y="420448"/>
                      <a:pt x="594482" y="387628"/>
                    </a:cubicBezTo>
                    <a:close/>
                  </a:path>
                </a:pathLst>
              </a:custGeom>
              <a:solidFill>
                <a:schemeClr val="bg1"/>
              </a:solidFill>
              <a:ln w="883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latin typeface="Sakkal Majalla" panose="02000000000000000000" pitchFamily="2" charset="-78"/>
                  <a:cs typeface="Sakkal Majalla" panose="02000000000000000000" pitchFamily="2" charset="-78"/>
                </a:endParaRPr>
              </a:p>
            </p:txBody>
          </p:sp>
        </p:grpSp>
        <p:grpSp>
          <p:nvGrpSpPr>
            <p:cNvPr id="207" name="Graphic 71" descr="Gears">
              <a:extLst>
                <a:ext uri="{FF2B5EF4-FFF2-40B4-BE49-F238E27FC236}">
                  <a16:creationId xmlns="" xmlns:a16="http://schemas.microsoft.com/office/drawing/2014/main" id="{0D553BB2-BD96-4592-94E8-746D73A8CE0E}"/>
                </a:ext>
              </a:extLst>
            </p:cNvPr>
            <p:cNvGrpSpPr/>
            <p:nvPr/>
          </p:nvGrpSpPr>
          <p:grpSpPr>
            <a:xfrm>
              <a:off x="3786052" y="3326648"/>
              <a:ext cx="719151" cy="790293"/>
              <a:chOff x="2806891" y="3014352"/>
              <a:chExt cx="958867" cy="1053726"/>
            </a:xfrm>
            <a:solidFill>
              <a:srgbClr val="262626"/>
            </a:solidFill>
          </p:grpSpPr>
          <p:sp>
            <p:nvSpPr>
              <p:cNvPr id="208" name="Freeform: Shape 80">
                <a:extLst>
                  <a:ext uri="{FF2B5EF4-FFF2-40B4-BE49-F238E27FC236}">
                    <a16:creationId xmlns="" xmlns:a16="http://schemas.microsoft.com/office/drawing/2014/main" id="{E053D8A3-D767-4235-9681-51023EF2DDF9}"/>
                  </a:ext>
                </a:extLst>
              </p:cNvPr>
              <p:cNvSpPr/>
              <p:nvPr/>
            </p:nvSpPr>
            <p:spPr>
              <a:xfrm>
                <a:off x="3222942" y="3014352"/>
                <a:ext cx="542816" cy="561111"/>
              </a:xfrm>
              <a:custGeom>
                <a:avLst/>
                <a:gdLst>
                  <a:gd name="connsiteX0" fmla="*/ 188935 w 377870"/>
                  <a:gd name="connsiteY0" fmla="*/ 255462 h 376983"/>
                  <a:gd name="connsiteX1" fmla="*/ 122409 w 377870"/>
                  <a:gd name="connsiteY1" fmla="*/ 188935 h 376983"/>
                  <a:gd name="connsiteX2" fmla="*/ 188935 w 377870"/>
                  <a:gd name="connsiteY2" fmla="*/ 122409 h 376983"/>
                  <a:gd name="connsiteX3" fmla="*/ 255462 w 377870"/>
                  <a:gd name="connsiteY3" fmla="*/ 188935 h 376983"/>
                  <a:gd name="connsiteX4" fmla="*/ 188935 w 377870"/>
                  <a:gd name="connsiteY4" fmla="*/ 255462 h 376983"/>
                  <a:gd name="connsiteX5" fmla="*/ 338842 w 377870"/>
                  <a:gd name="connsiteY5" fmla="*/ 147245 h 376983"/>
                  <a:gd name="connsiteX6" fmla="*/ 324650 w 377870"/>
                  <a:gd name="connsiteY6" fmla="*/ 112652 h 376983"/>
                  <a:gd name="connsiteX7" fmla="*/ 338842 w 377870"/>
                  <a:gd name="connsiteY7" fmla="*/ 70962 h 376983"/>
                  <a:gd name="connsiteX8" fmla="*/ 306909 w 377870"/>
                  <a:gd name="connsiteY8" fmla="*/ 39029 h 376983"/>
                  <a:gd name="connsiteX9" fmla="*/ 265219 w 377870"/>
                  <a:gd name="connsiteY9" fmla="*/ 53221 h 376983"/>
                  <a:gd name="connsiteX10" fmla="*/ 230625 w 377870"/>
                  <a:gd name="connsiteY10" fmla="*/ 39029 h 376983"/>
                  <a:gd name="connsiteX11" fmla="*/ 211111 w 377870"/>
                  <a:gd name="connsiteY11" fmla="*/ 0 h 376983"/>
                  <a:gd name="connsiteX12" fmla="*/ 166760 w 377870"/>
                  <a:gd name="connsiteY12" fmla="*/ 0 h 376983"/>
                  <a:gd name="connsiteX13" fmla="*/ 147245 w 377870"/>
                  <a:gd name="connsiteY13" fmla="*/ 39029 h 376983"/>
                  <a:gd name="connsiteX14" fmla="*/ 112652 w 377870"/>
                  <a:gd name="connsiteY14" fmla="*/ 53221 h 376983"/>
                  <a:gd name="connsiteX15" fmla="*/ 70962 w 377870"/>
                  <a:gd name="connsiteY15" fmla="*/ 39029 h 376983"/>
                  <a:gd name="connsiteX16" fmla="*/ 39029 w 377870"/>
                  <a:gd name="connsiteY16" fmla="*/ 70962 h 376983"/>
                  <a:gd name="connsiteX17" fmla="*/ 53221 w 377870"/>
                  <a:gd name="connsiteY17" fmla="*/ 112652 h 376983"/>
                  <a:gd name="connsiteX18" fmla="*/ 39029 w 377870"/>
                  <a:gd name="connsiteY18" fmla="*/ 147245 h 376983"/>
                  <a:gd name="connsiteX19" fmla="*/ 0 w 377870"/>
                  <a:gd name="connsiteY19" fmla="*/ 166760 h 376983"/>
                  <a:gd name="connsiteX20" fmla="*/ 0 w 377870"/>
                  <a:gd name="connsiteY20" fmla="*/ 211111 h 376983"/>
                  <a:gd name="connsiteX21" fmla="*/ 39029 w 377870"/>
                  <a:gd name="connsiteY21" fmla="*/ 230625 h 376983"/>
                  <a:gd name="connsiteX22" fmla="*/ 53221 w 377870"/>
                  <a:gd name="connsiteY22" fmla="*/ 265219 h 376983"/>
                  <a:gd name="connsiteX23" fmla="*/ 39029 w 377870"/>
                  <a:gd name="connsiteY23" fmla="*/ 306909 h 376983"/>
                  <a:gd name="connsiteX24" fmla="*/ 70075 w 377870"/>
                  <a:gd name="connsiteY24" fmla="*/ 337955 h 376983"/>
                  <a:gd name="connsiteX25" fmla="*/ 111765 w 377870"/>
                  <a:gd name="connsiteY25" fmla="*/ 323763 h 376983"/>
                  <a:gd name="connsiteX26" fmla="*/ 146358 w 377870"/>
                  <a:gd name="connsiteY26" fmla="*/ 337955 h 376983"/>
                  <a:gd name="connsiteX27" fmla="*/ 165873 w 377870"/>
                  <a:gd name="connsiteY27" fmla="*/ 376984 h 376983"/>
                  <a:gd name="connsiteX28" fmla="*/ 210224 w 377870"/>
                  <a:gd name="connsiteY28" fmla="*/ 376984 h 376983"/>
                  <a:gd name="connsiteX29" fmla="*/ 229738 w 377870"/>
                  <a:gd name="connsiteY29" fmla="*/ 337955 h 376983"/>
                  <a:gd name="connsiteX30" fmla="*/ 264332 w 377870"/>
                  <a:gd name="connsiteY30" fmla="*/ 323763 h 376983"/>
                  <a:gd name="connsiteX31" fmla="*/ 306022 w 377870"/>
                  <a:gd name="connsiteY31" fmla="*/ 337955 h 376983"/>
                  <a:gd name="connsiteX32" fmla="*/ 337955 w 377870"/>
                  <a:gd name="connsiteY32" fmla="*/ 306909 h 376983"/>
                  <a:gd name="connsiteX33" fmla="*/ 323763 w 377870"/>
                  <a:gd name="connsiteY33" fmla="*/ 265219 h 376983"/>
                  <a:gd name="connsiteX34" fmla="*/ 338842 w 377870"/>
                  <a:gd name="connsiteY34" fmla="*/ 230625 h 376983"/>
                  <a:gd name="connsiteX35" fmla="*/ 377871 w 377870"/>
                  <a:gd name="connsiteY35" fmla="*/ 211111 h 376983"/>
                  <a:gd name="connsiteX36" fmla="*/ 377871 w 377870"/>
                  <a:gd name="connsiteY36" fmla="*/ 166760 h 376983"/>
                  <a:gd name="connsiteX37" fmla="*/ 338842 w 377870"/>
                  <a:gd name="connsiteY37" fmla="*/ 147245 h 37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7870" h="376983">
                    <a:moveTo>
                      <a:pt x="188935" y="255462"/>
                    </a:moveTo>
                    <a:cubicBezTo>
                      <a:pt x="151681" y="255462"/>
                      <a:pt x="122409" y="225303"/>
                      <a:pt x="122409" y="188935"/>
                    </a:cubicBezTo>
                    <a:cubicBezTo>
                      <a:pt x="122409" y="152568"/>
                      <a:pt x="152568" y="122409"/>
                      <a:pt x="188935" y="122409"/>
                    </a:cubicBezTo>
                    <a:cubicBezTo>
                      <a:pt x="226190" y="122409"/>
                      <a:pt x="255462" y="152568"/>
                      <a:pt x="255462" y="188935"/>
                    </a:cubicBezTo>
                    <a:cubicBezTo>
                      <a:pt x="255462" y="225303"/>
                      <a:pt x="225303" y="255462"/>
                      <a:pt x="188935" y="255462"/>
                    </a:cubicBezTo>
                    <a:close/>
                    <a:moveTo>
                      <a:pt x="338842" y="147245"/>
                    </a:moveTo>
                    <a:cubicBezTo>
                      <a:pt x="335294" y="134827"/>
                      <a:pt x="330859" y="123296"/>
                      <a:pt x="324650" y="112652"/>
                    </a:cubicBezTo>
                    <a:lnTo>
                      <a:pt x="338842" y="70962"/>
                    </a:lnTo>
                    <a:lnTo>
                      <a:pt x="306909" y="39029"/>
                    </a:lnTo>
                    <a:lnTo>
                      <a:pt x="265219" y="53221"/>
                    </a:lnTo>
                    <a:cubicBezTo>
                      <a:pt x="254575" y="47012"/>
                      <a:pt x="243044" y="42577"/>
                      <a:pt x="230625" y="39029"/>
                    </a:cubicBezTo>
                    <a:lnTo>
                      <a:pt x="211111" y="0"/>
                    </a:lnTo>
                    <a:lnTo>
                      <a:pt x="166760" y="0"/>
                    </a:lnTo>
                    <a:lnTo>
                      <a:pt x="147245" y="39029"/>
                    </a:lnTo>
                    <a:cubicBezTo>
                      <a:pt x="134827" y="42577"/>
                      <a:pt x="123296" y="47012"/>
                      <a:pt x="112652" y="53221"/>
                    </a:cubicBezTo>
                    <a:lnTo>
                      <a:pt x="70962" y="39029"/>
                    </a:lnTo>
                    <a:lnTo>
                      <a:pt x="39029" y="70962"/>
                    </a:lnTo>
                    <a:lnTo>
                      <a:pt x="53221" y="112652"/>
                    </a:lnTo>
                    <a:cubicBezTo>
                      <a:pt x="47012" y="123296"/>
                      <a:pt x="42577" y="134827"/>
                      <a:pt x="39029" y="147245"/>
                    </a:cubicBezTo>
                    <a:lnTo>
                      <a:pt x="0" y="166760"/>
                    </a:lnTo>
                    <a:lnTo>
                      <a:pt x="0" y="211111"/>
                    </a:lnTo>
                    <a:lnTo>
                      <a:pt x="39029" y="230625"/>
                    </a:lnTo>
                    <a:cubicBezTo>
                      <a:pt x="42577" y="243044"/>
                      <a:pt x="47012" y="254575"/>
                      <a:pt x="53221" y="265219"/>
                    </a:cubicBezTo>
                    <a:lnTo>
                      <a:pt x="39029" y="306909"/>
                    </a:lnTo>
                    <a:lnTo>
                      <a:pt x="70075" y="337955"/>
                    </a:lnTo>
                    <a:lnTo>
                      <a:pt x="111765" y="323763"/>
                    </a:lnTo>
                    <a:cubicBezTo>
                      <a:pt x="122409" y="329972"/>
                      <a:pt x="133940" y="334407"/>
                      <a:pt x="146358" y="337955"/>
                    </a:cubicBezTo>
                    <a:lnTo>
                      <a:pt x="165873" y="376984"/>
                    </a:lnTo>
                    <a:lnTo>
                      <a:pt x="210224" y="376984"/>
                    </a:lnTo>
                    <a:lnTo>
                      <a:pt x="229738" y="337955"/>
                    </a:lnTo>
                    <a:cubicBezTo>
                      <a:pt x="242157" y="334407"/>
                      <a:pt x="253688" y="329972"/>
                      <a:pt x="264332" y="323763"/>
                    </a:cubicBezTo>
                    <a:lnTo>
                      <a:pt x="306022" y="337955"/>
                    </a:lnTo>
                    <a:lnTo>
                      <a:pt x="337955" y="306909"/>
                    </a:lnTo>
                    <a:lnTo>
                      <a:pt x="323763" y="265219"/>
                    </a:lnTo>
                    <a:cubicBezTo>
                      <a:pt x="329972" y="254575"/>
                      <a:pt x="335294" y="242157"/>
                      <a:pt x="338842" y="230625"/>
                    </a:cubicBezTo>
                    <a:lnTo>
                      <a:pt x="377871" y="211111"/>
                    </a:lnTo>
                    <a:lnTo>
                      <a:pt x="377871" y="166760"/>
                    </a:lnTo>
                    <a:lnTo>
                      <a:pt x="338842" y="147245"/>
                    </a:lnTo>
                    <a:close/>
                  </a:path>
                </a:pathLst>
              </a:custGeom>
              <a:solidFill>
                <a:schemeClr val="tx1">
                  <a:lumMod val="85000"/>
                  <a:lumOff val="15000"/>
                </a:schemeClr>
              </a:solidFill>
              <a:ln w="883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latin typeface="Sakkal Majalla" panose="02000000000000000000" pitchFamily="2" charset="-78"/>
                  <a:cs typeface="Sakkal Majalla" panose="02000000000000000000" pitchFamily="2" charset="-78"/>
                </a:endParaRPr>
              </a:p>
            </p:txBody>
          </p:sp>
          <p:sp>
            <p:nvSpPr>
              <p:cNvPr id="209" name="Freeform: Shape 81">
                <a:extLst>
                  <a:ext uri="{FF2B5EF4-FFF2-40B4-BE49-F238E27FC236}">
                    <a16:creationId xmlns="" xmlns:a16="http://schemas.microsoft.com/office/drawing/2014/main" id="{772D6E18-3903-496E-A41D-162E362FF606}"/>
                  </a:ext>
                </a:extLst>
              </p:cNvPr>
              <p:cNvSpPr/>
              <p:nvPr/>
            </p:nvSpPr>
            <p:spPr>
              <a:xfrm rot="647765">
                <a:off x="2806891" y="3419141"/>
                <a:ext cx="650467" cy="648937"/>
              </a:xfrm>
              <a:custGeom>
                <a:avLst/>
                <a:gdLst>
                  <a:gd name="connsiteX0" fmla="*/ 188935 w 377870"/>
                  <a:gd name="connsiteY0" fmla="*/ 255462 h 376983"/>
                  <a:gd name="connsiteX1" fmla="*/ 122409 w 377870"/>
                  <a:gd name="connsiteY1" fmla="*/ 188935 h 376983"/>
                  <a:gd name="connsiteX2" fmla="*/ 188935 w 377870"/>
                  <a:gd name="connsiteY2" fmla="*/ 122409 h 376983"/>
                  <a:gd name="connsiteX3" fmla="*/ 255462 w 377870"/>
                  <a:gd name="connsiteY3" fmla="*/ 188935 h 376983"/>
                  <a:gd name="connsiteX4" fmla="*/ 188935 w 377870"/>
                  <a:gd name="connsiteY4" fmla="*/ 255462 h 376983"/>
                  <a:gd name="connsiteX5" fmla="*/ 188935 w 377870"/>
                  <a:gd name="connsiteY5" fmla="*/ 255462 h 376983"/>
                  <a:gd name="connsiteX6" fmla="*/ 324650 w 377870"/>
                  <a:gd name="connsiteY6" fmla="*/ 112652 h 376983"/>
                  <a:gd name="connsiteX7" fmla="*/ 338842 w 377870"/>
                  <a:gd name="connsiteY7" fmla="*/ 70962 h 376983"/>
                  <a:gd name="connsiteX8" fmla="*/ 306909 w 377870"/>
                  <a:gd name="connsiteY8" fmla="*/ 39029 h 376983"/>
                  <a:gd name="connsiteX9" fmla="*/ 265219 w 377870"/>
                  <a:gd name="connsiteY9" fmla="*/ 53221 h 376983"/>
                  <a:gd name="connsiteX10" fmla="*/ 230625 w 377870"/>
                  <a:gd name="connsiteY10" fmla="*/ 39029 h 376983"/>
                  <a:gd name="connsiteX11" fmla="*/ 211111 w 377870"/>
                  <a:gd name="connsiteY11" fmla="*/ 0 h 376983"/>
                  <a:gd name="connsiteX12" fmla="*/ 166760 w 377870"/>
                  <a:gd name="connsiteY12" fmla="*/ 0 h 376983"/>
                  <a:gd name="connsiteX13" fmla="*/ 147245 w 377870"/>
                  <a:gd name="connsiteY13" fmla="*/ 39029 h 376983"/>
                  <a:gd name="connsiteX14" fmla="*/ 112652 w 377870"/>
                  <a:gd name="connsiteY14" fmla="*/ 53221 h 376983"/>
                  <a:gd name="connsiteX15" fmla="*/ 70962 w 377870"/>
                  <a:gd name="connsiteY15" fmla="*/ 39029 h 376983"/>
                  <a:gd name="connsiteX16" fmla="*/ 39916 w 377870"/>
                  <a:gd name="connsiteY16" fmla="*/ 70075 h 376983"/>
                  <a:gd name="connsiteX17" fmla="*/ 53221 w 377870"/>
                  <a:gd name="connsiteY17" fmla="*/ 111765 h 376983"/>
                  <a:gd name="connsiteX18" fmla="*/ 39029 w 377870"/>
                  <a:gd name="connsiteY18" fmla="*/ 146358 h 376983"/>
                  <a:gd name="connsiteX19" fmla="*/ 0 w 377870"/>
                  <a:gd name="connsiteY19" fmla="*/ 165873 h 376983"/>
                  <a:gd name="connsiteX20" fmla="*/ 0 w 377870"/>
                  <a:gd name="connsiteY20" fmla="*/ 210224 h 376983"/>
                  <a:gd name="connsiteX21" fmla="*/ 39029 w 377870"/>
                  <a:gd name="connsiteY21" fmla="*/ 229738 h 376983"/>
                  <a:gd name="connsiteX22" fmla="*/ 53221 w 377870"/>
                  <a:gd name="connsiteY22" fmla="*/ 264332 h 376983"/>
                  <a:gd name="connsiteX23" fmla="*/ 39916 w 377870"/>
                  <a:gd name="connsiteY23" fmla="*/ 306022 h 376983"/>
                  <a:gd name="connsiteX24" fmla="*/ 70962 w 377870"/>
                  <a:gd name="connsiteY24" fmla="*/ 337068 h 376983"/>
                  <a:gd name="connsiteX25" fmla="*/ 112652 w 377870"/>
                  <a:gd name="connsiteY25" fmla="*/ 323763 h 376983"/>
                  <a:gd name="connsiteX26" fmla="*/ 147245 w 377870"/>
                  <a:gd name="connsiteY26" fmla="*/ 337955 h 376983"/>
                  <a:gd name="connsiteX27" fmla="*/ 166760 w 377870"/>
                  <a:gd name="connsiteY27" fmla="*/ 376984 h 376983"/>
                  <a:gd name="connsiteX28" fmla="*/ 211111 w 377870"/>
                  <a:gd name="connsiteY28" fmla="*/ 376984 h 376983"/>
                  <a:gd name="connsiteX29" fmla="*/ 230625 w 377870"/>
                  <a:gd name="connsiteY29" fmla="*/ 337955 h 376983"/>
                  <a:gd name="connsiteX30" fmla="*/ 265219 w 377870"/>
                  <a:gd name="connsiteY30" fmla="*/ 323763 h 376983"/>
                  <a:gd name="connsiteX31" fmla="*/ 306909 w 377870"/>
                  <a:gd name="connsiteY31" fmla="*/ 337955 h 376983"/>
                  <a:gd name="connsiteX32" fmla="*/ 337955 w 377870"/>
                  <a:gd name="connsiteY32" fmla="*/ 306022 h 376983"/>
                  <a:gd name="connsiteX33" fmla="*/ 324650 w 377870"/>
                  <a:gd name="connsiteY33" fmla="*/ 265219 h 376983"/>
                  <a:gd name="connsiteX34" fmla="*/ 338842 w 377870"/>
                  <a:gd name="connsiteY34" fmla="*/ 230625 h 376983"/>
                  <a:gd name="connsiteX35" fmla="*/ 377871 w 377870"/>
                  <a:gd name="connsiteY35" fmla="*/ 211111 h 376983"/>
                  <a:gd name="connsiteX36" fmla="*/ 377871 w 377870"/>
                  <a:gd name="connsiteY36" fmla="*/ 166760 h 376983"/>
                  <a:gd name="connsiteX37" fmla="*/ 338842 w 377870"/>
                  <a:gd name="connsiteY37" fmla="*/ 147245 h 376983"/>
                  <a:gd name="connsiteX38" fmla="*/ 324650 w 377870"/>
                  <a:gd name="connsiteY38" fmla="*/ 112652 h 37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7870" h="376983">
                    <a:moveTo>
                      <a:pt x="188935" y="255462"/>
                    </a:moveTo>
                    <a:cubicBezTo>
                      <a:pt x="151681" y="255462"/>
                      <a:pt x="122409" y="225303"/>
                      <a:pt x="122409" y="188935"/>
                    </a:cubicBezTo>
                    <a:cubicBezTo>
                      <a:pt x="122409" y="151681"/>
                      <a:pt x="152568" y="122409"/>
                      <a:pt x="188935" y="122409"/>
                    </a:cubicBezTo>
                    <a:cubicBezTo>
                      <a:pt x="226190" y="122409"/>
                      <a:pt x="255462" y="152568"/>
                      <a:pt x="255462" y="188935"/>
                    </a:cubicBezTo>
                    <a:cubicBezTo>
                      <a:pt x="255462" y="225303"/>
                      <a:pt x="226190" y="255462"/>
                      <a:pt x="188935" y="255462"/>
                    </a:cubicBezTo>
                    <a:lnTo>
                      <a:pt x="188935" y="255462"/>
                    </a:lnTo>
                    <a:close/>
                    <a:moveTo>
                      <a:pt x="324650" y="112652"/>
                    </a:moveTo>
                    <a:lnTo>
                      <a:pt x="338842" y="70962"/>
                    </a:lnTo>
                    <a:lnTo>
                      <a:pt x="306909" y="39029"/>
                    </a:lnTo>
                    <a:lnTo>
                      <a:pt x="265219" y="53221"/>
                    </a:lnTo>
                    <a:cubicBezTo>
                      <a:pt x="254575" y="47012"/>
                      <a:pt x="242157" y="42577"/>
                      <a:pt x="230625" y="39029"/>
                    </a:cubicBezTo>
                    <a:lnTo>
                      <a:pt x="211111" y="0"/>
                    </a:lnTo>
                    <a:lnTo>
                      <a:pt x="166760" y="0"/>
                    </a:lnTo>
                    <a:lnTo>
                      <a:pt x="147245" y="39029"/>
                    </a:lnTo>
                    <a:cubicBezTo>
                      <a:pt x="134827" y="42577"/>
                      <a:pt x="123296" y="47012"/>
                      <a:pt x="112652" y="53221"/>
                    </a:cubicBezTo>
                    <a:lnTo>
                      <a:pt x="70962" y="39029"/>
                    </a:lnTo>
                    <a:lnTo>
                      <a:pt x="39916" y="70075"/>
                    </a:lnTo>
                    <a:lnTo>
                      <a:pt x="53221" y="111765"/>
                    </a:lnTo>
                    <a:cubicBezTo>
                      <a:pt x="47012" y="122409"/>
                      <a:pt x="42577" y="134827"/>
                      <a:pt x="39029" y="146358"/>
                    </a:cubicBezTo>
                    <a:lnTo>
                      <a:pt x="0" y="165873"/>
                    </a:lnTo>
                    <a:lnTo>
                      <a:pt x="0" y="210224"/>
                    </a:lnTo>
                    <a:lnTo>
                      <a:pt x="39029" y="229738"/>
                    </a:lnTo>
                    <a:cubicBezTo>
                      <a:pt x="42577" y="242157"/>
                      <a:pt x="47012" y="253688"/>
                      <a:pt x="53221" y="264332"/>
                    </a:cubicBezTo>
                    <a:lnTo>
                      <a:pt x="39916" y="306022"/>
                    </a:lnTo>
                    <a:lnTo>
                      <a:pt x="70962" y="337068"/>
                    </a:lnTo>
                    <a:lnTo>
                      <a:pt x="112652" y="323763"/>
                    </a:lnTo>
                    <a:cubicBezTo>
                      <a:pt x="123296" y="329972"/>
                      <a:pt x="134827" y="334407"/>
                      <a:pt x="147245" y="337955"/>
                    </a:cubicBezTo>
                    <a:lnTo>
                      <a:pt x="166760" y="376984"/>
                    </a:lnTo>
                    <a:lnTo>
                      <a:pt x="211111" y="376984"/>
                    </a:lnTo>
                    <a:lnTo>
                      <a:pt x="230625" y="337955"/>
                    </a:lnTo>
                    <a:cubicBezTo>
                      <a:pt x="243044" y="334407"/>
                      <a:pt x="254575" y="329972"/>
                      <a:pt x="265219" y="323763"/>
                    </a:cubicBezTo>
                    <a:lnTo>
                      <a:pt x="306909" y="337955"/>
                    </a:lnTo>
                    <a:lnTo>
                      <a:pt x="337955" y="306022"/>
                    </a:lnTo>
                    <a:lnTo>
                      <a:pt x="324650" y="265219"/>
                    </a:lnTo>
                    <a:cubicBezTo>
                      <a:pt x="330859" y="254575"/>
                      <a:pt x="335294" y="243044"/>
                      <a:pt x="338842" y="230625"/>
                    </a:cubicBezTo>
                    <a:lnTo>
                      <a:pt x="377871" y="211111"/>
                    </a:lnTo>
                    <a:lnTo>
                      <a:pt x="377871" y="166760"/>
                    </a:lnTo>
                    <a:lnTo>
                      <a:pt x="338842" y="147245"/>
                    </a:lnTo>
                    <a:cubicBezTo>
                      <a:pt x="335294" y="134827"/>
                      <a:pt x="330859" y="123296"/>
                      <a:pt x="324650" y="112652"/>
                    </a:cubicBezTo>
                    <a:close/>
                  </a:path>
                </a:pathLst>
              </a:custGeom>
              <a:solidFill>
                <a:schemeClr val="tx1">
                  <a:lumMod val="85000"/>
                  <a:lumOff val="15000"/>
                </a:schemeClr>
              </a:solidFill>
              <a:ln w="883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b="1">
                  <a:latin typeface="Sakkal Majalla" panose="02000000000000000000" pitchFamily="2" charset="-78"/>
                  <a:cs typeface="Sakkal Majalla" panose="02000000000000000000" pitchFamily="2" charset="-78"/>
                </a:endParaRPr>
              </a:p>
            </p:txBody>
          </p:sp>
        </p:grpSp>
      </p:gr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5581" y="1853118"/>
            <a:ext cx="1050878" cy="1050878"/>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121" y="2997665"/>
            <a:ext cx="1373871" cy="1369068"/>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7580" y="2093776"/>
            <a:ext cx="1077902" cy="680875"/>
          </a:xfrm>
          <a:prstGeom prst="rect">
            <a:avLst/>
          </a:prstGeom>
        </p:spPr>
      </p:pic>
      <p:pic>
        <p:nvPicPr>
          <p:cNvPr id="6" name="صورة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353" y="5074200"/>
            <a:ext cx="881550" cy="887487"/>
          </a:xfrm>
          <a:prstGeom prst="rect">
            <a:avLst/>
          </a:prstGeom>
        </p:spPr>
      </p:pic>
      <p:pic>
        <p:nvPicPr>
          <p:cNvPr id="10250" name="Picture 10" descr="Download Already A Proact User - Employee Icon White Png - Full Size PNG  Image - PNGk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5928" y="3501766"/>
            <a:ext cx="845800" cy="896329"/>
          </a:xfrm>
          <a:prstGeom prst="rect">
            <a:avLst/>
          </a:prstGeom>
          <a:noFill/>
          <a:extLst>
            <a:ext uri="{909E8E84-426E-40DD-AFC4-6F175D3DCCD1}">
              <a14:hiddenFill xmlns:a14="http://schemas.microsoft.com/office/drawing/2010/main">
                <a:solidFill>
                  <a:srgbClr val="FFFFFF"/>
                </a:solidFill>
              </a14:hiddenFill>
            </a:ext>
          </a:extLst>
        </p:spPr>
      </p:pic>
      <p:sp>
        <p:nvSpPr>
          <p:cNvPr id="231" name="TextBox 52">
            <a:extLst>
              <a:ext uri="{FF2B5EF4-FFF2-40B4-BE49-F238E27FC236}">
                <a16:creationId xmlns="" xmlns:a16="http://schemas.microsoft.com/office/drawing/2014/main" id="{4754F2B9-2F3D-4160-B87B-2E5657936057}"/>
              </a:ext>
            </a:extLst>
          </p:cNvPr>
          <p:cNvSpPr txBox="1"/>
          <p:nvPr/>
        </p:nvSpPr>
        <p:spPr>
          <a:xfrm>
            <a:off x="5615958" y="4267538"/>
            <a:ext cx="1592480" cy="707886"/>
          </a:xfrm>
          <a:prstGeom prst="rect">
            <a:avLst/>
          </a:prstGeom>
          <a:noFill/>
        </p:spPr>
        <p:txBody>
          <a:bodyPr wrap="square" lIns="0" rIns="0" rtlCol="0" anchor="t">
            <a:spAutoFit/>
          </a:bodyPr>
          <a:lstStyle/>
          <a:p>
            <a:pPr algn="ctr"/>
            <a:r>
              <a:rPr lang="ar-BH" sz="2000" b="1" noProof="1" smtClean="0">
                <a:solidFill>
                  <a:schemeClr val="bg1"/>
                </a:solidFill>
                <a:latin typeface="Sakkal Majalla" panose="02000000000000000000" pitchFamily="2" charset="-78"/>
                <a:cs typeface="Sakkal Majalla" panose="02000000000000000000" pitchFamily="2" charset="-78"/>
              </a:rPr>
              <a:t>تقديم قيمة متميزة للعميل</a:t>
            </a:r>
            <a:endParaRPr lang="en-US" sz="2000" b="1" noProof="1">
              <a:solidFill>
                <a:schemeClr val="bg1"/>
              </a:solidFill>
              <a:latin typeface="Sakkal Majalla" panose="02000000000000000000" pitchFamily="2" charset="-78"/>
              <a:cs typeface="Sakkal Majalla" panose="02000000000000000000" pitchFamily="2" charset="-78"/>
            </a:endParaRPr>
          </a:p>
        </p:txBody>
      </p:sp>
      <p:sp>
        <p:nvSpPr>
          <p:cNvPr id="98"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9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0" name="رابط مستقيم 9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1"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261106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rtl="1">
              <a:buAutoNum type="arabicPeriod"/>
            </a:pPr>
            <a:r>
              <a:rPr lang="ar-BH" sz="3600" b="1" dirty="0" smtClean="0">
                <a:solidFill>
                  <a:schemeClr val="tx1"/>
                </a:solidFill>
                <a:latin typeface="Sakkal Majalla" panose="02000000000000000000" pitchFamily="2" charset="-78"/>
                <a:cs typeface="Sakkal Majalla" panose="02000000000000000000" pitchFamily="2" charset="-78"/>
              </a:rPr>
              <a:t>انتشر استعمال التسويق الإلكتروني، فالإنترنت تحول إلى سوق افتراضي يحتوي على سلع حقيقية وله جمهور متنوع العادات والثقافات ومنتشر في جميع بقاع الأرض.</a:t>
            </a:r>
          </a:p>
          <a:p>
            <a:pPr algn="just" rtl="1"/>
            <a:r>
              <a:rPr lang="ar-BH" sz="3600" b="1" dirty="0">
                <a:solidFill>
                  <a:schemeClr val="tx1"/>
                </a:solidFill>
                <a:latin typeface="Sakkal Majalla" panose="02000000000000000000" pitchFamily="2" charset="-78"/>
                <a:cs typeface="Sakkal Majalla" panose="02000000000000000000" pitchFamily="2" charset="-78"/>
              </a:rPr>
              <a:t> </a:t>
            </a:r>
            <a:r>
              <a:rPr lang="ar-BH" sz="3600" b="1" dirty="0" smtClean="0">
                <a:solidFill>
                  <a:schemeClr val="tx1"/>
                </a:solidFill>
                <a:latin typeface="Sakkal Majalla" panose="02000000000000000000" pitchFamily="2" charset="-78"/>
                <a:cs typeface="Sakkal Majalla" panose="02000000000000000000" pitchFamily="2" charset="-78"/>
              </a:rPr>
              <a:t>        أ. اذكر اثنان من مزايا التسويق الإلكتروني للمستهلك؟</a:t>
            </a: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endParaRPr lang="ar-BH" sz="36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r>
              <a:rPr lang="ar-BH" sz="3600" b="1" dirty="0" smtClean="0">
                <a:solidFill>
                  <a:schemeClr val="tx1"/>
                </a:solidFill>
                <a:latin typeface="Sakkal Majalla" panose="02000000000000000000" pitchFamily="2" charset="-78"/>
                <a:cs typeface="Sakkal Majalla" panose="02000000000000000000" pitchFamily="2" charset="-78"/>
              </a:rPr>
              <a:t>        ب. اذكر اثنان من عيوب التسويق الإلكتروني؟</a:t>
            </a:r>
            <a:endParaRPr lang="ar-SA" sz="36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1" name="Flowchart: Terminator 5">
            <a:hlinkClick r:id="rId2"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8"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0777875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a:solidFill>
                  <a:schemeClr val="tx1"/>
                </a:solidFill>
                <a:latin typeface="Sakkal Majalla" panose="02000000000000000000" pitchFamily="2" charset="-78"/>
                <a:cs typeface="Sakkal Majalla" panose="02000000000000000000" pitchFamily="2" charset="-78"/>
              </a:rPr>
              <a:t>2</a:t>
            </a:r>
            <a:r>
              <a:rPr lang="ar-SA" sz="4000" b="1" dirty="0" smtClean="0">
                <a:solidFill>
                  <a:schemeClr val="tx1"/>
                </a:solidFill>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يعمل التسويق الإلكتروني إلى التغلب على الحواجز الجغرافية</a:t>
            </a:r>
            <a:r>
              <a:rPr lang="ar-SA" sz="4000" b="1" dirty="0" smtClean="0">
                <a:solidFill>
                  <a:schemeClr val="tx1"/>
                </a:solidFill>
                <a:latin typeface="Sakkal Majalla" panose="02000000000000000000" pitchFamily="2" charset="-78"/>
                <a:cs typeface="Sakkal Majalla" panose="02000000000000000000" pitchFamily="2" charset="-78"/>
              </a:rPr>
              <a:t>.</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a16="http://schemas.microsoft.com/office/drawing/2014/main" xmlns=""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40430742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rtl="1">
              <a:buAutoNum type="arabicPeriod" startAt="3"/>
            </a:pPr>
            <a:r>
              <a:rPr lang="ar-BH" sz="4000" b="1" dirty="0" smtClean="0">
                <a:solidFill>
                  <a:schemeClr val="tx1"/>
                </a:solidFill>
                <a:latin typeface="Sakkal Majalla" panose="02000000000000000000" pitchFamily="2" charset="-78"/>
                <a:cs typeface="Sakkal Majalla" panose="02000000000000000000" pitchFamily="2" charset="-78"/>
              </a:rPr>
              <a:t>علل لما يأتي:</a:t>
            </a:r>
          </a:p>
          <a:p>
            <a:pPr algn="just" rtl="1"/>
            <a:r>
              <a:rPr lang="ar-BH" sz="4000" b="1" dirty="0" smtClean="0">
                <a:solidFill>
                  <a:schemeClr val="tx1"/>
                </a:solidFill>
                <a:latin typeface="Sakkal Majalla" panose="02000000000000000000" pitchFamily="2" charset="-78"/>
                <a:cs typeface="Sakkal Majalla" panose="02000000000000000000" pitchFamily="2" charset="-78"/>
              </a:rPr>
              <a:t>     أ.  ما زالت بعض الشركات ترفض فكرة الدخول في مجال التسويق الإلكتروني</a:t>
            </a:r>
            <a:r>
              <a:rPr lang="ar-SA" sz="4000" b="1" dirty="0" smtClean="0">
                <a:solidFill>
                  <a:schemeClr val="tx1"/>
                </a:solidFill>
                <a:latin typeface="Sakkal Majalla" panose="02000000000000000000" pitchFamily="2" charset="-78"/>
                <a:cs typeface="Sakkal Majalla" panose="02000000000000000000" pitchFamily="2" charset="-78"/>
              </a:rPr>
              <a:t>.</a:t>
            </a:r>
            <a:endParaRPr lang="ar-BH" sz="40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4000" b="1" dirty="0">
              <a:solidFill>
                <a:schemeClr val="tx1"/>
              </a:solidFill>
              <a:latin typeface="Sakkal Majalla" panose="02000000000000000000" pitchFamily="2" charset="-78"/>
              <a:cs typeface="Sakkal Majalla" panose="02000000000000000000" pitchFamily="2" charset="-78"/>
            </a:endParaRPr>
          </a:p>
          <a:p>
            <a:pPr algn="just" rtl="1"/>
            <a:endParaRPr lang="ar-BH" sz="40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4000" b="1" dirty="0">
              <a:solidFill>
                <a:schemeClr val="tx1"/>
              </a:solidFill>
              <a:latin typeface="Sakkal Majalla" panose="02000000000000000000" pitchFamily="2" charset="-78"/>
              <a:cs typeface="Sakkal Majalla" panose="02000000000000000000" pitchFamily="2" charset="-78"/>
            </a:endParaRPr>
          </a:p>
          <a:p>
            <a:pPr algn="just" rtl="1"/>
            <a:r>
              <a:rPr lang="ar-BH" sz="4000" b="1" dirty="0" smtClean="0">
                <a:solidFill>
                  <a:schemeClr val="tx1"/>
                </a:solidFill>
                <a:latin typeface="Sakkal Majalla" panose="02000000000000000000" pitchFamily="2" charset="-78"/>
                <a:cs typeface="Sakkal Majalla" panose="02000000000000000000" pitchFamily="2" charset="-78"/>
              </a:rPr>
              <a:t>    ب. سهولة الحصول على معلومات عن أي سلعة وميزاتها في التسويق الإلكتروني.</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9" name="Flowchart: Terminator 5">
            <a:hlinkClick r:id="rId2"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8"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1"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2" name="رابط مستقيم 11"/>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96865014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smtClean="0">
                <a:solidFill>
                  <a:schemeClr val="tx1"/>
                </a:solidFill>
                <a:latin typeface="Sakkal Majalla" panose="02000000000000000000" pitchFamily="2" charset="-78"/>
                <a:cs typeface="Sakkal Majalla" panose="02000000000000000000" pitchFamily="2" charset="-78"/>
              </a:rPr>
              <a:t>4</a:t>
            </a:r>
            <a:r>
              <a:rPr lang="ar-SA" sz="4000" b="1" dirty="0" smtClean="0">
                <a:solidFill>
                  <a:schemeClr val="tx1"/>
                </a:solidFill>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يطلق على التسويق الإلكتروني مصطلح</a:t>
            </a:r>
            <a:r>
              <a:rPr lang="ar-SA" sz="4000" b="1" dirty="0" smtClean="0">
                <a:solidFill>
                  <a:schemeClr val="tx1"/>
                </a:solidFill>
                <a:latin typeface="Sakkal Majalla" panose="02000000000000000000" pitchFamily="2" charset="-78"/>
                <a:cs typeface="Sakkal Majalla" panose="02000000000000000000" pitchFamily="2" charset="-78"/>
              </a:rPr>
              <a:t>:</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279866"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smtClean="0">
                <a:solidFill>
                  <a:schemeClr val="tx1"/>
                </a:solidFill>
                <a:latin typeface="Sakkal Majalla" panose="02000000000000000000" pitchFamily="2" charset="-78"/>
                <a:cs typeface="Sakkal Majalla" panose="02000000000000000000" pitchFamily="2" charset="-78"/>
              </a:rPr>
              <a:t>التسويق التقليدي</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4" name="Rectangle: Rounded Corners 3">
            <a:hlinkClick r:id="rId2" action="ppaction://hlinksldjump"/>
            <a:extLst>
              <a:ext uri="{FF2B5EF4-FFF2-40B4-BE49-F238E27FC236}">
                <a16:creationId xmlns:a16="http://schemas.microsoft.com/office/drawing/2014/main" xmlns="" id="{0B87C965-9A2D-40EF-9B01-3285F1F92093}"/>
              </a:ext>
            </a:extLst>
          </p:cNvPr>
          <p:cNvSpPr/>
          <p:nvPr/>
        </p:nvSpPr>
        <p:spPr>
          <a:xfrm>
            <a:off x="6279866"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BH" sz="3600" b="1" dirty="0" smtClean="0">
                <a:solidFill>
                  <a:schemeClr val="tx1"/>
                </a:solidFill>
                <a:latin typeface="Sakkal Majalla" panose="02000000000000000000" pitchFamily="2" charset="-78"/>
                <a:cs typeface="Sakkal Majalla" panose="02000000000000000000" pitchFamily="2" charset="-78"/>
              </a:rPr>
              <a:t>الخطط التسويقية</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5" name="Rectangle: Rounded Corners 4">
            <a:hlinkClick r:id="rId3" action="ppaction://hlinksldjump"/>
            <a:extLst>
              <a:ext uri="{FF2B5EF4-FFF2-40B4-BE49-F238E27FC236}">
                <a16:creationId xmlns:a16="http://schemas.microsoft.com/office/drawing/2014/main" xmlns="" id="{8B6951A5-408B-473D-B6CF-B5E572164259}"/>
              </a:ext>
            </a:extLst>
          </p:cNvPr>
          <p:cNvSpPr/>
          <p:nvPr/>
        </p:nvSpPr>
        <p:spPr>
          <a:xfrm>
            <a:off x="573355" y="3279850"/>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BH" sz="3600" b="1" dirty="0" smtClean="0">
                <a:solidFill>
                  <a:schemeClr val="tx1"/>
                </a:solidFill>
                <a:latin typeface="Sakkal Majalla" panose="02000000000000000000" pitchFamily="2" charset="-78"/>
                <a:cs typeface="Sakkal Majalla" panose="02000000000000000000" pitchFamily="2" charset="-78"/>
              </a:rPr>
              <a:t>التسويق المعكوس</a:t>
            </a:r>
            <a:r>
              <a:rPr lang="ar-SA" sz="3600" b="1" dirty="0" smtClean="0">
                <a:solidFill>
                  <a:schemeClr val="tx1"/>
                </a:solidFill>
                <a:latin typeface="Sakkal Majalla" panose="02000000000000000000" pitchFamily="2" charset="-78"/>
                <a:cs typeface="Sakkal Majalla" panose="02000000000000000000" pitchFamily="2" charset="-78"/>
              </a:rPr>
              <a:t>.</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hlinkClick r:id="rId2" action="ppaction://hlinksldjump"/>
            <a:extLst>
              <a:ext uri="{FF2B5EF4-FFF2-40B4-BE49-F238E27FC236}">
                <a16:creationId xmlns:a16="http://schemas.microsoft.com/office/drawing/2014/main" xmlns="" id="{688AD076-9558-4180-9052-D3E11A808CCF}"/>
              </a:ext>
            </a:extLst>
          </p:cNvPr>
          <p:cNvSpPr/>
          <p:nvPr/>
        </p:nvSpPr>
        <p:spPr>
          <a:xfrm>
            <a:off x="573355" y="4665808"/>
            <a:ext cx="49377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smtClean="0">
                <a:solidFill>
                  <a:schemeClr val="tx1"/>
                </a:solidFill>
                <a:latin typeface="Sakkal Majalla" panose="02000000000000000000" pitchFamily="2" charset="-78"/>
                <a:cs typeface="Sakkal Majalla" panose="02000000000000000000" pitchFamily="2" charset="-78"/>
              </a:rPr>
              <a:t>التسويق الكبير.</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رابط مستقيم 1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568617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BH" sz="4000" b="1" dirty="0" smtClean="0">
                <a:solidFill>
                  <a:schemeClr val="tx1"/>
                </a:solidFill>
                <a:latin typeface="Sakkal Majalla" panose="02000000000000000000" pitchFamily="2" charset="-78"/>
                <a:cs typeface="Sakkal Majalla" panose="02000000000000000000" pitchFamily="2" charset="-78"/>
              </a:rPr>
              <a:t>5</a:t>
            </a:r>
            <a:r>
              <a:rPr lang="ar-SA" sz="4000" b="1" dirty="0" smtClean="0">
                <a:solidFill>
                  <a:schemeClr val="tx1"/>
                </a:solidFill>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ارتفاع تكاليف التسويق الإلكتروني مقارنة بتكاليف التسويق العادي</a:t>
            </a:r>
            <a:r>
              <a:rPr lang="ar-SA" sz="4000" b="1" dirty="0" smtClean="0">
                <a:solidFill>
                  <a:schemeClr val="tx1"/>
                </a:solidFill>
                <a:latin typeface="Sakkal Majalla" panose="02000000000000000000" pitchFamily="2" charset="-78"/>
                <a:cs typeface="Sakkal Majalla" panose="02000000000000000000" pitchFamily="2" charset="-78"/>
              </a:rPr>
              <a:t>.</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a16="http://schemas.microsoft.com/office/drawing/2014/main" xmlns="" id="{D26EB1B5-0C73-4673-B830-CBC625C354BB}"/>
              </a:ext>
            </a:extLst>
          </p:cNvPr>
          <p:cNvSpPr/>
          <p:nvPr/>
        </p:nvSpPr>
        <p:spPr>
          <a:xfrm>
            <a:off x="6543393"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3" action="ppaction://hlinksldjump"/>
            <a:extLst>
              <a:ext uri="{FF2B5EF4-FFF2-40B4-BE49-F238E27FC236}">
                <a16:creationId xmlns:a16="http://schemas.microsoft.com/office/drawing/2014/main" xmlns="" id="{33519721-DB9D-4E6B-82E6-92DD79CF670B}"/>
              </a:ext>
            </a:extLst>
          </p:cNvPr>
          <p:cNvSpPr/>
          <p:nvPr/>
        </p:nvSpPr>
        <p:spPr>
          <a:xfrm>
            <a:off x="2768362"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9"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0"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رابط مستقيم 10"/>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22661407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tabLst>
                <a:tab pos="8794750" algn="l"/>
              </a:tabLst>
            </a:pPr>
            <a:r>
              <a:rPr lang="ar-BH" sz="4000" b="1" dirty="0">
                <a:solidFill>
                  <a:schemeClr val="tx1"/>
                </a:solidFill>
                <a:latin typeface="Sakkal Majalla" panose="02000000000000000000" pitchFamily="2" charset="-78"/>
                <a:cs typeface="Sakkal Majalla" panose="02000000000000000000" pitchFamily="2" charset="-78"/>
              </a:rPr>
              <a:t>6</a:t>
            </a:r>
            <a:r>
              <a:rPr lang="ar-BH" sz="4000" b="1" dirty="0" smtClean="0">
                <a:solidFill>
                  <a:schemeClr val="tx1"/>
                </a:solidFill>
                <a:latin typeface="Sakkal Majalla" panose="02000000000000000000" pitchFamily="2" charset="-78"/>
                <a:cs typeface="Sakkal Majalla" panose="02000000000000000000" pitchFamily="2" charset="-78"/>
              </a:rPr>
              <a:t>. أكمل عناصر المزيج التسويقي للتسويق الإلكتروني:</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a16="http://schemas.microsoft.com/office/drawing/2014/main" xmlns=""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8" name="Flowchart: Terminator 5">
            <a:hlinkClick r:id="rId2"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graphicFrame>
        <p:nvGraphicFramePr>
          <p:cNvPr id="9" name="Diagram 5"/>
          <p:cNvGraphicFramePr/>
          <p:nvPr>
            <p:extLst>
              <p:ext uri="{D42A27DB-BD31-4B8C-83A1-F6EECF244321}">
                <p14:modId xmlns:p14="http://schemas.microsoft.com/office/powerpoint/2010/main" val="726039112"/>
              </p:ext>
            </p:extLst>
          </p:nvPr>
        </p:nvGraphicFramePr>
        <p:xfrm>
          <a:off x="2830286" y="1901370"/>
          <a:ext cx="6008913" cy="441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5" name="رابط مستقيم 1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70417626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1861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a16="http://schemas.microsoft.com/office/drawing/2014/main" xmlns="" id="{34442B95-24DB-4CF3-BFD0-1886E1B37CE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a16="http://schemas.microsoft.com/office/drawing/2014/main" xmlns=""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a16="http://schemas.microsoft.com/office/drawing/2014/main" xmlns=""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a16="http://schemas.microsoft.com/office/drawing/2014/main" xmlns=""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a16="http://schemas.microsoft.com/office/drawing/2014/main" xmlns=""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a16="http://schemas.microsoft.com/office/drawing/2014/main" xmlns=""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a16="http://schemas.microsoft.com/office/drawing/2014/main" xmlns=""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Shape 401">
            <a:extLst>
              <a:ext uri="{FF2B5EF4-FFF2-40B4-BE49-F238E27FC236}">
                <a16:creationId xmlns:a16="http://schemas.microsoft.com/office/drawing/2014/main" xmlns="" id="{E8080949-0306-421B-9AB4-F8E8D2FCC2B5}"/>
              </a:ext>
            </a:extLst>
          </p:cNvPr>
          <p:cNvGrpSpPr/>
          <p:nvPr/>
        </p:nvGrpSpPr>
        <p:grpSpPr>
          <a:xfrm>
            <a:off x="1668671" y="3326001"/>
            <a:ext cx="5043757" cy="907708"/>
            <a:chOff x="-1535283" y="1287960"/>
            <a:chExt cx="11486579" cy="2067200"/>
          </a:xfrm>
        </p:grpSpPr>
        <p:sp>
          <p:nvSpPr>
            <p:cNvPr id="23" name="Shape 402">
              <a:extLst>
                <a:ext uri="{FF2B5EF4-FFF2-40B4-BE49-F238E27FC236}">
                  <a16:creationId xmlns:a16="http://schemas.microsoft.com/office/drawing/2014/main" xmlns=""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403">
              <a:extLst>
                <a:ext uri="{FF2B5EF4-FFF2-40B4-BE49-F238E27FC236}">
                  <a16:creationId xmlns:a16="http://schemas.microsoft.com/office/drawing/2014/main" xmlns=""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5" name="Shape 404">
              <a:extLst>
                <a:ext uri="{FF2B5EF4-FFF2-40B4-BE49-F238E27FC236}">
                  <a16:creationId xmlns:a16="http://schemas.microsoft.com/office/drawing/2014/main" xmlns=""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6" name="Shape 405">
              <a:extLst>
                <a:ext uri="{FF2B5EF4-FFF2-40B4-BE49-F238E27FC236}">
                  <a16:creationId xmlns:a16="http://schemas.microsoft.com/office/drawing/2014/main" xmlns=""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9" name="Shape 406">
              <a:extLst>
                <a:ext uri="{FF2B5EF4-FFF2-40B4-BE49-F238E27FC236}">
                  <a16:creationId xmlns:a16="http://schemas.microsoft.com/office/drawing/2014/main" xmlns=""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0" name="Shape 408">
            <a:extLst>
              <a:ext uri="{FF2B5EF4-FFF2-40B4-BE49-F238E27FC236}">
                <a16:creationId xmlns:a16="http://schemas.microsoft.com/office/drawing/2014/main" xmlns="" id="{03E19D0A-CF6F-4DFE-AABB-190DF53C80CF}"/>
              </a:ext>
            </a:extLst>
          </p:cNvPr>
          <p:cNvSpPr txBox="1">
            <a:spLocks/>
          </p:cNvSpPr>
          <p:nvPr/>
        </p:nvSpPr>
        <p:spPr>
          <a:xfrm>
            <a:off x="2159713" y="4312227"/>
            <a:ext cx="3992502"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a:t>
            </a:r>
            <a:r>
              <a:rPr lang="ar-BH" b="1" dirty="0">
                <a:solidFill>
                  <a:srgbClr val="3C6070"/>
                </a:solidFill>
                <a:latin typeface="Sakkal Majalla" panose="02000000000000000000" pitchFamily="2" charset="-78"/>
                <a:cs typeface="Sakkal Majalla" panose="02000000000000000000" pitchFamily="2" charset="-78"/>
              </a:rPr>
              <a:t>الصفحات  </a:t>
            </a:r>
            <a:r>
              <a:rPr lang="ar-BH" b="1" dirty="0" smtClean="0">
                <a:solidFill>
                  <a:srgbClr val="3C6070"/>
                </a:solidFill>
                <a:latin typeface="Sakkal Majalla" panose="02000000000000000000" pitchFamily="2" charset="-78"/>
                <a:cs typeface="Sakkal Majalla" panose="02000000000000000000" pitchFamily="2" charset="-78"/>
              </a:rPr>
              <a:t>120-122</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a16="http://schemas.microsoft.com/office/drawing/2014/main" xmlns="" id="{D4AD1AA9-7DF7-4E0F-B06C-AC6E7ACCC2FE}"/>
              </a:ext>
            </a:extLst>
          </p:cNvPr>
          <p:cNvSpPr txBox="1">
            <a:spLocks/>
          </p:cNvSpPr>
          <p:nvPr/>
        </p:nvSpPr>
        <p:spPr>
          <a:xfrm>
            <a:off x="2235115"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pic>
        <p:nvPicPr>
          <p:cNvPr id="10" name="Picture 9">
            <a:extLst>
              <a:ext uri="{FF2B5EF4-FFF2-40B4-BE49-F238E27FC236}">
                <a16:creationId xmlns:a16="http://schemas.microsoft.com/office/drawing/2014/main" xmlns="" id="{82733770-C3A5-4ABA-A4ED-465C303A9AF2}"/>
              </a:ext>
            </a:extLst>
          </p:cNvPr>
          <p:cNvPicPr>
            <a:picLocks noChangeAspect="1"/>
          </p:cNvPicPr>
          <p:nvPr/>
        </p:nvPicPr>
        <p:blipFill rotWithShape="1">
          <a:blip r:embed="rId2"/>
          <a:srcRect l="35217" t="18148" r="35000" b="15152"/>
          <a:stretch/>
        </p:blipFill>
        <p:spPr>
          <a:xfrm>
            <a:off x="7528224" y="1385836"/>
            <a:ext cx="4130435" cy="4962191"/>
          </a:xfrm>
          <a:prstGeom prst="rect">
            <a:avLst/>
          </a:prstGeom>
          <a:ln>
            <a:solidFill>
              <a:schemeClr val="tx1"/>
            </a:solidFill>
          </a:ln>
        </p:spPr>
      </p:pic>
      <p:sp>
        <p:nvSpPr>
          <p:cNvPr id="3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4" name="رابط مستقيم 3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33442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sp>
        <p:nvSpPr>
          <p:cNvPr id="2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2794383" y="1558407"/>
            <a:ext cx="9768840" cy="3992880"/>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4217556" y="2110475"/>
            <a:ext cx="6715615" cy="153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72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BH" sz="72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الثالثة</a:t>
            </a:r>
            <a:endParaRPr lang="en-US" sz="72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4454957" y="3644870"/>
            <a:ext cx="6240811"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8000" cap="none" spc="0" dirty="0" smtClean="0">
                <a:ln>
                  <a:solidFill>
                    <a:srgbClr val="3A616A"/>
                  </a:solidFill>
                </a:ln>
                <a:solidFill>
                  <a:schemeClr val="bg1"/>
                </a:solidFill>
                <a:effectLst/>
                <a:latin typeface="Arial Black" panose="020B0A04020102020204" pitchFamily="34" charset="0"/>
                <a:cs typeface="PT Bold Heading" panose="02010400000000000000" pitchFamily="2" charset="-78"/>
              </a:rPr>
              <a:t>المزيج التسويقي</a:t>
            </a:r>
            <a:endParaRPr lang="ar-SA" sz="115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sp>
        <p:nvSpPr>
          <p:cNvPr id="5"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0" name="رابط مستقيم 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rtl="1">
              <a:buAutoNum type="arabicPeriod"/>
            </a:pPr>
            <a:r>
              <a:rPr lang="ar-BH" sz="3600" b="1" dirty="0" smtClean="0">
                <a:solidFill>
                  <a:schemeClr val="tx1"/>
                </a:solidFill>
                <a:latin typeface="Sakkal Majalla" panose="02000000000000000000" pitchFamily="2" charset="-78"/>
                <a:cs typeface="Sakkal Majalla" panose="02000000000000000000" pitchFamily="2" charset="-78"/>
              </a:rPr>
              <a:t>انتشر استعمال التسويق الإلكتروني، فالإنترنت تحول إلى سوق افتراضي يحتوي على سلع حقيقية وله جمهور متنوع العادات والثقافات ومنتشر في جميع بقاع الأرض.</a:t>
            </a:r>
          </a:p>
          <a:p>
            <a:pPr algn="just" rtl="1"/>
            <a:r>
              <a:rPr lang="ar-BH" sz="3600" b="1" dirty="0">
                <a:solidFill>
                  <a:schemeClr val="tx1"/>
                </a:solidFill>
                <a:latin typeface="Sakkal Majalla" panose="02000000000000000000" pitchFamily="2" charset="-78"/>
                <a:cs typeface="Sakkal Majalla" panose="02000000000000000000" pitchFamily="2" charset="-78"/>
              </a:rPr>
              <a:t> </a:t>
            </a:r>
            <a:r>
              <a:rPr lang="ar-BH" sz="3600" b="1" dirty="0" smtClean="0">
                <a:solidFill>
                  <a:schemeClr val="tx1"/>
                </a:solidFill>
                <a:latin typeface="Sakkal Majalla" panose="02000000000000000000" pitchFamily="2" charset="-78"/>
                <a:cs typeface="Sakkal Majalla" panose="02000000000000000000" pitchFamily="2" charset="-78"/>
              </a:rPr>
              <a:t>        أ. اذكر اثنان من مزايا التسويق الإلكتروني للمستهلك؟</a:t>
            </a: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endParaRPr lang="ar-BH" sz="36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3600" b="1" dirty="0">
              <a:solidFill>
                <a:schemeClr val="tx1"/>
              </a:solidFill>
              <a:latin typeface="Sakkal Majalla" panose="02000000000000000000" pitchFamily="2" charset="-78"/>
              <a:cs typeface="Sakkal Majalla" panose="02000000000000000000" pitchFamily="2" charset="-78"/>
            </a:endParaRPr>
          </a:p>
          <a:p>
            <a:pPr algn="just" rtl="1"/>
            <a:r>
              <a:rPr lang="ar-BH" sz="3600" b="1" dirty="0" smtClean="0">
                <a:solidFill>
                  <a:schemeClr val="tx1"/>
                </a:solidFill>
                <a:latin typeface="Sakkal Majalla" panose="02000000000000000000" pitchFamily="2" charset="-78"/>
                <a:cs typeface="Sakkal Majalla" panose="02000000000000000000" pitchFamily="2" charset="-78"/>
              </a:rPr>
              <a:t>        ب. اذكر اثنان من عيوب التسويق الإلكتروني؟</a:t>
            </a:r>
            <a:endParaRPr lang="ar-SA" sz="36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 name="مستطيل 1"/>
          <p:cNvSpPr/>
          <p:nvPr/>
        </p:nvSpPr>
        <p:spPr>
          <a:xfrm>
            <a:off x="4083424" y="3199965"/>
            <a:ext cx="6096000" cy="1077218"/>
          </a:xfrm>
          <a:prstGeom prst="rect">
            <a:avLst/>
          </a:prstGeom>
        </p:spPr>
        <p:txBody>
          <a:bodyPr>
            <a:spAutoFit/>
          </a:bodyPr>
          <a:lstStyle/>
          <a:p>
            <a:pPr lvl="0" algn="just" rtl="1">
              <a:spcAft>
                <a:spcPts val="0"/>
              </a:spcAft>
            </a:pPr>
            <a:r>
              <a:rPr lang="ar-BH" sz="3200" b="1" dirty="0">
                <a:solidFill>
                  <a:schemeClr val="tx2"/>
                </a:solidFill>
                <a:latin typeface="Sakkal Majalla" panose="02000000000000000000" pitchFamily="2" charset="-78"/>
                <a:cs typeface="Sakkal Majalla" panose="02000000000000000000" pitchFamily="2" charset="-78"/>
              </a:rPr>
              <a:t>1. سهولة الحصول على معلومات عن السلعة.</a:t>
            </a:r>
          </a:p>
          <a:p>
            <a:pPr lvl="0" algn="just" rtl="1">
              <a:spcAft>
                <a:spcPts val="0"/>
              </a:spcAft>
            </a:pPr>
            <a:r>
              <a:rPr lang="ar-BH" sz="3200" b="1" dirty="0">
                <a:solidFill>
                  <a:schemeClr val="tx2"/>
                </a:solidFill>
                <a:latin typeface="Sakkal Majalla" panose="02000000000000000000" pitchFamily="2" charset="-78"/>
                <a:cs typeface="Sakkal Majalla" panose="02000000000000000000" pitchFamily="2" charset="-78"/>
              </a:rPr>
              <a:t>2. إمكانية الحصول على السلعة من أي شخص.</a:t>
            </a:r>
            <a:endParaRPr lang="en-US" sz="3200" b="1" dirty="0">
              <a:solidFill>
                <a:schemeClr val="tx2"/>
              </a:solidFill>
              <a:latin typeface="Sakkal Majalla" panose="02000000000000000000" pitchFamily="2" charset="-78"/>
              <a:cs typeface="Sakkal Majalla" panose="02000000000000000000" pitchFamily="2" charset="-78"/>
            </a:endParaRPr>
          </a:p>
        </p:txBody>
      </p:sp>
      <p:sp>
        <p:nvSpPr>
          <p:cNvPr id="3" name="مستطيل 2"/>
          <p:cNvSpPr/>
          <p:nvPr/>
        </p:nvSpPr>
        <p:spPr>
          <a:xfrm>
            <a:off x="2092196" y="5168519"/>
            <a:ext cx="8087228" cy="1077218"/>
          </a:xfrm>
          <a:prstGeom prst="rect">
            <a:avLst/>
          </a:prstGeom>
        </p:spPr>
        <p:txBody>
          <a:bodyPr wrap="square">
            <a:spAutoFit/>
          </a:bodyPr>
          <a:lstStyle/>
          <a:p>
            <a:pPr indent="-444500" algn="just" rtl="1"/>
            <a:r>
              <a:rPr lang="ar-BH" sz="3200" b="1" dirty="0">
                <a:solidFill>
                  <a:schemeClr val="tx2"/>
                </a:solidFill>
                <a:latin typeface="Sakkal Majalla" panose="02000000000000000000" pitchFamily="2" charset="-78"/>
                <a:cs typeface="Sakkal Majalla" panose="02000000000000000000" pitchFamily="2" charset="-78"/>
              </a:rPr>
              <a:t>1. وجود بعض الشركات الوهمية.</a:t>
            </a:r>
          </a:p>
          <a:p>
            <a:pPr indent="-444500" algn="just" rtl="1"/>
            <a:r>
              <a:rPr lang="ar-BH" sz="3200" b="1" dirty="0">
                <a:solidFill>
                  <a:schemeClr val="tx2"/>
                </a:solidFill>
                <a:latin typeface="Sakkal Majalla" panose="02000000000000000000" pitchFamily="2" charset="-78"/>
                <a:cs typeface="Sakkal Majalla" panose="02000000000000000000" pitchFamily="2" charset="-78"/>
              </a:rPr>
              <a:t>2. عدم وجود سرية في التعامل بسبب خطر التعرض لمخترقي الإنترنت</a:t>
            </a:r>
            <a:r>
              <a:rPr lang="ar-BH" b="1" dirty="0">
                <a:latin typeface="Sakkal Majalla" panose="02000000000000000000" pitchFamily="2" charset="-78"/>
                <a:cs typeface="Sakkal Majalla" panose="02000000000000000000" pitchFamily="2" charset="-78"/>
              </a:rPr>
              <a:t>.</a:t>
            </a:r>
            <a:endParaRPr lang="en-US" b="1" dirty="0">
              <a:latin typeface="Sakkal Majalla" panose="02000000000000000000" pitchFamily="2" charset="-78"/>
              <a:cs typeface="Sakkal Majalla" panose="02000000000000000000" pitchFamily="2" charset="-78"/>
            </a:endParaRPr>
          </a:p>
        </p:txBody>
      </p:sp>
      <p:sp>
        <p:nvSpPr>
          <p:cNvPr id="9"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0" name="Rectangle 6"/>
          <p:cNvSpPr/>
          <p:nvPr/>
        </p:nvSpPr>
        <p:spPr>
          <a:xfrm>
            <a:off x="6666793" y="255539"/>
            <a:ext cx="1779654" cy="923330"/>
          </a:xfrm>
          <a:prstGeom prst="rect">
            <a:avLst/>
          </a:prstGeom>
        </p:spPr>
        <p:txBody>
          <a:bodyPr wrap="none">
            <a:spAutoFit/>
          </a:bodyPr>
          <a:lstStyle/>
          <a:p>
            <a:pPr algn="ctr"/>
            <a:r>
              <a:rPr lang="ar-BH" sz="54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8402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193" y="1189531"/>
            <a:ext cx="5623560" cy="4005943"/>
          </a:xfrm>
          <a:prstGeom prst="rect">
            <a:avLst/>
          </a:prstGeom>
        </p:spPr>
      </p:pic>
      <p:sp>
        <p:nvSpPr>
          <p:cNvPr id="5"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19461247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226585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742950" indent="-742950" algn="just" rtl="1">
              <a:buAutoNum type="arabicPeriod" startAt="3"/>
            </a:pPr>
            <a:r>
              <a:rPr lang="ar-BH" sz="4000" b="1" dirty="0" smtClean="0">
                <a:solidFill>
                  <a:schemeClr val="tx1"/>
                </a:solidFill>
                <a:latin typeface="Sakkal Majalla" panose="02000000000000000000" pitchFamily="2" charset="-78"/>
                <a:cs typeface="Sakkal Majalla" panose="02000000000000000000" pitchFamily="2" charset="-78"/>
              </a:rPr>
              <a:t>علل لما يأتي:  </a:t>
            </a:r>
          </a:p>
          <a:p>
            <a:pPr algn="just" rtl="1"/>
            <a:r>
              <a:rPr lang="ar-BH" sz="4000" b="1" dirty="0">
                <a:solidFill>
                  <a:schemeClr val="tx1"/>
                </a:solidFill>
                <a:latin typeface="Sakkal Majalla" panose="02000000000000000000" pitchFamily="2" charset="-78"/>
                <a:cs typeface="Sakkal Majalla" panose="02000000000000000000" pitchFamily="2" charset="-78"/>
              </a:rPr>
              <a:t> </a:t>
            </a:r>
            <a:r>
              <a:rPr lang="ar-BH" sz="4000" b="1" dirty="0" smtClean="0">
                <a:solidFill>
                  <a:schemeClr val="tx1"/>
                </a:solidFill>
                <a:latin typeface="Sakkal Majalla" panose="02000000000000000000" pitchFamily="2" charset="-78"/>
                <a:cs typeface="Sakkal Majalla" panose="02000000000000000000" pitchFamily="2" charset="-78"/>
              </a:rPr>
              <a:t>        أ. ما زالت بعض الشركات ترفض فكرة الدخول في مجال التسويق الإلكتروني</a:t>
            </a:r>
            <a:r>
              <a:rPr lang="ar-SA" sz="4000" b="1" dirty="0" smtClean="0">
                <a:solidFill>
                  <a:schemeClr val="tx1"/>
                </a:solidFill>
                <a:latin typeface="Sakkal Majalla" panose="02000000000000000000" pitchFamily="2" charset="-78"/>
                <a:cs typeface="Sakkal Majalla" panose="02000000000000000000" pitchFamily="2" charset="-78"/>
              </a:rPr>
              <a:t>.</a:t>
            </a:r>
            <a:endParaRPr lang="ar-BH" sz="40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4000" b="1" dirty="0">
              <a:solidFill>
                <a:schemeClr val="tx1"/>
              </a:solidFill>
              <a:latin typeface="Sakkal Majalla" panose="02000000000000000000" pitchFamily="2" charset="-78"/>
              <a:cs typeface="Sakkal Majalla" panose="02000000000000000000" pitchFamily="2" charset="-78"/>
            </a:endParaRPr>
          </a:p>
          <a:p>
            <a:pPr algn="just" rtl="1"/>
            <a:endParaRPr lang="ar-BH" sz="40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4000" b="1" dirty="0" smtClean="0">
              <a:solidFill>
                <a:schemeClr val="tx1"/>
              </a:solidFill>
              <a:latin typeface="Sakkal Majalla" panose="02000000000000000000" pitchFamily="2" charset="-78"/>
              <a:cs typeface="Sakkal Majalla" panose="02000000000000000000" pitchFamily="2" charset="-78"/>
            </a:endParaRPr>
          </a:p>
          <a:p>
            <a:pPr algn="just" rtl="1"/>
            <a:endParaRPr lang="ar-BH" sz="4000" b="1" dirty="0">
              <a:solidFill>
                <a:schemeClr val="tx1"/>
              </a:solidFill>
              <a:latin typeface="Sakkal Majalla" panose="02000000000000000000" pitchFamily="2" charset="-78"/>
              <a:cs typeface="Sakkal Majalla" panose="02000000000000000000" pitchFamily="2" charset="-78"/>
            </a:endParaRPr>
          </a:p>
          <a:p>
            <a:pPr marL="1250950" indent="-1250950" algn="just" rtl="1"/>
            <a:r>
              <a:rPr lang="ar-BH" sz="3600" b="1" dirty="0">
                <a:solidFill>
                  <a:schemeClr val="tx1"/>
                </a:solidFill>
                <a:latin typeface="Sakkal Majalla" panose="02000000000000000000" pitchFamily="2" charset="-78"/>
                <a:cs typeface="Sakkal Majalla" panose="02000000000000000000" pitchFamily="2" charset="-78"/>
              </a:rPr>
              <a:t>      ب. سهولة الحصول على معلومات عن أي سلعة وميزاتها في التسويق الإلكتروني.</a:t>
            </a:r>
            <a:endParaRPr lang="ar-SA" sz="36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مستطيل 6"/>
          <p:cNvSpPr/>
          <p:nvPr/>
        </p:nvSpPr>
        <p:spPr>
          <a:xfrm>
            <a:off x="399644" y="2514617"/>
            <a:ext cx="10465580" cy="1754326"/>
          </a:xfrm>
          <a:prstGeom prst="rect">
            <a:avLst/>
          </a:prstGeom>
        </p:spPr>
        <p:txBody>
          <a:bodyPr wrap="square">
            <a:spAutoFit/>
          </a:bodyPr>
          <a:lstStyle/>
          <a:p>
            <a:pPr marL="444500" lvl="0" indent="-444500" algn="just" rtl="1"/>
            <a:r>
              <a:rPr lang="ar-BH" sz="3600" b="1" dirty="0">
                <a:solidFill>
                  <a:schemeClr val="tx2"/>
                </a:solidFill>
                <a:latin typeface="Sakkal Majalla" panose="02000000000000000000" pitchFamily="2" charset="-78"/>
                <a:cs typeface="Sakkal Majalla" panose="02000000000000000000" pitchFamily="2" charset="-78"/>
              </a:rPr>
              <a:t>1. وجود بعض الشركات الوهمية.</a:t>
            </a:r>
          </a:p>
          <a:p>
            <a:pPr marL="444500" lvl="0" indent="-444500" algn="just" rtl="1"/>
            <a:r>
              <a:rPr lang="ar-BH" sz="3600" b="1" dirty="0">
                <a:solidFill>
                  <a:schemeClr val="tx2"/>
                </a:solidFill>
                <a:latin typeface="Sakkal Majalla" panose="02000000000000000000" pitchFamily="2" charset="-78"/>
                <a:cs typeface="Sakkal Majalla" panose="02000000000000000000" pitchFamily="2" charset="-78"/>
              </a:rPr>
              <a:t>2. عدم وجود سرية في التعامل بسبب خطر التعرض لمخترقي الإنترنت.</a:t>
            </a:r>
            <a:endParaRPr lang="en-US" sz="3600" b="1" dirty="0">
              <a:solidFill>
                <a:schemeClr val="tx2"/>
              </a:solidFill>
              <a:latin typeface="Sakkal Majalla" panose="02000000000000000000" pitchFamily="2" charset="-78"/>
              <a:cs typeface="Sakkal Majalla" panose="02000000000000000000" pitchFamily="2" charset="-78"/>
            </a:endParaRPr>
          </a:p>
          <a:p>
            <a:pPr marL="444500" lvl="0" indent="-444500" algn="just" rtl="1"/>
            <a:r>
              <a:rPr lang="ar-BH" sz="3600" b="1" dirty="0">
                <a:solidFill>
                  <a:schemeClr val="tx2"/>
                </a:solidFill>
                <a:latin typeface="Sakkal Majalla" panose="02000000000000000000" pitchFamily="2" charset="-78"/>
                <a:cs typeface="Sakkal Majalla" panose="02000000000000000000" pitchFamily="2" charset="-78"/>
              </a:rPr>
              <a:t>3.عدم مجاراة المستهلكين للتطور الإلكتروني.</a:t>
            </a:r>
          </a:p>
        </p:txBody>
      </p:sp>
      <p:sp>
        <p:nvSpPr>
          <p:cNvPr id="8" name="Rectangle 6"/>
          <p:cNvSpPr/>
          <p:nvPr/>
        </p:nvSpPr>
        <p:spPr>
          <a:xfrm>
            <a:off x="6666793" y="255539"/>
            <a:ext cx="1779654" cy="923330"/>
          </a:xfrm>
          <a:prstGeom prst="rect">
            <a:avLst/>
          </a:prstGeom>
        </p:spPr>
        <p:txBody>
          <a:bodyPr wrap="none">
            <a:spAutoFit/>
          </a:bodyPr>
          <a:lstStyle/>
          <a:p>
            <a:pPr algn="ctr"/>
            <a:r>
              <a:rPr lang="ar-BH" sz="54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0"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1"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9" name="مستطيل 18"/>
          <p:cNvSpPr/>
          <p:nvPr/>
        </p:nvSpPr>
        <p:spPr>
          <a:xfrm>
            <a:off x="399644" y="5507474"/>
            <a:ext cx="10465580" cy="646331"/>
          </a:xfrm>
          <a:prstGeom prst="rect">
            <a:avLst/>
          </a:prstGeom>
        </p:spPr>
        <p:txBody>
          <a:bodyPr wrap="square">
            <a:spAutoFit/>
          </a:bodyPr>
          <a:lstStyle/>
          <a:p>
            <a:pPr marL="444500" lvl="0" indent="-444500" algn="just" rtl="1"/>
            <a:r>
              <a:rPr lang="ar-BH" sz="3600" b="1" dirty="0" smtClean="0">
                <a:solidFill>
                  <a:schemeClr val="tx2"/>
                </a:solidFill>
                <a:latin typeface="Sakkal Majalla" panose="02000000000000000000" pitchFamily="2" charset="-78"/>
                <a:cs typeface="Sakkal Majalla" panose="02000000000000000000" pitchFamily="2" charset="-78"/>
              </a:rPr>
              <a:t>بسبب الانتشار القوي الواسع للإنترنت.</a:t>
            </a:r>
            <a:endParaRPr lang="ar-BH" sz="3600" b="1" dirty="0">
              <a:solidFill>
                <a:schemeClr val="tx2"/>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3"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4" name="رابط مستقيم 23"/>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09904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sp>
        <p:nvSpPr>
          <p:cNvPr id="6"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253597426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409642739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a16="http://schemas.microsoft.com/office/drawing/2014/main" xmlns=""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616" y="947484"/>
            <a:ext cx="5623560" cy="4005943"/>
          </a:xfrm>
          <a:prstGeom prst="rect">
            <a:avLst/>
          </a:prstGeom>
        </p:spPr>
      </p:pic>
      <p:sp>
        <p:nvSpPr>
          <p:cNvPr id="5" name="TextBox 1">
            <a:extLst>
              <a:ext uri="{FF2B5EF4-FFF2-40B4-BE49-F238E27FC236}">
                <a16:creationId xmlns="" xmlns:a16="http://schemas.microsoft.com/office/drawing/2014/main" id="{21F92A38-FC4D-4837-8539-29C52E494B05}"/>
              </a:ext>
            </a:extLst>
          </p:cNvPr>
          <p:cNvSpPr txBox="1"/>
          <p:nvPr/>
        </p:nvSpPr>
        <p:spPr>
          <a:xfrm>
            <a:off x="1818732" y="5240887"/>
            <a:ext cx="9233164" cy="1077218"/>
          </a:xfrm>
          <a:prstGeom prst="rect">
            <a:avLst/>
          </a:prstGeom>
          <a:solidFill>
            <a:schemeClr val="accent6">
              <a:lumMod val="20000"/>
              <a:lumOff val="80000"/>
            </a:schemeClr>
          </a:solidFill>
        </p:spPr>
        <p:txBody>
          <a:bodyPr wrap="square" rtlCol="0">
            <a:spAutoFit/>
          </a:bodyPr>
          <a:lstStyle/>
          <a:p>
            <a:pPr marL="2325688" indent="-2325688" algn="r" rtl="1"/>
            <a:r>
              <a:rPr lang="ar-BH" sz="3200" b="1" dirty="0" smtClean="0">
                <a:solidFill>
                  <a:schemeClr val="accent6">
                    <a:lumMod val="50000"/>
                  </a:schemeClr>
                </a:solidFill>
                <a:latin typeface="Sakkal Majalla" panose="02000000000000000000" pitchFamily="2" charset="-78"/>
                <a:cs typeface="Sakkal Majalla" panose="02000000000000000000" pitchFamily="2" charset="-78"/>
              </a:rPr>
              <a:t>الإجابة الصحيحة:  </a:t>
            </a:r>
            <a:r>
              <a:rPr lang="ar-BH" sz="3200" b="1" u="sng" dirty="0" smtClean="0">
                <a:solidFill>
                  <a:srgbClr val="C00000"/>
                </a:solidFill>
                <a:latin typeface="Sakkal Majalla" panose="02000000000000000000" pitchFamily="2" charset="-78"/>
                <a:cs typeface="Sakkal Majalla" panose="02000000000000000000" pitchFamily="2" charset="-78"/>
              </a:rPr>
              <a:t>انخفاض </a:t>
            </a:r>
            <a:r>
              <a:rPr lang="ar-BH" sz="3200" b="1" dirty="0" smtClean="0">
                <a:latin typeface="Sakkal Majalla" panose="02000000000000000000" pitchFamily="2" charset="-78"/>
                <a:cs typeface="Sakkal Majalla" panose="02000000000000000000" pitchFamily="2" charset="-78"/>
              </a:rPr>
              <a:t>تكاليف </a:t>
            </a:r>
            <a:r>
              <a:rPr lang="ar-BH" sz="3200" b="1" dirty="0">
                <a:latin typeface="Sakkal Majalla" panose="02000000000000000000" pitchFamily="2" charset="-78"/>
                <a:cs typeface="Sakkal Majalla" panose="02000000000000000000" pitchFamily="2" charset="-78"/>
              </a:rPr>
              <a:t>التسويق الإلكتروني مقارنة بتكاليف التسويق العادي</a:t>
            </a:r>
            <a:r>
              <a:rPr lang="ar-SA" sz="3200" b="1" dirty="0">
                <a:latin typeface="Sakkal Majalla" panose="02000000000000000000" pitchFamily="2" charset="-78"/>
                <a:cs typeface="Sakkal Majalla" panose="02000000000000000000" pitchFamily="2" charset="-78"/>
              </a:rPr>
              <a:t>.</a:t>
            </a:r>
          </a:p>
        </p:txBody>
      </p:sp>
      <p:sp>
        <p:nvSpPr>
          <p:cNvPr id="7"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8"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9" name="رابط مستقيم 8"/>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2730502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a16="http://schemas.microsoft.com/office/drawing/2014/main" xmlns=""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sp>
        <p:nvSpPr>
          <p:cNvPr id="6"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7"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8" name="رابط مستقيم 7"/>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41385634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1932679"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tabLst>
                <a:tab pos="8794750" algn="l"/>
              </a:tabLst>
            </a:pPr>
            <a:r>
              <a:rPr lang="ar-BH" sz="4000" b="1" dirty="0" smtClean="0">
                <a:solidFill>
                  <a:schemeClr val="tx1"/>
                </a:solidFill>
                <a:latin typeface="Sakkal Majalla" panose="02000000000000000000" pitchFamily="2" charset="-78"/>
                <a:cs typeface="Sakkal Majalla" panose="02000000000000000000" pitchFamily="2" charset="-78"/>
              </a:rPr>
              <a:t>6. أكمل عناصر المزيج التسويقي للتسويق الإلكتروني:</a:t>
            </a:r>
            <a:endParaRPr lang="ar-SA" sz="40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666793" y="255539"/>
            <a:ext cx="1779654" cy="923330"/>
          </a:xfrm>
          <a:prstGeom prst="rect">
            <a:avLst/>
          </a:prstGeom>
        </p:spPr>
        <p:txBody>
          <a:bodyPr wrap="none">
            <a:spAutoFit/>
          </a:bodyPr>
          <a:lstStyle/>
          <a:p>
            <a:pPr algn="ctr"/>
            <a:r>
              <a:rPr lang="ar-BH" sz="5400" dirty="0" smtClean="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aphicFrame>
        <p:nvGraphicFramePr>
          <p:cNvPr id="9" name="Diagram 5"/>
          <p:cNvGraphicFramePr/>
          <p:nvPr>
            <p:extLst>
              <p:ext uri="{D42A27DB-BD31-4B8C-83A1-F6EECF244321}">
                <p14:modId xmlns:p14="http://schemas.microsoft.com/office/powerpoint/2010/main" val="1116845870"/>
              </p:ext>
            </p:extLst>
          </p:nvPr>
        </p:nvGraphicFramePr>
        <p:xfrm>
          <a:off x="2830286" y="1901370"/>
          <a:ext cx="6008913" cy="4416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1"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Flowchart: Terminator 5">
            <a:hlinkClick r:id="rId7"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
        <p:nvSpPr>
          <p:cNvPr id="19"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22"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23" name="رابط مستقيم 22"/>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582729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1849E94-9CB6-49E7-9ABC-71E9908F071E}"/>
              </a:ext>
            </a:extLst>
          </p:cNvPr>
          <p:cNvPicPr>
            <a:picLocks noChangeAspect="1"/>
          </p:cNvPicPr>
          <p:nvPr/>
        </p:nvPicPr>
        <p:blipFill rotWithShape="1">
          <a:blip r:embed="rId2"/>
          <a:srcRect l="35217" t="18148" r="35000" b="15152"/>
          <a:stretch/>
        </p:blipFill>
        <p:spPr>
          <a:xfrm>
            <a:off x="230548" y="2613836"/>
            <a:ext cx="2558658" cy="3673503"/>
          </a:xfrm>
          <a:prstGeom prst="rect">
            <a:avLst/>
          </a:prstGeom>
          <a:ln>
            <a:solidFill>
              <a:schemeClr val="tx1"/>
            </a:solidFill>
          </a:ln>
        </p:spPr>
      </p:pic>
      <p:sp>
        <p:nvSpPr>
          <p:cNvPr id="6" name="مستطيل مستدير الزوايا 5"/>
          <p:cNvSpPr/>
          <p:nvPr/>
        </p:nvSpPr>
        <p:spPr>
          <a:xfrm>
            <a:off x="3018670" y="2791611"/>
            <a:ext cx="9768840"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2789206" y="4607763"/>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smtClean="0">
                <a:solidFill>
                  <a:srgbClr val="3A616A"/>
                </a:solidFill>
                <a:latin typeface="Arial Black" panose="020B0A04020102020204" pitchFamily="34" charset="0"/>
                <a:cs typeface="PT Bold Heading" panose="02010400000000000000" pitchFamily="2" charset="-78"/>
              </a:rPr>
              <a:t>التسويق الإلكتروني</a:t>
            </a:r>
            <a:endParaRPr lang="en-US" sz="8000" dirty="0">
              <a:solidFill>
                <a:srgbClr val="3A616A"/>
              </a:solidFill>
              <a:latin typeface="Arial Black" panose="020B0A04020102020204" pitchFamily="34" charset="0"/>
              <a:cs typeface="PT Bold Heading" panose="02010400000000000000" pitchFamily="2" charset="-78"/>
            </a:endParaRPr>
          </a:p>
        </p:txBody>
      </p:sp>
      <p:sp>
        <p:nvSpPr>
          <p:cNvPr id="11" name="Rectangle 10">
            <a:extLst>
              <a:ext uri="{FF2B5EF4-FFF2-40B4-BE49-F238E27FC236}">
                <a16:creationId xmlns:a16="http://schemas.microsoft.com/office/drawing/2014/main" xmlns="" id="{8CEDEC22-1F28-4C8C-BF02-37F27CF7C1FE}"/>
              </a:ext>
            </a:extLst>
          </p:cNvPr>
          <p:cNvSpPr/>
          <p:nvPr/>
        </p:nvSpPr>
        <p:spPr>
          <a:xfrm>
            <a:off x="233332" y="5767563"/>
            <a:ext cx="2555874"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103-122</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3" name="مستطيل 7">
            <a:extLst>
              <a:ext uri="{FF2B5EF4-FFF2-40B4-BE49-F238E27FC236}">
                <a16:creationId xmlns:a16="http://schemas.microsoft.com/office/drawing/2014/main" xmlns="" id="{E823FB1C-1C89-4AAF-8C9A-6325A60C6658}"/>
              </a:ext>
            </a:extLst>
          </p:cNvPr>
          <p:cNvSpPr/>
          <p:nvPr/>
        </p:nvSpPr>
        <p:spPr>
          <a:xfrm>
            <a:off x="5967785" y="3145689"/>
            <a:ext cx="443743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6600" cap="none" spc="0" dirty="0">
                <a:ln>
                  <a:solidFill>
                    <a:srgbClr val="3A616A"/>
                  </a:solidFill>
                </a:ln>
                <a:solidFill>
                  <a:schemeClr val="bg1"/>
                </a:solidFill>
                <a:effectLst/>
                <a:latin typeface="Arial Black" panose="020B0A04020102020204" pitchFamily="34" charset="0"/>
                <a:cs typeface="PT Bold Heading" panose="02010400000000000000" pitchFamily="2" charset="-78"/>
              </a:rPr>
              <a:t>الفصل </a:t>
            </a:r>
            <a:r>
              <a:rPr lang="ar-BH" sz="6600" dirty="0" smtClean="0">
                <a:ln>
                  <a:solidFill>
                    <a:srgbClr val="3A616A"/>
                  </a:solidFill>
                </a:ln>
                <a:solidFill>
                  <a:schemeClr val="bg1"/>
                </a:solidFill>
                <a:latin typeface="Arial Black" panose="020B0A04020102020204" pitchFamily="34" charset="0"/>
                <a:cs typeface="PT Bold Heading" panose="02010400000000000000" pitchFamily="2" charset="-78"/>
              </a:rPr>
              <a:t>التاسع</a:t>
            </a:r>
            <a:endParaRPr lang="ar-SA" sz="8800" cap="none" spc="0" dirty="0">
              <a:ln>
                <a:solidFill>
                  <a:srgbClr val="3A616A"/>
                </a:solidFill>
              </a:ln>
              <a:solidFill>
                <a:schemeClr val="bg1"/>
              </a:solidFill>
              <a:effectLst/>
              <a:latin typeface="Arial Black" panose="020B0A04020102020204" pitchFamily="34" charset="0"/>
              <a:cs typeface="PT Bold Heading" panose="02010400000000000000" pitchFamily="2" charset="-78"/>
            </a:endParaRPr>
          </a:p>
        </p:txBody>
      </p:sp>
      <p:grpSp>
        <p:nvGrpSpPr>
          <p:cNvPr id="2" name="مجموعة 1"/>
          <p:cNvGrpSpPr/>
          <p:nvPr/>
        </p:nvGrpSpPr>
        <p:grpSpPr>
          <a:xfrm>
            <a:off x="3470274" y="1"/>
            <a:ext cx="6493998" cy="3508758"/>
            <a:chOff x="3470273" y="0"/>
            <a:chExt cx="7804965" cy="4082009"/>
          </a:xfrm>
        </p:grpSpPr>
        <p:grpSp>
          <p:nvGrpSpPr>
            <p:cNvPr id="8" name="Group 5">
              <a:extLst>
                <a:ext uri="{FF2B5EF4-FFF2-40B4-BE49-F238E27FC236}">
                  <a16:creationId xmlns="" xmlns:a16="http://schemas.microsoft.com/office/drawing/2014/main" id="{6E42BAC7-F7A3-49E1-B7C8-B5D5DF63B19C}"/>
                </a:ext>
              </a:extLst>
            </p:cNvPr>
            <p:cNvGrpSpPr/>
            <p:nvPr/>
          </p:nvGrpSpPr>
          <p:grpSpPr>
            <a:xfrm>
              <a:off x="4277767" y="0"/>
              <a:ext cx="2405181" cy="3308746"/>
              <a:chOff x="5216020" y="1701306"/>
              <a:chExt cx="2432071" cy="2848087"/>
            </a:xfrm>
          </p:grpSpPr>
          <p:sp>
            <p:nvSpPr>
              <p:cNvPr id="9" name="Shape 4472">
                <a:extLst>
                  <a:ext uri="{FF2B5EF4-FFF2-40B4-BE49-F238E27FC236}">
                    <a16:creationId xmlns="" xmlns:a16="http://schemas.microsoft.com/office/drawing/2014/main" id="{868FA021-C4C9-4BBD-9684-7404AE3C8B4D}"/>
                  </a:ext>
                </a:extLst>
              </p:cNvPr>
              <p:cNvSpPr/>
              <p:nvPr/>
            </p:nvSpPr>
            <p:spPr>
              <a:xfrm>
                <a:off x="6935341" y="1701307"/>
                <a:ext cx="712750" cy="28480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5">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0" name="Shape 4473">
                <a:extLst>
                  <a:ext uri="{FF2B5EF4-FFF2-40B4-BE49-F238E27FC236}">
                    <a16:creationId xmlns="" xmlns:a16="http://schemas.microsoft.com/office/drawing/2014/main" id="{3787D3C9-8EB3-4AA7-9EE8-B82E0076B8B1}"/>
                  </a:ext>
                </a:extLst>
              </p:cNvPr>
              <p:cNvSpPr/>
              <p:nvPr/>
            </p:nvSpPr>
            <p:spPr>
              <a:xfrm>
                <a:off x="5216020" y="1701307"/>
                <a:ext cx="1774597" cy="2848086"/>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5"/>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2" name="Shape 4474">
                <a:extLst>
                  <a:ext uri="{FF2B5EF4-FFF2-40B4-BE49-F238E27FC236}">
                    <a16:creationId xmlns="" xmlns:a16="http://schemas.microsoft.com/office/drawing/2014/main" id="{99E3BC76-2C36-424D-AC72-C0C64E84D746}"/>
                  </a:ext>
                </a:extLst>
              </p:cNvPr>
              <p:cNvSpPr/>
              <p:nvPr/>
            </p:nvSpPr>
            <p:spPr>
              <a:xfrm>
                <a:off x="6935341" y="1701307"/>
                <a:ext cx="334557" cy="28480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3" name="Shape 4475">
                <a:extLst>
                  <a:ext uri="{FF2B5EF4-FFF2-40B4-BE49-F238E27FC236}">
                    <a16:creationId xmlns="" xmlns:a16="http://schemas.microsoft.com/office/drawing/2014/main" id="{239838CF-4F0C-4DDF-9D65-73824DBD948F}"/>
                  </a:ext>
                </a:extLst>
              </p:cNvPr>
              <p:cNvSpPr/>
              <p:nvPr/>
            </p:nvSpPr>
            <p:spPr>
              <a:xfrm>
                <a:off x="5376023" y="1701306"/>
                <a:ext cx="1614595" cy="23942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14" name="Group 104">
                <a:extLst>
                  <a:ext uri="{FF2B5EF4-FFF2-40B4-BE49-F238E27FC236}">
                    <a16:creationId xmlns="" xmlns:a16="http://schemas.microsoft.com/office/drawing/2014/main" id="{945BFFF3-DA6E-4579-B0DD-3A8080399457}"/>
                  </a:ext>
                </a:extLst>
              </p:cNvPr>
              <p:cNvGrpSpPr/>
              <p:nvPr/>
            </p:nvGrpSpPr>
            <p:grpSpPr>
              <a:xfrm>
                <a:off x="5544755" y="1823492"/>
                <a:ext cx="1137778" cy="1746335"/>
                <a:chOff x="0" y="0"/>
                <a:chExt cx="1137776" cy="1746333"/>
              </a:xfrm>
            </p:grpSpPr>
            <p:grpSp>
              <p:nvGrpSpPr>
                <p:cNvPr id="15" name="Group 105">
                  <a:extLst>
                    <a:ext uri="{FF2B5EF4-FFF2-40B4-BE49-F238E27FC236}">
                      <a16:creationId xmlns="" xmlns:a16="http://schemas.microsoft.com/office/drawing/2014/main" id="{E6ABA24B-CF51-457A-BFC1-2FBE53277468}"/>
                    </a:ext>
                  </a:extLst>
                </p:cNvPr>
                <p:cNvGrpSpPr/>
                <p:nvPr/>
              </p:nvGrpSpPr>
              <p:grpSpPr>
                <a:xfrm>
                  <a:off x="0" y="0"/>
                  <a:ext cx="1137776" cy="253101"/>
                  <a:chOff x="0" y="0"/>
                  <a:chExt cx="1137776" cy="253099"/>
                </a:xfrm>
              </p:grpSpPr>
              <p:sp>
                <p:nvSpPr>
                  <p:cNvPr id="17" name="Shape 4476">
                    <a:extLst>
                      <a:ext uri="{FF2B5EF4-FFF2-40B4-BE49-F238E27FC236}">
                        <a16:creationId xmlns="" xmlns:a16="http://schemas.microsoft.com/office/drawing/2014/main" id="{E0A54991-6553-41DD-8F7D-A4525686A0E1}"/>
                      </a:ext>
                    </a:extLst>
                  </p:cNvPr>
                  <p:cNvSpPr/>
                  <p:nvPr/>
                </p:nvSpPr>
                <p:spPr>
                  <a:xfrm>
                    <a:off x="0" y="107640"/>
                    <a:ext cx="98912" cy="145459"/>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8" name="Shape 4477">
                    <a:extLst>
                      <a:ext uri="{FF2B5EF4-FFF2-40B4-BE49-F238E27FC236}">
                        <a16:creationId xmlns="" xmlns:a16="http://schemas.microsoft.com/office/drawing/2014/main" id="{E1F61A08-1AEC-41D5-B75F-983F06F5199E}"/>
                      </a:ext>
                    </a:extLst>
                  </p:cNvPr>
                  <p:cNvSpPr/>
                  <p:nvPr/>
                </p:nvSpPr>
                <p:spPr>
                  <a:xfrm>
                    <a:off x="23273" y="145046"/>
                    <a:ext cx="52366" cy="73143"/>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53525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19" name="Shape 4478">
                    <a:extLst>
                      <a:ext uri="{FF2B5EF4-FFF2-40B4-BE49-F238E27FC236}">
                        <a16:creationId xmlns="" xmlns:a16="http://schemas.microsoft.com/office/drawing/2014/main" id="{640BDA89-F60F-45EB-8235-F8713F8BA157}"/>
                      </a:ext>
                    </a:extLst>
                  </p:cNvPr>
                  <p:cNvSpPr/>
                  <p:nvPr/>
                </p:nvSpPr>
                <p:spPr>
                  <a:xfrm>
                    <a:off x="994937" y="0"/>
                    <a:ext cx="142839" cy="209461"/>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20" name="Shape 4479">
                    <a:extLst>
                      <a:ext uri="{FF2B5EF4-FFF2-40B4-BE49-F238E27FC236}">
                        <a16:creationId xmlns="" xmlns:a16="http://schemas.microsoft.com/office/drawing/2014/main" id="{BFA8DDE7-E611-4AC0-B06E-E107FDE54408}"/>
                      </a:ext>
                    </a:extLst>
                  </p:cNvPr>
                  <p:cNvSpPr/>
                  <p:nvPr/>
                </p:nvSpPr>
                <p:spPr>
                  <a:xfrm>
                    <a:off x="1032246" y="49456"/>
                    <a:ext cx="70332" cy="107642"/>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53525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16" name="Shape 4481">
                  <a:extLst>
                    <a:ext uri="{FF2B5EF4-FFF2-40B4-BE49-F238E27FC236}">
                      <a16:creationId xmlns="" xmlns:a16="http://schemas.microsoft.com/office/drawing/2014/main" id="{8E368A39-3120-45C0-A84A-B270C72AC2FA}"/>
                    </a:ext>
                  </a:extLst>
                </p:cNvPr>
                <p:cNvSpPr/>
                <p:nvPr/>
              </p:nvSpPr>
              <p:spPr>
                <a:xfrm>
                  <a:off x="23273" y="93359"/>
                  <a:ext cx="1064236" cy="1652974"/>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21" name="Group 2">
              <a:extLst>
                <a:ext uri="{FF2B5EF4-FFF2-40B4-BE49-F238E27FC236}">
                  <a16:creationId xmlns="" xmlns:a16="http://schemas.microsoft.com/office/drawing/2014/main" id="{6F9A1A1E-FE1A-49BA-ABBC-6F92B9506AB1}"/>
                </a:ext>
              </a:extLst>
            </p:cNvPr>
            <p:cNvGrpSpPr/>
            <p:nvPr/>
          </p:nvGrpSpPr>
          <p:grpSpPr>
            <a:xfrm>
              <a:off x="3470273" y="1043341"/>
              <a:ext cx="1840849" cy="2532404"/>
              <a:chOff x="4399500" y="2599389"/>
              <a:chExt cx="1861429" cy="2179830"/>
            </a:xfrm>
          </p:grpSpPr>
          <p:sp>
            <p:nvSpPr>
              <p:cNvPr id="22" name="Shape 4484">
                <a:extLst>
                  <a:ext uri="{FF2B5EF4-FFF2-40B4-BE49-F238E27FC236}">
                    <a16:creationId xmlns="" xmlns:a16="http://schemas.microsoft.com/office/drawing/2014/main" id="{FF30B50F-F97E-4B7A-8E97-87CBFBDC5377}"/>
                  </a:ext>
                </a:extLst>
              </p:cNvPr>
              <p:cNvSpPr/>
              <p:nvPr/>
            </p:nvSpPr>
            <p:spPr>
              <a:xfrm>
                <a:off x="5715413" y="2599389"/>
                <a:ext cx="545516" cy="21798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6">
                  <a:lumMod val="75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23" name="Shape 4485">
                <a:extLst>
                  <a:ext uri="{FF2B5EF4-FFF2-40B4-BE49-F238E27FC236}">
                    <a16:creationId xmlns="" xmlns:a16="http://schemas.microsoft.com/office/drawing/2014/main" id="{D0AA41DB-22F0-49E4-AA69-A6DBFF264309}"/>
                  </a:ext>
                </a:extLst>
              </p:cNvPr>
              <p:cNvSpPr/>
              <p:nvPr/>
            </p:nvSpPr>
            <p:spPr>
              <a:xfrm>
                <a:off x="4399500" y="2599389"/>
                <a:ext cx="1358220" cy="2179830"/>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24" name="Shape 4486">
                <a:extLst>
                  <a:ext uri="{FF2B5EF4-FFF2-40B4-BE49-F238E27FC236}">
                    <a16:creationId xmlns="" xmlns:a16="http://schemas.microsoft.com/office/drawing/2014/main" id="{5E1C8C6D-CA58-4D6D-B455-0A4ACB71BE35}"/>
                  </a:ext>
                </a:extLst>
              </p:cNvPr>
              <p:cNvSpPr/>
              <p:nvPr/>
            </p:nvSpPr>
            <p:spPr>
              <a:xfrm>
                <a:off x="5715413" y="2599389"/>
                <a:ext cx="256059" cy="217983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0"/>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25" name="Shape 4487">
                <a:extLst>
                  <a:ext uri="{FF2B5EF4-FFF2-40B4-BE49-F238E27FC236}">
                    <a16:creationId xmlns="" xmlns:a16="http://schemas.microsoft.com/office/drawing/2014/main" id="{1176DAB2-1C64-4636-B4E7-8B8808DADB13}"/>
                  </a:ext>
                </a:extLst>
              </p:cNvPr>
              <p:cNvSpPr/>
              <p:nvPr/>
            </p:nvSpPr>
            <p:spPr>
              <a:xfrm>
                <a:off x="4521961" y="2599390"/>
                <a:ext cx="1235759" cy="18324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26" name="Group 93">
                <a:extLst>
                  <a:ext uri="{FF2B5EF4-FFF2-40B4-BE49-F238E27FC236}">
                    <a16:creationId xmlns="" xmlns:a16="http://schemas.microsoft.com/office/drawing/2014/main" id="{4E48DCBD-D6D2-4AB1-A70D-0156F8BBCB3D}"/>
                  </a:ext>
                </a:extLst>
              </p:cNvPr>
              <p:cNvGrpSpPr/>
              <p:nvPr/>
            </p:nvGrpSpPr>
            <p:grpSpPr>
              <a:xfrm>
                <a:off x="4651103" y="2692906"/>
                <a:ext cx="870819" cy="1336586"/>
                <a:chOff x="0" y="0"/>
                <a:chExt cx="870816" cy="1336585"/>
              </a:xfrm>
            </p:grpSpPr>
            <p:grpSp>
              <p:nvGrpSpPr>
                <p:cNvPr id="27" name="Group 94">
                  <a:extLst>
                    <a:ext uri="{FF2B5EF4-FFF2-40B4-BE49-F238E27FC236}">
                      <a16:creationId xmlns="" xmlns:a16="http://schemas.microsoft.com/office/drawing/2014/main" id="{F4FCDBF9-8CD9-404B-B499-6458F8B68DDF}"/>
                    </a:ext>
                  </a:extLst>
                </p:cNvPr>
                <p:cNvGrpSpPr/>
                <p:nvPr/>
              </p:nvGrpSpPr>
              <p:grpSpPr>
                <a:xfrm>
                  <a:off x="0" y="0"/>
                  <a:ext cx="870816" cy="193716"/>
                  <a:chOff x="0" y="0"/>
                  <a:chExt cx="870816" cy="193714"/>
                </a:xfrm>
              </p:grpSpPr>
              <p:sp>
                <p:nvSpPr>
                  <p:cNvPr id="29" name="Shape 4488">
                    <a:extLst>
                      <a:ext uri="{FF2B5EF4-FFF2-40B4-BE49-F238E27FC236}">
                        <a16:creationId xmlns="" xmlns:a16="http://schemas.microsoft.com/office/drawing/2014/main" id="{9C2EEDCD-C4A0-4FB0-9898-89E81E664AE9}"/>
                      </a:ext>
                    </a:extLst>
                  </p:cNvPr>
                  <p:cNvSpPr/>
                  <p:nvPr/>
                </p:nvSpPr>
                <p:spPr>
                  <a:xfrm>
                    <a:off x="0" y="82384"/>
                    <a:ext cx="75704" cy="111330"/>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0" name="Shape 4489">
                    <a:extLst>
                      <a:ext uri="{FF2B5EF4-FFF2-40B4-BE49-F238E27FC236}">
                        <a16:creationId xmlns="" xmlns:a16="http://schemas.microsoft.com/office/drawing/2014/main" id="{CDC40A1F-BD27-4932-9812-FD109FEFE02C}"/>
                      </a:ext>
                    </a:extLst>
                  </p:cNvPr>
                  <p:cNvSpPr/>
                  <p:nvPr/>
                </p:nvSpPr>
                <p:spPr>
                  <a:xfrm>
                    <a:off x="17812" y="111013"/>
                    <a:ext cx="40080" cy="5598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493C31"/>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1" name="Shape 4490">
                    <a:extLst>
                      <a:ext uri="{FF2B5EF4-FFF2-40B4-BE49-F238E27FC236}">
                        <a16:creationId xmlns="" xmlns:a16="http://schemas.microsoft.com/office/drawing/2014/main" id="{3D2F5AA8-5361-4597-98B6-EEB7E119A010}"/>
                      </a:ext>
                    </a:extLst>
                  </p:cNvPr>
                  <p:cNvSpPr/>
                  <p:nvPr/>
                </p:nvSpPr>
                <p:spPr>
                  <a:xfrm>
                    <a:off x="761492" y="0"/>
                    <a:ext cx="109324" cy="160315"/>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2" name="Shape 4491">
                    <a:extLst>
                      <a:ext uri="{FF2B5EF4-FFF2-40B4-BE49-F238E27FC236}">
                        <a16:creationId xmlns="" xmlns:a16="http://schemas.microsoft.com/office/drawing/2014/main" id="{4DED0D59-28DC-4273-8066-5ACC3EEE4B98}"/>
                      </a:ext>
                    </a:extLst>
                  </p:cNvPr>
                  <p:cNvSpPr/>
                  <p:nvPr/>
                </p:nvSpPr>
                <p:spPr>
                  <a:xfrm>
                    <a:off x="790047" y="37852"/>
                    <a:ext cx="53830" cy="82385"/>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493C31"/>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28" name="Shape 4493">
                  <a:extLst>
                    <a:ext uri="{FF2B5EF4-FFF2-40B4-BE49-F238E27FC236}">
                      <a16:creationId xmlns="" xmlns:a16="http://schemas.microsoft.com/office/drawing/2014/main" id="{E7CC430F-854E-44FC-89B7-8F8181D2A6FC}"/>
                    </a:ext>
                  </a:extLst>
                </p:cNvPr>
                <p:cNvSpPr/>
                <p:nvPr/>
              </p:nvSpPr>
              <p:spPr>
                <a:xfrm>
                  <a:off x="17812" y="71454"/>
                  <a:ext cx="814532" cy="1265131"/>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33" name="Group 3">
              <a:extLst>
                <a:ext uri="{FF2B5EF4-FFF2-40B4-BE49-F238E27FC236}">
                  <a16:creationId xmlns="" xmlns:a16="http://schemas.microsoft.com/office/drawing/2014/main" id="{64A3BDC7-5B16-4134-AE1D-73AE8FE3C335}"/>
                </a:ext>
              </a:extLst>
            </p:cNvPr>
            <p:cNvGrpSpPr/>
            <p:nvPr/>
          </p:nvGrpSpPr>
          <p:grpSpPr>
            <a:xfrm>
              <a:off x="6523498" y="310457"/>
              <a:ext cx="1490645" cy="2050641"/>
              <a:chOff x="3777094" y="3233834"/>
              <a:chExt cx="1507311" cy="1765141"/>
            </a:xfrm>
          </p:grpSpPr>
          <p:sp>
            <p:nvSpPr>
              <p:cNvPr id="34" name="Shape 4496">
                <a:extLst>
                  <a:ext uri="{FF2B5EF4-FFF2-40B4-BE49-F238E27FC236}">
                    <a16:creationId xmlns="" xmlns:a16="http://schemas.microsoft.com/office/drawing/2014/main" id="{D26FEB5F-6ED5-42A7-B8D7-3848B03784E8}"/>
                  </a:ext>
                </a:extLst>
              </p:cNvPr>
              <p:cNvSpPr/>
              <p:nvPr/>
            </p:nvSpPr>
            <p:spPr>
              <a:xfrm>
                <a:off x="4842668" y="3233834"/>
                <a:ext cx="441737"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5" name="Shape 4497">
                <a:extLst>
                  <a:ext uri="{FF2B5EF4-FFF2-40B4-BE49-F238E27FC236}">
                    <a16:creationId xmlns="" xmlns:a16="http://schemas.microsoft.com/office/drawing/2014/main" id="{44C90549-9A05-446F-B8C0-1421C4DCCC46}"/>
                  </a:ext>
                </a:extLst>
              </p:cNvPr>
              <p:cNvSpPr/>
              <p:nvPr/>
            </p:nvSpPr>
            <p:spPr>
              <a:xfrm>
                <a:off x="3777094" y="3233834"/>
                <a:ext cx="1099832" cy="1765141"/>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rgbClr val="C00000"/>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6" name="Shape 4498">
                <a:extLst>
                  <a:ext uri="{FF2B5EF4-FFF2-40B4-BE49-F238E27FC236}">
                    <a16:creationId xmlns="" xmlns:a16="http://schemas.microsoft.com/office/drawing/2014/main" id="{C16388BF-0EF0-404B-9BD1-B6CE07C81684}"/>
                  </a:ext>
                </a:extLst>
              </p:cNvPr>
              <p:cNvSpPr/>
              <p:nvPr/>
            </p:nvSpPr>
            <p:spPr>
              <a:xfrm>
                <a:off x="4842668" y="3233834"/>
                <a:ext cx="207346" cy="17651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37" name="Shape 4499">
                <a:extLst>
                  <a:ext uri="{FF2B5EF4-FFF2-40B4-BE49-F238E27FC236}">
                    <a16:creationId xmlns="" xmlns:a16="http://schemas.microsoft.com/office/drawing/2014/main" id="{77467D5B-B6A1-4727-B95E-8E25FE24D24F}"/>
                  </a:ext>
                </a:extLst>
              </p:cNvPr>
              <p:cNvSpPr/>
              <p:nvPr/>
            </p:nvSpPr>
            <p:spPr>
              <a:xfrm>
                <a:off x="3876258" y="3233835"/>
                <a:ext cx="1000668" cy="14838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38" name="Group 82">
                <a:extLst>
                  <a:ext uri="{FF2B5EF4-FFF2-40B4-BE49-F238E27FC236}">
                    <a16:creationId xmlns="" xmlns:a16="http://schemas.microsoft.com/office/drawing/2014/main" id="{8F3249DA-8597-42C0-8075-12CD23D73C3E}"/>
                  </a:ext>
                </a:extLst>
              </p:cNvPr>
              <p:cNvGrpSpPr/>
              <p:nvPr/>
            </p:nvGrpSpPr>
            <p:grpSpPr>
              <a:xfrm>
                <a:off x="3980832" y="3309561"/>
                <a:ext cx="705154" cy="1074591"/>
                <a:chOff x="0" y="0"/>
                <a:chExt cx="705152" cy="1074590"/>
              </a:xfrm>
            </p:grpSpPr>
            <p:grpSp>
              <p:nvGrpSpPr>
                <p:cNvPr id="39" name="Group 83">
                  <a:extLst>
                    <a:ext uri="{FF2B5EF4-FFF2-40B4-BE49-F238E27FC236}">
                      <a16:creationId xmlns="" xmlns:a16="http://schemas.microsoft.com/office/drawing/2014/main" id="{E11D144F-478D-4A90-9292-8D051BB398E8}"/>
                    </a:ext>
                  </a:extLst>
                </p:cNvPr>
                <p:cNvGrpSpPr/>
                <p:nvPr/>
              </p:nvGrpSpPr>
              <p:grpSpPr>
                <a:xfrm>
                  <a:off x="0" y="0"/>
                  <a:ext cx="705152" cy="156864"/>
                  <a:chOff x="0" y="0"/>
                  <a:chExt cx="705152" cy="156862"/>
                </a:xfrm>
              </p:grpSpPr>
              <p:sp>
                <p:nvSpPr>
                  <p:cNvPr id="41" name="Shape 4500">
                    <a:extLst>
                      <a:ext uri="{FF2B5EF4-FFF2-40B4-BE49-F238E27FC236}">
                        <a16:creationId xmlns="" xmlns:a16="http://schemas.microsoft.com/office/drawing/2014/main" id="{4A8BC56D-E2A3-415A-8161-9E217BF47606}"/>
                      </a:ext>
                    </a:extLst>
                  </p:cNvPr>
                  <p:cNvSpPr/>
                  <p:nvPr/>
                </p:nvSpPr>
                <p:spPr>
                  <a:xfrm>
                    <a:off x="0" y="66711"/>
                    <a:ext cx="61302" cy="90151"/>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2" name="Shape 4501">
                    <a:extLst>
                      <a:ext uri="{FF2B5EF4-FFF2-40B4-BE49-F238E27FC236}">
                        <a16:creationId xmlns="" xmlns:a16="http://schemas.microsoft.com/office/drawing/2014/main" id="{3C436632-C4DD-4787-A8BE-BDF234FE4FAC}"/>
                      </a:ext>
                    </a:extLst>
                  </p:cNvPr>
                  <p:cNvSpPr/>
                  <p:nvPr/>
                </p:nvSpPr>
                <p:spPr>
                  <a:xfrm>
                    <a:off x="14423" y="89894"/>
                    <a:ext cx="32455" cy="45332"/>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3" name="Shape 4502">
                    <a:extLst>
                      <a:ext uri="{FF2B5EF4-FFF2-40B4-BE49-F238E27FC236}">
                        <a16:creationId xmlns="" xmlns:a16="http://schemas.microsoft.com/office/drawing/2014/main" id="{2DBCD2E6-8631-4331-8C50-5F9D8744C276}"/>
                      </a:ext>
                    </a:extLst>
                  </p:cNvPr>
                  <p:cNvSpPr/>
                  <p:nvPr/>
                </p:nvSpPr>
                <p:spPr>
                  <a:xfrm>
                    <a:off x="616625" y="0"/>
                    <a:ext cx="88527" cy="129816"/>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4" name="Shape 4503">
                    <a:extLst>
                      <a:ext uri="{FF2B5EF4-FFF2-40B4-BE49-F238E27FC236}">
                        <a16:creationId xmlns="" xmlns:a16="http://schemas.microsoft.com/office/drawing/2014/main" id="{06171279-3970-4D19-BE2D-31B01AD3A654}"/>
                      </a:ext>
                    </a:extLst>
                  </p:cNvPr>
                  <p:cNvSpPr/>
                  <p:nvPr/>
                </p:nvSpPr>
                <p:spPr>
                  <a:xfrm>
                    <a:off x="639748" y="30651"/>
                    <a:ext cx="43590" cy="66713"/>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0B585F"/>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40" name="Shape 4505">
                  <a:extLst>
                    <a:ext uri="{FF2B5EF4-FFF2-40B4-BE49-F238E27FC236}">
                      <a16:creationId xmlns="" xmlns:a16="http://schemas.microsoft.com/office/drawing/2014/main" id="{021A15C1-13C7-4245-BA7E-A4983096B03B}"/>
                    </a:ext>
                  </a:extLst>
                </p:cNvPr>
                <p:cNvSpPr/>
                <p:nvPr/>
              </p:nvSpPr>
              <p:spPr>
                <a:xfrm>
                  <a:off x="16227" y="50137"/>
                  <a:ext cx="659575" cy="1024453"/>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grpSp>
          <p:nvGrpSpPr>
            <p:cNvPr id="45" name="Group 4">
              <a:extLst>
                <a:ext uri="{FF2B5EF4-FFF2-40B4-BE49-F238E27FC236}">
                  <a16:creationId xmlns="" xmlns:a16="http://schemas.microsoft.com/office/drawing/2014/main" id="{BC64BFA5-613C-4695-A78F-7DAF517DED44}"/>
                </a:ext>
              </a:extLst>
            </p:cNvPr>
            <p:cNvGrpSpPr/>
            <p:nvPr/>
          </p:nvGrpSpPr>
          <p:grpSpPr>
            <a:xfrm>
              <a:off x="5586805" y="1289595"/>
              <a:ext cx="1850827" cy="2546126"/>
              <a:chOff x="6539694" y="2811358"/>
              <a:chExt cx="1871519" cy="2191643"/>
            </a:xfrm>
          </p:grpSpPr>
          <p:sp>
            <p:nvSpPr>
              <p:cNvPr id="46" name="Shape 4508">
                <a:extLst>
                  <a:ext uri="{FF2B5EF4-FFF2-40B4-BE49-F238E27FC236}">
                    <a16:creationId xmlns="" xmlns:a16="http://schemas.microsoft.com/office/drawing/2014/main" id="{0EA5B755-8038-4500-9D59-3CE6B24F6A8B}"/>
                  </a:ext>
                </a:extLst>
              </p:cNvPr>
              <p:cNvSpPr/>
              <p:nvPr/>
            </p:nvSpPr>
            <p:spPr>
              <a:xfrm flipH="1">
                <a:off x="6539694" y="2811358"/>
                <a:ext cx="548473" cy="2191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930"/>
                    </a:lnTo>
                    <a:lnTo>
                      <a:pt x="19749" y="16702"/>
                    </a:lnTo>
                    <a:lnTo>
                      <a:pt x="14988" y="596"/>
                    </a:lnTo>
                    <a:lnTo>
                      <a:pt x="7582" y="463"/>
                    </a:lnTo>
                    <a:lnTo>
                      <a:pt x="1411" y="0"/>
                    </a:lnTo>
                    <a:lnTo>
                      <a:pt x="0" y="21600"/>
                    </a:lnTo>
                    <a:close/>
                  </a:path>
                </a:pathLst>
              </a:custGeom>
              <a:solidFill>
                <a:schemeClr val="accent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7" name="Shape 4509">
                <a:extLst>
                  <a:ext uri="{FF2B5EF4-FFF2-40B4-BE49-F238E27FC236}">
                    <a16:creationId xmlns="" xmlns:a16="http://schemas.microsoft.com/office/drawing/2014/main" id="{72C028F0-90D5-4A37-93D2-85C0D7D39263}"/>
                  </a:ext>
                </a:extLst>
              </p:cNvPr>
              <p:cNvSpPr/>
              <p:nvPr/>
            </p:nvSpPr>
            <p:spPr>
              <a:xfrm flipH="1">
                <a:off x="7045630" y="2811358"/>
                <a:ext cx="1365583" cy="2191643"/>
              </a:xfrm>
              <a:custGeom>
                <a:avLst/>
                <a:gdLst/>
                <a:ahLst/>
                <a:cxnLst>
                  <a:cxn ang="0">
                    <a:pos x="wd2" y="hd2"/>
                  </a:cxn>
                  <a:cxn ang="5400000">
                    <a:pos x="wd2" y="hd2"/>
                  </a:cxn>
                  <a:cxn ang="10800000">
                    <a:pos x="wd2" y="hd2"/>
                  </a:cxn>
                  <a:cxn ang="16200000">
                    <a:pos x="wd2" y="hd2"/>
                  </a:cxn>
                </a:cxnLst>
                <a:rect l="0" t="0" r="r" b="b"/>
                <a:pathLst>
                  <a:path w="21600" h="21600" extrusionOk="0">
                    <a:moveTo>
                      <a:pt x="21494" y="0"/>
                    </a:moveTo>
                    <a:lnTo>
                      <a:pt x="21600" y="18158"/>
                    </a:lnTo>
                    <a:lnTo>
                      <a:pt x="20927" y="21600"/>
                    </a:lnTo>
                    <a:lnTo>
                      <a:pt x="0" y="18577"/>
                    </a:lnTo>
                    <a:lnTo>
                      <a:pt x="885" y="16106"/>
                    </a:lnTo>
                    <a:lnTo>
                      <a:pt x="1948" y="993"/>
                    </a:lnTo>
                    <a:lnTo>
                      <a:pt x="21494" y="0"/>
                    </a:lnTo>
                    <a:close/>
                  </a:path>
                </a:pathLst>
              </a:custGeom>
              <a:solidFill>
                <a:schemeClr val="accent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8" name="Shape 4510">
                <a:extLst>
                  <a:ext uri="{FF2B5EF4-FFF2-40B4-BE49-F238E27FC236}">
                    <a16:creationId xmlns="" xmlns:a16="http://schemas.microsoft.com/office/drawing/2014/main" id="{BB7E749A-43AB-4826-AEEC-D5F34BC3AFA5}"/>
                  </a:ext>
                </a:extLst>
              </p:cNvPr>
              <p:cNvSpPr/>
              <p:nvPr/>
            </p:nvSpPr>
            <p:spPr>
              <a:xfrm flipH="1">
                <a:off x="6830719" y="2811358"/>
                <a:ext cx="257447" cy="2191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8291"/>
                    </a:lnTo>
                    <a:lnTo>
                      <a:pt x="17280" y="463"/>
                    </a:lnTo>
                    <a:lnTo>
                      <a:pt x="3005" y="0"/>
                    </a:lnTo>
                    <a:lnTo>
                      <a:pt x="3569" y="18158"/>
                    </a:lnTo>
                    <a:lnTo>
                      <a:pt x="0" y="21600"/>
                    </a:lnTo>
                    <a:close/>
                  </a:path>
                </a:pathLst>
              </a:custGeom>
              <a:solidFill>
                <a:schemeClr val="tx1">
                  <a:alpha val="3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49" name="Shape 4511">
                <a:extLst>
                  <a:ext uri="{FF2B5EF4-FFF2-40B4-BE49-F238E27FC236}">
                    <a16:creationId xmlns="" xmlns:a16="http://schemas.microsoft.com/office/drawing/2014/main" id="{B7A1DF86-9702-47A2-A82D-9ECB802651A9}"/>
                  </a:ext>
                </a:extLst>
              </p:cNvPr>
              <p:cNvSpPr/>
              <p:nvPr/>
            </p:nvSpPr>
            <p:spPr>
              <a:xfrm flipH="1">
                <a:off x="7045630" y="2811358"/>
                <a:ext cx="1242457" cy="18424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20148" y="8655"/>
                      <a:pt x="0" y="1179"/>
                    </a:cubicBezTo>
                    <a:cubicBezTo>
                      <a:pt x="21488" y="0"/>
                      <a:pt x="21488" y="0"/>
                      <a:pt x="21488" y="0"/>
                    </a:cubicBezTo>
                    <a:lnTo>
                      <a:pt x="21600" y="21600"/>
                    </a:lnTo>
                    <a:close/>
                  </a:path>
                </a:pathLst>
              </a:custGeom>
              <a:solidFill>
                <a:schemeClr val="bg1">
                  <a:alpha val="40000"/>
                </a:schemeClr>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nvGrpSpPr>
              <p:cNvPr id="50" name="Group 41">
                <a:extLst>
                  <a:ext uri="{FF2B5EF4-FFF2-40B4-BE49-F238E27FC236}">
                    <a16:creationId xmlns="" xmlns:a16="http://schemas.microsoft.com/office/drawing/2014/main" id="{F4D56418-A37B-4DAC-B8D4-E51454001212}"/>
                  </a:ext>
                </a:extLst>
              </p:cNvPr>
              <p:cNvGrpSpPr/>
              <p:nvPr/>
            </p:nvGrpSpPr>
            <p:grpSpPr>
              <a:xfrm>
                <a:off x="7282706" y="2905381"/>
                <a:ext cx="875539" cy="1340757"/>
                <a:chOff x="-1" y="0"/>
                <a:chExt cx="875537" cy="1340756"/>
              </a:xfrm>
            </p:grpSpPr>
            <p:grpSp>
              <p:nvGrpSpPr>
                <p:cNvPr id="51" name="Group 72">
                  <a:extLst>
                    <a:ext uri="{FF2B5EF4-FFF2-40B4-BE49-F238E27FC236}">
                      <a16:creationId xmlns="" xmlns:a16="http://schemas.microsoft.com/office/drawing/2014/main" id="{C6B6A087-9143-4129-86D0-AF3294CF437A}"/>
                    </a:ext>
                  </a:extLst>
                </p:cNvPr>
                <p:cNvGrpSpPr/>
                <p:nvPr/>
              </p:nvGrpSpPr>
              <p:grpSpPr>
                <a:xfrm>
                  <a:off x="-1" y="0"/>
                  <a:ext cx="875537" cy="194766"/>
                  <a:chOff x="-1" y="0"/>
                  <a:chExt cx="875537" cy="194764"/>
                </a:xfrm>
              </p:grpSpPr>
              <p:sp>
                <p:nvSpPr>
                  <p:cNvPr id="53" name="Shape 4512">
                    <a:extLst>
                      <a:ext uri="{FF2B5EF4-FFF2-40B4-BE49-F238E27FC236}">
                        <a16:creationId xmlns="" xmlns:a16="http://schemas.microsoft.com/office/drawing/2014/main" id="{738CFC5E-8966-4F71-B614-5A76B2006B85}"/>
                      </a:ext>
                    </a:extLst>
                  </p:cNvPr>
                  <p:cNvSpPr/>
                  <p:nvPr/>
                </p:nvSpPr>
                <p:spPr>
                  <a:xfrm flipH="1">
                    <a:off x="799421" y="82830"/>
                    <a:ext cx="76115" cy="111934"/>
                  </a:xfrm>
                  <a:custGeom>
                    <a:avLst/>
                    <a:gdLst/>
                    <a:ahLst/>
                    <a:cxnLst>
                      <a:cxn ang="0">
                        <a:pos x="wd2" y="hd2"/>
                      </a:cxn>
                      <a:cxn ang="5400000">
                        <a:pos x="wd2" y="hd2"/>
                      </a:cxn>
                      <a:cxn ang="10800000">
                        <a:pos x="wd2" y="hd2"/>
                      </a:cxn>
                      <a:cxn ang="16200000">
                        <a:pos x="wd2" y="hd2"/>
                      </a:cxn>
                    </a:cxnLst>
                    <a:rect l="0" t="0" r="r" b="b"/>
                    <a:pathLst>
                      <a:path w="21600" h="21600" extrusionOk="0">
                        <a:moveTo>
                          <a:pt x="21600" y="10385"/>
                        </a:moveTo>
                        <a:cubicBezTo>
                          <a:pt x="21600" y="16615"/>
                          <a:pt x="16800" y="21600"/>
                          <a:pt x="11400" y="21600"/>
                        </a:cubicBezTo>
                        <a:cubicBezTo>
                          <a:pt x="5400" y="21600"/>
                          <a:pt x="600" y="16615"/>
                          <a:pt x="0" y="10800"/>
                        </a:cubicBezTo>
                        <a:cubicBezTo>
                          <a:pt x="0" y="4985"/>
                          <a:pt x="4800" y="0"/>
                          <a:pt x="10800" y="0"/>
                        </a:cubicBezTo>
                        <a:cubicBezTo>
                          <a:pt x="16200" y="0"/>
                          <a:pt x="21600" y="4569"/>
                          <a:pt x="21600" y="10385"/>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4" name="Shape 4513">
                    <a:extLst>
                      <a:ext uri="{FF2B5EF4-FFF2-40B4-BE49-F238E27FC236}">
                        <a16:creationId xmlns="" xmlns:a16="http://schemas.microsoft.com/office/drawing/2014/main" id="{D4494968-3871-4639-B821-0E47866BD69F}"/>
                      </a:ext>
                    </a:extLst>
                  </p:cNvPr>
                  <p:cNvSpPr/>
                  <p:nvPr/>
                </p:nvSpPr>
                <p:spPr>
                  <a:xfrm flipH="1">
                    <a:off x="817330" y="111615"/>
                    <a:ext cx="40297" cy="56285"/>
                  </a:xfrm>
                  <a:custGeom>
                    <a:avLst/>
                    <a:gdLst/>
                    <a:ahLst/>
                    <a:cxnLst>
                      <a:cxn ang="0">
                        <a:pos x="wd2" y="hd2"/>
                      </a:cxn>
                      <a:cxn ang="5400000">
                        <a:pos x="wd2" y="hd2"/>
                      </a:cxn>
                      <a:cxn ang="10800000">
                        <a:pos x="wd2" y="hd2"/>
                      </a:cxn>
                      <a:cxn ang="16200000">
                        <a:pos x="wd2" y="hd2"/>
                      </a:cxn>
                    </a:cxnLst>
                    <a:rect l="0" t="0" r="r" b="b"/>
                    <a:pathLst>
                      <a:path w="21600" h="20887" extrusionOk="0">
                        <a:moveTo>
                          <a:pt x="21600" y="10487"/>
                        </a:moveTo>
                        <a:cubicBezTo>
                          <a:pt x="21600" y="16087"/>
                          <a:pt x="16800" y="20887"/>
                          <a:pt x="10800" y="20887"/>
                        </a:cubicBezTo>
                        <a:cubicBezTo>
                          <a:pt x="4800" y="20887"/>
                          <a:pt x="0" y="16087"/>
                          <a:pt x="0" y="10487"/>
                        </a:cubicBezTo>
                        <a:cubicBezTo>
                          <a:pt x="0" y="4887"/>
                          <a:pt x="4800" y="87"/>
                          <a:pt x="10800" y="87"/>
                        </a:cubicBezTo>
                        <a:cubicBezTo>
                          <a:pt x="16800" y="-713"/>
                          <a:pt x="21600" y="4087"/>
                          <a:pt x="21600" y="10487"/>
                        </a:cubicBezTo>
                        <a:close/>
                      </a:path>
                    </a:pathLst>
                  </a:custGeom>
                  <a:solidFill>
                    <a:srgbClr val="7F4F0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5" name="Shape 4514">
                    <a:extLst>
                      <a:ext uri="{FF2B5EF4-FFF2-40B4-BE49-F238E27FC236}">
                        <a16:creationId xmlns="" xmlns:a16="http://schemas.microsoft.com/office/drawing/2014/main" id="{7B8D206D-AF57-426E-9D1E-F0C9665218B5}"/>
                      </a:ext>
                    </a:extLst>
                  </p:cNvPr>
                  <p:cNvSpPr/>
                  <p:nvPr/>
                </p:nvSpPr>
                <p:spPr>
                  <a:xfrm flipH="1">
                    <a:off x="-1" y="0"/>
                    <a:ext cx="109917" cy="161183"/>
                  </a:xfrm>
                  <a:custGeom>
                    <a:avLst/>
                    <a:gdLst/>
                    <a:ahLst/>
                    <a:cxnLst>
                      <a:cxn ang="0">
                        <a:pos x="wd2" y="hd2"/>
                      </a:cxn>
                      <a:cxn ang="5400000">
                        <a:pos x="wd2" y="hd2"/>
                      </a:cxn>
                      <a:cxn ang="10800000">
                        <a:pos x="wd2" y="hd2"/>
                      </a:cxn>
                      <a:cxn ang="16200000">
                        <a:pos x="wd2" y="hd2"/>
                      </a:cxn>
                    </a:cxnLst>
                    <a:rect l="0" t="0" r="r" b="b"/>
                    <a:pathLst>
                      <a:path w="21211" h="21600" extrusionOk="0">
                        <a:moveTo>
                          <a:pt x="21185" y="10656"/>
                        </a:moveTo>
                        <a:cubicBezTo>
                          <a:pt x="21600" y="16704"/>
                          <a:pt x="17031" y="21600"/>
                          <a:pt x="10800" y="21600"/>
                        </a:cubicBezTo>
                        <a:cubicBezTo>
                          <a:pt x="4985" y="21600"/>
                          <a:pt x="0" y="16992"/>
                          <a:pt x="0" y="10944"/>
                        </a:cubicBezTo>
                        <a:cubicBezTo>
                          <a:pt x="0" y="4896"/>
                          <a:pt x="4569" y="0"/>
                          <a:pt x="10385" y="0"/>
                        </a:cubicBezTo>
                        <a:cubicBezTo>
                          <a:pt x="16200" y="0"/>
                          <a:pt x="21185" y="4608"/>
                          <a:pt x="21185" y="10656"/>
                        </a:cubicBezTo>
                        <a:close/>
                      </a:path>
                    </a:pathLst>
                  </a:custGeom>
                  <a:solidFill>
                    <a:srgbClr val="E6E6E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sp>
                <p:nvSpPr>
                  <p:cNvPr id="56" name="Shape 4515">
                    <a:extLst>
                      <a:ext uri="{FF2B5EF4-FFF2-40B4-BE49-F238E27FC236}">
                        <a16:creationId xmlns="" xmlns:a16="http://schemas.microsoft.com/office/drawing/2014/main" id="{8C7CFE36-0C89-4C53-9ADF-D667EDB14E2E}"/>
                      </a:ext>
                    </a:extLst>
                  </p:cNvPr>
                  <p:cNvSpPr/>
                  <p:nvPr/>
                </p:nvSpPr>
                <p:spPr>
                  <a:xfrm flipH="1">
                    <a:off x="27085" y="38057"/>
                    <a:ext cx="54122" cy="82832"/>
                  </a:xfrm>
                  <a:custGeom>
                    <a:avLst/>
                    <a:gdLst/>
                    <a:ahLst/>
                    <a:cxnLst>
                      <a:cxn ang="0">
                        <a:pos x="wd2" y="hd2"/>
                      </a:cxn>
                      <a:cxn ang="5400000">
                        <a:pos x="wd2" y="hd2"/>
                      </a:cxn>
                      <a:cxn ang="10800000">
                        <a:pos x="wd2" y="hd2"/>
                      </a:cxn>
                      <a:cxn ang="16200000">
                        <a:pos x="wd2" y="hd2"/>
                      </a:cxn>
                    </a:cxnLst>
                    <a:rect l="0" t="0" r="r" b="b"/>
                    <a:pathLst>
                      <a:path w="20888" h="21600" extrusionOk="0">
                        <a:moveTo>
                          <a:pt x="20888" y="10523"/>
                        </a:moveTo>
                        <a:cubicBezTo>
                          <a:pt x="20888" y="16615"/>
                          <a:pt x="16088" y="21046"/>
                          <a:pt x="10488" y="21600"/>
                        </a:cubicBezTo>
                        <a:cubicBezTo>
                          <a:pt x="4888" y="21600"/>
                          <a:pt x="88" y="16615"/>
                          <a:pt x="88" y="11077"/>
                        </a:cubicBezTo>
                        <a:cubicBezTo>
                          <a:pt x="-712" y="4985"/>
                          <a:pt x="4088" y="0"/>
                          <a:pt x="9688" y="0"/>
                        </a:cubicBezTo>
                        <a:cubicBezTo>
                          <a:pt x="16088" y="0"/>
                          <a:pt x="20888" y="4431"/>
                          <a:pt x="20888" y="10523"/>
                        </a:cubicBezTo>
                        <a:close/>
                      </a:path>
                    </a:pathLst>
                  </a:custGeom>
                  <a:solidFill>
                    <a:srgbClr val="7F4F06"/>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sp>
              <p:nvSpPr>
                <p:cNvPr id="52" name="Shape 4517">
                  <a:extLst>
                    <a:ext uri="{FF2B5EF4-FFF2-40B4-BE49-F238E27FC236}">
                      <a16:creationId xmlns="" xmlns:a16="http://schemas.microsoft.com/office/drawing/2014/main" id="{783447FD-69B4-4DF3-9735-C7B05D1F3751}"/>
                    </a:ext>
                  </a:extLst>
                </p:cNvPr>
                <p:cNvSpPr/>
                <p:nvPr/>
              </p:nvSpPr>
              <p:spPr>
                <a:xfrm flipH="1">
                  <a:off x="36441" y="68770"/>
                  <a:ext cx="818947" cy="1271986"/>
                </a:xfrm>
                <a:custGeom>
                  <a:avLst/>
                  <a:gdLst/>
                  <a:ahLst/>
                  <a:cxnLst>
                    <a:cxn ang="0">
                      <a:pos x="wd2" y="hd2"/>
                    </a:cxn>
                    <a:cxn ang="5400000">
                      <a:pos x="wd2" y="hd2"/>
                    </a:cxn>
                    <a:cxn ang="10800000">
                      <a:pos x="wd2" y="hd2"/>
                    </a:cxn>
                    <a:cxn ang="16200000">
                      <a:pos x="wd2" y="hd2"/>
                    </a:cxn>
                  </a:cxnLst>
                  <a:rect l="0" t="0" r="r" b="b"/>
                  <a:pathLst>
                    <a:path w="21414" h="21569" extrusionOk="0">
                      <a:moveTo>
                        <a:pt x="9849" y="21569"/>
                      </a:moveTo>
                      <a:cubicBezTo>
                        <a:pt x="9345" y="21569"/>
                        <a:pt x="8841" y="21496"/>
                        <a:pt x="8338" y="21351"/>
                      </a:cubicBezTo>
                      <a:cubicBezTo>
                        <a:pt x="56" y="18955"/>
                        <a:pt x="0" y="1966"/>
                        <a:pt x="0" y="1240"/>
                      </a:cubicBezTo>
                      <a:cubicBezTo>
                        <a:pt x="0" y="1058"/>
                        <a:pt x="224" y="877"/>
                        <a:pt x="448" y="877"/>
                      </a:cubicBezTo>
                      <a:cubicBezTo>
                        <a:pt x="448" y="877"/>
                        <a:pt x="448" y="877"/>
                        <a:pt x="448" y="877"/>
                      </a:cubicBezTo>
                      <a:cubicBezTo>
                        <a:pt x="727" y="877"/>
                        <a:pt x="951" y="1058"/>
                        <a:pt x="951" y="1240"/>
                      </a:cubicBezTo>
                      <a:cubicBezTo>
                        <a:pt x="951" y="1421"/>
                        <a:pt x="1007" y="18520"/>
                        <a:pt x="8730" y="20770"/>
                      </a:cubicBezTo>
                      <a:cubicBezTo>
                        <a:pt x="9681" y="21061"/>
                        <a:pt x="10632" y="20988"/>
                        <a:pt x="11583" y="20553"/>
                      </a:cubicBezTo>
                      <a:cubicBezTo>
                        <a:pt x="17403" y="17794"/>
                        <a:pt x="20873" y="2982"/>
                        <a:pt x="20425" y="332"/>
                      </a:cubicBezTo>
                      <a:cubicBezTo>
                        <a:pt x="20425" y="151"/>
                        <a:pt x="20593" y="5"/>
                        <a:pt x="20873" y="5"/>
                      </a:cubicBezTo>
                      <a:cubicBezTo>
                        <a:pt x="21096" y="-31"/>
                        <a:pt x="21376" y="114"/>
                        <a:pt x="21376" y="259"/>
                      </a:cubicBezTo>
                      <a:cubicBezTo>
                        <a:pt x="21600" y="1639"/>
                        <a:pt x="20817" y="6177"/>
                        <a:pt x="19306" y="10497"/>
                      </a:cubicBezTo>
                      <a:cubicBezTo>
                        <a:pt x="17907" y="14417"/>
                        <a:pt x="15556" y="19427"/>
                        <a:pt x="12143" y="21061"/>
                      </a:cubicBezTo>
                      <a:cubicBezTo>
                        <a:pt x="11416" y="21387"/>
                        <a:pt x="10632" y="21569"/>
                        <a:pt x="9849" y="21569"/>
                      </a:cubicBezTo>
                      <a:close/>
                    </a:path>
                  </a:pathLst>
                </a:custGeom>
                <a:solidFill>
                  <a:srgbClr val="F2F2F2"/>
                </a:solidFill>
                <a:ln w="12700" cap="flat">
                  <a:noFill/>
                  <a:miter lim="400000"/>
                </a:ln>
                <a:effectLst/>
              </p:spPr>
              <p:txBody>
                <a:bodyPr wrap="square" lIns="34289" tIns="34289" rIns="34289" bIns="3428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endParaRPr sz="1350"/>
                </a:p>
              </p:txBody>
            </p:sp>
          </p:grpSp>
        </p:grpSp>
        <p:pic>
          <p:nvPicPr>
            <p:cNvPr id="57" name="Picture 2" descr="Online Shopping PNG Pic | PNG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721" y="486805"/>
              <a:ext cx="5179517" cy="3595204"/>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59"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0" name="رابط مستقيم 59"/>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0042" y="130013"/>
            <a:ext cx="1646183" cy="1268068"/>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49022" y="1335539"/>
            <a:ext cx="11936960"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2000" b="1" dirty="0">
              <a:solidFill>
                <a:srgbClr val="3C6070"/>
              </a:solidFill>
              <a:latin typeface="Sakkal Majalla" panose="02000000000000000000" pitchFamily="2" charset="-78"/>
              <a:cs typeface="Sakkal Majalla" panose="02000000000000000000" pitchFamily="2" charset="-78"/>
            </a:endParaRPr>
          </a:p>
          <a:p>
            <a:pPr marL="781050" indent="-514350" algn="r" rtl="1">
              <a:spcAft>
                <a:spcPts val="1800"/>
              </a:spcAft>
              <a:buFont typeface="+mj-lt"/>
              <a:buAutoNum type="arabicPeriod"/>
            </a:pPr>
            <a:r>
              <a:rPr lang="ar-BH" sz="3200" b="1" dirty="0" smtClean="0">
                <a:solidFill>
                  <a:srgbClr val="3C6070"/>
                </a:solidFill>
                <a:latin typeface="Sakkal Majalla" panose="02000000000000000000" pitchFamily="2" charset="-78"/>
                <a:cs typeface="Sakkal Majalla" panose="02000000000000000000" pitchFamily="2" charset="-78"/>
              </a:rPr>
              <a:t>يعرف التسويق الإلكتروني.</a:t>
            </a:r>
          </a:p>
          <a:p>
            <a:pPr marL="781050" indent="-514350" algn="r" rtl="1">
              <a:spcAft>
                <a:spcPts val="1800"/>
              </a:spcAft>
              <a:buFont typeface="+mj-lt"/>
              <a:buAutoNum type="arabicPeriod"/>
            </a:pPr>
            <a:r>
              <a:rPr lang="ar-BH" sz="3200" b="1" dirty="0" smtClean="0">
                <a:solidFill>
                  <a:srgbClr val="3C6070"/>
                </a:solidFill>
                <a:latin typeface="Sakkal Majalla" panose="02000000000000000000" pitchFamily="2" charset="-78"/>
                <a:cs typeface="Sakkal Majalla" panose="02000000000000000000" pitchFamily="2" charset="-78"/>
              </a:rPr>
              <a:t>يعدد مزايا التسويق الإلكتروني.</a:t>
            </a:r>
          </a:p>
          <a:p>
            <a:pPr marL="781050" indent="-514350" algn="r" rtl="1">
              <a:spcAft>
                <a:spcPts val="1800"/>
              </a:spcAft>
              <a:buFont typeface="+mj-lt"/>
              <a:buAutoNum type="arabicPeriod"/>
            </a:pPr>
            <a:r>
              <a:rPr lang="ar-BH" sz="3200" b="1" dirty="0" smtClean="0">
                <a:solidFill>
                  <a:srgbClr val="3C6070"/>
                </a:solidFill>
                <a:latin typeface="Sakkal Majalla" panose="02000000000000000000" pitchFamily="2" charset="-78"/>
                <a:cs typeface="Sakkal Majalla" panose="02000000000000000000" pitchFamily="2" charset="-78"/>
              </a:rPr>
              <a:t>يستنتج عيوب التسويق الإلكتروني.</a:t>
            </a:r>
          </a:p>
          <a:p>
            <a:pPr marL="781050" indent="-514350" algn="r" rtl="1">
              <a:spcAft>
                <a:spcPts val="1800"/>
              </a:spcAft>
              <a:buFont typeface="+mj-lt"/>
              <a:buAutoNum type="arabicPeriod"/>
            </a:pPr>
            <a:r>
              <a:rPr lang="ar-BH" sz="3200" b="1" dirty="0" smtClean="0">
                <a:solidFill>
                  <a:srgbClr val="3C6070"/>
                </a:solidFill>
                <a:latin typeface="Sakkal Majalla" panose="02000000000000000000" pitchFamily="2" charset="-78"/>
                <a:cs typeface="Sakkal Majalla" panose="02000000000000000000" pitchFamily="2" charset="-78"/>
              </a:rPr>
              <a:t>يحدد مزايا التسويق الإلكتروني بالنسبة للشركات التي تتعامل معها.</a:t>
            </a:r>
          </a:p>
          <a:p>
            <a:pPr marL="781050" indent="-514350" algn="r" rtl="1">
              <a:spcAft>
                <a:spcPts val="1800"/>
              </a:spcAft>
              <a:buFont typeface="+mj-lt"/>
              <a:buAutoNum type="arabicPeriod"/>
            </a:pPr>
            <a:r>
              <a:rPr lang="ar-BH" sz="3200" b="1" dirty="0" smtClean="0">
                <a:solidFill>
                  <a:srgbClr val="3C6070"/>
                </a:solidFill>
                <a:latin typeface="Sakkal Majalla" panose="02000000000000000000" pitchFamily="2" charset="-78"/>
                <a:cs typeface="Sakkal Majalla" panose="02000000000000000000" pitchFamily="2" charset="-78"/>
              </a:rPr>
              <a:t>يعدد هيكلية المزيج التسويقي للتسويق الإلكتروني.</a:t>
            </a:r>
            <a:endParaRPr lang="ar-SA" sz="3200" b="1" dirty="0">
              <a:solidFill>
                <a:srgbClr val="3C6070"/>
              </a:solidFill>
              <a:latin typeface="Sakkal Majalla" panose="02000000000000000000" pitchFamily="2" charset="-78"/>
              <a:cs typeface="Sakkal Majalla" panose="02000000000000000000" pitchFamily="2" charset="-78"/>
            </a:endParaRPr>
          </a:p>
          <a:p>
            <a:pPr marL="266700" algn="r" rtl="1"/>
            <a:r>
              <a:rPr lang="ar-SA" sz="3200" b="1" dirty="0">
                <a:solidFill>
                  <a:srgbClr val="3C6070"/>
                </a:solidFill>
                <a:latin typeface="Sakkal Majalla" panose="02000000000000000000" pitchFamily="2" charset="-78"/>
                <a:cs typeface="Sakkal Majalla" panose="02000000000000000000" pitchFamily="2" charset="-78"/>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15"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16"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7" name="رابط مستقيم 16"/>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57200" lvl="0" indent="-457200" algn="just"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عملية التبادل التقليدية تبدأ وتنتهي </a:t>
            </a:r>
            <a:r>
              <a:rPr lang="ar-BH" sz="3200" b="1" dirty="0" smtClean="0">
                <a:solidFill>
                  <a:schemeClr val="tx1"/>
                </a:solidFill>
                <a:latin typeface="Sakkal Majalla" panose="02000000000000000000" pitchFamily="2" charset="-78"/>
                <a:cs typeface="Sakkal Majalla" panose="02000000000000000000" pitchFamily="2" charset="-78"/>
              </a:rPr>
              <a:t>بالمسوقين.</a:t>
            </a:r>
          </a:p>
          <a:p>
            <a:pPr marL="457200" lvl="0" indent="-457200" algn="just" rtl="1">
              <a:buFont typeface="Arial" panose="020B0604020202020204" pitchFamily="34" charset="0"/>
              <a:buChar char="•"/>
            </a:pP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عصر </a:t>
            </a:r>
            <a:r>
              <a:rPr lang="ar-BH" sz="3200" b="1" dirty="0" smtClean="0">
                <a:solidFill>
                  <a:schemeClr val="tx1"/>
                </a:solidFill>
                <a:latin typeface="Sakkal Majalla" panose="02000000000000000000" pitchFamily="2" charset="-78"/>
                <a:cs typeface="Sakkal Majalla" panose="02000000000000000000" pitchFamily="2" charset="-78"/>
              </a:rPr>
              <a:t>الإنترنت </a:t>
            </a:r>
            <a:r>
              <a:rPr lang="ar-BH" sz="3200" b="1" dirty="0">
                <a:solidFill>
                  <a:schemeClr val="tx1"/>
                </a:solidFill>
                <a:latin typeface="Sakkal Majalla" panose="02000000000000000000" pitchFamily="2" charset="-78"/>
                <a:cs typeface="Sakkal Majalla" panose="02000000000000000000" pitchFamily="2" charset="-78"/>
              </a:rPr>
              <a:t>أصبح العملاء يحددون المعلومات التي يحتاجون إليها والعروض التي تسد حاجاتهم ورغباتهم والأسعار التي تلائمهم لذا </a:t>
            </a:r>
            <a:r>
              <a:rPr lang="ar-BH" sz="3200" b="1" dirty="0">
                <a:solidFill>
                  <a:srgbClr val="C00000"/>
                </a:solidFill>
                <a:latin typeface="Sakkal Majalla" panose="02000000000000000000" pitchFamily="2" charset="-78"/>
                <a:cs typeface="Sakkal Majalla" panose="02000000000000000000" pitchFamily="2" charset="-78"/>
              </a:rPr>
              <a:t>سمي التسويق </a:t>
            </a:r>
            <a:r>
              <a:rPr lang="ar-BH" sz="3200" b="1" dirty="0" smtClean="0">
                <a:solidFill>
                  <a:srgbClr val="C00000"/>
                </a:solidFill>
                <a:latin typeface="Sakkal Majalla" panose="02000000000000000000" pitchFamily="2" charset="-78"/>
                <a:cs typeface="Sakkal Majalla" panose="02000000000000000000" pitchFamily="2" charset="-78"/>
              </a:rPr>
              <a:t>الإلكتروني </a:t>
            </a:r>
            <a:r>
              <a:rPr lang="ar-BH" sz="3200" b="1" dirty="0">
                <a:solidFill>
                  <a:srgbClr val="C00000"/>
                </a:solidFill>
                <a:latin typeface="Sakkal Majalla" panose="02000000000000000000" pitchFamily="2" charset="-78"/>
                <a:cs typeface="Sakkal Majalla" panose="02000000000000000000" pitchFamily="2" charset="-78"/>
              </a:rPr>
              <a:t>بالتسويق </a:t>
            </a:r>
            <a:r>
              <a:rPr lang="ar-BH" sz="3200" b="1" dirty="0" smtClean="0">
                <a:solidFill>
                  <a:srgbClr val="C00000"/>
                </a:solidFill>
                <a:latin typeface="Sakkal Majalla" panose="02000000000000000000" pitchFamily="2" charset="-78"/>
                <a:cs typeface="Sakkal Majalla" panose="02000000000000000000" pitchFamily="2" charset="-78"/>
              </a:rPr>
              <a:t>المعكوس</a:t>
            </a:r>
            <a:r>
              <a:rPr lang="ar-BH" sz="3200" b="1" dirty="0" smtClean="0">
                <a:solidFill>
                  <a:schemeClr val="tx1"/>
                </a:solidFill>
                <a:latin typeface="Sakkal Majalla" panose="02000000000000000000" pitchFamily="2" charset="-78"/>
                <a:cs typeface="Sakkal Majalla" panose="02000000000000000000" pitchFamily="2" charset="-78"/>
              </a:rPr>
              <a:t>.</a:t>
            </a:r>
          </a:p>
          <a:p>
            <a:pPr marL="457200" lvl="0" indent="-457200" algn="just" rtl="1">
              <a:buFont typeface="Arial" panose="020B0604020202020204" pitchFamily="34" charset="0"/>
              <a:buChar char="•"/>
            </a:pPr>
            <a:endParaRPr lang="en-US" sz="3200" b="1" dirty="0">
              <a:solidFill>
                <a:schemeClr val="tx1"/>
              </a:solidFill>
              <a:latin typeface="Sakkal Majalla" panose="02000000000000000000" pitchFamily="2" charset="-78"/>
              <a:cs typeface="Sakkal Majalla" panose="02000000000000000000" pitchFamily="2" charset="-78"/>
            </a:endParaRPr>
          </a:p>
          <a:p>
            <a:pPr marL="4303713" lvl="0" indent="-457200" algn="just"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المعايير تقييم أداء الأنشطة التسويقية أصبحت تحتل مكانة أعلى في عصر الإنترنت </a:t>
            </a:r>
            <a:r>
              <a:rPr lang="ar-BH" sz="3200" b="1" dirty="0" smtClean="0">
                <a:solidFill>
                  <a:schemeClr val="tx1"/>
                </a:solidFill>
                <a:latin typeface="Sakkal Majalla" panose="02000000000000000000" pitchFamily="2" charset="-78"/>
                <a:cs typeface="Sakkal Majalla" panose="02000000000000000000" pitchFamily="2" charset="-78"/>
              </a:rPr>
              <a:t>(</a:t>
            </a:r>
            <a:r>
              <a:rPr lang="ar-BH" sz="3200" b="1" dirty="0">
                <a:solidFill>
                  <a:schemeClr val="tx1"/>
                </a:solidFill>
                <a:latin typeface="Sakkal Majalla" panose="02000000000000000000" pitchFamily="2" charset="-78"/>
                <a:cs typeface="Sakkal Majalla" panose="02000000000000000000" pitchFamily="2" charset="-78"/>
              </a:rPr>
              <a:t>جودة عالية – خدمات أسرع – أسعار مناسبة</a:t>
            </a:r>
            <a:r>
              <a:rPr lang="ar-BH" sz="3200" b="1" dirty="0" smtClean="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66291" y="332300"/>
            <a:ext cx="4193777" cy="769441"/>
          </a:xfrm>
          <a:prstGeom prst="rect">
            <a:avLst/>
          </a:prstGeom>
        </p:spPr>
        <p:txBody>
          <a:bodyPr wrap="none">
            <a:spAutoFit/>
          </a:bodyPr>
          <a:lstStyle/>
          <a:p>
            <a:pPr algn="ctr"/>
            <a:r>
              <a:rPr lang="ar-BH" sz="4400" dirty="0" smtClean="0">
                <a:ln w="9525">
                  <a:noFill/>
                  <a:prstDash val="solid"/>
                </a:ln>
                <a:solidFill>
                  <a:schemeClr val="bg1"/>
                </a:solidFill>
                <a:latin typeface="Arial Black" panose="020B0A04020102020204" pitchFamily="34" charset="0"/>
                <a:cs typeface="PT Bold Heading" panose="02010400000000000000" pitchFamily="2" charset="-78"/>
              </a:rPr>
              <a:t>التسويق الإلكتروني</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Online Shopping PNG Transparent Images | PNG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110" y="3464992"/>
            <a:ext cx="3420625" cy="269240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3070990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fade">
                                      <p:cBhvr>
                                        <p:cTn id="14" dur="1000"/>
                                        <p:tgtEl>
                                          <p:spTgt spid="20">
                                            <p:txEl>
                                              <p:pRg st="2" end="2"/>
                                            </p:txEl>
                                          </p:spTgt>
                                        </p:tgtEl>
                                      </p:cBhvr>
                                    </p:animEffect>
                                    <p:anim calcmode="lin" valueType="num">
                                      <p:cBhvr>
                                        <p:cTn id="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fade">
                                      <p:cBhvr>
                                        <p:cTn id="21" dur="1000"/>
                                        <p:tgtEl>
                                          <p:spTgt spid="20">
                                            <p:txEl>
                                              <p:pRg st="4" end="4"/>
                                            </p:txEl>
                                          </p:spTgt>
                                        </p:tgtEl>
                                      </p:cBhvr>
                                    </p:animEffect>
                                    <p:anim calcmode="lin" valueType="num">
                                      <p:cBhvr>
                                        <p:cTn id="2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 calcmode="lin" valueType="num">
                                      <p:cBhvr>
                                        <p:cTn id="28" dur="1000" fill="hold"/>
                                        <p:tgtEl>
                                          <p:spTgt spid="5124"/>
                                        </p:tgtEl>
                                        <p:attrNameLst>
                                          <p:attrName>ppt_w</p:attrName>
                                        </p:attrNameLst>
                                      </p:cBhvr>
                                      <p:tavLst>
                                        <p:tav tm="0">
                                          <p:val>
                                            <p:fltVal val="0"/>
                                          </p:val>
                                        </p:tav>
                                        <p:tav tm="100000">
                                          <p:val>
                                            <p:strVal val="#ppt_w"/>
                                          </p:val>
                                        </p:tav>
                                      </p:tavLst>
                                    </p:anim>
                                    <p:anim calcmode="lin" valueType="num">
                                      <p:cBhvr>
                                        <p:cTn id="29" dur="1000" fill="hold"/>
                                        <p:tgtEl>
                                          <p:spTgt spid="5124"/>
                                        </p:tgtEl>
                                        <p:attrNameLst>
                                          <p:attrName>ppt_h</p:attrName>
                                        </p:attrNameLst>
                                      </p:cBhvr>
                                      <p:tavLst>
                                        <p:tav tm="0">
                                          <p:val>
                                            <p:fltVal val="0"/>
                                          </p:val>
                                        </p:tav>
                                        <p:tav tm="100000">
                                          <p:val>
                                            <p:strVal val="#ppt_h"/>
                                          </p:val>
                                        </p:tav>
                                      </p:tavLst>
                                    </p:anim>
                                    <p:anim calcmode="lin" valueType="num">
                                      <p:cBhvr>
                                        <p:cTn id="30" dur="1000" fill="hold"/>
                                        <p:tgtEl>
                                          <p:spTgt spid="5124"/>
                                        </p:tgtEl>
                                        <p:attrNameLst>
                                          <p:attrName>style.rotation</p:attrName>
                                        </p:attrNameLst>
                                      </p:cBhvr>
                                      <p:tavLst>
                                        <p:tav tm="0">
                                          <p:val>
                                            <p:fltVal val="90"/>
                                          </p:val>
                                        </p:tav>
                                        <p:tav tm="100000">
                                          <p:val>
                                            <p:fltVal val="0"/>
                                          </p:val>
                                        </p:tav>
                                      </p:tavLst>
                                    </p:anim>
                                    <p:animEffect transition="in" filter="fade">
                                      <p:cBhvr>
                                        <p:cTn id="31"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0" lvl="0" indent="-457200" algn="just" rtl="1">
              <a:buFont typeface="Arial" panose="020B0604020202020204" pitchFamily="34" charset="0"/>
              <a:buChar char="•"/>
            </a:pPr>
            <a:r>
              <a:rPr lang="ar-BH" sz="4000" b="1" dirty="0" smtClean="0">
                <a:solidFill>
                  <a:schemeClr val="tx1"/>
                </a:solidFill>
                <a:latin typeface="Sakkal Majalla" panose="02000000000000000000" pitchFamily="2" charset="-78"/>
                <a:cs typeface="Sakkal Majalla" panose="02000000000000000000" pitchFamily="2" charset="-78"/>
              </a:rPr>
              <a:t>أصبح </a:t>
            </a:r>
            <a:r>
              <a:rPr lang="ar-BH" sz="4000" b="1" dirty="0">
                <a:solidFill>
                  <a:schemeClr val="tx1"/>
                </a:solidFill>
                <a:latin typeface="Sakkal Majalla" panose="02000000000000000000" pitchFamily="2" charset="-78"/>
                <a:cs typeface="Sakkal Majalla" panose="02000000000000000000" pitchFamily="2" charset="-78"/>
              </a:rPr>
              <a:t>المسوقون في عصر الإنترنت </a:t>
            </a:r>
            <a:r>
              <a:rPr lang="ar-BH" sz="4000" b="1" dirty="0" smtClean="0">
                <a:solidFill>
                  <a:schemeClr val="tx1"/>
                </a:solidFill>
                <a:latin typeface="Sakkal Majalla" panose="02000000000000000000" pitchFamily="2" charset="-78"/>
                <a:cs typeface="Sakkal Majalla" panose="02000000000000000000" pitchFamily="2" charset="-78"/>
              </a:rPr>
              <a:t>يعملون </a:t>
            </a:r>
            <a:r>
              <a:rPr lang="ar-BH" sz="4000" b="1" dirty="0">
                <a:solidFill>
                  <a:schemeClr val="tx1"/>
                </a:solidFill>
                <a:latin typeface="Sakkal Majalla" panose="02000000000000000000" pitchFamily="2" charset="-78"/>
                <a:cs typeface="Sakkal Majalla" panose="02000000000000000000" pitchFamily="2" charset="-78"/>
              </a:rPr>
              <a:t>باتجاه إشباع حاجات ورغبات من خلال تقديم حزم سلعية وخدمية متنوعة ذات قيمة </a:t>
            </a:r>
            <a:r>
              <a:rPr lang="ar-BH" sz="4000" b="1" dirty="0" smtClean="0">
                <a:solidFill>
                  <a:schemeClr val="tx1"/>
                </a:solidFill>
                <a:latin typeface="Sakkal Majalla" panose="02000000000000000000" pitchFamily="2" charset="-78"/>
                <a:cs typeface="Sakkal Majalla" panose="02000000000000000000" pitchFamily="2" charset="-78"/>
              </a:rPr>
              <a:t>مضافة.</a:t>
            </a:r>
          </a:p>
          <a:p>
            <a:pPr marL="4572000" lvl="0" indent="-457200" algn="just" rtl="1">
              <a:buFont typeface="Arial" panose="020B0604020202020204" pitchFamily="34" charset="0"/>
              <a:buChar char="•"/>
            </a:pPr>
            <a:endParaRPr lang="en-US" sz="4000" b="1" dirty="0">
              <a:solidFill>
                <a:schemeClr val="tx1"/>
              </a:solidFill>
              <a:latin typeface="Sakkal Majalla" panose="02000000000000000000" pitchFamily="2" charset="-78"/>
              <a:cs typeface="Sakkal Majalla" panose="02000000000000000000" pitchFamily="2" charset="-78"/>
            </a:endParaRPr>
          </a:p>
          <a:p>
            <a:pPr marL="4572000" lvl="0" indent="-457200" algn="just" rtl="1">
              <a:buFont typeface="Arial" panose="020B0604020202020204" pitchFamily="34" charset="0"/>
              <a:buChar char="•"/>
            </a:pPr>
            <a:r>
              <a:rPr lang="ar-BH" sz="4000" b="1" dirty="0">
                <a:solidFill>
                  <a:schemeClr val="tx1"/>
                </a:solidFill>
                <a:latin typeface="Sakkal Majalla" panose="02000000000000000000" pitchFamily="2" charset="-78"/>
                <a:cs typeface="Sakkal Majalla" panose="02000000000000000000" pitchFamily="2" charset="-78"/>
              </a:rPr>
              <a:t>يعتمد التسويق </a:t>
            </a:r>
            <a:r>
              <a:rPr lang="ar-BH" sz="4000" b="1" dirty="0" smtClean="0">
                <a:solidFill>
                  <a:schemeClr val="tx1"/>
                </a:solidFill>
                <a:latin typeface="Sakkal Majalla" panose="02000000000000000000" pitchFamily="2" charset="-78"/>
                <a:cs typeface="Sakkal Majalla" panose="02000000000000000000" pitchFamily="2" charset="-78"/>
              </a:rPr>
              <a:t>الإلكتروني </a:t>
            </a:r>
            <a:r>
              <a:rPr lang="ar-BH" sz="4000" b="1" dirty="0">
                <a:solidFill>
                  <a:schemeClr val="tx1"/>
                </a:solidFill>
                <a:latin typeface="Sakkal Majalla" panose="02000000000000000000" pitchFamily="2" charset="-78"/>
                <a:cs typeface="Sakkal Majalla" panose="02000000000000000000" pitchFamily="2" charset="-78"/>
              </a:rPr>
              <a:t>على شبكة الإنترنت </a:t>
            </a:r>
            <a:r>
              <a:rPr lang="ar-BH" sz="4000" b="1" dirty="0" smtClean="0">
                <a:solidFill>
                  <a:schemeClr val="tx1"/>
                </a:solidFill>
                <a:latin typeface="Sakkal Majalla" panose="02000000000000000000" pitchFamily="2" charset="-78"/>
                <a:cs typeface="Sakkal Majalla" panose="02000000000000000000" pitchFamily="2" charset="-78"/>
              </a:rPr>
              <a:t>كوسيلة </a:t>
            </a:r>
            <a:r>
              <a:rPr lang="ar-BH" sz="4000" b="1" dirty="0">
                <a:solidFill>
                  <a:schemeClr val="tx1"/>
                </a:solidFill>
                <a:latin typeface="Sakkal Majalla" panose="02000000000000000000" pitchFamily="2" charset="-78"/>
                <a:cs typeface="Sakkal Majalla" panose="02000000000000000000" pitchFamily="2" charset="-78"/>
              </a:rPr>
              <a:t>اتصال سريعة وسهلة </a:t>
            </a:r>
            <a:r>
              <a:rPr lang="ar-BH" sz="4000" b="1" dirty="0" smtClean="0">
                <a:solidFill>
                  <a:schemeClr val="tx1"/>
                </a:solidFill>
                <a:latin typeface="Sakkal Majalla" panose="02000000000000000000" pitchFamily="2" charset="-78"/>
                <a:cs typeface="Sakkal Majalla" panose="02000000000000000000" pitchFamily="2" charset="-78"/>
              </a:rPr>
              <a:t>وأقل تكلفة.</a:t>
            </a:r>
            <a:endParaRPr lang="en-US" sz="40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66291" y="332300"/>
            <a:ext cx="4193777" cy="769441"/>
          </a:xfrm>
          <a:prstGeom prst="rect">
            <a:avLst/>
          </a:prstGeom>
        </p:spPr>
        <p:txBody>
          <a:bodyPr wrap="none">
            <a:spAutoFit/>
          </a:bodyPr>
          <a:lstStyle/>
          <a:p>
            <a:pPr algn="ctr"/>
            <a:r>
              <a:rPr lang="ar-BH" sz="4400" dirty="0" smtClean="0">
                <a:ln w="9525">
                  <a:noFill/>
                  <a:prstDash val="solid"/>
                </a:ln>
                <a:solidFill>
                  <a:schemeClr val="bg1"/>
                </a:solidFill>
                <a:latin typeface="Arial Black" panose="020B0A04020102020204" pitchFamily="34" charset="0"/>
                <a:cs typeface="PT Bold Heading" panose="02010400000000000000" pitchFamily="2" charset="-78"/>
              </a:rPr>
              <a:t>التسويق الإلكتروني</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HOW TO DO E-COMMERCE IN MENA ? – MENA101 - Protranslate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833" y="1957309"/>
            <a:ext cx="5332727" cy="355159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1442869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961585" y="332300"/>
            <a:ext cx="5803192" cy="769441"/>
          </a:xfrm>
          <a:prstGeom prst="rect">
            <a:avLst/>
          </a:prstGeom>
        </p:spPr>
        <p:txBody>
          <a:bodyPr wrap="none">
            <a:spAutoFit/>
          </a:bodyPr>
          <a:lstStyle/>
          <a:p>
            <a:pPr algn="ctr"/>
            <a:r>
              <a:rPr lang="ar-BH" sz="4400" dirty="0" smtClean="0">
                <a:ln w="9525">
                  <a:noFill/>
                  <a:prstDash val="solid"/>
                </a:ln>
                <a:solidFill>
                  <a:schemeClr val="bg1"/>
                </a:solidFill>
                <a:latin typeface="Arial Black" panose="020B0A04020102020204" pitchFamily="34" charset="0"/>
                <a:cs typeface="PT Bold Heading" panose="02010400000000000000" pitchFamily="2" charset="-78"/>
              </a:rPr>
              <a:t>مفهوم التسويق الإلكتروني</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Rectangle: Rounded Corners 1">
            <a:extLst>
              <a:ext uri="{FF2B5EF4-FFF2-40B4-BE49-F238E27FC236}">
                <a16:creationId xmlns:a16="http://schemas.microsoft.com/office/drawing/2014/main" xmlns="" id="{BD423D89-EABD-43EF-96BE-C6CA2448C67A}"/>
              </a:ext>
            </a:extLst>
          </p:cNvPr>
          <p:cNvSpPr/>
          <p:nvPr/>
        </p:nvSpPr>
        <p:spPr>
          <a:xfrm>
            <a:off x="304408" y="1430623"/>
            <a:ext cx="5724559" cy="4831734"/>
          </a:xfrm>
          <a:prstGeom prst="roundRect">
            <a:avLst>
              <a:gd name="adj" fmla="val 3553"/>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3600" dirty="0">
                <a:solidFill>
                  <a:srgbClr val="C00000"/>
                </a:solidFill>
                <a:latin typeface="Sakkal Majalla" panose="02000000000000000000" pitchFamily="2" charset="-78"/>
                <a:cs typeface="Sultan bold" pitchFamily="2" charset="-78"/>
              </a:rPr>
              <a:t>تعريف التسويق </a:t>
            </a:r>
            <a:r>
              <a:rPr lang="ar-BH" sz="3600" dirty="0" smtClean="0">
                <a:solidFill>
                  <a:srgbClr val="C00000"/>
                </a:solidFill>
                <a:latin typeface="Sakkal Majalla" panose="02000000000000000000" pitchFamily="2" charset="-78"/>
                <a:cs typeface="Sultan bold" pitchFamily="2" charset="-78"/>
              </a:rPr>
              <a:t>الالكتروني</a:t>
            </a:r>
          </a:p>
          <a:p>
            <a:pPr algn="just" rtl="1"/>
            <a:endParaRPr lang="ar-BH" sz="3200" b="1" i="1" dirty="0">
              <a:solidFill>
                <a:schemeClr val="tx1"/>
              </a:solidFill>
              <a:latin typeface="Sakkal Majalla" panose="02000000000000000000" pitchFamily="2" charset="-78"/>
              <a:cs typeface="Sakkal Majalla" panose="02000000000000000000" pitchFamily="2" charset="-78"/>
            </a:endParaRPr>
          </a:p>
          <a:p>
            <a:pPr algn="just" rtl="1"/>
            <a:r>
              <a:rPr lang="ar-BH" sz="3200" b="1" dirty="0" smtClean="0">
                <a:solidFill>
                  <a:schemeClr val="tx1"/>
                </a:solidFill>
                <a:latin typeface="Sakkal Majalla" panose="02000000000000000000" pitchFamily="2" charset="-78"/>
                <a:cs typeface="Sakkal Majalla" panose="02000000000000000000" pitchFamily="2" charset="-78"/>
              </a:rPr>
              <a:t>الاستعمال</a:t>
            </a:r>
            <a:r>
              <a:rPr lang="ar-BH" sz="3200" b="1" i="1" dirty="0" smtClean="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الأمثل للتقنيات الرقمية، بما في ذلك تقنية المعلومات والاتصال، لتفعيل إنتاجية التسويق وعملياته المتمثلة في الوظائف التنظيمية والعمليات والنشاطات الموجهة، لتحديد حاجات السوق المستهدفة وتقديم السلع والخدمات إلى العملاء وأصحاب المصلحة في المنظمة</a:t>
            </a:r>
            <a:r>
              <a:rPr lang="ar-BH" sz="3200" b="1" dirty="0" smtClean="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p:txBody>
      </p:sp>
      <p:pic>
        <p:nvPicPr>
          <p:cNvPr id="6146" name="Picture 2" descr="Ecommerce – Word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592" y="2094231"/>
            <a:ext cx="5771523" cy="35045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21">
            <a:extLst>
              <a:ext uri="{FF2B5EF4-FFF2-40B4-BE49-F238E27FC236}">
                <a16:creationId xmlns:a16="http://schemas.microsoft.com/office/drawing/2014/main" xmlns="" id="{B02AF472-30F5-4B87-8E68-52F177A24201}"/>
              </a:ext>
            </a:extLst>
          </p:cNvPr>
          <p:cNvSpPr txBox="1"/>
          <p:nvPr/>
        </p:nvSpPr>
        <p:spPr>
          <a:xfrm>
            <a:off x="89714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4"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رابط مستقيم 3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12409215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94928" y="332300"/>
            <a:ext cx="6936515" cy="769441"/>
          </a:xfrm>
          <a:prstGeom prst="rect">
            <a:avLst/>
          </a:prstGeom>
        </p:spPr>
        <p:txBody>
          <a:bodyPr wrap="none">
            <a:spAutoFit/>
          </a:bodyPr>
          <a:lstStyle/>
          <a:p>
            <a:pPr algn="ctr"/>
            <a:r>
              <a:rPr lang="ar-BH" sz="4400" dirty="0" smtClean="0">
                <a:ln w="9525">
                  <a:noFill/>
                  <a:prstDash val="solid"/>
                </a:ln>
                <a:solidFill>
                  <a:schemeClr val="bg1"/>
                </a:solidFill>
                <a:latin typeface="Arial Black" panose="020B0A04020102020204" pitchFamily="34" charset="0"/>
                <a:cs typeface="PT Bold Heading" panose="02010400000000000000" pitchFamily="2" charset="-78"/>
              </a:rPr>
              <a:t>مزايا التسويق الإلكتروني وعيوبه</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ستطيل 1"/>
          <p:cNvSpPr/>
          <p:nvPr/>
        </p:nvSpPr>
        <p:spPr>
          <a:xfrm>
            <a:off x="7352963" y="1766305"/>
            <a:ext cx="4591321" cy="769441"/>
          </a:xfrm>
          <a:prstGeom prst="rect">
            <a:avLst/>
          </a:prstGeom>
        </p:spPr>
        <p:txBody>
          <a:bodyPr wrap="none">
            <a:spAutoFit/>
          </a:bodyPr>
          <a:lstStyle/>
          <a:p>
            <a:pPr lvl="0" rtl="1"/>
            <a:r>
              <a:rPr lang="ar-BH" sz="4400" dirty="0">
                <a:solidFill>
                  <a:srgbClr val="C00000"/>
                </a:solidFill>
                <a:latin typeface="Sakkal Majalla" panose="02000000000000000000" pitchFamily="2" charset="-78"/>
                <a:cs typeface="Sultan bold" pitchFamily="2" charset="-78"/>
              </a:rPr>
              <a:t>مزايا التسويق </a:t>
            </a:r>
            <a:r>
              <a:rPr lang="ar-BH" sz="4400" dirty="0" smtClean="0">
                <a:solidFill>
                  <a:srgbClr val="C00000"/>
                </a:solidFill>
                <a:latin typeface="Sakkal Majalla" panose="02000000000000000000" pitchFamily="2" charset="-78"/>
                <a:cs typeface="Sultan bold" pitchFamily="2" charset="-78"/>
              </a:rPr>
              <a:t>الإلكتروني:</a:t>
            </a:r>
            <a:endParaRPr lang="ar-BH" sz="4400" dirty="0">
              <a:solidFill>
                <a:srgbClr val="C00000"/>
              </a:solidFill>
              <a:latin typeface="Sakkal Majalla" panose="02000000000000000000" pitchFamily="2" charset="-78"/>
              <a:cs typeface="Sultan bold" pitchFamily="2" charset="-78"/>
            </a:endParaRPr>
          </a:p>
        </p:txBody>
      </p:sp>
      <p:sp>
        <p:nvSpPr>
          <p:cNvPr id="4" name="مستطيل 3"/>
          <p:cNvSpPr/>
          <p:nvPr/>
        </p:nvSpPr>
        <p:spPr>
          <a:xfrm>
            <a:off x="897148" y="2706581"/>
            <a:ext cx="8390965" cy="3539430"/>
          </a:xfrm>
          <a:prstGeom prst="rect">
            <a:avLst/>
          </a:prstGeom>
        </p:spPr>
        <p:txBody>
          <a:bodyPr wrap="square">
            <a:spAutoFit/>
          </a:bodyPr>
          <a:lstStyle/>
          <a:p>
            <a:pPr lvl="0" algn="just" rtl="1">
              <a:spcAft>
                <a:spcPts val="0"/>
              </a:spcAft>
            </a:pPr>
            <a:r>
              <a:rPr lang="ar-BH" sz="3200" b="1" dirty="0">
                <a:latin typeface="Sakkal Majalla" panose="02000000000000000000" pitchFamily="2" charset="-78"/>
                <a:cs typeface="Sakkal Majalla" panose="02000000000000000000" pitchFamily="2" charset="-78"/>
              </a:rPr>
              <a:t>1. سهولة الحصول على معلومات عن السلعة.</a:t>
            </a:r>
          </a:p>
          <a:p>
            <a:pPr lvl="0" algn="just" rtl="1">
              <a:spcAft>
                <a:spcPts val="0"/>
              </a:spcAft>
            </a:pPr>
            <a:r>
              <a:rPr lang="ar-BH" sz="3200" b="1" dirty="0">
                <a:latin typeface="Sakkal Majalla" panose="02000000000000000000" pitchFamily="2" charset="-78"/>
                <a:cs typeface="Sakkal Majalla" panose="02000000000000000000" pitchFamily="2" charset="-78"/>
              </a:rPr>
              <a:t>2. إمكانية الحصول على السلعة من أي شخص.</a:t>
            </a:r>
            <a:endParaRPr lang="en-US" sz="3200" b="1" dirty="0">
              <a:latin typeface="Sakkal Majalla" panose="02000000000000000000" pitchFamily="2" charset="-78"/>
              <a:cs typeface="Sakkal Majalla" panose="02000000000000000000" pitchFamily="2" charset="-78"/>
            </a:endParaRPr>
          </a:p>
          <a:p>
            <a:pPr lvl="0" algn="just" rtl="1">
              <a:spcAft>
                <a:spcPts val="0"/>
              </a:spcAft>
            </a:pPr>
            <a:r>
              <a:rPr lang="ar-BH" sz="3200" b="1" dirty="0">
                <a:latin typeface="Sakkal Majalla" panose="02000000000000000000" pitchFamily="2" charset="-78"/>
                <a:cs typeface="Sakkal Majalla" panose="02000000000000000000" pitchFamily="2" charset="-78"/>
              </a:rPr>
              <a:t>3. عدم الحاجة للذهاب إلى مكان السلعة (الدفع والشراء من المنزل).</a:t>
            </a:r>
            <a:endParaRPr lang="en-US" sz="3200" b="1" dirty="0">
              <a:latin typeface="Sakkal Majalla" panose="02000000000000000000" pitchFamily="2" charset="-78"/>
              <a:cs typeface="Sakkal Majalla" panose="02000000000000000000" pitchFamily="2" charset="-78"/>
            </a:endParaRPr>
          </a:p>
          <a:p>
            <a:pPr lvl="0" algn="just" rtl="1">
              <a:spcAft>
                <a:spcPts val="0"/>
              </a:spcAft>
            </a:pPr>
            <a:r>
              <a:rPr lang="ar-BH" sz="3200" b="1" dirty="0">
                <a:latin typeface="Sakkal Majalla" panose="02000000000000000000" pitchFamily="2" charset="-78"/>
                <a:cs typeface="Sakkal Majalla" panose="02000000000000000000" pitchFamily="2" charset="-78"/>
              </a:rPr>
              <a:t>4. انخفاض تكاليف التسويق الإلكتروني.</a:t>
            </a:r>
            <a:endParaRPr lang="en-US" sz="3200" b="1" dirty="0">
              <a:latin typeface="Sakkal Majalla" panose="02000000000000000000" pitchFamily="2" charset="-78"/>
              <a:cs typeface="Sakkal Majalla" panose="02000000000000000000" pitchFamily="2" charset="-78"/>
            </a:endParaRPr>
          </a:p>
          <a:p>
            <a:pPr lvl="0" algn="just" rtl="1">
              <a:spcAft>
                <a:spcPts val="0"/>
              </a:spcAft>
            </a:pPr>
            <a:r>
              <a:rPr lang="ar-BH" sz="3200" b="1" dirty="0">
                <a:latin typeface="Sakkal Majalla" panose="02000000000000000000" pitchFamily="2" charset="-78"/>
                <a:cs typeface="Sakkal Majalla" panose="02000000000000000000" pitchFamily="2" charset="-78"/>
              </a:rPr>
              <a:t>5. التسوق 24 ساعة وطوال الأسبوع.</a:t>
            </a:r>
            <a:endParaRPr lang="en-US" sz="3200" b="1" dirty="0">
              <a:latin typeface="Sakkal Majalla" panose="02000000000000000000" pitchFamily="2" charset="-78"/>
              <a:cs typeface="Sakkal Majalla" panose="02000000000000000000" pitchFamily="2" charset="-78"/>
            </a:endParaRPr>
          </a:p>
          <a:p>
            <a:pPr lvl="0" algn="just" rtl="1">
              <a:spcAft>
                <a:spcPts val="0"/>
              </a:spcAft>
            </a:pPr>
            <a:r>
              <a:rPr lang="ar-BH" sz="3200" b="1" dirty="0">
                <a:latin typeface="Sakkal Majalla" panose="02000000000000000000" pitchFamily="2" charset="-78"/>
                <a:cs typeface="Sakkal Majalla" panose="02000000000000000000" pitchFamily="2" charset="-78"/>
              </a:rPr>
              <a:t>6. مدى واسع وتشكيلة كبيرة ومنوعة من المنتجات.</a:t>
            </a:r>
            <a:endParaRPr lang="en-US" sz="3200" b="1" dirty="0">
              <a:latin typeface="Sakkal Majalla" panose="02000000000000000000" pitchFamily="2" charset="-78"/>
              <a:cs typeface="Sakkal Majalla" panose="02000000000000000000" pitchFamily="2" charset="-78"/>
            </a:endParaRPr>
          </a:p>
          <a:p>
            <a:pPr lvl="0" algn="just" rtl="1">
              <a:spcAft>
                <a:spcPts val="0"/>
              </a:spcAft>
            </a:pPr>
            <a:r>
              <a:rPr lang="ar-BH" sz="3200" b="1" dirty="0">
                <a:latin typeface="Sakkal Majalla" panose="02000000000000000000" pitchFamily="2" charset="-78"/>
                <a:cs typeface="Sakkal Majalla" panose="02000000000000000000" pitchFamily="2" charset="-78"/>
              </a:rPr>
              <a:t>7. الشراء من أي مكان في العالم.</a:t>
            </a:r>
          </a:p>
        </p:txBody>
      </p:sp>
      <p:sp>
        <p:nvSpPr>
          <p:cNvPr id="33"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4"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5" name="رابط مستقيم 34"/>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990496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75526" y="1335539"/>
            <a:ext cx="119082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94928" y="332300"/>
            <a:ext cx="6936515" cy="769441"/>
          </a:xfrm>
          <a:prstGeom prst="rect">
            <a:avLst/>
          </a:prstGeom>
        </p:spPr>
        <p:txBody>
          <a:bodyPr wrap="none">
            <a:spAutoFit/>
          </a:bodyPr>
          <a:lstStyle/>
          <a:p>
            <a:pPr algn="ctr"/>
            <a:r>
              <a:rPr lang="ar-BH" sz="4400" dirty="0" smtClean="0">
                <a:ln w="9525">
                  <a:noFill/>
                  <a:prstDash val="solid"/>
                </a:ln>
                <a:solidFill>
                  <a:schemeClr val="bg1"/>
                </a:solidFill>
                <a:latin typeface="Arial Black" panose="020B0A04020102020204" pitchFamily="34" charset="0"/>
                <a:cs typeface="PT Bold Heading" panose="02010400000000000000" pitchFamily="2" charset="-78"/>
              </a:rPr>
              <a:t>مزايا التسويق الإلكتروني وعيوبه</a:t>
            </a:r>
            <a:endParaRPr lang="en-US" sz="4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ستطيل 1"/>
          <p:cNvSpPr/>
          <p:nvPr/>
        </p:nvSpPr>
        <p:spPr>
          <a:xfrm>
            <a:off x="480326" y="3119735"/>
            <a:ext cx="6189416" cy="2308324"/>
          </a:xfrm>
          <a:prstGeom prst="rect">
            <a:avLst/>
          </a:prstGeom>
        </p:spPr>
        <p:txBody>
          <a:bodyPr wrap="square">
            <a:spAutoFit/>
          </a:bodyPr>
          <a:lstStyle/>
          <a:p>
            <a:pPr marL="444500" lvl="0" indent="-444500" algn="just" rtl="1"/>
            <a:r>
              <a:rPr lang="ar-BH" sz="3600" b="1" dirty="0">
                <a:latin typeface="Sakkal Majalla" panose="02000000000000000000" pitchFamily="2" charset="-78"/>
                <a:cs typeface="Sakkal Majalla" panose="02000000000000000000" pitchFamily="2" charset="-78"/>
              </a:rPr>
              <a:t>1. وجود بعض الشركات الوهمية.</a:t>
            </a:r>
          </a:p>
          <a:p>
            <a:pPr marL="444500" lvl="0" indent="-444500" algn="just" rtl="1"/>
            <a:r>
              <a:rPr lang="ar-BH" sz="3600" b="1" dirty="0">
                <a:latin typeface="Sakkal Majalla" panose="02000000000000000000" pitchFamily="2" charset="-78"/>
                <a:cs typeface="Sakkal Majalla" panose="02000000000000000000" pitchFamily="2" charset="-78"/>
              </a:rPr>
              <a:t>2. عدم وجود سرية في التعامل بسبب خطر التعرض لمخترقي الإنترنت.</a:t>
            </a:r>
            <a:endParaRPr lang="en-US" sz="3600" b="1" dirty="0">
              <a:latin typeface="Sakkal Majalla" panose="02000000000000000000" pitchFamily="2" charset="-78"/>
              <a:cs typeface="Sakkal Majalla" panose="02000000000000000000" pitchFamily="2" charset="-78"/>
            </a:endParaRPr>
          </a:p>
          <a:p>
            <a:pPr marL="444500" lvl="0" indent="-444500" algn="just" rtl="1"/>
            <a:r>
              <a:rPr lang="ar-BH" sz="3600" b="1" dirty="0">
                <a:latin typeface="Sakkal Majalla" panose="02000000000000000000" pitchFamily="2" charset="-78"/>
                <a:cs typeface="Sakkal Majalla" panose="02000000000000000000" pitchFamily="2" charset="-78"/>
              </a:rPr>
              <a:t>3.عدم مجاراة المستهلكين للتطور الإلكتروني.</a:t>
            </a:r>
          </a:p>
        </p:txBody>
      </p:sp>
      <p:sp>
        <p:nvSpPr>
          <p:cNvPr id="4" name="مستطيل 3"/>
          <p:cNvSpPr/>
          <p:nvPr/>
        </p:nvSpPr>
        <p:spPr>
          <a:xfrm>
            <a:off x="2255638" y="1537205"/>
            <a:ext cx="4695516" cy="769441"/>
          </a:xfrm>
          <a:prstGeom prst="rect">
            <a:avLst/>
          </a:prstGeom>
        </p:spPr>
        <p:txBody>
          <a:bodyPr wrap="none">
            <a:spAutoFit/>
          </a:bodyPr>
          <a:lstStyle/>
          <a:p>
            <a:pPr rtl="1"/>
            <a:r>
              <a:rPr lang="ar-BH" sz="4400" dirty="0">
                <a:solidFill>
                  <a:srgbClr val="C00000"/>
                </a:solidFill>
                <a:latin typeface="Sakkal Majalla" panose="02000000000000000000" pitchFamily="2" charset="-78"/>
                <a:cs typeface="Sultan bold" pitchFamily="2" charset="-78"/>
              </a:rPr>
              <a:t>عيوب التسويق </a:t>
            </a:r>
            <a:r>
              <a:rPr lang="ar-BH" sz="4400" dirty="0" smtClean="0">
                <a:solidFill>
                  <a:srgbClr val="C00000"/>
                </a:solidFill>
                <a:latin typeface="Sakkal Majalla" panose="02000000000000000000" pitchFamily="2" charset="-78"/>
                <a:cs typeface="Sultan bold" pitchFamily="2" charset="-78"/>
              </a:rPr>
              <a:t>الإلكتروني:</a:t>
            </a:r>
            <a:endParaRPr lang="ar-BH" sz="4400" dirty="0">
              <a:solidFill>
                <a:srgbClr val="C00000"/>
              </a:solidFill>
              <a:latin typeface="Sakkal Majalla" panose="02000000000000000000" pitchFamily="2" charset="-78"/>
              <a:cs typeface="Sultan bold" pitchFamily="2" charset="-78"/>
            </a:endParaRPr>
          </a:p>
        </p:txBody>
      </p:sp>
      <p:pic>
        <p:nvPicPr>
          <p:cNvPr id="2050" name="Picture 2" descr="How to Create an eCommerce Website?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742" y="1335539"/>
            <a:ext cx="6189352" cy="5084085"/>
          </a:xfrm>
          <a:prstGeom prst="rect">
            <a:avLst/>
          </a:prstGeom>
          <a:noFill/>
          <a:extLst>
            <a:ext uri="{909E8E84-426E-40DD-AFC4-6F175D3DCCD1}">
              <a14:hiddenFill xmlns:a14="http://schemas.microsoft.com/office/drawing/2010/main">
                <a:solidFill>
                  <a:srgbClr val="FFFFFF"/>
                </a:solidFill>
              </a14:hiddenFill>
            </a:ext>
          </a:extLst>
        </p:spPr>
      </p:pic>
      <p:sp>
        <p:nvSpPr>
          <p:cNvPr id="5" name="شكل بيضاوي 4"/>
          <p:cNvSpPr/>
          <p:nvPr/>
        </p:nvSpPr>
        <p:spPr>
          <a:xfrm>
            <a:off x="7073152" y="3670505"/>
            <a:ext cx="215153" cy="349624"/>
          </a:xfrm>
          <a:prstGeom prst="ellipse">
            <a:avLst/>
          </a:prstGeom>
          <a:solidFill>
            <a:srgbClr val="ABC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7" name="شكل بيضاوي 26"/>
          <p:cNvSpPr/>
          <p:nvPr/>
        </p:nvSpPr>
        <p:spPr>
          <a:xfrm>
            <a:off x="6714565" y="3845317"/>
            <a:ext cx="215153" cy="324000"/>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4" name="TextBox 21">
            <a:extLst>
              <a:ext uri="{FF2B5EF4-FFF2-40B4-BE49-F238E27FC236}">
                <a16:creationId xmlns:a16="http://schemas.microsoft.com/office/drawing/2014/main" xmlns="" id="{B02AF472-30F5-4B87-8E68-52F177A24201}"/>
              </a:ext>
            </a:extLst>
          </p:cNvPr>
          <p:cNvSpPr txBox="1"/>
          <p:nvPr/>
        </p:nvSpPr>
        <p:spPr>
          <a:xfrm>
            <a:off x="-286188" y="6505941"/>
            <a:ext cx="7798277" cy="400110"/>
          </a:xfrm>
          <a:prstGeom prst="rect">
            <a:avLst/>
          </a:prstGeom>
          <a:noFill/>
        </p:spPr>
        <p:txBody>
          <a:bodyPr wrap="square" rtlCol="1">
            <a:spAutoFit/>
          </a:bodyPr>
          <a:lstStyle/>
          <a:p>
            <a:pPr algn="r"/>
            <a:r>
              <a:rPr lang="ar-BH" sz="2000" b="1" dirty="0">
                <a:solidFill>
                  <a:srgbClr val="436B7D"/>
                </a:solidFill>
                <a:latin typeface="Sakkal Majalla" panose="02000000000000000000" pitchFamily="2" charset="-78"/>
                <a:cs typeface="Sakkal Majalla" panose="02000000000000000000" pitchFamily="2" charset="-78"/>
              </a:rPr>
              <a:t>سوق321</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BH" sz="2000" b="1" dirty="0">
                <a:solidFill>
                  <a:srgbClr val="436B7D"/>
                </a:solidFill>
                <a:latin typeface="Sakkal Majalla" panose="02000000000000000000" pitchFamily="2" charset="-78"/>
                <a:cs typeface="Sakkal Majalla" panose="02000000000000000000" pitchFamily="2" charset="-78"/>
              </a:rPr>
              <a:t>التسويق</a:t>
            </a:r>
            <a:r>
              <a:rPr lang="ar-SA" sz="2000" b="1" dirty="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 </a:t>
            </a:r>
            <a:r>
              <a:rPr lang="ar-SA" sz="2000" b="1" dirty="0" smtClean="0">
                <a:solidFill>
                  <a:srgbClr val="436B7D"/>
                </a:solidFill>
                <a:latin typeface="Sakkal Majalla" panose="02000000000000000000" pitchFamily="2" charset="-78"/>
                <a:cs typeface="Sakkal Majalla" panose="02000000000000000000" pitchFamily="2" charset="-78"/>
              </a:rPr>
              <a:t>            </a:t>
            </a:r>
            <a:r>
              <a:rPr lang="ar-SA" sz="2000" b="1" dirty="0">
                <a:solidFill>
                  <a:srgbClr val="436B7D"/>
                </a:solidFill>
                <a:latin typeface="Sakkal Majalla" panose="02000000000000000000" pitchFamily="2" charset="-78"/>
                <a:cs typeface="Sakkal Majalla" panose="02000000000000000000" pitchFamily="2" charset="-78"/>
              </a:rPr>
              <a:t>الوحدة </a:t>
            </a:r>
            <a:r>
              <a:rPr lang="ar-BH" sz="2000" b="1" dirty="0" smtClean="0">
                <a:solidFill>
                  <a:srgbClr val="436B7D"/>
                </a:solidFill>
                <a:latin typeface="Sakkal Majalla" panose="02000000000000000000" pitchFamily="2" charset="-78"/>
                <a:cs typeface="Sakkal Majalla" panose="02000000000000000000" pitchFamily="2" charset="-78"/>
              </a:rPr>
              <a:t>الثالثة                    الفصل السابع</a:t>
            </a:r>
            <a:r>
              <a:rPr lang="ar-SA" sz="2000" b="1" dirty="0" smtClean="0">
                <a:solidFill>
                  <a:srgbClr val="436B7D"/>
                </a:solidFill>
                <a:latin typeface="Sakkal Majalla" panose="02000000000000000000" pitchFamily="2" charset="-78"/>
                <a:cs typeface="Sakkal Majalla" panose="02000000000000000000" pitchFamily="2" charset="-78"/>
              </a:rPr>
              <a:t>:     </a:t>
            </a:r>
            <a:r>
              <a:rPr lang="ar-BH" sz="2000" b="1" dirty="0" smtClean="0">
                <a:solidFill>
                  <a:srgbClr val="436B7D"/>
                </a:solidFill>
                <a:latin typeface="Sakkal Majalla" panose="02000000000000000000" pitchFamily="2" charset="-78"/>
                <a:cs typeface="Sakkal Majalla" panose="02000000000000000000" pitchFamily="2" charset="-78"/>
              </a:rPr>
              <a:t>التسويق الإلكتروني</a:t>
            </a:r>
            <a:endParaRPr lang="ar-SA" sz="2000" b="1" dirty="0">
              <a:solidFill>
                <a:srgbClr val="436B7D"/>
              </a:solidFill>
              <a:latin typeface="Sakkal Majalla" panose="02000000000000000000" pitchFamily="2" charset="-78"/>
              <a:cs typeface="Sakkal Majalla" panose="02000000000000000000" pitchFamily="2" charset="-78"/>
            </a:endParaRPr>
          </a:p>
        </p:txBody>
      </p:sp>
      <p:sp>
        <p:nvSpPr>
          <p:cNvPr id="35" name="Rectangle 9"/>
          <p:cNvSpPr>
            <a:spLocks/>
          </p:cNvSpPr>
          <p:nvPr/>
        </p:nvSpPr>
        <p:spPr>
          <a:xfrm>
            <a:off x="7839636" y="6481116"/>
            <a:ext cx="429713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6" name="رابط مستقيم 35"/>
          <p:cNvCxnSpPr/>
          <p:nvPr/>
        </p:nvCxnSpPr>
        <p:spPr>
          <a:xfrm>
            <a:off x="107576" y="6494563"/>
            <a:ext cx="1198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8" y="129337"/>
            <a:ext cx="1646183" cy="1268068"/>
          </a:xfrm>
          <a:prstGeom prst="rect">
            <a:avLst/>
          </a:prstGeom>
        </p:spPr>
      </p:pic>
    </p:spTree>
    <p:extLst>
      <p:ext uri="{BB962C8B-B14F-4D97-AF65-F5344CB8AC3E}">
        <p14:creationId xmlns:p14="http://schemas.microsoft.com/office/powerpoint/2010/main" val="635015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4743</TotalTime>
  <Words>1336</Words>
  <Application>Microsoft Office PowerPoint</Application>
  <PresentationFormat>ملء الشاشة</PresentationFormat>
  <Paragraphs>215</Paragraphs>
  <Slides>28</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28</vt:i4>
      </vt:variant>
    </vt:vector>
  </HeadingPairs>
  <TitlesOfParts>
    <vt:vector size="40" baseType="lpstr">
      <vt:lpstr>Al-Mateen</vt:lpstr>
      <vt:lpstr>Arial</vt:lpstr>
      <vt:lpstr>Arial Black</vt:lpstr>
      <vt:lpstr>Arvo</vt:lpstr>
      <vt:lpstr>Calibri</vt:lpstr>
      <vt:lpstr>Calibri Light</vt:lpstr>
      <vt:lpstr>PT Bold Heading</vt:lpstr>
      <vt:lpstr>Sakkal Majalla</vt:lpstr>
      <vt:lpstr>Simplified Arabic</vt:lpstr>
      <vt:lpstr>Sultan bold</vt:lpstr>
      <vt:lpstr>Times New Roman</vt:lpstr>
      <vt:lpstr>Office Theme</vt:lpstr>
      <vt:lpstr>التسويق سوق 321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Majeda Majeed Asad</cp:lastModifiedBy>
  <cp:revision>320</cp:revision>
  <dcterms:created xsi:type="dcterms:W3CDTF">2020-03-04T10:47:58Z</dcterms:created>
  <dcterms:modified xsi:type="dcterms:W3CDTF">2021-01-20T05:57:05Z</dcterms:modified>
</cp:coreProperties>
</file>