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60" r:id="rId4"/>
    <p:sldId id="263" r:id="rId5"/>
    <p:sldId id="359" r:id="rId6"/>
    <p:sldId id="375" r:id="rId7"/>
    <p:sldId id="425" r:id="rId8"/>
    <p:sldId id="431" r:id="rId9"/>
    <p:sldId id="432" r:id="rId10"/>
    <p:sldId id="433" r:id="rId11"/>
    <p:sldId id="434" r:id="rId12"/>
    <p:sldId id="435" r:id="rId13"/>
    <p:sldId id="436" r:id="rId14"/>
    <p:sldId id="437" r:id="rId15"/>
    <p:sldId id="391" r:id="rId16"/>
    <p:sldId id="405" r:id="rId17"/>
    <p:sldId id="443" r:id="rId18"/>
    <p:sldId id="427" r:id="rId19"/>
    <p:sldId id="408" r:id="rId20"/>
    <p:sldId id="445" r:id="rId21"/>
    <p:sldId id="331" r:id="rId22"/>
    <p:sldId id="288" r:id="rId23"/>
    <p:sldId id="387" r:id="rId24"/>
    <p:sldId id="370" r:id="rId25"/>
    <p:sldId id="348" r:id="rId26"/>
    <p:sldId id="365" r:id="rId27"/>
    <p:sldId id="369" r:id="rId28"/>
    <p:sldId id="388" r:id="rId29"/>
    <p:sldId id="428" r:id="rId30"/>
    <p:sldId id="429" r:id="rId31"/>
    <p:sldId id="444" r:id="rId32"/>
    <p:sldId id="44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30B9"/>
    <a:srgbClr val="0B98D0"/>
    <a:srgbClr val="70AD47"/>
    <a:srgbClr val="8A0F3D"/>
    <a:srgbClr val="CD9FCB"/>
    <a:srgbClr val="ED7D31"/>
    <a:srgbClr val="BFD4DF"/>
    <a:srgbClr val="6C9BB0"/>
    <a:srgbClr val="436B7D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نمط متوسط 1 - تميي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/>
  </p:normalViewPr>
  <p:slideViewPr>
    <p:cSldViewPr snapToGrid="0">
      <p:cViewPr varScale="1">
        <p:scale>
          <a:sx n="71" d="100"/>
          <a:sy n="71" d="100"/>
        </p:scale>
        <p:origin x="5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5F378F-A3E0-4873-9B64-1A5D713D26F0}" type="doc">
      <dgm:prSet loTypeId="urn:microsoft.com/office/officeart/2005/8/layout/hierarchy1" loCatId="hierarchy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pPr rtl="1"/>
          <a:endParaRPr lang="ar-BH"/>
        </a:p>
      </dgm:t>
    </dgm:pt>
    <dgm:pt modelId="{C5B49F48-A37B-4B83-A63C-CF2FA57816C6}">
      <dgm:prSet phldrT="[نص]" custT="1"/>
      <dgm:spPr/>
      <dgm:t>
        <a:bodyPr/>
        <a:lstStyle/>
        <a:p>
          <a:pPr rtl="1"/>
          <a:r>
            <a:rPr lang="ar-BH" sz="24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عناصر الترويج</a:t>
          </a:r>
          <a:endParaRPr lang="ar-BH" sz="24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DFFC115-205C-401D-934B-F291BAC08CEC}" type="parTrans" cxnId="{61D0736C-2EE2-4242-9716-A4F5E3BAF6B2}">
      <dgm:prSet/>
      <dgm:spPr/>
      <dgm:t>
        <a:bodyPr/>
        <a:lstStyle/>
        <a:p>
          <a:pPr rtl="1"/>
          <a:endParaRPr lang="ar-BH" sz="24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F4BC204-CCF6-4023-815A-8896F732EFD9}" type="sibTrans" cxnId="{61D0736C-2EE2-4242-9716-A4F5E3BAF6B2}">
      <dgm:prSet/>
      <dgm:spPr/>
      <dgm:t>
        <a:bodyPr/>
        <a:lstStyle/>
        <a:p>
          <a:pPr rtl="1"/>
          <a:endParaRPr lang="ar-BH" sz="24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27C0799-62C6-483D-BD6F-AF238751B18E}">
      <dgm:prSet phldrT="[نص]" custT="1"/>
      <dgm:spPr/>
      <dgm:t>
        <a:bodyPr/>
        <a:lstStyle/>
        <a:p>
          <a:pPr rtl="1"/>
          <a:r>
            <a:rPr lang="ar-BH" sz="24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غير شخصي</a:t>
          </a:r>
          <a:endParaRPr lang="ar-BH" sz="24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15E1828-1007-4FD9-9CD1-6A2F3E06EEE2}" type="parTrans" cxnId="{D629D7D7-1A7D-474E-ACD8-88525932DE3D}">
      <dgm:prSet/>
      <dgm:spPr/>
      <dgm:t>
        <a:bodyPr/>
        <a:lstStyle/>
        <a:p>
          <a:pPr rtl="1"/>
          <a:endParaRPr lang="ar-BH" sz="24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01CE382-91E9-4B6D-8431-6BEA8270A7D7}" type="sibTrans" cxnId="{D629D7D7-1A7D-474E-ACD8-88525932DE3D}">
      <dgm:prSet/>
      <dgm:spPr/>
      <dgm:t>
        <a:bodyPr/>
        <a:lstStyle/>
        <a:p>
          <a:pPr rtl="1"/>
          <a:endParaRPr lang="ar-BH" sz="24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53B0EDC-6D61-44F6-9743-921775584F33}">
      <dgm:prSet phldrT="[نص]" custT="1"/>
      <dgm:spPr/>
      <dgm:t>
        <a:bodyPr/>
        <a:lstStyle/>
        <a:p>
          <a:pPr rtl="1"/>
          <a:r>
            <a:rPr lang="ar-BH" sz="24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تنشيط المبيعات</a:t>
          </a:r>
          <a:endParaRPr lang="ar-BH" sz="24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CBD52F-02DB-4749-AFF8-B072BBA5EB91}" type="parTrans" cxnId="{BE950763-C5B9-4EF8-9D7C-3B9DEB44D739}">
      <dgm:prSet/>
      <dgm:spPr/>
      <dgm:t>
        <a:bodyPr/>
        <a:lstStyle/>
        <a:p>
          <a:pPr rtl="1"/>
          <a:endParaRPr lang="ar-BH" sz="24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BE5346A-C7AD-461D-978A-F589E44BCFFA}" type="sibTrans" cxnId="{BE950763-C5B9-4EF8-9D7C-3B9DEB44D739}">
      <dgm:prSet/>
      <dgm:spPr/>
      <dgm:t>
        <a:bodyPr/>
        <a:lstStyle/>
        <a:p>
          <a:pPr rtl="1"/>
          <a:endParaRPr lang="ar-BH" sz="24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B131E83-E114-4D81-98CE-3845A8A23300}">
      <dgm:prSet phldrT="[نص]" custT="1"/>
      <dgm:spPr/>
      <dgm:t>
        <a:bodyPr/>
        <a:lstStyle/>
        <a:p>
          <a:pPr rtl="1"/>
          <a:r>
            <a:rPr lang="ar-BH" sz="24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الإعلان</a:t>
          </a:r>
          <a:endParaRPr lang="ar-BH" sz="24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71A01E-FF43-48EA-A1F2-2D667EED29A5}" type="parTrans" cxnId="{FDA3FE8D-D83F-4E8F-88B9-0A5618592B6C}">
      <dgm:prSet/>
      <dgm:spPr/>
      <dgm:t>
        <a:bodyPr/>
        <a:lstStyle/>
        <a:p>
          <a:pPr rtl="1"/>
          <a:endParaRPr lang="ar-BH" sz="24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313A76E-33D0-4B6B-8D81-F99BAE0173D9}" type="sibTrans" cxnId="{FDA3FE8D-D83F-4E8F-88B9-0A5618592B6C}">
      <dgm:prSet/>
      <dgm:spPr/>
      <dgm:t>
        <a:bodyPr/>
        <a:lstStyle/>
        <a:p>
          <a:pPr rtl="1"/>
          <a:endParaRPr lang="ar-BH" sz="24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87D4CA-FE9B-4971-927D-056A549EFFCC}">
      <dgm:prSet phldrT="[نص]" custT="1"/>
      <dgm:spPr/>
      <dgm:t>
        <a:bodyPr/>
        <a:lstStyle/>
        <a:p>
          <a:pPr rtl="1"/>
          <a:r>
            <a:rPr lang="ar-BH" sz="24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شخصي</a:t>
          </a:r>
          <a:endParaRPr lang="ar-BH" sz="24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E6C561-BC1D-450E-8584-9BAE604DFB57}" type="parTrans" cxnId="{2A633932-502C-4DEF-9107-2CEA51BA554A}">
      <dgm:prSet/>
      <dgm:spPr/>
      <dgm:t>
        <a:bodyPr/>
        <a:lstStyle/>
        <a:p>
          <a:pPr rtl="1"/>
          <a:endParaRPr lang="ar-BH" sz="24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C94D06-8524-42C1-AF05-F6BBC87E7A65}" type="sibTrans" cxnId="{2A633932-502C-4DEF-9107-2CEA51BA554A}">
      <dgm:prSet/>
      <dgm:spPr/>
      <dgm:t>
        <a:bodyPr/>
        <a:lstStyle/>
        <a:p>
          <a:pPr rtl="1"/>
          <a:endParaRPr lang="ar-BH" sz="24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4BFA140-841F-463E-886F-3EBB2A405197}">
      <dgm:prSet phldrT="[نص]" custT="1"/>
      <dgm:spPr/>
      <dgm:t>
        <a:bodyPr/>
        <a:lstStyle/>
        <a:p>
          <a:pPr rtl="1"/>
          <a:r>
            <a:rPr lang="ar-BH" sz="24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البيع الشخصي</a:t>
          </a:r>
          <a:endParaRPr lang="ar-BH" sz="24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6FD54B6-F2BA-43DE-93B8-EC0E1D08FCB9}" type="parTrans" cxnId="{0341C66D-28A8-43AE-BF96-4BA519F39807}">
      <dgm:prSet/>
      <dgm:spPr/>
      <dgm:t>
        <a:bodyPr/>
        <a:lstStyle/>
        <a:p>
          <a:pPr rtl="1"/>
          <a:endParaRPr lang="ar-BH" sz="24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859591C-24E8-41AC-93E6-173437EE9863}" type="sibTrans" cxnId="{0341C66D-28A8-43AE-BF96-4BA519F39807}">
      <dgm:prSet/>
      <dgm:spPr/>
      <dgm:t>
        <a:bodyPr/>
        <a:lstStyle/>
        <a:p>
          <a:pPr rtl="1"/>
          <a:endParaRPr lang="ar-BH" sz="24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73A3EA-151C-4B70-8E04-C3EE39DDC7FD}">
      <dgm:prSet custT="1"/>
      <dgm:spPr/>
      <dgm:t>
        <a:bodyPr/>
        <a:lstStyle/>
        <a:p>
          <a:pPr rtl="1"/>
          <a:r>
            <a:rPr lang="ar-BH" sz="24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الدعاية والنشر</a:t>
          </a:r>
          <a:endParaRPr lang="ar-BH" sz="24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9D7CA30-98E5-4472-B08A-51E8D6C2D9B2}" type="parTrans" cxnId="{17BBAF90-4F55-4819-996E-D5272DAEDEA8}">
      <dgm:prSet/>
      <dgm:spPr/>
      <dgm:t>
        <a:bodyPr/>
        <a:lstStyle/>
        <a:p>
          <a:pPr rtl="1"/>
          <a:endParaRPr lang="ar-BH" sz="24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8DCB6D0-8BF3-4D72-ADE3-079A9C2B2CB9}" type="sibTrans" cxnId="{17BBAF90-4F55-4819-996E-D5272DAEDEA8}">
      <dgm:prSet/>
      <dgm:spPr/>
      <dgm:t>
        <a:bodyPr/>
        <a:lstStyle/>
        <a:p>
          <a:pPr rtl="1"/>
          <a:endParaRPr lang="ar-BH" sz="24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F73EB33-CFA2-4403-B93E-51C8A5B21CE1}" type="pres">
      <dgm:prSet presAssocID="{735F378F-A3E0-4873-9B64-1A5D713D26F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BH"/>
        </a:p>
      </dgm:t>
    </dgm:pt>
    <dgm:pt modelId="{C7F0731D-4E90-4485-A668-6A762C5C45C6}" type="pres">
      <dgm:prSet presAssocID="{C5B49F48-A37B-4B83-A63C-CF2FA57816C6}" presName="hierRoot1" presStyleCnt="0"/>
      <dgm:spPr/>
    </dgm:pt>
    <dgm:pt modelId="{B9823ED9-505D-4A41-9D0F-F5821EF0B461}" type="pres">
      <dgm:prSet presAssocID="{C5B49F48-A37B-4B83-A63C-CF2FA57816C6}" presName="composite" presStyleCnt="0"/>
      <dgm:spPr/>
    </dgm:pt>
    <dgm:pt modelId="{CF5470EC-D429-4CEF-91A7-8BBF8E879D59}" type="pres">
      <dgm:prSet presAssocID="{C5B49F48-A37B-4B83-A63C-CF2FA57816C6}" presName="background" presStyleLbl="node0" presStyleIdx="0" presStyleCnt="1"/>
      <dgm:spPr/>
    </dgm:pt>
    <dgm:pt modelId="{73031A31-BA6B-4355-A72D-544D766F1525}" type="pres">
      <dgm:prSet presAssocID="{C5B49F48-A37B-4B83-A63C-CF2FA57816C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BH"/>
        </a:p>
      </dgm:t>
    </dgm:pt>
    <dgm:pt modelId="{8AE67E5A-DBB6-46A7-AFB1-61DAF77D4FF0}" type="pres">
      <dgm:prSet presAssocID="{C5B49F48-A37B-4B83-A63C-CF2FA57816C6}" presName="hierChild2" presStyleCnt="0"/>
      <dgm:spPr/>
    </dgm:pt>
    <dgm:pt modelId="{ACEE9C4E-2F28-46D4-BE25-6FF92D556760}" type="pres">
      <dgm:prSet presAssocID="{B15E1828-1007-4FD9-9CD1-6A2F3E06EEE2}" presName="Name10" presStyleLbl="parChTrans1D2" presStyleIdx="0" presStyleCnt="2"/>
      <dgm:spPr/>
      <dgm:t>
        <a:bodyPr/>
        <a:lstStyle/>
        <a:p>
          <a:pPr rtl="1"/>
          <a:endParaRPr lang="ar-BH"/>
        </a:p>
      </dgm:t>
    </dgm:pt>
    <dgm:pt modelId="{68032ED9-35CF-4F07-A797-29F5D7AA5A85}" type="pres">
      <dgm:prSet presAssocID="{E27C0799-62C6-483D-BD6F-AF238751B18E}" presName="hierRoot2" presStyleCnt="0"/>
      <dgm:spPr/>
    </dgm:pt>
    <dgm:pt modelId="{786CE460-2E41-4C89-B1C4-72B19D56BA0B}" type="pres">
      <dgm:prSet presAssocID="{E27C0799-62C6-483D-BD6F-AF238751B18E}" presName="composite2" presStyleCnt="0"/>
      <dgm:spPr/>
    </dgm:pt>
    <dgm:pt modelId="{29FABD4D-4CE5-4A98-9FD6-AA6ACC3FD742}" type="pres">
      <dgm:prSet presAssocID="{E27C0799-62C6-483D-BD6F-AF238751B18E}" presName="background2" presStyleLbl="node2" presStyleIdx="0" presStyleCnt="2"/>
      <dgm:spPr/>
    </dgm:pt>
    <dgm:pt modelId="{BE41C877-37D3-45D7-8931-758CBF8B6EC8}" type="pres">
      <dgm:prSet presAssocID="{E27C0799-62C6-483D-BD6F-AF238751B18E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ar-BH"/>
        </a:p>
      </dgm:t>
    </dgm:pt>
    <dgm:pt modelId="{CCE09BF8-BB40-4636-A1E2-2C994638C0F7}" type="pres">
      <dgm:prSet presAssocID="{E27C0799-62C6-483D-BD6F-AF238751B18E}" presName="hierChild3" presStyleCnt="0"/>
      <dgm:spPr/>
    </dgm:pt>
    <dgm:pt modelId="{652C989F-E718-4E18-8547-B72D1D7220DE}" type="pres">
      <dgm:prSet presAssocID="{F9D7CA30-98E5-4472-B08A-51E8D6C2D9B2}" presName="Name17" presStyleLbl="parChTrans1D3" presStyleIdx="0" presStyleCnt="4"/>
      <dgm:spPr/>
      <dgm:t>
        <a:bodyPr/>
        <a:lstStyle/>
        <a:p>
          <a:pPr rtl="1"/>
          <a:endParaRPr lang="ar-BH"/>
        </a:p>
      </dgm:t>
    </dgm:pt>
    <dgm:pt modelId="{DF4BAE8F-7594-4C9E-B615-3F92DD8888C7}" type="pres">
      <dgm:prSet presAssocID="{FC73A3EA-151C-4B70-8E04-C3EE39DDC7FD}" presName="hierRoot3" presStyleCnt="0"/>
      <dgm:spPr/>
    </dgm:pt>
    <dgm:pt modelId="{6A453439-F8F2-4DE8-8450-84A71DCB3D10}" type="pres">
      <dgm:prSet presAssocID="{FC73A3EA-151C-4B70-8E04-C3EE39DDC7FD}" presName="composite3" presStyleCnt="0"/>
      <dgm:spPr/>
    </dgm:pt>
    <dgm:pt modelId="{D5870D17-7B9A-47C6-8DC2-55176F0F22B1}" type="pres">
      <dgm:prSet presAssocID="{FC73A3EA-151C-4B70-8E04-C3EE39DDC7FD}" presName="background3" presStyleLbl="node3" presStyleIdx="0" presStyleCnt="4"/>
      <dgm:spPr/>
    </dgm:pt>
    <dgm:pt modelId="{73A50112-F4FA-46C9-9956-8179E332B504}" type="pres">
      <dgm:prSet presAssocID="{FC73A3EA-151C-4B70-8E04-C3EE39DDC7FD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pPr rtl="1"/>
          <a:endParaRPr lang="ar-BH"/>
        </a:p>
      </dgm:t>
    </dgm:pt>
    <dgm:pt modelId="{193812E6-8C9F-466A-AF78-24DCBE09E12F}" type="pres">
      <dgm:prSet presAssocID="{FC73A3EA-151C-4B70-8E04-C3EE39DDC7FD}" presName="hierChild4" presStyleCnt="0"/>
      <dgm:spPr/>
    </dgm:pt>
    <dgm:pt modelId="{B5B0C0ED-C199-4D74-83D1-06FB414C16C9}" type="pres">
      <dgm:prSet presAssocID="{80CBD52F-02DB-4749-AFF8-B072BBA5EB91}" presName="Name17" presStyleLbl="parChTrans1D3" presStyleIdx="1" presStyleCnt="4"/>
      <dgm:spPr/>
      <dgm:t>
        <a:bodyPr/>
        <a:lstStyle/>
        <a:p>
          <a:pPr rtl="1"/>
          <a:endParaRPr lang="ar-BH"/>
        </a:p>
      </dgm:t>
    </dgm:pt>
    <dgm:pt modelId="{1174344A-E788-4B7E-B39D-B88E1D30FA76}" type="pres">
      <dgm:prSet presAssocID="{153B0EDC-6D61-44F6-9743-921775584F33}" presName="hierRoot3" presStyleCnt="0"/>
      <dgm:spPr/>
    </dgm:pt>
    <dgm:pt modelId="{70868B1D-BEAF-43D5-BE7F-B9AACF3DC6A3}" type="pres">
      <dgm:prSet presAssocID="{153B0EDC-6D61-44F6-9743-921775584F33}" presName="composite3" presStyleCnt="0"/>
      <dgm:spPr/>
    </dgm:pt>
    <dgm:pt modelId="{955292C4-D683-4E3C-A28D-024145C1CEAF}" type="pres">
      <dgm:prSet presAssocID="{153B0EDC-6D61-44F6-9743-921775584F33}" presName="background3" presStyleLbl="node3" presStyleIdx="1" presStyleCnt="4"/>
      <dgm:spPr/>
    </dgm:pt>
    <dgm:pt modelId="{723E44AC-C34F-4735-A001-88E92211B387}" type="pres">
      <dgm:prSet presAssocID="{153B0EDC-6D61-44F6-9743-921775584F33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pPr rtl="1"/>
          <a:endParaRPr lang="ar-BH"/>
        </a:p>
      </dgm:t>
    </dgm:pt>
    <dgm:pt modelId="{16811427-1223-4F49-89FE-C7F575C2CC28}" type="pres">
      <dgm:prSet presAssocID="{153B0EDC-6D61-44F6-9743-921775584F33}" presName="hierChild4" presStyleCnt="0"/>
      <dgm:spPr/>
    </dgm:pt>
    <dgm:pt modelId="{CE5EE30D-7005-4FE4-A605-66C407B3D491}" type="pres">
      <dgm:prSet presAssocID="{5071A01E-FF43-48EA-A1F2-2D667EED29A5}" presName="Name17" presStyleLbl="parChTrans1D3" presStyleIdx="2" presStyleCnt="4"/>
      <dgm:spPr/>
      <dgm:t>
        <a:bodyPr/>
        <a:lstStyle/>
        <a:p>
          <a:pPr rtl="1"/>
          <a:endParaRPr lang="ar-BH"/>
        </a:p>
      </dgm:t>
    </dgm:pt>
    <dgm:pt modelId="{338AAC95-408B-4F9A-8C62-5A6CCD5D52D9}" type="pres">
      <dgm:prSet presAssocID="{DB131E83-E114-4D81-98CE-3845A8A23300}" presName="hierRoot3" presStyleCnt="0"/>
      <dgm:spPr/>
    </dgm:pt>
    <dgm:pt modelId="{A12E1C86-11D0-4622-B308-D4EFBDB7089A}" type="pres">
      <dgm:prSet presAssocID="{DB131E83-E114-4D81-98CE-3845A8A23300}" presName="composite3" presStyleCnt="0"/>
      <dgm:spPr/>
    </dgm:pt>
    <dgm:pt modelId="{A53D215C-93D0-49CC-B6EA-8A7F44685830}" type="pres">
      <dgm:prSet presAssocID="{DB131E83-E114-4D81-98CE-3845A8A23300}" presName="background3" presStyleLbl="node3" presStyleIdx="2" presStyleCnt="4"/>
      <dgm:spPr/>
    </dgm:pt>
    <dgm:pt modelId="{471DF1A5-B4A0-42CC-87D3-228C82657102}" type="pres">
      <dgm:prSet presAssocID="{DB131E83-E114-4D81-98CE-3845A8A23300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pPr rtl="1"/>
          <a:endParaRPr lang="ar-BH"/>
        </a:p>
      </dgm:t>
    </dgm:pt>
    <dgm:pt modelId="{A84DBB1E-7B2E-4044-8F5E-B96E81D65AC8}" type="pres">
      <dgm:prSet presAssocID="{DB131E83-E114-4D81-98CE-3845A8A23300}" presName="hierChild4" presStyleCnt="0"/>
      <dgm:spPr/>
    </dgm:pt>
    <dgm:pt modelId="{C0C262D9-301F-4BBA-A92D-35C0452370B7}" type="pres">
      <dgm:prSet presAssocID="{F0E6C561-BC1D-450E-8584-9BAE604DFB57}" presName="Name10" presStyleLbl="parChTrans1D2" presStyleIdx="1" presStyleCnt="2"/>
      <dgm:spPr/>
      <dgm:t>
        <a:bodyPr/>
        <a:lstStyle/>
        <a:p>
          <a:pPr rtl="1"/>
          <a:endParaRPr lang="ar-BH"/>
        </a:p>
      </dgm:t>
    </dgm:pt>
    <dgm:pt modelId="{346A27AE-DE66-4C6B-95EE-F7B0F254CD0B}" type="pres">
      <dgm:prSet presAssocID="{BA87D4CA-FE9B-4971-927D-056A549EFFCC}" presName="hierRoot2" presStyleCnt="0"/>
      <dgm:spPr/>
    </dgm:pt>
    <dgm:pt modelId="{E1D7EBC5-0999-44E4-9CD0-8229D5447379}" type="pres">
      <dgm:prSet presAssocID="{BA87D4CA-FE9B-4971-927D-056A549EFFCC}" presName="composite2" presStyleCnt="0"/>
      <dgm:spPr/>
    </dgm:pt>
    <dgm:pt modelId="{1E3E9754-9C7E-43EF-BCBD-E33E32DF4D58}" type="pres">
      <dgm:prSet presAssocID="{BA87D4CA-FE9B-4971-927D-056A549EFFCC}" presName="background2" presStyleLbl="node2" presStyleIdx="1" presStyleCnt="2"/>
      <dgm:spPr/>
    </dgm:pt>
    <dgm:pt modelId="{F09EFF86-087B-487B-8E6D-CDAAFF065078}" type="pres">
      <dgm:prSet presAssocID="{BA87D4CA-FE9B-4971-927D-056A549EFFCC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ar-BH"/>
        </a:p>
      </dgm:t>
    </dgm:pt>
    <dgm:pt modelId="{9EA7FFB9-FD5C-4E8C-B142-24C89BDEE89C}" type="pres">
      <dgm:prSet presAssocID="{BA87D4CA-FE9B-4971-927D-056A549EFFCC}" presName="hierChild3" presStyleCnt="0"/>
      <dgm:spPr/>
    </dgm:pt>
    <dgm:pt modelId="{50B97093-0862-4BBA-8F2F-3ECB6818FE05}" type="pres">
      <dgm:prSet presAssocID="{36FD54B6-F2BA-43DE-93B8-EC0E1D08FCB9}" presName="Name17" presStyleLbl="parChTrans1D3" presStyleIdx="3" presStyleCnt="4"/>
      <dgm:spPr/>
      <dgm:t>
        <a:bodyPr/>
        <a:lstStyle/>
        <a:p>
          <a:pPr rtl="1"/>
          <a:endParaRPr lang="ar-BH"/>
        </a:p>
      </dgm:t>
    </dgm:pt>
    <dgm:pt modelId="{22EA1EBC-7F8D-4EF2-B68D-EEAD7196E318}" type="pres">
      <dgm:prSet presAssocID="{A4BFA140-841F-463E-886F-3EBB2A405197}" presName="hierRoot3" presStyleCnt="0"/>
      <dgm:spPr/>
    </dgm:pt>
    <dgm:pt modelId="{EAB9B122-D950-41FE-80D5-AEAA042EDB5E}" type="pres">
      <dgm:prSet presAssocID="{A4BFA140-841F-463E-886F-3EBB2A405197}" presName="composite3" presStyleCnt="0"/>
      <dgm:spPr/>
    </dgm:pt>
    <dgm:pt modelId="{4AC7540A-3EDD-43F3-97AB-DD437D0504A6}" type="pres">
      <dgm:prSet presAssocID="{A4BFA140-841F-463E-886F-3EBB2A405197}" presName="background3" presStyleLbl="node3" presStyleIdx="3" presStyleCnt="4"/>
      <dgm:spPr/>
    </dgm:pt>
    <dgm:pt modelId="{1F89B15E-8FE7-4389-9A3F-EED11CB040B0}" type="pres">
      <dgm:prSet presAssocID="{A4BFA140-841F-463E-886F-3EBB2A405197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pPr rtl="1"/>
          <a:endParaRPr lang="ar-BH"/>
        </a:p>
      </dgm:t>
    </dgm:pt>
    <dgm:pt modelId="{ED29F677-E038-4DD8-B846-AB4A6308BF39}" type="pres">
      <dgm:prSet presAssocID="{A4BFA140-841F-463E-886F-3EBB2A405197}" presName="hierChild4" presStyleCnt="0"/>
      <dgm:spPr/>
    </dgm:pt>
  </dgm:ptLst>
  <dgm:cxnLst>
    <dgm:cxn modelId="{C919B319-AFDD-4181-AAD6-DABB96EA621B}" type="presOf" srcId="{5071A01E-FF43-48EA-A1F2-2D667EED29A5}" destId="{CE5EE30D-7005-4FE4-A605-66C407B3D491}" srcOrd="0" destOrd="0" presId="urn:microsoft.com/office/officeart/2005/8/layout/hierarchy1"/>
    <dgm:cxn modelId="{D89294C6-8D7A-4103-B726-5122DBF15F46}" type="presOf" srcId="{36FD54B6-F2BA-43DE-93B8-EC0E1D08FCB9}" destId="{50B97093-0862-4BBA-8F2F-3ECB6818FE05}" srcOrd="0" destOrd="0" presId="urn:microsoft.com/office/officeart/2005/8/layout/hierarchy1"/>
    <dgm:cxn modelId="{83BA4638-7AFF-4531-8739-A1B1F9E4EB1F}" type="presOf" srcId="{F9D7CA30-98E5-4472-B08A-51E8D6C2D9B2}" destId="{652C989F-E718-4E18-8547-B72D1D7220DE}" srcOrd="0" destOrd="0" presId="urn:microsoft.com/office/officeart/2005/8/layout/hierarchy1"/>
    <dgm:cxn modelId="{F8653D5B-992D-47BD-8985-ACCAE808568B}" type="presOf" srcId="{FC73A3EA-151C-4B70-8E04-C3EE39DDC7FD}" destId="{73A50112-F4FA-46C9-9956-8179E332B504}" srcOrd="0" destOrd="0" presId="urn:microsoft.com/office/officeart/2005/8/layout/hierarchy1"/>
    <dgm:cxn modelId="{BE950763-C5B9-4EF8-9D7C-3B9DEB44D739}" srcId="{E27C0799-62C6-483D-BD6F-AF238751B18E}" destId="{153B0EDC-6D61-44F6-9743-921775584F33}" srcOrd="1" destOrd="0" parTransId="{80CBD52F-02DB-4749-AFF8-B072BBA5EB91}" sibTransId="{BBE5346A-C7AD-461D-978A-F589E44BCFFA}"/>
    <dgm:cxn modelId="{61D0736C-2EE2-4242-9716-A4F5E3BAF6B2}" srcId="{735F378F-A3E0-4873-9B64-1A5D713D26F0}" destId="{C5B49F48-A37B-4B83-A63C-CF2FA57816C6}" srcOrd="0" destOrd="0" parTransId="{7DFFC115-205C-401D-934B-F291BAC08CEC}" sibTransId="{AF4BC204-CCF6-4023-815A-8896F732EFD9}"/>
    <dgm:cxn modelId="{0A50DB04-6DE4-4D41-957B-E991FAC66283}" type="presOf" srcId="{B15E1828-1007-4FD9-9CD1-6A2F3E06EEE2}" destId="{ACEE9C4E-2F28-46D4-BE25-6FF92D556760}" srcOrd="0" destOrd="0" presId="urn:microsoft.com/office/officeart/2005/8/layout/hierarchy1"/>
    <dgm:cxn modelId="{6288CBB5-16D3-48BA-92F6-41D1B3EF59AA}" type="presOf" srcId="{BA87D4CA-FE9B-4971-927D-056A549EFFCC}" destId="{F09EFF86-087B-487B-8E6D-CDAAFF065078}" srcOrd="0" destOrd="0" presId="urn:microsoft.com/office/officeart/2005/8/layout/hierarchy1"/>
    <dgm:cxn modelId="{348D1D62-C801-49FB-81BD-1EDC09F5E7DA}" type="presOf" srcId="{F0E6C561-BC1D-450E-8584-9BAE604DFB57}" destId="{C0C262D9-301F-4BBA-A92D-35C0452370B7}" srcOrd="0" destOrd="0" presId="urn:microsoft.com/office/officeart/2005/8/layout/hierarchy1"/>
    <dgm:cxn modelId="{FDA3FE8D-D83F-4E8F-88B9-0A5618592B6C}" srcId="{E27C0799-62C6-483D-BD6F-AF238751B18E}" destId="{DB131E83-E114-4D81-98CE-3845A8A23300}" srcOrd="2" destOrd="0" parTransId="{5071A01E-FF43-48EA-A1F2-2D667EED29A5}" sibTransId="{E313A76E-33D0-4B6B-8D81-F99BAE0173D9}"/>
    <dgm:cxn modelId="{76F7A7AE-F9D1-49EB-9E96-8B6551ABC2B9}" type="presOf" srcId="{C5B49F48-A37B-4B83-A63C-CF2FA57816C6}" destId="{73031A31-BA6B-4355-A72D-544D766F1525}" srcOrd="0" destOrd="0" presId="urn:microsoft.com/office/officeart/2005/8/layout/hierarchy1"/>
    <dgm:cxn modelId="{557DEE2D-E135-41D1-9174-4C73384604F7}" type="presOf" srcId="{735F378F-A3E0-4873-9B64-1A5D713D26F0}" destId="{4F73EB33-CFA2-4403-B93E-51C8A5B21CE1}" srcOrd="0" destOrd="0" presId="urn:microsoft.com/office/officeart/2005/8/layout/hierarchy1"/>
    <dgm:cxn modelId="{E90E9F61-F1B2-417E-8DF5-A11062C9853D}" type="presOf" srcId="{DB131E83-E114-4D81-98CE-3845A8A23300}" destId="{471DF1A5-B4A0-42CC-87D3-228C82657102}" srcOrd="0" destOrd="0" presId="urn:microsoft.com/office/officeart/2005/8/layout/hierarchy1"/>
    <dgm:cxn modelId="{F7738E48-52FC-4072-9553-4A56654490E8}" type="presOf" srcId="{153B0EDC-6D61-44F6-9743-921775584F33}" destId="{723E44AC-C34F-4735-A001-88E92211B387}" srcOrd="0" destOrd="0" presId="urn:microsoft.com/office/officeart/2005/8/layout/hierarchy1"/>
    <dgm:cxn modelId="{0341C66D-28A8-43AE-BF96-4BA519F39807}" srcId="{BA87D4CA-FE9B-4971-927D-056A549EFFCC}" destId="{A4BFA140-841F-463E-886F-3EBB2A405197}" srcOrd="0" destOrd="0" parTransId="{36FD54B6-F2BA-43DE-93B8-EC0E1D08FCB9}" sibTransId="{2859591C-24E8-41AC-93E6-173437EE9863}"/>
    <dgm:cxn modelId="{17BBAF90-4F55-4819-996E-D5272DAEDEA8}" srcId="{E27C0799-62C6-483D-BD6F-AF238751B18E}" destId="{FC73A3EA-151C-4B70-8E04-C3EE39DDC7FD}" srcOrd="0" destOrd="0" parTransId="{F9D7CA30-98E5-4472-B08A-51E8D6C2D9B2}" sibTransId="{F8DCB6D0-8BF3-4D72-ADE3-079A9C2B2CB9}"/>
    <dgm:cxn modelId="{2A633932-502C-4DEF-9107-2CEA51BA554A}" srcId="{C5B49F48-A37B-4B83-A63C-CF2FA57816C6}" destId="{BA87D4CA-FE9B-4971-927D-056A549EFFCC}" srcOrd="1" destOrd="0" parTransId="{F0E6C561-BC1D-450E-8584-9BAE604DFB57}" sibTransId="{9AC94D06-8524-42C1-AF05-F6BBC87E7A65}"/>
    <dgm:cxn modelId="{8F07D104-DF4B-4800-B781-45FB4FD6AD21}" type="presOf" srcId="{80CBD52F-02DB-4749-AFF8-B072BBA5EB91}" destId="{B5B0C0ED-C199-4D74-83D1-06FB414C16C9}" srcOrd="0" destOrd="0" presId="urn:microsoft.com/office/officeart/2005/8/layout/hierarchy1"/>
    <dgm:cxn modelId="{66AA2420-800C-4EB2-B9EA-ECAFE1707D26}" type="presOf" srcId="{A4BFA140-841F-463E-886F-3EBB2A405197}" destId="{1F89B15E-8FE7-4389-9A3F-EED11CB040B0}" srcOrd="0" destOrd="0" presId="urn:microsoft.com/office/officeart/2005/8/layout/hierarchy1"/>
    <dgm:cxn modelId="{D629D7D7-1A7D-474E-ACD8-88525932DE3D}" srcId="{C5B49F48-A37B-4B83-A63C-CF2FA57816C6}" destId="{E27C0799-62C6-483D-BD6F-AF238751B18E}" srcOrd="0" destOrd="0" parTransId="{B15E1828-1007-4FD9-9CD1-6A2F3E06EEE2}" sibTransId="{D01CE382-91E9-4B6D-8431-6BEA8270A7D7}"/>
    <dgm:cxn modelId="{AE311E69-CDB1-4AC7-95FD-030708629844}" type="presOf" srcId="{E27C0799-62C6-483D-BD6F-AF238751B18E}" destId="{BE41C877-37D3-45D7-8931-758CBF8B6EC8}" srcOrd="0" destOrd="0" presId="urn:microsoft.com/office/officeart/2005/8/layout/hierarchy1"/>
    <dgm:cxn modelId="{8617856E-375F-46FC-A7FF-76CB2F81CB08}" type="presParOf" srcId="{4F73EB33-CFA2-4403-B93E-51C8A5B21CE1}" destId="{C7F0731D-4E90-4485-A668-6A762C5C45C6}" srcOrd="0" destOrd="0" presId="urn:microsoft.com/office/officeart/2005/8/layout/hierarchy1"/>
    <dgm:cxn modelId="{76F59543-7BB7-473C-A5D9-2C6A5010D8D3}" type="presParOf" srcId="{C7F0731D-4E90-4485-A668-6A762C5C45C6}" destId="{B9823ED9-505D-4A41-9D0F-F5821EF0B461}" srcOrd="0" destOrd="0" presId="urn:microsoft.com/office/officeart/2005/8/layout/hierarchy1"/>
    <dgm:cxn modelId="{551C70B0-DF16-42C2-8887-0C420E2641F8}" type="presParOf" srcId="{B9823ED9-505D-4A41-9D0F-F5821EF0B461}" destId="{CF5470EC-D429-4CEF-91A7-8BBF8E879D59}" srcOrd="0" destOrd="0" presId="urn:microsoft.com/office/officeart/2005/8/layout/hierarchy1"/>
    <dgm:cxn modelId="{BD78ED9D-ABD8-4BC0-8723-3779297C37B4}" type="presParOf" srcId="{B9823ED9-505D-4A41-9D0F-F5821EF0B461}" destId="{73031A31-BA6B-4355-A72D-544D766F1525}" srcOrd="1" destOrd="0" presId="urn:microsoft.com/office/officeart/2005/8/layout/hierarchy1"/>
    <dgm:cxn modelId="{34CD1546-B03D-477D-877F-EBBE754B2B35}" type="presParOf" srcId="{C7F0731D-4E90-4485-A668-6A762C5C45C6}" destId="{8AE67E5A-DBB6-46A7-AFB1-61DAF77D4FF0}" srcOrd="1" destOrd="0" presId="urn:microsoft.com/office/officeart/2005/8/layout/hierarchy1"/>
    <dgm:cxn modelId="{15E97E14-068F-44F4-BEE4-D68CA2C2D9C6}" type="presParOf" srcId="{8AE67E5A-DBB6-46A7-AFB1-61DAF77D4FF0}" destId="{ACEE9C4E-2F28-46D4-BE25-6FF92D556760}" srcOrd="0" destOrd="0" presId="urn:microsoft.com/office/officeart/2005/8/layout/hierarchy1"/>
    <dgm:cxn modelId="{0BB8A85D-767B-4FE1-BC80-8E250B119230}" type="presParOf" srcId="{8AE67E5A-DBB6-46A7-AFB1-61DAF77D4FF0}" destId="{68032ED9-35CF-4F07-A797-29F5D7AA5A85}" srcOrd="1" destOrd="0" presId="urn:microsoft.com/office/officeart/2005/8/layout/hierarchy1"/>
    <dgm:cxn modelId="{2C0F1AB3-C198-4E39-9E3E-28A4D0E38E11}" type="presParOf" srcId="{68032ED9-35CF-4F07-A797-29F5D7AA5A85}" destId="{786CE460-2E41-4C89-B1C4-72B19D56BA0B}" srcOrd="0" destOrd="0" presId="urn:microsoft.com/office/officeart/2005/8/layout/hierarchy1"/>
    <dgm:cxn modelId="{3E4D0761-40A1-4E96-A8F6-838D31099175}" type="presParOf" srcId="{786CE460-2E41-4C89-B1C4-72B19D56BA0B}" destId="{29FABD4D-4CE5-4A98-9FD6-AA6ACC3FD742}" srcOrd="0" destOrd="0" presId="urn:microsoft.com/office/officeart/2005/8/layout/hierarchy1"/>
    <dgm:cxn modelId="{EF5C11FC-D2C7-48BB-89C2-2ADF8B28ED01}" type="presParOf" srcId="{786CE460-2E41-4C89-B1C4-72B19D56BA0B}" destId="{BE41C877-37D3-45D7-8931-758CBF8B6EC8}" srcOrd="1" destOrd="0" presId="urn:microsoft.com/office/officeart/2005/8/layout/hierarchy1"/>
    <dgm:cxn modelId="{067B7648-DB0B-4B09-B0EA-6A0BC2A54625}" type="presParOf" srcId="{68032ED9-35CF-4F07-A797-29F5D7AA5A85}" destId="{CCE09BF8-BB40-4636-A1E2-2C994638C0F7}" srcOrd="1" destOrd="0" presId="urn:microsoft.com/office/officeart/2005/8/layout/hierarchy1"/>
    <dgm:cxn modelId="{611C1274-818D-48C4-BB74-D2911D2F7BBA}" type="presParOf" srcId="{CCE09BF8-BB40-4636-A1E2-2C994638C0F7}" destId="{652C989F-E718-4E18-8547-B72D1D7220DE}" srcOrd="0" destOrd="0" presId="urn:microsoft.com/office/officeart/2005/8/layout/hierarchy1"/>
    <dgm:cxn modelId="{037EAA1A-AF12-4EEC-BD8A-094AD45E342D}" type="presParOf" srcId="{CCE09BF8-BB40-4636-A1E2-2C994638C0F7}" destId="{DF4BAE8F-7594-4C9E-B615-3F92DD8888C7}" srcOrd="1" destOrd="0" presId="urn:microsoft.com/office/officeart/2005/8/layout/hierarchy1"/>
    <dgm:cxn modelId="{D7414FFC-C9F8-4F4E-84A5-3AC72FD0FC88}" type="presParOf" srcId="{DF4BAE8F-7594-4C9E-B615-3F92DD8888C7}" destId="{6A453439-F8F2-4DE8-8450-84A71DCB3D10}" srcOrd="0" destOrd="0" presId="urn:microsoft.com/office/officeart/2005/8/layout/hierarchy1"/>
    <dgm:cxn modelId="{AA386CBD-4D9E-4CD5-AC9B-E188C8A2721D}" type="presParOf" srcId="{6A453439-F8F2-4DE8-8450-84A71DCB3D10}" destId="{D5870D17-7B9A-47C6-8DC2-55176F0F22B1}" srcOrd="0" destOrd="0" presId="urn:microsoft.com/office/officeart/2005/8/layout/hierarchy1"/>
    <dgm:cxn modelId="{2ABF02F4-8DE7-4582-8EE8-2D4872459492}" type="presParOf" srcId="{6A453439-F8F2-4DE8-8450-84A71DCB3D10}" destId="{73A50112-F4FA-46C9-9956-8179E332B504}" srcOrd="1" destOrd="0" presId="urn:microsoft.com/office/officeart/2005/8/layout/hierarchy1"/>
    <dgm:cxn modelId="{32923B9C-8ED0-4E63-95FF-84D7A4A2E40E}" type="presParOf" srcId="{DF4BAE8F-7594-4C9E-B615-3F92DD8888C7}" destId="{193812E6-8C9F-466A-AF78-24DCBE09E12F}" srcOrd="1" destOrd="0" presId="urn:microsoft.com/office/officeart/2005/8/layout/hierarchy1"/>
    <dgm:cxn modelId="{D2E1334A-BA80-48D0-9E33-9F8EBBFD9DC3}" type="presParOf" srcId="{CCE09BF8-BB40-4636-A1E2-2C994638C0F7}" destId="{B5B0C0ED-C199-4D74-83D1-06FB414C16C9}" srcOrd="2" destOrd="0" presId="urn:microsoft.com/office/officeart/2005/8/layout/hierarchy1"/>
    <dgm:cxn modelId="{E4AB5DFF-E762-4F5F-B881-07D726F9B0B4}" type="presParOf" srcId="{CCE09BF8-BB40-4636-A1E2-2C994638C0F7}" destId="{1174344A-E788-4B7E-B39D-B88E1D30FA76}" srcOrd="3" destOrd="0" presId="urn:microsoft.com/office/officeart/2005/8/layout/hierarchy1"/>
    <dgm:cxn modelId="{E7D19E78-FEC4-46F6-A0D3-4346DB335E2E}" type="presParOf" srcId="{1174344A-E788-4B7E-B39D-B88E1D30FA76}" destId="{70868B1D-BEAF-43D5-BE7F-B9AACF3DC6A3}" srcOrd="0" destOrd="0" presId="urn:microsoft.com/office/officeart/2005/8/layout/hierarchy1"/>
    <dgm:cxn modelId="{875191E2-CD48-48B4-A5F4-3027F7D81F2B}" type="presParOf" srcId="{70868B1D-BEAF-43D5-BE7F-B9AACF3DC6A3}" destId="{955292C4-D683-4E3C-A28D-024145C1CEAF}" srcOrd="0" destOrd="0" presId="urn:microsoft.com/office/officeart/2005/8/layout/hierarchy1"/>
    <dgm:cxn modelId="{CB198D20-06EC-4ECE-8C71-F6647F1FD2FF}" type="presParOf" srcId="{70868B1D-BEAF-43D5-BE7F-B9AACF3DC6A3}" destId="{723E44AC-C34F-4735-A001-88E92211B387}" srcOrd="1" destOrd="0" presId="urn:microsoft.com/office/officeart/2005/8/layout/hierarchy1"/>
    <dgm:cxn modelId="{E851DA12-F1EA-4535-A676-4FE7BDC3A7AA}" type="presParOf" srcId="{1174344A-E788-4B7E-B39D-B88E1D30FA76}" destId="{16811427-1223-4F49-89FE-C7F575C2CC28}" srcOrd="1" destOrd="0" presId="urn:microsoft.com/office/officeart/2005/8/layout/hierarchy1"/>
    <dgm:cxn modelId="{79E9FC3C-3BD9-4D79-A4D3-CEAF68A0B740}" type="presParOf" srcId="{CCE09BF8-BB40-4636-A1E2-2C994638C0F7}" destId="{CE5EE30D-7005-4FE4-A605-66C407B3D491}" srcOrd="4" destOrd="0" presId="urn:microsoft.com/office/officeart/2005/8/layout/hierarchy1"/>
    <dgm:cxn modelId="{2F57DF22-3772-4036-A4AB-5546F3AD1A94}" type="presParOf" srcId="{CCE09BF8-BB40-4636-A1E2-2C994638C0F7}" destId="{338AAC95-408B-4F9A-8C62-5A6CCD5D52D9}" srcOrd="5" destOrd="0" presId="urn:microsoft.com/office/officeart/2005/8/layout/hierarchy1"/>
    <dgm:cxn modelId="{E6EB6F50-800D-496D-AE6B-68C8CBAE0026}" type="presParOf" srcId="{338AAC95-408B-4F9A-8C62-5A6CCD5D52D9}" destId="{A12E1C86-11D0-4622-B308-D4EFBDB7089A}" srcOrd="0" destOrd="0" presId="urn:microsoft.com/office/officeart/2005/8/layout/hierarchy1"/>
    <dgm:cxn modelId="{BC671F52-EF2B-4F20-BB36-6BC419FD50B5}" type="presParOf" srcId="{A12E1C86-11D0-4622-B308-D4EFBDB7089A}" destId="{A53D215C-93D0-49CC-B6EA-8A7F44685830}" srcOrd="0" destOrd="0" presId="urn:microsoft.com/office/officeart/2005/8/layout/hierarchy1"/>
    <dgm:cxn modelId="{4515534C-DEA5-4590-AA13-C211212F5CBC}" type="presParOf" srcId="{A12E1C86-11D0-4622-B308-D4EFBDB7089A}" destId="{471DF1A5-B4A0-42CC-87D3-228C82657102}" srcOrd="1" destOrd="0" presId="urn:microsoft.com/office/officeart/2005/8/layout/hierarchy1"/>
    <dgm:cxn modelId="{E403D9B1-851C-4819-AF78-30F727BE15D8}" type="presParOf" srcId="{338AAC95-408B-4F9A-8C62-5A6CCD5D52D9}" destId="{A84DBB1E-7B2E-4044-8F5E-B96E81D65AC8}" srcOrd="1" destOrd="0" presId="urn:microsoft.com/office/officeart/2005/8/layout/hierarchy1"/>
    <dgm:cxn modelId="{2F404E51-6F44-4DE5-BBFE-58666A3D49E3}" type="presParOf" srcId="{8AE67E5A-DBB6-46A7-AFB1-61DAF77D4FF0}" destId="{C0C262D9-301F-4BBA-A92D-35C0452370B7}" srcOrd="2" destOrd="0" presId="urn:microsoft.com/office/officeart/2005/8/layout/hierarchy1"/>
    <dgm:cxn modelId="{39FE858C-6463-474F-8E7F-27D666B7B8F0}" type="presParOf" srcId="{8AE67E5A-DBB6-46A7-AFB1-61DAF77D4FF0}" destId="{346A27AE-DE66-4C6B-95EE-F7B0F254CD0B}" srcOrd="3" destOrd="0" presId="urn:microsoft.com/office/officeart/2005/8/layout/hierarchy1"/>
    <dgm:cxn modelId="{BF66EA70-2AF0-4E82-857E-2C3BE7A65B89}" type="presParOf" srcId="{346A27AE-DE66-4C6B-95EE-F7B0F254CD0B}" destId="{E1D7EBC5-0999-44E4-9CD0-8229D5447379}" srcOrd="0" destOrd="0" presId="urn:microsoft.com/office/officeart/2005/8/layout/hierarchy1"/>
    <dgm:cxn modelId="{E6598188-6DDE-408D-970F-E34436EA5076}" type="presParOf" srcId="{E1D7EBC5-0999-44E4-9CD0-8229D5447379}" destId="{1E3E9754-9C7E-43EF-BCBD-E33E32DF4D58}" srcOrd="0" destOrd="0" presId="urn:microsoft.com/office/officeart/2005/8/layout/hierarchy1"/>
    <dgm:cxn modelId="{0B444410-B09A-42FD-BC3F-796A7F9EF5A7}" type="presParOf" srcId="{E1D7EBC5-0999-44E4-9CD0-8229D5447379}" destId="{F09EFF86-087B-487B-8E6D-CDAAFF065078}" srcOrd="1" destOrd="0" presId="urn:microsoft.com/office/officeart/2005/8/layout/hierarchy1"/>
    <dgm:cxn modelId="{29063B15-A92F-48B9-BE31-AAA09059A157}" type="presParOf" srcId="{346A27AE-DE66-4C6B-95EE-F7B0F254CD0B}" destId="{9EA7FFB9-FD5C-4E8C-B142-24C89BDEE89C}" srcOrd="1" destOrd="0" presId="urn:microsoft.com/office/officeart/2005/8/layout/hierarchy1"/>
    <dgm:cxn modelId="{7A628A2F-A5BA-44ED-B032-EE85BF1FC674}" type="presParOf" srcId="{9EA7FFB9-FD5C-4E8C-B142-24C89BDEE89C}" destId="{50B97093-0862-4BBA-8F2F-3ECB6818FE05}" srcOrd="0" destOrd="0" presId="urn:microsoft.com/office/officeart/2005/8/layout/hierarchy1"/>
    <dgm:cxn modelId="{2B58BCD8-1663-4C08-A500-26F58997EABD}" type="presParOf" srcId="{9EA7FFB9-FD5C-4E8C-B142-24C89BDEE89C}" destId="{22EA1EBC-7F8D-4EF2-B68D-EEAD7196E318}" srcOrd="1" destOrd="0" presId="urn:microsoft.com/office/officeart/2005/8/layout/hierarchy1"/>
    <dgm:cxn modelId="{0C02B944-33F1-4CD3-A2F4-8EEBC128AB0F}" type="presParOf" srcId="{22EA1EBC-7F8D-4EF2-B68D-EEAD7196E318}" destId="{EAB9B122-D950-41FE-80D5-AEAA042EDB5E}" srcOrd="0" destOrd="0" presId="urn:microsoft.com/office/officeart/2005/8/layout/hierarchy1"/>
    <dgm:cxn modelId="{50B4842F-D5D9-4B78-B248-42CAF241425F}" type="presParOf" srcId="{EAB9B122-D950-41FE-80D5-AEAA042EDB5E}" destId="{4AC7540A-3EDD-43F3-97AB-DD437D0504A6}" srcOrd="0" destOrd="0" presId="urn:microsoft.com/office/officeart/2005/8/layout/hierarchy1"/>
    <dgm:cxn modelId="{77734A1A-B0B3-459F-B083-18D7046F5ADA}" type="presParOf" srcId="{EAB9B122-D950-41FE-80D5-AEAA042EDB5E}" destId="{1F89B15E-8FE7-4389-9A3F-EED11CB040B0}" srcOrd="1" destOrd="0" presId="urn:microsoft.com/office/officeart/2005/8/layout/hierarchy1"/>
    <dgm:cxn modelId="{9F6DD059-533B-454B-A48D-FEA28A8BBB50}" type="presParOf" srcId="{22EA1EBC-7F8D-4EF2-B68D-EEAD7196E318}" destId="{ED29F677-E038-4DD8-B846-AB4A6308BF3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CEA274-D8C5-41EF-BADC-86483CF9A547}" type="doc">
      <dgm:prSet loTypeId="urn:microsoft.com/office/officeart/2005/8/layout/hierarchy2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pPr rtl="1"/>
          <a:endParaRPr lang="ar-BH"/>
        </a:p>
      </dgm:t>
    </dgm:pt>
    <dgm:pt modelId="{B2A1AE8E-D30A-4CCD-A4CA-36DEA7EE6173}">
      <dgm:prSet phldrT="[نص]" custT="1"/>
      <dgm:spPr/>
      <dgm:t>
        <a:bodyPr/>
        <a:lstStyle/>
        <a:p>
          <a:pPr rtl="1"/>
          <a:r>
            <a:rPr lang="ar-BH" sz="28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عناصر المزيج التسويقي</a:t>
          </a:r>
          <a:endParaRPr lang="ar-BH" sz="2800" b="1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F50041E-9876-4867-B1DD-FC8D9DA85733}" type="parTrans" cxnId="{D00CADFA-26F3-4462-81C4-5D2CD5345CC0}">
      <dgm:prSet custT="1"/>
      <dgm:spPr/>
      <dgm:t>
        <a:bodyPr/>
        <a:lstStyle/>
        <a:p>
          <a:pPr rtl="1"/>
          <a:endParaRPr lang="ar-BH" sz="7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CD24A4D-BED4-41BE-A9F5-5E4AE89F8A24}" type="sibTrans" cxnId="{D00CADFA-26F3-4462-81C4-5D2CD5345CC0}">
      <dgm:prSet/>
      <dgm:spPr/>
      <dgm:t>
        <a:bodyPr/>
        <a:lstStyle/>
        <a:p>
          <a:pPr rtl="1"/>
          <a:endParaRPr lang="ar-BH" sz="24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5801600-79F9-426B-BC8F-6A4FF6D35CDA}">
      <dgm:prSet phldrT="[نص]" custT="1"/>
      <dgm:spPr/>
      <dgm:t>
        <a:bodyPr/>
        <a:lstStyle/>
        <a:p>
          <a:pPr rtl="1"/>
          <a:r>
            <a:rPr lang="ar-BH" sz="32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الترويج</a:t>
          </a:r>
          <a:endParaRPr lang="ar-BH" sz="3200" b="1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13E4A27-005E-42A7-A136-C95DAA8A95E3}" type="parTrans" cxnId="{E4C25049-F322-446F-BEF4-B67D8E647D21}">
      <dgm:prSet custT="1"/>
      <dgm:spPr/>
      <dgm:t>
        <a:bodyPr/>
        <a:lstStyle/>
        <a:p>
          <a:pPr rtl="1"/>
          <a:endParaRPr lang="ar-BH" sz="7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A8C2B7C-D7C8-413F-AEB6-F088B0D28097}" type="sibTrans" cxnId="{E4C25049-F322-446F-BEF4-B67D8E647D21}">
      <dgm:prSet/>
      <dgm:spPr/>
      <dgm:t>
        <a:bodyPr/>
        <a:lstStyle/>
        <a:p>
          <a:pPr rtl="1"/>
          <a:endParaRPr lang="ar-BH" sz="24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67C63CA-4883-4088-96AD-9907FDA02570}">
      <dgm:prSet phldrT="[نص]" custT="1"/>
      <dgm:spPr/>
      <dgm:t>
        <a:bodyPr/>
        <a:lstStyle/>
        <a:p>
          <a:pPr rtl="1"/>
          <a:r>
            <a:rPr lang="ar-BH" sz="28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الدعاية والنشر</a:t>
          </a:r>
          <a:endParaRPr lang="ar-BH" sz="2800" b="1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3D94CEA-0E8D-4428-8BCB-05066259AA98}" type="parTrans" cxnId="{C5F43441-ECBD-4268-A6EA-19D7560C7A8C}">
      <dgm:prSet custT="1"/>
      <dgm:spPr/>
      <dgm:t>
        <a:bodyPr/>
        <a:lstStyle/>
        <a:p>
          <a:pPr rtl="1"/>
          <a:endParaRPr lang="ar-BH" sz="7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B82D863-7970-4022-8A6F-444CB215BCD4}" type="sibTrans" cxnId="{C5F43441-ECBD-4268-A6EA-19D7560C7A8C}">
      <dgm:prSet/>
      <dgm:spPr/>
      <dgm:t>
        <a:bodyPr/>
        <a:lstStyle/>
        <a:p>
          <a:pPr rtl="1"/>
          <a:endParaRPr lang="ar-BH" sz="24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95495C7-7F9D-4AE9-94DC-F4232F809214}">
      <dgm:prSet phldrT="[نص]" custT="1"/>
      <dgm:spPr/>
      <dgm:t>
        <a:bodyPr/>
        <a:lstStyle/>
        <a:p>
          <a:pPr rtl="1"/>
          <a:endParaRPr lang="ar-BH" sz="3200" b="1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4965AE8-8368-4FD4-8AB1-51A6F4604A18}" type="parTrans" cxnId="{158D7E77-AD41-4C92-8DAD-03DD3705B1F1}">
      <dgm:prSet custT="1"/>
      <dgm:spPr/>
      <dgm:t>
        <a:bodyPr/>
        <a:lstStyle/>
        <a:p>
          <a:pPr rtl="1"/>
          <a:endParaRPr lang="ar-BH" sz="7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AA4379D-D4F5-4CEA-8766-4108EE18069A}" type="sibTrans" cxnId="{158D7E77-AD41-4C92-8DAD-03DD3705B1F1}">
      <dgm:prSet/>
      <dgm:spPr/>
      <dgm:t>
        <a:bodyPr/>
        <a:lstStyle/>
        <a:p>
          <a:pPr rtl="1"/>
          <a:endParaRPr lang="ar-BH" sz="24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53F7AD-04DE-4A3B-9E67-B4414ACB9A08}">
      <dgm:prSet phldrT="[نص]" phldr="1" custT="1"/>
      <dgm:spPr/>
      <dgm:t>
        <a:bodyPr/>
        <a:lstStyle/>
        <a:p>
          <a:pPr rtl="1"/>
          <a:endParaRPr lang="ar-BH" sz="3200" b="1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9D5B751-E49A-4E0D-8554-95471AEE456E}" type="parTrans" cxnId="{EF764D24-7199-489A-99DB-151AD8AFCB3F}">
      <dgm:prSet custT="1"/>
      <dgm:spPr/>
      <dgm:t>
        <a:bodyPr/>
        <a:lstStyle/>
        <a:p>
          <a:pPr rtl="1"/>
          <a:endParaRPr lang="ar-BH" sz="7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FD2F680-6315-471F-858C-98A17AA5BA6B}" type="sibTrans" cxnId="{EF764D24-7199-489A-99DB-151AD8AFCB3F}">
      <dgm:prSet/>
      <dgm:spPr/>
      <dgm:t>
        <a:bodyPr/>
        <a:lstStyle/>
        <a:p>
          <a:pPr rtl="1"/>
          <a:endParaRPr lang="ar-BH" sz="24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15AA8D-1469-4827-80AB-8FED53FA78E9}">
      <dgm:prSet custT="1"/>
      <dgm:spPr/>
      <dgm:t>
        <a:bodyPr/>
        <a:lstStyle/>
        <a:p>
          <a:pPr rtl="1"/>
          <a:r>
            <a:rPr lang="ar-BH" sz="3600" b="0" dirty="0" smtClean="0">
              <a:solidFill>
                <a:schemeClr val="tx1"/>
              </a:solidFill>
              <a:latin typeface="Sakkal Majalla" panose="02000000000000000000" pitchFamily="2" charset="-78"/>
              <a:cs typeface="Sultan bold" pitchFamily="2" charset="-78"/>
            </a:rPr>
            <a:t>المستهلك</a:t>
          </a:r>
          <a:endParaRPr lang="ar-BH" sz="3200" b="0" dirty="0">
            <a:solidFill>
              <a:schemeClr val="tx1"/>
            </a:solidFill>
            <a:latin typeface="Sakkal Majalla" panose="02000000000000000000" pitchFamily="2" charset="-78"/>
            <a:cs typeface="Sultan bold" pitchFamily="2" charset="-78"/>
          </a:endParaRPr>
        </a:p>
      </dgm:t>
    </dgm:pt>
    <dgm:pt modelId="{E4CAF106-D895-4580-9493-3ECBC85F7091}" type="parTrans" cxnId="{0FA7FD3E-83A2-472B-AEDD-A48883D3E6E5}">
      <dgm:prSet/>
      <dgm:spPr/>
      <dgm:t>
        <a:bodyPr/>
        <a:lstStyle/>
        <a:p>
          <a:pPr rtl="1"/>
          <a:endParaRPr lang="ar-BH" sz="24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847733C-3600-48A4-9997-F6B7F74AC30D}" type="sibTrans" cxnId="{0FA7FD3E-83A2-472B-AEDD-A48883D3E6E5}">
      <dgm:prSet/>
      <dgm:spPr/>
      <dgm:t>
        <a:bodyPr/>
        <a:lstStyle/>
        <a:p>
          <a:pPr rtl="1"/>
          <a:endParaRPr lang="ar-BH" sz="24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E049D4-465F-4927-B10D-5717A0F2641A}">
      <dgm:prSet custT="1"/>
      <dgm:spPr/>
      <dgm:t>
        <a:bodyPr/>
        <a:lstStyle/>
        <a:p>
          <a:pPr rtl="1"/>
          <a:endParaRPr lang="ar-BH" sz="32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10A783-BD0C-4890-A661-A2B3963D509D}" type="parTrans" cxnId="{4DFED496-DADE-44B6-B1DD-B4AFB530E78E}">
      <dgm:prSet custT="1"/>
      <dgm:spPr/>
      <dgm:t>
        <a:bodyPr/>
        <a:lstStyle/>
        <a:p>
          <a:pPr rtl="1"/>
          <a:endParaRPr lang="ar-BH" sz="7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B149D77-518E-426C-8119-099D4DE5A7D4}" type="sibTrans" cxnId="{4DFED496-DADE-44B6-B1DD-B4AFB530E78E}">
      <dgm:prSet/>
      <dgm:spPr/>
      <dgm:t>
        <a:bodyPr/>
        <a:lstStyle/>
        <a:p>
          <a:pPr rtl="1"/>
          <a:endParaRPr lang="ar-BH" sz="24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134013-789D-42CB-8837-DBB1948518AF}">
      <dgm:prSet custT="1"/>
      <dgm:spPr/>
      <dgm:t>
        <a:bodyPr/>
        <a:lstStyle/>
        <a:p>
          <a:pPr rtl="1"/>
          <a:endParaRPr lang="ar-BH" sz="32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FC527E-F492-429E-9C26-3A2461CF49F8}" type="parTrans" cxnId="{9B72FABB-8150-4FBC-BC7E-EE9E4B2AD7BD}">
      <dgm:prSet custT="1"/>
      <dgm:spPr/>
      <dgm:t>
        <a:bodyPr/>
        <a:lstStyle/>
        <a:p>
          <a:pPr rtl="1"/>
          <a:endParaRPr lang="ar-BH" sz="7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52A2E2F-37E2-4BCA-B906-02B6CE03C02B}" type="sibTrans" cxnId="{9B72FABB-8150-4FBC-BC7E-EE9E4B2AD7BD}">
      <dgm:prSet/>
      <dgm:spPr/>
      <dgm:t>
        <a:bodyPr/>
        <a:lstStyle/>
        <a:p>
          <a:pPr rtl="1"/>
          <a:endParaRPr lang="ar-BH" sz="24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0B0A8D-9471-46E1-A78A-E63358C1D2A3}">
      <dgm:prSet custT="1"/>
      <dgm:spPr/>
      <dgm:t>
        <a:bodyPr/>
        <a:lstStyle/>
        <a:p>
          <a:pPr rtl="1"/>
          <a:endParaRPr lang="ar-BH" sz="3200" b="1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879804-61F4-4257-9673-1B81BBF560B5}" type="parTrans" cxnId="{F35CD45A-EE65-4461-8239-3AC458666050}">
      <dgm:prSet custT="1"/>
      <dgm:spPr/>
      <dgm:t>
        <a:bodyPr/>
        <a:lstStyle/>
        <a:p>
          <a:pPr rtl="1"/>
          <a:endParaRPr lang="ar-BH" sz="7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C8E17B-8107-4AAA-A81B-51F6C46BDDD1}" type="sibTrans" cxnId="{F35CD45A-EE65-4461-8239-3AC458666050}">
      <dgm:prSet/>
      <dgm:spPr/>
      <dgm:t>
        <a:bodyPr/>
        <a:lstStyle/>
        <a:p>
          <a:pPr rtl="1"/>
          <a:endParaRPr lang="ar-BH" sz="24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DE9FF98-03B7-444A-A127-27D1AA2EEBCD}">
      <dgm:prSet custT="1"/>
      <dgm:spPr/>
      <dgm:t>
        <a:bodyPr/>
        <a:lstStyle/>
        <a:p>
          <a:pPr rtl="1"/>
          <a:endParaRPr lang="ar-BH" sz="32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FAD8DF5-FD75-48CA-9484-373E305AD4DB}" type="parTrans" cxnId="{809C9654-1AF4-45D0-A5D8-20BEEF297656}">
      <dgm:prSet custT="1"/>
      <dgm:spPr/>
      <dgm:t>
        <a:bodyPr/>
        <a:lstStyle/>
        <a:p>
          <a:pPr rtl="1"/>
          <a:endParaRPr lang="ar-BH" sz="7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8030F64-9056-4F7E-B1F7-B54A5D3C95EA}" type="sibTrans" cxnId="{809C9654-1AF4-45D0-A5D8-20BEEF297656}">
      <dgm:prSet/>
      <dgm:spPr/>
      <dgm:t>
        <a:bodyPr/>
        <a:lstStyle/>
        <a:p>
          <a:pPr rtl="1"/>
          <a:endParaRPr lang="ar-BH" sz="24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8AF6C5B-B0A8-4E05-97EA-5A0C225EFC1E}">
      <dgm:prSet custT="1"/>
      <dgm:spPr/>
      <dgm:t>
        <a:bodyPr/>
        <a:lstStyle/>
        <a:p>
          <a:pPr rtl="1"/>
          <a:endParaRPr lang="ar-BH" sz="32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A77FF1E-E3E0-4350-90DA-C152A8EF1C70}" type="parTrans" cxnId="{8F20A4E8-A578-4C57-91A1-66E393F0DEF4}">
      <dgm:prSet custT="1"/>
      <dgm:spPr/>
      <dgm:t>
        <a:bodyPr/>
        <a:lstStyle/>
        <a:p>
          <a:pPr rtl="1"/>
          <a:endParaRPr lang="ar-BH" sz="7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7B0F1A2-C946-4849-9C46-86D1AE86AD1F}" type="sibTrans" cxnId="{8F20A4E8-A578-4C57-91A1-66E393F0DEF4}">
      <dgm:prSet/>
      <dgm:spPr/>
      <dgm:t>
        <a:bodyPr/>
        <a:lstStyle/>
        <a:p>
          <a:pPr rtl="1"/>
          <a:endParaRPr lang="ar-BH" sz="24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92FF046-4DDC-4B11-9B16-BECE084A2026}">
      <dgm:prSet custT="1"/>
      <dgm:spPr/>
      <dgm:t>
        <a:bodyPr/>
        <a:lstStyle/>
        <a:p>
          <a:pPr rtl="1"/>
          <a:r>
            <a:rPr lang="ar-BH" sz="32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شخصي</a:t>
          </a:r>
          <a:endParaRPr lang="ar-BH" sz="3200" b="1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B106162-10B7-4EB8-A6FA-9FA16C824079}" type="parTrans" cxnId="{78B7FA6A-E315-4DDD-A2C8-C969CB902D65}">
      <dgm:prSet custT="1"/>
      <dgm:spPr/>
      <dgm:t>
        <a:bodyPr/>
        <a:lstStyle/>
        <a:p>
          <a:pPr rtl="1"/>
          <a:endParaRPr lang="ar-BH" sz="7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36AB593-D435-44CA-A57C-6DF074B6899D}" type="sibTrans" cxnId="{78B7FA6A-E315-4DDD-A2C8-C969CB902D65}">
      <dgm:prSet/>
      <dgm:spPr/>
      <dgm:t>
        <a:bodyPr/>
        <a:lstStyle/>
        <a:p>
          <a:pPr rtl="1"/>
          <a:endParaRPr lang="ar-BH" sz="24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B9078BF-6B34-4CC1-8C82-46BC52A73C12}" type="pres">
      <dgm:prSet presAssocID="{FCCEA274-D8C5-41EF-BADC-86483CF9A547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ar-BH"/>
        </a:p>
      </dgm:t>
    </dgm:pt>
    <dgm:pt modelId="{35B65620-B924-48BF-B115-CD584AB3AC1A}" type="pres">
      <dgm:prSet presAssocID="{7F15AA8D-1469-4827-80AB-8FED53FA78E9}" presName="root1" presStyleCnt="0"/>
      <dgm:spPr/>
    </dgm:pt>
    <dgm:pt modelId="{2230E0CA-63CF-43BF-A03C-1FCF4338497E}" type="pres">
      <dgm:prSet presAssocID="{7F15AA8D-1469-4827-80AB-8FED53FA78E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BH"/>
        </a:p>
      </dgm:t>
    </dgm:pt>
    <dgm:pt modelId="{D6152A8A-FA55-4D37-A1E9-1C8270277E8E}" type="pres">
      <dgm:prSet presAssocID="{7F15AA8D-1469-4827-80AB-8FED53FA78E9}" presName="level2hierChild" presStyleCnt="0"/>
      <dgm:spPr/>
    </dgm:pt>
    <dgm:pt modelId="{40E38441-4410-4429-B3AE-74A190D3F8A2}" type="pres">
      <dgm:prSet presAssocID="{3F50041E-9876-4867-B1DD-FC8D9DA85733}" presName="conn2-1" presStyleLbl="parChTrans1D2" presStyleIdx="0" presStyleCnt="1"/>
      <dgm:spPr/>
      <dgm:t>
        <a:bodyPr/>
        <a:lstStyle/>
        <a:p>
          <a:pPr rtl="1"/>
          <a:endParaRPr lang="ar-BH"/>
        </a:p>
      </dgm:t>
    </dgm:pt>
    <dgm:pt modelId="{5A984B08-1A3E-49A7-9FBC-D5BEDEE3CAB4}" type="pres">
      <dgm:prSet presAssocID="{3F50041E-9876-4867-B1DD-FC8D9DA85733}" presName="connTx" presStyleLbl="parChTrans1D2" presStyleIdx="0" presStyleCnt="1"/>
      <dgm:spPr/>
      <dgm:t>
        <a:bodyPr/>
        <a:lstStyle/>
        <a:p>
          <a:pPr rtl="1"/>
          <a:endParaRPr lang="ar-BH"/>
        </a:p>
      </dgm:t>
    </dgm:pt>
    <dgm:pt modelId="{69EF8B5E-0BEB-4DF3-A889-1539350A2641}" type="pres">
      <dgm:prSet presAssocID="{B2A1AE8E-D30A-4CCD-A4CA-36DEA7EE6173}" presName="root2" presStyleCnt="0"/>
      <dgm:spPr/>
    </dgm:pt>
    <dgm:pt modelId="{A12B4886-632B-4E5E-A78A-E070D5D6D316}" type="pres">
      <dgm:prSet presAssocID="{B2A1AE8E-D30A-4CCD-A4CA-36DEA7EE6173}" presName="LevelTwoTextNode" presStyleLbl="node2" presStyleIdx="0" presStyleCnt="1" custScaleX="128953">
        <dgm:presLayoutVars>
          <dgm:chPref val="3"/>
        </dgm:presLayoutVars>
      </dgm:prSet>
      <dgm:spPr/>
      <dgm:t>
        <a:bodyPr/>
        <a:lstStyle/>
        <a:p>
          <a:pPr rtl="1"/>
          <a:endParaRPr lang="ar-BH"/>
        </a:p>
      </dgm:t>
    </dgm:pt>
    <dgm:pt modelId="{D0201899-677F-47F6-B4B3-06A802D0D167}" type="pres">
      <dgm:prSet presAssocID="{B2A1AE8E-D30A-4CCD-A4CA-36DEA7EE6173}" presName="level3hierChild" presStyleCnt="0"/>
      <dgm:spPr/>
    </dgm:pt>
    <dgm:pt modelId="{A85CF3BB-10CC-415A-9C89-060159E9859E}" type="pres">
      <dgm:prSet presAssocID="{50FC527E-F492-429E-9C26-3A2461CF49F8}" presName="conn2-1" presStyleLbl="parChTrans1D3" presStyleIdx="0" presStyleCnt="4"/>
      <dgm:spPr/>
      <dgm:t>
        <a:bodyPr/>
        <a:lstStyle/>
        <a:p>
          <a:pPr rtl="1"/>
          <a:endParaRPr lang="ar-BH"/>
        </a:p>
      </dgm:t>
    </dgm:pt>
    <dgm:pt modelId="{24DBF41C-3231-4B93-B7DD-F8A06EF42C82}" type="pres">
      <dgm:prSet presAssocID="{50FC527E-F492-429E-9C26-3A2461CF49F8}" presName="connTx" presStyleLbl="parChTrans1D3" presStyleIdx="0" presStyleCnt="4"/>
      <dgm:spPr/>
      <dgm:t>
        <a:bodyPr/>
        <a:lstStyle/>
        <a:p>
          <a:pPr rtl="1"/>
          <a:endParaRPr lang="ar-BH"/>
        </a:p>
      </dgm:t>
    </dgm:pt>
    <dgm:pt modelId="{28084061-836D-4101-85DE-7B090F464DFB}" type="pres">
      <dgm:prSet presAssocID="{FC134013-789D-42CB-8837-DBB1948518AF}" presName="root2" presStyleCnt="0"/>
      <dgm:spPr/>
    </dgm:pt>
    <dgm:pt modelId="{DFA0DF5F-707F-4C80-9D1F-43746D231711}" type="pres">
      <dgm:prSet presAssocID="{FC134013-789D-42CB-8837-DBB1948518AF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pPr rtl="1"/>
          <a:endParaRPr lang="ar-BH"/>
        </a:p>
      </dgm:t>
    </dgm:pt>
    <dgm:pt modelId="{88FACCAC-6DD0-4575-93C6-5B469524C11A}" type="pres">
      <dgm:prSet presAssocID="{FC134013-789D-42CB-8837-DBB1948518AF}" presName="level3hierChild" presStyleCnt="0"/>
      <dgm:spPr/>
    </dgm:pt>
    <dgm:pt modelId="{E3424CE2-A722-46D5-87EF-AA6B1602B9A7}" type="pres">
      <dgm:prSet presAssocID="{313E4A27-005E-42A7-A136-C95DAA8A95E3}" presName="conn2-1" presStyleLbl="parChTrans1D3" presStyleIdx="1" presStyleCnt="4"/>
      <dgm:spPr/>
      <dgm:t>
        <a:bodyPr/>
        <a:lstStyle/>
        <a:p>
          <a:pPr rtl="1"/>
          <a:endParaRPr lang="ar-BH"/>
        </a:p>
      </dgm:t>
    </dgm:pt>
    <dgm:pt modelId="{ED3A7744-C10F-48B4-A26A-80259B0D4DB4}" type="pres">
      <dgm:prSet presAssocID="{313E4A27-005E-42A7-A136-C95DAA8A95E3}" presName="connTx" presStyleLbl="parChTrans1D3" presStyleIdx="1" presStyleCnt="4"/>
      <dgm:spPr/>
      <dgm:t>
        <a:bodyPr/>
        <a:lstStyle/>
        <a:p>
          <a:pPr rtl="1"/>
          <a:endParaRPr lang="ar-BH"/>
        </a:p>
      </dgm:t>
    </dgm:pt>
    <dgm:pt modelId="{F8848CEA-C26F-4EF1-869A-25F39CD234BA}" type="pres">
      <dgm:prSet presAssocID="{D5801600-79F9-426B-BC8F-6A4FF6D35CDA}" presName="root2" presStyleCnt="0"/>
      <dgm:spPr/>
    </dgm:pt>
    <dgm:pt modelId="{27B106ED-A4DC-42EE-8871-DDDD8CB139BB}" type="pres">
      <dgm:prSet presAssocID="{D5801600-79F9-426B-BC8F-6A4FF6D35CDA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pPr rtl="1"/>
          <a:endParaRPr lang="ar-BH"/>
        </a:p>
      </dgm:t>
    </dgm:pt>
    <dgm:pt modelId="{F2C908AA-E995-413B-9E5A-35427E187124}" type="pres">
      <dgm:prSet presAssocID="{D5801600-79F9-426B-BC8F-6A4FF6D35CDA}" presName="level3hierChild" presStyleCnt="0"/>
      <dgm:spPr/>
    </dgm:pt>
    <dgm:pt modelId="{92545642-D0C1-4F0C-B75F-142E5CD8C39D}" type="pres">
      <dgm:prSet presAssocID="{75879804-61F4-4257-9673-1B81BBF560B5}" presName="conn2-1" presStyleLbl="parChTrans1D4" presStyleIdx="0" presStyleCnt="6"/>
      <dgm:spPr/>
      <dgm:t>
        <a:bodyPr/>
        <a:lstStyle/>
        <a:p>
          <a:pPr rtl="1"/>
          <a:endParaRPr lang="ar-BH"/>
        </a:p>
      </dgm:t>
    </dgm:pt>
    <dgm:pt modelId="{54ADA9C4-E879-46C6-AB0D-2EE1C82923AA}" type="pres">
      <dgm:prSet presAssocID="{75879804-61F4-4257-9673-1B81BBF560B5}" presName="connTx" presStyleLbl="parChTrans1D4" presStyleIdx="0" presStyleCnt="6"/>
      <dgm:spPr/>
      <dgm:t>
        <a:bodyPr/>
        <a:lstStyle/>
        <a:p>
          <a:pPr rtl="1"/>
          <a:endParaRPr lang="ar-BH"/>
        </a:p>
      </dgm:t>
    </dgm:pt>
    <dgm:pt modelId="{BFE9DAB1-9622-4B2A-A425-E0F7D5B89206}" type="pres">
      <dgm:prSet presAssocID="{440B0A8D-9471-46E1-A78A-E63358C1D2A3}" presName="root2" presStyleCnt="0"/>
      <dgm:spPr/>
    </dgm:pt>
    <dgm:pt modelId="{70CD4E40-3966-4A05-9BBE-CAF2878ABDD7}" type="pres">
      <dgm:prSet presAssocID="{440B0A8D-9471-46E1-A78A-E63358C1D2A3}" presName="LevelTwoTextNode" presStyleLbl="node4" presStyleIdx="0" presStyleCnt="6">
        <dgm:presLayoutVars>
          <dgm:chPref val="3"/>
        </dgm:presLayoutVars>
      </dgm:prSet>
      <dgm:spPr/>
      <dgm:t>
        <a:bodyPr/>
        <a:lstStyle/>
        <a:p>
          <a:pPr rtl="1"/>
          <a:endParaRPr lang="ar-BH"/>
        </a:p>
      </dgm:t>
    </dgm:pt>
    <dgm:pt modelId="{8C373B2C-AD54-4C1C-838D-6ECC86890EED}" type="pres">
      <dgm:prSet presAssocID="{440B0A8D-9471-46E1-A78A-E63358C1D2A3}" presName="level3hierChild" presStyleCnt="0"/>
      <dgm:spPr/>
    </dgm:pt>
    <dgm:pt modelId="{6CE88F97-760C-4CD1-A230-EDFF7F5146CA}" type="pres">
      <dgm:prSet presAssocID="{E3D94CEA-0E8D-4428-8BCB-05066259AA98}" presName="conn2-1" presStyleLbl="parChTrans1D4" presStyleIdx="1" presStyleCnt="6"/>
      <dgm:spPr/>
      <dgm:t>
        <a:bodyPr/>
        <a:lstStyle/>
        <a:p>
          <a:pPr rtl="1"/>
          <a:endParaRPr lang="ar-BH"/>
        </a:p>
      </dgm:t>
    </dgm:pt>
    <dgm:pt modelId="{568423D0-2AFE-4B0D-BAD0-EDCDFE87C43B}" type="pres">
      <dgm:prSet presAssocID="{E3D94CEA-0E8D-4428-8BCB-05066259AA98}" presName="connTx" presStyleLbl="parChTrans1D4" presStyleIdx="1" presStyleCnt="6"/>
      <dgm:spPr/>
      <dgm:t>
        <a:bodyPr/>
        <a:lstStyle/>
        <a:p>
          <a:pPr rtl="1"/>
          <a:endParaRPr lang="ar-BH"/>
        </a:p>
      </dgm:t>
    </dgm:pt>
    <dgm:pt modelId="{AD85C4BB-C2ED-42DE-8DA7-3A00E8F3BCF5}" type="pres">
      <dgm:prSet presAssocID="{C67C63CA-4883-4088-96AD-9907FDA02570}" presName="root2" presStyleCnt="0"/>
      <dgm:spPr/>
    </dgm:pt>
    <dgm:pt modelId="{4E41F43A-6F13-471C-B7F7-211EE0F0A40A}" type="pres">
      <dgm:prSet presAssocID="{C67C63CA-4883-4088-96AD-9907FDA02570}" presName="LevelTwoTextNode" presStyleLbl="node4" presStyleIdx="1" presStyleCnt="6" custScaleY="82207">
        <dgm:presLayoutVars>
          <dgm:chPref val="3"/>
        </dgm:presLayoutVars>
      </dgm:prSet>
      <dgm:spPr/>
      <dgm:t>
        <a:bodyPr/>
        <a:lstStyle/>
        <a:p>
          <a:pPr rtl="1"/>
          <a:endParaRPr lang="ar-BH"/>
        </a:p>
      </dgm:t>
    </dgm:pt>
    <dgm:pt modelId="{6C9F1F85-947E-4D5C-BB14-E6021B6C2E01}" type="pres">
      <dgm:prSet presAssocID="{C67C63CA-4883-4088-96AD-9907FDA02570}" presName="level3hierChild" presStyleCnt="0"/>
      <dgm:spPr/>
    </dgm:pt>
    <dgm:pt modelId="{E678830F-DA73-4D55-86DB-E7100902D774}" type="pres">
      <dgm:prSet presAssocID="{8FAD8DF5-FD75-48CA-9484-373E305AD4DB}" presName="conn2-1" presStyleLbl="parChTrans1D4" presStyleIdx="2" presStyleCnt="6"/>
      <dgm:spPr/>
      <dgm:t>
        <a:bodyPr/>
        <a:lstStyle/>
        <a:p>
          <a:pPr rtl="1"/>
          <a:endParaRPr lang="ar-BH"/>
        </a:p>
      </dgm:t>
    </dgm:pt>
    <dgm:pt modelId="{82B13883-5605-456E-BAA6-5E704048506C}" type="pres">
      <dgm:prSet presAssocID="{8FAD8DF5-FD75-48CA-9484-373E305AD4DB}" presName="connTx" presStyleLbl="parChTrans1D4" presStyleIdx="2" presStyleCnt="6"/>
      <dgm:spPr/>
      <dgm:t>
        <a:bodyPr/>
        <a:lstStyle/>
        <a:p>
          <a:pPr rtl="1"/>
          <a:endParaRPr lang="ar-BH"/>
        </a:p>
      </dgm:t>
    </dgm:pt>
    <dgm:pt modelId="{6938CC55-E729-4DCE-90B1-614519C69499}" type="pres">
      <dgm:prSet presAssocID="{1DE9FF98-03B7-444A-A127-27D1AA2EEBCD}" presName="root2" presStyleCnt="0"/>
      <dgm:spPr/>
    </dgm:pt>
    <dgm:pt modelId="{97999810-2576-4F6D-AE81-80523E03B2B0}" type="pres">
      <dgm:prSet presAssocID="{1DE9FF98-03B7-444A-A127-27D1AA2EEBCD}" presName="LevelTwoTextNode" presStyleLbl="node4" presStyleIdx="2" presStyleCnt="6" custScaleY="82207">
        <dgm:presLayoutVars>
          <dgm:chPref val="3"/>
        </dgm:presLayoutVars>
      </dgm:prSet>
      <dgm:spPr/>
      <dgm:t>
        <a:bodyPr/>
        <a:lstStyle/>
        <a:p>
          <a:pPr rtl="1"/>
          <a:endParaRPr lang="ar-BH"/>
        </a:p>
      </dgm:t>
    </dgm:pt>
    <dgm:pt modelId="{D8D5F063-2C70-4A99-949C-D6390DDF4289}" type="pres">
      <dgm:prSet presAssocID="{1DE9FF98-03B7-444A-A127-27D1AA2EEBCD}" presName="level3hierChild" presStyleCnt="0"/>
      <dgm:spPr/>
    </dgm:pt>
    <dgm:pt modelId="{EFBBA771-4BE5-4940-A5AE-D913F8B4A3F3}" type="pres">
      <dgm:prSet presAssocID="{6A77FF1E-E3E0-4350-90DA-C152A8EF1C70}" presName="conn2-1" presStyleLbl="parChTrans1D4" presStyleIdx="3" presStyleCnt="6"/>
      <dgm:spPr/>
      <dgm:t>
        <a:bodyPr/>
        <a:lstStyle/>
        <a:p>
          <a:pPr rtl="1"/>
          <a:endParaRPr lang="ar-BH"/>
        </a:p>
      </dgm:t>
    </dgm:pt>
    <dgm:pt modelId="{ED12F946-8CE5-4E89-AFAE-726CE5642977}" type="pres">
      <dgm:prSet presAssocID="{6A77FF1E-E3E0-4350-90DA-C152A8EF1C70}" presName="connTx" presStyleLbl="parChTrans1D4" presStyleIdx="3" presStyleCnt="6"/>
      <dgm:spPr/>
      <dgm:t>
        <a:bodyPr/>
        <a:lstStyle/>
        <a:p>
          <a:pPr rtl="1"/>
          <a:endParaRPr lang="ar-BH"/>
        </a:p>
      </dgm:t>
    </dgm:pt>
    <dgm:pt modelId="{D1F1CD7F-C185-493B-84BB-A0D18B7F6997}" type="pres">
      <dgm:prSet presAssocID="{E8AF6C5B-B0A8-4E05-97EA-5A0C225EFC1E}" presName="root2" presStyleCnt="0"/>
      <dgm:spPr/>
    </dgm:pt>
    <dgm:pt modelId="{267AE97D-BF4F-4798-AB26-9AB8A9878D27}" type="pres">
      <dgm:prSet presAssocID="{E8AF6C5B-B0A8-4E05-97EA-5A0C225EFC1E}" presName="LevelTwoTextNode" presStyleLbl="node4" presStyleIdx="3" presStyleCnt="6" custScaleY="82207">
        <dgm:presLayoutVars>
          <dgm:chPref val="3"/>
        </dgm:presLayoutVars>
      </dgm:prSet>
      <dgm:spPr/>
      <dgm:t>
        <a:bodyPr/>
        <a:lstStyle/>
        <a:p>
          <a:pPr rtl="1"/>
          <a:endParaRPr lang="ar-BH"/>
        </a:p>
      </dgm:t>
    </dgm:pt>
    <dgm:pt modelId="{B0BE4421-D70D-4C96-B8F0-DD0CEFE24F20}" type="pres">
      <dgm:prSet presAssocID="{E8AF6C5B-B0A8-4E05-97EA-5A0C225EFC1E}" presName="level3hierChild" presStyleCnt="0"/>
      <dgm:spPr/>
    </dgm:pt>
    <dgm:pt modelId="{EB957A83-9B34-4FFB-A9DA-4452B8445EDA}" type="pres">
      <dgm:prSet presAssocID="{FB106162-10B7-4EB8-A6FA-9FA16C824079}" presName="conn2-1" presStyleLbl="parChTrans1D4" presStyleIdx="4" presStyleCnt="6"/>
      <dgm:spPr/>
      <dgm:t>
        <a:bodyPr/>
        <a:lstStyle/>
        <a:p>
          <a:pPr rtl="1"/>
          <a:endParaRPr lang="ar-BH"/>
        </a:p>
      </dgm:t>
    </dgm:pt>
    <dgm:pt modelId="{478CE659-122C-4FF2-956D-5E983E07539D}" type="pres">
      <dgm:prSet presAssocID="{FB106162-10B7-4EB8-A6FA-9FA16C824079}" presName="connTx" presStyleLbl="parChTrans1D4" presStyleIdx="4" presStyleCnt="6"/>
      <dgm:spPr/>
      <dgm:t>
        <a:bodyPr/>
        <a:lstStyle/>
        <a:p>
          <a:pPr rtl="1"/>
          <a:endParaRPr lang="ar-BH"/>
        </a:p>
      </dgm:t>
    </dgm:pt>
    <dgm:pt modelId="{3FAA0CC0-008B-40D1-8EC1-67840E42CC0A}" type="pres">
      <dgm:prSet presAssocID="{D92FF046-4DDC-4B11-9B16-BECE084A2026}" presName="root2" presStyleCnt="0"/>
      <dgm:spPr/>
    </dgm:pt>
    <dgm:pt modelId="{66C93025-CDDC-4481-8000-7AE87FAC43C6}" type="pres">
      <dgm:prSet presAssocID="{D92FF046-4DDC-4B11-9B16-BECE084A2026}" presName="LevelTwoTextNode" presStyleLbl="node4" presStyleIdx="4" presStyleCnt="6">
        <dgm:presLayoutVars>
          <dgm:chPref val="3"/>
        </dgm:presLayoutVars>
      </dgm:prSet>
      <dgm:spPr/>
      <dgm:t>
        <a:bodyPr/>
        <a:lstStyle/>
        <a:p>
          <a:pPr rtl="1"/>
          <a:endParaRPr lang="ar-BH"/>
        </a:p>
      </dgm:t>
    </dgm:pt>
    <dgm:pt modelId="{890F4AA7-D2EB-4CDF-BAA4-AA008202330F}" type="pres">
      <dgm:prSet presAssocID="{D92FF046-4DDC-4B11-9B16-BECE084A2026}" presName="level3hierChild" presStyleCnt="0"/>
      <dgm:spPr/>
    </dgm:pt>
    <dgm:pt modelId="{40FBEB26-12CE-4E8A-89D2-E6D4433AA3B5}" type="pres">
      <dgm:prSet presAssocID="{A4965AE8-8368-4FD4-8AB1-51A6F4604A18}" presName="conn2-1" presStyleLbl="parChTrans1D4" presStyleIdx="5" presStyleCnt="6"/>
      <dgm:spPr/>
      <dgm:t>
        <a:bodyPr/>
        <a:lstStyle/>
        <a:p>
          <a:pPr rtl="1"/>
          <a:endParaRPr lang="ar-BH"/>
        </a:p>
      </dgm:t>
    </dgm:pt>
    <dgm:pt modelId="{E2BAB561-4264-4718-ABF3-DE8F5BA824B0}" type="pres">
      <dgm:prSet presAssocID="{A4965AE8-8368-4FD4-8AB1-51A6F4604A18}" presName="connTx" presStyleLbl="parChTrans1D4" presStyleIdx="5" presStyleCnt="6"/>
      <dgm:spPr/>
      <dgm:t>
        <a:bodyPr/>
        <a:lstStyle/>
        <a:p>
          <a:pPr rtl="1"/>
          <a:endParaRPr lang="ar-BH"/>
        </a:p>
      </dgm:t>
    </dgm:pt>
    <dgm:pt modelId="{4A7B6562-7C06-4039-8022-00C9189B22D3}" type="pres">
      <dgm:prSet presAssocID="{095495C7-7F9D-4AE9-94DC-F4232F809214}" presName="root2" presStyleCnt="0"/>
      <dgm:spPr/>
    </dgm:pt>
    <dgm:pt modelId="{CDC0C897-20D5-4B1E-9A2F-ADA8FD8D56BE}" type="pres">
      <dgm:prSet presAssocID="{095495C7-7F9D-4AE9-94DC-F4232F809214}" presName="LevelTwoTextNode" presStyleLbl="node4" presStyleIdx="5" presStyleCnt="6" custScaleY="82207">
        <dgm:presLayoutVars>
          <dgm:chPref val="3"/>
        </dgm:presLayoutVars>
      </dgm:prSet>
      <dgm:spPr/>
      <dgm:t>
        <a:bodyPr/>
        <a:lstStyle/>
        <a:p>
          <a:pPr rtl="1"/>
          <a:endParaRPr lang="ar-BH"/>
        </a:p>
      </dgm:t>
    </dgm:pt>
    <dgm:pt modelId="{258C934A-3187-4A09-AC34-42E7ED93A65D}" type="pres">
      <dgm:prSet presAssocID="{095495C7-7F9D-4AE9-94DC-F4232F809214}" presName="level3hierChild" presStyleCnt="0"/>
      <dgm:spPr/>
    </dgm:pt>
    <dgm:pt modelId="{B2263B4A-41AA-4098-9F37-804A6F4EBA3E}" type="pres">
      <dgm:prSet presAssocID="{0010A783-BD0C-4890-A661-A2B3963D509D}" presName="conn2-1" presStyleLbl="parChTrans1D3" presStyleIdx="2" presStyleCnt="4"/>
      <dgm:spPr/>
      <dgm:t>
        <a:bodyPr/>
        <a:lstStyle/>
        <a:p>
          <a:pPr rtl="1"/>
          <a:endParaRPr lang="ar-BH"/>
        </a:p>
      </dgm:t>
    </dgm:pt>
    <dgm:pt modelId="{839C3AE9-33C9-4D2F-A1FF-8384EC1693B6}" type="pres">
      <dgm:prSet presAssocID="{0010A783-BD0C-4890-A661-A2B3963D509D}" presName="connTx" presStyleLbl="parChTrans1D3" presStyleIdx="2" presStyleCnt="4"/>
      <dgm:spPr/>
      <dgm:t>
        <a:bodyPr/>
        <a:lstStyle/>
        <a:p>
          <a:pPr rtl="1"/>
          <a:endParaRPr lang="ar-BH"/>
        </a:p>
      </dgm:t>
    </dgm:pt>
    <dgm:pt modelId="{3C6B695C-A8B5-4949-84F4-20652DDEB4E0}" type="pres">
      <dgm:prSet presAssocID="{44E049D4-465F-4927-B10D-5717A0F2641A}" presName="root2" presStyleCnt="0"/>
      <dgm:spPr/>
    </dgm:pt>
    <dgm:pt modelId="{2E7CC143-5B37-4820-B827-427BD314E1A8}" type="pres">
      <dgm:prSet presAssocID="{44E049D4-465F-4927-B10D-5717A0F2641A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pPr rtl="1"/>
          <a:endParaRPr lang="ar-BH"/>
        </a:p>
      </dgm:t>
    </dgm:pt>
    <dgm:pt modelId="{3ECF4BFE-40E5-4C0D-B704-9BD76CC63175}" type="pres">
      <dgm:prSet presAssocID="{44E049D4-465F-4927-B10D-5717A0F2641A}" presName="level3hierChild" presStyleCnt="0"/>
      <dgm:spPr/>
    </dgm:pt>
    <dgm:pt modelId="{D1349B6D-F0D5-43C7-A4B6-A2E0DB93A347}" type="pres">
      <dgm:prSet presAssocID="{F9D5B751-E49A-4E0D-8554-95471AEE456E}" presName="conn2-1" presStyleLbl="parChTrans1D3" presStyleIdx="3" presStyleCnt="4"/>
      <dgm:spPr/>
      <dgm:t>
        <a:bodyPr/>
        <a:lstStyle/>
        <a:p>
          <a:pPr rtl="1"/>
          <a:endParaRPr lang="ar-BH"/>
        </a:p>
      </dgm:t>
    </dgm:pt>
    <dgm:pt modelId="{56CF839E-0C70-4DFC-9CDA-AD150A82ECC2}" type="pres">
      <dgm:prSet presAssocID="{F9D5B751-E49A-4E0D-8554-95471AEE456E}" presName="connTx" presStyleLbl="parChTrans1D3" presStyleIdx="3" presStyleCnt="4"/>
      <dgm:spPr/>
      <dgm:t>
        <a:bodyPr/>
        <a:lstStyle/>
        <a:p>
          <a:pPr rtl="1"/>
          <a:endParaRPr lang="ar-BH"/>
        </a:p>
      </dgm:t>
    </dgm:pt>
    <dgm:pt modelId="{EFCD4A30-0B27-4183-A04B-F505E87A0DBE}" type="pres">
      <dgm:prSet presAssocID="{0E53F7AD-04DE-4A3B-9E67-B4414ACB9A08}" presName="root2" presStyleCnt="0"/>
      <dgm:spPr/>
    </dgm:pt>
    <dgm:pt modelId="{A5E92DB3-1438-40CD-8CED-524ECACF32C3}" type="pres">
      <dgm:prSet presAssocID="{0E53F7AD-04DE-4A3B-9E67-B4414ACB9A08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pPr rtl="1"/>
          <a:endParaRPr lang="ar-BH"/>
        </a:p>
      </dgm:t>
    </dgm:pt>
    <dgm:pt modelId="{915C658E-2074-44A2-BD20-FAC1613C259B}" type="pres">
      <dgm:prSet presAssocID="{0E53F7AD-04DE-4A3B-9E67-B4414ACB9A08}" presName="level3hierChild" presStyleCnt="0"/>
      <dgm:spPr/>
    </dgm:pt>
  </dgm:ptLst>
  <dgm:cxnLst>
    <dgm:cxn modelId="{8D04B6C6-3560-4421-A8F2-F7B598FA0CA8}" type="presOf" srcId="{75879804-61F4-4257-9673-1B81BBF560B5}" destId="{92545642-D0C1-4F0C-B75F-142E5CD8C39D}" srcOrd="0" destOrd="0" presId="urn:microsoft.com/office/officeart/2005/8/layout/hierarchy2"/>
    <dgm:cxn modelId="{BCA3887F-4B92-4498-A593-E97817A6DA44}" type="presOf" srcId="{3F50041E-9876-4867-B1DD-FC8D9DA85733}" destId="{40E38441-4410-4429-B3AE-74A190D3F8A2}" srcOrd="0" destOrd="0" presId="urn:microsoft.com/office/officeart/2005/8/layout/hierarchy2"/>
    <dgm:cxn modelId="{AF84C7F4-09C7-4508-A2A4-24BAAD15D78D}" type="presOf" srcId="{313E4A27-005E-42A7-A136-C95DAA8A95E3}" destId="{ED3A7744-C10F-48B4-A26A-80259B0D4DB4}" srcOrd="1" destOrd="0" presId="urn:microsoft.com/office/officeart/2005/8/layout/hierarchy2"/>
    <dgm:cxn modelId="{DCA2CB85-A0B4-4A4D-955A-E8CD08444CBE}" type="presOf" srcId="{0E53F7AD-04DE-4A3B-9E67-B4414ACB9A08}" destId="{A5E92DB3-1438-40CD-8CED-524ECACF32C3}" srcOrd="0" destOrd="0" presId="urn:microsoft.com/office/officeart/2005/8/layout/hierarchy2"/>
    <dgm:cxn modelId="{36245839-5C67-4467-889D-1D380A5AF815}" type="presOf" srcId="{3F50041E-9876-4867-B1DD-FC8D9DA85733}" destId="{5A984B08-1A3E-49A7-9FBC-D5BEDEE3CAB4}" srcOrd="1" destOrd="0" presId="urn:microsoft.com/office/officeart/2005/8/layout/hierarchy2"/>
    <dgm:cxn modelId="{9B72FABB-8150-4FBC-BC7E-EE9E4B2AD7BD}" srcId="{B2A1AE8E-D30A-4CCD-A4CA-36DEA7EE6173}" destId="{FC134013-789D-42CB-8837-DBB1948518AF}" srcOrd="0" destOrd="0" parTransId="{50FC527E-F492-429E-9C26-3A2461CF49F8}" sibTransId="{C52A2E2F-37E2-4BCA-B906-02B6CE03C02B}"/>
    <dgm:cxn modelId="{F35CD45A-EE65-4461-8239-3AC458666050}" srcId="{D5801600-79F9-426B-BC8F-6A4FF6D35CDA}" destId="{440B0A8D-9471-46E1-A78A-E63358C1D2A3}" srcOrd="0" destOrd="0" parTransId="{75879804-61F4-4257-9673-1B81BBF560B5}" sibTransId="{FCC8E17B-8107-4AAA-A81B-51F6C46BDDD1}"/>
    <dgm:cxn modelId="{B560984D-00E3-4943-969D-E8F703B0FA3E}" type="presOf" srcId="{FCCEA274-D8C5-41EF-BADC-86483CF9A547}" destId="{FB9078BF-6B34-4CC1-8C82-46BC52A73C12}" srcOrd="0" destOrd="0" presId="urn:microsoft.com/office/officeart/2005/8/layout/hierarchy2"/>
    <dgm:cxn modelId="{1E200D0A-199F-480F-9F0B-819153E30215}" type="presOf" srcId="{A4965AE8-8368-4FD4-8AB1-51A6F4604A18}" destId="{E2BAB561-4264-4718-ABF3-DE8F5BA824B0}" srcOrd="1" destOrd="0" presId="urn:microsoft.com/office/officeart/2005/8/layout/hierarchy2"/>
    <dgm:cxn modelId="{71DAE181-FAA5-4037-A192-7442F2FFC36A}" type="presOf" srcId="{8FAD8DF5-FD75-48CA-9484-373E305AD4DB}" destId="{E678830F-DA73-4D55-86DB-E7100902D774}" srcOrd="0" destOrd="0" presId="urn:microsoft.com/office/officeart/2005/8/layout/hierarchy2"/>
    <dgm:cxn modelId="{D00CADFA-26F3-4462-81C4-5D2CD5345CC0}" srcId="{7F15AA8D-1469-4827-80AB-8FED53FA78E9}" destId="{B2A1AE8E-D30A-4CCD-A4CA-36DEA7EE6173}" srcOrd="0" destOrd="0" parTransId="{3F50041E-9876-4867-B1DD-FC8D9DA85733}" sibTransId="{DCD24A4D-BED4-41BE-A9F5-5E4AE89F8A24}"/>
    <dgm:cxn modelId="{A5C02984-DE67-4562-8FAA-28D235A42C96}" type="presOf" srcId="{6A77FF1E-E3E0-4350-90DA-C152A8EF1C70}" destId="{ED12F946-8CE5-4E89-AFAE-726CE5642977}" srcOrd="1" destOrd="0" presId="urn:microsoft.com/office/officeart/2005/8/layout/hierarchy2"/>
    <dgm:cxn modelId="{A69679D6-E36F-429D-AE3B-A592606D825F}" type="presOf" srcId="{FB106162-10B7-4EB8-A6FA-9FA16C824079}" destId="{478CE659-122C-4FF2-956D-5E983E07539D}" srcOrd="1" destOrd="0" presId="urn:microsoft.com/office/officeart/2005/8/layout/hierarchy2"/>
    <dgm:cxn modelId="{D74CA564-72D7-4AE5-9D54-68991D111C79}" type="presOf" srcId="{D92FF046-4DDC-4B11-9B16-BECE084A2026}" destId="{66C93025-CDDC-4481-8000-7AE87FAC43C6}" srcOrd="0" destOrd="0" presId="urn:microsoft.com/office/officeart/2005/8/layout/hierarchy2"/>
    <dgm:cxn modelId="{4110F9FA-B6B1-4768-B922-8C245EEFD921}" type="presOf" srcId="{8FAD8DF5-FD75-48CA-9484-373E305AD4DB}" destId="{82B13883-5605-456E-BAA6-5E704048506C}" srcOrd="1" destOrd="0" presId="urn:microsoft.com/office/officeart/2005/8/layout/hierarchy2"/>
    <dgm:cxn modelId="{0FA7FD3E-83A2-472B-AEDD-A48883D3E6E5}" srcId="{FCCEA274-D8C5-41EF-BADC-86483CF9A547}" destId="{7F15AA8D-1469-4827-80AB-8FED53FA78E9}" srcOrd="0" destOrd="0" parTransId="{E4CAF106-D895-4580-9493-3ECBC85F7091}" sibTransId="{0847733C-3600-48A4-9997-F6B7F74AC30D}"/>
    <dgm:cxn modelId="{85443E46-F5E8-4F76-806C-188887A5E807}" type="presOf" srcId="{A4965AE8-8368-4FD4-8AB1-51A6F4604A18}" destId="{40FBEB26-12CE-4E8A-89D2-E6D4433AA3B5}" srcOrd="0" destOrd="0" presId="urn:microsoft.com/office/officeart/2005/8/layout/hierarchy2"/>
    <dgm:cxn modelId="{8A388A7D-0044-49D4-854D-733BC3F5279D}" type="presOf" srcId="{E3D94CEA-0E8D-4428-8BCB-05066259AA98}" destId="{568423D0-2AFE-4B0D-BAD0-EDCDFE87C43B}" srcOrd="1" destOrd="0" presId="urn:microsoft.com/office/officeart/2005/8/layout/hierarchy2"/>
    <dgm:cxn modelId="{2A8C3663-5312-4921-8F83-D17623EDFB12}" type="presOf" srcId="{095495C7-7F9D-4AE9-94DC-F4232F809214}" destId="{CDC0C897-20D5-4B1E-9A2F-ADA8FD8D56BE}" srcOrd="0" destOrd="0" presId="urn:microsoft.com/office/officeart/2005/8/layout/hierarchy2"/>
    <dgm:cxn modelId="{158D7E77-AD41-4C92-8DAD-03DD3705B1F1}" srcId="{D92FF046-4DDC-4B11-9B16-BECE084A2026}" destId="{095495C7-7F9D-4AE9-94DC-F4232F809214}" srcOrd="0" destOrd="0" parTransId="{A4965AE8-8368-4FD4-8AB1-51A6F4604A18}" sibTransId="{AAA4379D-D4F5-4CEA-8766-4108EE18069A}"/>
    <dgm:cxn modelId="{0C6931CA-155F-413D-8A8A-0B47ADD2444B}" type="presOf" srcId="{6A77FF1E-E3E0-4350-90DA-C152A8EF1C70}" destId="{EFBBA771-4BE5-4940-A5AE-D913F8B4A3F3}" srcOrd="0" destOrd="0" presId="urn:microsoft.com/office/officeart/2005/8/layout/hierarchy2"/>
    <dgm:cxn modelId="{EFE36DC7-B4CA-4A21-8A77-6A84E4699047}" type="presOf" srcId="{313E4A27-005E-42A7-A136-C95DAA8A95E3}" destId="{E3424CE2-A722-46D5-87EF-AA6B1602B9A7}" srcOrd="0" destOrd="0" presId="urn:microsoft.com/office/officeart/2005/8/layout/hierarchy2"/>
    <dgm:cxn modelId="{01443CE3-3CA2-4BDF-A959-51A9C006CA01}" type="presOf" srcId="{7F15AA8D-1469-4827-80AB-8FED53FA78E9}" destId="{2230E0CA-63CF-43BF-A03C-1FCF4338497E}" srcOrd="0" destOrd="0" presId="urn:microsoft.com/office/officeart/2005/8/layout/hierarchy2"/>
    <dgm:cxn modelId="{DF07F29A-89B9-4BD6-A860-CC506EEE6E05}" type="presOf" srcId="{44E049D4-465F-4927-B10D-5717A0F2641A}" destId="{2E7CC143-5B37-4820-B827-427BD314E1A8}" srcOrd="0" destOrd="0" presId="urn:microsoft.com/office/officeart/2005/8/layout/hierarchy2"/>
    <dgm:cxn modelId="{E907016A-44EE-46CD-962E-4E51212EDA5B}" type="presOf" srcId="{C67C63CA-4883-4088-96AD-9907FDA02570}" destId="{4E41F43A-6F13-471C-B7F7-211EE0F0A40A}" srcOrd="0" destOrd="0" presId="urn:microsoft.com/office/officeart/2005/8/layout/hierarchy2"/>
    <dgm:cxn modelId="{294E3D0A-568A-4958-B063-01443E50769E}" type="presOf" srcId="{0010A783-BD0C-4890-A661-A2B3963D509D}" destId="{839C3AE9-33C9-4D2F-A1FF-8384EC1693B6}" srcOrd="1" destOrd="0" presId="urn:microsoft.com/office/officeart/2005/8/layout/hierarchy2"/>
    <dgm:cxn modelId="{C39B70D6-D3F8-4390-8169-24D44193C709}" type="presOf" srcId="{FB106162-10B7-4EB8-A6FA-9FA16C824079}" destId="{EB957A83-9B34-4FFB-A9DA-4452B8445EDA}" srcOrd="0" destOrd="0" presId="urn:microsoft.com/office/officeart/2005/8/layout/hierarchy2"/>
    <dgm:cxn modelId="{B613C64B-ACBE-40A9-8F9E-4F55428866F1}" type="presOf" srcId="{FC134013-789D-42CB-8837-DBB1948518AF}" destId="{DFA0DF5F-707F-4C80-9D1F-43746D231711}" srcOrd="0" destOrd="0" presId="urn:microsoft.com/office/officeart/2005/8/layout/hierarchy2"/>
    <dgm:cxn modelId="{876F4F4D-E8F6-4458-8F14-FBA1813F754D}" type="presOf" srcId="{D5801600-79F9-426B-BC8F-6A4FF6D35CDA}" destId="{27B106ED-A4DC-42EE-8871-DDDD8CB139BB}" srcOrd="0" destOrd="0" presId="urn:microsoft.com/office/officeart/2005/8/layout/hierarchy2"/>
    <dgm:cxn modelId="{876DDCE2-49E7-4CDC-A285-092D83A59686}" type="presOf" srcId="{50FC527E-F492-429E-9C26-3A2461CF49F8}" destId="{24DBF41C-3231-4B93-B7DD-F8A06EF42C82}" srcOrd="1" destOrd="0" presId="urn:microsoft.com/office/officeart/2005/8/layout/hierarchy2"/>
    <dgm:cxn modelId="{EF764D24-7199-489A-99DB-151AD8AFCB3F}" srcId="{B2A1AE8E-D30A-4CCD-A4CA-36DEA7EE6173}" destId="{0E53F7AD-04DE-4A3B-9E67-B4414ACB9A08}" srcOrd="3" destOrd="0" parTransId="{F9D5B751-E49A-4E0D-8554-95471AEE456E}" sibTransId="{0FD2F680-6315-471F-858C-98A17AA5BA6B}"/>
    <dgm:cxn modelId="{E4C25049-F322-446F-BEF4-B67D8E647D21}" srcId="{B2A1AE8E-D30A-4CCD-A4CA-36DEA7EE6173}" destId="{D5801600-79F9-426B-BC8F-6A4FF6D35CDA}" srcOrd="1" destOrd="0" parTransId="{313E4A27-005E-42A7-A136-C95DAA8A95E3}" sibTransId="{AA8C2B7C-D7C8-413F-AEB6-F088B0D28097}"/>
    <dgm:cxn modelId="{5BFD49A6-B6C9-4426-A71D-2BE08B691F44}" type="presOf" srcId="{E8AF6C5B-B0A8-4E05-97EA-5A0C225EFC1E}" destId="{267AE97D-BF4F-4798-AB26-9AB8A9878D27}" srcOrd="0" destOrd="0" presId="urn:microsoft.com/office/officeart/2005/8/layout/hierarchy2"/>
    <dgm:cxn modelId="{3E26628A-44AC-4D80-9B24-1A8750711C79}" type="presOf" srcId="{B2A1AE8E-D30A-4CCD-A4CA-36DEA7EE6173}" destId="{A12B4886-632B-4E5E-A78A-E070D5D6D316}" srcOrd="0" destOrd="0" presId="urn:microsoft.com/office/officeart/2005/8/layout/hierarchy2"/>
    <dgm:cxn modelId="{C5F43441-ECBD-4268-A6EA-19D7560C7A8C}" srcId="{440B0A8D-9471-46E1-A78A-E63358C1D2A3}" destId="{C67C63CA-4883-4088-96AD-9907FDA02570}" srcOrd="0" destOrd="0" parTransId="{E3D94CEA-0E8D-4428-8BCB-05066259AA98}" sibTransId="{6B82D863-7970-4022-8A6F-444CB215BCD4}"/>
    <dgm:cxn modelId="{798D2DCE-E248-4C35-B241-F5115DAE4765}" type="presOf" srcId="{50FC527E-F492-429E-9C26-3A2461CF49F8}" destId="{A85CF3BB-10CC-415A-9C89-060159E9859E}" srcOrd="0" destOrd="0" presId="urn:microsoft.com/office/officeart/2005/8/layout/hierarchy2"/>
    <dgm:cxn modelId="{267F28DF-79A6-4E41-B1BD-1F5C514819A3}" type="presOf" srcId="{E3D94CEA-0E8D-4428-8BCB-05066259AA98}" destId="{6CE88F97-760C-4CD1-A230-EDFF7F5146CA}" srcOrd="0" destOrd="0" presId="urn:microsoft.com/office/officeart/2005/8/layout/hierarchy2"/>
    <dgm:cxn modelId="{78B7FA6A-E315-4DDD-A2C8-C969CB902D65}" srcId="{D5801600-79F9-426B-BC8F-6A4FF6D35CDA}" destId="{D92FF046-4DDC-4B11-9B16-BECE084A2026}" srcOrd="1" destOrd="0" parTransId="{FB106162-10B7-4EB8-A6FA-9FA16C824079}" sibTransId="{236AB593-D435-44CA-A57C-6DF074B6899D}"/>
    <dgm:cxn modelId="{AA3B6705-6691-4D00-B6BC-920DDCB58164}" type="presOf" srcId="{440B0A8D-9471-46E1-A78A-E63358C1D2A3}" destId="{70CD4E40-3966-4A05-9BBE-CAF2878ABDD7}" srcOrd="0" destOrd="0" presId="urn:microsoft.com/office/officeart/2005/8/layout/hierarchy2"/>
    <dgm:cxn modelId="{4DFED496-DADE-44B6-B1DD-B4AFB530E78E}" srcId="{B2A1AE8E-D30A-4CCD-A4CA-36DEA7EE6173}" destId="{44E049D4-465F-4927-B10D-5717A0F2641A}" srcOrd="2" destOrd="0" parTransId="{0010A783-BD0C-4890-A661-A2B3963D509D}" sibTransId="{AB149D77-518E-426C-8119-099D4DE5A7D4}"/>
    <dgm:cxn modelId="{B1F0E5C4-37AC-4513-A108-DAFFE417F4A5}" type="presOf" srcId="{F9D5B751-E49A-4E0D-8554-95471AEE456E}" destId="{56CF839E-0C70-4DFC-9CDA-AD150A82ECC2}" srcOrd="1" destOrd="0" presId="urn:microsoft.com/office/officeart/2005/8/layout/hierarchy2"/>
    <dgm:cxn modelId="{8F20A4E8-A578-4C57-91A1-66E393F0DEF4}" srcId="{440B0A8D-9471-46E1-A78A-E63358C1D2A3}" destId="{E8AF6C5B-B0A8-4E05-97EA-5A0C225EFC1E}" srcOrd="2" destOrd="0" parTransId="{6A77FF1E-E3E0-4350-90DA-C152A8EF1C70}" sibTransId="{E7B0F1A2-C946-4849-9C46-86D1AE86AD1F}"/>
    <dgm:cxn modelId="{6429703A-51D4-47DD-B1E9-864C5B984923}" type="presOf" srcId="{0010A783-BD0C-4890-A661-A2B3963D509D}" destId="{B2263B4A-41AA-4098-9F37-804A6F4EBA3E}" srcOrd="0" destOrd="0" presId="urn:microsoft.com/office/officeart/2005/8/layout/hierarchy2"/>
    <dgm:cxn modelId="{BCDEDD7F-A95F-4782-B095-64F3B5D2B670}" type="presOf" srcId="{1DE9FF98-03B7-444A-A127-27D1AA2EEBCD}" destId="{97999810-2576-4F6D-AE81-80523E03B2B0}" srcOrd="0" destOrd="0" presId="urn:microsoft.com/office/officeart/2005/8/layout/hierarchy2"/>
    <dgm:cxn modelId="{983111A2-BD22-4571-A533-D2904C93B18D}" type="presOf" srcId="{F9D5B751-E49A-4E0D-8554-95471AEE456E}" destId="{D1349B6D-F0D5-43C7-A4B6-A2E0DB93A347}" srcOrd="0" destOrd="0" presId="urn:microsoft.com/office/officeart/2005/8/layout/hierarchy2"/>
    <dgm:cxn modelId="{809C9654-1AF4-45D0-A5D8-20BEEF297656}" srcId="{440B0A8D-9471-46E1-A78A-E63358C1D2A3}" destId="{1DE9FF98-03B7-444A-A127-27D1AA2EEBCD}" srcOrd="1" destOrd="0" parTransId="{8FAD8DF5-FD75-48CA-9484-373E305AD4DB}" sibTransId="{68030F64-9056-4F7E-B1F7-B54A5D3C95EA}"/>
    <dgm:cxn modelId="{4212B21C-173C-42F1-818A-E69798DE2EBC}" type="presOf" srcId="{75879804-61F4-4257-9673-1B81BBF560B5}" destId="{54ADA9C4-E879-46C6-AB0D-2EE1C82923AA}" srcOrd="1" destOrd="0" presId="urn:microsoft.com/office/officeart/2005/8/layout/hierarchy2"/>
    <dgm:cxn modelId="{D4E4F661-D03B-4FD5-A795-40811F11279A}" type="presParOf" srcId="{FB9078BF-6B34-4CC1-8C82-46BC52A73C12}" destId="{35B65620-B924-48BF-B115-CD584AB3AC1A}" srcOrd="0" destOrd="0" presId="urn:microsoft.com/office/officeart/2005/8/layout/hierarchy2"/>
    <dgm:cxn modelId="{62ACF1C4-B012-4CE2-A42E-01E71A6BC08C}" type="presParOf" srcId="{35B65620-B924-48BF-B115-CD584AB3AC1A}" destId="{2230E0CA-63CF-43BF-A03C-1FCF4338497E}" srcOrd="0" destOrd="0" presId="urn:microsoft.com/office/officeart/2005/8/layout/hierarchy2"/>
    <dgm:cxn modelId="{C22413E3-3C9F-48F5-BB72-07DD9697642E}" type="presParOf" srcId="{35B65620-B924-48BF-B115-CD584AB3AC1A}" destId="{D6152A8A-FA55-4D37-A1E9-1C8270277E8E}" srcOrd="1" destOrd="0" presId="urn:microsoft.com/office/officeart/2005/8/layout/hierarchy2"/>
    <dgm:cxn modelId="{005BCAFB-BECF-447E-8CE8-0BBD20D2842B}" type="presParOf" srcId="{D6152A8A-FA55-4D37-A1E9-1C8270277E8E}" destId="{40E38441-4410-4429-B3AE-74A190D3F8A2}" srcOrd="0" destOrd="0" presId="urn:microsoft.com/office/officeart/2005/8/layout/hierarchy2"/>
    <dgm:cxn modelId="{DA45568C-F363-41B9-9BC1-0045B0194A84}" type="presParOf" srcId="{40E38441-4410-4429-B3AE-74A190D3F8A2}" destId="{5A984B08-1A3E-49A7-9FBC-D5BEDEE3CAB4}" srcOrd="0" destOrd="0" presId="urn:microsoft.com/office/officeart/2005/8/layout/hierarchy2"/>
    <dgm:cxn modelId="{4F668443-C861-4DB9-8EA5-8AFB4F70AF7C}" type="presParOf" srcId="{D6152A8A-FA55-4D37-A1E9-1C8270277E8E}" destId="{69EF8B5E-0BEB-4DF3-A889-1539350A2641}" srcOrd="1" destOrd="0" presId="urn:microsoft.com/office/officeart/2005/8/layout/hierarchy2"/>
    <dgm:cxn modelId="{7FD098E4-90AF-416A-9034-7A76FAAD5202}" type="presParOf" srcId="{69EF8B5E-0BEB-4DF3-A889-1539350A2641}" destId="{A12B4886-632B-4E5E-A78A-E070D5D6D316}" srcOrd="0" destOrd="0" presId="urn:microsoft.com/office/officeart/2005/8/layout/hierarchy2"/>
    <dgm:cxn modelId="{364FA2BF-B685-4AB6-9D78-E60C3AA6754E}" type="presParOf" srcId="{69EF8B5E-0BEB-4DF3-A889-1539350A2641}" destId="{D0201899-677F-47F6-B4B3-06A802D0D167}" srcOrd="1" destOrd="0" presId="urn:microsoft.com/office/officeart/2005/8/layout/hierarchy2"/>
    <dgm:cxn modelId="{5218DDB7-FAD7-4E12-8BC7-6522050CBFF2}" type="presParOf" srcId="{D0201899-677F-47F6-B4B3-06A802D0D167}" destId="{A85CF3BB-10CC-415A-9C89-060159E9859E}" srcOrd="0" destOrd="0" presId="urn:microsoft.com/office/officeart/2005/8/layout/hierarchy2"/>
    <dgm:cxn modelId="{92382FC8-20B9-4B0D-B1AE-A74DE1C40FED}" type="presParOf" srcId="{A85CF3BB-10CC-415A-9C89-060159E9859E}" destId="{24DBF41C-3231-4B93-B7DD-F8A06EF42C82}" srcOrd="0" destOrd="0" presId="urn:microsoft.com/office/officeart/2005/8/layout/hierarchy2"/>
    <dgm:cxn modelId="{1FBAE9AE-A8B4-4F4A-85C8-608418219A78}" type="presParOf" srcId="{D0201899-677F-47F6-B4B3-06A802D0D167}" destId="{28084061-836D-4101-85DE-7B090F464DFB}" srcOrd="1" destOrd="0" presId="urn:microsoft.com/office/officeart/2005/8/layout/hierarchy2"/>
    <dgm:cxn modelId="{BB4F73E4-E06D-4511-A37D-1630CC28B1F2}" type="presParOf" srcId="{28084061-836D-4101-85DE-7B090F464DFB}" destId="{DFA0DF5F-707F-4C80-9D1F-43746D231711}" srcOrd="0" destOrd="0" presId="urn:microsoft.com/office/officeart/2005/8/layout/hierarchy2"/>
    <dgm:cxn modelId="{A6540E7C-70C6-40BE-829F-AC5722B6F835}" type="presParOf" srcId="{28084061-836D-4101-85DE-7B090F464DFB}" destId="{88FACCAC-6DD0-4575-93C6-5B469524C11A}" srcOrd="1" destOrd="0" presId="urn:microsoft.com/office/officeart/2005/8/layout/hierarchy2"/>
    <dgm:cxn modelId="{97FD4B9B-1F04-4E67-A877-567B496A36F3}" type="presParOf" srcId="{D0201899-677F-47F6-B4B3-06A802D0D167}" destId="{E3424CE2-A722-46D5-87EF-AA6B1602B9A7}" srcOrd="2" destOrd="0" presId="urn:microsoft.com/office/officeart/2005/8/layout/hierarchy2"/>
    <dgm:cxn modelId="{222D99A2-03FE-44BB-8E92-125854F797E1}" type="presParOf" srcId="{E3424CE2-A722-46D5-87EF-AA6B1602B9A7}" destId="{ED3A7744-C10F-48B4-A26A-80259B0D4DB4}" srcOrd="0" destOrd="0" presId="urn:microsoft.com/office/officeart/2005/8/layout/hierarchy2"/>
    <dgm:cxn modelId="{5BE83E14-AE4E-41AF-8289-A7A3FD1A3BB5}" type="presParOf" srcId="{D0201899-677F-47F6-B4B3-06A802D0D167}" destId="{F8848CEA-C26F-4EF1-869A-25F39CD234BA}" srcOrd="3" destOrd="0" presId="urn:microsoft.com/office/officeart/2005/8/layout/hierarchy2"/>
    <dgm:cxn modelId="{32B9D6EA-20E1-4CC9-814E-1EA78B80A80F}" type="presParOf" srcId="{F8848CEA-C26F-4EF1-869A-25F39CD234BA}" destId="{27B106ED-A4DC-42EE-8871-DDDD8CB139BB}" srcOrd="0" destOrd="0" presId="urn:microsoft.com/office/officeart/2005/8/layout/hierarchy2"/>
    <dgm:cxn modelId="{F1D0ADBE-C1B9-426A-A669-A4F167C1CBD8}" type="presParOf" srcId="{F8848CEA-C26F-4EF1-869A-25F39CD234BA}" destId="{F2C908AA-E995-413B-9E5A-35427E187124}" srcOrd="1" destOrd="0" presId="urn:microsoft.com/office/officeart/2005/8/layout/hierarchy2"/>
    <dgm:cxn modelId="{A1142A72-0E44-4CB1-AFF7-0FD256321F96}" type="presParOf" srcId="{F2C908AA-E995-413B-9E5A-35427E187124}" destId="{92545642-D0C1-4F0C-B75F-142E5CD8C39D}" srcOrd="0" destOrd="0" presId="urn:microsoft.com/office/officeart/2005/8/layout/hierarchy2"/>
    <dgm:cxn modelId="{FAA93F12-BC15-43D5-8280-05EA9C1F3975}" type="presParOf" srcId="{92545642-D0C1-4F0C-B75F-142E5CD8C39D}" destId="{54ADA9C4-E879-46C6-AB0D-2EE1C82923AA}" srcOrd="0" destOrd="0" presId="urn:microsoft.com/office/officeart/2005/8/layout/hierarchy2"/>
    <dgm:cxn modelId="{2F787366-DFE6-44F1-A2DD-473303FE58EA}" type="presParOf" srcId="{F2C908AA-E995-413B-9E5A-35427E187124}" destId="{BFE9DAB1-9622-4B2A-A425-E0F7D5B89206}" srcOrd="1" destOrd="0" presId="urn:microsoft.com/office/officeart/2005/8/layout/hierarchy2"/>
    <dgm:cxn modelId="{1D1D0F71-602E-4EEE-9101-E31E70D44D7C}" type="presParOf" srcId="{BFE9DAB1-9622-4B2A-A425-E0F7D5B89206}" destId="{70CD4E40-3966-4A05-9BBE-CAF2878ABDD7}" srcOrd="0" destOrd="0" presId="urn:microsoft.com/office/officeart/2005/8/layout/hierarchy2"/>
    <dgm:cxn modelId="{3B00CA3D-A67C-4A6F-BF43-00637BE1F189}" type="presParOf" srcId="{BFE9DAB1-9622-4B2A-A425-E0F7D5B89206}" destId="{8C373B2C-AD54-4C1C-838D-6ECC86890EED}" srcOrd="1" destOrd="0" presId="urn:microsoft.com/office/officeart/2005/8/layout/hierarchy2"/>
    <dgm:cxn modelId="{6587FFD6-EDE2-4353-BE3A-2ECD0019F2D0}" type="presParOf" srcId="{8C373B2C-AD54-4C1C-838D-6ECC86890EED}" destId="{6CE88F97-760C-4CD1-A230-EDFF7F5146CA}" srcOrd="0" destOrd="0" presId="urn:microsoft.com/office/officeart/2005/8/layout/hierarchy2"/>
    <dgm:cxn modelId="{1B58E05C-80FE-4F8B-A2FB-F47454C96660}" type="presParOf" srcId="{6CE88F97-760C-4CD1-A230-EDFF7F5146CA}" destId="{568423D0-2AFE-4B0D-BAD0-EDCDFE87C43B}" srcOrd="0" destOrd="0" presId="urn:microsoft.com/office/officeart/2005/8/layout/hierarchy2"/>
    <dgm:cxn modelId="{40DE124E-6F7F-4F0C-98F1-43657128F59F}" type="presParOf" srcId="{8C373B2C-AD54-4C1C-838D-6ECC86890EED}" destId="{AD85C4BB-C2ED-42DE-8DA7-3A00E8F3BCF5}" srcOrd="1" destOrd="0" presId="urn:microsoft.com/office/officeart/2005/8/layout/hierarchy2"/>
    <dgm:cxn modelId="{AABB812A-7ED7-4AFF-A37E-DD438740E45B}" type="presParOf" srcId="{AD85C4BB-C2ED-42DE-8DA7-3A00E8F3BCF5}" destId="{4E41F43A-6F13-471C-B7F7-211EE0F0A40A}" srcOrd="0" destOrd="0" presId="urn:microsoft.com/office/officeart/2005/8/layout/hierarchy2"/>
    <dgm:cxn modelId="{EA73734B-4750-40C5-9D71-D3019C0490D5}" type="presParOf" srcId="{AD85C4BB-C2ED-42DE-8DA7-3A00E8F3BCF5}" destId="{6C9F1F85-947E-4D5C-BB14-E6021B6C2E01}" srcOrd="1" destOrd="0" presId="urn:microsoft.com/office/officeart/2005/8/layout/hierarchy2"/>
    <dgm:cxn modelId="{D1E57950-DB0E-41F2-82E0-B905F85F789E}" type="presParOf" srcId="{8C373B2C-AD54-4C1C-838D-6ECC86890EED}" destId="{E678830F-DA73-4D55-86DB-E7100902D774}" srcOrd="2" destOrd="0" presId="urn:microsoft.com/office/officeart/2005/8/layout/hierarchy2"/>
    <dgm:cxn modelId="{6746CD62-810E-4E77-98D6-1BC49071CE22}" type="presParOf" srcId="{E678830F-DA73-4D55-86DB-E7100902D774}" destId="{82B13883-5605-456E-BAA6-5E704048506C}" srcOrd="0" destOrd="0" presId="urn:microsoft.com/office/officeart/2005/8/layout/hierarchy2"/>
    <dgm:cxn modelId="{8C37370F-592B-4F38-B8C8-DA6DF1A28D29}" type="presParOf" srcId="{8C373B2C-AD54-4C1C-838D-6ECC86890EED}" destId="{6938CC55-E729-4DCE-90B1-614519C69499}" srcOrd="3" destOrd="0" presId="urn:microsoft.com/office/officeart/2005/8/layout/hierarchy2"/>
    <dgm:cxn modelId="{FECE9EB7-F8DE-4920-A272-812DE67E452A}" type="presParOf" srcId="{6938CC55-E729-4DCE-90B1-614519C69499}" destId="{97999810-2576-4F6D-AE81-80523E03B2B0}" srcOrd="0" destOrd="0" presId="urn:microsoft.com/office/officeart/2005/8/layout/hierarchy2"/>
    <dgm:cxn modelId="{02070A3B-F564-4A26-AD5E-657423390883}" type="presParOf" srcId="{6938CC55-E729-4DCE-90B1-614519C69499}" destId="{D8D5F063-2C70-4A99-949C-D6390DDF4289}" srcOrd="1" destOrd="0" presId="urn:microsoft.com/office/officeart/2005/8/layout/hierarchy2"/>
    <dgm:cxn modelId="{BCBD6F8B-A517-434C-A116-19237F33372D}" type="presParOf" srcId="{8C373B2C-AD54-4C1C-838D-6ECC86890EED}" destId="{EFBBA771-4BE5-4940-A5AE-D913F8B4A3F3}" srcOrd="4" destOrd="0" presId="urn:microsoft.com/office/officeart/2005/8/layout/hierarchy2"/>
    <dgm:cxn modelId="{11621883-9A48-45D7-8BD8-AC0581393057}" type="presParOf" srcId="{EFBBA771-4BE5-4940-A5AE-D913F8B4A3F3}" destId="{ED12F946-8CE5-4E89-AFAE-726CE5642977}" srcOrd="0" destOrd="0" presId="urn:microsoft.com/office/officeart/2005/8/layout/hierarchy2"/>
    <dgm:cxn modelId="{8CC80638-EB34-4205-8734-E234229725F2}" type="presParOf" srcId="{8C373B2C-AD54-4C1C-838D-6ECC86890EED}" destId="{D1F1CD7F-C185-493B-84BB-A0D18B7F6997}" srcOrd="5" destOrd="0" presId="urn:microsoft.com/office/officeart/2005/8/layout/hierarchy2"/>
    <dgm:cxn modelId="{8DC62305-021A-4015-9CF8-8D7F28F18028}" type="presParOf" srcId="{D1F1CD7F-C185-493B-84BB-A0D18B7F6997}" destId="{267AE97D-BF4F-4798-AB26-9AB8A9878D27}" srcOrd="0" destOrd="0" presId="urn:microsoft.com/office/officeart/2005/8/layout/hierarchy2"/>
    <dgm:cxn modelId="{B1AEE66F-3B96-4FB4-A02E-5E9CBABD6083}" type="presParOf" srcId="{D1F1CD7F-C185-493B-84BB-A0D18B7F6997}" destId="{B0BE4421-D70D-4C96-B8F0-DD0CEFE24F20}" srcOrd="1" destOrd="0" presId="urn:microsoft.com/office/officeart/2005/8/layout/hierarchy2"/>
    <dgm:cxn modelId="{64DDA054-81A4-4744-819A-53871139A433}" type="presParOf" srcId="{F2C908AA-E995-413B-9E5A-35427E187124}" destId="{EB957A83-9B34-4FFB-A9DA-4452B8445EDA}" srcOrd="2" destOrd="0" presId="urn:microsoft.com/office/officeart/2005/8/layout/hierarchy2"/>
    <dgm:cxn modelId="{95F46052-5BD9-444B-B2C4-A823ECC60D74}" type="presParOf" srcId="{EB957A83-9B34-4FFB-A9DA-4452B8445EDA}" destId="{478CE659-122C-4FF2-956D-5E983E07539D}" srcOrd="0" destOrd="0" presId="urn:microsoft.com/office/officeart/2005/8/layout/hierarchy2"/>
    <dgm:cxn modelId="{9FC36E15-D5AB-4535-8BD0-7FB1D1BCE509}" type="presParOf" srcId="{F2C908AA-E995-413B-9E5A-35427E187124}" destId="{3FAA0CC0-008B-40D1-8EC1-67840E42CC0A}" srcOrd="3" destOrd="0" presId="urn:microsoft.com/office/officeart/2005/8/layout/hierarchy2"/>
    <dgm:cxn modelId="{821B2946-AEE1-4F4A-9E93-3706CEE7A57D}" type="presParOf" srcId="{3FAA0CC0-008B-40D1-8EC1-67840E42CC0A}" destId="{66C93025-CDDC-4481-8000-7AE87FAC43C6}" srcOrd="0" destOrd="0" presId="urn:microsoft.com/office/officeart/2005/8/layout/hierarchy2"/>
    <dgm:cxn modelId="{F28C6E39-8A8A-4B68-B748-48609C66ADD3}" type="presParOf" srcId="{3FAA0CC0-008B-40D1-8EC1-67840E42CC0A}" destId="{890F4AA7-D2EB-4CDF-BAA4-AA008202330F}" srcOrd="1" destOrd="0" presId="urn:microsoft.com/office/officeart/2005/8/layout/hierarchy2"/>
    <dgm:cxn modelId="{C79ACC49-CAE1-45E5-964C-02C063F8A31E}" type="presParOf" srcId="{890F4AA7-D2EB-4CDF-BAA4-AA008202330F}" destId="{40FBEB26-12CE-4E8A-89D2-E6D4433AA3B5}" srcOrd="0" destOrd="0" presId="urn:microsoft.com/office/officeart/2005/8/layout/hierarchy2"/>
    <dgm:cxn modelId="{86391F11-7A73-4A32-A440-7EEC6B8C4FD9}" type="presParOf" srcId="{40FBEB26-12CE-4E8A-89D2-E6D4433AA3B5}" destId="{E2BAB561-4264-4718-ABF3-DE8F5BA824B0}" srcOrd="0" destOrd="0" presId="urn:microsoft.com/office/officeart/2005/8/layout/hierarchy2"/>
    <dgm:cxn modelId="{853602D6-F07A-4951-868E-5A724C4DEA44}" type="presParOf" srcId="{890F4AA7-D2EB-4CDF-BAA4-AA008202330F}" destId="{4A7B6562-7C06-4039-8022-00C9189B22D3}" srcOrd="1" destOrd="0" presId="urn:microsoft.com/office/officeart/2005/8/layout/hierarchy2"/>
    <dgm:cxn modelId="{60007F4B-1F7A-4B26-B4EC-B6C4AED00238}" type="presParOf" srcId="{4A7B6562-7C06-4039-8022-00C9189B22D3}" destId="{CDC0C897-20D5-4B1E-9A2F-ADA8FD8D56BE}" srcOrd="0" destOrd="0" presId="urn:microsoft.com/office/officeart/2005/8/layout/hierarchy2"/>
    <dgm:cxn modelId="{F89966E2-0798-41B4-8791-DF53F9A36E10}" type="presParOf" srcId="{4A7B6562-7C06-4039-8022-00C9189B22D3}" destId="{258C934A-3187-4A09-AC34-42E7ED93A65D}" srcOrd="1" destOrd="0" presId="urn:microsoft.com/office/officeart/2005/8/layout/hierarchy2"/>
    <dgm:cxn modelId="{BE41AA0A-EB66-420D-8AA6-BCEEAF706554}" type="presParOf" srcId="{D0201899-677F-47F6-B4B3-06A802D0D167}" destId="{B2263B4A-41AA-4098-9F37-804A6F4EBA3E}" srcOrd="4" destOrd="0" presId="urn:microsoft.com/office/officeart/2005/8/layout/hierarchy2"/>
    <dgm:cxn modelId="{4168C28D-479E-4D0A-8BE7-00A62FF92B90}" type="presParOf" srcId="{B2263B4A-41AA-4098-9F37-804A6F4EBA3E}" destId="{839C3AE9-33C9-4D2F-A1FF-8384EC1693B6}" srcOrd="0" destOrd="0" presId="urn:microsoft.com/office/officeart/2005/8/layout/hierarchy2"/>
    <dgm:cxn modelId="{B6DB6979-BB4F-4FED-8087-6B48D3B06D73}" type="presParOf" srcId="{D0201899-677F-47F6-B4B3-06A802D0D167}" destId="{3C6B695C-A8B5-4949-84F4-20652DDEB4E0}" srcOrd="5" destOrd="0" presId="urn:microsoft.com/office/officeart/2005/8/layout/hierarchy2"/>
    <dgm:cxn modelId="{29A3B02E-BDC2-4322-B78F-3ADAE98DC01A}" type="presParOf" srcId="{3C6B695C-A8B5-4949-84F4-20652DDEB4E0}" destId="{2E7CC143-5B37-4820-B827-427BD314E1A8}" srcOrd="0" destOrd="0" presId="urn:microsoft.com/office/officeart/2005/8/layout/hierarchy2"/>
    <dgm:cxn modelId="{D8985193-24C1-45ED-8092-3FE3F24A78C4}" type="presParOf" srcId="{3C6B695C-A8B5-4949-84F4-20652DDEB4E0}" destId="{3ECF4BFE-40E5-4C0D-B704-9BD76CC63175}" srcOrd="1" destOrd="0" presId="urn:microsoft.com/office/officeart/2005/8/layout/hierarchy2"/>
    <dgm:cxn modelId="{22DC1A81-E7F4-40F1-8B00-886D1CE8830B}" type="presParOf" srcId="{D0201899-677F-47F6-B4B3-06A802D0D167}" destId="{D1349B6D-F0D5-43C7-A4B6-A2E0DB93A347}" srcOrd="6" destOrd="0" presId="urn:microsoft.com/office/officeart/2005/8/layout/hierarchy2"/>
    <dgm:cxn modelId="{AB4850A4-D611-4C47-A64F-1E755CB444E0}" type="presParOf" srcId="{D1349B6D-F0D5-43C7-A4B6-A2E0DB93A347}" destId="{56CF839E-0C70-4DFC-9CDA-AD150A82ECC2}" srcOrd="0" destOrd="0" presId="urn:microsoft.com/office/officeart/2005/8/layout/hierarchy2"/>
    <dgm:cxn modelId="{C8C368FC-B819-40BD-B936-B25C3C2562D3}" type="presParOf" srcId="{D0201899-677F-47F6-B4B3-06A802D0D167}" destId="{EFCD4A30-0B27-4183-A04B-F505E87A0DBE}" srcOrd="7" destOrd="0" presId="urn:microsoft.com/office/officeart/2005/8/layout/hierarchy2"/>
    <dgm:cxn modelId="{CE6AFF7A-D1D7-4AEB-B16C-0911F7688028}" type="presParOf" srcId="{EFCD4A30-0B27-4183-A04B-F505E87A0DBE}" destId="{A5E92DB3-1438-40CD-8CED-524ECACF32C3}" srcOrd="0" destOrd="0" presId="urn:microsoft.com/office/officeart/2005/8/layout/hierarchy2"/>
    <dgm:cxn modelId="{A638DE50-C535-4ADD-BD0E-3F6E123B4AF8}" type="presParOf" srcId="{EFCD4A30-0B27-4183-A04B-F505E87A0DBE}" destId="{915C658E-2074-44A2-BD20-FAC1613C259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CEA274-D8C5-41EF-BADC-86483CF9A547}" type="doc">
      <dgm:prSet loTypeId="urn:microsoft.com/office/officeart/2005/8/layout/hierarchy2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pPr rtl="1"/>
          <a:endParaRPr lang="ar-BH"/>
        </a:p>
      </dgm:t>
    </dgm:pt>
    <dgm:pt modelId="{B2A1AE8E-D30A-4CCD-A4CA-36DEA7EE6173}">
      <dgm:prSet phldrT="[نص]" custT="1"/>
      <dgm:spPr/>
      <dgm:t>
        <a:bodyPr/>
        <a:lstStyle/>
        <a:p>
          <a:pPr rtl="1"/>
          <a:r>
            <a:rPr lang="ar-BH" sz="2800" b="1" dirty="0" smtClean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عناصر المزيج التسويقي</a:t>
          </a:r>
          <a:endParaRPr lang="ar-BH" sz="2800" b="1" dirty="0">
            <a:solidFill>
              <a:schemeClr val="bg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F50041E-9876-4867-B1DD-FC8D9DA85733}" type="parTrans" cxnId="{D00CADFA-26F3-4462-81C4-5D2CD5345CC0}">
      <dgm:prSet custT="1"/>
      <dgm:spPr/>
      <dgm:t>
        <a:bodyPr/>
        <a:lstStyle/>
        <a:p>
          <a:pPr rtl="1"/>
          <a:endParaRPr lang="ar-BH" sz="7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CD24A4D-BED4-41BE-A9F5-5E4AE89F8A24}" type="sibTrans" cxnId="{D00CADFA-26F3-4462-81C4-5D2CD5345CC0}">
      <dgm:prSet/>
      <dgm:spPr/>
      <dgm:t>
        <a:bodyPr/>
        <a:lstStyle/>
        <a:p>
          <a:pPr rtl="1"/>
          <a:endParaRPr lang="ar-BH" sz="24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5801600-79F9-426B-BC8F-6A4FF6D35CDA}">
      <dgm:prSet phldrT="[نص]" custT="1"/>
      <dgm:spPr/>
      <dgm:t>
        <a:bodyPr/>
        <a:lstStyle/>
        <a:p>
          <a:pPr rtl="1"/>
          <a:r>
            <a:rPr lang="ar-BH" sz="3200" b="1" dirty="0" smtClean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الترويج</a:t>
          </a:r>
          <a:endParaRPr lang="ar-BH" sz="3200" b="1" dirty="0">
            <a:solidFill>
              <a:schemeClr val="bg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13E4A27-005E-42A7-A136-C95DAA8A95E3}" type="parTrans" cxnId="{E4C25049-F322-446F-BEF4-B67D8E647D21}">
      <dgm:prSet custT="1"/>
      <dgm:spPr/>
      <dgm:t>
        <a:bodyPr/>
        <a:lstStyle/>
        <a:p>
          <a:pPr rtl="1"/>
          <a:endParaRPr lang="ar-BH" sz="7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A8C2B7C-D7C8-413F-AEB6-F088B0D28097}" type="sibTrans" cxnId="{E4C25049-F322-446F-BEF4-B67D8E647D21}">
      <dgm:prSet/>
      <dgm:spPr/>
      <dgm:t>
        <a:bodyPr/>
        <a:lstStyle/>
        <a:p>
          <a:pPr rtl="1"/>
          <a:endParaRPr lang="ar-BH" sz="24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67C63CA-4883-4088-96AD-9907FDA02570}">
      <dgm:prSet phldrT="[نص]" custT="1"/>
      <dgm:spPr/>
      <dgm:t>
        <a:bodyPr/>
        <a:lstStyle/>
        <a:p>
          <a:pPr rtl="1"/>
          <a:r>
            <a:rPr lang="ar-BH" sz="2800" b="1" dirty="0" smtClean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الدعاية والنشر</a:t>
          </a:r>
          <a:endParaRPr lang="ar-BH" sz="2800" b="1" dirty="0">
            <a:solidFill>
              <a:schemeClr val="bg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3D94CEA-0E8D-4428-8BCB-05066259AA98}" type="parTrans" cxnId="{C5F43441-ECBD-4268-A6EA-19D7560C7A8C}">
      <dgm:prSet custT="1"/>
      <dgm:spPr/>
      <dgm:t>
        <a:bodyPr/>
        <a:lstStyle/>
        <a:p>
          <a:pPr rtl="1"/>
          <a:endParaRPr lang="ar-BH" sz="7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B82D863-7970-4022-8A6F-444CB215BCD4}" type="sibTrans" cxnId="{C5F43441-ECBD-4268-A6EA-19D7560C7A8C}">
      <dgm:prSet/>
      <dgm:spPr/>
      <dgm:t>
        <a:bodyPr/>
        <a:lstStyle/>
        <a:p>
          <a:pPr rtl="1"/>
          <a:endParaRPr lang="ar-BH" sz="24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95495C7-7F9D-4AE9-94DC-F4232F809214}">
      <dgm:prSet phldrT="[نص]" custT="1"/>
      <dgm:spPr/>
      <dgm:t>
        <a:bodyPr/>
        <a:lstStyle/>
        <a:p>
          <a:pPr rtl="1"/>
          <a:r>
            <a:rPr lang="ar-BH" sz="28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البيع الشخصي</a:t>
          </a:r>
          <a:endParaRPr lang="ar-BH" sz="2800" b="1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4965AE8-8368-4FD4-8AB1-51A6F4604A18}" type="parTrans" cxnId="{158D7E77-AD41-4C92-8DAD-03DD3705B1F1}">
      <dgm:prSet custT="1"/>
      <dgm:spPr/>
      <dgm:t>
        <a:bodyPr/>
        <a:lstStyle/>
        <a:p>
          <a:pPr rtl="1"/>
          <a:endParaRPr lang="ar-BH" sz="7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AA4379D-D4F5-4CEA-8766-4108EE18069A}" type="sibTrans" cxnId="{158D7E77-AD41-4C92-8DAD-03DD3705B1F1}">
      <dgm:prSet/>
      <dgm:spPr/>
      <dgm:t>
        <a:bodyPr/>
        <a:lstStyle/>
        <a:p>
          <a:pPr rtl="1"/>
          <a:endParaRPr lang="ar-BH" sz="24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53F7AD-04DE-4A3B-9E67-B4414ACB9A08}">
      <dgm:prSet phldrT="[نص]" custT="1"/>
      <dgm:spPr/>
      <dgm:t>
        <a:bodyPr/>
        <a:lstStyle/>
        <a:p>
          <a:pPr rtl="1"/>
          <a:r>
            <a:rPr lang="ar-BH" sz="32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المنتج</a:t>
          </a:r>
          <a:endParaRPr lang="ar-BH" sz="3200" b="1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9D5B751-E49A-4E0D-8554-95471AEE456E}" type="parTrans" cxnId="{EF764D24-7199-489A-99DB-151AD8AFCB3F}">
      <dgm:prSet custT="1"/>
      <dgm:spPr/>
      <dgm:t>
        <a:bodyPr/>
        <a:lstStyle/>
        <a:p>
          <a:pPr rtl="1"/>
          <a:endParaRPr lang="ar-BH" sz="7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FD2F680-6315-471F-858C-98A17AA5BA6B}" type="sibTrans" cxnId="{EF764D24-7199-489A-99DB-151AD8AFCB3F}">
      <dgm:prSet/>
      <dgm:spPr/>
      <dgm:t>
        <a:bodyPr/>
        <a:lstStyle/>
        <a:p>
          <a:pPr rtl="1"/>
          <a:endParaRPr lang="ar-BH" sz="24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15AA8D-1469-4827-80AB-8FED53FA78E9}">
      <dgm:prSet custT="1"/>
      <dgm:spPr/>
      <dgm:t>
        <a:bodyPr/>
        <a:lstStyle/>
        <a:p>
          <a:pPr rtl="1"/>
          <a:r>
            <a:rPr lang="ar-BH" sz="3200" b="0" dirty="0" smtClean="0">
              <a:solidFill>
                <a:schemeClr val="tx1"/>
              </a:solidFill>
              <a:latin typeface="Sakkal Majalla" panose="02000000000000000000" pitchFamily="2" charset="-78"/>
              <a:cs typeface="Sultan bold" pitchFamily="2" charset="-78"/>
            </a:rPr>
            <a:t>المستهلك</a:t>
          </a:r>
          <a:endParaRPr lang="ar-BH" sz="3200" b="0" dirty="0">
            <a:solidFill>
              <a:schemeClr val="tx1"/>
            </a:solidFill>
            <a:latin typeface="Sakkal Majalla" panose="02000000000000000000" pitchFamily="2" charset="-78"/>
            <a:cs typeface="Sultan bold" pitchFamily="2" charset="-78"/>
          </a:endParaRPr>
        </a:p>
      </dgm:t>
    </dgm:pt>
    <dgm:pt modelId="{E4CAF106-D895-4580-9493-3ECBC85F7091}" type="parTrans" cxnId="{0FA7FD3E-83A2-472B-AEDD-A48883D3E6E5}">
      <dgm:prSet/>
      <dgm:spPr/>
      <dgm:t>
        <a:bodyPr/>
        <a:lstStyle/>
        <a:p>
          <a:pPr rtl="1"/>
          <a:endParaRPr lang="ar-BH" sz="24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847733C-3600-48A4-9997-F6B7F74AC30D}" type="sibTrans" cxnId="{0FA7FD3E-83A2-472B-AEDD-A48883D3E6E5}">
      <dgm:prSet/>
      <dgm:spPr/>
      <dgm:t>
        <a:bodyPr/>
        <a:lstStyle/>
        <a:p>
          <a:pPr rtl="1"/>
          <a:endParaRPr lang="ar-BH" sz="24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E049D4-465F-4927-B10D-5717A0F2641A}">
      <dgm:prSet custT="1"/>
      <dgm:spPr/>
      <dgm:t>
        <a:bodyPr/>
        <a:lstStyle/>
        <a:p>
          <a:pPr rtl="1"/>
          <a:r>
            <a:rPr lang="ar-BH" sz="32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التوزيع</a:t>
          </a:r>
          <a:endParaRPr lang="ar-BH" sz="3200" b="1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10A783-BD0C-4890-A661-A2B3963D509D}" type="parTrans" cxnId="{4DFED496-DADE-44B6-B1DD-B4AFB530E78E}">
      <dgm:prSet custT="1"/>
      <dgm:spPr/>
      <dgm:t>
        <a:bodyPr/>
        <a:lstStyle/>
        <a:p>
          <a:pPr rtl="1"/>
          <a:endParaRPr lang="ar-BH" sz="7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B149D77-518E-426C-8119-099D4DE5A7D4}" type="sibTrans" cxnId="{4DFED496-DADE-44B6-B1DD-B4AFB530E78E}">
      <dgm:prSet/>
      <dgm:spPr/>
      <dgm:t>
        <a:bodyPr/>
        <a:lstStyle/>
        <a:p>
          <a:pPr rtl="1"/>
          <a:endParaRPr lang="ar-BH" sz="24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134013-789D-42CB-8837-DBB1948518AF}">
      <dgm:prSet custT="1"/>
      <dgm:spPr/>
      <dgm:t>
        <a:bodyPr/>
        <a:lstStyle/>
        <a:p>
          <a:pPr rtl="1"/>
          <a:r>
            <a:rPr lang="ar-BH" sz="32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التسعير</a:t>
          </a:r>
          <a:endParaRPr lang="ar-BH" sz="3200" b="1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FC527E-F492-429E-9C26-3A2461CF49F8}" type="parTrans" cxnId="{9B72FABB-8150-4FBC-BC7E-EE9E4B2AD7BD}">
      <dgm:prSet custT="1"/>
      <dgm:spPr/>
      <dgm:t>
        <a:bodyPr/>
        <a:lstStyle/>
        <a:p>
          <a:pPr rtl="1"/>
          <a:endParaRPr lang="ar-BH" sz="7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52A2E2F-37E2-4BCA-B906-02B6CE03C02B}" type="sibTrans" cxnId="{9B72FABB-8150-4FBC-BC7E-EE9E4B2AD7BD}">
      <dgm:prSet/>
      <dgm:spPr/>
      <dgm:t>
        <a:bodyPr/>
        <a:lstStyle/>
        <a:p>
          <a:pPr rtl="1"/>
          <a:endParaRPr lang="ar-BH" sz="24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0B0A8D-9471-46E1-A78A-E63358C1D2A3}">
      <dgm:prSet custT="1"/>
      <dgm:spPr/>
      <dgm:t>
        <a:bodyPr/>
        <a:lstStyle/>
        <a:p>
          <a:pPr rtl="1"/>
          <a:r>
            <a:rPr lang="ar-BH" sz="32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غير شخصي</a:t>
          </a:r>
          <a:endParaRPr lang="ar-BH" sz="3200" b="1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879804-61F4-4257-9673-1B81BBF560B5}" type="parTrans" cxnId="{F35CD45A-EE65-4461-8239-3AC458666050}">
      <dgm:prSet custT="1"/>
      <dgm:spPr/>
      <dgm:t>
        <a:bodyPr/>
        <a:lstStyle/>
        <a:p>
          <a:pPr rtl="1"/>
          <a:endParaRPr lang="ar-BH" sz="7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C8E17B-8107-4AAA-A81B-51F6C46BDDD1}" type="sibTrans" cxnId="{F35CD45A-EE65-4461-8239-3AC458666050}">
      <dgm:prSet/>
      <dgm:spPr/>
      <dgm:t>
        <a:bodyPr/>
        <a:lstStyle/>
        <a:p>
          <a:pPr rtl="1"/>
          <a:endParaRPr lang="ar-BH" sz="24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DE9FF98-03B7-444A-A127-27D1AA2EEBCD}">
      <dgm:prSet custT="1"/>
      <dgm:spPr/>
      <dgm:t>
        <a:bodyPr/>
        <a:lstStyle/>
        <a:p>
          <a:pPr rtl="1"/>
          <a:r>
            <a:rPr lang="ar-BH" sz="24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تنشيط المبيعات</a:t>
          </a:r>
          <a:endParaRPr lang="ar-BH" sz="2400" b="1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FAD8DF5-FD75-48CA-9484-373E305AD4DB}" type="parTrans" cxnId="{809C9654-1AF4-45D0-A5D8-20BEEF297656}">
      <dgm:prSet custT="1"/>
      <dgm:spPr/>
      <dgm:t>
        <a:bodyPr/>
        <a:lstStyle/>
        <a:p>
          <a:pPr rtl="1"/>
          <a:endParaRPr lang="ar-BH" sz="7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8030F64-9056-4F7E-B1F7-B54A5D3C95EA}" type="sibTrans" cxnId="{809C9654-1AF4-45D0-A5D8-20BEEF297656}">
      <dgm:prSet/>
      <dgm:spPr/>
      <dgm:t>
        <a:bodyPr/>
        <a:lstStyle/>
        <a:p>
          <a:pPr rtl="1"/>
          <a:endParaRPr lang="ar-BH" sz="24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8AF6C5B-B0A8-4E05-97EA-5A0C225EFC1E}">
      <dgm:prSet custT="1"/>
      <dgm:spPr/>
      <dgm:t>
        <a:bodyPr/>
        <a:lstStyle/>
        <a:p>
          <a:pPr rtl="1"/>
          <a:r>
            <a:rPr lang="ar-BH" sz="32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الإعلان</a:t>
          </a:r>
          <a:endParaRPr lang="ar-BH" sz="3200" b="1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A77FF1E-E3E0-4350-90DA-C152A8EF1C70}" type="parTrans" cxnId="{8F20A4E8-A578-4C57-91A1-66E393F0DEF4}">
      <dgm:prSet custT="1"/>
      <dgm:spPr/>
      <dgm:t>
        <a:bodyPr/>
        <a:lstStyle/>
        <a:p>
          <a:pPr rtl="1"/>
          <a:endParaRPr lang="ar-BH" sz="7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7B0F1A2-C946-4849-9C46-86D1AE86AD1F}" type="sibTrans" cxnId="{8F20A4E8-A578-4C57-91A1-66E393F0DEF4}">
      <dgm:prSet/>
      <dgm:spPr/>
      <dgm:t>
        <a:bodyPr/>
        <a:lstStyle/>
        <a:p>
          <a:pPr rtl="1"/>
          <a:endParaRPr lang="ar-BH" sz="24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92FF046-4DDC-4B11-9B16-BECE084A2026}">
      <dgm:prSet custT="1"/>
      <dgm:spPr/>
      <dgm:t>
        <a:bodyPr/>
        <a:lstStyle/>
        <a:p>
          <a:pPr rtl="1"/>
          <a:r>
            <a:rPr lang="ar-BH" sz="3200" b="1" dirty="0" smtClean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شخصي</a:t>
          </a:r>
          <a:endParaRPr lang="ar-BH" sz="3200" b="1" dirty="0">
            <a:solidFill>
              <a:schemeClr val="bg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B106162-10B7-4EB8-A6FA-9FA16C824079}" type="parTrans" cxnId="{78B7FA6A-E315-4DDD-A2C8-C969CB902D65}">
      <dgm:prSet custT="1"/>
      <dgm:spPr/>
      <dgm:t>
        <a:bodyPr/>
        <a:lstStyle/>
        <a:p>
          <a:pPr rtl="1"/>
          <a:endParaRPr lang="ar-BH" sz="7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36AB593-D435-44CA-A57C-6DF074B6899D}" type="sibTrans" cxnId="{78B7FA6A-E315-4DDD-A2C8-C969CB902D65}">
      <dgm:prSet/>
      <dgm:spPr/>
      <dgm:t>
        <a:bodyPr/>
        <a:lstStyle/>
        <a:p>
          <a:pPr rtl="1"/>
          <a:endParaRPr lang="ar-BH" sz="24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B9078BF-6B34-4CC1-8C82-46BC52A73C12}" type="pres">
      <dgm:prSet presAssocID="{FCCEA274-D8C5-41EF-BADC-86483CF9A547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ar-BH"/>
        </a:p>
      </dgm:t>
    </dgm:pt>
    <dgm:pt modelId="{35B65620-B924-48BF-B115-CD584AB3AC1A}" type="pres">
      <dgm:prSet presAssocID="{7F15AA8D-1469-4827-80AB-8FED53FA78E9}" presName="root1" presStyleCnt="0"/>
      <dgm:spPr/>
    </dgm:pt>
    <dgm:pt modelId="{2230E0CA-63CF-43BF-A03C-1FCF4338497E}" type="pres">
      <dgm:prSet presAssocID="{7F15AA8D-1469-4827-80AB-8FED53FA78E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BH"/>
        </a:p>
      </dgm:t>
    </dgm:pt>
    <dgm:pt modelId="{D6152A8A-FA55-4D37-A1E9-1C8270277E8E}" type="pres">
      <dgm:prSet presAssocID="{7F15AA8D-1469-4827-80AB-8FED53FA78E9}" presName="level2hierChild" presStyleCnt="0"/>
      <dgm:spPr/>
    </dgm:pt>
    <dgm:pt modelId="{40E38441-4410-4429-B3AE-74A190D3F8A2}" type="pres">
      <dgm:prSet presAssocID="{3F50041E-9876-4867-B1DD-FC8D9DA85733}" presName="conn2-1" presStyleLbl="parChTrans1D2" presStyleIdx="0" presStyleCnt="1"/>
      <dgm:spPr/>
      <dgm:t>
        <a:bodyPr/>
        <a:lstStyle/>
        <a:p>
          <a:pPr rtl="1"/>
          <a:endParaRPr lang="ar-BH"/>
        </a:p>
      </dgm:t>
    </dgm:pt>
    <dgm:pt modelId="{5A984B08-1A3E-49A7-9FBC-D5BEDEE3CAB4}" type="pres">
      <dgm:prSet presAssocID="{3F50041E-9876-4867-B1DD-FC8D9DA85733}" presName="connTx" presStyleLbl="parChTrans1D2" presStyleIdx="0" presStyleCnt="1"/>
      <dgm:spPr/>
      <dgm:t>
        <a:bodyPr/>
        <a:lstStyle/>
        <a:p>
          <a:pPr rtl="1"/>
          <a:endParaRPr lang="ar-BH"/>
        </a:p>
      </dgm:t>
    </dgm:pt>
    <dgm:pt modelId="{69EF8B5E-0BEB-4DF3-A889-1539350A2641}" type="pres">
      <dgm:prSet presAssocID="{B2A1AE8E-D30A-4CCD-A4CA-36DEA7EE6173}" presName="root2" presStyleCnt="0"/>
      <dgm:spPr/>
    </dgm:pt>
    <dgm:pt modelId="{A12B4886-632B-4E5E-A78A-E070D5D6D316}" type="pres">
      <dgm:prSet presAssocID="{B2A1AE8E-D30A-4CCD-A4CA-36DEA7EE6173}" presName="LevelTwoTextNode" presStyleLbl="node2" presStyleIdx="0" presStyleCnt="1" custScaleX="128953">
        <dgm:presLayoutVars>
          <dgm:chPref val="3"/>
        </dgm:presLayoutVars>
      </dgm:prSet>
      <dgm:spPr/>
      <dgm:t>
        <a:bodyPr/>
        <a:lstStyle/>
        <a:p>
          <a:pPr rtl="1"/>
          <a:endParaRPr lang="ar-BH"/>
        </a:p>
      </dgm:t>
    </dgm:pt>
    <dgm:pt modelId="{D0201899-677F-47F6-B4B3-06A802D0D167}" type="pres">
      <dgm:prSet presAssocID="{B2A1AE8E-D30A-4CCD-A4CA-36DEA7EE6173}" presName="level3hierChild" presStyleCnt="0"/>
      <dgm:spPr/>
    </dgm:pt>
    <dgm:pt modelId="{A85CF3BB-10CC-415A-9C89-060159E9859E}" type="pres">
      <dgm:prSet presAssocID="{50FC527E-F492-429E-9C26-3A2461CF49F8}" presName="conn2-1" presStyleLbl="parChTrans1D3" presStyleIdx="0" presStyleCnt="4"/>
      <dgm:spPr/>
      <dgm:t>
        <a:bodyPr/>
        <a:lstStyle/>
        <a:p>
          <a:pPr rtl="1"/>
          <a:endParaRPr lang="ar-BH"/>
        </a:p>
      </dgm:t>
    </dgm:pt>
    <dgm:pt modelId="{24DBF41C-3231-4B93-B7DD-F8A06EF42C82}" type="pres">
      <dgm:prSet presAssocID="{50FC527E-F492-429E-9C26-3A2461CF49F8}" presName="connTx" presStyleLbl="parChTrans1D3" presStyleIdx="0" presStyleCnt="4"/>
      <dgm:spPr/>
      <dgm:t>
        <a:bodyPr/>
        <a:lstStyle/>
        <a:p>
          <a:pPr rtl="1"/>
          <a:endParaRPr lang="ar-BH"/>
        </a:p>
      </dgm:t>
    </dgm:pt>
    <dgm:pt modelId="{28084061-836D-4101-85DE-7B090F464DFB}" type="pres">
      <dgm:prSet presAssocID="{FC134013-789D-42CB-8837-DBB1948518AF}" presName="root2" presStyleCnt="0"/>
      <dgm:spPr/>
    </dgm:pt>
    <dgm:pt modelId="{DFA0DF5F-707F-4C80-9D1F-43746D231711}" type="pres">
      <dgm:prSet presAssocID="{FC134013-789D-42CB-8837-DBB1948518AF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pPr rtl="1"/>
          <a:endParaRPr lang="ar-BH"/>
        </a:p>
      </dgm:t>
    </dgm:pt>
    <dgm:pt modelId="{88FACCAC-6DD0-4575-93C6-5B469524C11A}" type="pres">
      <dgm:prSet presAssocID="{FC134013-789D-42CB-8837-DBB1948518AF}" presName="level3hierChild" presStyleCnt="0"/>
      <dgm:spPr/>
    </dgm:pt>
    <dgm:pt modelId="{E3424CE2-A722-46D5-87EF-AA6B1602B9A7}" type="pres">
      <dgm:prSet presAssocID="{313E4A27-005E-42A7-A136-C95DAA8A95E3}" presName="conn2-1" presStyleLbl="parChTrans1D3" presStyleIdx="1" presStyleCnt="4"/>
      <dgm:spPr/>
      <dgm:t>
        <a:bodyPr/>
        <a:lstStyle/>
        <a:p>
          <a:pPr rtl="1"/>
          <a:endParaRPr lang="ar-BH"/>
        </a:p>
      </dgm:t>
    </dgm:pt>
    <dgm:pt modelId="{ED3A7744-C10F-48B4-A26A-80259B0D4DB4}" type="pres">
      <dgm:prSet presAssocID="{313E4A27-005E-42A7-A136-C95DAA8A95E3}" presName="connTx" presStyleLbl="parChTrans1D3" presStyleIdx="1" presStyleCnt="4"/>
      <dgm:spPr/>
      <dgm:t>
        <a:bodyPr/>
        <a:lstStyle/>
        <a:p>
          <a:pPr rtl="1"/>
          <a:endParaRPr lang="ar-BH"/>
        </a:p>
      </dgm:t>
    </dgm:pt>
    <dgm:pt modelId="{F8848CEA-C26F-4EF1-869A-25F39CD234BA}" type="pres">
      <dgm:prSet presAssocID="{D5801600-79F9-426B-BC8F-6A4FF6D35CDA}" presName="root2" presStyleCnt="0"/>
      <dgm:spPr/>
    </dgm:pt>
    <dgm:pt modelId="{27B106ED-A4DC-42EE-8871-DDDD8CB139BB}" type="pres">
      <dgm:prSet presAssocID="{D5801600-79F9-426B-BC8F-6A4FF6D35CDA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pPr rtl="1"/>
          <a:endParaRPr lang="ar-BH"/>
        </a:p>
      </dgm:t>
    </dgm:pt>
    <dgm:pt modelId="{F2C908AA-E995-413B-9E5A-35427E187124}" type="pres">
      <dgm:prSet presAssocID="{D5801600-79F9-426B-BC8F-6A4FF6D35CDA}" presName="level3hierChild" presStyleCnt="0"/>
      <dgm:spPr/>
    </dgm:pt>
    <dgm:pt modelId="{92545642-D0C1-4F0C-B75F-142E5CD8C39D}" type="pres">
      <dgm:prSet presAssocID="{75879804-61F4-4257-9673-1B81BBF560B5}" presName="conn2-1" presStyleLbl="parChTrans1D4" presStyleIdx="0" presStyleCnt="6"/>
      <dgm:spPr/>
      <dgm:t>
        <a:bodyPr/>
        <a:lstStyle/>
        <a:p>
          <a:pPr rtl="1"/>
          <a:endParaRPr lang="ar-BH"/>
        </a:p>
      </dgm:t>
    </dgm:pt>
    <dgm:pt modelId="{54ADA9C4-E879-46C6-AB0D-2EE1C82923AA}" type="pres">
      <dgm:prSet presAssocID="{75879804-61F4-4257-9673-1B81BBF560B5}" presName="connTx" presStyleLbl="parChTrans1D4" presStyleIdx="0" presStyleCnt="6"/>
      <dgm:spPr/>
      <dgm:t>
        <a:bodyPr/>
        <a:lstStyle/>
        <a:p>
          <a:pPr rtl="1"/>
          <a:endParaRPr lang="ar-BH"/>
        </a:p>
      </dgm:t>
    </dgm:pt>
    <dgm:pt modelId="{BFE9DAB1-9622-4B2A-A425-E0F7D5B89206}" type="pres">
      <dgm:prSet presAssocID="{440B0A8D-9471-46E1-A78A-E63358C1D2A3}" presName="root2" presStyleCnt="0"/>
      <dgm:spPr/>
    </dgm:pt>
    <dgm:pt modelId="{70CD4E40-3966-4A05-9BBE-CAF2878ABDD7}" type="pres">
      <dgm:prSet presAssocID="{440B0A8D-9471-46E1-A78A-E63358C1D2A3}" presName="LevelTwoTextNode" presStyleLbl="node4" presStyleIdx="0" presStyleCnt="6">
        <dgm:presLayoutVars>
          <dgm:chPref val="3"/>
        </dgm:presLayoutVars>
      </dgm:prSet>
      <dgm:spPr/>
      <dgm:t>
        <a:bodyPr/>
        <a:lstStyle/>
        <a:p>
          <a:pPr rtl="1"/>
          <a:endParaRPr lang="ar-BH"/>
        </a:p>
      </dgm:t>
    </dgm:pt>
    <dgm:pt modelId="{8C373B2C-AD54-4C1C-838D-6ECC86890EED}" type="pres">
      <dgm:prSet presAssocID="{440B0A8D-9471-46E1-A78A-E63358C1D2A3}" presName="level3hierChild" presStyleCnt="0"/>
      <dgm:spPr/>
    </dgm:pt>
    <dgm:pt modelId="{6CE88F97-760C-4CD1-A230-EDFF7F5146CA}" type="pres">
      <dgm:prSet presAssocID="{E3D94CEA-0E8D-4428-8BCB-05066259AA98}" presName="conn2-1" presStyleLbl="parChTrans1D4" presStyleIdx="1" presStyleCnt="6"/>
      <dgm:spPr/>
      <dgm:t>
        <a:bodyPr/>
        <a:lstStyle/>
        <a:p>
          <a:pPr rtl="1"/>
          <a:endParaRPr lang="ar-BH"/>
        </a:p>
      </dgm:t>
    </dgm:pt>
    <dgm:pt modelId="{568423D0-2AFE-4B0D-BAD0-EDCDFE87C43B}" type="pres">
      <dgm:prSet presAssocID="{E3D94CEA-0E8D-4428-8BCB-05066259AA98}" presName="connTx" presStyleLbl="parChTrans1D4" presStyleIdx="1" presStyleCnt="6"/>
      <dgm:spPr/>
      <dgm:t>
        <a:bodyPr/>
        <a:lstStyle/>
        <a:p>
          <a:pPr rtl="1"/>
          <a:endParaRPr lang="ar-BH"/>
        </a:p>
      </dgm:t>
    </dgm:pt>
    <dgm:pt modelId="{AD85C4BB-C2ED-42DE-8DA7-3A00E8F3BCF5}" type="pres">
      <dgm:prSet presAssocID="{C67C63CA-4883-4088-96AD-9907FDA02570}" presName="root2" presStyleCnt="0"/>
      <dgm:spPr/>
    </dgm:pt>
    <dgm:pt modelId="{4E41F43A-6F13-471C-B7F7-211EE0F0A40A}" type="pres">
      <dgm:prSet presAssocID="{C67C63CA-4883-4088-96AD-9907FDA02570}" presName="LevelTwoTextNode" presStyleLbl="node4" presStyleIdx="1" presStyleCnt="6" custScaleY="82207">
        <dgm:presLayoutVars>
          <dgm:chPref val="3"/>
        </dgm:presLayoutVars>
      </dgm:prSet>
      <dgm:spPr/>
      <dgm:t>
        <a:bodyPr/>
        <a:lstStyle/>
        <a:p>
          <a:pPr rtl="1"/>
          <a:endParaRPr lang="ar-BH"/>
        </a:p>
      </dgm:t>
    </dgm:pt>
    <dgm:pt modelId="{6C9F1F85-947E-4D5C-BB14-E6021B6C2E01}" type="pres">
      <dgm:prSet presAssocID="{C67C63CA-4883-4088-96AD-9907FDA02570}" presName="level3hierChild" presStyleCnt="0"/>
      <dgm:spPr/>
    </dgm:pt>
    <dgm:pt modelId="{E678830F-DA73-4D55-86DB-E7100902D774}" type="pres">
      <dgm:prSet presAssocID="{8FAD8DF5-FD75-48CA-9484-373E305AD4DB}" presName="conn2-1" presStyleLbl="parChTrans1D4" presStyleIdx="2" presStyleCnt="6"/>
      <dgm:spPr/>
      <dgm:t>
        <a:bodyPr/>
        <a:lstStyle/>
        <a:p>
          <a:pPr rtl="1"/>
          <a:endParaRPr lang="ar-BH"/>
        </a:p>
      </dgm:t>
    </dgm:pt>
    <dgm:pt modelId="{82B13883-5605-456E-BAA6-5E704048506C}" type="pres">
      <dgm:prSet presAssocID="{8FAD8DF5-FD75-48CA-9484-373E305AD4DB}" presName="connTx" presStyleLbl="parChTrans1D4" presStyleIdx="2" presStyleCnt="6"/>
      <dgm:spPr/>
      <dgm:t>
        <a:bodyPr/>
        <a:lstStyle/>
        <a:p>
          <a:pPr rtl="1"/>
          <a:endParaRPr lang="ar-BH"/>
        </a:p>
      </dgm:t>
    </dgm:pt>
    <dgm:pt modelId="{6938CC55-E729-4DCE-90B1-614519C69499}" type="pres">
      <dgm:prSet presAssocID="{1DE9FF98-03B7-444A-A127-27D1AA2EEBCD}" presName="root2" presStyleCnt="0"/>
      <dgm:spPr/>
    </dgm:pt>
    <dgm:pt modelId="{97999810-2576-4F6D-AE81-80523E03B2B0}" type="pres">
      <dgm:prSet presAssocID="{1DE9FF98-03B7-444A-A127-27D1AA2EEBCD}" presName="LevelTwoTextNode" presStyleLbl="node4" presStyleIdx="2" presStyleCnt="6" custScaleY="82207">
        <dgm:presLayoutVars>
          <dgm:chPref val="3"/>
        </dgm:presLayoutVars>
      </dgm:prSet>
      <dgm:spPr/>
      <dgm:t>
        <a:bodyPr/>
        <a:lstStyle/>
        <a:p>
          <a:pPr rtl="1"/>
          <a:endParaRPr lang="ar-BH"/>
        </a:p>
      </dgm:t>
    </dgm:pt>
    <dgm:pt modelId="{D8D5F063-2C70-4A99-949C-D6390DDF4289}" type="pres">
      <dgm:prSet presAssocID="{1DE9FF98-03B7-444A-A127-27D1AA2EEBCD}" presName="level3hierChild" presStyleCnt="0"/>
      <dgm:spPr/>
    </dgm:pt>
    <dgm:pt modelId="{EFBBA771-4BE5-4940-A5AE-D913F8B4A3F3}" type="pres">
      <dgm:prSet presAssocID="{6A77FF1E-E3E0-4350-90DA-C152A8EF1C70}" presName="conn2-1" presStyleLbl="parChTrans1D4" presStyleIdx="3" presStyleCnt="6"/>
      <dgm:spPr/>
      <dgm:t>
        <a:bodyPr/>
        <a:lstStyle/>
        <a:p>
          <a:pPr rtl="1"/>
          <a:endParaRPr lang="ar-BH"/>
        </a:p>
      </dgm:t>
    </dgm:pt>
    <dgm:pt modelId="{ED12F946-8CE5-4E89-AFAE-726CE5642977}" type="pres">
      <dgm:prSet presAssocID="{6A77FF1E-E3E0-4350-90DA-C152A8EF1C70}" presName="connTx" presStyleLbl="parChTrans1D4" presStyleIdx="3" presStyleCnt="6"/>
      <dgm:spPr/>
      <dgm:t>
        <a:bodyPr/>
        <a:lstStyle/>
        <a:p>
          <a:pPr rtl="1"/>
          <a:endParaRPr lang="ar-BH"/>
        </a:p>
      </dgm:t>
    </dgm:pt>
    <dgm:pt modelId="{D1F1CD7F-C185-493B-84BB-A0D18B7F6997}" type="pres">
      <dgm:prSet presAssocID="{E8AF6C5B-B0A8-4E05-97EA-5A0C225EFC1E}" presName="root2" presStyleCnt="0"/>
      <dgm:spPr/>
    </dgm:pt>
    <dgm:pt modelId="{267AE97D-BF4F-4798-AB26-9AB8A9878D27}" type="pres">
      <dgm:prSet presAssocID="{E8AF6C5B-B0A8-4E05-97EA-5A0C225EFC1E}" presName="LevelTwoTextNode" presStyleLbl="node4" presStyleIdx="3" presStyleCnt="6" custScaleY="82207">
        <dgm:presLayoutVars>
          <dgm:chPref val="3"/>
        </dgm:presLayoutVars>
      </dgm:prSet>
      <dgm:spPr/>
      <dgm:t>
        <a:bodyPr/>
        <a:lstStyle/>
        <a:p>
          <a:pPr rtl="1"/>
          <a:endParaRPr lang="ar-BH"/>
        </a:p>
      </dgm:t>
    </dgm:pt>
    <dgm:pt modelId="{B0BE4421-D70D-4C96-B8F0-DD0CEFE24F20}" type="pres">
      <dgm:prSet presAssocID="{E8AF6C5B-B0A8-4E05-97EA-5A0C225EFC1E}" presName="level3hierChild" presStyleCnt="0"/>
      <dgm:spPr/>
    </dgm:pt>
    <dgm:pt modelId="{EB957A83-9B34-4FFB-A9DA-4452B8445EDA}" type="pres">
      <dgm:prSet presAssocID="{FB106162-10B7-4EB8-A6FA-9FA16C824079}" presName="conn2-1" presStyleLbl="parChTrans1D4" presStyleIdx="4" presStyleCnt="6"/>
      <dgm:spPr/>
      <dgm:t>
        <a:bodyPr/>
        <a:lstStyle/>
        <a:p>
          <a:pPr rtl="1"/>
          <a:endParaRPr lang="ar-BH"/>
        </a:p>
      </dgm:t>
    </dgm:pt>
    <dgm:pt modelId="{478CE659-122C-4FF2-956D-5E983E07539D}" type="pres">
      <dgm:prSet presAssocID="{FB106162-10B7-4EB8-A6FA-9FA16C824079}" presName="connTx" presStyleLbl="parChTrans1D4" presStyleIdx="4" presStyleCnt="6"/>
      <dgm:spPr/>
      <dgm:t>
        <a:bodyPr/>
        <a:lstStyle/>
        <a:p>
          <a:pPr rtl="1"/>
          <a:endParaRPr lang="ar-BH"/>
        </a:p>
      </dgm:t>
    </dgm:pt>
    <dgm:pt modelId="{3FAA0CC0-008B-40D1-8EC1-67840E42CC0A}" type="pres">
      <dgm:prSet presAssocID="{D92FF046-4DDC-4B11-9B16-BECE084A2026}" presName="root2" presStyleCnt="0"/>
      <dgm:spPr/>
    </dgm:pt>
    <dgm:pt modelId="{66C93025-CDDC-4481-8000-7AE87FAC43C6}" type="pres">
      <dgm:prSet presAssocID="{D92FF046-4DDC-4B11-9B16-BECE084A2026}" presName="LevelTwoTextNode" presStyleLbl="node4" presStyleIdx="4" presStyleCnt="6">
        <dgm:presLayoutVars>
          <dgm:chPref val="3"/>
        </dgm:presLayoutVars>
      </dgm:prSet>
      <dgm:spPr/>
      <dgm:t>
        <a:bodyPr/>
        <a:lstStyle/>
        <a:p>
          <a:pPr rtl="1"/>
          <a:endParaRPr lang="ar-BH"/>
        </a:p>
      </dgm:t>
    </dgm:pt>
    <dgm:pt modelId="{890F4AA7-D2EB-4CDF-BAA4-AA008202330F}" type="pres">
      <dgm:prSet presAssocID="{D92FF046-4DDC-4B11-9B16-BECE084A2026}" presName="level3hierChild" presStyleCnt="0"/>
      <dgm:spPr/>
    </dgm:pt>
    <dgm:pt modelId="{40FBEB26-12CE-4E8A-89D2-E6D4433AA3B5}" type="pres">
      <dgm:prSet presAssocID="{A4965AE8-8368-4FD4-8AB1-51A6F4604A18}" presName="conn2-1" presStyleLbl="parChTrans1D4" presStyleIdx="5" presStyleCnt="6"/>
      <dgm:spPr/>
      <dgm:t>
        <a:bodyPr/>
        <a:lstStyle/>
        <a:p>
          <a:pPr rtl="1"/>
          <a:endParaRPr lang="ar-BH"/>
        </a:p>
      </dgm:t>
    </dgm:pt>
    <dgm:pt modelId="{E2BAB561-4264-4718-ABF3-DE8F5BA824B0}" type="pres">
      <dgm:prSet presAssocID="{A4965AE8-8368-4FD4-8AB1-51A6F4604A18}" presName="connTx" presStyleLbl="parChTrans1D4" presStyleIdx="5" presStyleCnt="6"/>
      <dgm:spPr/>
      <dgm:t>
        <a:bodyPr/>
        <a:lstStyle/>
        <a:p>
          <a:pPr rtl="1"/>
          <a:endParaRPr lang="ar-BH"/>
        </a:p>
      </dgm:t>
    </dgm:pt>
    <dgm:pt modelId="{4A7B6562-7C06-4039-8022-00C9189B22D3}" type="pres">
      <dgm:prSet presAssocID="{095495C7-7F9D-4AE9-94DC-F4232F809214}" presName="root2" presStyleCnt="0"/>
      <dgm:spPr/>
    </dgm:pt>
    <dgm:pt modelId="{CDC0C897-20D5-4B1E-9A2F-ADA8FD8D56BE}" type="pres">
      <dgm:prSet presAssocID="{095495C7-7F9D-4AE9-94DC-F4232F809214}" presName="LevelTwoTextNode" presStyleLbl="node4" presStyleIdx="5" presStyleCnt="6" custScaleY="82207">
        <dgm:presLayoutVars>
          <dgm:chPref val="3"/>
        </dgm:presLayoutVars>
      </dgm:prSet>
      <dgm:spPr/>
      <dgm:t>
        <a:bodyPr/>
        <a:lstStyle/>
        <a:p>
          <a:pPr rtl="1"/>
          <a:endParaRPr lang="ar-BH"/>
        </a:p>
      </dgm:t>
    </dgm:pt>
    <dgm:pt modelId="{258C934A-3187-4A09-AC34-42E7ED93A65D}" type="pres">
      <dgm:prSet presAssocID="{095495C7-7F9D-4AE9-94DC-F4232F809214}" presName="level3hierChild" presStyleCnt="0"/>
      <dgm:spPr/>
    </dgm:pt>
    <dgm:pt modelId="{B2263B4A-41AA-4098-9F37-804A6F4EBA3E}" type="pres">
      <dgm:prSet presAssocID="{0010A783-BD0C-4890-A661-A2B3963D509D}" presName="conn2-1" presStyleLbl="parChTrans1D3" presStyleIdx="2" presStyleCnt="4"/>
      <dgm:spPr/>
      <dgm:t>
        <a:bodyPr/>
        <a:lstStyle/>
        <a:p>
          <a:pPr rtl="1"/>
          <a:endParaRPr lang="ar-BH"/>
        </a:p>
      </dgm:t>
    </dgm:pt>
    <dgm:pt modelId="{839C3AE9-33C9-4D2F-A1FF-8384EC1693B6}" type="pres">
      <dgm:prSet presAssocID="{0010A783-BD0C-4890-A661-A2B3963D509D}" presName="connTx" presStyleLbl="parChTrans1D3" presStyleIdx="2" presStyleCnt="4"/>
      <dgm:spPr/>
      <dgm:t>
        <a:bodyPr/>
        <a:lstStyle/>
        <a:p>
          <a:pPr rtl="1"/>
          <a:endParaRPr lang="ar-BH"/>
        </a:p>
      </dgm:t>
    </dgm:pt>
    <dgm:pt modelId="{3C6B695C-A8B5-4949-84F4-20652DDEB4E0}" type="pres">
      <dgm:prSet presAssocID="{44E049D4-465F-4927-B10D-5717A0F2641A}" presName="root2" presStyleCnt="0"/>
      <dgm:spPr/>
    </dgm:pt>
    <dgm:pt modelId="{2E7CC143-5B37-4820-B827-427BD314E1A8}" type="pres">
      <dgm:prSet presAssocID="{44E049D4-465F-4927-B10D-5717A0F2641A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pPr rtl="1"/>
          <a:endParaRPr lang="ar-BH"/>
        </a:p>
      </dgm:t>
    </dgm:pt>
    <dgm:pt modelId="{3ECF4BFE-40E5-4C0D-B704-9BD76CC63175}" type="pres">
      <dgm:prSet presAssocID="{44E049D4-465F-4927-B10D-5717A0F2641A}" presName="level3hierChild" presStyleCnt="0"/>
      <dgm:spPr/>
    </dgm:pt>
    <dgm:pt modelId="{D1349B6D-F0D5-43C7-A4B6-A2E0DB93A347}" type="pres">
      <dgm:prSet presAssocID="{F9D5B751-E49A-4E0D-8554-95471AEE456E}" presName="conn2-1" presStyleLbl="parChTrans1D3" presStyleIdx="3" presStyleCnt="4"/>
      <dgm:spPr/>
      <dgm:t>
        <a:bodyPr/>
        <a:lstStyle/>
        <a:p>
          <a:pPr rtl="1"/>
          <a:endParaRPr lang="ar-BH"/>
        </a:p>
      </dgm:t>
    </dgm:pt>
    <dgm:pt modelId="{56CF839E-0C70-4DFC-9CDA-AD150A82ECC2}" type="pres">
      <dgm:prSet presAssocID="{F9D5B751-E49A-4E0D-8554-95471AEE456E}" presName="connTx" presStyleLbl="parChTrans1D3" presStyleIdx="3" presStyleCnt="4"/>
      <dgm:spPr/>
      <dgm:t>
        <a:bodyPr/>
        <a:lstStyle/>
        <a:p>
          <a:pPr rtl="1"/>
          <a:endParaRPr lang="ar-BH"/>
        </a:p>
      </dgm:t>
    </dgm:pt>
    <dgm:pt modelId="{EFCD4A30-0B27-4183-A04B-F505E87A0DBE}" type="pres">
      <dgm:prSet presAssocID="{0E53F7AD-04DE-4A3B-9E67-B4414ACB9A08}" presName="root2" presStyleCnt="0"/>
      <dgm:spPr/>
    </dgm:pt>
    <dgm:pt modelId="{A5E92DB3-1438-40CD-8CED-524ECACF32C3}" type="pres">
      <dgm:prSet presAssocID="{0E53F7AD-04DE-4A3B-9E67-B4414ACB9A08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pPr rtl="1"/>
          <a:endParaRPr lang="ar-BH"/>
        </a:p>
      </dgm:t>
    </dgm:pt>
    <dgm:pt modelId="{915C658E-2074-44A2-BD20-FAC1613C259B}" type="pres">
      <dgm:prSet presAssocID="{0E53F7AD-04DE-4A3B-9E67-B4414ACB9A08}" presName="level3hierChild" presStyleCnt="0"/>
      <dgm:spPr/>
    </dgm:pt>
  </dgm:ptLst>
  <dgm:cxnLst>
    <dgm:cxn modelId="{DC4B7699-A78B-43B4-AE01-8D704D2C3456}" type="presOf" srcId="{50FC527E-F492-429E-9C26-3A2461CF49F8}" destId="{24DBF41C-3231-4B93-B7DD-F8A06EF42C82}" srcOrd="1" destOrd="0" presId="urn:microsoft.com/office/officeart/2005/8/layout/hierarchy2"/>
    <dgm:cxn modelId="{91A51C6D-F091-45BD-93A7-69C4C1AB2434}" type="presOf" srcId="{D5801600-79F9-426B-BC8F-6A4FF6D35CDA}" destId="{27B106ED-A4DC-42EE-8871-DDDD8CB139BB}" srcOrd="0" destOrd="0" presId="urn:microsoft.com/office/officeart/2005/8/layout/hierarchy2"/>
    <dgm:cxn modelId="{7017F143-33E8-4151-8DC5-1BE059158BFC}" type="presOf" srcId="{0010A783-BD0C-4890-A661-A2B3963D509D}" destId="{839C3AE9-33C9-4D2F-A1FF-8384EC1693B6}" srcOrd="1" destOrd="0" presId="urn:microsoft.com/office/officeart/2005/8/layout/hierarchy2"/>
    <dgm:cxn modelId="{EAC00984-D022-415D-83CB-695F0342573A}" type="presOf" srcId="{440B0A8D-9471-46E1-A78A-E63358C1D2A3}" destId="{70CD4E40-3966-4A05-9BBE-CAF2878ABDD7}" srcOrd="0" destOrd="0" presId="urn:microsoft.com/office/officeart/2005/8/layout/hierarchy2"/>
    <dgm:cxn modelId="{DB9CFFAE-C611-42A1-BF67-289A1EC01384}" type="presOf" srcId="{7F15AA8D-1469-4827-80AB-8FED53FA78E9}" destId="{2230E0CA-63CF-43BF-A03C-1FCF4338497E}" srcOrd="0" destOrd="0" presId="urn:microsoft.com/office/officeart/2005/8/layout/hierarchy2"/>
    <dgm:cxn modelId="{964D3BDF-F754-49E4-8D82-597755951C05}" type="presOf" srcId="{0E53F7AD-04DE-4A3B-9E67-B4414ACB9A08}" destId="{A5E92DB3-1438-40CD-8CED-524ECACF32C3}" srcOrd="0" destOrd="0" presId="urn:microsoft.com/office/officeart/2005/8/layout/hierarchy2"/>
    <dgm:cxn modelId="{1A0B61D1-2C75-49A7-A52E-44B7A559E5DD}" type="presOf" srcId="{E8AF6C5B-B0A8-4E05-97EA-5A0C225EFC1E}" destId="{267AE97D-BF4F-4798-AB26-9AB8A9878D27}" srcOrd="0" destOrd="0" presId="urn:microsoft.com/office/officeart/2005/8/layout/hierarchy2"/>
    <dgm:cxn modelId="{9B72FABB-8150-4FBC-BC7E-EE9E4B2AD7BD}" srcId="{B2A1AE8E-D30A-4CCD-A4CA-36DEA7EE6173}" destId="{FC134013-789D-42CB-8837-DBB1948518AF}" srcOrd="0" destOrd="0" parTransId="{50FC527E-F492-429E-9C26-3A2461CF49F8}" sibTransId="{C52A2E2F-37E2-4BCA-B906-02B6CE03C02B}"/>
    <dgm:cxn modelId="{F35CD45A-EE65-4461-8239-3AC458666050}" srcId="{D5801600-79F9-426B-BC8F-6A4FF6D35CDA}" destId="{440B0A8D-9471-46E1-A78A-E63358C1D2A3}" srcOrd="0" destOrd="0" parTransId="{75879804-61F4-4257-9673-1B81BBF560B5}" sibTransId="{FCC8E17B-8107-4AAA-A81B-51F6C46BDDD1}"/>
    <dgm:cxn modelId="{8C2E8120-31E9-4C97-94CD-D09E578BCE32}" type="presOf" srcId="{FC134013-789D-42CB-8837-DBB1948518AF}" destId="{DFA0DF5F-707F-4C80-9D1F-43746D231711}" srcOrd="0" destOrd="0" presId="urn:microsoft.com/office/officeart/2005/8/layout/hierarchy2"/>
    <dgm:cxn modelId="{FD49AA1F-7D62-4017-BF77-0E210B8B9464}" type="presOf" srcId="{C67C63CA-4883-4088-96AD-9907FDA02570}" destId="{4E41F43A-6F13-471C-B7F7-211EE0F0A40A}" srcOrd="0" destOrd="0" presId="urn:microsoft.com/office/officeart/2005/8/layout/hierarchy2"/>
    <dgm:cxn modelId="{EBE3803E-80D9-4419-8284-B2848A8AE2E3}" type="presOf" srcId="{8FAD8DF5-FD75-48CA-9484-373E305AD4DB}" destId="{E678830F-DA73-4D55-86DB-E7100902D774}" srcOrd="0" destOrd="0" presId="urn:microsoft.com/office/officeart/2005/8/layout/hierarchy2"/>
    <dgm:cxn modelId="{19A85352-DDB3-4DAB-AEEA-D1676B71B7C7}" type="presOf" srcId="{1DE9FF98-03B7-444A-A127-27D1AA2EEBCD}" destId="{97999810-2576-4F6D-AE81-80523E03B2B0}" srcOrd="0" destOrd="0" presId="urn:microsoft.com/office/officeart/2005/8/layout/hierarchy2"/>
    <dgm:cxn modelId="{582A76C2-C79E-47E0-9032-45F4BC657150}" type="presOf" srcId="{50FC527E-F492-429E-9C26-3A2461CF49F8}" destId="{A85CF3BB-10CC-415A-9C89-060159E9859E}" srcOrd="0" destOrd="0" presId="urn:microsoft.com/office/officeart/2005/8/layout/hierarchy2"/>
    <dgm:cxn modelId="{8BAEEE1C-4EA0-4BCA-BCE1-F0B11C7C89CB}" type="presOf" srcId="{75879804-61F4-4257-9673-1B81BBF560B5}" destId="{92545642-D0C1-4F0C-B75F-142E5CD8C39D}" srcOrd="0" destOrd="0" presId="urn:microsoft.com/office/officeart/2005/8/layout/hierarchy2"/>
    <dgm:cxn modelId="{0824852A-4899-4274-B560-B85CEC615208}" type="presOf" srcId="{F9D5B751-E49A-4E0D-8554-95471AEE456E}" destId="{D1349B6D-F0D5-43C7-A4B6-A2E0DB93A347}" srcOrd="0" destOrd="0" presId="urn:microsoft.com/office/officeart/2005/8/layout/hierarchy2"/>
    <dgm:cxn modelId="{D00CADFA-26F3-4462-81C4-5D2CD5345CC0}" srcId="{7F15AA8D-1469-4827-80AB-8FED53FA78E9}" destId="{B2A1AE8E-D30A-4CCD-A4CA-36DEA7EE6173}" srcOrd="0" destOrd="0" parTransId="{3F50041E-9876-4867-B1DD-FC8D9DA85733}" sibTransId="{DCD24A4D-BED4-41BE-A9F5-5E4AE89F8A24}"/>
    <dgm:cxn modelId="{C97B62A4-9444-44B6-9264-182B17A34BF7}" type="presOf" srcId="{75879804-61F4-4257-9673-1B81BBF560B5}" destId="{54ADA9C4-E879-46C6-AB0D-2EE1C82923AA}" srcOrd="1" destOrd="0" presId="urn:microsoft.com/office/officeart/2005/8/layout/hierarchy2"/>
    <dgm:cxn modelId="{47B9D92F-D4CC-44E1-AC60-97D430D3E658}" type="presOf" srcId="{A4965AE8-8368-4FD4-8AB1-51A6F4604A18}" destId="{40FBEB26-12CE-4E8A-89D2-E6D4433AA3B5}" srcOrd="0" destOrd="0" presId="urn:microsoft.com/office/officeart/2005/8/layout/hierarchy2"/>
    <dgm:cxn modelId="{0FA7FD3E-83A2-472B-AEDD-A48883D3E6E5}" srcId="{FCCEA274-D8C5-41EF-BADC-86483CF9A547}" destId="{7F15AA8D-1469-4827-80AB-8FED53FA78E9}" srcOrd="0" destOrd="0" parTransId="{E4CAF106-D895-4580-9493-3ECBC85F7091}" sibTransId="{0847733C-3600-48A4-9997-F6B7F74AC30D}"/>
    <dgm:cxn modelId="{158D7E77-AD41-4C92-8DAD-03DD3705B1F1}" srcId="{D92FF046-4DDC-4B11-9B16-BECE084A2026}" destId="{095495C7-7F9D-4AE9-94DC-F4232F809214}" srcOrd="0" destOrd="0" parTransId="{A4965AE8-8368-4FD4-8AB1-51A6F4604A18}" sibTransId="{AAA4379D-D4F5-4CEA-8766-4108EE18069A}"/>
    <dgm:cxn modelId="{A09A982A-07A7-422E-9438-ABF2402D703A}" type="presOf" srcId="{D92FF046-4DDC-4B11-9B16-BECE084A2026}" destId="{66C93025-CDDC-4481-8000-7AE87FAC43C6}" srcOrd="0" destOrd="0" presId="urn:microsoft.com/office/officeart/2005/8/layout/hierarchy2"/>
    <dgm:cxn modelId="{0D623FD8-B03A-4588-97F3-7EF4C76DAA89}" type="presOf" srcId="{313E4A27-005E-42A7-A136-C95DAA8A95E3}" destId="{E3424CE2-A722-46D5-87EF-AA6B1602B9A7}" srcOrd="0" destOrd="0" presId="urn:microsoft.com/office/officeart/2005/8/layout/hierarchy2"/>
    <dgm:cxn modelId="{6AB2D27E-E9F2-43B5-9CE5-50CB29DCBCA4}" type="presOf" srcId="{8FAD8DF5-FD75-48CA-9484-373E305AD4DB}" destId="{82B13883-5605-456E-BAA6-5E704048506C}" srcOrd="1" destOrd="0" presId="urn:microsoft.com/office/officeart/2005/8/layout/hierarchy2"/>
    <dgm:cxn modelId="{B88A8F4E-E3A9-4FBC-AD02-96068300C0CC}" type="presOf" srcId="{3F50041E-9876-4867-B1DD-FC8D9DA85733}" destId="{40E38441-4410-4429-B3AE-74A190D3F8A2}" srcOrd="0" destOrd="0" presId="urn:microsoft.com/office/officeart/2005/8/layout/hierarchy2"/>
    <dgm:cxn modelId="{EF764D24-7199-489A-99DB-151AD8AFCB3F}" srcId="{B2A1AE8E-D30A-4CCD-A4CA-36DEA7EE6173}" destId="{0E53F7AD-04DE-4A3B-9E67-B4414ACB9A08}" srcOrd="3" destOrd="0" parTransId="{F9D5B751-E49A-4E0D-8554-95471AEE456E}" sibTransId="{0FD2F680-6315-471F-858C-98A17AA5BA6B}"/>
    <dgm:cxn modelId="{642A0303-C26D-4E08-AB40-898D52589F6E}" type="presOf" srcId="{6A77FF1E-E3E0-4350-90DA-C152A8EF1C70}" destId="{EFBBA771-4BE5-4940-A5AE-D913F8B4A3F3}" srcOrd="0" destOrd="0" presId="urn:microsoft.com/office/officeart/2005/8/layout/hierarchy2"/>
    <dgm:cxn modelId="{E76908E6-8D46-4BF8-802F-9470FF68DB64}" type="presOf" srcId="{B2A1AE8E-D30A-4CCD-A4CA-36DEA7EE6173}" destId="{A12B4886-632B-4E5E-A78A-E070D5D6D316}" srcOrd="0" destOrd="0" presId="urn:microsoft.com/office/officeart/2005/8/layout/hierarchy2"/>
    <dgm:cxn modelId="{F3CC3BA2-998D-45BD-8ABF-673F967A52F4}" type="presOf" srcId="{FCCEA274-D8C5-41EF-BADC-86483CF9A547}" destId="{FB9078BF-6B34-4CC1-8C82-46BC52A73C12}" srcOrd="0" destOrd="0" presId="urn:microsoft.com/office/officeart/2005/8/layout/hierarchy2"/>
    <dgm:cxn modelId="{E4C25049-F322-446F-BEF4-B67D8E647D21}" srcId="{B2A1AE8E-D30A-4CCD-A4CA-36DEA7EE6173}" destId="{D5801600-79F9-426B-BC8F-6A4FF6D35CDA}" srcOrd="1" destOrd="0" parTransId="{313E4A27-005E-42A7-A136-C95DAA8A95E3}" sibTransId="{AA8C2B7C-D7C8-413F-AEB6-F088B0D28097}"/>
    <dgm:cxn modelId="{29D91D6E-DEA0-420F-90EF-0DB5C8F74706}" type="presOf" srcId="{E3D94CEA-0E8D-4428-8BCB-05066259AA98}" destId="{6CE88F97-760C-4CD1-A230-EDFF7F5146CA}" srcOrd="0" destOrd="0" presId="urn:microsoft.com/office/officeart/2005/8/layout/hierarchy2"/>
    <dgm:cxn modelId="{25FC8712-FA14-4932-8204-2F1C2EC1B64B}" type="presOf" srcId="{0010A783-BD0C-4890-A661-A2B3963D509D}" destId="{B2263B4A-41AA-4098-9F37-804A6F4EBA3E}" srcOrd="0" destOrd="0" presId="urn:microsoft.com/office/officeart/2005/8/layout/hierarchy2"/>
    <dgm:cxn modelId="{C5F43441-ECBD-4268-A6EA-19D7560C7A8C}" srcId="{440B0A8D-9471-46E1-A78A-E63358C1D2A3}" destId="{C67C63CA-4883-4088-96AD-9907FDA02570}" srcOrd="0" destOrd="0" parTransId="{E3D94CEA-0E8D-4428-8BCB-05066259AA98}" sibTransId="{6B82D863-7970-4022-8A6F-444CB215BCD4}"/>
    <dgm:cxn modelId="{2AC0148F-DC9B-4F39-82D6-21C6B0E38277}" type="presOf" srcId="{F9D5B751-E49A-4E0D-8554-95471AEE456E}" destId="{56CF839E-0C70-4DFC-9CDA-AD150A82ECC2}" srcOrd="1" destOrd="0" presId="urn:microsoft.com/office/officeart/2005/8/layout/hierarchy2"/>
    <dgm:cxn modelId="{5D87723F-DA74-4233-AEF1-319667836CD4}" type="presOf" srcId="{44E049D4-465F-4927-B10D-5717A0F2641A}" destId="{2E7CC143-5B37-4820-B827-427BD314E1A8}" srcOrd="0" destOrd="0" presId="urn:microsoft.com/office/officeart/2005/8/layout/hierarchy2"/>
    <dgm:cxn modelId="{AC9F16B8-EC8F-4C22-B2CD-20B995A85C54}" type="presOf" srcId="{313E4A27-005E-42A7-A136-C95DAA8A95E3}" destId="{ED3A7744-C10F-48B4-A26A-80259B0D4DB4}" srcOrd="1" destOrd="0" presId="urn:microsoft.com/office/officeart/2005/8/layout/hierarchy2"/>
    <dgm:cxn modelId="{78B7FA6A-E315-4DDD-A2C8-C969CB902D65}" srcId="{D5801600-79F9-426B-BC8F-6A4FF6D35CDA}" destId="{D92FF046-4DDC-4B11-9B16-BECE084A2026}" srcOrd="1" destOrd="0" parTransId="{FB106162-10B7-4EB8-A6FA-9FA16C824079}" sibTransId="{236AB593-D435-44CA-A57C-6DF074B6899D}"/>
    <dgm:cxn modelId="{523DEEE4-2E54-4010-BB1E-32243057C38C}" type="presOf" srcId="{FB106162-10B7-4EB8-A6FA-9FA16C824079}" destId="{EB957A83-9B34-4FFB-A9DA-4452B8445EDA}" srcOrd="0" destOrd="0" presId="urn:microsoft.com/office/officeart/2005/8/layout/hierarchy2"/>
    <dgm:cxn modelId="{4DFED496-DADE-44B6-B1DD-B4AFB530E78E}" srcId="{B2A1AE8E-D30A-4CCD-A4CA-36DEA7EE6173}" destId="{44E049D4-465F-4927-B10D-5717A0F2641A}" srcOrd="2" destOrd="0" parTransId="{0010A783-BD0C-4890-A661-A2B3963D509D}" sibTransId="{AB149D77-518E-426C-8119-099D4DE5A7D4}"/>
    <dgm:cxn modelId="{D735D507-3395-42C8-86B0-D4911A45CF1B}" type="presOf" srcId="{FB106162-10B7-4EB8-A6FA-9FA16C824079}" destId="{478CE659-122C-4FF2-956D-5E983E07539D}" srcOrd="1" destOrd="0" presId="urn:microsoft.com/office/officeart/2005/8/layout/hierarchy2"/>
    <dgm:cxn modelId="{8F20A4E8-A578-4C57-91A1-66E393F0DEF4}" srcId="{440B0A8D-9471-46E1-A78A-E63358C1D2A3}" destId="{E8AF6C5B-B0A8-4E05-97EA-5A0C225EFC1E}" srcOrd="2" destOrd="0" parTransId="{6A77FF1E-E3E0-4350-90DA-C152A8EF1C70}" sibTransId="{E7B0F1A2-C946-4849-9C46-86D1AE86AD1F}"/>
    <dgm:cxn modelId="{0A8362AC-0BC4-4DAE-9169-CFF55D7DD2CB}" type="presOf" srcId="{E3D94CEA-0E8D-4428-8BCB-05066259AA98}" destId="{568423D0-2AFE-4B0D-BAD0-EDCDFE87C43B}" srcOrd="1" destOrd="0" presId="urn:microsoft.com/office/officeart/2005/8/layout/hierarchy2"/>
    <dgm:cxn modelId="{809C9654-1AF4-45D0-A5D8-20BEEF297656}" srcId="{440B0A8D-9471-46E1-A78A-E63358C1D2A3}" destId="{1DE9FF98-03B7-444A-A127-27D1AA2EEBCD}" srcOrd="1" destOrd="0" parTransId="{8FAD8DF5-FD75-48CA-9484-373E305AD4DB}" sibTransId="{68030F64-9056-4F7E-B1F7-B54A5D3C95EA}"/>
    <dgm:cxn modelId="{53850B11-9D79-43A6-882F-DD1747A690F5}" type="presOf" srcId="{3F50041E-9876-4867-B1DD-FC8D9DA85733}" destId="{5A984B08-1A3E-49A7-9FBC-D5BEDEE3CAB4}" srcOrd="1" destOrd="0" presId="urn:microsoft.com/office/officeart/2005/8/layout/hierarchy2"/>
    <dgm:cxn modelId="{3F9969C4-43FD-4B92-AF07-3AF56BEBCBE2}" type="presOf" srcId="{6A77FF1E-E3E0-4350-90DA-C152A8EF1C70}" destId="{ED12F946-8CE5-4E89-AFAE-726CE5642977}" srcOrd="1" destOrd="0" presId="urn:microsoft.com/office/officeart/2005/8/layout/hierarchy2"/>
    <dgm:cxn modelId="{5B1AE02E-F7DE-4392-8907-DC682C43D2EE}" type="presOf" srcId="{095495C7-7F9D-4AE9-94DC-F4232F809214}" destId="{CDC0C897-20D5-4B1E-9A2F-ADA8FD8D56BE}" srcOrd="0" destOrd="0" presId="urn:microsoft.com/office/officeart/2005/8/layout/hierarchy2"/>
    <dgm:cxn modelId="{1D69060E-D8D3-4889-9186-D50631726B23}" type="presOf" srcId="{A4965AE8-8368-4FD4-8AB1-51A6F4604A18}" destId="{E2BAB561-4264-4718-ABF3-DE8F5BA824B0}" srcOrd="1" destOrd="0" presId="urn:microsoft.com/office/officeart/2005/8/layout/hierarchy2"/>
    <dgm:cxn modelId="{CAE253B7-E85B-42B2-9F56-4E4B24460B33}" type="presParOf" srcId="{FB9078BF-6B34-4CC1-8C82-46BC52A73C12}" destId="{35B65620-B924-48BF-B115-CD584AB3AC1A}" srcOrd="0" destOrd="0" presId="urn:microsoft.com/office/officeart/2005/8/layout/hierarchy2"/>
    <dgm:cxn modelId="{BF4A5B95-F830-4C30-9D24-433FEB00E6AE}" type="presParOf" srcId="{35B65620-B924-48BF-B115-CD584AB3AC1A}" destId="{2230E0CA-63CF-43BF-A03C-1FCF4338497E}" srcOrd="0" destOrd="0" presId="urn:microsoft.com/office/officeart/2005/8/layout/hierarchy2"/>
    <dgm:cxn modelId="{838C8D25-4B19-49F0-ACDB-8D151435B698}" type="presParOf" srcId="{35B65620-B924-48BF-B115-CD584AB3AC1A}" destId="{D6152A8A-FA55-4D37-A1E9-1C8270277E8E}" srcOrd="1" destOrd="0" presId="urn:microsoft.com/office/officeart/2005/8/layout/hierarchy2"/>
    <dgm:cxn modelId="{8247BEC7-4EFC-4E5E-A088-F0A55F2379AF}" type="presParOf" srcId="{D6152A8A-FA55-4D37-A1E9-1C8270277E8E}" destId="{40E38441-4410-4429-B3AE-74A190D3F8A2}" srcOrd="0" destOrd="0" presId="urn:microsoft.com/office/officeart/2005/8/layout/hierarchy2"/>
    <dgm:cxn modelId="{F6DD5462-BEDB-4460-ACD6-4B84C9F2A758}" type="presParOf" srcId="{40E38441-4410-4429-B3AE-74A190D3F8A2}" destId="{5A984B08-1A3E-49A7-9FBC-D5BEDEE3CAB4}" srcOrd="0" destOrd="0" presId="urn:microsoft.com/office/officeart/2005/8/layout/hierarchy2"/>
    <dgm:cxn modelId="{F9793B12-3BDF-485F-A773-F7DC5FBB0D62}" type="presParOf" srcId="{D6152A8A-FA55-4D37-A1E9-1C8270277E8E}" destId="{69EF8B5E-0BEB-4DF3-A889-1539350A2641}" srcOrd="1" destOrd="0" presId="urn:microsoft.com/office/officeart/2005/8/layout/hierarchy2"/>
    <dgm:cxn modelId="{7CF76AE8-F4E8-449B-BE6C-28D4F7AC1D37}" type="presParOf" srcId="{69EF8B5E-0BEB-4DF3-A889-1539350A2641}" destId="{A12B4886-632B-4E5E-A78A-E070D5D6D316}" srcOrd="0" destOrd="0" presId="urn:microsoft.com/office/officeart/2005/8/layout/hierarchy2"/>
    <dgm:cxn modelId="{5A7DAD88-F55B-40DE-BB1E-47DE3885A308}" type="presParOf" srcId="{69EF8B5E-0BEB-4DF3-A889-1539350A2641}" destId="{D0201899-677F-47F6-B4B3-06A802D0D167}" srcOrd="1" destOrd="0" presId="urn:microsoft.com/office/officeart/2005/8/layout/hierarchy2"/>
    <dgm:cxn modelId="{837B6919-99AF-4CBD-82FF-5DABC6D77E60}" type="presParOf" srcId="{D0201899-677F-47F6-B4B3-06A802D0D167}" destId="{A85CF3BB-10CC-415A-9C89-060159E9859E}" srcOrd="0" destOrd="0" presId="urn:microsoft.com/office/officeart/2005/8/layout/hierarchy2"/>
    <dgm:cxn modelId="{C4A39802-4047-4E6C-B55A-8731748A1E01}" type="presParOf" srcId="{A85CF3BB-10CC-415A-9C89-060159E9859E}" destId="{24DBF41C-3231-4B93-B7DD-F8A06EF42C82}" srcOrd="0" destOrd="0" presId="urn:microsoft.com/office/officeart/2005/8/layout/hierarchy2"/>
    <dgm:cxn modelId="{1748EB48-0936-4B06-A1AD-5D46AF0D5583}" type="presParOf" srcId="{D0201899-677F-47F6-B4B3-06A802D0D167}" destId="{28084061-836D-4101-85DE-7B090F464DFB}" srcOrd="1" destOrd="0" presId="urn:microsoft.com/office/officeart/2005/8/layout/hierarchy2"/>
    <dgm:cxn modelId="{2E51D222-3DC7-49CA-8043-3C84970592C5}" type="presParOf" srcId="{28084061-836D-4101-85DE-7B090F464DFB}" destId="{DFA0DF5F-707F-4C80-9D1F-43746D231711}" srcOrd="0" destOrd="0" presId="urn:microsoft.com/office/officeart/2005/8/layout/hierarchy2"/>
    <dgm:cxn modelId="{59F0EF7C-0FC4-423C-9B52-DA6AA74BC7A0}" type="presParOf" srcId="{28084061-836D-4101-85DE-7B090F464DFB}" destId="{88FACCAC-6DD0-4575-93C6-5B469524C11A}" srcOrd="1" destOrd="0" presId="urn:microsoft.com/office/officeart/2005/8/layout/hierarchy2"/>
    <dgm:cxn modelId="{6C7D13AB-6E8F-4E3F-A4D4-C8EADF2E9A81}" type="presParOf" srcId="{D0201899-677F-47F6-B4B3-06A802D0D167}" destId="{E3424CE2-A722-46D5-87EF-AA6B1602B9A7}" srcOrd="2" destOrd="0" presId="urn:microsoft.com/office/officeart/2005/8/layout/hierarchy2"/>
    <dgm:cxn modelId="{400452C9-ACD0-4620-B34D-9DBFA7E4ED58}" type="presParOf" srcId="{E3424CE2-A722-46D5-87EF-AA6B1602B9A7}" destId="{ED3A7744-C10F-48B4-A26A-80259B0D4DB4}" srcOrd="0" destOrd="0" presId="urn:microsoft.com/office/officeart/2005/8/layout/hierarchy2"/>
    <dgm:cxn modelId="{46F65C75-CF1D-4E54-BA43-0DBA8BDA6660}" type="presParOf" srcId="{D0201899-677F-47F6-B4B3-06A802D0D167}" destId="{F8848CEA-C26F-4EF1-869A-25F39CD234BA}" srcOrd="3" destOrd="0" presId="urn:microsoft.com/office/officeart/2005/8/layout/hierarchy2"/>
    <dgm:cxn modelId="{78E30B30-5D9A-417A-AE48-7801CF3EF980}" type="presParOf" srcId="{F8848CEA-C26F-4EF1-869A-25F39CD234BA}" destId="{27B106ED-A4DC-42EE-8871-DDDD8CB139BB}" srcOrd="0" destOrd="0" presId="urn:microsoft.com/office/officeart/2005/8/layout/hierarchy2"/>
    <dgm:cxn modelId="{22A1A2E5-E0B6-4B6E-9A26-1E4A96432793}" type="presParOf" srcId="{F8848CEA-C26F-4EF1-869A-25F39CD234BA}" destId="{F2C908AA-E995-413B-9E5A-35427E187124}" srcOrd="1" destOrd="0" presId="urn:microsoft.com/office/officeart/2005/8/layout/hierarchy2"/>
    <dgm:cxn modelId="{B082C2D9-B722-4997-A46F-4C5E5368F182}" type="presParOf" srcId="{F2C908AA-E995-413B-9E5A-35427E187124}" destId="{92545642-D0C1-4F0C-B75F-142E5CD8C39D}" srcOrd="0" destOrd="0" presId="urn:microsoft.com/office/officeart/2005/8/layout/hierarchy2"/>
    <dgm:cxn modelId="{4C5162E5-BBC4-4F3D-8D45-C7550BBA7D21}" type="presParOf" srcId="{92545642-D0C1-4F0C-B75F-142E5CD8C39D}" destId="{54ADA9C4-E879-46C6-AB0D-2EE1C82923AA}" srcOrd="0" destOrd="0" presId="urn:microsoft.com/office/officeart/2005/8/layout/hierarchy2"/>
    <dgm:cxn modelId="{6BAB52BE-BF74-4078-B705-E0966A1ABFCB}" type="presParOf" srcId="{F2C908AA-E995-413B-9E5A-35427E187124}" destId="{BFE9DAB1-9622-4B2A-A425-E0F7D5B89206}" srcOrd="1" destOrd="0" presId="urn:microsoft.com/office/officeart/2005/8/layout/hierarchy2"/>
    <dgm:cxn modelId="{B9CAC86F-EFC5-46FD-9822-9C7BFC597678}" type="presParOf" srcId="{BFE9DAB1-9622-4B2A-A425-E0F7D5B89206}" destId="{70CD4E40-3966-4A05-9BBE-CAF2878ABDD7}" srcOrd="0" destOrd="0" presId="urn:microsoft.com/office/officeart/2005/8/layout/hierarchy2"/>
    <dgm:cxn modelId="{7FDAFBBE-FDA8-452D-BC78-2C488EB1318D}" type="presParOf" srcId="{BFE9DAB1-9622-4B2A-A425-E0F7D5B89206}" destId="{8C373B2C-AD54-4C1C-838D-6ECC86890EED}" srcOrd="1" destOrd="0" presId="urn:microsoft.com/office/officeart/2005/8/layout/hierarchy2"/>
    <dgm:cxn modelId="{F564B2EF-09E8-4C26-90D8-5955A2676B5B}" type="presParOf" srcId="{8C373B2C-AD54-4C1C-838D-6ECC86890EED}" destId="{6CE88F97-760C-4CD1-A230-EDFF7F5146CA}" srcOrd="0" destOrd="0" presId="urn:microsoft.com/office/officeart/2005/8/layout/hierarchy2"/>
    <dgm:cxn modelId="{F150C19A-51C8-43E6-9786-27F2323444F3}" type="presParOf" srcId="{6CE88F97-760C-4CD1-A230-EDFF7F5146CA}" destId="{568423D0-2AFE-4B0D-BAD0-EDCDFE87C43B}" srcOrd="0" destOrd="0" presId="urn:microsoft.com/office/officeart/2005/8/layout/hierarchy2"/>
    <dgm:cxn modelId="{5E0F2F05-4025-4835-B2F2-0F5727148BF6}" type="presParOf" srcId="{8C373B2C-AD54-4C1C-838D-6ECC86890EED}" destId="{AD85C4BB-C2ED-42DE-8DA7-3A00E8F3BCF5}" srcOrd="1" destOrd="0" presId="urn:microsoft.com/office/officeart/2005/8/layout/hierarchy2"/>
    <dgm:cxn modelId="{42A961E9-6171-49C7-BAC7-FA01E7BCE8A1}" type="presParOf" srcId="{AD85C4BB-C2ED-42DE-8DA7-3A00E8F3BCF5}" destId="{4E41F43A-6F13-471C-B7F7-211EE0F0A40A}" srcOrd="0" destOrd="0" presId="urn:microsoft.com/office/officeart/2005/8/layout/hierarchy2"/>
    <dgm:cxn modelId="{EFC502CE-8B01-435D-B20A-CD8E218F7154}" type="presParOf" srcId="{AD85C4BB-C2ED-42DE-8DA7-3A00E8F3BCF5}" destId="{6C9F1F85-947E-4D5C-BB14-E6021B6C2E01}" srcOrd="1" destOrd="0" presId="urn:microsoft.com/office/officeart/2005/8/layout/hierarchy2"/>
    <dgm:cxn modelId="{ACC3A78B-C32B-48A3-A4A9-888E367DFE0D}" type="presParOf" srcId="{8C373B2C-AD54-4C1C-838D-6ECC86890EED}" destId="{E678830F-DA73-4D55-86DB-E7100902D774}" srcOrd="2" destOrd="0" presId="urn:microsoft.com/office/officeart/2005/8/layout/hierarchy2"/>
    <dgm:cxn modelId="{5E658165-1404-4BDA-AD95-B4EEAD07BC80}" type="presParOf" srcId="{E678830F-DA73-4D55-86DB-E7100902D774}" destId="{82B13883-5605-456E-BAA6-5E704048506C}" srcOrd="0" destOrd="0" presId="urn:microsoft.com/office/officeart/2005/8/layout/hierarchy2"/>
    <dgm:cxn modelId="{3EBB8D95-D2A0-4DAD-B039-6E1DBDAA642F}" type="presParOf" srcId="{8C373B2C-AD54-4C1C-838D-6ECC86890EED}" destId="{6938CC55-E729-4DCE-90B1-614519C69499}" srcOrd="3" destOrd="0" presId="urn:microsoft.com/office/officeart/2005/8/layout/hierarchy2"/>
    <dgm:cxn modelId="{ADCD7D4E-D209-41B0-91C9-492296073789}" type="presParOf" srcId="{6938CC55-E729-4DCE-90B1-614519C69499}" destId="{97999810-2576-4F6D-AE81-80523E03B2B0}" srcOrd="0" destOrd="0" presId="urn:microsoft.com/office/officeart/2005/8/layout/hierarchy2"/>
    <dgm:cxn modelId="{C00C2F48-3C52-4E36-8D05-CE9ABBF03BAB}" type="presParOf" srcId="{6938CC55-E729-4DCE-90B1-614519C69499}" destId="{D8D5F063-2C70-4A99-949C-D6390DDF4289}" srcOrd="1" destOrd="0" presId="urn:microsoft.com/office/officeart/2005/8/layout/hierarchy2"/>
    <dgm:cxn modelId="{E7CFF7C2-7F63-480A-ABD8-1DFD09CB973B}" type="presParOf" srcId="{8C373B2C-AD54-4C1C-838D-6ECC86890EED}" destId="{EFBBA771-4BE5-4940-A5AE-D913F8B4A3F3}" srcOrd="4" destOrd="0" presId="urn:microsoft.com/office/officeart/2005/8/layout/hierarchy2"/>
    <dgm:cxn modelId="{7B6DDE3B-641A-4611-BD64-2DF2FDEDE6AD}" type="presParOf" srcId="{EFBBA771-4BE5-4940-A5AE-D913F8B4A3F3}" destId="{ED12F946-8CE5-4E89-AFAE-726CE5642977}" srcOrd="0" destOrd="0" presId="urn:microsoft.com/office/officeart/2005/8/layout/hierarchy2"/>
    <dgm:cxn modelId="{52E15E33-FDB9-4051-8BAE-451577FCF0F4}" type="presParOf" srcId="{8C373B2C-AD54-4C1C-838D-6ECC86890EED}" destId="{D1F1CD7F-C185-493B-84BB-A0D18B7F6997}" srcOrd="5" destOrd="0" presId="urn:microsoft.com/office/officeart/2005/8/layout/hierarchy2"/>
    <dgm:cxn modelId="{1C7B0AA2-2C1A-4A4C-BE2F-E24FD8165ED1}" type="presParOf" srcId="{D1F1CD7F-C185-493B-84BB-A0D18B7F6997}" destId="{267AE97D-BF4F-4798-AB26-9AB8A9878D27}" srcOrd="0" destOrd="0" presId="urn:microsoft.com/office/officeart/2005/8/layout/hierarchy2"/>
    <dgm:cxn modelId="{A5AD5694-2691-4C07-9E29-155649374A14}" type="presParOf" srcId="{D1F1CD7F-C185-493B-84BB-A0D18B7F6997}" destId="{B0BE4421-D70D-4C96-B8F0-DD0CEFE24F20}" srcOrd="1" destOrd="0" presId="urn:microsoft.com/office/officeart/2005/8/layout/hierarchy2"/>
    <dgm:cxn modelId="{ACEFC807-36E3-413D-80FF-C7DD5AC055F9}" type="presParOf" srcId="{F2C908AA-E995-413B-9E5A-35427E187124}" destId="{EB957A83-9B34-4FFB-A9DA-4452B8445EDA}" srcOrd="2" destOrd="0" presId="urn:microsoft.com/office/officeart/2005/8/layout/hierarchy2"/>
    <dgm:cxn modelId="{A0A5C814-00E8-41D9-A38C-725047AD905F}" type="presParOf" srcId="{EB957A83-9B34-4FFB-A9DA-4452B8445EDA}" destId="{478CE659-122C-4FF2-956D-5E983E07539D}" srcOrd="0" destOrd="0" presId="urn:microsoft.com/office/officeart/2005/8/layout/hierarchy2"/>
    <dgm:cxn modelId="{6ABA443B-F98D-4AAC-9DEB-36D2B2846282}" type="presParOf" srcId="{F2C908AA-E995-413B-9E5A-35427E187124}" destId="{3FAA0CC0-008B-40D1-8EC1-67840E42CC0A}" srcOrd="3" destOrd="0" presId="urn:microsoft.com/office/officeart/2005/8/layout/hierarchy2"/>
    <dgm:cxn modelId="{6671BE8B-B6C5-4093-8A68-F80543E50AC9}" type="presParOf" srcId="{3FAA0CC0-008B-40D1-8EC1-67840E42CC0A}" destId="{66C93025-CDDC-4481-8000-7AE87FAC43C6}" srcOrd="0" destOrd="0" presId="urn:microsoft.com/office/officeart/2005/8/layout/hierarchy2"/>
    <dgm:cxn modelId="{270123A0-1CF6-4806-B52B-B2CDA357C7F4}" type="presParOf" srcId="{3FAA0CC0-008B-40D1-8EC1-67840E42CC0A}" destId="{890F4AA7-D2EB-4CDF-BAA4-AA008202330F}" srcOrd="1" destOrd="0" presId="urn:microsoft.com/office/officeart/2005/8/layout/hierarchy2"/>
    <dgm:cxn modelId="{9202CDC8-BD63-4D02-A4E2-E57B3807408A}" type="presParOf" srcId="{890F4AA7-D2EB-4CDF-BAA4-AA008202330F}" destId="{40FBEB26-12CE-4E8A-89D2-E6D4433AA3B5}" srcOrd="0" destOrd="0" presId="urn:microsoft.com/office/officeart/2005/8/layout/hierarchy2"/>
    <dgm:cxn modelId="{9A494ECB-1D8F-4AD1-975F-09DA97BA891E}" type="presParOf" srcId="{40FBEB26-12CE-4E8A-89D2-E6D4433AA3B5}" destId="{E2BAB561-4264-4718-ABF3-DE8F5BA824B0}" srcOrd="0" destOrd="0" presId="urn:microsoft.com/office/officeart/2005/8/layout/hierarchy2"/>
    <dgm:cxn modelId="{5C29FE73-1384-4A26-94E1-A6443A265ADC}" type="presParOf" srcId="{890F4AA7-D2EB-4CDF-BAA4-AA008202330F}" destId="{4A7B6562-7C06-4039-8022-00C9189B22D3}" srcOrd="1" destOrd="0" presId="urn:microsoft.com/office/officeart/2005/8/layout/hierarchy2"/>
    <dgm:cxn modelId="{23BC5121-5E1E-4F1F-9E36-F4C202464706}" type="presParOf" srcId="{4A7B6562-7C06-4039-8022-00C9189B22D3}" destId="{CDC0C897-20D5-4B1E-9A2F-ADA8FD8D56BE}" srcOrd="0" destOrd="0" presId="urn:microsoft.com/office/officeart/2005/8/layout/hierarchy2"/>
    <dgm:cxn modelId="{56C45B11-F6BA-4802-871B-4A4FA2F99CEC}" type="presParOf" srcId="{4A7B6562-7C06-4039-8022-00C9189B22D3}" destId="{258C934A-3187-4A09-AC34-42E7ED93A65D}" srcOrd="1" destOrd="0" presId="urn:microsoft.com/office/officeart/2005/8/layout/hierarchy2"/>
    <dgm:cxn modelId="{89D47B0E-FC04-4DE6-8078-08761BBA6FAD}" type="presParOf" srcId="{D0201899-677F-47F6-B4B3-06A802D0D167}" destId="{B2263B4A-41AA-4098-9F37-804A6F4EBA3E}" srcOrd="4" destOrd="0" presId="urn:microsoft.com/office/officeart/2005/8/layout/hierarchy2"/>
    <dgm:cxn modelId="{FE6E7112-D3BD-48D1-B7DB-C0A96484AE23}" type="presParOf" srcId="{B2263B4A-41AA-4098-9F37-804A6F4EBA3E}" destId="{839C3AE9-33C9-4D2F-A1FF-8384EC1693B6}" srcOrd="0" destOrd="0" presId="urn:microsoft.com/office/officeart/2005/8/layout/hierarchy2"/>
    <dgm:cxn modelId="{8876C86E-AC77-4656-A2D6-D06003011882}" type="presParOf" srcId="{D0201899-677F-47F6-B4B3-06A802D0D167}" destId="{3C6B695C-A8B5-4949-84F4-20652DDEB4E0}" srcOrd="5" destOrd="0" presId="urn:microsoft.com/office/officeart/2005/8/layout/hierarchy2"/>
    <dgm:cxn modelId="{91BB298A-902D-4A7C-8C7B-AC11A5DD79ED}" type="presParOf" srcId="{3C6B695C-A8B5-4949-84F4-20652DDEB4E0}" destId="{2E7CC143-5B37-4820-B827-427BD314E1A8}" srcOrd="0" destOrd="0" presId="urn:microsoft.com/office/officeart/2005/8/layout/hierarchy2"/>
    <dgm:cxn modelId="{1EEBFA70-82D1-4021-ADA8-968576105B06}" type="presParOf" srcId="{3C6B695C-A8B5-4949-84F4-20652DDEB4E0}" destId="{3ECF4BFE-40E5-4C0D-B704-9BD76CC63175}" srcOrd="1" destOrd="0" presId="urn:microsoft.com/office/officeart/2005/8/layout/hierarchy2"/>
    <dgm:cxn modelId="{66481B79-2A06-4D2E-8892-78A605DED036}" type="presParOf" srcId="{D0201899-677F-47F6-B4B3-06A802D0D167}" destId="{D1349B6D-F0D5-43C7-A4B6-A2E0DB93A347}" srcOrd="6" destOrd="0" presId="urn:microsoft.com/office/officeart/2005/8/layout/hierarchy2"/>
    <dgm:cxn modelId="{68CD718C-86D4-4C1D-8D70-BE64E44C1341}" type="presParOf" srcId="{D1349B6D-F0D5-43C7-A4B6-A2E0DB93A347}" destId="{56CF839E-0C70-4DFC-9CDA-AD150A82ECC2}" srcOrd="0" destOrd="0" presId="urn:microsoft.com/office/officeart/2005/8/layout/hierarchy2"/>
    <dgm:cxn modelId="{C98BA193-8B8F-4F38-9FBA-1AF3E7534B87}" type="presParOf" srcId="{D0201899-677F-47F6-B4B3-06A802D0D167}" destId="{EFCD4A30-0B27-4183-A04B-F505E87A0DBE}" srcOrd="7" destOrd="0" presId="urn:microsoft.com/office/officeart/2005/8/layout/hierarchy2"/>
    <dgm:cxn modelId="{3E68556C-07E6-43F3-837F-3341CE7E3889}" type="presParOf" srcId="{EFCD4A30-0B27-4183-A04B-F505E87A0DBE}" destId="{A5E92DB3-1438-40CD-8CED-524ECACF32C3}" srcOrd="0" destOrd="0" presId="urn:microsoft.com/office/officeart/2005/8/layout/hierarchy2"/>
    <dgm:cxn modelId="{A03481C6-8A9A-413E-857F-9B03B736DEA8}" type="presParOf" srcId="{EFCD4A30-0B27-4183-A04B-F505E87A0DBE}" destId="{915C658E-2074-44A2-BD20-FAC1613C259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B97093-0862-4BBA-8F2F-3ECB6818FE05}">
      <dsp:nvSpPr>
        <dsp:cNvPr id="0" name=""/>
        <dsp:cNvSpPr/>
      </dsp:nvSpPr>
      <dsp:spPr>
        <a:xfrm>
          <a:off x="5603308" y="2808080"/>
          <a:ext cx="91440" cy="3941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416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C262D9-301F-4BBA-A92D-35C0452370B7}">
      <dsp:nvSpPr>
        <dsp:cNvPr id="0" name=""/>
        <dsp:cNvSpPr/>
      </dsp:nvSpPr>
      <dsp:spPr>
        <a:xfrm>
          <a:off x="3992537" y="1553287"/>
          <a:ext cx="1656491" cy="3941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615"/>
              </a:lnTo>
              <a:lnTo>
                <a:pt x="1656491" y="268615"/>
              </a:lnTo>
              <a:lnTo>
                <a:pt x="1656491" y="39416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5EE30D-7005-4FE4-A605-66C407B3D491}">
      <dsp:nvSpPr>
        <dsp:cNvPr id="0" name=""/>
        <dsp:cNvSpPr/>
      </dsp:nvSpPr>
      <dsp:spPr>
        <a:xfrm>
          <a:off x="2336045" y="2808080"/>
          <a:ext cx="1656491" cy="3941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615"/>
              </a:lnTo>
              <a:lnTo>
                <a:pt x="1656491" y="268615"/>
              </a:lnTo>
              <a:lnTo>
                <a:pt x="1656491" y="39416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B0C0ED-C199-4D74-83D1-06FB414C16C9}">
      <dsp:nvSpPr>
        <dsp:cNvPr id="0" name=""/>
        <dsp:cNvSpPr/>
      </dsp:nvSpPr>
      <dsp:spPr>
        <a:xfrm>
          <a:off x="2290325" y="2808080"/>
          <a:ext cx="91440" cy="3941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416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2C989F-E718-4E18-8547-B72D1D7220DE}">
      <dsp:nvSpPr>
        <dsp:cNvPr id="0" name=""/>
        <dsp:cNvSpPr/>
      </dsp:nvSpPr>
      <dsp:spPr>
        <a:xfrm>
          <a:off x="679553" y="2808080"/>
          <a:ext cx="1656491" cy="394169"/>
        </a:xfrm>
        <a:custGeom>
          <a:avLst/>
          <a:gdLst/>
          <a:ahLst/>
          <a:cxnLst/>
          <a:rect l="0" t="0" r="0" b="0"/>
          <a:pathLst>
            <a:path>
              <a:moveTo>
                <a:pt x="1656491" y="0"/>
              </a:moveTo>
              <a:lnTo>
                <a:pt x="1656491" y="268615"/>
              </a:lnTo>
              <a:lnTo>
                <a:pt x="0" y="268615"/>
              </a:lnTo>
              <a:lnTo>
                <a:pt x="0" y="39416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EE9C4E-2F28-46D4-BE25-6FF92D556760}">
      <dsp:nvSpPr>
        <dsp:cNvPr id="0" name=""/>
        <dsp:cNvSpPr/>
      </dsp:nvSpPr>
      <dsp:spPr>
        <a:xfrm>
          <a:off x="2336045" y="1553287"/>
          <a:ext cx="1656491" cy="394169"/>
        </a:xfrm>
        <a:custGeom>
          <a:avLst/>
          <a:gdLst/>
          <a:ahLst/>
          <a:cxnLst/>
          <a:rect l="0" t="0" r="0" b="0"/>
          <a:pathLst>
            <a:path>
              <a:moveTo>
                <a:pt x="1656491" y="0"/>
              </a:moveTo>
              <a:lnTo>
                <a:pt x="1656491" y="268615"/>
              </a:lnTo>
              <a:lnTo>
                <a:pt x="0" y="268615"/>
              </a:lnTo>
              <a:lnTo>
                <a:pt x="0" y="39416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5470EC-D429-4CEF-91A7-8BBF8E879D59}">
      <dsp:nvSpPr>
        <dsp:cNvPr id="0" name=""/>
        <dsp:cNvSpPr/>
      </dsp:nvSpPr>
      <dsp:spPr>
        <a:xfrm>
          <a:off x="3314881" y="692664"/>
          <a:ext cx="1355311" cy="86062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031A31-BA6B-4355-A72D-544D766F1525}">
      <dsp:nvSpPr>
        <dsp:cNvPr id="0" name=""/>
        <dsp:cNvSpPr/>
      </dsp:nvSpPr>
      <dsp:spPr>
        <a:xfrm>
          <a:off x="3465471" y="835725"/>
          <a:ext cx="1355311" cy="8606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عناصر الترويج</a:t>
          </a:r>
          <a:endParaRPr lang="ar-BH" sz="24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490678" y="860932"/>
        <a:ext cx="1304897" cy="810208"/>
      </dsp:txXfrm>
    </dsp:sp>
    <dsp:sp modelId="{29FABD4D-4CE5-4A98-9FD6-AA6ACC3FD742}">
      <dsp:nvSpPr>
        <dsp:cNvPr id="0" name=""/>
        <dsp:cNvSpPr/>
      </dsp:nvSpPr>
      <dsp:spPr>
        <a:xfrm>
          <a:off x="1658389" y="1947457"/>
          <a:ext cx="1355311" cy="86062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E41C877-37D3-45D7-8931-758CBF8B6EC8}">
      <dsp:nvSpPr>
        <dsp:cNvPr id="0" name=""/>
        <dsp:cNvSpPr/>
      </dsp:nvSpPr>
      <dsp:spPr>
        <a:xfrm>
          <a:off x="1808980" y="2090517"/>
          <a:ext cx="1355311" cy="8606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غير شخصي</a:t>
          </a:r>
          <a:endParaRPr lang="ar-BH" sz="24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1834187" y="2115724"/>
        <a:ext cx="1304897" cy="810208"/>
      </dsp:txXfrm>
    </dsp:sp>
    <dsp:sp modelId="{D5870D17-7B9A-47C6-8DC2-55176F0F22B1}">
      <dsp:nvSpPr>
        <dsp:cNvPr id="0" name=""/>
        <dsp:cNvSpPr/>
      </dsp:nvSpPr>
      <dsp:spPr>
        <a:xfrm>
          <a:off x="1898" y="3202249"/>
          <a:ext cx="1355311" cy="86062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A50112-F4FA-46C9-9956-8179E332B504}">
      <dsp:nvSpPr>
        <dsp:cNvPr id="0" name=""/>
        <dsp:cNvSpPr/>
      </dsp:nvSpPr>
      <dsp:spPr>
        <a:xfrm>
          <a:off x="152488" y="3345310"/>
          <a:ext cx="1355311" cy="8606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الدعاية والنشر</a:t>
          </a:r>
          <a:endParaRPr lang="ar-BH" sz="24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177695" y="3370517"/>
        <a:ext cx="1304897" cy="810208"/>
      </dsp:txXfrm>
    </dsp:sp>
    <dsp:sp modelId="{955292C4-D683-4E3C-A28D-024145C1CEAF}">
      <dsp:nvSpPr>
        <dsp:cNvPr id="0" name=""/>
        <dsp:cNvSpPr/>
      </dsp:nvSpPr>
      <dsp:spPr>
        <a:xfrm>
          <a:off x="1658389" y="3202249"/>
          <a:ext cx="1355311" cy="86062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23E44AC-C34F-4735-A001-88E92211B387}">
      <dsp:nvSpPr>
        <dsp:cNvPr id="0" name=""/>
        <dsp:cNvSpPr/>
      </dsp:nvSpPr>
      <dsp:spPr>
        <a:xfrm>
          <a:off x="1808980" y="3345310"/>
          <a:ext cx="1355311" cy="8606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تنشيط المبيعات</a:t>
          </a:r>
          <a:endParaRPr lang="ar-BH" sz="24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1834187" y="3370517"/>
        <a:ext cx="1304897" cy="810208"/>
      </dsp:txXfrm>
    </dsp:sp>
    <dsp:sp modelId="{A53D215C-93D0-49CC-B6EA-8A7F44685830}">
      <dsp:nvSpPr>
        <dsp:cNvPr id="0" name=""/>
        <dsp:cNvSpPr/>
      </dsp:nvSpPr>
      <dsp:spPr>
        <a:xfrm>
          <a:off x="3314881" y="3202249"/>
          <a:ext cx="1355311" cy="86062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71DF1A5-B4A0-42CC-87D3-228C82657102}">
      <dsp:nvSpPr>
        <dsp:cNvPr id="0" name=""/>
        <dsp:cNvSpPr/>
      </dsp:nvSpPr>
      <dsp:spPr>
        <a:xfrm>
          <a:off x="3465471" y="3345310"/>
          <a:ext cx="1355311" cy="8606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الإعلان</a:t>
          </a:r>
          <a:endParaRPr lang="ar-BH" sz="24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490678" y="3370517"/>
        <a:ext cx="1304897" cy="810208"/>
      </dsp:txXfrm>
    </dsp:sp>
    <dsp:sp modelId="{1E3E9754-9C7E-43EF-BCBD-E33E32DF4D58}">
      <dsp:nvSpPr>
        <dsp:cNvPr id="0" name=""/>
        <dsp:cNvSpPr/>
      </dsp:nvSpPr>
      <dsp:spPr>
        <a:xfrm>
          <a:off x="4971373" y="1947457"/>
          <a:ext cx="1355311" cy="86062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09EFF86-087B-487B-8E6D-CDAAFF065078}">
      <dsp:nvSpPr>
        <dsp:cNvPr id="0" name=""/>
        <dsp:cNvSpPr/>
      </dsp:nvSpPr>
      <dsp:spPr>
        <a:xfrm>
          <a:off x="5121963" y="2090517"/>
          <a:ext cx="1355311" cy="8606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شخصي</a:t>
          </a:r>
          <a:endParaRPr lang="ar-BH" sz="24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147170" y="2115724"/>
        <a:ext cx="1304897" cy="810208"/>
      </dsp:txXfrm>
    </dsp:sp>
    <dsp:sp modelId="{4AC7540A-3EDD-43F3-97AB-DD437D0504A6}">
      <dsp:nvSpPr>
        <dsp:cNvPr id="0" name=""/>
        <dsp:cNvSpPr/>
      </dsp:nvSpPr>
      <dsp:spPr>
        <a:xfrm>
          <a:off x="4971373" y="3202249"/>
          <a:ext cx="1355311" cy="86062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F89B15E-8FE7-4389-9A3F-EED11CB040B0}">
      <dsp:nvSpPr>
        <dsp:cNvPr id="0" name=""/>
        <dsp:cNvSpPr/>
      </dsp:nvSpPr>
      <dsp:spPr>
        <a:xfrm>
          <a:off x="5121963" y="3345310"/>
          <a:ext cx="1355311" cy="8606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البيع الشخصي</a:t>
          </a:r>
          <a:endParaRPr lang="ar-BH" sz="24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147170" y="3370517"/>
        <a:ext cx="1304897" cy="8102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0E0CA-63CF-43BF-A03C-1FCF4338497E}">
      <dsp:nvSpPr>
        <dsp:cNvPr id="0" name=""/>
        <dsp:cNvSpPr/>
      </dsp:nvSpPr>
      <dsp:spPr>
        <a:xfrm>
          <a:off x="9970330" y="2215177"/>
          <a:ext cx="1691542" cy="8457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600" b="0" kern="1200" dirty="0" smtClean="0">
              <a:solidFill>
                <a:schemeClr val="tx1"/>
              </a:solidFill>
              <a:latin typeface="Sakkal Majalla" panose="02000000000000000000" pitchFamily="2" charset="-78"/>
              <a:cs typeface="Sultan bold" pitchFamily="2" charset="-78"/>
            </a:rPr>
            <a:t>المستهلك</a:t>
          </a:r>
          <a:endParaRPr lang="ar-BH" sz="3200" b="0" kern="1200" dirty="0">
            <a:solidFill>
              <a:schemeClr val="tx1"/>
            </a:solidFill>
            <a:latin typeface="Sakkal Majalla" panose="02000000000000000000" pitchFamily="2" charset="-78"/>
            <a:cs typeface="Sultan bold" pitchFamily="2" charset="-78"/>
          </a:endParaRPr>
        </a:p>
      </dsp:txBody>
      <dsp:txXfrm>
        <a:off x="9995102" y="2239949"/>
        <a:ext cx="1641998" cy="796227"/>
      </dsp:txXfrm>
    </dsp:sp>
    <dsp:sp modelId="{40E38441-4410-4429-B3AE-74A190D3F8A2}">
      <dsp:nvSpPr>
        <dsp:cNvPr id="0" name=""/>
        <dsp:cNvSpPr/>
      </dsp:nvSpPr>
      <dsp:spPr>
        <a:xfrm rot="10800000">
          <a:off x="9293713" y="2621797"/>
          <a:ext cx="676616" cy="32531"/>
        </a:xfrm>
        <a:custGeom>
          <a:avLst/>
          <a:gdLst/>
          <a:ahLst/>
          <a:cxnLst/>
          <a:rect l="0" t="0" r="0" b="0"/>
          <a:pathLst>
            <a:path>
              <a:moveTo>
                <a:pt x="0" y="16265"/>
              </a:moveTo>
              <a:lnTo>
                <a:pt x="676616" y="1626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700" b="1" kern="120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9615106" y="2621147"/>
        <a:ext cx="33830" cy="33830"/>
      </dsp:txXfrm>
    </dsp:sp>
    <dsp:sp modelId="{A12B4886-632B-4E5E-A78A-E070D5D6D316}">
      <dsp:nvSpPr>
        <dsp:cNvPr id="0" name=""/>
        <dsp:cNvSpPr/>
      </dsp:nvSpPr>
      <dsp:spPr>
        <a:xfrm>
          <a:off x="7112418" y="2215177"/>
          <a:ext cx="2181294" cy="8457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عناصر المزيج التسويقي</a:t>
          </a:r>
          <a:endParaRPr lang="ar-BH" sz="2800" b="1" kern="1200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37190" y="2239949"/>
        <a:ext cx="2131750" cy="796227"/>
      </dsp:txXfrm>
    </dsp:sp>
    <dsp:sp modelId="{A85CF3BB-10CC-415A-9C89-060159E9859E}">
      <dsp:nvSpPr>
        <dsp:cNvPr id="0" name=""/>
        <dsp:cNvSpPr/>
      </dsp:nvSpPr>
      <dsp:spPr>
        <a:xfrm rot="14707178">
          <a:off x="5970002" y="1892319"/>
          <a:ext cx="1608216" cy="32531"/>
        </a:xfrm>
        <a:custGeom>
          <a:avLst/>
          <a:gdLst/>
          <a:ahLst/>
          <a:cxnLst/>
          <a:rect l="0" t="0" r="0" b="0"/>
          <a:pathLst>
            <a:path>
              <a:moveTo>
                <a:pt x="0" y="16265"/>
              </a:moveTo>
              <a:lnTo>
                <a:pt x="1608216" y="1626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700" b="1" kern="120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6733905" y="1868380"/>
        <a:ext cx="80410" cy="80410"/>
      </dsp:txXfrm>
    </dsp:sp>
    <dsp:sp modelId="{DFA0DF5F-707F-4C80-9D1F-43746D231711}">
      <dsp:nvSpPr>
        <dsp:cNvPr id="0" name=""/>
        <dsp:cNvSpPr/>
      </dsp:nvSpPr>
      <dsp:spPr>
        <a:xfrm>
          <a:off x="4744259" y="756222"/>
          <a:ext cx="1691542" cy="8457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3200" b="1" kern="120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769031" y="780994"/>
        <a:ext cx="1641998" cy="796227"/>
      </dsp:txXfrm>
    </dsp:sp>
    <dsp:sp modelId="{E3424CE2-A722-46D5-87EF-AA6B1602B9A7}">
      <dsp:nvSpPr>
        <dsp:cNvPr id="0" name=""/>
        <dsp:cNvSpPr/>
      </dsp:nvSpPr>
      <dsp:spPr>
        <a:xfrm rot="12942401">
          <a:off x="6357482" y="2378638"/>
          <a:ext cx="833256" cy="32531"/>
        </a:xfrm>
        <a:custGeom>
          <a:avLst/>
          <a:gdLst/>
          <a:ahLst/>
          <a:cxnLst/>
          <a:rect l="0" t="0" r="0" b="0"/>
          <a:pathLst>
            <a:path>
              <a:moveTo>
                <a:pt x="0" y="16265"/>
              </a:moveTo>
              <a:lnTo>
                <a:pt x="833256" y="1626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700" b="1" kern="120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6753279" y="2374072"/>
        <a:ext cx="41662" cy="41662"/>
      </dsp:txXfrm>
    </dsp:sp>
    <dsp:sp modelId="{27B106ED-A4DC-42EE-8871-DDDD8CB139BB}">
      <dsp:nvSpPr>
        <dsp:cNvPr id="0" name=""/>
        <dsp:cNvSpPr/>
      </dsp:nvSpPr>
      <dsp:spPr>
        <a:xfrm>
          <a:off x="4744259" y="1728859"/>
          <a:ext cx="1691542" cy="8457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200" b="1" kern="1200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الترويج</a:t>
          </a:r>
          <a:endParaRPr lang="ar-BH" sz="3200" b="1" kern="1200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769031" y="1753631"/>
        <a:ext cx="1641998" cy="796227"/>
      </dsp:txXfrm>
    </dsp:sp>
    <dsp:sp modelId="{92545642-D0C1-4F0C-B75F-142E5CD8C39D}">
      <dsp:nvSpPr>
        <dsp:cNvPr id="0" name=""/>
        <dsp:cNvSpPr/>
      </dsp:nvSpPr>
      <dsp:spPr>
        <a:xfrm rot="13832766">
          <a:off x="3873565" y="1724404"/>
          <a:ext cx="1064771" cy="32531"/>
        </a:xfrm>
        <a:custGeom>
          <a:avLst/>
          <a:gdLst/>
          <a:ahLst/>
          <a:cxnLst/>
          <a:rect l="0" t="0" r="0" b="0"/>
          <a:pathLst>
            <a:path>
              <a:moveTo>
                <a:pt x="0" y="16265"/>
              </a:moveTo>
              <a:lnTo>
                <a:pt x="1064771" y="1626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700" b="1" kern="120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4379331" y="1714051"/>
        <a:ext cx="53238" cy="53238"/>
      </dsp:txXfrm>
    </dsp:sp>
    <dsp:sp modelId="{70CD4E40-3966-4A05-9BBE-CAF2878ABDD7}">
      <dsp:nvSpPr>
        <dsp:cNvPr id="0" name=""/>
        <dsp:cNvSpPr/>
      </dsp:nvSpPr>
      <dsp:spPr>
        <a:xfrm>
          <a:off x="2376100" y="906710"/>
          <a:ext cx="1691542" cy="8457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3200" b="1" kern="1200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400872" y="931482"/>
        <a:ext cx="1641998" cy="796227"/>
      </dsp:txXfrm>
    </dsp:sp>
    <dsp:sp modelId="{6CE88F97-760C-4CD1-A230-EDFF7F5146CA}">
      <dsp:nvSpPr>
        <dsp:cNvPr id="0" name=""/>
        <dsp:cNvSpPr/>
      </dsp:nvSpPr>
      <dsp:spPr>
        <a:xfrm rot="13832766">
          <a:off x="1505406" y="902255"/>
          <a:ext cx="1064771" cy="32531"/>
        </a:xfrm>
        <a:custGeom>
          <a:avLst/>
          <a:gdLst/>
          <a:ahLst/>
          <a:cxnLst/>
          <a:rect l="0" t="0" r="0" b="0"/>
          <a:pathLst>
            <a:path>
              <a:moveTo>
                <a:pt x="0" y="16265"/>
              </a:moveTo>
              <a:lnTo>
                <a:pt x="1064771" y="1626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700" b="1" kern="120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2011172" y="891902"/>
        <a:ext cx="53238" cy="53238"/>
      </dsp:txXfrm>
    </dsp:sp>
    <dsp:sp modelId="{4E41F43A-6F13-471C-B7F7-211EE0F0A40A}">
      <dsp:nvSpPr>
        <dsp:cNvPr id="0" name=""/>
        <dsp:cNvSpPr/>
      </dsp:nvSpPr>
      <dsp:spPr>
        <a:xfrm>
          <a:off x="7941" y="159805"/>
          <a:ext cx="1691542" cy="6952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الدعاية والنشر</a:t>
          </a:r>
          <a:endParaRPr lang="ar-BH" sz="2800" b="1" kern="1200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305" y="180169"/>
        <a:ext cx="1650814" cy="654555"/>
      </dsp:txXfrm>
    </dsp:sp>
    <dsp:sp modelId="{E678830F-DA73-4D55-86DB-E7100902D774}">
      <dsp:nvSpPr>
        <dsp:cNvPr id="0" name=""/>
        <dsp:cNvSpPr/>
      </dsp:nvSpPr>
      <dsp:spPr>
        <a:xfrm rot="10800000">
          <a:off x="1699483" y="1313330"/>
          <a:ext cx="676616" cy="32531"/>
        </a:xfrm>
        <a:custGeom>
          <a:avLst/>
          <a:gdLst/>
          <a:ahLst/>
          <a:cxnLst/>
          <a:rect l="0" t="0" r="0" b="0"/>
          <a:pathLst>
            <a:path>
              <a:moveTo>
                <a:pt x="0" y="16265"/>
              </a:moveTo>
              <a:lnTo>
                <a:pt x="676616" y="1626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700" b="1" kern="120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2020876" y="1312680"/>
        <a:ext cx="33830" cy="33830"/>
      </dsp:txXfrm>
    </dsp:sp>
    <dsp:sp modelId="{97999810-2576-4F6D-AE81-80523E03B2B0}">
      <dsp:nvSpPr>
        <dsp:cNvPr id="0" name=""/>
        <dsp:cNvSpPr/>
      </dsp:nvSpPr>
      <dsp:spPr>
        <a:xfrm>
          <a:off x="7941" y="981954"/>
          <a:ext cx="1691542" cy="6952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3200" b="1" kern="120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305" y="1002318"/>
        <a:ext cx="1650814" cy="654555"/>
      </dsp:txXfrm>
    </dsp:sp>
    <dsp:sp modelId="{EFBBA771-4BE5-4940-A5AE-D913F8B4A3F3}">
      <dsp:nvSpPr>
        <dsp:cNvPr id="0" name=""/>
        <dsp:cNvSpPr/>
      </dsp:nvSpPr>
      <dsp:spPr>
        <a:xfrm rot="7767234">
          <a:off x="1505406" y="1724404"/>
          <a:ext cx="1064771" cy="32531"/>
        </a:xfrm>
        <a:custGeom>
          <a:avLst/>
          <a:gdLst/>
          <a:ahLst/>
          <a:cxnLst/>
          <a:rect l="0" t="0" r="0" b="0"/>
          <a:pathLst>
            <a:path>
              <a:moveTo>
                <a:pt x="0" y="16265"/>
              </a:moveTo>
              <a:lnTo>
                <a:pt x="1064771" y="1626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700" b="1" kern="120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2011172" y="1714051"/>
        <a:ext cx="53238" cy="53238"/>
      </dsp:txXfrm>
    </dsp:sp>
    <dsp:sp modelId="{267AE97D-BF4F-4798-AB26-9AB8A9878D27}">
      <dsp:nvSpPr>
        <dsp:cNvPr id="0" name=""/>
        <dsp:cNvSpPr/>
      </dsp:nvSpPr>
      <dsp:spPr>
        <a:xfrm>
          <a:off x="7941" y="1804103"/>
          <a:ext cx="1691542" cy="6952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3200" b="1" kern="120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305" y="1824467"/>
        <a:ext cx="1650814" cy="654555"/>
      </dsp:txXfrm>
    </dsp:sp>
    <dsp:sp modelId="{EB957A83-9B34-4FFB-A9DA-4452B8445EDA}">
      <dsp:nvSpPr>
        <dsp:cNvPr id="0" name=""/>
        <dsp:cNvSpPr/>
      </dsp:nvSpPr>
      <dsp:spPr>
        <a:xfrm rot="7767234">
          <a:off x="3873565" y="2546553"/>
          <a:ext cx="1064771" cy="32531"/>
        </a:xfrm>
        <a:custGeom>
          <a:avLst/>
          <a:gdLst/>
          <a:ahLst/>
          <a:cxnLst/>
          <a:rect l="0" t="0" r="0" b="0"/>
          <a:pathLst>
            <a:path>
              <a:moveTo>
                <a:pt x="0" y="16265"/>
              </a:moveTo>
              <a:lnTo>
                <a:pt x="1064771" y="1626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700" b="1" kern="120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4379331" y="2536200"/>
        <a:ext cx="53238" cy="53238"/>
      </dsp:txXfrm>
    </dsp:sp>
    <dsp:sp modelId="{66C93025-CDDC-4481-8000-7AE87FAC43C6}">
      <dsp:nvSpPr>
        <dsp:cNvPr id="0" name=""/>
        <dsp:cNvSpPr/>
      </dsp:nvSpPr>
      <dsp:spPr>
        <a:xfrm>
          <a:off x="2376100" y="2551008"/>
          <a:ext cx="1691542" cy="8457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200" b="1" kern="1200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شخصي</a:t>
          </a:r>
          <a:endParaRPr lang="ar-BH" sz="3200" b="1" kern="1200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400872" y="2575780"/>
        <a:ext cx="1641998" cy="796227"/>
      </dsp:txXfrm>
    </dsp:sp>
    <dsp:sp modelId="{40FBEB26-12CE-4E8A-89D2-E6D4433AA3B5}">
      <dsp:nvSpPr>
        <dsp:cNvPr id="0" name=""/>
        <dsp:cNvSpPr/>
      </dsp:nvSpPr>
      <dsp:spPr>
        <a:xfrm rot="10800000">
          <a:off x="1699483" y="2957627"/>
          <a:ext cx="676616" cy="32531"/>
        </a:xfrm>
        <a:custGeom>
          <a:avLst/>
          <a:gdLst/>
          <a:ahLst/>
          <a:cxnLst/>
          <a:rect l="0" t="0" r="0" b="0"/>
          <a:pathLst>
            <a:path>
              <a:moveTo>
                <a:pt x="0" y="16265"/>
              </a:moveTo>
              <a:lnTo>
                <a:pt x="676616" y="1626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700" b="1" kern="120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2020876" y="2956978"/>
        <a:ext cx="33830" cy="33830"/>
      </dsp:txXfrm>
    </dsp:sp>
    <dsp:sp modelId="{CDC0C897-20D5-4B1E-9A2F-ADA8FD8D56BE}">
      <dsp:nvSpPr>
        <dsp:cNvPr id="0" name=""/>
        <dsp:cNvSpPr/>
      </dsp:nvSpPr>
      <dsp:spPr>
        <a:xfrm>
          <a:off x="7941" y="2626252"/>
          <a:ext cx="1691542" cy="6952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3200" b="1" kern="1200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305" y="2646616"/>
        <a:ext cx="1650814" cy="654555"/>
      </dsp:txXfrm>
    </dsp:sp>
    <dsp:sp modelId="{B2263B4A-41AA-4098-9F37-804A6F4EBA3E}">
      <dsp:nvSpPr>
        <dsp:cNvPr id="0" name=""/>
        <dsp:cNvSpPr/>
      </dsp:nvSpPr>
      <dsp:spPr>
        <a:xfrm rot="8657599">
          <a:off x="6357482" y="2864956"/>
          <a:ext cx="833256" cy="32531"/>
        </a:xfrm>
        <a:custGeom>
          <a:avLst/>
          <a:gdLst/>
          <a:ahLst/>
          <a:cxnLst/>
          <a:rect l="0" t="0" r="0" b="0"/>
          <a:pathLst>
            <a:path>
              <a:moveTo>
                <a:pt x="0" y="16265"/>
              </a:moveTo>
              <a:lnTo>
                <a:pt x="833256" y="1626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700" b="1" kern="120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6753279" y="2860391"/>
        <a:ext cx="41662" cy="41662"/>
      </dsp:txXfrm>
    </dsp:sp>
    <dsp:sp modelId="{2E7CC143-5B37-4820-B827-427BD314E1A8}">
      <dsp:nvSpPr>
        <dsp:cNvPr id="0" name=""/>
        <dsp:cNvSpPr/>
      </dsp:nvSpPr>
      <dsp:spPr>
        <a:xfrm>
          <a:off x="4744259" y="2701496"/>
          <a:ext cx="1691542" cy="8457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3200" b="1" kern="120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769031" y="2726268"/>
        <a:ext cx="1641998" cy="796227"/>
      </dsp:txXfrm>
    </dsp:sp>
    <dsp:sp modelId="{D1349B6D-F0D5-43C7-A4B6-A2E0DB93A347}">
      <dsp:nvSpPr>
        <dsp:cNvPr id="0" name=""/>
        <dsp:cNvSpPr/>
      </dsp:nvSpPr>
      <dsp:spPr>
        <a:xfrm rot="6892822">
          <a:off x="5970002" y="3351275"/>
          <a:ext cx="1608216" cy="32531"/>
        </a:xfrm>
        <a:custGeom>
          <a:avLst/>
          <a:gdLst/>
          <a:ahLst/>
          <a:cxnLst/>
          <a:rect l="0" t="0" r="0" b="0"/>
          <a:pathLst>
            <a:path>
              <a:moveTo>
                <a:pt x="0" y="16265"/>
              </a:moveTo>
              <a:lnTo>
                <a:pt x="1608216" y="1626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700" b="1" kern="120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6733905" y="3327335"/>
        <a:ext cx="80410" cy="80410"/>
      </dsp:txXfrm>
    </dsp:sp>
    <dsp:sp modelId="{A5E92DB3-1438-40CD-8CED-524ECACF32C3}">
      <dsp:nvSpPr>
        <dsp:cNvPr id="0" name=""/>
        <dsp:cNvSpPr/>
      </dsp:nvSpPr>
      <dsp:spPr>
        <a:xfrm>
          <a:off x="4744259" y="3674133"/>
          <a:ext cx="1691542" cy="8457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3200" b="1" kern="1200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769031" y="3698905"/>
        <a:ext cx="1641998" cy="7962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0E0CA-63CF-43BF-A03C-1FCF4338497E}">
      <dsp:nvSpPr>
        <dsp:cNvPr id="0" name=""/>
        <dsp:cNvSpPr/>
      </dsp:nvSpPr>
      <dsp:spPr>
        <a:xfrm>
          <a:off x="9970330" y="2215177"/>
          <a:ext cx="1691542" cy="8457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200" b="0" kern="1200" dirty="0" smtClean="0">
              <a:solidFill>
                <a:schemeClr val="tx1"/>
              </a:solidFill>
              <a:latin typeface="Sakkal Majalla" panose="02000000000000000000" pitchFamily="2" charset="-78"/>
              <a:cs typeface="Sultan bold" pitchFamily="2" charset="-78"/>
            </a:rPr>
            <a:t>المستهلك</a:t>
          </a:r>
          <a:endParaRPr lang="ar-BH" sz="3200" b="0" kern="1200" dirty="0">
            <a:solidFill>
              <a:schemeClr val="tx1"/>
            </a:solidFill>
            <a:latin typeface="Sakkal Majalla" panose="02000000000000000000" pitchFamily="2" charset="-78"/>
            <a:cs typeface="Sultan bold" pitchFamily="2" charset="-78"/>
          </a:endParaRPr>
        </a:p>
      </dsp:txBody>
      <dsp:txXfrm>
        <a:off x="9995102" y="2239949"/>
        <a:ext cx="1641998" cy="796227"/>
      </dsp:txXfrm>
    </dsp:sp>
    <dsp:sp modelId="{40E38441-4410-4429-B3AE-74A190D3F8A2}">
      <dsp:nvSpPr>
        <dsp:cNvPr id="0" name=""/>
        <dsp:cNvSpPr/>
      </dsp:nvSpPr>
      <dsp:spPr>
        <a:xfrm rot="10800000">
          <a:off x="9293713" y="2621797"/>
          <a:ext cx="676616" cy="32531"/>
        </a:xfrm>
        <a:custGeom>
          <a:avLst/>
          <a:gdLst/>
          <a:ahLst/>
          <a:cxnLst/>
          <a:rect l="0" t="0" r="0" b="0"/>
          <a:pathLst>
            <a:path>
              <a:moveTo>
                <a:pt x="0" y="16265"/>
              </a:moveTo>
              <a:lnTo>
                <a:pt x="676616" y="1626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700" b="1" kern="120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9615106" y="2621147"/>
        <a:ext cx="33830" cy="33830"/>
      </dsp:txXfrm>
    </dsp:sp>
    <dsp:sp modelId="{A12B4886-632B-4E5E-A78A-E070D5D6D316}">
      <dsp:nvSpPr>
        <dsp:cNvPr id="0" name=""/>
        <dsp:cNvSpPr/>
      </dsp:nvSpPr>
      <dsp:spPr>
        <a:xfrm>
          <a:off x="7112418" y="2215177"/>
          <a:ext cx="2181294" cy="8457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عناصر المزيج التسويقي</a:t>
          </a:r>
          <a:endParaRPr lang="ar-BH" sz="2800" b="1" kern="1200" dirty="0">
            <a:solidFill>
              <a:schemeClr val="bg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37190" y="2239949"/>
        <a:ext cx="2131750" cy="796227"/>
      </dsp:txXfrm>
    </dsp:sp>
    <dsp:sp modelId="{A85CF3BB-10CC-415A-9C89-060159E9859E}">
      <dsp:nvSpPr>
        <dsp:cNvPr id="0" name=""/>
        <dsp:cNvSpPr/>
      </dsp:nvSpPr>
      <dsp:spPr>
        <a:xfrm rot="14707178">
          <a:off x="5970002" y="1892319"/>
          <a:ext cx="1608216" cy="32531"/>
        </a:xfrm>
        <a:custGeom>
          <a:avLst/>
          <a:gdLst/>
          <a:ahLst/>
          <a:cxnLst/>
          <a:rect l="0" t="0" r="0" b="0"/>
          <a:pathLst>
            <a:path>
              <a:moveTo>
                <a:pt x="0" y="16265"/>
              </a:moveTo>
              <a:lnTo>
                <a:pt x="1608216" y="1626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700" b="1" kern="120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6733905" y="1868380"/>
        <a:ext cx="80410" cy="80410"/>
      </dsp:txXfrm>
    </dsp:sp>
    <dsp:sp modelId="{DFA0DF5F-707F-4C80-9D1F-43746D231711}">
      <dsp:nvSpPr>
        <dsp:cNvPr id="0" name=""/>
        <dsp:cNvSpPr/>
      </dsp:nvSpPr>
      <dsp:spPr>
        <a:xfrm>
          <a:off x="4744259" y="756222"/>
          <a:ext cx="1691542" cy="8457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200" b="1" kern="1200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التسعير</a:t>
          </a:r>
          <a:endParaRPr lang="ar-BH" sz="3200" b="1" kern="1200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769031" y="780994"/>
        <a:ext cx="1641998" cy="796227"/>
      </dsp:txXfrm>
    </dsp:sp>
    <dsp:sp modelId="{E3424CE2-A722-46D5-87EF-AA6B1602B9A7}">
      <dsp:nvSpPr>
        <dsp:cNvPr id="0" name=""/>
        <dsp:cNvSpPr/>
      </dsp:nvSpPr>
      <dsp:spPr>
        <a:xfrm rot="12942401">
          <a:off x="6357482" y="2378638"/>
          <a:ext cx="833256" cy="32531"/>
        </a:xfrm>
        <a:custGeom>
          <a:avLst/>
          <a:gdLst/>
          <a:ahLst/>
          <a:cxnLst/>
          <a:rect l="0" t="0" r="0" b="0"/>
          <a:pathLst>
            <a:path>
              <a:moveTo>
                <a:pt x="0" y="16265"/>
              </a:moveTo>
              <a:lnTo>
                <a:pt x="833256" y="1626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700" b="1" kern="120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6753279" y="2374072"/>
        <a:ext cx="41662" cy="41662"/>
      </dsp:txXfrm>
    </dsp:sp>
    <dsp:sp modelId="{27B106ED-A4DC-42EE-8871-DDDD8CB139BB}">
      <dsp:nvSpPr>
        <dsp:cNvPr id="0" name=""/>
        <dsp:cNvSpPr/>
      </dsp:nvSpPr>
      <dsp:spPr>
        <a:xfrm>
          <a:off x="4744259" y="1728859"/>
          <a:ext cx="1691542" cy="8457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200" b="1" kern="1200" dirty="0" smtClean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الترويج</a:t>
          </a:r>
          <a:endParaRPr lang="ar-BH" sz="3200" b="1" kern="1200" dirty="0">
            <a:solidFill>
              <a:schemeClr val="bg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769031" y="1753631"/>
        <a:ext cx="1641998" cy="796227"/>
      </dsp:txXfrm>
    </dsp:sp>
    <dsp:sp modelId="{92545642-D0C1-4F0C-B75F-142E5CD8C39D}">
      <dsp:nvSpPr>
        <dsp:cNvPr id="0" name=""/>
        <dsp:cNvSpPr/>
      </dsp:nvSpPr>
      <dsp:spPr>
        <a:xfrm rot="13832766">
          <a:off x="3873565" y="1724404"/>
          <a:ext cx="1064771" cy="32531"/>
        </a:xfrm>
        <a:custGeom>
          <a:avLst/>
          <a:gdLst/>
          <a:ahLst/>
          <a:cxnLst/>
          <a:rect l="0" t="0" r="0" b="0"/>
          <a:pathLst>
            <a:path>
              <a:moveTo>
                <a:pt x="0" y="16265"/>
              </a:moveTo>
              <a:lnTo>
                <a:pt x="1064771" y="1626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700" b="1" kern="120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4379331" y="1714051"/>
        <a:ext cx="53238" cy="53238"/>
      </dsp:txXfrm>
    </dsp:sp>
    <dsp:sp modelId="{70CD4E40-3966-4A05-9BBE-CAF2878ABDD7}">
      <dsp:nvSpPr>
        <dsp:cNvPr id="0" name=""/>
        <dsp:cNvSpPr/>
      </dsp:nvSpPr>
      <dsp:spPr>
        <a:xfrm>
          <a:off x="2376100" y="906710"/>
          <a:ext cx="1691542" cy="8457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200" b="1" kern="1200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غير شخصي</a:t>
          </a:r>
          <a:endParaRPr lang="ar-BH" sz="3200" b="1" kern="1200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400872" y="931482"/>
        <a:ext cx="1641998" cy="796227"/>
      </dsp:txXfrm>
    </dsp:sp>
    <dsp:sp modelId="{6CE88F97-760C-4CD1-A230-EDFF7F5146CA}">
      <dsp:nvSpPr>
        <dsp:cNvPr id="0" name=""/>
        <dsp:cNvSpPr/>
      </dsp:nvSpPr>
      <dsp:spPr>
        <a:xfrm rot="13832766">
          <a:off x="1505406" y="902255"/>
          <a:ext cx="1064771" cy="32531"/>
        </a:xfrm>
        <a:custGeom>
          <a:avLst/>
          <a:gdLst/>
          <a:ahLst/>
          <a:cxnLst/>
          <a:rect l="0" t="0" r="0" b="0"/>
          <a:pathLst>
            <a:path>
              <a:moveTo>
                <a:pt x="0" y="16265"/>
              </a:moveTo>
              <a:lnTo>
                <a:pt x="1064771" y="1626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700" b="1" kern="120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2011172" y="891902"/>
        <a:ext cx="53238" cy="53238"/>
      </dsp:txXfrm>
    </dsp:sp>
    <dsp:sp modelId="{4E41F43A-6F13-471C-B7F7-211EE0F0A40A}">
      <dsp:nvSpPr>
        <dsp:cNvPr id="0" name=""/>
        <dsp:cNvSpPr/>
      </dsp:nvSpPr>
      <dsp:spPr>
        <a:xfrm>
          <a:off x="7941" y="159805"/>
          <a:ext cx="1691542" cy="6952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الدعاية والنشر</a:t>
          </a:r>
          <a:endParaRPr lang="ar-BH" sz="2800" b="1" kern="1200" dirty="0">
            <a:solidFill>
              <a:schemeClr val="bg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305" y="180169"/>
        <a:ext cx="1650814" cy="654555"/>
      </dsp:txXfrm>
    </dsp:sp>
    <dsp:sp modelId="{E678830F-DA73-4D55-86DB-E7100902D774}">
      <dsp:nvSpPr>
        <dsp:cNvPr id="0" name=""/>
        <dsp:cNvSpPr/>
      </dsp:nvSpPr>
      <dsp:spPr>
        <a:xfrm rot="10800000">
          <a:off x="1699483" y="1313330"/>
          <a:ext cx="676616" cy="32531"/>
        </a:xfrm>
        <a:custGeom>
          <a:avLst/>
          <a:gdLst/>
          <a:ahLst/>
          <a:cxnLst/>
          <a:rect l="0" t="0" r="0" b="0"/>
          <a:pathLst>
            <a:path>
              <a:moveTo>
                <a:pt x="0" y="16265"/>
              </a:moveTo>
              <a:lnTo>
                <a:pt x="676616" y="1626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700" b="1" kern="120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2020876" y="1312680"/>
        <a:ext cx="33830" cy="33830"/>
      </dsp:txXfrm>
    </dsp:sp>
    <dsp:sp modelId="{97999810-2576-4F6D-AE81-80523E03B2B0}">
      <dsp:nvSpPr>
        <dsp:cNvPr id="0" name=""/>
        <dsp:cNvSpPr/>
      </dsp:nvSpPr>
      <dsp:spPr>
        <a:xfrm>
          <a:off x="7941" y="981954"/>
          <a:ext cx="1691542" cy="6952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b="1" kern="1200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تنشيط المبيعات</a:t>
          </a:r>
          <a:endParaRPr lang="ar-BH" sz="2400" b="1" kern="1200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305" y="1002318"/>
        <a:ext cx="1650814" cy="654555"/>
      </dsp:txXfrm>
    </dsp:sp>
    <dsp:sp modelId="{EFBBA771-4BE5-4940-A5AE-D913F8B4A3F3}">
      <dsp:nvSpPr>
        <dsp:cNvPr id="0" name=""/>
        <dsp:cNvSpPr/>
      </dsp:nvSpPr>
      <dsp:spPr>
        <a:xfrm rot="7767234">
          <a:off x="1505406" y="1724404"/>
          <a:ext cx="1064771" cy="32531"/>
        </a:xfrm>
        <a:custGeom>
          <a:avLst/>
          <a:gdLst/>
          <a:ahLst/>
          <a:cxnLst/>
          <a:rect l="0" t="0" r="0" b="0"/>
          <a:pathLst>
            <a:path>
              <a:moveTo>
                <a:pt x="0" y="16265"/>
              </a:moveTo>
              <a:lnTo>
                <a:pt x="1064771" y="1626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700" b="1" kern="120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2011172" y="1714051"/>
        <a:ext cx="53238" cy="53238"/>
      </dsp:txXfrm>
    </dsp:sp>
    <dsp:sp modelId="{267AE97D-BF4F-4798-AB26-9AB8A9878D27}">
      <dsp:nvSpPr>
        <dsp:cNvPr id="0" name=""/>
        <dsp:cNvSpPr/>
      </dsp:nvSpPr>
      <dsp:spPr>
        <a:xfrm>
          <a:off x="7941" y="1804103"/>
          <a:ext cx="1691542" cy="6952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200" b="1" kern="1200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الإعلان</a:t>
          </a:r>
          <a:endParaRPr lang="ar-BH" sz="3200" b="1" kern="1200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305" y="1824467"/>
        <a:ext cx="1650814" cy="654555"/>
      </dsp:txXfrm>
    </dsp:sp>
    <dsp:sp modelId="{EB957A83-9B34-4FFB-A9DA-4452B8445EDA}">
      <dsp:nvSpPr>
        <dsp:cNvPr id="0" name=""/>
        <dsp:cNvSpPr/>
      </dsp:nvSpPr>
      <dsp:spPr>
        <a:xfrm rot="7767234">
          <a:off x="3873565" y="2546553"/>
          <a:ext cx="1064771" cy="32531"/>
        </a:xfrm>
        <a:custGeom>
          <a:avLst/>
          <a:gdLst/>
          <a:ahLst/>
          <a:cxnLst/>
          <a:rect l="0" t="0" r="0" b="0"/>
          <a:pathLst>
            <a:path>
              <a:moveTo>
                <a:pt x="0" y="16265"/>
              </a:moveTo>
              <a:lnTo>
                <a:pt x="1064771" y="1626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700" b="1" kern="120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4379331" y="2536200"/>
        <a:ext cx="53238" cy="53238"/>
      </dsp:txXfrm>
    </dsp:sp>
    <dsp:sp modelId="{66C93025-CDDC-4481-8000-7AE87FAC43C6}">
      <dsp:nvSpPr>
        <dsp:cNvPr id="0" name=""/>
        <dsp:cNvSpPr/>
      </dsp:nvSpPr>
      <dsp:spPr>
        <a:xfrm>
          <a:off x="2376100" y="2551008"/>
          <a:ext cx="1691542" cy="8457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200" b="1" kern="1200" dirty="0" smtClean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شخصي</a:t>
          </a:r>
          <a:endParaRPr lang="ar-BH" sz="3200" b="1" kern="1200" dirty="0">
            <a:solidFill>
              <a:schemeClr val="bg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400872" y="2575780"/>
        <a:ext cx="1641998" cy="796227"/>
      </dsp:txXfrm>
    </dsp:sp>
    <dsp:sp modelId="{40FBEB26-12CE-4E8A-89D2-E6D4433AA3B5}">
      <dsp:nvSpPr>
        <dsp:cNvPr id="0" name=""/>
        <dsp:cNvSpPr/>
      </dsp:nvSpPr>
      <dsp:spPr>
        <a:xfrm rot="10800000">
          <a:off x="1699483" y="2957627"/>
          <a:ext cx="676616" cy="32531"/>
        </a:xfrm>
        <a:custGeom>
          <a:avLst/>
          <a:gdLst/>
          <a:ahLst/>
          <a:cxnLst/>
          <a:rect l="0" t="0" r="0" b="0"/>
          <a:pathLst>
            <a:path>
              <a:moveTo>
                <a:pt x="0" y="16265"/>
              </a:moveTo>
              <a:lnTo>
                <a:pt x="676616" y="1626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700" b="1" kern="120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2020876" y="2956978"/>
        <a:ext cx="33830" cy="33830"/>
      </dsp:txXfrm>
    </dsp:sp>
    <dsp:sp modelId="{CDC0C897-20D5-4B1E-9A2F-ADA8FD8D56BE}">
      <dsp:nvSpPr>
        <dsp:cNvPr id="0" name=""/>
        <dsp:cNvSpPr/>
      </dsp:nvSpPr>
      <dsp:spPr>
        <a:xfrm>
          <a:off x="7941" y="2626252"/>
          <a:ext cx="1691542" cy="6952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البيع الشخصي</a:t>
          </a:r>
          <a:endParaRPr lang="ar-BH" sz="2800" b="1" kern="1200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305" y="2646616"/>
        <a:ext cx="1650814" cy="654555"/>
      </dsp:txXfrm>
    </dsp:sp>
    <dsp:sp modelId="{B2263B4A-41AA-4098-9F37-804A6F4EBA3E}">
      <dsp:nvSpPr>
        <dsp:cNvPr id="0" name=""/>
        <dsp:cNvSpPr/>
      </dsp:nvSpPr>
      <dsp:spPr>
        <a:xfrm rot="8657599">
          <a:off x="6357482" y="2864956"/>
          <a:ext cx="833256" cy="32531"/>
        </a:xfrm>
        <a:custGeom>
          <a:avLst/>
          <a:gdLst/>
          <a:ahLst/>
          <a:cxnLst/>
          <a:rect l="0" t="0" r="0" b="0"/>
          <a:pathLst>
            <a:path>
              <a:moveTo>
                <a:pt x="0" y="16265"/>
              </a:moveTo>
              <a:lnTo>
                <a:pt x="833256" y="1626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700" b="1" kern="120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6753279" y="2860391"/>
        <a:ext cx="41662" cy="41662"/>
      </dsp:txXfrm>
    </dsp:sp>
    <dsp:sp modelId="{2E7CC143-5B37-4820-B827-427BD314E1A8}">
      <dsp:nvSpPr>
        <dsp:cNvPr id="0" name=""/>
        <dsp:cNvSpPr/>
      </dsp:nvSpPr>
      <dsp:spPr>
        <a:xfrm>
          <a:off x="4744259" y="2701496"/>
          <a:ext cx="1691542" cy="8457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200" b="1" kern="1200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التوزيع</a:t>
          </a:r>
          <a:endParaRPr lang="ar-BH" sz="3200" b="1" kern="1200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769031" y="2726268"/>
        <a:ext cx="1641998" cy="796227"/>
      </dsp:txXfrm>
    </dsp:sp>
    <dsp:sp modelId="{D1349B6D-F0D5-43C7-A4B6-A2E0DB93A347}">
      <dsp:nvSpPr>
        <dsp:cNvPr id="0" name=""/>
        <dsp:cNvSpPr/>
      </dsp:nvSpPr>
      <dsp:spPr>
        <a:xfrm rot="6892822">
          <a:off x="5970002" y="3351275"/>
          <a:ext cx="1608216" cy="32531"/>
        </a:xfrm>
        <a:custGeom>
          <a:avLst/>
          <a:gdLst/>
          <a:ahLst/>
          <a:cxnLst/>
          <a:rect l="0" t="0" r="0" b="0"/>
          <a:pathLst>
            <a:path>
              <a:moveTo>
                <a:pt x="0" y="16265"/>
              </a:moveTo>
              <a:lnTo>
                <a:pt x="1608216" y="1626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700" b="1" kern="120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6733905" y="3327335"/>
        <a:ext cx="80410" cy="80410"/>
      </dsp:txXfrm>
    </dsp:sp>
    <dsp:sp modelId="{A5E92DB3-1438-40CD-8CED-524ECACF32C3}">
      <dsp:nvSpPr>
        <dsp:cNvPr id="0" name=""/>
        <dsp:cNvSpPr/>
      </dsp:nvSpPr>
      <dsp:spPr>
        <a:xfrm>
          <a:off x="4744259" y="3674133"/>
          <a:ext cx="1691542" cy="8457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200" b="1" kern="1200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المنتج</a:t>
          </a:r>
          <a:endParaRPr lang="ar-BH" sz="3200" b="1" kern="1200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769031" y="3698905"/>
        <a:ext cx="1641998" cy="796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C508290A-4434-449C-AF54-49825C3425A9}" type="datetimeFigureOut">
              <a:rPr lang="ar-SA" smtClean="0"/>
              <a:t>07/06/1442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9C2A2E44-198D-47F2-9C1E-549D864F21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3744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slide" Target="slide3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0.xml"/><Relationship Id="rId4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3.xml"/><Relationship Id="rId7" Type="http://schemas.openxmlformats.org/officeDocument/2006/relationships/slide" Target="slide21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4;p11">
            <a:extLst>
              <a:ext uri="{FF2B5EF4-FFF2-40B4-BE49-F238E27FC236}">
                <a16:creationId xmlns:a16="http://schemas.microsoft.com/office/drawing/2014/main" xmlns="" id="{DA143FD5-7488-4FD1-94A6-DB9999D9966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432139" y="3155789"/>
            <a:ext cx="9333317" cy="19137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ar-BH" sz="138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التسويق</a:t>
            </a:r>
            <a:r>
              <a:rPr lang="ar-SA" sz="72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sz="72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11500" b="1" dirty="0">
                <a:solidFill>
                  <a:srgbClr val="FF98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</a:t>
            </a:r>
            <a:r>
              <a:rPr lang="ar-SA" sz="11500" b="1" dirty="0">
                <a:solidFill>
                  <a:srgbClr val="FF98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11500" b="1" dirty="0">
                <a:solidFill>
                  <a:srgbClr val="FF98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321</a:t>
            </a:r>
            <a:r>
              <a:rPr lang="ar-SA" sz="72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sz="72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sz="9600" b="1" dirty="0">
              <a:solidFill>
                <a:srgbClr val="FF98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8D9946C-3B82-4AEB-B480-14804DC367F7}"/>
              </a:ext>
            </a:extLst>
          </p:cNvPr>
          <p:cNvSpPr/>
          <p:nvPr/>
        </p:nvSpPr>
        <p:spPr>
          <a:xfrm>
            <a:off x="6761650" y="5439086"/>
            <a:ext cx="2536272" cy="584775"/>
          </a:xfrm>
          <a:prstGeom prst="rect">
            <a:avLst/>
          </a:prstGeom>
          <a:solidFill>
            <a:srgbClr val="C0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PT Bold Heading" panose="02010400000000000000" pitchFamily="2" charset="-78"/>
              </a:rPr>
              <a:t>الفصول من 3-6</a:t>
            </a:r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0F3D8D5-AD85-4453-953A-93BC5A61F7FE}"/>
              </a:ext>
            </a:extLst>
          </p:cNvPr>
          <p:cNvSpPr/>
          <p:nvPr/>
        </p:nvSpPr>
        <p:spPr>
          <a:xfrm>
            <a:off x="4866906" y="6023861"/>
            <a:ext cx="63257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مقرر اختياري غير ملزم/ المسار التجاري</a:t>
            </a:r>
            <a:endParaRPr lang="en-US" sz="4400" b="1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0AF3F2F-1AF4-4E8F-B6CF-49E756D78B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17" t="18148" r="35000" b="15152"/>
          <a:stretch/>
        </p:blipFill>
        <p:spPr>
          <a:xfrm>
            <a:off x="476891" y="1446390"/>
            <a:ext cx="4130435" cy="49621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111188" y="0"/>
            <a:ext cx="8041341" cy="142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C7CA628E-402E-4ECD-83CD-2C5BD377C6C5}"/>
              </a:ext>
            </a:extLst>
          </p:cNvPr>
          <p:cNvSpPr/>
          <p:nvPr/>
        </p:nvSpPr>
        <p:spPr>
          <a:xfrm>
            <a:off x="175526" y="1335539"/>
            <a:ext cx="11908215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6818313" algn="just" rtl="1"/>
            <a:r>
              <a:rPr lang="ar-BH" sz="3200" b="1" i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عناصر المزيج الترويجي</a:t>
            </a: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(العناصر أو الأدوات التي تعتمد عليها المنشأة في إيجاد قنوات اتصال بينها وبين المستهلكين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).</a:t>
            </a: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6818313" algn="just" rtl="1"/>
            <a:r>
              <a:rPr lang="ar-BH" sz="3200" b="1" i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سبب التسمية بالمزيج الترويجي</a:t>
            </a: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لأن المنشأة قد تعتمد عل كل هذه العناصر الأربعة في اتصالها بالجمهور (المزيج الترويجي الأمثل لمنتج معين يختلف من منتج لآخر ومن وقت لآخر وذلك لاختلاف ظروف البيئة التسويقية التي </a:t>
            </a:r>
            <a:r>
              <a:rPr lang="ar-BH" sz="3200" b="1" dirty="0" err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يواجهها</a:t>
            </a: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المنتج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).</a:t>
            </a: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5476143" y="332300"/>
            <a:ext cx="47740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44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عناصر المزيج الترويجي</a:t>
            </a:r>
            <a:endParaRPr lang="en-US" sz="4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12" name="Google Shape;536;p37">
            <a:extLst>
              <a:ext uri="{FF2B5EF4-FFF2-40B4-BE49-F238E27FC236}">
                <a16:creationId xmlns:a16="http://schemas.microsoft.com/office/drawing/2014/main" xmlns="" id="{1A531D1E-7BD9-4344-B398-37A44A94B309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13" name="Google Shape;537;p37">
              <a:extLst>
                <a:ext uri="{FF2B5EF4-FFF2-40B4-BE49-F238E27FC236}">
                  <a16:creationId xmlns:a16="http://schemas.microsoft.com/office/drawing/2014/main" xmlns="" id="{CEFE7213-6533-4E58-A817-E3D9213DE656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8;p37">
              <a:extLst>
                <a:ext uri="{FF2B5EF4-FFF2-40B4-BE49-F238E27FC236}">
                  <a16:creationId xmlns:a16="http://schemas.microsoft.com/office/drawing/2014/main" xmlns="" id="{716F2857-0F78-40E2-992D-CA868EA53EBB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9;p37">
              <a:extLst>
                <a:ext uri="{FF2B5EF4-FFF2-40B4-BE49-F238E27FC236}">
                  <a16:creationId xmlns:a16="http://schemas.microsoft.com/office/drawing/2014/main" xmlns="" id="{72B97B30-6E1B-4367-BE71-152329D42C81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0;p37">
              <a:extLst>
                <a:ext uri="{FF2B5EF4-FFF2-40B4-BE49-F238E27FC236}">
                  <a16:creationId xmlns:a16="http://schemas.microsoft.com/office/drawing/2014/main" xmlns="" id="{66E71AA2-0D34-4F21-A9F6-5B6C976A012E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1;p37">
              <a:extLst>
                <a:ext uri="{FF2B5EF4-FFF2-40B4-BE49-F238E27FC236}">
                  <a16:creationId xmlns:a16="http://schemas.microsoft.com/office/drawing/2014/main" xmlns="" id="{0245137C-4592-4806-8B62-469869D33346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2;p37">
              <a:extLst>
                <a:ext uri="{FF2B5EF4-FFF2-40B4-BE49-F238E27FC236}">
                  <a16:creationId xmlns:a16="http://schemas.microsoft.com/office/drawing/2014/main" xmlns="" id="{5ED86692-9413-4E30-8942-1A35B21F2F99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43;p37">
              <a:extLst>
                <a:ext uri="{FF2B5EF4-FFF2-40B4-BE49-F238E27FC236}">
                  <a16:creationId xmlns:a16="http://schemas.microsoft.com/office/drawing/2014/main" xmlns="" id="{8D077F22-E9F7-481E-A189-EC73130828D2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44;p37">
              <a:extLst>
                <a:ext uri="{FF2B5EF4-FFF2-40B4-BE49-F238E27FC236}">
                  <a16:creationId xmlns:a16="http://schemas.microsoft.com/office/drawing/2014/main" xmlns="" id="{F3EB5A59-A60E-4C58-BCC9-1E616E65D0DF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45;p37">
              <a:extLst>
                <a:ext uri="{FF2B5EF4-FFF2-40B4-BE49-F238E27FC236}">
                  <a16:creationId xmlns:a16="http://schemas.microsoft.com/office/drawing/2014/main" xmlns="" id="{BFAEA99B-A8FD-4B49-A709-BA09F45B9E6F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46;p37">
              <a:extLst>
                <a:ext uri="{FF2B5EF4-FFF2-40B4-BE49-F238E27FC236}">
                  <a16:creationId xmlns:a16="http://schemas.microsoft.com/office/drawing/2014/main" xmlns="" id="{93BE4E0F-73B3-4840-96D2-D8010FC468A4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47;p37">
              <a:extLst>
                <a:ext uri="{FF2B5EF4-FFF2-40B4-BE49-F238E27FC236}">
                  <a16:creationId xmlns:a16="http://schemas.microsoft.com/office/drawing/2014/main" xmlns="" id="{CF988644-BA78-485D-8E61-BFBED1AB3DC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48;p37">
              <a:extLst>
                <a:ext uri="{FF2B5EF4-FFF2-40B4-BE49-F238E27FC236}">
                  <a16:creationId xmlns:a16="http://schemas.microsoft.com/office/drawing/2014/main" xmlns="" id="{4B56ACAB-5224-4964-A55D-0CCBE618BC72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49;p37">
              <a:extLst>
                <a:ext uri="{FF2B5EF4-FFF2-40B4-BE49-F238E27FC236}">
                  <a16:creationId xmlns:a16="http://schemas.microsoft.com/office/drawing/2014/main" xmlns="" id="{D5F50D48-F6E1-4657-869D-7A59E7DD4414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0;p37">
              <a:extLst>
                <a:ext uri="{FF2B5EF4-FFF2-40B4-BE49-F238E27FC236}">
                  <a16:creationId xmlns:a16="http://schemas.microsoft.com/office/drawing/2014/main" xmlns="" id="{6A46918A-1566-4CD3-9669-F98D322B11EB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7" name="رسم تخطيطي 6"/>
          <p:cNvGraphicFramePr/>
          <p:nvPr>
            <p:extLst>
              <p:ext uri="{D42A27DB-BD31-4B8C-83A1-F6EECF244321}">
                <p14:modId xmlns:p14="http://schemas.microsoft.com/office/powerpoint/2010/main" val="622182987"/>
              </p:ext>
            </p:extLst>
          </p:nvPr>
        </p:nvGraphicFramePr>
        <p:xfrm>
          <a:off x="5392182" y="1335539"/>
          <a:ext cx="6479173" cy="4898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119474" y="6484784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    الفصل السابع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المزيج الترويجي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رابط مستقيم 34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27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0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C7CA628E-402E-4ECD-83CD-2C5BD377C6C5}"/>
              </a:ext>
            </a:extLst>
          </p:cNvPr>
          <p:cNvSpPr/>
          <p:nvPr/>
        </p:nvSpPr>
        <p:spPr>
          <a:xfrm>
            <a:off x="175526" y="1335539"/>
            <a:ext cx="11908215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 rtl="1"/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4628957" y="308535"/>
            <a:ext cx="64684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40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مقارنة بين عناصر المزيج الترويجي</a:t>
            </a:r>
            <a:endParaRPr lang="en-US" sz="40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12" name="Google Shape;536;p37">
            <a:extLst>
              <a:ext uri="{FF2B5EF4-FFF2-40B4-BE49-F238E27FC236}">
                <a16:creationId xmlns:a16="http://schemas.microsoft.com/office/drawing/2014/main" xmlns="" id="{1A531D1E-7BD9-4344-B398-37A44A94B309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13" name="Google Shape;537;p37">
              <a:extLst>
                <a:ext uri="{FF2B5EF4-FFF2-40B4-BE49-F238E27FC236}">
                  <a16:creationId xmlns:a16="http://schemas.microsoft.com/office/drawing/2014/main" xmlns="" id="{CEFE7213-6533-4E58-A817-E3D9213DE656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8;p37">
              <a:extLst>
                <a:ext uri="{FF2B5EF4-FFF2-40B4-BE49-F238E27FC236}">
                  <a16:creationId xmlns:a16="http://schemas.microsoft.com/office/drawing/2014/main" xmlns="" id="{716F2857-0F78-40E2-992D-CA868EA53EBB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9;p37">
              <a:extLst>
                <a:ext uri="{FF2B5EF4-FFF2-40B4-BE49-F238E27FC236}">
                  <a16:creationId xmlns:a16="http://schemas.microsoft.com/office/drawing/2014/main" xmlns="" id="{72B97B30-6E1B-4367-BE71-152329D42C81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0;p37">
              <a:extLst>
                <a:ext uri="{FF2B5EF4-FFF2-40B4-BE49-F238E27FC236}">
                  <a16:creationId xmlns:a16="http://schemas.microsoft.com/office/drawing/2014/main" xmlns="" id="{66E71AA2-0D34-4F21-A9F6-5B6C976A012E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1;p37">
              <a:extLst>
                <a:ext uri="{FF2B5EF4-FFF2-40B4-BE49-F238E27FC236}">
                  <a16:creationId xmlns:a16="http://schemas.microsoft.com/office/drawing/2014/main" xmlns="" id="{0245137C-4592-4806-8B62-469869D33346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2;p37">
              <a:extLst>
                <a:ext uri="{FF2B5EF4-FFF2-40B4-BE49-F238E27FC236}">
                  <a16:creationId xmlns:a16="http://schemas.microsoft.com/office/drawing/2014/main" xmlns="" id="{5ED86692-9413-4E30-8942-1A35B21F2F99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43;p37">
              <a:extLst>
                <a:ext uri="{FF2B5EF4-FFF2-40B4-BE49-F238E27FC236}">
                  <a16:creationId xmlns:a16="http://schemas.microsoft.com/office/drawing/2014/main" xmlns="" id="{8D077F22-E9F7-481E-A189-EC73130828D2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44;p37">
              <a:extLst>
                <a:ext uri="{FF2B5EF4-FFF2-40B4-BE49-F238E27FC236}">
                  <a16:creationId xmlns:a16="http://schemas.microsoft.com/office/drawing/2014/main" xmlns="" id="{F3EB5A59-A60E-4C58-BCC9-1E616E65D0DF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45;p37">
              <a:extLst>
                <a:ext uri="{FF2B5EF4-FFF2-40B4-BE49-F238E27FC236}">
                  <a16:creationId xmlns:a16="http://schemas.microsoft.com/office/drawing/2014/main" xmlns="" id="{BFAEA99B-A8FD-4B49-A709-BA09F45B9E6F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46;p37">
              <a:extLst>
                <a:ext uri="{FF2B5EF4-FFF2-40B4-BE49-F238E27FC236}">
                  <a16:creationId xmlns:a16="http://schemas.microsoft.com/office/drawing/2014/main" xmlns="" id="{93BE4E0F-73B3-4840-96D2-D8010FC468A4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47;p37">
              <a:extLst>
                <a:ext uri="{FF2B5EF4-FFF2-40B4-BE49-F238E27FC236}">
                  <a16:creationId xmlns:a16="http://schemas.microsoft.com/office/drawing/2014/main" xmlns="" id="{CF988644-BA78-485D-8E61-BFBED1AB3DC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48;p37">
              <a:extLst>
                <a:ext uri="{FF2B5EF4-FFF2-40B4-BE49-F238E27FC236}">
                  <a16:creationId xmlns:a16="http://schemas.microsoft.com/office/drawing/2014/main" xmlns="" id="{4B56ACAB-5224-4964-A55D-0CCBE618BC72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49;p37">
              <a:extLst>
                <a:ext uri="{FF2B5EF4-FFF2-40B4-BE49-F238E27FC236}">
                  <a16:creationId xmlns:a16="http://schemas.microsoft.com/office/drawing/2014/main" xmlns="" id="{D5F50D48-F6E1-4657-869D-7A59E7DD4414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0;p37">
              <a:extLst>
                <a:ext uri="{FF2B5EF4-FFF2-40B4-BE49-F238E27FC236}">
                  <a16:creationId xmlns:a16="http://schemas.microsoft.com/office/drawing/2014/main" xmlns="" id="{6A46918A-1566-4CD3-9669-F98D322B11EB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وتر 1"/>
          <p:cNvSpPr/>
          <p:nvPr/>
        </p:nvSpPr>
        <p:spPr>
          <a:xfrm rot="503622">
            <a:off x="8675774" y="1513379"/>
            <a:ext cx="5941922" cy="4812944"/>
          </a:xfrm>
          <a:prstGeom prst="chord">
            <a:avLst>
              <a:gd name="adj1" fmla="val 4341871"/>
              <a:gd name="adj2" fmla="val 16257805"/>
            </a:avLst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342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" name="مستطيل 2"/>
          <p:cNvSpPr/>
          <p:nvPr/>
        </p:nvSpPr>
        <p:spPr>
          <a:xfrm>
            <a:off x="9339893" y="2096274"/>
            <a:ext cx="253146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8800" b="1" cap="none" spc="0" dirty="0" smtClean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الإعلان</a:t>
            </a:r>
            <a:endParaRPr lang="ar-SA" sz="8800" b="1" cap="none" spc="0" dirty="0">
              <a:ln w="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332509" y="1510147"/>
            <a:ext cx="8023805" cy="1340630"/>
          </a:xfrm>
          <a:prstGeom prst="roundRect">
            <a:avLst>
              <a:gd name="adj" fmla="val 9382"/>
            </a:avLst>
          </a:prstGeom>
          <a:solidFill>
            <a:schemeClr val="accent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28575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 smtClean="0">
                <a:solidFill>
                  <a:srgbClr val="C00000"/>
                </a:solidFill>
                <a:latin typeface="Sakkal Majalla" panose="02000000000000000000" pitchFamily="2" charset="-78"/>
                <a:cs typeface="Sultan bold" pitchFamily="2" charset="-78"/>
              </a:rPr>
              <a:t>التعريف </a:t>
            </a:r>
          </a:p>
          <a:p>
            <a:pPr algn="ctr" rtl="1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شكل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أشكال تقديم الأفكار أو السلع أو الخدمات غير الشخصية والمدفوعة الأجر بواسطة معلن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محدد.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مستطيل مستدير الزوايا 26"/>
          <p:cNvSpPr/>
          <p:nvPr/>
        </p:nvSpPr>
        <p:spPr>
          <a:xfrm>
            <a:off x="332509" y="3025384"/>
            <a:ext cx="8023805" cy="3308735"/>
          </a:xfrm>
          <a:prstGeom prst="roundRect">
            <a:avLst>
              <a:gd name="adj" fmla="val 4911"/>
            </a:avLst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28575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3600" dirty="0">
                <a:solidFill>
                  <a:srgbClr val="C00000"/>
                </a:solidFill>
                <a:latin typeface="Sakkal Majalla" panose="02000000000000000000" pitchFamily="2" charset="-78"/>
                <a:cs typeface="Sultan bold" pitchFamily="2" charset="-78"/>
              </a:rPr>
              <a:t>السمات</a:t>
            </a:r>
          </a:p>
          <a:p>
            <a:pPr marL="457200" lvl="0" indent="-457200" algn="just" rtl="1">
              <a:buFont typeface="Arial" panose="020B0604020202020204" pitchFamily="34" charset="0"/>
              <a:buChar char="•"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وسيلة غير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شخصية.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lvl="0" indent="-457200" algn="just" rtl="1">
              <a:buFont typeface="Arial" panose="020B0604020202020204" pitchFamily="34" charset="0"/>
              <a:buChar char="•"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تحمل المعلن لنفقات الإعلان وتحكمه في الرسالة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الإعلانية.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lvl="0" indent="-457200" algn="just" rtl="1">
              <a:buFont typeface="Arial" panose="020B0604020202020204" pitchFamily="34" charset="0"/>
              <a:buChar char="•"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شخصية المعلن معروفة لوسائل نشر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الإعلان.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lvl="0" indent="-457200" algn="just" rtl="1">
              <a:buFont typeface="Arial" panose="020B0604020202020204" pitchFamily="34" charset="0"/>
              <a:buChar char="•"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صعوبة موائمة الرسالة الإعلانية لكل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مستهلك.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lvl="0" indent="-457200" algn="just" rtl="1">
              <a:buFont typeface="Arial" panose="020B0604020202020204" pitchFamily="34" charset="0"/>
              <a:buChar char="•"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انخفاض تكلفته مقارنة بالبيع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الشخصي.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lvl="0" indent="-457200" algn="just" rtl="1">
              <a:buFont typeface="Arial" panose="020B0604020202020204" pitchFamily="34" charset="0"/>
              <a:buChar char="•"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زيادة أهميته في السلع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الاستهلاكية.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26" name="Picture 2" descr="Advertising Free Download PNG | PNG 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497" y="3321425"/>
            <a:ext cx="3066874" cy="306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119474" y="6484784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    الفصل السابع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المزيج الترويجي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رابط مستقيم 35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27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7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C7CA628E-402E-4ECD-83CD-2C5BD377C6C5}"/>
              </a:ext>
            </a:extLst>
          </p:cNvPr>
          <p:cNvSpPr/>
          <p:nvPr/>
        </p:nvSpPr>
        <p:spPr>
          <a:xfrm>
            <a:off x="175526" y="1335539"/>
            <a:ext cx="11908215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 rtl="1"/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4628957" y="308535"/>
            <a:ext cx="64684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40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مقارنة بين عناصر المزيج الترويجي</a:t>
            </a:r>
            <a:endParaRPr lang="en-US" sz="40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12" name="Google Shape;536;p37">
            <a:extLst>
              <a:ext uri="{FF2B5EF4-FFF2-40B4-BE49-F238E27FC236}">
                <a16:creationId xmlns:a16="http://schemas.microsoft.com/office/drawing/2014/main" xmlns="" id="{1A531D1E-7BD9-4344-B398-37A44A94B309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13" name="Google Shape;537;p37">
              <a:extLst>
                <a:ext uri="{FF2B5EF4-FFF2-40B4-BE49-F238E27FC236}">
                  <a16:creationId xmlns:a16="http://schemas.microsoft.com/office/drawing/2014/main" xmlns="" id="{CEFE7213-6533-4E58-A817-E3D9213DE656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8;p37">
              <a:extLst>
                <a:ext uri="{FF2B5EF4-FFF2-40B4-BE49-F238E27FC236}">
                  <a16:creationId xmlns:a16="http://schemas.microsoft.com/office/drawing/2014/main" xmlns="" id="{716F2857-0F78-40E2-992D-CA868EA53EBB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9;p37">
              <a:extLst>
                <a:ext uri="{FF2B5EF4-FFF2-40B4-BE49-F238E27FC236}">
                  <a16:creationId xmlns:a16="http://schemas.microsoft.com/office/drawing/2014/main" xmlns="" id="{72B97B30-6E1B-4367-BE71-152329D42C81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0;p37">
              <a:extLst>
                <a:ext uri="{FF2B5EF4-FFF2-40B4-BE49-F238E27FC236}">
                  <a16:creationId xmlns:a16="http://schemas.microsoft.com/office/drawing/2014/main" xmlns="" id="{66E71AA2-0D34-4F21-A9F6-5B6C976A012E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1;p37">
              <a:extLst>
                <a:ext uri="{FF2B5EF4-FFF2-40B4-BE49-F238E27FC236}">
                  <a16:creationId xmlns:a16="http://schemas.microsoft.com/office/drawing/2014/main" xmlns="" id="{0245137C-4592-4806-8B62-469869D33346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2;p37">
              <a:extLst>
                <a:ext uri="{FF2B5EF4-FFF2-40B4-BE49-F238E27FC236}">
                  <a16:creationId xmlns:a16="http://schemas.microsoft.com/office/drawing/2014/main" xmlns="" id="{5ED86692-9413-4E30-8942-1A35B21F2F99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43;p37">
              <a:extLst>
                <a:ext uri="{FF2B5EF4-FFF2-40B4-BE49-F238E27FC236}">
                  <a16:creationId xmlns:a16="http://schemas.microsoft.com/office/drawing/2014/main" xmlns="" id="{8D077F22-E9F7-481E-A189-EC73130828D2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44;p37">
              <a:extLst>
                <a:ext uri="{FF2B5EF4-FFF2-40B4-BE49-F238E27FC236}">
                  <a16:creationId xmlns:a16="http://schemas.microsoft.com/office/drawing/2014/main" xmlns="" id="{F3EB5A59-A60E-4C58-BCC9-1E616E65D0DF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45;p37">
              <a:extLst>
                <a:ext uri="{FF2B5EF4-FFF2-40B4-BE49-F238E27FC236}">
                  <a16:creationId xmlns:a16="http://schemas.microsoft.com/office/drawing/2014/main" xmlns="" id="{BFAEA99B-A8FD-4B49-A709-BA09F45B9E6F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46;p37">
              <a:extLst>
                <a:ext uri="{FF2B5EF4-FFF2-40B4-BE49-F238E27FC236}">
                  <a16:creationId xmlns:a16="http://schemas.microsoft.com/office/drawing/2014/main" xmlns="" id="{93BE4E0F-73B3-4840-96D2-D8010FC468A4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47;p37">
              <a:extLst>
                <a:ext uri="{FF2B5EF4-FFF2-40B4-BE49-F238E27FC236}">
                  <a16:creationId xmlns:a16="http://schemas.microsoft.com/office/drawing/2014/main" xmlns="" id="{CF988644-BA78-485D-8E61-BFBED1AB3DC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48;p37">
              <a:extLst>
                <a:ext uri="{FF2B5EF4-FFF2-40B4-BE49-F238E27FC236}">
                  <a16:creationId xmlns:a16="http://schemas.microsoft.com/office/drawing/2014/main" xmlns="" id="{4B56ACAB-5224-4964-A55D-0CCBE618BC72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49;p37">
              <a:extLst>
                <a:ext uri="{FF2B5EF4-FFF2-40B4-BE49-F238E27FC236}">
                  <a16:creationId xmlns:a16="http://schemas.microsoft.com/office/drawing/2014/main" xmlns="" id="{D5F50D48-F6E1-4657-869D-7A59E7DD4414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0;p37">
              <a:extLst>
                <a:ext uri="{FF2B5EF4-FFF2-40B4-BE49-F238E27FC236}">
                  <a16:creationId xmlns:a16="http://schemas.microsoft.com/office/drawing/2014/main" xmlns="" id="{6A46918A-1566-4CD3-9669-F98D322B11EB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وتر 1"/>
          <p:cNvSpPr/>
          <p:nvPr/>
        </p:nvSpPr>
        <p:spPr>
          <a:xfrm rot="503622">
            <a:off x="8675774" y="1513379"/>
            <a:ext cx="5941922" cy="4812944"/>
          </a:xfrm>
          <a:prstGeom prst="chord">
            <a:avLst>
              <a:gd name="adj1" fmla="val 4341871"/>
              <a:gd name="adj2" fmla="val 16257805"/>
            </a:avLst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342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" name="مستطيل 2"/>
          <p:cNvSpPr/>
          <p:nvPr/>
        </p:nvSpPr>
        <p:spPr>
          <a:xfrm>
            <a:off x="8971992" y="1573504"/>
            <a:ext cx="3111749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8000" b="1" cap="none" spc="0" dirty="0" smtClean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البيع</a:t>
            </a:r>
          </a:p>
          <a:p>
            <a:pPr algn="ctr"/>
            <a:r>
              <a:rPr lang="ar-BH" sz="8000" b="1" cap="none" spc="0" dirty="0" smtClean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الشخصي</a:t>
            </a:r>
            <a:endParaRPr lang="ar-SA" sz="8000" b="1" cap="none" spc="0" dirty="0">
              <a:ln w="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316257" y="1557205"/>
            <a:ext cx="8023805" cy="1501994"/>
          </a:xfrm>
          <a:prstGeom prst="roundRect">
            <a:avLst>
              <a:gd name="adj" fmla="val 9382"/>
            </a:avLst>
          </a:prstGeom>
          <a:solidFill>
            <a:schemeClr val="accent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28575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>
                <a:solidFill>
                  <a:srgbClr val="C00000"/>
                </a:solidFill>
                <a:latin typeface="Sakkal Majalla" panose="02000000000000000000" pitchFamily="2" charset="-78"/>
                <a:cs typeface="Sultan bold" pitchFamily="2" charset="-78"/>
              </a:rPr>
              <a:t>التعريف </a:t>
            </a:r>
          </a:p>
          <a:p>
            <a:pPr algn="ct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عملية إقناع العميل الحالي والمرتقب بشراء سلعة أو خدمة معينة من خلال الاتصال الشخصي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مستطيل مستدير الزوايا 26"/>
          <p:cNvSpPr/>
          <p:nvPr/>
        </p:nvSpPr>
        <p:spPr>
          <a:xfrm>
            <a:off x="298849" y="3312529"/>
            <a:ext cx="8023805" cy="2805614"/>
          </a:xfrm>
          <a:prstGeom prst="roundRect">
            <a:avLst>
              <a:gd name="adj" fmla="val 7454"/>
            </a:avLst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28575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3600" dirty="0">
                <a:solidFill>
                  <a:srgbClr val="C00000"/>
                </a:solidFill>
                <a:latin typeface="Sakkal Majalla" panose="02000000000000000000" pitchFamily="2" charset="-78"/>
                <a:cs typeface="Sultan bold" pitchFamily="2" charset="-78"/>
              </a:rPr>
              <a:t>السمات</a:t>
            </a:r>
          </a:p>
          <a:p>
            <a:pPr marL="457200" lvl="0" indent="-457200" algn="r" rtl="1">
              <a:buFont typeface="Arial" panose="020B0604020202020204" pitchFamily="34" charset="0"/>
              <a:buChar char="•"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اتصال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مباشر.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lvl="0" indent="-457200" algn="r" rtl="1">
              <a:buFont typeface="Arial" panose="020B0604020202020204" pitchFamily="34" charset="0"/>
              <a:buChar char="•"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التعرف السريع لردة فعل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المستهلك.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lvl="0" indent="-457200" algn="r" rtl="1">
              <a:buFont typeface="Arial" panose="020B0604020202020204" pitchFamily="34" charset="0"/>
              <a:buChar char="•"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إمكانية تعديل الرسالة </a:t>
            </a:r>
            <a:r>
              <a:rPr lang="ar-BH" sz="2800" b="1" dirty="0" err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البيعية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لتناسب كل سوق وكل مستهلك على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حدة.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lvl="0" indent="-457200" algn="r" rtl="1">
              <a:buFont typeface="Arial" panose="020B0604020202020204" pitchFamily="34" charset="0"/>
              <a:buChar char="•"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ارتفاع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تكلفته.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زيادة أهميته ومعدل استعماله في حالة السلع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الصناعية.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050" name="Picture 2" descr="Tema 11. Política de Comunicación I timeline | Timetoast timeli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673" y="3738282"/>
            <a:ext cx="3327699" cy="311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119474" y="6484784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    الفصل السابع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المزيج الترويجي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رابط مستقيم 35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27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09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C7CA628E-402E-4ECD-83CD-2C5BD377C6C5}"/>
              </a:ext>
            </a:extLst>
          </p:cNvPr>
          <p:cNvSpPr/>
          <p:nvPr/>
        </p:nvSpPr>
        <p:spPr>
          <a:xfrm>
            <a:off x="175526" y="1335539"/>
            <a:ext cx="11908215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 rtl="1"/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4628957" y="308535"/>
            <a:ext cx="64684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40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مقارنة بين عناصر المزيج الترويجي</a:t>
            </a:r>
            <a:endParaRPr lang="en-US" sz="40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12" name="Google Shape;536;p37">
            <a:extLst>
              <a:ext uri="{FF2B5EF4-FFF2-40B4-BE49-F238E27FC236}">
                <a16:creationId xmlns:a16="http://schemas.microsoft.com/office/drawing/2014/main" xmlns="" id="{1A531D1E-7BD9-4344-B398-37A44A94B309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13" name="Google Shape;537;p37">
              <a:extLst>
                <a:ext uri="{FF2B5EF4-FFF2-40B4-BE49-F238E27FC236}">
                  <a16:creationId xmlns:a16="http://schemas.microsoft.com/office/drawing/2014/main" xmlns="" id="{CEFE7213-6533-4E58-A817-E3D9213DE656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8;p37">
              <a:extLst>
                <a:ext uri="{FF2B5EF4-FFF2-40B4-BE49-F238E27FC236}">
                  <a16:creationId xmlns:a16="http://schemas.microsoft.com/office/drawing/2014/main" xmlns="" id="{716F2857-0F78-40E2-992D-CA868EA53EBB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9;p37">
              <a:extLst>
                <a:ext uri="{FF2B5EF4-FFF2-40B4-BE49-F238E27FC236}">
                  <a16:creationId xmlns:a16="http://schemas.microsoft.com/office/drawing/2014/main" xmlns="" id="{72B97B30-6E1B-4367-BE71-152329D42C81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0;p37">
              <a:extLst>
                <a:ext uri="{FF2B5EF4-FFF2-40B4-BE49-F238E27FC236}">
                  <a16:creationId xmlns:a16="http://schemas.microsoft.com/office/drawing/2014/main" xmlns="" id="{66E71AA2-0D34-4F21-A9F6-5B6C976A012E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1;p37">
              <a:extLst>
                <a:ext uri="{FF2B5EF4-FFF2-40B4-BE49-F238E27FC236}">
                  <a16:creationId xmlns:a16="http://schemas.microsoft.com/office/drawing/2014/main" xmlns="" id="{0245137C-4592-4806-8B62-469869D33346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2;p37">
              <a:extLst>
                <a:ext uri="{FF2B5EF4-FFF2-40B4-BE49-F238E27FC236}">
                  <a16:creationId xmlns:a16="http://schemas.microsoft.com/office/drawing/2014/main" xmlns="" id="{5ED86692-9413-4E30-8942-1A35B21F2F99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43;p37">
              <a:extLst>
                <a:ext uri="{FF2B5EF4-FFF2-40B4-BE49-F238E27FC236}">
                  <a16:creationId xmlns:a16="http://schemas.microsoft.com/office/drawing/2014/main" xmlns="" id="{8D077F22-E9F7-481E-A189-EC73130828D2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44;p37">
              <a:extLst>
                <a:ext uri="{FF2B5EF4-FFF2-40B4-BE49-F238E27FC236}">
                  <a16:creationId xmlns:a16="http://schemas.microsoft.com/office/drawing/2014/main" xmlns="" id="{F3EB5A59-A60E-4C58-BCC9-1E616E65D0DF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45;p37">
              <a:extLst>
                <a:ext uri="{FF2B5EF4-FFF2-40B4-BE49-F238E27FC236}">
                  <a16:creationId xmlns:a16="http://schemas.microsoft.com/office/drawing/2014/main" xmlns="" id="{BFAEA99B-A8FD-4B49-A709-BA09F45B9E6F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46;p37">
              <a:extLst>
                <a:ext uri="{FF2B5EF4-FFF2-40B4-BE49-F238E27FC236}">
                  <a16:creationId xmlns:a16="http://schemas.microsoft.com/office/drawing/2014/main" xmlns="" id="{93BE4E0F-73B3-4840-96D2-D8010FC468A4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47;p37">
              <a:extLst>
                <a:ext uri="{FF2B5EF4-FFF2-40B4-BE49-F238E27FC236}">
                  <a16:creationId xmlns:a16="http://schemas.microsoft.com/office/drawing/2014/main" xmlns="" id="{CF988644-BA78-485D-8E61-BFBED1AB3DC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48;p37">
              <a:extLst>
                <a:ext uri="{FF2B5EF4-FFF2-40B4-BE49-F238E27FC236}">
                  <a16:creationId xmlns:a16="http://schemas.microsoft.com/office/drawing/2014/main" xmlns="" id="{4B56ACAB-5224-4964-A55D-0CCBE618BC72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49;p37">
              <a:extLst>
                <a:ext uri="{FF2B5EF4-FFF2-40B4-BE49-F238E27FC236}">
                  <a16:creationId xmlns:a16="http://schemas.microsoft.com/office/drawing/2014/main" xmlns="" id="{D5F50D48-F6E1-4657-869D-7A59E7DD4414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0;p37">
              <a:extLst>
                <a:ext uri="{FF2B5EF4-FFF2-40B4-BE49-F238E27FC236}">
                  <a16:creationId xmlns:a16="http://schemas.microsoft.com/office/drawing/2014/main" xmlns="" id="{6A46918A-1566-4CD3-9669-F98D322B11EB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وتر 1"/>
          <p:cNvSpPr/>
          <p:nvPr/>
        </p:nvSpPr>
        <p:spPr>
          <a:xfrm rot="503622">
            <a:off x="8675774" y="1513379"/>
            <a:ext cx="5941922" cy="4812944"/>
          </a:xfrm>
          <a:prstGeom prst="chord">
            <a:avLst>
              <a:gd name="adj1" fmla="val 4341871"/>
              <a:gd name="adj2" fmla="val 16257805"/>
            </a:avLst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342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" name="مستطيل 2"/>
          <p:cNvSpPr/>
          <p:nvPr/>
        </p:nvSpPr>
        <p:spPr>
          <a:xfrm>
            <a:off x="8904673" y="1708055"/>
            <a:ext cx="3827893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8000" b="1" cap="none" spc="0" dirty="0" smtClean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النشر / الدعاية</a:t>
            </a:r>
          </a:p>
          <a:p>
            <a:pPr algn="ctr"/>
            <a:endParaRPr lang="ar-SA" sz="8000" b="1" cap="none" spc="0" dirty="0">
              <a:ln w="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332509" y="1953898"/>
            <a:ext cx="8023805" cy="1340630"/>
          </a:xfrm>
          <a:prstGeom prst="roundRect">
            <a:avLst>
              <a:gd name="adj" fmla="val 9382"/>
            </a:avLst>
          </a:prstGeom>
          <a:solidFill>
            <a:schemeClr val="accent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28575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>
                <a:solidFill>
                  <a:srgbClr val="C00000"/>
                </a:solidFill>
                <a:latin typeface="Sakkal Majalla" panose="02000000000000000000" pitchFamily="2" charset="-78"/>
                <a:cs typeface="Sultan bold" pitchFamily="2" charset="-78"/>
              </a:rPr>
              <a:t>التعريف </a:t>
            </a:r>
          </a:p>
          <a:p>
            <a:pPr algn="ct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أي شكل من أشكال تقديم الأفكار أو السلع أو الخدمات بصورة غير شخصية وغير مدفوعة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الأجر.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مستطيل مستدير الزوايا 26"/>
          <p:cNvSpPr/>
          <p:nvPr/>
        </p:nvSpPr>
        <p:spPr>
          <a:xfrm>
            <a:off x="332509" y="3469135"/>
            <a:ext cx="8023805" cy="2165181"/>
          </a:xfrm>
          <a:prstGeom prst="roundRect">
            <a:avLst>
              <a:gd name="adj" fmla="val 4099"/>
            </a:avLst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28575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3600" dirty="0">
                <a:solidFill>
                  <a:srgbClr val="C00000"/>
                </a:solidFill>
                <a:latin typeface="Sakkal Majalla" panose="02000000000000000000" pitchFamily="2" charset="-78"/>
                <a:cs typeface="Sultan bold" pitchFamily="2" charset="-78"/>
              </a:rPr>
              <a:t>السمات</a:t>
            </a:r>
          </a:p>
          <a:p>
            <a:pPr marL="457200" lvl="0" indent="-457200" algn="just" rtl="1">
              <a:buFont typeface="Arial" panose="020B0604020202020204" pitchFamily="34" charset="0"/>
              <a:buChar char="•"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نوع من الاتصال غير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الشخصي.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lvl="0" indent="-457200" algn="just" rtl="1">
              <a:buFont typeface="Arial" panose="020B0604020202020204" pitchFamily="34" charset="0"/>
              <a:buChar char="•"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عدم تحمل المنشأة تكلفة الوسيلة المستعملة في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النشر.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lvl="0" indent="-457200" algn="just" rtl="1">
              <a:buFont typeface="Arial" panose="020B0604020202020204" pitchFamily="34" charset="0"/>
              <a:buChar char="•"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عدم تحكم المنشأة في مضمون الرسالة وحجمها أو زمن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نشرها.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074" name="Picture 2" descr="Vector illustration of newspaper icon | Free 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314" y="3301811"/>
            <a:ext cx="3723032" cy="372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119474" y="6484784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    الفصل السابع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المزيج الترويجي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رابط مستقيم 35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27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8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C7CA628E-402E-4ECD-83CD-2C5BD377C6C5}"/>
              </a:ext>
            </a:extLst>
          </p:cNvPr>
          <p:cNvSpPr/>
          <p:nvPr/>
        </p:nvSpPr>
        <p:spPr>
          <a:xfrm>
            <a:off x="175526" y="1335539"/>
            <a:ext cx="11908215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 rtl="1"/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4628957" y="308535"/>
            <a:ext cx="64684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40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مقارنة بين عناصر المزيج الترويجي</a:t>
            </a:r>
            <a:endParaRPr lang="en-US" sz="40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12" name="Google Shape;536;p37">
            <a:extLst>
              <a:ext uri="{FF2B5EF4-FFF2-40B4-BE49-F238E27FC236}">
                <a16:creationId xmlns:a16="http://schemas.microsoft.com/office/drawing/2014/main" xmlns="" id="{1A531D1E-7BD9-4344-B398-37A44A94B309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13" name="Google Shape;537;p37">
              <a:extLst>
                <a:ext uri="{FF2B5EF4-FFF2-40B4-BE49-F238E27FC236}">
                  <a16:creationId xmlns:a16="http://schemas.microsoft.com/office/drawing/2014/main" xmlns="" id="{CEFE7213-6533-4E58-A817-E3D9213DE656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8;p37">
              <a:extLst>
                <a:ext uri="{FF2B5EF4-FFF2-40B4-BE49-F238E27FC236}">
                  <a16:creationId xmlns:a16="http://schemas.microsoft.com/office/drawing/2014/main" xmlns="" id="{716F2857-0F78-40E2-992D-CA868EA53EBB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9;p37">
              <a:extLst>
                <a:ext uri="{FF2B5EF4-FFF2-40B4-BE49-F238E27FC236}">
                  <a16:creationId xmlns:a16="http://schemas.microsoft.com/office/drawing/2014/main" xmlns="" id="{72B97B30-6E1B-4367-BE71-152329D42C81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0;p37">
              <a:extLst>
                <a:ext uri="{FF2B5EF4-FFF2-40B4-BE49-F238E27FC236}">
                  <a16:creationId xmlns:a16="http://schemas.microsoft.com/office/drawing/2014/main" xmlns="" id="{66E71AA2-0D34-4F21-A9F6-5B6C976A012E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1;p37">
              <a:extLst>
                <a:ext uri="{FF2B5EF4-FFF2-40B4-BE49-F238E27FC236}">
                  <a16:creationId xmlns:a16="http://schemas.microsoft.com/office/drawing/2014/main" xmlns="" id="{0245137C-4592-4806-8B62-469869D33346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2;p37">
              <a:extLst>
                <a:ext uri="{FF2B5EF4-FFF2-40B4-BE49-F238E27FC236}">
                  <a16:creationId xmlns:a16="http://schemas.microsoft.com/office/drawing/2014/main" xmlns="" id="{5ED86692-9413-4E30-8942-1A35B21F2F99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43;p37">
              <a:extLst>
                <a:ext uri="{FF2B5EF4-FFF2-40B4-BE49-F238E27FC236}">
                  <a16:creationId xmlns:a16="http://schemas.microsoft.com/office/drawing/2014/main" xmlns="" id="{8D077F22-E9F7-481E-A189-EC73130828D2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44;p37">
              <a:extLst>
                <a:ext uri="{FF2B5EF4-FFF2-40B4-BE49-F238E27FC236}">
                  <a16:creationId xmlns:a16="http://schemas.microsoft.com/office/drawing/2014/main" xmlns="" id="{F3EB5A59-A60E-4C58-BCC9-1E616E65D0DF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45;p37">
              <a:extLst>
                <a:ext uri="{FF2B5EF4-FFF2-40B4-BE49-F238E27FC236}">
                  <a16:creationId xmlns:a16="http://schemas.microsoft.com/office/drawing/2014/main" xmlns="" id="{BFAEA99B-A8FD-4B49-A709-BA09F45B9E6F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46;p37">
              <a:extLst>
                <a:ext uri="{FF2B5EF4-FFF2-40B4-BE49-F238E27FC236}">
                  <a16:creationId xmlns:a16="http://schemas.microsoft.com/office/drawing/2014/main" xmlns="" id="{93BE4E0F-73B3-4840-96D2-D8010FC468A4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47;p37">
              <a:extLst>
                <a:ext uri="{FF2B5EF4-FFF2-40B4-BE49-F238E27FC236}">
                  <a16:creationId xmlns:a16="http://schemas.microsoft.com/office/drawing/2014/main" xmlns="" id="{CF988644-BA78-485D-8E61-BFBED1AB3DC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48;p37">
              <a:extLst>
                <a:ext uri="{FF2B5EF4-FFF2-40B4-BE49-F238E27FC236}">
                  <a16:creationId xmlns:a16="http://schemas.microsoft.com/office/drawing/2014/main" xmlns="" id="{4B56ACAB-5224-4964-A55D-0CCBE618BC72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49;p37">
              <a:extLst>
                <a:ext uri="{FF2B5EF4-FFF2-40B4-BE49-F238E27FC236}">
                  <a16:creationId xmlns:a16="http://schemas.microsoft.com/office/drawing/2014/main" xmlns="" id="{D5F50D48-F6E1-4657-869D-7A59E7DD4414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0;p37">
              <a:extLst>
                <a:ext uri="{FF2B5EF4-FFF2-40B4-BE49-F238E27FC236}">
                  <a16:creationId xmlns:a16="http://schemas.microsoft.com/office/drawing/2014/main" xmlns="" id="{6A46918A-1566-4CD3-9669-F98D322B11EB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وتر 1"/>
          <p:cNvSpPr/>
          <p:nvPr/>
        </p:nvSpPr>
        <p:spPr>
          <a:xfrm rot="503622">
            <a:off x="8675774" y="1513379"/>
            <a:ext cx="5941922" cy="4812944"/>
          </a:xfrm>
          <a:prstGeom prst="chord">
            <a:avLst>
              <a:gd name="adj1" fmla="val 4341871"/>
              <a:gd name="adj2" fmla="val 16257805"/>
            </a:avLst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342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" name="مستطيل 2"/>
          <p:cNvSpPr/>
          <p:nvPr/>
        </p:nvSpPr>
        <p:spPr>
          <a:xfrm>
            <a:off x="8850884" y="1719817"/>
            <a:ext cx="3827893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8000" b="1" cap="none" spc="0" dirty="0" smtClean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تنشيط المبيعات</a:t>
            </a:r>
          </a:p>
          <a:p>
            <a:pPr algn="ctr"/>
            <a:endParaRPr lang="ar-SA" sz="8000" b="1" cap="none" spc="0" dirty="0">
              <a:ln w="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332509" y="1430200"/>
            <a:ext cx="8246715" cy="1110564"/>
          </a:xfrm>
          <a:prstGeom prst="roundRect">
            <a:avLst>
              <a:gd name="adj" fmla="val 9382"/>
            </a:avLst>
          </a:prstGeom>
          <a:solidFill>
            <a:schemeClr val="accent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28575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>
                <a:solidFill>
                  <a:srgbClr val="C00000"/>
                </a:solidFill>
                <a:latin typeface="Sakkal Majalla" panose="02000000000000000000" pitchFamily="2" charset="-78"/>
                <a:cs typeface="Sultan bold" pitchFamily="2" charset="-78"/>
              </a:rPr>
              <a:t>التعريف </a:t>
            </a:r>
          </a:p>
          <a:p>
            <a:pPr algn="ctr" rtl="1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النشاط الذي يوظف حافزاً لشراء سلعة أو خدمة أو تجربتها والذي يمكن توجيهه إلى كل من المستهلكين والوسطاء </a:t>
            </a:r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والبائعين.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مستطيل مستدير الزوايا 26"/>
          <p:cNvSpPr/>
          <p:nvPr/>
        </p:nvSpPr>
        <p:spPr>
          <a:xfrm>
            <a:off x="356884" y="2660448"/>
            <a:ext cx="8246715" cy="2076344"/>
          </a:xfrm>
          <a:prstGeom prst="roundRect">
            <a:avLst>
              <a:gd name="adj" fmla="val 4099"/>
            </a:avLst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28575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3600" dirty="0">
                <a:solidFill>
                  <a:srgbClr val="C00000"/>
                </a:solidFill>
                <a:latin typeface="Sakkal Majalla" panose="02000000000000000000" pitchFamily="2" charset="-78"/>
                <a:cs typeface="Sultan bold" pitchFamily="2" charset="-78"/>
              </a:rPr>
              <a:t>السمات</a:t>
            </a:r>
          </a:p>
          <a:p>
            <a:pPr marL="174625" lvl="0" indent="-174625" algn="just" rtl="1">
              <a:buFont typeface="Arial" panose="020B0604020202020204" pitchFamily="34" charset="0"/>
              <a:buChar char="•"/>
            </a:pP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 مكمل لأنشطة البيع الشخصي والإعلان ولا يمكن الاعتماد عليه </a:t>
            </a:r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وحده.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74625" lvl="0" indent="-174625" algn="just" rtl="1">
              <a:buFont typeface="Arial" panose="020B0604020202020204" pitchFamily="34" charset="0"/>
              <a:buChar char="•"/>
            </a:pP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الممكن توجيهه إلى المستهلك والبائع </a:t>
            </a:r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والوسيط.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74625" lvl="0" indent="-174625" algn="just" rtl="1">
              <a:buFont typeface="Arial" panose="020B0604020202020204" pitchFamily="34" charset="0"/>
              <a:buChar char="•"/>
            </a:pP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يهدف إلى تحقيق تأثير مباشر </a:t>
            </a:r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وسريع.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74625" indent="-174625" algn="just" rtl="1">
              <a:buFont typeface="Arial" panose="020B0604020202020204" pitchFamily="34" charset="0"/>
              <a:buChar char="•"/>
            </a:pP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زيادة استعماله عند تقديم منتج جديد أو عند زيادة المخزون أو انخفاض </a:t>
            </a:r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المبيعات.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100" name="Picture 4" descr="Sales promotion Brand Portable Network Graphics - madina sharif png png  download - 2000*2000 - Free Transparent Sales Promotion png Download. -  Clip Art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314" y="3304063"/>
            <a:ext cx="3712418" cy="371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مستطيل مستدير الزوايا 32"/>
          <p:cNvSpPr/>
          <p:nvPr/>
        </p:nvSpPr>
        <p:spPr>
          <a:xfrm>
            <a:off x="332509" y="4869098"/>
            <a:ext cx="8246715" cy="1463372"/>
          </a:xfrm>
          <a:prstGeom prst="roundRect">
            <a:avLst>
              <a:gd name="adj" fmla="val 4099"/>
            </a:avLst>
          </a:prstGeom>
          <a:solidFill>
            <a:schemeClr val="accent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28575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3600" dirty="0">
                <a:solidFill>
                  <a:srgbClr val="C00000"/>
                </a:solidFill>
                <a:latin typeface="Sakkal Majalla" panose="02000000000000000000" pitchFamily="2" charset="-78"/>
                <a:cs typeface="Sultan bold" pitchFamily="2" charset="-78"/>
              </a:rPr>
              <a:t>الوسائل</a:t>
            </a:r>
          </a:p>
          <a:p>
            <a:pPr lvl="0" algn="just" rtl="1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العينات – المعارض – المسابقات – تنسيق نوافذ العرض – الهدايا المجانية – العروض الخاصة – الدورات التدريبية المخصصة للعملاء – المطبوعات التي تحمل اسم منتج أو </a:t>
            </a:r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الشركة.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119474" y="6484784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    الفصل السابع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المزيج الترويجي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رابط مستقيم 36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27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9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1932679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623888" indent="-623888" algn="r" rtl="1"/>
            <a:r>
              <a:rPr lang="ar-BH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 </a:t>
            </a:r>
            <a:r>
              <a:rPr lang="ar-BH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يهدف الترويج إلى تحقيق ثلاثة أهداف وهي</a:t>
            </a:r>
            <a:r>
              <a:rPr lang="ar-SA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ar-SA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502484" y="255539"/>
            <a:ext cx="21082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50" name="Rectangle 3">
            <a:extLst>
              <a:ext uri="{FF2B5EF4-FFF2-40B4-BE49-F238E27FC236}">
                <a16:creationId xmlns:a16="http://schemas.microsoft.com/office/drawing/2014/main" xmlns="" id="{CF37C91C-1792-4456-A129-12DA8C225934}"/>
              </a:ext>
            </a:extLst>
          </p:cNvPr>
          <p:cNvSpPr/>
          <p:nvPr/>
        </p:nvSpPr>
        <p:spPr>
          <a:xfrm flipH="1">
            <a:off x="11053783" y="-114335"/>
            <a:ext cx="707366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rtl="1"/>
            <a:r>
              <a:rPr lang="ar-SA" sz="11500" b="1" cap="none" spc="0" dirty="0">
                <a:ln w="19050">
                  <a:solidFill>
                    <a:srgbClr val="FF9933"/>
                  </a:solidFill>
                  <a:prstDash val="solid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  <a:endParaRPr lang="en-US" sz="11500" b="1" cap="none" spc="0" dirty="0">
              <a:ln w="19050">
                <a:solidFill>
                  <a:srgbClr val="FF9933"/>
                </a:solidFill>
                <a:prstDash val="solid"/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hlinkClick r:id="rId2" action="ppaction://hlinksldjump"/>
            <a:extLst>
              <a:ext uri="{FF2B5EF4-FFF2-40B4-BE49-F238E27FC236}">
                <a16:creationId xmlns:a16="http://schemas.microsoft.com/office/drawing/2014/main" xmlns="" id="{D26EB1B5-0C73-4673-B830-CBC625C354BB}"/>
              </a:ext>
            </a:extLst>
          </p:cNvPr>
          <p:cNvSpPr/>
          <p:nvPr/>
        </p:nvSpPr>
        <p:spPr>
          <a:xfrm>
            <a:off x="6279866" y="3279850"/>
            <a:ext cx="4937760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أ.  </a:t>
            </a:r>
            <a:r>
              <a:rPr lang="ar-BH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التذكير – التعريف - التفكير</a:t>
            </a:r>
            <a:r>
              <a:rPr lang="ar-SA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: Rounded Corners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0B87C965-9A2D-40EF-9B01-3285F1F92093}"/>
              </a:ext>
            </a:extLst>
          </p:cNvPr>
          <p:cNvSpPr/>
          <p:nvPr/>
        </p:nvSpPr>
        <p:spPr>
          <a:xfrm>
            <a:off x="6279866" y="4665808"/>
            <a:ext cx="4937760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ب.  </a:t>
            </a:r>
            <a:r>
              <a:rPr lang="ar-BH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التوزيع – التسعير - المنتج</a:t>
            </a:r>
            <a:r>
              <a:rPr lang="ar-SA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: Rounded Corners 4">
            <a:hlinkClick r:id="rId2" action="ppaction://hlinksldjump"/>
            <a:extLst>
              <a:ext uri="{FF2B5EF4-FFF2-40B4-BE49-F238E27FC236}">
                <a16:creationId xmlns:a16="http://schemas.microsoft.com/office/drawing/2014/main" xmlns="" id="{8B6951A5-408B-473D-B6CF-B5E572164259}"/>
              </a:ext>
            </a:extLst>
          </p:cNvPr>
          <p:cNvSpPr/>
          <p:nvPr/>
        </p:nvSpPr>
        <p:spPr>
          <a:xfrm>
            <a:off x="573355" y="3279850"/>
            <a:ext cx="4937760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ج.  </a:t>
            </a:r>
            <a:r>
              <a:rPr lang="ar-BH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التعريف – التوزيع - الإقناع</a:t>
            </a:r>
            <a:r>
              <a:rPr lang="ar-SA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: Rounded Corners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688AD076-9558-4180-9052-D3E11A808CCF}"/>
              </a:ext>
            </a:extLst>
          </p:cNvPr>
          <p:cNvSpPr/>
          <p:nvPr/>
        </p:nvSpPr>
        <p:spPr>
          <a:xfrm>
            <a:off x="573355" y="4665808"/>
            <a:ext cx="4937760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د.  </a:t>
            </a:r>
            <a:r>
              <a:rPr lang="ar-BH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الإقناع – التذكير - التعريف.</a:t>
            </a: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119474" y="6484784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    الفصل السابع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المزيج الترويجي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رابط مستقيم 14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27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8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1932679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623888" indent="-623888" algn="just" rtl="1"/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 </a:t>
            </a:r>
            <a:r>
              <a:rPr lang="ar-BH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الإعلان هو شكل من أشكال تقديم الأفكار أو السلع أو الخدمات بصورة غير شخصية وغير مدفوعة الأجر</a:t>
            </a:r>
            <a:r>
              <a:rPr lang="ar-SA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502484" y="255539"/>
            <a:ext cx="21082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50" name="Rectangle 3">
            <a:extLst>
              <a:ext uri="{FF2B5EF4-FFF2-40B4-BE49-F238E27FC236}">
                <a16:creationId xmlns:a16="http://schemas.microsoft.com/office/drawing/2014/main" xmlns="" id="{CF37C91C-1792-4456-A129-12DA8C225934}"/>
              </a:ext>
            </a:extLst>
          </p:cNvPr>
          <p:cNvSpPr/>
          <p:nvPr/>
        </p:nvSpPr>
        <p:spPr>
          <a:xfrm flipH="1">
            <a:off x="11053783" y="-114335"/>
            <a:ext cx="707366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rtl="1"/>
            <a:r>
              <a:rPr lang="ar-SA" sz="11500" b="1" cap="none" spc="0" dirty="0">
                <a:ln w="19050">
                  <a:solidFill>
                    <a:srgbClr val="FF9933"/>
                  </a:solidFill>
                  <a:prstDash val="solid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  <a:endParaRPr lang="en-US" sz="11500" b="1" cap="none" spc="0" dirty="0">
              <a:ln w="19050">
                <a:solidFill>
                  <a:srgbClr val="FF9933"/>
                </a:solidFill>
                <a:prstDash val="solid"/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hlinkClick r:id="rId2" action="ppaction://hlinksldjump"/>
            <a:extLst>
              <a:ext uri="{FF2B5EF4-FFF2-40B4-BE49-F238E27FC236}">
                <a16:creationId xmlns:a16="http://schemas.microsoft.com/office/drawing/2014/main" xmlns="" id="{D26EB1B5-0C73-4673-B830-CBC625C354BB}"/>
              </a:ext>
            </a:extLst>
          </p:cNvPr>
          <p:cNvSpPr/>
          <p:nvPr/>
        </p:nvSpPr>
        <p:spPr>
          <a:xfrm>
            <a:off x="6543393" y="3881480"/>
            <a:ext cx="2936949" cy="856343"/>
          </a:xfrm>
          <a:prstGeom prst="roundRect">
            <a:avLst>
              <a:gd name="adj" fmla="val 50000"/>
            </a:avLst>
          </a:prstGeom>
          <a:solidFill>
            <a:srgbClr val="C1301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صح</a:t>
            </a:r>
            <a:endParaRPr lang="ar-SA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: Rounded Corners 1">
            <a:hlinkClick r:id="rId3" action="ppaction://hlinksldjump"/>
            <a:extLst>
              <a:ext uri="{FF2B5EF4-FFF2-40B4-BE49-F238E27FC236}">
                <a16:creationId xmlns:a16="http://schemas.microsoft.com/office/drawing/2014/main" xmlns="" id="{33519721-DB9D-4E6B-82E6-92DD79CF670B}"/>
              </a:ext>
            </a:extLst>
          </p:cNvPr>
          <p:cNvSpPr/>
          <p:nvPr/>
        </p:nvSpPr>
        <p:spPr>
          <a:xfrm>
            <a:off x="2768362" y="3881480"/>
            <a:ext cx="2936949" cy="856343"/>
          </a:xfrm>
          <a:prstGeom prst="roundRect">
            <a:avLst>
              <a:gd name="adj" fmla="val 50000"/>
            </a:avLst>
          </a:prstGeom>
          <a:solidFill>
            <a:srgbClr val="3A5C8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خطأ</a:t>
            </a:r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119474" y="6484784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    الفصل السابع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المزيج الترويجي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رابط مستقيم 11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27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7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1932679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623888" indent="-623888" algn="just" rtl="1"/>
            <a:r>
              <a:rPr lang="ar-BH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SA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 </a:t>
            </a:r>
            <a:r>
              <a:rPr lang="ar-BH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العينات المجانية هي وسيلة من وسائل تنشيط المبيعات تهدف للتأثير في المستهلك النهائي</a:t>
            </a:r>
            <a:r>
              <a:rPr lang="ar-SA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502484" y="255539"/>
            <a:ext cx="21082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50" name="Rectangle 3">
            <a:extLst>
              <a:ext uri="{FF2B5EF4-FFF2-40B4-BE49-F238E27FC236}">
                <a16:creationId xmlns:a16="http://schemas.microsoft.com/office/drawing/2014/main" xmlns="" id="{CF37C91C-1792-4456-A129-12DA8C225934}"/>
              </a:ext>
            </a:extLst>
          </p:cNvPr>
          <p:cNvSpPr/>
          <p:nvPr/>
        </p:nvSpPr>
        <p:spPr>
          <a:xfrm flipH="1">
            <a:off x="11053783" y="-114335"/>
            <a:ext cx="707366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rtl="1"/>
            <a:r>
              <a:rPr lang="ar-SA" sz="11500" b="1" cap="none" spc="0" dirty="0">
                <a:ln w="19050">
                  <a:solidFill>
                    <a:srgbClr val="FF9933"/>
                  </a:solidFill>
                  <a:prstDash val="solid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  <a:endParaRPr lang="en-US" sz="11500" b="1" cap="none" spc="0" dirty="0">
              <a:ln w="19050">
                <a:solidFill>
                  <a:srgbClr val="FF9933"/>
                </a:solidFill>
                <a:prstDash val="solid"/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hlinkClick r:id="rId2" action="ppaction://hlinksldjump"/>
            <a:extLst>
              <a:ext uri="{FF2B5EF4-FFF2-40B4-BE49-F238E27FC236}">
                <a16:creationId xmlns:a16="http://schemas.microsoft.com/office/drawing/2014/main" xmlns="" id="{D26EB1B5-0C73-4673-B830-CBC625C354BB}"/>
              </a:ext>
            </a:extLst>
          </p:cNvPr>
          <p:cNvSpPr/>
          <p:nvPr/>
        </p:nvSpPr>
        <p:spPr>
          <a:xfrm>
            <a:off x="6543393" y="3881480"/>
            <a:ext cx="2936949" cy="856343"/>
          </a:xfrm>
          <a:prstGeom prst="roundRect">
            <a:avLst>
              <a:gd name="adj" fmla="val 50000"/>
            </a:avLst>
          </a:prstGeom>
          <a:solidFill>
            <a:srgbClr val="C1301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صح</a:t>
            </a:r>
            <a:endParaRPr lang="ar-SA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: Rounded Corners 1">
            <a:hlinkClick r:id="rId3" action="ppaction://hlinksldjump"/>
            <a:extLst>
              <a:ext uri="{FF2B5EF4-FFF2-40B4-BE49-F238E27FC236}">
                <a16:creationId xmlns:a16="http://schemas.microsoft.com/office/drawing/2014/main" xmlns="" id="{33519721-DB9D-4E6B-82E6-92DD79CF670B}"/>
              </a:ext>
            </a:extLst>
          </p:cNvPr>
          <p:cNvSpPr/>
          <p:nvPr/>
        </p:nvSpPr>
        <p:spPr>
          <a:xfrm>
            <a:off x="2768362" y="3881480"/>
            <a:ext cx="2936949" cy="856343"/>
          </a:xfrm>
          <a:prstGeom prst="roundRect">
            <a:avLst>
              <a:gd name="adj" fmla="val 50000"/>
            </a:avLst>
          </a:prstGeom>
          <a:solidFill>
            <a:srgbClr val="3A5C8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خطأ</a:t>
            </a:r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119474" y="6484784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    الفصل السابع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المزيج الترويجي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رابط مستقيم 11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27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5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1932679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623888" indent="-623888" algn="r" rtl="1"/>
            <a:r>
              <a:rPr lang="ar-BH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SA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 </a:t>
            </a:r>
            <a:r>
              <a:rPr lang="ar-BH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أي من العناصر التالية لا يعتبر من عناصر المزيج الترويجي</a:t>
            </a:r>
            <a:r>
              <a:rPr lang="ar-SA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ar-SA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502484" y="255539"/>
            <a:ext cx="21082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50" name="Rectangle 3">
            <a:extLst>
              <a:ext uri="{FF2B5EF4-FFF2-40B4-BE49-F238E27FC236}">
                <a16:creationId xmlns:a16="http://schemas.microsoft.com/office/drawing/2014/main" xmlns="" id="{CF37C91C-1792-4456-A129-12DA8C225934}"/>
              </a:ext>
            </a:extLst>
          </p:cNvPr>
          <p:cNvSpPr/>
          <p:nvPr/>
        </p:nvSpPr>
        <p:spPr>
          <a:xfrm flipH="1">
            <a:off x="11053783" y="-114335"/>
            <a:ext cx="707366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rtl="1"/>
            <a:r>
              <a:rPr lang="ar-SA" sz="11500" b="1" cap="none" spc="0" dirty="0">
                <a:ln w="19050">
                  <a:solidFill>
                    <a:srgbClr val="FF9933"/>
                  </a:solidFill>
                  <a:prstDash val="solid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  <a:endParaRPr lang="en-US" sz="11500" b="1" cap="none" spc="0" dirty="0">
              <a:ln w="19050">
                <a:solidFill>
                  <a:srgbClr val="FF9933"/>
                </a:solidFill>
                <a:prstDash val="solid"/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hlinkClick r:id="rId2" action="ppaction://hlinksldjump"/>
            <a:extLst>
              <a:ext uri="{FF2B5EF4-FFF2-40B4-BE49-F238E27FC236}">
                <a16:creationId xmlns:a16="http://schemas.microsoft.com/office/drawing/2014/main" xmlns="" id="{D26EB1B5-0C73-4673-B830-CBC625C354BB}"/>
              </a:ext>
            </a:extLst>
          </p:cNvPr>
          <p:cNvSpPr/>
          <p:nvPr/>
        </p:nvSpPr>
        <p:spPr>
          <a:xfrm>
            <a:off x="6279866" y="3279850"/>
            <a:ext cx="4937760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أ.  </a:t>
            </a:r>
            <a:r>
              <a:rPr lang="ar-BH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النشر</a:t>
            </a:r>
            <a:r>
              <a:rPr lang="ar-SA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: Rounded Corners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0B87C965-9A2D-40EF-9B01-3285F1F92093}"/>
              </a:ext>
            </a:extLst>
          </p:cNvPr>
          <p:cNvSpPr/>
          <p:nvPr/>
        </p:nvSpPr>
        <p:spPr>
          <a:xfrm>
            <a:off x="6279866" y="4665808"/>
            <a:ext cx="4937760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ب.  </a:t>
            </a:r>
            <a:r>
              <a:rPr lang="ar-BH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الإعلان</a:t>
            </a:r>
            <a:r>
              <a:rPr lang="ar-SA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: Rounded Corners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8B6951A5-408B-473D-B6CF-B5E572164259}"/>
              </a:ext>
            </a:extLst>
          </p:cNvPr>
          <p:cNvSpPr/>
          <p:nvPr/>
        </p:nvSpPr>
        <p:spPr>
          <a:xfrm>
            <a:off x="573355" y="3279850"/>
            <a:ext cx="4937760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ج.  </a:t>
            </a:r>
            <a:r>
              <a:rPr lang="ar-BH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العلاقات العامة</a:t>
            </a:r>
            <a:r>
              <a:rPr lang="ar-SA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: Rounded Corners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688AD076-9558-4180-9052-D3E11A808CCF}"/>
              </a:ext>
            </a:extLst>
          </p:cNvPr>
          <p:cNvSpPr/>
          <p:nvPr/>
        </p:nvSpPr>
        <p:spPr>
          <a:xfrm>
            <a:off x="573355" y="4665808"/>
            <a:ext cx="4937760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د.  </a:t>
            </a:r>
            <a:r>
              <a:rPr lang="ar-BH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البيع الشخصي.</a:t>
            </a: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119474" y="6484784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    الفصل السابع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المزيج الترويجي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رابط مستقيم 14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27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61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1932679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 rtl="1">
              <a:tabLst>
                <a:tab pos="8794750" algn="l"/>
              </a:tabLst>
            </a:pPr>
            <a:r>
              <a:rPr lang="ar-BH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5. تمثل الصور التالية نماذج من عناصر المزيج الترويجي، أذكرها:</a:t>
            </a:r>
            <a:endParaRPr lang="ar-SA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502484" y="255539"/>
            <a:ext cx="21082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50" name="Rectangle 3">
            <a:extLst>
              <a:ext uri="{FF2B5EF4-FFF2-40B4-BE49-F238E27FC236}">
                <a16:creationId xmlns:a16="http://schemas.microsoft.com/office/drawing/2014/main" xmlns="" id="{CF37C91C-1792-4456-A129-12DA8C225934}"/>
              </a:ext>
            </a:extLst>
          </p:cNvPr>
          <p:cNvSpPr/>
          <p:nvPr/>
        </p:nvSpPr>
        <p:spPr>
          <a:xfrm flipH="1">
            <a:off x="11053783" y="-114335"/>
            <a:ext cx="707366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rtl="1"/>
            <a:r>
              <a:rPr lang="ar-SA" sz="11500" b="1" cap="none" spc="0" dirty="0">
                <a:ln w="19050">
                  <a:solidFill>
                    <a:srgbClr val="FF9933"/>
                  </a:solidFill>
                  <a:prstDash val="solid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  <a:endParaRPr lang="en-US" sz="11500" b="1" cap="none" spc="0" dirty="0">
              <a:ln w="19050">
                <a:solidFill>
                  <a:srgbClr val="FF9933"/>
                </a:solidFill>
                <a:prstDash val="solid"/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owchart: Terminator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EA17CA2C-463F-4C03-9FAE-D86355B014EA}"/>
              </a:ext>
            </a:extLst>
          </p:cNvPr>
          <p:cNvSpPr/>
          <p:nvPr/>
        </p:nvSpPr>
        <p:spPr>
          <a:xfrm>
            <a:off x="217386" y="5869898"/>
            <a:ext cx="1766690" cy="448207"/>
          </a:xfrm>
          <a:prstGeom prst="flowChartTerminator">
            <a:avLst/>
          </a:prstGeom>
          <a:solidFill>
            <a:srgbClr val="C1301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تأكد من إجابتك</a:t>
            </a:r>
            <a:endParaRPr lang="en-US" sz="21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753" y="2999179"/>
            <a:ext cx="3234607" cy="2307353"/>
          </a:xfrm>
          <a:prstGeom prst="rect">
            <a:avLst/>
          </a:prstGeom>
        </p:spPr>
      </p:pic>
      <p:sp>
        <p:nvSpPr>
          <p:cNvPr id="3" name="وسيلة شرح على شكل سحابة 2"/>
          <p:cNvSpPr/>
          <p:nvPr/>
        </p:nvSpPr>
        <p:spPr>
          <a:xfrm>
            <a:off x="10228056" y="2148113"/>
            <a:ext cx="1988457" cy="1071489"/>
          </a:xfrm>
          <a:prstGeom prst="cloudCallout">
            <a:avLst>
              <a:gd name="adj1" fmla="val -34239"/>
              <a:gd name="adj2" fmla="val 6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تهانينا بسيارتنا الجديدة!</a:t>
            </a:r>
            <a:endParaRPr lang="ar-BH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وسيلة شرح على شكل سحابة 9"/>
          <p:cNvSpPr/>
          <p:nvPr/>
        </p:nvSpPr>
        <p:spPr>
          <a:xfrm>
            <a:off x="7782234" y="1991443"/>
            <a:ext cx="2311448" cy="1162245"/>
          </a:xfrm>
          <a:prstGeom prst="cloudCallout">
            <a:avLst>
              <a:gd name="adj1" fmla="val 9341"/>
              <a:gd name="adj2" fmla="val 7332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الحمد لله ... ارتفعت مبيعاتي لهذا الشهر</a:t>
            </a:r>
            <a:endParaRPr lang="ar-BH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8710461" y="5040194"/>
            <a:ext cx="3035189" cy="601953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pic>
        <p:nvPicPr>
          <p:cNvPr id="11266" name="Picture 2" descr="Premium Photo | Hand typing discount coupon code on smartphone screen to  get the shopping online promo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904" y="3065375"/>
            <a:ext cx="3283861" cy="218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40 Creative Advertising Ideas and Designs from around the world | Clever  advertising, Print advertising, Advertising desig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057" y="2120767"/>
            <a:ext cx="2211826" cy="301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 مستدير الزوايا 16"/>
          <p:cNvSpPr/>
          <p:nvPr/>
        </p:nvSpPr>
        <p:spPr>
          <a:xfrm>
            <a:off x="4791142" y="5040194"/>
            <a:ext cx="3035189" cy="601953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995426" y="5034905"/>
            <a:ext cx="3035189" cy="601953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9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119474" y="6484784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    الفصل السابع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المزيج الترويجي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رابط مستقيم 21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27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2794383" y="1491172"/>
            <a:ext cx="9768840" cy="3992880"/>
          </a:xfrm>
          <a:prstGeom prst="roundRect">
            <a:avLst>
              <a:gd name="adj" fmla="val 5217"/>
            </a:avLst>
          </a:prstGeom>
          <a:solidFill>
            <a:srgbClr val="F7931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4217556" y="2043240"/>
            <a:ext cx="6715615" cy="15343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7200" dirty="0">
                <a:solidFill>
                  <a:srgbClr val="3A616A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  <a:cs typeface="PT Bold Heading" panose="02010400000000000000" pitchFamily="2" charset="-78"/>
              </a:rPr>
              <a:t>الوحدة </a:t>
            </a:r>
            <a:r>
              <a:rPr lang="ar-BH" sz="7200" dirty="0" smtClean="0">
                <a:solidFill>
                  <a:srgbClr val="3A616A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  <a:cs typeface="PT Bold Heading" panose="02010400000000000000" pitchFamily="2" charset="-78"/>
              </a:rPr>
              <a:t>الثالثة</a:t>
            </a:r>
            <a:endParaRPr lang="en-US" sz="7200" dirty="0">
              <a:solidFill>
                <a:srgbClr val="3A616A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454957" y="3577635"/>
            <a:ext cx="624081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BH" sz="8000" cap="none" spc="0" dirty="0" smtClean="0">
                <a:ln>
                  <a:solidFill>
                    <a:srgbClr val="3A616A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  <a:cs typeface="PT Bold Heading" panose="02010400000000000000" pitchFamily="2" charset="-78"/>
              </a:rPr>
              <a:t>المزيج التسويقي</a:t>
            </a:r>
            <a:endParaRPr lang="ar-SA" sz="11500" cap="none" spc="0" dirty="0">
              <a:ln>
                <a:solidFill>
                  <a:srgbClr val="3A616A"/>
                </a:solidFill>
              </a:ln>
              <a:solidFill>
                <a:schemeClr val="bg1"/>
              </a:solidFill>
              <a:effectLst/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5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119474" y="6484784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    الفصل السابع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المزيج الترويجي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رابط مستقيم 9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175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1932679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 rtl="1">
              <a:tabLst>
                <a:tab pos="8794750" algn="l"/>
              </a:tabLst>
            </a:pPr>
            <a:r>
              <a:rPr lang="ar-BH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6. إن هناك علاقة تكاملية بين الترويج وعناصر المزيج التسويقي.  أكمل الناقص في هذا الشكل التوضيحي:</a:t>
            </a:r>
            <a:endParaRPr lang="ar-SA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502484" y="255539"/>
            <a:ext cx="21082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50" name="Rectangle 3">
            <a:extLst>
              <a:ext uri="{FF2B5EF4-FFF2-40B4-BE49-F238E27FC236}">
                <a16:creationId xmlns:a16="http://schemas.microsoft.com/office/drawing/2014/main" xmlns="" id="{CF37C91C-1792-4456-A129-12DA8C225934}"/>
              </a:ext>
            </a:extLst>
          </p:cNvPr>
          <p:cNvSpPr/>
          <p:nvPr/>
        </p:nvSpPr>
        <p:spPr>
          <a:xfrm flipH="1">
            <a:off x="11053783" y="-114335"/>
            <a:ext cx="707366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rtl="1"/>
            <a:r>
              <a:rPr lang="ar-SA" sz="11500" b="1" cap="none" spc="0" dirty="0">
                <a:ln w="19050">
                  <a:solidFill>
                    <a:srgbClr val="FF9933"/>
                  </a:solidFill>
                  <a:prstDash val="solid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  <a:endParaRPr lang="en-US" sz="11500" b="1" cap="none" spc="0" dirty="0">
              <a:ln w="19050">
                <a:solidFill>
                  <a:srgbClr val="FF9933"/>
                </a:solidFill>
                <a:prstDash val="solid"/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395865254"/>
              </p:ext>
            </p:extLst>
          </p:nvPr>
        </p:nvGraphicFramePr>
        <p:xfrm>
          <a:off x="372131" y="1747713"/>
          <a:ext cx="11669814" cy="4679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Flowchart: Terminator 5">
            <a:hlinkClick r:id="rId7" action="ppaction://hlinksldjump"/>
            <a:extLst>
              <a:ext uri="{FF2B5EF4-FFF2-40B4-BE49-F238E27FC236}">
                <a16:creationId xmlns="" xmlns:a16="http://schemas.microsoft.com/office/drawing/2014/main" id="{EA17CA2C-463F-4C03-9FAE-D86355B014EA}"/>
              </a:ext>
            </a:extLst>
          </p:cNvPr>
          <p:cNvSpPr/>
          <p:nvPr/>
        </p:nvSpPr>
        <p:spPr>
          <a:xfrm>
            <a:off x="217386" y="5869898"/>
            <a:ext cx="1766690" cy="448207"/>
          </a:xfrm>
          <a:prstGeom prst="flowChartTerminator">
            <a:avLst/>
          </a:prstGeom>
          <a:solidFill>
            <a:srgbClr val="C1301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تأكد من إجابتك</a:t>
            </a:r>
            <a:endParaRPr lang="en-US" sz="21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119474" y="6484784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    الفصل السابع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المزيج الترويجي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رابط مستقيم 11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27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21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1918611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marL="266700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502484" y="255539"/>
            <a:ext cx="21082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12" name="Google Shape;606;p37">
            <a:extLst>
              <a:ext uri="{FF2B5EF4-FFF2-40B4-BE49-F238E27FC236}">
                <a16:creationId xmlns:a16="http://schemas.microsoft.com/office/drawing/2014/main" xmlns="" id="{34442B95-24DB-4CF3-BFD0-1886E1B37CE7}"/>
              </a:ext>
            </a:extLst>
          </p:cNvPr>
          <p:cNvGrpSpPr/>
          <p:nvPr/>
        </p:nvGrpSpPr>
        <p:grpSpPr>
          <a:xfrm>
            <a:off x="10988866" y="293301"/>
            <a:ext cx="751685" cy="838520"/>
            <a:chOff x="1923675" y="1633650"/>
            <a:chExt cx="436000" cy="435975"/>
          </a:xfrm>
        </p:grpSpPr>
        <p:sp>
          <p:nvSpPr>
            <p:cNvPr id="13" name="Google Shape;607;p37">
              <a:extLst>
                <a:ext uri="{FF2B5EF4-FFF2-40B4-BE49-F238E27FC236}">
                  <a16:creationId xmlns:a16="http://schemas.microsoft.com/office/drawing/2014/main" xmlns="" id="{3A35DF27-37EC-4406-B94C-9430F453D313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08;p37">
              <a:extLst>
                <a:ext uri="{FF2B5EF4-FFF2-40B4-BE49-F238E27FC236}">
                  <a16:creationId xmlns:a16="http://schemas.microsoft.com/office/drawing/2014/main" xmlns="" id="{A18B681A-6B54-4B1E-BC1C-550C231AB8D0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09;p37">
              <a:extLst>
                <a:ext uri="{FF2B5EF4-FFF2-40B4-BE49-F238E27FC236}">
                  <a16:creationId xmlns:a16="http://schemas.microsoft.com/office/drawing/2014/main" xmlns="" id="{836A407E-3D26-4DF4-A2A6-D0050261D16E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10;p37">
              <a:extLst>
                <a:ext uri="{FF2B5EF4-FFF2-40B4-BE49-F238E27FC236}">
                  <a16:creationId xmlns:a16="http://schemas.microsoft.com/office/drawing/2014/main" xmlns="" id="{D4B01DC0-74BA-44A8-9833-30A6C7B7DB61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11;p37">
              <a:extLst>
                <a:ext uri="{FF2B5EF4-FFF2-40B4-BE49-F238E27FC236}">
                  <a16:creationId xmlns:a16="http://schemas.microsoft.com/office/drawing/2014/main" xmlns="" id="{3D14D811-B5B8-4E99-BA6F-BCB8F5F2E366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12;p37">
              <a:extLst>
                <a:ext uri="{FF2B5EF4-FFF2-40B4-BE49-F238E27FC236}">
                  <a16:creationId xmlns:a16="http://schemas.microsoft.com/office/drawing/2014/main" xmlns="" id="{ECCAB6C9-A4AF-436A-9230-7E101AC7EF2B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Shape 401">
            <a:extLst>
              <a:ext uri="{FF2B5EF4-FFF2-40B4-BE49-F238E27FC236}">
                <a16:creationId xmlns:a16="http://schemas.microsoft.com/office/drawing/2014/main" xmlns="" id="{E8080949-0306-421B-9AB4-F8E8D2FCC2B5}"/>
              </a:ext>
            </a:extLst>
          </p:cNvPr>
          <p:cNvGrpSpPr/>
          <p:nvPr/>
        </p:nvGrpSpPr>
        <p:grpSpPr>
          <a:xfrm>
            <a:off x="1668671" y="3326001"/>
            <a:ext cx="5043757" cy="907708"/>
            <a:chOff x="-1535283" y="1287960"/>
            <a:chExt cx="11486579" cy="2067200"/>
          </a:xfrm>
        </p:grpSpPr>
        <p:sp>
          <p:nvSpPr>
            <p:cNvPr id="23" name="Shape 402">
              <a:extLst>
                <a:ext uri="{FF2B5EF4-FFF2-40B4-BE49-F238E27FC236}">
                  <a16:creationId xmlns:a16="http://schemas.microsoft.com/office/drawing/2014/main" xmlns="" id="{C91EFAC2-5684-43BA-A471-CD069690AFB3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4" name="Shape 403">
              <a:extLst>
                <a:ext uri="{FF2B5EF4-FFF2-40B4-BE49-F238E27FC236}">
                  <a16:creationId xmlns:a16="http://schemas.microsoft.com/office/drawing/2014/main" xmlns="" id="{67DA26D6-C09C-44D8-8F6B-33D50339E6AD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5" name="Shape 404">
              <a:extLst>
                <a:ext uri="{FF2B5EF4-FFF2-40B4-BE49-F238E27FC236}">
                  <a16:creationId xmlns:a16="http://schemas.microsoft.com/office/drawing/2014/main" xmlns="" id="{43C5DCCC-FCB3-4782-BC44-8D6DDDBA7F37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6" name="Shape 405">
              <a:extLst>
                <a:ext uri="{FF2B5EF4-FFF2-40B4-BE49-F238E27FC236}">
                  <a16:creationId xmlns:a16="http://schemas.microsoft.com/office/drawing/2014/main" xmlns="" id="{99308F05-98D4-4B5A-96E9-CC569EC52660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9" name="Shape 406">
              <a:extLst>
                <a:ext uri="{FF2B5EF4-FFF2-40B4-BE49-F238E27FC236}">
                  <a16:creationId xmlns:a16="http://schemas.microsoft.com/office/drawing/2014/main" xmlns="" id="{812E85DA-672F-4298-90C3-DFC8E2E0ECE8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0" name="Shape 408">
            <a:extLst>
              <a:ext uri="{FF2B5EF4-FFF2-40B4-BE49-F238E27FC236}">
                <a16:creationId xmlns:a16="http://schemas.microsoft.com/office/drawing/2014/main" xmlns="" id="{03E19D0A-CF6F-4DFE-AABB-190DF53C80CF}"/>
              </a:ext>
            </a:extLst>
          </p:cNvPr>
          <p:cNvSpPr txBox="1">
            <a:spLocks/>
          </p:cNvSpPr>
          <p:nvPr/>
        </p:nvSpPr>
        <p:spPr>
          <a:xfrm>
            <a:off x="2159713" y="4312227"/>
            <a:ext cx="3992502" cy="463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1">
              <a:buNone/>
            </a:pPr>
            <a:r>
              <a:rPr lang="ar-SA" b="1" dirty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أجب على التدريبات والأنشطة في الكتاب المدرسي </a:t>
            </a:r>
            <a:r>
              <a:rPr lang="ar-BH" b="1" dirty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الصفحات  </a:t>
            </a:r>
            <a:r>
              <a:rPr lang="ar-BH" b="1" dirty="0" smtClean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120-122</a:t>
            </a:r>
            <a:endParaRPr lang="en-US" b="1" dirty="0">
              <a:solidFill>
                <a:srgbClr val="3C607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Shape 407">
            <a:extLst>
              <a:ext uri="{FF2B5EF4-FFF2-40B4-BE49-F238E27FC236}">
                <a16:creationId xmlns:a16="http://schemas.microsoft.com/office/drawing/2014/main" xmlns="" id="{D4AD1AA9-7DF7-4E0F-B06C-AC6E7ACCC2FE}"/>
              </a:ext>
            </a:extLst>
          </p:cNvPr>
          <p:cNvSpPr txBox="1">
            <a:spLocks/>
          </p:cNvSpPr>
          <p:nvPr/>
        </p:nvSpPr>
        <p:spPr>
          <a:xfrm>
            <a:off x="2235115" y="3503568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sz="3200" dirty="0"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نشاط إضافي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2733770-C3A5-4ABA-A4ED-465C303A9A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17" t="18148" r="35000" b="15152"/>
          <a:stretch/>
        </p:blipFill>
        <p:spPr>
          <a:xfrm>
            <a:off x="7528224" y="1385836"/>
            <a:ext cx="4130435" cy="49621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2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119474" y="6484784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    الفصل السابع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المزيج الترويجي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رابط مستقيم 33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27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amond 12">
            <a:extLst>
              <a:ext uri="{FF2B5EF4-FFF2-40B4-BE49-F238E27FC236}">
                <a16:creationId xmlns:a16="http://schemas.microsoft.com/office/drawing/2014/main" xmlns="" id="{BDD17388-A0DF-412C-A2B4-570FBBC5ACF4}"/>
              </a:ext>
            </a:extLst>
          </p:cNvPr>
          <p:cNvSpPr/>
          <p:nvPr/>
        </p:nvSpPr>
        <p:spPr>
          <a:xfrm>
            <a:off x="6330171" y="3521887"/>
            <a:ext cx="2547047" cy="2534492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xmlns="" id="{F4F03380-86CB-4C66-875E-8AA503C599BC}"/>
              </a:ext>
            </a:extLst>
          </p:cNvPr>
          <p:cNvSpPr/>
          <p:nvPr/>
        </p:nvSpPr>
        <p:spPr>
          <a:xfrm>
            <a:off x="5846853" y="1021330"/>
            <a:ext cx="2547047" cy="2534492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xmlns="" id="{ADDD23E7-9E9B-4511-8EBE-57ACE20E5DDA}"/>
              </a:ext>
            </a:extLst>
          </p:cNvPr>
          <p:cNvSpPr/>
          <p:nvPr/>
        </p:nvSpPr>
        <p:spPr>
          <a:xfrm>
            <a:off x="2816488" y="2060119"/>
            <a:ext cx="2547047" cy="2534492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Diamond 11">
            <a:extLst>
              <a:ext uri="{FF2B5EF4-FFF2-40B4-BE49-F238E27FC236}">
                <a16:creationId xmlns:a16="http://schemas.microsoft.com/office/drawing/2014/main" xmlns="" id="{87DFBFF2-F813-4502-94B7-DD609DA6F5CE}"/>
              </a:ext>
            </a:extLst>
          </p:cNvPr>
          <p:cNvSpPr/>
          <p:nvPr/>
        </p:nvSpPr>
        <p:spPr>
          <a:xfrm>
            <a:off x="5741231" y="131108"/>
            <a:ext cx="684000" cy="684000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xmlns="" id="{CFA413BD-DC4E-4AB9-971A-4238138F2EBA}"/>
              </a:ext>
            </a:extLst>
          </p:cNvPr>
          <p:cNvSpPr/>
          <p:nvPr/>
        </p:nvSpPr>
        <p:spPr>
          <a:xfrm>
            <a:off x="3136764" y="394895"/>
            <a:ext cx="5893994" cy="5864941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xmlns="" id="{6476A3AB-C9BB-4585-8E4F-1EB85D77CD2A}"/>
              </a:ext>
            </a:extLst>
          </p:cNvPr>
          <p:cNvSpPr/>
          <p:nvPr/>
        </p:nvSpPr>
        <p:spPr>
          <a:xfrm>
            <a:off x="3473034" y="696461"/>
            <a:ext cx="5220395" cy="5194662"/>
          </a:xfrm>
          <a:prstGeom prst="diamond">
            <a:avLst/>
          </a:prstGeom>
          <a:solidFill>
            <a:schemeClr val="bg1"/>
          </a:solidFill>
          <a:ln w="76200"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1375641-91DF-4F61-8B2A-234662AF2201}"/>
              </a:ext>
            </a:extLst>
          </p:cNvPr>
          <p:cNvGrpSpPr/>
          <p:nvPr/>
        </p:nvGrpSpPr>
        <p:grpSpPr>
          <a:xfrm>
            <a:off x="5140851" y="995486"/>
            <a:ext cx="1818511" cy="942048"/>
            <a:chOff x="5140851" y="893888"/>
            <a:chExt cx="1818511" cy="94204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83BEFCC4-CA99-4B3D-AAA0-0F0D9FFD6122}"/>
                </a:ext>
              </a:extLst>
            </p:cNvPr>
            <p:cNvCxnSpPr/>
            <p:nvPr/>
          </p:nvCxnSpPr>
          <p:spPr>
            <a:xfrm flipH="1">
              <a:off x="5140851" y="945807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1BAE017C-45AC-4E5A-A909-D1A9D66A6A8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69233" y="893888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12DF14E-CC8E-4D1D-9C1F-D1ADFFB24A83}"/>
              </a:ext>
            </a:extLst>
          </p:cNvPr>
          <p:cNvGrpSpPr/>
          <p:nvPr/>
        </p:nvGrpSpPr>
        <p:grpSpPr>
          <a:xfrm flipV="1">
            <a:off x="5140851" y="4691354"/>
            <a:ext cx="1818511" cy="942048"/>
            <a:chOff x="5140851" y="893888"/>
            <a:chExt cx="1818511" cy="942048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B0371ED2-1A6F-4B25-877C-C7F7F0AFEE7D}"/>
                </a:ext>
              </a:extLst>
            </p:cNvPr>
            <p:cNvCxnSpPr/>
            <p:nvPr/>
          </p:nvCxnSpPr>
          <p:spPr>
            <a:xfrm flipH="1">
              <a:off x="5140851" y="945807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2DC0024C-2434-4AC8-9949-00B701AED96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69233" y="893888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Google Shape;503;p34"/>
          <p:cNvSpPr txBox="1">
            <a:spLocks/>
          </p:cNvSpPr>
          <p:nvPr/>
        </p:nvSpPr>
        <p:spPr>
          <a:xfrm>
            <a:off x="2688047" y="2600636"/>
            <a:ext cx="6762371" cy="107970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50000"/>
              </a:lnSpc>
              <a:defRPr/>
            </a:pPr>
            <a:r>
              <a:rPr lang="ar-BH" sz="4000" dirty="0">
                <a:solidFill>
                  <a:srgbClr val="3C60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PT Bold Heading" panose="02010400000000000000" pitchFamily="2" charset="-78"/>
              </a:rPr>
              <a:t>نهاية </a:t>
            </a:r>
            <a:r>
              <a:rPr lang="ar-SA" sz="4000" dirty="0">
                <a:solidFill>
                  <a:srgbClr val="3C60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PT Bold Heading" panose="02010400000000000000" pitchFamily="2" charset="-78"/>
              </a:rPr>
              <a:t>الدرس</a:t>
            </a:r>
            <a:endParaRPr lang="ar-BH" sz="4000" dirty="0">
              <a:solidFill>
                <a:srgbClr val="3C60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PT Bold Heading" panose="02010400000000000000" pitchFamily="2" charset="-78"/>
            </a:endParaRPr>
          </a:p>
          <a:p>
            <a:pPr algn="ctr" rtl="1">
              <a:lnSpc>
                <a:spcPct val="150000"/>
              </a:lnSpc>
              <a:defRPr/>
            </a:pPr>
            <a:r>
              <a:rPr lang="ar-BH" sz="4000" dirty="0">
                <a:solidFill>
                  <a:srgbClr val="3C60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PT Bold Heading" panose="02010400000000000000" pitchFamily="2" charset="-78"/>
              </a:rPr>
              <a:t>شكراً لكم ،، وفقكم الله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119474" y="6484784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    الفصل السابع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المزيج الترويجي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رابط مستقيم 23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27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730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>
        <p15:prstTrans prst="origami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صورة 3">
            <a:extLst>
              <a:ext uri="{FF2B5EF4-FFF2-40B4-BE49-F238E27FC236}">
                <a16:creationId xmlns:a16="http://schemas.microsoft.com/office/drawing/2014/main" xmlns="" id="{48D42394-906F-4D27-A499-D2F4F150E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1364343"/>
            <a:ext cx="5623560" cy="4005943"/>
          </a:xfrm>
          <a:prstGeom prst="rect">
            <a:avLst/>
          </a:prstGeom>
        </p:spPr>
      </p:pic>
      <p:sp>
        <p:nvSpPr>
          <p:cNvPr id="5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119474" y="6484784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    الفصل السابع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المزيج الترويجي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27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98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رجوع</a:t>
            </a:r>
            <a:endParaRPr lang="en-US" sz="21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4">
            <a:extLst>
              <a:ext uri="{FF2B5EF4-FFF2-40B4-BE49-F238E27FC236}">
                <a16:creationId xmlns:a16="http://schemas.microsoft.com/office/drawing/2014/main" xmlns="" id="{47F41FBD-DC4C-4A4F-85FD-8972014DE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35" y="1050470"/>
            <a:ext cx="5216730" cy="4757059"/>
          </a:xfrm>
          <a:prstGeom prst="rect">
            <a:avLst/>
          </a:prstGeom>
        </p:spPr>
      </p:pic>
      <p:sp>
        <p:nvSpPr>
          <p:cNvPr id="6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119474" y="6484784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    الفصل السابع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المزيج الترويجي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27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8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صورة 3">
            <a:extLst>
              <a:ext uri="{FF2B5EF4-FFF2-40B4-BE49-F238E27FC236}">
                <a16:creationId xmlns:a16="http://schemas.microsoft.com/office/drawing/2014/main" xmlns="" id="{48D42394-906F-4D27-A499-D2F4F150E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534" y="839908"/>
            <a:ext cx="5623560" cy="4005943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xmlns="" id="{21F92A38-FC4D-4837-8539-29C52E494B05}"/>
              </a:ext>
            </a:extLst>
          </p:cNvPr>
          <p:cNvSpPr txBox="1"/>
          <p:nvPr/>
        </p:nvSpPr>
        <p:spPr>
          <a:xfrm>
            <a:off x="1818732" y="5240887"/>
            <a:ext cx="9233164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325688" indent="-2325688" algn="r" rtl="1"/>
            <a:r>
              <a:rPr lang="ar-BH" sz="32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الإجابة الصحيحة:  </a:t>
            </a:r>
            <a:r>
              <a:rPr lang="ar-BH" sz="3200" b="1" u="sng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النشر / الدعاية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هو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شكل من أشكال تقديم الأفكار أو السلع أو الخدمات بصورة غير شخصية وغير مدفوعة الأجر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7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119474" y="6484784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    الفصل السابع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المزيج الترويجي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رابط مستقيم 8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27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1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رجوع</a:t>
            </a:r>
            <a:endParaRPr lang="en-US" sz="21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4">
            <a:extLst>
              <a:ext uri="{FF2B5EF4-FFF2-40B4-BE49-F238E27FC236}">
                <a16:creationId xmlns:a16="http://schemas.microsoft.com/office/drawing/2014/main" xmlns="" id="{47F41FBD-DC4C-4A4F-85FD-8972014DE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35" y="1050470"/>
            <a:ext cx="5216730" cy="4757059"/>
          </a:xfrm>
          <a:prstGeom prst="rect">
            <a:avLst/>
          </a:prstGeom>
        </p:spPr>
      </p:pic>
      <p:sp>
        <p:nvSpPr>
          <p:cNvPr id="6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119474" y="6484784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    الفصل السابع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المزيج الترويجي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27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5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صورة 3">
            <a:extLst>
              <a:ext uri="{FF2B5EF4-FFF2-40B4-BE49-F238E27FC236}">
                <a16:creationId xmlns:a16="http://schemas.microsoft.com/office/drawing/2014/main" xmlns="" id="{48D42394-906F-4D27-A499-D2F4F150E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1364343"/>
            <a:ext cx="5623560" cy="4005943"/>
          </a:xfrm>
          <a:prstGeom prst="rect">
            <a:avLst/>
          </a:prstGeom>
        </p:spPr>
      </p:pic>
      <p:sp>
        <p:nvSpPr>
          <p:cNvPr id="6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119474" y="6484784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    الفصل السابع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المزيج الترويجي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27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7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رجوع</a:t>
            </a:r>
            <a:endParaRPr lang="en-US" sz="21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4">
            <a:extLst>
              <a:ext uri="{FF2B5EF4-FFF2-40B4-BE49-F238E27FC236}">
                <a16:creationId xmlns:a16="http://schemas.microsoft.com/office/drawing/2014/main" xmlns="" id="{47F41FBD-DC4C-4A4F-85FD-8972014DE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35" y="1050470"/>
            <a:ext cx="5216730" cy="4757059"/>
          </a:xfrm>
          <a:prstGeom prst="rect">
            <a:avLst/>
          </a:prstGeom>
        </p:spPr>
      </p:pic>
      <p:sp>
        <p:nvSpPr>
          <p:cNvPr id="6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119474" y="6484784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    الفصل السابع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المزيج الترويجي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27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2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صورة 3">
            <a:extLst>
              <a:ext uri="{FF2B5EF4-FFF2-40B4-BE49-F238E27FC236}">
                <a16:creationId xmlns:a16="http://schemas.microsoft.com/office/drawing/2014/main" xmlns="" id="{48D42394-906F-4D27-A499-D2F4F150E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1364343"/>
            <a:ext cx="5623560" cy="4005943"/>
          </a:xfrm>
          <a:prstGeom prst="rect">
            <a:avLst/>
          </a:prstGeom>
        </p:spPr>
      </p:pic>
      <p:sp>
        <p:nvSpPr>
          <p:cNvPr id="6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119474" y="6484784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    الفصل السابع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المزيج الترويجي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27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5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1849E94-9CB6-49E7-9ABC-71E9908F07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17" t="18148" r="35000" b="15152"/>
          <a:stretch/>
        </p:blipFill>
        <p:spPr>
          <a:xfrm>
            <a:off x="230548" y="2425578"/>
            <a:ext cx="2558658" cy="36735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مستطيل مستدير الزوايا 5"/>
          <p:cNvSpPr/>
          <p:nvPr/>
        </p:nvSpPr>
        <p:spPr>
          <a:xfrm>
            <a:off x="3018670" y="2603353"/>
            <a:ext cx="9768840" cy="3340618"/>
          </a:xfrm>
          <a:prstGeom prst="roundRect">
            <a:avLst>
              <a:gd name="adj" fmla="val 2893"/>
            </a:avLst>
          </a:prstGeom>
          <a:solidFill>
            <a:srgbClr val="F7931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7" name="Google Shape;221;p14">
            <a:extLst>
              <a:ext uri="{FF2B5EF4-FFF2-40B4-BE49-F238E27FC236}">
                <a16:creationId xmlns:a16="http://schemas.microsoft.com/office/drawing/2014/main" xmlns="" id="{279A38AC-65AE-4B6F-A1B0-AD0B5116166B}"/>
              </a:ext>
            </a:extLst>
          </p:cNvPr>
          <p:cNvSpPr txBox="1">
            <a:spLocks/>
          </p:cNvSpPr>
          <p:nvPr/>
        </p:nvSpPr>
        <p:spPr>
          <a:xfrm>
            <a:off x="2935436" y="4419505"/>
            <a:ext cx="9935307" cy="1159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sz="6600" dirty="0" smtClean="0">
                <a:solidFill>
                  <a:srgbClr val="3A616A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الترويج (المزيج الترويجي)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CEDEC22-1F28-4C8C-BF02-37F27CF7C1FE}"/>
              </a:ext>
            </a:extLst>
          </p:cNvPr>
          <p:cNvSpPr/>
          <p:nvPr/>
        </p:nvSpPr>
        <p:spPr>
          <a:xfrm>
            <a:off x="233332" y="5579305"/>
            <a:ext cx="2555874" cy="461665"/>
          </a:xfrm>
          <a:prstGeom prst="rect">
            <a:avLst/>
          </a:prstGeom>
          <a:solidFill>
            <a:srgbClr val="C0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PT Bold Heading" panose="02010400000000000000" pitchFamily="2" charset="-78"/>
              </a:rPr>
              <a:t>الصفحات </a:t>
            </a:r>
            <a:r>
              <a:rPr lang="ar-BH" sz="2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PT Bold Heading" panose="02010400000000000000" pitchFamily="2" charset="-78"/>
              </a:rPr>
              <a:t>103-113</a:t>
            </a:r>
            <a:endParaRPr lang="en-US" sz="2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3" name="مستطيل 7">
            <a:extLst>
              <a:ext uri="{FF2B5EF4-FFF2-40B4-BE49-F238E27FC236}">
                <a16:creationId xmlns:a16="http://schemas.microsoft.com/office/drawing/2014/main" xmlns="" id="{E823FB1C-1C89-4AAF-8C9A-6325A60C6658}"/>
              </a:ext>
            </a:extLst>
          </p:cNvPr>
          <p:cNvSpPr/>
          <p:nvPr/>
        </p:nvSpPr>
        <p:spPr>
          <a:xfrm>
            <a:off x="5967785" y="2957431"/>
            <a:ext cx="443743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6600" cap="none" spc="0" dirty="0">
                <a:ln>
                  <a:solidFill>
                    <a:srgbClr val="3A616A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  <a:cs typeface="PT Bold Heading" panose="02010400000000000000" pitchFamily="2" charset="-78"/>
              </a:rPr>
              <a:t>الفصل </a:t>
            </a:r>
            <a:r>
              <a:rPr lang="ar-BH" sz="6600" dirty="0" smtClean="0">
                <a:ln>
                  <a:solidFill>
                    <a:srgbClr val="3A616A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التاسع</a:t>
            </a:r>
            <a:endParaRPr lang="ar-SA" sz="8800" cap="none" spc="0" dirty="0">
              <a:ln>
                <a:solidFill>
                  <a:srgbClr val="3A616A"/>
                </a:solidFill>
              </a:ln>
              <a:solidFill>
                <a:schemeClr val="bg1"/>
              </a:solidFill>
              <a:effectLst/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pic>
        <p:nvPicPr>
          <p:cNvPr id="1028" name="Picture 4" descr="Thinking of Running a Sales and Marketing Promotion? - Business 2 Commun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172" y="158240"/>
            <a:ext cx="4467225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119474" y="6484784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    الفصل السابع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المزيج الترويجي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رابط مستقيم 9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4527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رجوع</a:t>
            </a:r>
            <a:endParaRPr lang="en-US" sz="21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4">
            <a:extLst>
              <a:ext uri="{FF2B5EF4-FFF2-40B4-BE49-F238E27FC236}">
                <a16:creationId xmlns:a16="http://schemas.microsoft.com/office/drawing/2014/main" xmlns="" id="{47F41FBD-DC4C-4A4F-85FD-8972014DE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35" y="1050470"/>
            <a:ext cx="5216730" cy="4757059"/>
          </a:xfrm>
          <a:prstGeom prst="rect">
            <a:avLst/>
          </a:prstGeom>
        </p:spPr>
      </p:pic>
      <p:sp>
        <p:nvSpPr>
          <p:cNvPr id="6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119474" y="6484784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    الفصل السابع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المزيج الترويجي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27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56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1932679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 rtl="1">
              <a:tabLst>
                <a:tab pos="8794750" algn="l"/>
              </a:tabLst>
            </a:pPr>
            <a:r>
              <a:rPr lang="ar-BH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5. تمثل الصور التالية نماذج من عناصر المزيج الترويجي، أذكرها:</a:t>
            </a:r>
            <a:endParaRPr lang="ar-SA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666793" y="255539"/>
            <a:ext cx="17796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54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الإجابة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753" y="2999179"/>
            <a:ext cx="3234607" cy="2307353"/>
          </a:xfrm>
          <a:prstGeom prst="rect">
            <a:avLst/>
          </a:prstGeom>
        </p:spPr>
      </p:pic>
      <p:sp>
        <p:nvSpPr>
          <p:cNvPr id="3" name="وسيلة شرح على شكل سحابة 2"/>
          <p:cNvSpPr/>
          <p:nvPr/>
        </p:nvSpPr>
        <p:spPr>
          <a:xfrm>
            <a:off x="10228056" y="2148113"/>
            <a:ext cx="1988457" cy="1071489"/>
          </a:xfrm>
          <a:prstGeom prst="cloudCallout">
            <a:avLst>
              <a:gd name="adj1" fmla="val -34239"/>
              <a:gd name="adj2" fmla="val 6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تهانينا بسيارتنا الجديدة!</a:t>
            </a:r>
            <a:endParaRPr lang="ar-BH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وسيلة شرح على شكل سحابة 9"/>
          <p:cNvSpPr/>
          <p:nvPr/>
        </p:nvSpPr>
        <p:spPr>
          <a:xfrm>
            <a:off x="7782234" y="1991443"/>
            <a:ext cx="2311448" cy="1162245"/>
          </a:xfrm>
          <a:prstGeom prst="cloudCallout">
            <a:avLst>
              <a:gd name="adj1" fmla="val 9341"/>
              <a:gd name="adj2" fmla="val 7332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الحمد لله ... ارتفعت مبيعاتي لهذا الشهر</a:t>
            </a:r>
            <a:endParaRPr lang="ar-BH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8710461" y="5040194"/>
            <a:ext cx="3035189" cy="601953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البيع الشخصي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1266" name="Picture 2" descr="Premium Photo | Hand typing discount coupon code on smartphone screen to  get the shopping online promo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680" y="2806746"/>
            <a:ext cx="3672114" cy="244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40 Creative Advertising Ideas and Designs from around the world | Clever  advertising, Print advertising, Advertising desig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216" y="2094253"/>
            <a:ext cx="2211826" cy="301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 مستدير الزوايا 16"/>
          <p:cNvSpPr/>
          <p:nvPr/>
        </p:nvSpPr>
        <p:spPr>
          <a:xfrm>
            <a:off x="4791142" y="5040194"/>
            <a:ext cx="3035189" cy="601953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تنشيط المبيعات</a:t>
            </a: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995426" y="5034905"/>
            <a:ext cx="3035189" cy="601953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الإعلان</a:t>
            </a:r>
          </a:p>
        </p:txBody>
      </p:sp>
      <p:grpSp>
        <p:nvGrpSpPr>
          <p:cNvPr id="15" name="Google Shape;606;p37">
            <a:extLst>
              <a:ext uri="{FF2B5EF4-FFF2-40B4-BE49-F238E27FC236}">
                <a16:creationId xmlns="" xmlns:a16="http://schemas.microsoft.com/office/drawing/2014/main" id="{CCB4F4C1-BB4A-475E-A861-3F78AFB5FF07}"/>
              </a:ext>
            </a:extLst>
          </p:cNvPr>
          <p:cNvGrpSpPr/>
          <p:nvPr/>
        </p:nvGrpSpPr>
        <p:grpSpPr>
          <a:xfrm>
            <a:off x="10988866" y="293301"/>
            <a:ext cx="751685" cy="838520"/>
            <a:chOff x="1923675" y="1633650"/>
            <a:chExt cx="436000" cy="435975"/>
          </a:xfrm>
        </p:grpSpPr>
        <p:sp>
          <p:nvSpPr>
            <p:cNvPr id="16" name="Google Shape;607;p37">
              <a:extLst>
                <a:ext uri="{FF2B5EF4-FFF2-40B4-BE49-F238E27FC236}">
                  <a16:creationId xmlns="" xmlns:a16="http://schemas.microsoft.com/office/drawing/2014/main" id="{E4E00912-4748-4A14-9488-11539E4156B8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08;p37">
              <a:extLst>
                <a:ext uri="{FF2B5EF4-FFF2-40B4-BE49-F238E27FC236}">
                  <a16:creationId xmlns="" xmlns:a16="http://schemas.microsoft.com/office/drawing/2014/main" id="{67DA968E-490D-41AD-8B5A-CAE6D2CEC811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09;p37">
              <a:extLst>
                <a:ext uri="{FF2B5EF4-FFF2-40B4-BE49-F238E27FC236}">
                  <a16:creationId xmlns="" xmlns:a16="http://schemas.microsoft.com/office/drawing/2014/main" id="{E715D849-0DC7-46BC-AD87-877F72E68E7C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10;p37">
              <a:extLst>
                <a:ext uri="{FF2B5EF4-FFF2-40B4-BE49-F238E27FC236}">
                  <a16:creationId xmlns="" xmlns:a16="http://schemas.microsoft.com/office/drawing/2014/main" id="{20D9F2B0-F6CB-449B-81BC-53AD3A94F5DC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11;p37">
              <a:extLst>
                <a:ext uri="{FF2B5EF4-FFF2-40B4-BE49-F238E27FC236}">
                  <a16:creationId xmlns="" xmlns:a16="http://schemas.microsoft.com/office/drawing/2014/main" id="{00341B19-BC1D-49F3-9419-265D1E0A5AC8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12;p37">
              <a:extLst>
                <a:ext uri="{FF2B5EF4-FFF2-40B4-BE49-F238E27FC236}">
                  <a16:creationId xmlns="" xmlns:a16="http://schemas.microsoft.com/office/drawing/2014/main" id="{F34205F4-712F-4759-8C09-07D8CAE4ED64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Flowchart: Terminator 5">
            <a:hlinkClick r:id="rId5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119474" y="6484784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    الفصل السابع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المزيج الترويجي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رابط مستقيم 29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27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9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1932679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 rtl="1">
              <a:tabLst>
                <a:tab pos="8794750" algn="l"/>
              </a:tabLst>
            </a:pPr>
            <a:r>
              <a:rPr lang="ar-BH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6. إن هناك علاقة تكاملية بين الترويج وعناصر المزيج التسويقي.  أكمل الناقص في هذا الشكل التوضيحي:</a:t>
            </a:r>
            <a:endParaRPr lang="ar-SA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666793" y="255539"/>
            <a:ext cx="17796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54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الإجابة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3711209157"/>
              </p:ext>
            </p:extLst>
          </p:nvPr>
        </p:nvGraphicFramePr>
        <p:xfrm>
          <a:off x="372131" y="1747713"/>
          <a:ext cx="11669814" cy="4679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oogle Shape;606;p37">
            <a:extLst>
              <a:ext uri="{FF2B5EF4-FFF2-40B4-BE49-F238E27FC236}">
                <a16:creationId xmlns="" xmlns:a16="http://schemas.microsoft.com/office/drawing/2014/main" id="{CCB4F4C1-BB4A-475E-A861-3F78AFB5FF07}"/>
              </a:ext>
            </a:extLst>
          </p:cNvPr>
          <p:cNvGrpSpPr/>
          <p:nvPr/>
        </p:nvGrpSpPr>
        <p:grpSpPr>
          <a:xfrm>
            <a:off x="10988866" y="293301"/>
            <a:ext cx="751685" cy="838520"/>
            <a:chOff x="1923675" y="1633650"/>
            <a:chExt cx="436000" cy="435975"/>
          </a:xfrm>
        </p:grpSpPr>
        <p:sp>
          <p:nvSpPr>
            <p:cNvPr id="11" name="Google Shape;607;p37">
              <a:extLst>
                <a:ext uri="{FF2B5EF4-FFF2-40B4-BE49-F238E27FC236}">
                  <a16:creationId xmlns="" xmlns:a16="http://schemas.microsoft.com/office/drawing/2014/main" id="{E4E00912-4748-4A14-9488-11539E4156B8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08;p37">
              <a:extLst>
                <a:ext uri="{FF2B5EF4-FFF2-40B4-BE49-F238E27FC236}">
                  <a16:creationId xmlns="" xmlns:a16="http://schemas.microsoft.com/office/drawing/2014/main" id="{67DA968E-490D-41AD-8B5A-CAE6D2CEC811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09;p37">
              <a:extLst>
                <a:ext uri="{FF2B5EF4-FFF2-40B4-BE49-F238E27FC236}">
                  <a16:creationId xmlns="" xmlns:a16="http://schemas.microsoft.com/office/drawing/2014/main" id="{E715D849-0DC7-46BC-AD87-877F72E68E7C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10;p37">
              <a:extLst>
                <a:ext uri="{FF2B5EF4-FFF2-40B4-BE49-F238E27FC236}">
                  <a16:creationId xmlns="" xmlns:a16="http://schemas.microsoft.com/office/drawing/2014/main" id="{20D9F2B0-F6CB-449B-81BC-53AD3A94F5DC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11;p37">
              <a:extLst>
                <a:ext uri="{FF2B5EF4-FFF2-40B4-BE49-F238E27FC236}">
                  <a16:creationId xmlns="" xmlns:a16="http://schemas.microsoft.com/office/drawing/2014/main" id="{00341B19-BC1D-49F3-9419-265D1E0A5AC8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12;p37">
              <a:extLst>
                <a:ext uri="{FF2B5EF4-FFF2-40B4-BE49-F238E27FC236}">
                  <a16:creationId xmlns="" xmlns:a16="http://schemas.microsoft.com/office/drawing/2014/main" id="{F34205F4-712F-4759-8C09-07D8CAE4ED64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Flowchart: Terminator 5">
            <a:hlinkClick r:id="rId7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119474" y="6484784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    الفصل السابع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المزيج الترويجي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رابط مستقيم 21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27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0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C7CA628E-402E-4ECD-83CD-2C5BD377C6C5}"/>
              </a:ext>
            </a:extLst>
          </p:cNvPr>
          <p:cNvSpPr/>
          <p:nvPr/>
        </p:nvSpPr>
        <p:spPr>
          <a:xfrm>
            <a:off x="149022" y="1335539"/>
            <a:ext cx="11936960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266700" algn="r" rtl="1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يُتَوَقَع من الطالب بعد الانتهاء من هذا الدرس أن:</a:t>
            </a:r>
          </a:p>
          <a:p>
            <a:pPr marL="266700" algn="r" rtl="1"/>
            <a:endParaRPr lang="ar-SA" sz="2000" b="1" dirty="0">
              <a:solidFill>
                <a:srgbClr val="3C607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81050" indent="-514350" algn="r" rtl="1">
              <a:spcAft>
                <a:spcPts val="1800"/>
              </a:spcAft>
              <a:buFont typeface="+mj-lt"/>
              <a:buAutoNum type="arabicPeriod"/>
            </a:pPr>
            <a:r>
              <a:rPr lang="ar-BH" sz="3200" b="1" dirty="0" smtClean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يعرف المقصود بمصطلحي الترويج والمزيج الترويجي.</a:t>
            </a:r>
          </a:p>
          <a:p>
            <a:pPr marL="781050" indent="-514350" algn="r" rtl="1">
              <a:spcAft>
                <a:spcPts val="1800"/>
              </a:spcAft>
              <a:buFont typeface="+mj-lt"/>
              <a:buAutoNum type="arabicPeriod"/>
            </a:pPr>
            <a:r>
              <a:rPr lang="ar-BH" sz="3200" b="1" dirty="0" smtClean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يستنتج أهداف الترويج.</a:t>
            </a:r>
          </a:p>
          <a:p>
            <a:pPr marL="781050" indent="-514350" algn="r" rtl="1">
              <a:spcAft>
                <a:spcPts val="1800"/>
              </a:spcAft>
              <a:buFont typeface="+mj-lt"/>
              <a:buAutoNum type="arabicPeriod"/>
            </a:pPr>
            <a:r>
              <a:rPr lang="ar-BH" sz="3200" b="1" dirty="0" smtClean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يوضح وظائف الترويج بالنسبة إلى كل من المنتج والمستهلك.</a:t>
            </a:r>
          </a:p>
          <a:p>
            <a:pPr marL="781050" indent="-514350" algn="r" rtl="1">
              <a:spcAft>
                <a:spcPts val="1800"/>
              </a:spcAft>
              <a:buFont typeface="+mj-lt"/>
              <a:buAutoNum type="arabicPeriod"/>
            </a:pPr>
            <a:r>
              <a:rPr lang="ar-BH" sz="3200" b="1" dirty="0" smtClean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يبين أهمية الترويج كعنصر من عناصر المزيج التسويقي للمؤسسات المختلفة.</a:t>
            </a:r>
          </a:p>
          <a:p>
            <a:pPr marL="781050" indent="-514350" algn="r" rtl="1">
              <a:spcAft>
                <a:spcPts val="1800"/>
              </a:spcAft>
              <a:buFont typeface="+mj-lt"/>
              <a:buAutoNum type="arabicPeriod"/>
            </a:pPr>
            <a:r>
              <a:rPr lang="ar-BH" sz="3200" b="1" dirty="0" smtClean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يوضح مكونات عناصر المزيج الترويجي مع إمكانية إجراء المقارنة بين كل عنصر.</a:t>
            </a:r>
          </a:p>
          <a:p>
            <a:pPr marL="266700" algn="r" rtl="1"/>
            <a:r>
              <a:rPr lang="ar-SA" sz="3200" b="1" dirty="0" smtClean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sz="3200" b="1" dirty="0">
              <a:solidFill>
                <a:srgbClr val="3C607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66700" algn="r" rtl="1"/>
            <a:endParaRPr lang="ar-SA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66700" algn="r" rtl="1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5722615" y="255539"/>
            <a:ext cx="36679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أهداف الدرس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29" name="Shape 631">
            <a:extLst>
              <a:ext uri="{FF2B5EF4-FFF2-40B4-BE49-F238E27FC236}">
                <a16:creationId xmlns:a16="http://schemas.microsoft.com/office/drawing/2014/main" xmlns="" id="{9DE0399B-6A40-495E-B773-BA7B46FB702D}"/>
              </a:ext>
            </a:extLst>
          </p:cNvPr>
          <p:cNvGrpSpPr/>
          <p:nvPr/>
        </p:nvGrpSpPr>
        <p:grpSpPr>
          <a:xfrm flipH="1">
            <a:off x="11056602" y="302643"/>
            <a:ext cx="827524" cy="848823"/>
            <a:chOff x="5961125" y="1623900"/>
            <a:chExt cx="427450" cy="448175"/>
          </a:xfrm>
        </p:grpSpPr>
        <p:sp>
          <p:nvSpPr>
            <p:cNvPr id="30" name="Shape 632">
              <a:extLst>
                <a:ext uri="{FF2B5EF4-FFF2-40B4-BE49-F238E27FC236}">
                  <a16:creationId xmlns:a16="http://schemas.microsoft.com/office/drawing/2014/main" xmlns="" id="{8DB2B578-EBFB-49B2-A74B-ADFD83430321}"/>
                </a:ext>
              </a:extLst>
            </p:cNvPr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1" name="Shape 633">
              <a:extLst>
                <a:ext uri="{FF2B5EF4-FFF2-40B4-BE49-F238E27FC236}">
                  <a16:creationId xmlns:a16="http://schemas.microsoft.com/office/drawing/2014/main" xmlns="" id="{A7E0F7CD-81DA-4CE7-AFE9-AFC01237AB36}"/>
                </a:ext>
              </a:extLst>
            </p:cNvPr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2" name="Shape 634">
              <a:extLst>
                <a:ext uri="{FF2B5EF4-FFF2-40B4-BE49-F238E27FC236}">
                  <a16:creationId xmlns:a16="http://schemas.microsoft.com/office/drawing/2014/main" xmlns="" id="{8C63DF95-20CA-45C3-B9C8-3978774FAE2C}"/>
                </a:ext>
              </a:extLst>
            </p:cNvPr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3" name="Shape 635">
              <a:extLst>
                <a:ext uri="{FF2B5EF4-FFF2-40B4-BE49-F238E27FC236}">
                  <a16:creationId xmlns:a16="http://schemas.microsoft.com/office/drawing/2014/main" xmlns="" id="{BC2F4953-4B4C-4B90-BBBA-EE9C42DB550B}"/>
                </a:ext>
              </a:extLst>
            </p:cNvPr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4" name="Shape 636">
              <a:extLst>
                <a:ext uri="{FF2B5EF4-FFF2-40B4-BE49-F238E27FC236}">
                  <a16:creationId xmlns:a16="http://schemas.microsoft.com/office/drawing/2014/main" xmlns="" id="{B909C533-5819-46B5-9B5D-EE88750598EE}"/>
                </a:ext>
              </a:extLst>
            </p:cNvPr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5" name="Shape 637">
              <a:extLst>
                <a:ext uri="{FF2B5EF4-FFF2-40B4-BE49-F238E27FC236}">
                  <a16:creationId xmlns:a16="http://schemas.microsoft.com/office/drawing/2014/main" xmlns="" id="{B8E44603-02C8-45C3-AFCF-46EBC9134B2A}"/>
                </a:ext>
              </a:extLst>
            </p:cNvPr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6" name="Shape 638">
              <a:extLst>
                <a:ext uri="{FF2B5EF4-FFF2-40B4-BE49-F238E27FC236}">
                  <a16:creationId xmlns:a16="http://schemas.microsoft.com/office/drawing/2014/main" xmlns="" id="{F10FA17C-5DE5-44AB-81DB-C83C2A648EC9}"/>
                </a:ext>
              </a:extLst>
            </p:cNvPr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15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119474" y="6484784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    الفصل السابع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المزيج الترويجي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رابط مستقيم 16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27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83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C7CA628E-402E-4ECD-83CD-2C5BD377C6C5}"/>
              </a:ext>
            </a:extLst>
          </p:cNvPr>
          <p:cNvSpPr/>
          <p:nvPr/>
        </p:nvSpPr>
        <p:spPr>
          <a:xfrm>
            <a:off x="175526" y="1319513"/>
            <a:ext cx="11908215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endParaRPr lang="ar-BH" sz="3600" b="1" u="sng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5923943" y="228132"/>
            <a:ext cx="40174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54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مفهوم الترويج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12" name="Google Shape;536;p37">
            <a:extLst>
              <a:ext uri="{FF2B5EF4-FFF2-40B4-BE49-F238E27FC236}">
                <a16:creationId xmlns:a16="http://schemas.microsoft.com/office/drawing/2014/main" xmlns="" id="{1A531D1E-7BD9-4344-B398-37A44A94B309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13" name="Google Shape;537;p37">
              <a:extLst>
                <a:ext uri="{FF2B5EF4-FFF2-40B4-BE49-F238E27FC236}">
                  <a16:creationId xmlns:a16="http://schemas.microsoft.com/office/drawing/2014/main" xmlns="" id="{CEFE7213-6533-4E58-A817-E3D9213DE656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8;p37">
              <a:extLst>
                <a:ext uri="{FF2B5EF4-FFF2-40B4-BE49-F238E27FC236}">
                  <a16:creationId xmlns:a16="http://schemas.microsoft.com/office/drawing/2014/main" xmlns="" id="{716F2857-0F78-40E2-992D-CA868EA53EBB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9;p37">
              <a:extLst>
                <a:ext uri="{FF2B5EF4-FFF2-40B4-BE49-F238E27FC236}">
                  <a16:creationId xmlns:a16="http://schemas.microsoft.com/office/drawing/2014/main" xmlns="" id="{72B97B30-6E1B-4367-BE71-152329D42C81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0;p37">
              <a:extLst>
                <a:ext uri="{FF2B5EF4-FFF2-40B4-BE49-F238E27FC236}">
                  <a16:creationId xmlns:a16="http://schemas.microsoft.com/office/drawing/2014/main" xmlns="" id="{66E71AA2-0D34-4F21-A9F6-5B6C976A012E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1;p37">
              <a:extLst>
                <a:ext uri="{FF2B5EF4-FFF2-40B4-BE49-F238E27FC236}">
                  <a16:creationId xmlns:a16="http://schemas.microsoft.com/office/drawing/2014/main" xmlns="" id="{0245137C-4592-4806-8B62-469869D33346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2;p37">
              <a:extLst>
                <a:ext uri="{FF2B5EF4-FFF2-40B4-BE49-F238E27FC236}">
                  <a16:creationId xmlns:a16="http://schemas.microsoft.com/office/drawing/2014/main" xmlns="" id="{5ED86692-9413-4E30-8942-1A35B21F2F99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43;p37">
              <a:extLst>
                <a:ext uri="{FF2B5EF4-FFF2-40B4-BE49-F238E27FC236}">
                  <a16:creationId xmlns:a16="http://schemas.microsoft.com/office/drawing/2014/main" xmlns="" id="{8D077F22-E9F7-481E-A189-EC73130828D2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44;p37">
              <a:extLst>
                <a:ext uri="{FF2B5EF4-FFF2-40B4-BE49-F238E27FC236}">
                  <a16:creationId xmlns:a16="http://schemas.microsoft.com/office/drawing/2014/main" xmlns="" id="{F3EB5A59-A60E-4C58-BCC9-1E616E65D0DF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45;p37">
              <a:extLst>
                <a:ext uri="{FF2B5EF4-FFF2-40B4-BE49-F238E27FC236}">
                  <a16:creationId xmlns:a16="http://schemas.microsoft.com/office/drawing/2014/main" xmlns="" id="{BFAEA99B-A8FD-4B49-A709-BA09F45B9E6F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46;p37">
              <a:extLst>
                <a:ext uri="{FF2B5EF4-FFF2-40B4-BE49-F238E27FC236}">
                  <a16:creationId xmlns:a16="http://schemas.microsoft.com/office/drawing/2014/main" xmlns="" id="{93BE4E0F-73B3-4840-96D2-D8010FC468A4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47;p37">
              <a:extLst>
                <a:ext uri="{FF2B5EF4-FFF2-40B4-BE49-F238E27FC236}">
                  <a16:creationId xmlns:a16="http://schemas.microsoft.com/office/drawing/2014/main" xmlns="" id="{CF988644-BA78-485D-8E61-BFBED1AB3DC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48;p37">
              <a:extLst>
                <a:ext uri="{FF2B5EF4-FFF2-40B4-BE49-F238E27FC236}">
                  <a16:creationId xmlns:a16="http://schemas.microsoft.com/office/drawing/2014/main" xmlns="" id="{4B56ACAB-5224-4964-A55D-0CCBE618BC72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49;p37">
              <a:extLst>
                <a:ext uri="{FF2B5EF4-FFF2-40B4-BE49-F238E27FC236}">
                  <a16:creationId xmlns:a16="http://schemas.microsoft.com/office/drawing/2014/main" xmlns="" id="{D5F50D48-F6E1-4657-869D-7A59E7DD4414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0;p37">
              <a:extLst>
                <a:ext uri="{FF2B5EF4-FFF2-40B4-BE49-F238E27FC236}">
                  <a16:creationId xmlns:a16="http://schemas.microsoft.com/office/drawing/2014/main" xmlns="" id="{6A46918A-1566-4CD3-9669-F98D322B11EB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BD423D89-EABD-43EF-96BE-C6CA2448C67A}"/>
              </a:ext>
            </a:extLst>
          </p:cNvPr>
          <p:cNvSpPr/>
          <p:nvPr/>
        </p:nvSpPr>
        <p:spPr>
          <a:xfrm>
            <a:off x="6750424" y="1430623"/>
            <a:ext cx="4877063" cy="1958036"/>
          </a:xfrm>
          <a:prstGeom prst="roundRect">
            <a:avLst>
              <a:gd name="adj" fmla="val 6058"/>
            </a:avLst>
          </a:prstGeom>
          <a:solidFill>
            <a:srgbClr val="A2B96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1"/>
            <a:r>
              <a:rPr lang="ar-BH" sz="2800" dirty="0" smtClean="0">
                <a:solidFill>
                  <a:srgbClr val="C00000"/>
                </a:solidFill>
                <a:latin typeface="Sakkal Majalla" panose="02000000000000000000" pitchFamily="2" charset="-78"/>
                <a:cs typeface="Sultan bold" pitchFamily="2" charset="-78"/>
              </a:rPr>
              <a:t>الترويج</a:t>
            </a:r>
            <a:r>
              <a:rPr lang="en-US" sz="2800" b="1" i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عملية تعريف المستهلك بالمنتج وخصائصه ووظائفه ومزاياه وكيفية استعماله وأماكن توافره بالسوق وأسعاره، بالإضافة إلى محاولة التأثير في المستهلك وإقناعه بالشراء</a:t>
            </a:r>
            <a:r>
              <a:rPr lang="ar-BH" sz="2800" b="1" i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074" name="Picture 2" descr="Consumer Oriented Sales Promotion Builds Customer Loyalty and Sales! -  Sales Promo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829" y="3537698"/>
            <a:ext cx="4359455" cy="272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ctangle: Rounded Corners 1">
            <a:extLst>
              <a:ext uri="{FF2B5EF4-FFF2-40B4-BE49-F238E27FC236}">
                <a16:creationId xmlns:a16="http://schemas.microsoft.com/office/drawing/2014/main" xmlns="" id="{BD423D89-EABD-43EF-96BE-C6CA2448C67A}"/>
              </a:ext>
            </a:extLst>
          </p:cNvPr>
          <p:cNvSpPr/>
          <p:nvPr/>
        </p:nvSpPr>
        <p:spPr>
          <a:xfrm>
            <a:off x="304408" y="1430623"/>
            <a:ext cx="5724559" cy="4831734"/>
          </a:xfrm>
          <a:prstGeom prst="roundRect">
            <a:avLst>
              <a:gd name="adj" fmla="val 3553"/>
            </a:avLst>
          </a:prstGeom>
          <a:solidFill>
            <a:srgbClr val="A2B96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1"/>
            <a:r>
              <a:rPr lang="ar-BH" sz="3600" dirty="0">
                <a:solidFill>
                  <a:srgbClr val="C00000"/>
                </a:solidFill>
                <a:latin typeface="Sakkal Majalla" panose="02000000000000000000" pitchFamily="2" charset="-78"/>
                <a:cs typeface="Sultan bold" pitchFamily="2" charset="-78"/>
              </a:rPr>
              <a:t>نشاط الترويج </a:t>
            </a:r>
            <a:endParaRPr lang="ar-BH" sz="3600" dirty="0" smtClean="0">
              <a:solidFill>
                <a:srgbClr val="C00000"/>
              </a:solidFill>
              <a:latin typeface="Sakkal Majalla" panose="02000000000000000000" pitchFamily="2" charset="-78"/>
              <a:cs typeface="Sultan bold" pitchFamily="2" charset="-78"/>
            </a:endParaRPr>
          </a:p>
          <a:p>
            <a:pPr algn="just" rtl="1"/>
            <a:endParaRPr lang="en-US" sz="2800" b="1" i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  <a:sym typeface="Wingdings" panose="05000000000000000000" pitchFamily="2" charset="2"/>
            </a:endParaRPr>
          </a:p>
          <a:p>
            <a:pPr algn="just" rtl="1"/>
            <a:r>
              <a:rPr lang="en-US" sz="2800" b="1" i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1. 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 اتصال بين المنشأة ومجموعة من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الأفراد.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يحقق 3 أهداف: هدف تعريفي – إقناعي –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تذكيري.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قد يوجه إلى </a:t>
            </a:r>
            <a:r>
              <a:rPr lang="ar-BH" sz="2800" b="1" u="sng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المستهلك النهائي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أو </a:t>
            </a:r>
            <a:r>
              <a:rPr lang="ar-BH" sz="2800" b="1" u="sng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المشتري الصناعي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أو </a:t>
            </a:r>
            <a:r>
              <a:rPr lang="ar-BH" sz="2800" b="1" u="sng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الوسطاء.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 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الترويج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يقصد بها اغراء المستهلك وإيجاد حالة نفسية يتقبل على أثرها ما يقدم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إليه.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إغراء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المستهلك ليتصرف بطريقة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119474" y="6484784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    الفصل السابع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المزيج الترويجي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رابط مستقيم 34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27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847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C7CA628E-402E-4ECD-83CD-2C5BD377C6C5}"/>
              </a:ext>
            </a:extLst>
          </p:cNvPr>
          <p:cNvSpPr/>
          <p:nvPr/>
        </p:nvSpPr>
        <p:spPr>
          <a:xfrm>
            <a:off x="175526" y="1335539"/>
            <a:ext cx="11908215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444500" lvl="0" indent="-444500" algn="just" rtl="1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275421" y="348488"/>
            <a:ext cx="34259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48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أهداف الترويج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12" name="Google Shape;536;p37">
            <a:extLst>
              <a:ext uri="{FF2B5EF4-FFF2-40B4-BE49-F238E27FC236}">
                <a16:creationId xmlns:a16="http://schemas.microsoft.com/office/drawing/2014/main" xmlns="" id="{1A531D1E-7BD9-4344-B398-37A44A94B309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13" name="Google Shape;537;p37">
              <a:extLst>
                <a:ext uri="{FF2B5EF4-FFF2-40B4-BE49-F238E27FC236}">
                  <a16:creationId xmlns:a16="http://schemas.microsoft.com/office/drawing/2014/main" xmlns="" id="{CEFE7213-6533-4E58-A817-E3D9213DE656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8;p37">
              <a:extLst>
                <a:ext uri="{FF2B5EF4-FFF2-40B4-BE49-F238E27FC236}">
                  <a16:creationId xmlns:a16="http://schemas.microsoft.com/office/drawing/2014/main" xmlns="" id="{716F2857-0F78-40E2-992D-CA868EA53EBB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9;p37">
              <a:extLst>
                <a:ext uri="{FF2B5EF4-FFF2-40B4-BE49-F238E27FC236}">
                  <a16:creationId xmlns:a16="http://schemas.microsoft.com/office/drawing/2014/main" xmlns="" id="{72B97B30-6E1B-4367-BE71-152329D42C81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0;p37">
              <a:extLst>
                <a:ext uri="{FF2B5EF4-FFF2-40B4-BE49-F238E27FC236}">
                  <a16:creationId xmlns:a16="http://schemas.microsoft.com/office/drawing/2014/main" xmlns="" id="{66E71AA2-0D34-4F21-A9F6-5B6C976A012E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1;p37">
              <a:extLst>
                <a:ext uri="{FF2B5EF4-FFF2-40B4-BE49-F238E27FC236}">
                  <a16:creationId xmlns:a16="http://schemas.microsoft.com/office/drawing/2014/main" xmlns="" id="{0245137C-4592-4806-8B62-469869D33346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2;p37">
              <a:extLst>
                <a:ext uri="{FF2B5EF4-FFF2-40B4-BE49-F238E27FC236}">
                  <a16:creationId xmlns:a16="http://schemas.microsoft.com/office/drawing/2014/main" xmlns="" id="{5ED86692-9413-4E30-8942-1A35B21F2F99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43;p37">
              <a:extLst>
                <a:ext uri="{FF2B5EF4-FFF2-40B4-BE49-F238E27FC236}">
                  <a16:creationId xmlns:a16="http://schemas.microsoft.com/office/drawing/2014/main" xmlns="" id="{8D077F22-E9F7-481E-A189-EC73130828D2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44;p37">
              <a:extLst>
                <a:ext uri="{FF2B5EF4-FFF2-40B4-BE49-F238E27FC236}">
                  <a16:creationId xmlns:a16="http://schemas.microsoft.com/office/drawing/2014/main" xmlns="" id="{F3EB5A59-A60E-4C58-BCC9-1E616E65D0DF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45;p37">
              <a:extLst>
                <a:ext uri="{FF2B5EF4-FFF2-40B4-BE49-F238E27FC236}">
                  <a16:creationId xmlns:a16="http://schemas.microsoft.com/office/drawing/2014/main" xmlns="" id="{BFAEA99B-A8FD-4B49-A709-BA09F45B9E6F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46;p37">
              <a:extLst>
                <a:ext uri="{FF2B5EF4-FFF2-40B4-BE49-F238E27FC236}">
                  <a16:creationId xmlns:a16="http://schemas.microsoft.com/office/drawing/2014/main" xmlns="" id="{93BE4E0F-73B3-4840-96D2-D8010FC468A4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47;p37">
              <a:extLst>
                <a:ext uri="{FF2B5EF4-FFF2-40B4-BE49-F238E27FC236}">
                  <a16:creationId xmlns:a16="http://schemas.microsoft.com/office/drawing/2014/main" xmlns="" id="{CF988644-BA78-485D-8E61-BFBED1AB3DC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48;p37">
              <a:extLst>
                <a:ext uri="{FF2B5EF4-FFF2-40B4-BE49-F238E27FC236}">
                  <a16:creationId xmlns:a16="http://schemas.microsoft.com/office/drawing/2014/main" xmlns="" id="{4B56ACAB-5224-4964-A55D-0CCBE618BC72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49;p37">
              <a:extLst>
                <a:ext uri="{FF2B5EF4-FFF2-40B4-BE49-F238E27FC236}">
                  <a16:creationId xmlns:a16="http://schemas.microsoft.com/office/drawing/2014/main" xmlns="" id="{D5F50D48-F6E1-4657-869D-7A59E7DD4414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0;p37">
              <a:extLst>
                <a:ext uri="{FF2B5EF4-FFF2-40B4-BE49-F238E27FC236}">
                  <a16:creationId xmlns:a16="http://schemas.microsoft.com/office/drawing/2014/main" xmlns="" id="{6A46918A-1566-4CD3-9669-F98D322B11EB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Ellipse 256"/>
          <p:cNvGrpSpPr>
            <a:grpSpLocks/>
          </p:cNvGrpSpPr>
          <p:nvPr/>
        </p:nvGrpSpPr>
        <p:grpSpPr bwMode="auto">
          <a:xfrm>
            <a:off x="3685227" y="5788151"/>
            <a:ext cx="4888812" cy="691686"/>
            <a:chOff x="4712208" y="4803648"/>
            <a:chExt cx="2822448" cy="621792"/>
          </a:xfrm>
        </p:grpSpPr>
        <p:pic>
          <p:nvPicPr>
            <p:cNvPr id="34" name="Ellipse 256"/>
            <p:cNvPicPr>
              <a:picLocks noChangeArrowheads="1"/>
            </p:cNvPicPr>
            <p:nvPr/>
          </p:nvPicPr>
          <p:blipFill>
            <a:blip r:embed="rId2">
              <a:lum brigh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2208" y="4803648"/>
              <a:ext cx="2822448" cy="621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 Box 369"/>
            <p:cNvSpPr txBox="1">
              <a:spLocks noChangeArrowheads="1"/>
            </p:cNvSpPr>
            <p:nvPr/>
          </p:nvSpPr>
          <p:spPr bwMode="auto">
            <a:xfrm>
              <a:off x="5129610" y="4897422"/>
              <a:ext cx="1985245" cy="43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noProof="1">
                <a:solidFill>
                  <a:srgbClr val="FFFFFF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</p:grpSp>
      <p:sp>
        <p:nvSpPr>
          <p:cNvPr id="36" name="Freeform 36"/>
          <p:cNvSpPr>
            <a:spLocks/>
          </p:cNvSpPr>
          <p:nvPr/>
        </p:nvSpPr>
        <p:spPr bwMode="auto">
          <a:xfrm>
            <a:off x="6157679" y="1374500"/>
            <a:ext cx="1700304" cy="1737086"/>
          </a:xfrm>
          <a:custGeom>
            <a:avLst/>
            <a:gdLst>
              <a:gd name="connsiteX0" fmla="*/ 0 w 1539875"/>
              <a:gd name="connsiteY0" fmla="*/ 0 h 1626932"/>
              <a:gd name="connsiteX1" fmla="*/ 108006 w 1539875"/>
              <a:gd name="connsiteY1" fmla="*/ 3175 h 1626932"/>
              <a:gd name="connsiteX2" fmla="*/ 214423 w 1539875"/>
              <a:gd name="connsiteY2" fmla="*/ 11113 h 1626932"/>
              <a:gd name="connsiteX3" fmla="*/ 321635 w 1539875"/>
              <a:gd name="connsiteY3" fmla="*/ 24606 h 1626932"/>
              <a:gd name="connsiteX4" fmla="*/ 426464 w 1539875"/>
              <a:gd name="connsiteY4" fmla="*/ 42863 h 1626932"/>
              <a:gd name="connsiteX5" fmla="*/ 530499 w 1539875"/>
              <a:gd name="connsiteY5" fmla="*/ 65881 h 1626932"/>
              <a:gd name="connsiteX6" fmla="*/ 632945 w 1539875"/>
              <a:gd name="connsiteY6" fmla="*/ 94456 h 1626932"/>
              <a:gd name="connsiteX7" fmla="*/ 733009 w 1539875"/>
              <a:gd name="connsiteY7" fmla="*/ 128588 h 1626932"/>
              <a:gd name="connsiteX8" fmla="*/ 832279 w 1539875"/>
              <a:gd name="connsiteY8" fmla="*/ 166688 h 1626932"/>
              <a:gd name="connsiteX9" fmla="*/ 929961 w 1539875"/>
              <a:gd name="connsiteY9" fmla="*/ 208756 h 1626932"/>
              <a:gd name="connsiteX10" fmla="*/ 1024466 w 1539875"/>
              <a:gd name="connsiteY10" fmla="*/ 256381 h 1626932"/>
              <a:gd name="connsiteX11" fmla="*/ 1117382 w 1539875"/>
              <a:gd name="connsiteY11" fmla="*/ 309563 h 1626932"/>
              <a:gd name="connsiteX12" fmla="*/ 1207122 w 1539875"/>
              <a:gd name="connsiteY12" fmla="*/ 365919 h 1626932"/>
              <a:gd name="connsiteX13" fmla="*/ 1294480 w 1539875"/>
              <a:gd name="connsiteY13" fmla="*/ 427038 h 1626932"/>
              <a:gd name="connsiteX14" fmla="*/ 1379455 w 1539875"/>
              <a:gd name="connsiteY14" fmla="*/ 492919 h 1626932"/>
              <a:gd name="connsiteX15" fmla="*/ 1460459 w 1539875"/>
              <a:gd name="connsiteY15" fmla="*/ 564356 h 1626932"/>
              <a:gd name="connsiteX16" fmla="*/ 1539875 w 1539875"/>
              <a:gd name="connsiteY16" fmla="*/ 637381 h 1626932"/>
              <a:gd name="connsiteX17" fmla="*/ 549815 w 1539875"/>
              <a:gd name="connsiteY17" fmla="*/ 1626932 h 1626932"/>
              <a:gd name="connsiteX18" fmla="*/ 271593 w 1539875"/>
              <a:gd name="connsiteY18" fmla="*/ 1497163 h 1626932"/>
              <a:gd name="connsiteX19" fmla="*/ 0 w 1539875"/>
              <a:gd name="connsiteY19" fmla="*/ 1382474 h 162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39875" h="1626932">
                <a:moveTo>
                  <a:pt x="0" y="0"/>
                </a:moveTo>
                <a:lnTo>
                  <a:pt x="108006" y="3175"/>
                </a:lnTo>
                <a:lnTo>
                  <a:pt x="214423" y="11113"/>
                </a:lnTo>
                <a:lnTo>
                  <a:pt x="321635" y="24606"/>
                </a:lnTo>
                <a:lnTo>
                  <a:pt x="426464" y="42863"/>
                </a:lnTo>
                <a:lnTo>
                  <a:pt x="530499" y="65881"/>
                </a:lnTo>
                <a:lnTo>
                  <a:pt x="632945" y="94456"/>
                </a:lnTo>
                <a:lnTo>
                  <a:pt x="733009" y="128588"/>
                </a:lnTo>
                <a:lnTo>
                  <a:pt x="832279" y="166688"/>
                </a:lnTo>
                <a:lnTo>
                  <a:pt x="929961" y="208756"/>
                </a:lnTo>
                <a:lnTo>
                  <a:pt x="1024466" y="256381"/>
                </a:lnTo>
                <a:lnTo>
                  <a:pt x="1117382" y="309563"/>
                </a:lnTo>
                <a:lnTo>
                  <a:pt x="1207122" y="365919"/>
                </a:lnTo>
                <a:lnTo>
                  <a:pt x="1294480" y="427038"/>
                </a:lnTo>
                <a:lnTo>
                  <a:pt x="1379455" y="492919"/>
                </a:lnTo>
                <a:lnTo>
                  <a:pt x="1460459" y="564356"/>
                </a:lnTo>
                <a:lnTo>
                  <a:pt x="1539875" y="637381"/>
                </a:lnTo>
                <a:lnTo>
                  <a:pt x="549815" y="1626932"/>
                </a:lnTo>
                <a:lnTo>
                  <a:pt x="271593" y="1497163"/>
                </a:lnTo>
                <a:lnTo>
                  <a:pt x="0" y="1382474"/>
                </a:lnTo>
                <a:close/>
              </a:path>
            </a:pathLst>
          </a:custGeom>
          <a:solidFill>
            <a:srgbClr val="EC6E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7" name="Freeform 60"/>
          <p:cNvSpPr>
            <a:spLocks/>
          </p:cNvSpPr>
          <p:nvPr/>
        </p:nvSpPr>
        <p:spPr bwMode="auto">
          <a:xfrm>
            <a:off x="6804136" y="2093173"/>
            <a:ext cx="1795320" cy="1642440"/>
          </a:xfrm>
          <a:custGeom>
            <a:avLst/>
            <a:gdLst>
              <a:gd name="connsiteX0" fmla="*/ 988545 w 1625926"/>
              <a:gd name="connsiteY0" fmla="*/ 0 h 1538288"/>
              <a:gd name="connsiteX1" fmla="*/ 1063157 w 1625926"/>
              <a:gd name="connsiteY1" fmla="*/ 79334 h 1538288"/>
              <a:gd name="connsiteX2" fmla="*/ 1133801 w 1625926"/>
              <a:gd name="connsiteY2" fmla="*/ 160255 h 1538288"/>
              <a:gd name="connsiteX3" fmla="*/ 1198889 w 1625926"/>
              <a:gd name="connsiteY3" fmla="*/ 245142 h 1538288"/>
              <a:gd name="connsiteX4" fmla="*/ 1260007 w 1625926"/>
              <a:gd name="connsiteY4" fmla="*/ 332410 h 1538288"/>
              <a:gd name="connsiteX5" fmla="*/ 1316364 w 1625926"/>
              <a:gd name="connsiteY5" fmla="*/ 422057 h 1538288"/>
              <a:gd name="connsiteX6" fmla="*/ 1369545 w 1625926"/>
              <a:gd name="connsiteY6" fmla="*/ 514878 h 1538288"/>
              <a:gd name="connsiteX7" fmla="*/ 1417170 w 1625926"/>
              <a:gd name="connsiteY7" fmla="*/ 609286 h 1538288"/>
              <a:gd name="connsiteX8" fmla="*/ 1460032 w 1625926"/>
              <a:gd name="connsiteY8" fmla="*/ 706867 h 1538288"/>
              <a:gd name="connsiteX9" fmla="*/ 1498132 w 1625926"/>
              <a:gd name="connsiteY9" fmla="*/ 806035 h 1538288"/>
              <a:gd name="connsiteX10" fmla="*/ 1531470 w 1625926"/>
              <a:gd name="connsiteY10" fmla="*/ 906789 h 1538288"/>
              <a:gd name="connsiteX11" fmla="*/ 1560045 w 1625926"/>
              <a:gd name="connsiteY11" fmla="*/ 1008336 h 1538288"/>
              <a:gd name="connsiteX12" fmla="*/ 1583064 w 1625926"/>
              <a:gd name="connsiteY12" fmla="*/ 1112264 h 1538288"/>
              <a:gd name="connsiteX13" fmla="*/ 1601320 w 1625926"/>
              <a:gd name="connsiteY13" fmla="*/ 1216985 h 1538288"/>
              <a:gd name="connsiteX14" fmla="*/ 1614814 w 1625926"/>
              <a:gd name="connsiteY14" fmla="*/ 1324086 h 1538288"/>
              <a:gd name="connsiteX15" fmla="*/ 1622751 w 1625926"/>
              <a:gd name="connsiteY15" fmla="*/ 1430394 h 1538288"/>
              <a:gd name="connsiteX16" fmla="*/ 1625926 w 1625926"/>
              <a:gd name="connsiteY16" fmla="*/ 1538288 h 1538288"/>
              <a:gd name="connsiteX17" fmla="*/ 215029 w 1625926"/>
              <a:gd name="connsiteY17" fmla="*/ 1538288 h 1538288"/>
              <a:gd name="connsiteX18" fmla="*/ 111704 w 1625926"/>
              <a:gd name="connsiteY18" fmla="*/ 1263033 h 1538288"/>
              <a:gd name="connsiteX19" fmla="*/ 0 w 1625926"/>
              <a:gd name="connsiteY19" fmla="*/ 988035 h 153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625926" h="1538288">
                <a:moveTo>
                  <a:pt x="988545" y="0"/>
                </a:moveTo>
                <a:lnTo>
                  <a:pt x="1063157" y="79334"/>
                </a:lnTo>
                <a:lnTo>
                  <a:pt x="1133801" y="160255"/>
                </a:lnTo>
                <a:lnTo>
                  <a:pt x="1198889" y="245142"/>
                </a:lnTo>
                <a:lnTo>
                  <a:pt x="1260007" y="332410"/>
                </a:lnTo>
                <a:lnTo>
                  <a:pt x="1316364" y="422057"/>
                </a:lnTo>
                <a:lnTo>
                  <a:pt x="1369545" y="514878"/>
                </a:lnTo>
                <a:lnTo>
                  <a:pt x="1417170" y="609286"/>
                </a:lnTo>
                <a:lnTo>
                  <a:pt x="1460032" y="706867"/>
                </a:lnTo>
                <a:lnTo>
                  <a:pt x="1498132" y="806035"/>
                </a:lnTo>
                <a:lnTo>
                  <a:pt x="1531470" y="906789"/>
                </a:lnTo>
                <a:lnTo>
                  <a:pt x="1560045" y="1008336"/>
                </a:lnTo>
                <a:lnTo>
                  <a:pt x="1583064" y="1112264"/>
                </a:lnTo>
                <a:lnTo>
                  <a:pt x="1601320" y="1216985"/>
                </a:lnTo>
                <a:lnTo>
                  <a:pt x="1614814" y="1324086"/>
                </a:lnTo>
                <a:lnTo>
                  <a:pt x="1622751" y="1430394"/>
                </a:lnTo>
                <a:lnTo>
                  <a:pt x="1625926" y="1538288"/>
                </a:lnTo>
                <a:lnTo>
                  <a:pt x="215029" y="1538288"/>
                </a:lnTo>
                <a:lnTo>
                  <a:pt x="111704" y="1263033"/>
                </a:lnTo>
                <a:lnTo>
                  <a:pt x="0" y="988035"/>
                </a:lnTo>
                <a:close/>
              </a:path>
            </a:pathLst>
          </a:custGeom>
          <a:solidFill>
            <a:srgbClr val="EA964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8" name="Freeform 61"/>
          <p:cNvSpPr>
            <a:spLocks/>
          </p:cNvSpPr>
          <p:nvPr/>
        </p:nvSpPr>
        <p:spPr bwMode="auto">
          <a:xfrm>
            <a:off x="6822968" y="3789851"/>
            <a:ext cx="1776488" cy="1640744"/>
          </a:xfrm>
          <a:custGeom>
            <a:avLst/>
            <a:gdLst>
              <a:gd name="connsiteX0" fmla="*/ 208118 w 1608871"/>
              <a:gd name="connsiteY0" fmla="*/ 0 h 1536700"/>
              <a:gd name="connsiteX1" fmla="*/ 1608871 w 1608871"/>
              <a:gd name="connsiteY1" fmla="*/ 0 h 1536700"/>
              <a:gd name="connsiteX2" fmla="*/ 1605696 w 1608871"/>
              <a:gd name="connsiteY2" fmla="*/ 107894 h 1536700"/>
              <a:gd name="connsiteX3" fmla="*/ 1597759 w 1608871"/>
              <a:gd name="connsiteY3" fmla="*/ 214202 h 1536700"/>
              <a:gd name="connsiteX4" fmla="*/ 1584265 w 1608871"/>
              <a:gd name="connsiteY4" fmla="*/ 321303 h 1536700"/>
              <a:gd name="connsiteX5" fmla="*/ 1566009 w 1608871"/>
              <a:gd name="connsiteY5" fmla="*/ 426024 h 1536700"/>
              <a:gd name="connsiteX6" fmla="*/ 1542990 w 1608871"/>
              <a:gd name="connsiteY6" fmla="*/ 529951 h 1536700"/>
              <a:gd name="connsiteX7" fmla="*/ 1514415 w 1608871"/>
              <a:gd name="connsiteY7" fmla="*/ 631499 h 1536700"/>
              <a:gd name="connsiteX8" fmla="*/ 1481077 w 1608871"/>
              <a:gd name="connsiteY8" fmla="*/ 732253 h 1536700"/>
              <a:gd name="connsiteX9" fmla="*/ 1442977 w 1608871"/>
              <a:gd name="connsiteY9" fmla="*/ 831421 h 1536700"/>
              <a:gd name="connsiteX10" fmla="*/ 1400115 w 1608871"/>
              <a:gd name="connsiteY10" fmla="*/ 929002 h 1536700"/>
              <a:gd name="connsiteX11" fmla="*/ 1352490 w 1608871"/>
              <a:gd name="connsiteY11" fmla="*/ 1023409 h 1536700"/>
              <a:gd name="connsiteX12" fmla="*/ 1299309 w 1608871"/>
              <a:gd name="connsiteY12" fmla="*/ 1116230 h 1536700"/>
              <a:gd name="connsiteX13" fmla="*/ 1242952 w 1608871"/>
              <a:gd name="connsiteY13" fmla="*/ 1205877 h 1536700"/>
              <a:gd name="connsiteX14" fmla="*/ 1181834 w 1608871"/>
              <a:gd name="connsiteY14" fmla="*/ 1293145 h 1536700"/>
              <a:gd name="connsiteX15" fmla="*/ 1116746 w 1608871"/>
              <a:gd name="connsiteY15" fmla="*/ 1378032 h 1536700"/>
              <a:gd name="connsiteX16" fmla="*/ 1046102 w 1608871"/>
              <a:gd name="connsiteY16" fmla="*/ 1458953 h 1536700"/>
              <a:gd name="connsiteX17" fmla="*/ 971490 w 1608871"/>
              <a:gd name="connsiteY17" fmla="*/ 1536700 h 1536700"/>
              <a:gd name="connsiteX18" fmla="*/ 0 w 1608871"/>
              <a:gd name="connsiteY18" fmla="*/ 566714 h 1536700"/>
              <a:gd name="connsiteX19" fmla="*/ 100027 w 1608871"/>
              <a:gd name="connsiteY19" fmla="*/ 302400 h 153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608871" h="1536700">
                <a:moveTo>
                  <a:pt x="208118" y="0"/>
                </a:moveTo>
                <a:lnTo>
                  <a:pt x="1608871" y="0"/>
                </a:lnTo>
                <a:lnTo>
                  <a:pt x="1605696" y="107894"/>
                </a:lnTo>
                <a:lnTo>
                  <a:pt x="1597759" y="214202"/>
                </a:lnTo>
                <a:lnTo>
                  <a:pt x="1584265" y="321303"/>
                </a:lnTo>
                <a:lnTo>
                  <a:pt x="1566009" y="426024"/>
                </a:lnTo>
                <a:lnTo>
                  <a:pt x="1542990" y="529951"/>
                </a:lnTo>
                <a:lnTo>
                  <a:pt x="1514415" y="631499"/>
                </a:lnTo>
                <a:lnTo>
                  <a:pt x="1481077" y="732253"/>
                </a:lnTo>
                <a:lnTo>
                  <a:pt x="1442977" y="831421"/>
                </a:lnTo>
                <a:lnTo>
                  <a:pt x="1400115" y="929002"/>
                </a:lnTo>
                <a:lnTo>
                  <a:pt x="1352490" y="1023409"/>
                </a:lnTo>
                <a:lnTo>
                  <a:pt x="1299309" y="1116230"/>
                </a:lnTo>
                <a:lnTo>
                  <a:pt x="1242952" y="1205877"/>
                </a:lnTo>
                <a:lnTo>
                  <a:pt x="1181834" y="1293145"/>
                </a:lnTo>
                <a:lnTo>
                  <a:pt x="1116746" y="1378032"/>
                </a:lnTo>
                <a:lnTo>
                  <a:pt x="1046102" y="1458953"/>
                </a:lnTo>
                <a:lnTo>
                  <a:pt x="971490" y="1536700"/>
                </a:lnTo>
                <a:lnTo>
                  <a:pt x="0" y="566714"/>
                </a:lnTo>
                <a:lnTo>
                  <a:pt x="100027" y="302400"/>
                </a:lnTo>
                <a:close/>
              </a:path>
            </a:pathLst>
          </a:custGeom>
          <a:solidFill>
            <a:srgbClr val="F4CF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9" name="Freeform 62"/>
          <p:cNvSpPr>
            <a:spLocks/>
          </p:cNvSpPr>
          <p:nvPr/>
        </p:nvSpPr>
        <p:spPr bwMode="auto">
          <a:xfrm>
            <a:off x="6157679" y="4437769"/>
            <a:ext cx="1700304" cy="1713196"/>
          </a:xfrm>
          <a:custGeom>
            <a:avLst/>
            <a:gdLst>
              <a:gd name="connsiteX0" fmla="*/ 572201 w 1539875"/>
              <a:gd name="connsiteY0" fmla="*/ 0 h 1604557"/>
              <a:gd name="connsiteX1" fmla="*/ 1539875 w 1539875"/>
              <a:gd name="connsiteY1" fmla="*/ 967176 h 1604557"/>
              <a:gd name="connsiteX2" fmla="*/ 1460459 w 1539875"/>
              <a:gd name="connsiteY2" fmla="*/ 1040201 h 1604557"/>
              <a:gd name="connsiteX3" fmla="*/ 1379455 w 1539875"/>
              <a:gd name="connsiteY3" fmla="*/ 1110845 h 1604557"/>
              <a:gd name="connsiteX4" fmla="*/ 1294480 w 1539875"/>
              <a:gd name="connsiteY4" fmla="*/ 1177520 h 1604557"/>
              <a:gd name="connsiteX5" fmla="*/ 1207122 w 1539875"/>
              <a:gd name="connsiteY5" fmla="*/ 1238638 h 1604557"/>
              <a:gd name="connsiteX6" fmla="*/ 1117382 w 1539875"/>
              <a:gd name="connsiteY6" fmla="*/ 1294995 h 1604557"/>
              <a:gd name="connsiteX7" fmla="*/ 1024466 w 1539875"/>
              <a:gd name="connsiteY7" fmla="*/ 1348176 h 1604557"/>
              <a:gd name="connsiteX8" fmla="*/ 929961 w 1539875"/>
              <a:gd name="connsiteY8" fmla="*/ 1395801 h 1604557"/>
              <a:gd name="connsiteX9" fmla="*/ 832279 w 1539875"/>
              <a:gd name="connsiteY9" fmla="*/ 1437870 h 1604557"/>
              <a:gd name="connsiteX10" fmla="*/ 733009 w 1539875"/>
              <a:gd name="connsiteY10" fmla="*/ 1475970 h 1604557"/>
              <a:gd name="connsiteX11" fmla="*/ 632945 w 1539875"/>
              <a:gd name="connsiteY11" fmla="*/ 1510101 h 1604557"/>
              <a:gd name="connsiteX12" fmla="*/ 530499 w 1539875"/>
              <a:gd name="connsiteY12" fmla="*/ 1538676 h 1604557"/>
              <a:gd name="connsiteX13" fmla="*/ 426464 w 1539875"/>
              <a:gd name="connsiteY13" fmla="*/ 1561695 h 1604557"/>
              <a:gd name="connsiteX14" fmla="*/ 321635 w 1539875"/>
              <a:gd name="connsiteY14" fmla="*/ 1579951 h 1604557"/>
              <a:gd name="connsiteX15" fmla="*/ 214423 w 1539875"/>
              <a:gd name="connsiteY15" fmla="*/ 1593445 h 1604557"/>
              <a:gd name="connsiteX16" fmla="*/ 108006 w 1539875"/>
              <a:gd name="connsiteY16" fmla="*/ 1601382 h 1604557"/>
              <a:gd name="connsiteX17" fmla="*/ 0 w 1539875"/>
              <a:gd name="connsiteY17" fmla="*/ 1604557 h 1604557"/>
              <a:gd name="connsiteX18" fmla="*/ 0 w 1539875"/>
              <a:gd name="connsiteY18" fmla="*/ 247158 h 1604557"/>
              <a:gd name="connsiteX19" fmla="*/ 271593 w 1539875"/>
              <a:gd name="connsiteY19" fmla="*/ 128925 h 1604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39875" h="1604557">
                <a:moveTo>
                  <a:pt x="572201" y="0"/>
                </a:moveTo>
                <a:lnTo>
                  <a:pt x="1539875" y="967176"/>
                </a:lnTo>
                <a:lnTo>
                  <a:pt x="1460459" y="1040201"/>
                </a:lnTo>
                <a:lnTo>
                  <a:pt x="1379455" y="1110845"/>
                </a:lnTo>
                <a:lnTo>
                  <a:pt x="1294480" y="1177520"/>
                </a:lnTo>
                <a:lnTo>
                  <a:pt x="1207122" y="1238638"/>
                </a:lnTo>
                <a:lnTo>
                  <a:pt x="1117382" y="1294995"/>
                </a:lnTo>
                <a:lnTo>
                  <a:pt x="1024466" y="1348176"/>
                </a:lnTo>
                <a:lnTo>
                  <a:pt x="929961" y="1395801"/>
                </a:lnTo>
                <a:lnTo>
                  <a:pt x="832279" y="1437870"/>
                </a:lnTo>
                <a:lnTo>
                  <a:pt x="733009" y="1475970"/>
                </a:lnTo>
                <a:lnTo>
                  <a:pt x="632945" y="1510101"/>
                </a:lnTo>
                <a:lnTo>
                  <a:pt x="530499" y="1538676"/>
                </a:lnTo>
                <a:lnTo>
                  <a:pt x="426464" y="1561695"/>
                </a:lnTo>
                <a:lnTo>
                  <a:pt x="321635" y="1579951"/>
                </a:lnTo>
                <a:lnTo>
                  <a:pt x="214423" y="1593445"/>
                </a:lnTo>
                <a:lnTo>
                  <a:pt x="108006" y="1601382"/>
                </a:lnTo>
                <a:lnTo>
                  <a:pt x="0" y="1604557"/>
                </a:lnTo>
                <a:lnTo>
                  <a:pt x="0" y="247158"/>
                </a:lnTo>
                <a:lnTo>
                  <a:pt x="271593" y="128925"/>
                </a:lnTo>
                <a:close/>
              </a:path>
            </a:pathLst>
          </a:custGeom>
          <a:solidFill>
            <a:srgbClr val="74C18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0" name="Freeform 63"/>
          <p:cNvSpPr>
            <a:spLocks/>
          </p:cNvSpPr>
          <p:nvPr/>
        </p:nvSpPr>
        <p:spPr bwMode="auto">
          <a:xfrm>
            <a:off x="4403036" y="4430642"/>
            <a:ext cx="1698552" cy="1720323"/>
          </a:xfrm>
          <a:custGeom>
            <a:avLst/>
            <a:gdLst>
              <a:gd name="connsiteX0" fmla="*/ 973348 w 1538288"/>
              <a:gd name="connsiteY0" fmla="*/ 0 h 1611232"/>
              <a:gd name="connsiteX1" fmla="*/ 1266693 w 1538288"/>
              <a:gd name="connsiteY1" fmla="*/ 135600 h 1611232"/>
              <a:gd name="connsiteX2" fmla="*/ 1538288 w 1538288"/>
              <a:gd name="connsiteY2" fmla="*/ 252901 h 1611232"/>
              <a:gd name="connsiteX3" fmla="*/ 1538288 w 1538288"/>
              <a:gd name="connsiteY3" fmla="*/ 1611232 h 1611232"/>
              <a:gd name="connsiteX4" fmla="*/ 1430282 w 1538288"/>
              <a:gd name="connsiteY4" fmla="*/ 1608057 h 1611232"/>
              <a:gd name="connsiteX5" fmla="*/ 1323865 w 1538288"/>
              <a:gd name="connsiteY5" fmla="*/ 1600120 h 1611232"/>
              <a:gd name="connsiteX6" fmla="*/ 1216653 w 1538288"/>
              <a:gd name="connsiteY6" fmla="*/ 1586626 h 1611232"/>
              <a:gd name="connsiteX7" fmla="*/ 1111824 w 1538288"/>
              <a:gd name="connsiteY7" fmla="*/ 1568370 h 1611232"/>
              <a:gd name="connsiteX8" fmla="*/ 1007789 w 1538288"/>
              <a:gd name="connsiteY8" fmla="*/ 1545351 h 1611232"/>
              <a:gd name="connsiteX9" fmla="*/ 905343 w 1538288"/>
              <a:gd name="connsiteY9" fmla="*/ 1516776 h 1611232"/>
              <a:gd name="connsiteX10" fmla="*/ 805278 w 1538288"/>
              <a:gd name="connsiteY10" fmla="*/ 1482645 h 1611232"/>
              <a:gd name="connsiteX11" fmla="*/ 706008 w 1538288"/>
              <a:gd name="connsiteY11" fmla="*/ 1444545 h 1611232"/>
              <a:gd name="connsiteX12" fmla="*/ 608327 w 1538288"/>
              <a:gd name="connsiteY12" fmla="*/ 1402476 h 1611232"/>
              <a:gd name="connsiteX13" fmla="*/ 513822 w 1538288"/>
              <a:gd name="connsiteY13" fmla="*/ 1354851 h 1611232"/>
              <a:gd name="connsiteX14" fmla="*/ 420905 w 1538288"/>
              <a:gd name="connsiteY14" fmla="*/ 1301670 h 1611232"/>
              <a:gd name="connsiteX15" fmla="*/ 331165 w 1538288"/>
              <a:gd name="connsiteY15" fmla="*/ 1245313 h 1611232"/>
              <a:gd name="connsiteX16" fmla="*/ 243807 w 1538288"/>
              <a:gd name="connsiteY16" fmla="*/ 1184195 h 1611232"/>
              <a:gd name="connsiteX17" fmla="*/ 158832 w 1538288"/>
              <a:gd name="connsiteY17" fmla="*/ 1117520 h 1611232"/>
              <a:gd name="connsiteX18" fmla="*/ 77828 w 1538288"/>
              <a:gd name="connsiteY18" fmla="*/ 1046876 h 1611232"/>
              <a:gd name="connsiteX19" fmla="*/ 0 w 1538288"/>
              <a:gd name="connsiteY19" fmla="*/ 973851 h 1611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38288" h="1611232">
                <a:moveTo>
                  <a:pt x="973348" y="0"/>
                </a:moveTo>
                <a:lnTo>
                  <a:pt x="1266693" y="135600"/>
                </a:lnTo>
                <a:lnTo>
                  <a:pt x="1538288" y="252901"/>
                </a:lnTo>
                <a:lnTo>
                  <a:pt x="1538288" y="1611232"/>
                </a:lnTo>
                <a:lnTo>
                  <a:pt x="1430282" y="1608057"/>
                </a:lnTo>
                <a:lnTo>
                  <a:pt x="1323865" y="1600120"/>
                </a:lnTo>
                <a:lnTo>
                  <a:pt x="1216653" y="1586626"/>
                </a:lnTo>
                <a:lnTo>
                  <a:pt x="1111824" y="1568370"/>
                </a:lnTo>
                <a:lnTo>
                  <a:pt x="1007789" y="1545351"/>
                </a:lnTo>
                <a:lnTo>
                  <a:pt x="905343" y="1516776"/>
                </a:lnTo>
                <a:lnTo>
                  <a:pt x="805278" y="1482645"/>
                </a:lnTo>
                <a:lnTo>
                  <a:pt x="706008" y="1444545"/>
                </a:lnTo>
                <a:lnTo>
                  <a:pt x="608327" y="1402476"/>
                </a:lnTo>
                <a:lnTo>
                  <a:pt x="513822" y="1354851"/>
                </a:lnTo>
                <a:lnTo>
                  <a:pt x="420905" y="1301670"/>
                </a:lnTo>
                <a:lnTo>
                  <a:pt x="331165" y="1245313"/>
                </a:lnTo>
                <a:lnTo>
                  <a:pt x="243807" y="1184195"/>
                </a:lnTo>
                <a:lnTo>
                  <a:pt x="158832" y="1117520"/>
                </a:lnTo>
                <a:lnTo>
                  <a:pt x="77828" y="1046876"/>
                </a:lnTo>
                <a:lnTo>
                  <a:pt x="0" y="973851"/>
                </a:lnTo>
                <a:close/>
              </a:path>
            </a:pathLst>
          </a:custGeom>
          <a:solidFill>
            <a:srgbClr val="5DC3A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1" name="Freeform 64"/>
          <p:cNvSpPr>
            <a:spLocks/>
          </p:cNvSpPr>
          <p:nvPr/>
        </p:nvSpPr>
        <p:spPr bwMode="auto">
          <a:xfrm>
            <a:off x="3659810" y="3789851"/>
            <a:ext cx="1783108" cy="1640744"/>
          </a:xfrm>
          <a:custGeom>
            <a:avLst/>
            <a:gdLst>
              <a:gd name="connsiteX0" fmla="*/ 0 w 1614866"/>
              <a:gd name="connsiteY0" fmla="*/ 0 h 1536700"/>
              <a:gd name="connsiteX1" fmla="*/ 1400959 w 1614866"/>
              <a:gd name="connsiteY1" fmla="*/ 0 h 1536700"/>
              <a:gd name="connsiteX2" fmla="*/ 1514221 w 1614866"/>
              <a:gd name="connsiteY2" fmla="*/ 302400 h 1536700"/>
              <a:gd name="connsiteX3" fmla="*/ 1614866 w 1614866"/>
              <a:gd name="connsiteY3" fmla="*/ 560728 h 1536700"/>
              <a:gd name="connsiteX4" fmla="*/ 637382 w 1614866"/>
              <a:gd name="connsiteY4" fmla="*/ 1536700 h 1536700"/>
              <a:gd name="connsiteX5" fmla="*/ 564357 w 1614866"/>
              <a:gd name="connsiteY5" fmla="*/ 1458953 h 1536700"/>
              <a:gd name="connsiteX6" fmla="*/ 493713 w 1614866"/>
              <a:gd name="connsiteY6" fmla="*/ 1378032 h 1536700"/>
              <a:gd name="connsiteX7" fmla="*/ 427038 w 1614866"/>
              <a:gd name="connsiteY7" fmla="*/ 1293145 h 1536700"/>
              <a:gd name="connsiteX8" fmla="*/ 365919 w 1614866"/>
              <a:gd name="connsiteY8" fmla="*/ 1205877 h 1536700"/>
              <a:gd name="connsiteX9" fmla="*/ 309563 w 1614866"/>
              <a:gd name="connsiteY9" fmla="*/ 1116230 h 1536700"/>
              <a:gd name="connsiteX10" fmla="*/ 257969 w 1614866"/>
              <a:gd name="connsiteY10" fmla="*/ 1023409 h 1536700"/>
              <a:gd name="connsiteX11" fmla="*/ 208756 w 1614866"/>
              <a:gd name="connsiteY11" fmla="*/ 929002 h 1536700"/>
              <a:gd name="connsiteX12" fmla="*/ 165894 w 1614866"/>
              <a:gd name="connsiteY12" fmla="*/ 831421 h 1536700"/>
              <a:gd name="connsiteX13" fmla="*/ 127794 w 1614866"/>
              <a:gd name="connsiteY13" fmla="*/ 732253 h 1536700"/>
              <a:gd name="connsiteX14" fmla="*/ 94456 w 1614866"/>
              <a:gd name="connsiteY14" fmla="*/ 631499 h 1536700"/>
              <a:gd name="connsiteX15" fmla="*/ 65881 w 1614866"/>
              <a:gd name="connsiteY15" fmla="*/ 529951 h 1536700"/>
              <a:gd name="connsiteX16" fmla="*/ 42863 w 1614866"/>
              <a:gd name="connsiteY16" fmla="*/ 426024 h 1536700"/>
              <a:gd name="connsiteX17" fmla="*/ 24606 w 1614866"/>
              <a:gd name="connsiteY17" fmla="*/ 321303 h 1536700"/>
              <a:gd name="connsiteX18" fmla="*/ 11113 w 1614866"/>
              <a:gd name="connsiteY18" fmla="*/ 214202 h 1536700"/>
              <a:gd name="connsiteX19" fmla="*/ 3175 w 1614866"/>
              <a:gd name="connsiteY19" fmla="*/ 107894 h 153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614866" h="1536700">
                <a:moveTo>
                  <a:pt x="0" y="0"/>
                </a:moveTo>
                <a:lnTo>
                  <a:pt x="1400959" y="0"/>
                </a:lnTo>
                <a:lnTo>
                  <a:pt x="1514221" y="302400"/>
                </a:lnTo>
                <a:lnTo>
                  <a:pt x="1614866" y="560728"/>
                </a:lnTo>
                <a:lnTo>
                  <a:pt x="637382" y="1536700"/>
                </a:lnTo>
                <a:lnTo>
                  <a:pt x="564357" y="1458953"/>
                </a:lnTo>
                <a:lnTo>
                  <a:pt x="493713" y="1378032"/>
                </a:lnTo>
                <a:lnTo>
                  <a:pt x="427038" y="1293145"/>
                </a:lnTo>
                <a:lnTo>
                  <a:pt x="365919" y="1205877"/>
                </a:lnTo>
                <a:lnTo>
                  <a:pt x="309563" y="1116230"/>
                </a:lnTo>
                <a:lnTo>
                  <a:pt x="257969" y="1023409"/>
                </a:lnTo>
                <a:lnTo>
                  <a:pt x="208756" y="929002"/>
                </a:lnTo>
                <a:lnTo>
                  <a:pt x="165894" y="831421"/>
                </a:lnTo>
                <a:lnTo>
                  <a:pt x="127794" y="732253"/>
                </a:lnTo>
                <a:lnTo>
                  <a:pt x="94456" y="631499"/>
                </a:lnTo>
                <a:lnTo>
                  <a:pt x="65881" y="529951"/>
                </a:lnTo>
                <a:lnTo>
                  <a:pt x="42863" y="426024"/>
                </a:lnTo>
                <a:lnTo>
                  <a:pt x="24606" y="321303"/>
                </a:lnTo>
                <a:lnTo>
                  <a:pt x="11113" y="214202"/>
                </a:lnTo>
                <a:lnTo>
                  <a:pt x="3175" y="107894"/>
                </a:lnTo>
                <a:close/>
              </a:path>
            </a:pathLst>
          </a:custGeom>
          <a:solidFill>
            <a:srgbClr val="5FABD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2" name="Freeform 65"/>
          <p:cNvSpPr>
            <a:spLocks/>
          </p:cNvSpPr>
          <p:nvPr/>
        </p:nvSpPr>
        <p:spPr bwMode="auto">
          <a:xfrm>
            <a:off x="3659810" y="2093173"/>
            <a:ext cx="1794255" cy="1642440"/>
          </a:xfrm>
          <a:custGeom>
            <a:avLst/>
            <a:gdLst>
              <a:gd name="connsiteX0" fmla="*/ 637382 w 1624961"/>
              <a:gd name="connsiteY0" fmla="*/ 0 h 1538288"/>
              <a:gd name="connsiteX1" fmla="*/ 1624961 w 1624961"/>
              <a:gd name="connsiteY1" fmla="*/ 987070 h 1538288"/>
              <a:gd name="connsiteX2" fmla="*/ 1516910 w 1624961"/>
              <a:gd name="connsiteY2" fmla="*/ 1263033 h 1538288"/>
              <a:gd name="connsiteX3" fmla="*/ 1411227 w 1624961"/>
              <a:gd name="connsiteY3" fmla="*/ 1538288 h 1538288"/>
              <a:gd name="connsiteX4" fmla="*/ 0 w 1624961"/>
              <a:gd name="connsiteY4" fmla="*/ 1538288 h 1538288"/>
              <a:gd name="connsiteX5" fmla="*/ 3175 w 1624961"/>
              <a:gd name="connsiteY5" fmla="*/ 1430394 h 1538288"/>
              <a:gd name="connsiteX6" fmla="*/ 11113 w 1624961"/>
              <a:gd name="connsiteY6" fmla="*/ 1324086 h 1538288"/>
              <a:gd name="connsiteX7" fmla="*/ 24606 w 1624961"/>
              <a:gd name="connsiteY7" fmla="*/ 1216985 h 1538288"/>
              <a:gd name="connsiteX8" fmla="*/ 42863 w 1624961"/>
              <a:gd name="connsiteY8" fmla="*/ 1112264 h 1538288"/>
              <a:gd name="connsiteX9" fmla="*/ 65881 w 1624961"/>
              <a:gd name="connsiteY9" fmla="*/ 1008336 h 1538288"/>
              <a:gd name="connsiteX10" fmla="*/ 94456 w 1624961"/>
              <a:gd name="connsiteY10" fmla="*/ 906789 h 1538288"/>
              <a:gd name="connsiteX11" fmla="*/ 127794 w 1624961"/>
              <a:gd name="connsiteY11" fmla="*/ 806035 h 1538288"/>
              <a:gd name="connsiteX12" fmla="*/ 165894 w 1624961"/>
              <a:gd name="connsiteY12" fmla="*/ 706867 h 1538288"/>
              <a:gd name="connsiteX13" fmla="*/ 208756 w 1624961"/>
              <a:gd name="connsiteY13" fmla="*/ 609286 h 1538288"/>
              <a:gd name="connsiteX14" fmla="*/ 257969 w 1624961"/>
              <a:gd name="connsiteY14" fmla="*/ 514878 h 1538288"/>
              <a:gd name="connsiteX15" fmla="*/ 309563 w 1624961"/>
              <a:gd name="connsiteY15" fmla="*/ 422057 h 1538288"/>
              <a:gd name="connsiteX16" fmla="*/ 365919 w 1624961"/>
              <a:gd name="connsiteY16" fmla="*/ 332410 h 1538288"/>
              <a:gd name="connsiteX17" fmla="*/ 427038 w 1624961"/>
              <a:gd name="connsiteY17" fmla="*/ 245142 h 1538288"/>
              <a:gd name="connsiteX18" fmla="*/ 493713 w 1624961"/>
              <a:gd name="connsiteY18" fmla="*/ 160255 h 1538288"/>
              <a:gd name="connsiteX19" fmla="*/ 564357 w 1624961"/>
              <a:gd name="connsiteY19" fmla="*/ 79334 h 153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624961" h="1538288">
                <a:moveTo>
                  <a:pt x="637382" y="0"/>
                </a:moveTo>
                <a:lnTo>
                  <a:pt x="1624961" y="987070"/>
                </a:lnTo>
                <a:lnTo>
                  <a:pt x="1516910" y="1263033"/>
                </a:lnTo>
                <a:lnTo>
                  <a:pt x="1411227" y="1538288"/>
                </a:lnTo>
                <a:lnTo>
                  <a:pt x="0" y="1538288"/>
                </a:lnTo>
                <a:lnTo>
                  <a:pt x="3175" y="1430394"/>
                </a:lnTo>
                <a:lnTo>
                  <a:pt x="11113" y="1324086"/>
                </a:lnTo>
                <a:lnTo>
                  <a:pt x="24606" y="1216985"/>
                </a:lnTo>
                <a:lnTo>
                  <a:pt x="42863" y="1112264"/>
                </a:lnTo>
                <a:lnTo>
                  <a:pt x="65881" y="1008336"/>
                </a:lnTo>
                <a:lnTo>
                  <a:pt x="94456" y="906789"/>
                </a:lnTo>
                <a:lnTo>
                  <a:pt x="127794" y="806035"/>
                </a:lnTo>
                <a:lnTo>
                  <a:pt x="165894" y="706867"/>
                </a:lnTo>
                <a:lnTo>
                  <a:pt x="208756" y="609286"/>
                </a:lnTo>
                <a:lnTo>
                  <a:pt x="257969" y="514878"/>
                </a:lnTo>
                <a:lnTo>
                  <a:pt x="309563" y="422057"/>
                </a:lnTo>
                <a:lnTo>
                  <a:pt x="365919" y="332410"/>
                </a:lnTo>
                <a:lnTo>
                  <a:pt x="427038" y="245142"/>
                </a:lnTo>
                <a:lnTo>
                  <a:pt x="493713" y="160255"/>
                </a:lnTo>
                <a:lnTo>
                  <a:pt x="564357" y="79334"/>
                </a:lnTo>
                <a:close/>
              </a:path>
            </a:pathLst>
          </a:custGeom>
          <a:solidFill>
            <a:srgbClr val="AAB5B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3" name="Freeform 66"/>
          <p:cNvSpPr>
            <a:spLocks/>
          </p:cNvSpPr>
          <p:nvPr/>
        </p:nvSpPr>
        <p:spPr bwMode="auto">
          <a:xfrm>
            <a:off x="4403036" y="1374500"/>
            <a:ext cx="1698552" cy="1737703"/>
          </a:xfrm>
          <a:custGeom>
            <a:avLst/>
            <a:gdLst>
              <a:gd name="connsiteX0" fmla="*/ 1538288 w 1538288"/>
              <a:gd name="connsiteY0" fmla="*/ 0 h 1627510"/>
              <a:gd name="connsiteX1" fmla="*/ 1538288 w 1538288"/>
              <a:gd name="connsiteY1" fmla="*/ 1383278 h 1627510"/>
              <a:gd name="connsiteX2" fmla="*/ 1264004 w 1538288"/>
              <a:gd name="connsiteY2" fmla="*/ 1497163 h 1627510"/>
              <a:gd name="connsiteX3" fmla="*/ 989618 w 1538288"/>
              <a:gd name="connsiteY3" fmla="*/ 1627510 h 1627510"/>
              <a:gd name="connsiteX4" fmla="*/ 0 w 1538288"/>
              <a:gd name="connsiteY4" fmla="*/ 637381 h 1627510"/>
              <a:gd name="connsiteX5" fmla="*/ 77828 w 1538288"/>
              <a:gd name="connsiteY5" fmla="*/ 564356 h 1627510"/>
              <a:gd name="connsiteX6" fmla="*/ 158832 w 1538288"/>
              <a:gd name="connsiteY6" fmla="*/ 492919 h 1627510"/>
              <a:gd name="connsiteX7" fmla="*/ 243807 w 1538288"/>
              <a:gd name="connsiteY7" fmla="*/ 427038 h 1627510"/>
              <a:gd name="connsiteX8" fmla="*/ 331165 w 1538288"/>
              <a:gd name="connsiteY8" fmla="*/ 365919 h 1627510"/>
              <a:gd name="connsiteX9" fmla="*/ 420905 w 1538288"/>
              <a:gd name="connsiteY9" fmla="*/ 309563 h 1627510"/>
              <a:gd name="connsiteX10" fmla="*/ 513822 w 1538288"/>
              <a:gd name="connsiteY10" fmla="*/ 256381 h 1627510"/>
              <a:gd name="connsiteX11" fmla="*/ 608327 w 1538288"/>
              <a:gd name="connsiteY11" fmla="*/ 208756 h 1627510"/>
              <a:gd name="connsiteX12" fmla="*/ 706008 w 1538288"/>
              <a:gd name="connsiteY12" fmla="*/ 166688 h 1627510"/>
              <a:gd name="connsiteX13" fmla="*/ 805278 w 1538288"/>
              <a:gd name="connsiteY13" fmla="*/ 128588 h 1627510"/>
              <a:gd name="connsiteX14" fmla="*/ 905343 w 1538288"/>
              <a:gd name="connsiteY14" fmla="*/ 94456 h 1627510"/>
              <a:gd name="connsiteX15" fmla="*/ 1007789 w 1538288"/>
              <a:gd name="connsiteY15" fmla="*/ 65881 h 1627510"/>
              <a:gd name="connsiteX16" fmla="*/ 1111824 w 1538288"/>
              <a:gd name="connsiteY16" fmla="*/ 42863 h 1627510"/>
              <a:gd name="connsiteX17" fmla="*/ 1216653 w 1538288"/>
              <a:gd name="connsiteY17" fmla="*/ 24606 h 1627510"/>
              <a:gd name="connsiteX18" fmla="*/ 1323865 w 1538288"/>
              <a:gd name="connsiteY18" fmla="*/ 11113 h 1627510"/>
              <a:gd name="connsiteX19" fmla="*/ 1430282 w 1538288"/>
              <a:gd name="connsiteY19" fmla="*/ 3175 h 162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38288" h="1627510">
                <a:moveTo>
                  <a:pt x="1538288" y="0"/>
                </a:moveTo>
                <a:lnTo>
                  <a:pt x="1538288" y="1383278"/>
                </a:lnTo>
                <a:lnTo>
                  <a:pt x="1264004" y="1497163"/>
                </a:lnTo>
                <a:lnTo>
                  <a:pt x="989618" y="1627510"/>
                </a:lnTo>
                <a:lnTo>
                  <a:pt x="0" y="637381"/>
                </a:lnTo>
                <a:lnTo>
                  <a:pt x="77828" y="564356"/>
                </a:lnTo>
                <a:lnTo>
                  <a:pt x="158832" y="492919"/>
                </a:lnTo>
                <a:lnTo>
                  <a:pt x="243807" y="427038"/>
                </a:lnTo>
                <a:lnTo>
                  <a:pt x="331165" y="365919"/>
                </a:lnTo>
                <a:lnTo>
                  <a:pt x="420905" y="309563"/>
                </a:lnTo>
                <a:lnTo>
                  <a:pt x="513822" y="256381"/>
                </a:lnTo>
                <a:lnTo>
                  <a:pt x="608327" y="208756"/>
                </a:lnTo>
                <a:lnTo>
                  <a:pt x="706008" y="166688"/>
                </a:lnTo>
                <a:lnTo>
                  <a:pt x="805278" y="128588"/>
                </a:lnTo>
                <a:lnTo>
                  <a:pt x="905343" y="94456"/>
                </a:lnTo>
                <a:lnTo>
                  <a:pt x="1007789" y="65881"/>
                </a:lnTo>
                <a:lnTo>
                  <a:pt x="1111824" y="42863"/>
                </a:lnTo>
                <a:lnTo>
                  <a:pt x="1216653" y="24606"/>
                </a:lnTo>
                <a:lnTo>
                  <a:pt x="1323865" y="11113"/>
                </a:lnTo>
                <a:lnTo>
                  <a:pt x="1430282" y="3175"/>
                </a:lnTo>
                <a:close/>
              </a:path>
            </a:pathLst>
          </a:custGeom>
          <a:solidFill>
            <a:srgbClr val="A47BB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ar-BH" sz="2400" b="1" dirty="0">
              <a:solidFill>
                <a:srgbClr val="6F47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2400" b="1" dirty="0" smtClean="0">
                <a:solidFill>
                  <a:srgbClr val="6F47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تقليل تقلبات المبيعات</a:t>
            </a:r>
            <a:endParaRPr lang="en-US" sz="2400" b="1" dirty="0">
              <a:solidFill>
                <a:srgbClr val="6F47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4" name="Oval 67"/>
          <p:cNvSpPr/>
          <p:nvPr/>
        </p:nvSpPr>
        <p:spPr>
          <a:xfrm>
            <a:off x="8117383" y="3299905"/>
            <a:ext cx="377357" cy="364891"/>
          </a:xfrm>
          <a:prstGeom prst="ellipse">
            <a:avLst/>
          </a:prstGeom>
          <a:solidFill>
            <a:srgbClr val="96511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2</a:t>
            </a:r>
          </a:p>
        </p:txBody>
      </p:sp>
      <p:sp>
        <p:nvSpPr>
          <p:cNvPr id="45" name="Oval 68"/>
          <p:cNvSpPr/>
          <p:nvPr/>
        </p:nvSpPr>
        <p:spPr>
          <a:xfrm>
            <a:off x="7333855" y="1883609"/>
            <a:ext cx="377357" cy="364891"/>
          </a:xfrm>
          <a:prstGeom prst="ellipse">
            <a:avLst/>
          </a:prstGeom>
          <a:solidFill>
            <a:srgbClr val="AF241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 smtClean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1</a:t>
            </a:r>
            <a:endParaRPr lang="en-US" b="1" cap="small" dirty="0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6" name="Oval 69"/>
          <p:cNvSpPr/>
          <p:nvPr/>
        </p:nvSpPr>
        <p:spPr>
          <a:xfrm>
            <a:off x="7701796" y="4942228"/>
            <a:ext cx="377357" cy="364891"/>
          </a:xfrm>
          <a:prstGeom prst="ellipse">
            <a:avLst/>
          </a:prstGeom>
          <a:solidFill>
            <a:srgbClr val="B2920A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3</a:t>
            </a:r>
          </a:p>
        </p:txBody>
      </p:sp>
      <p:sp>
        <p:nvSpPr>
          <p:cNvPr id="47" name="Oval 70"/>
          <p:cNvSpPr/>
          <p:nvPr/>
        </p:nvSpPr>
        <p:spPr>
          <a:xfrm>
            <a:off x="6229336" y="5703865"/>
            <a:ext cx="377357" cy="364891"/>
          </a:xfrm>
          <a:prstGeom prst="ellipse">
            <a:avLst/>
          </a:prstGeom>
          <a:solidFill>
            <a:srgbClr val="2C623D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4</a:t>
            </a:r>
          </a:p>
        </p:txBody>
      </p:sp>
      <p:sp>
        <p:nvSpPr>
          <p:cNvPr id="48" name="Oval 71"/>
          <p:cNvSpPr/>
          <p:nvPr/>
        </p:nvSpPr>
        <p:spPr>
          <a:xfrm>
            <a:off x="4571278" y="5273970"/>
            <a:ext cx="377357" cy="364891"/>
          </a:xfrm>
          <a:prstGeom prst="ellipse">
            <a:avLst/>
          </a:prstGeom>
          <a:solidFill>
            <a:srgbClr val="296D5E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5</a:t>
            </a:r>
          </a:p>
        </p:txBody>
      </p:sp>
      <p:sp>
        <p:nvSpPr>
          <p:cNvPr id="49" name="Oval 72"/>
          <p:cNvSpPr/>
          <p:nvPr/>
        </p:nvSpPr>
        <p:spPr>
          <a:xfrm>
            <a:off x="3746073" y="3851449"/>
            <a:ext cx="377357" cy="364891"/>
          </a:xfrm>
          <a:prstGeom prst="ellipse">
            <a:avLst/>
          </a:prstGeom>
          <a:solidFill>
            <a:srgbClr val="216A97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 smtClean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6</a:t>
            </a:r>
            <a:endParaRPr lang="en-US" b="1" cap="small" dirty="0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0" name="Oval 73"/>
          <p:cNvSpPr/>
          <p:nvPr/>
        </p:nvSpPr>
        <p:spPr>
          <a:xfrm>
            <a:off x="4193921" y="2243043"/>
            <a:ext cx="377357" cy="3648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7</a:t>
            </a:r>
          </a:p>
        </p:txBody>
      </p:sp>
      <p:sp>
        <p:nvSpPr>
          <p:cNvPr id="51" name="Oval 74"/>
          <p:cNvSpPr/>
          <p:nvPr/>
        </p:nvSpPr>
        <p:spPr>
          <a:xfrm>
            <a:off x="5652572" y="1430152"/>
            <a:ext cx="377357" cy="364891"/>
          </a:xfrm>
          <a:prstGeom prst="ellipse">
            <a:avLst/>
          </a:prstGeom>
          <a:solidFill>
            <a:srgbClr val="6F477D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 smtClean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8</a:t>
            </a:r>
            <a:endParaRPr lang="en-US" b="1" cap="small" dirty="0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3" name="TextBox 84"/>
          <p:cNvSpPr txBox="1"/>
          <p:nvPr/>
        </p:nvSpPr>
        <p:spPr>
          <a:xfrm>
            <a:off x="6964520" y="3914941"/>
            <a:ext cx="1599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400" b="1" dirty="0" smtClean="0">
                <a:solidFill>
                  <a:srgbClr val="967B0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شرح وتوضيح أفعال المنظمة</a:t>
            </a:r>
            <a:endParaRPr lang="en-US" sz="2400" b="1" dirty="0">
              <a:solidFill>
                <a:srgbClr val="967B0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4" name="TextBox 85"/>
          <p:cNvSpPr txBox="1"/>
          <p:nvPr/>
        </p:nvSpPr>
        <p:spPr>
          <a:xfrm>
            <a:off x="6042131" y="1645791"/>
            <a:ext cx="1390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400" b="1" dirty="0" smtClean="0">
                <a:solidFill>
                  <a:srgbClr val="AF241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وتهيئة الإدراك والانتباه</a:t>
            </a:r>
            <a:endParaRPr lang="en-US" sz="2400" b="1" dirty="0">
              <a:solidFill>
                <a:srgbClr val="AF2415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5" name="TextBox 86"/>
          <p:cNvSpPr txBox="1"/>
          <p:nvPr/>
        </p:nvSpPr>
        <p:spPr>
          <a:xfrm>
            <a:off x="4881806" y="4791082"/>
            <a:ext cx="12197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400" b="1" dirty="0" smtClean="0">
                <a:solidFill>
                  <a:srgbClr val="296D5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الحصول على ولاء الزبائن</a:t>
            </a:r>
            <a:endParaRPr lang="en-US" sz="2400" b="1" dirty="0">
              <a:solidFill>
                <a:srgbClr val="296D5E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6" name="TextBox 87"/>
          <p:cNvSpPr txBox="1"/>
          <p:nvPr/>
        </p:nvSpPr>
        <p:spPr>
          <a:xfrm>
            <a:off x="6115316" y="4791082"/>
            <a:ext cx="1616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000" b="1" dirty="0" smtClean="0">
                <a:solidFill>
                  <a:srgbClr val="2C623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اغراء واستمالة الوسطاء لشراء وخزن المنتج</a:t>
            </a:r>
            <a:endParaRPr lang="en-US" sz="2000" b="1" dirty="0">
              <a:solidFill>
                <a:srgbClr val="2C623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7" name="TextBox 88"/>
          <p:cNvSpPr txBox="1"/>
          <p:nvPr/>
        </p:nvSpPr>
        <p:spPr>
          <a:xfrm>
            <a:off x="3987645" y="3773319"/>
            <a:ext cx="13667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200" b="1" dirty="0" smtClean="0">
                <a:solidFill>
                  <a:srgbClr val="216A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زيادة كمية وتكرارية الاستعمال</a:t>
            </a:r>
            <a:endParaRPr lang="en-US" sz="2200" b="1" dirty="0">
              <a:solidFill>
                <a:srgbClr val="216A97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8" name="TextBox 89"/>
          <p:cNvSpPr txBox="1"/>
          <p:nvPr/>
        </p:nvSpPr>
        <p:spPr>
          <a:xfrm>
            <a:off x="3838904" y="2609004"/>
            <a:ext cx="1615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التعلم من معرفة الزبائن المستهدفين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7" name="TextBox 98"/>
          <p:cNvSpPr txBox="1"/>
          <p:nvPr/>
        </p:nvSpPr>
        <p:spPr>
          <a:xfrm>
            <a:off x="7000242" y="2747741"/>
            <a:ext cx="1290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b="1" dirty="0" smtClean="0">
                <a:solidFill>
                  <a:srgbClr val="96511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المعلومات عن المنظمة أو المنتج أو كليهما</a:t>
            </a:r>
            <a:endParaRPr lang="en-US" b="1" dirty="0">
              <a:solidFill>
                <a:srgbClr val="96511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8" name="Picture 4" descr="Thinking of Running a Sales and Marketing Promotion? - Business 2 Commun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8" y="4409576"/>
            <a:ext cx="3159134" cy="199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119474" y="6484784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    الفصل السابع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المزيج الترويجي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0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61" name="رابط مستقيم 60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27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02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C7CA628E-402E-4ECD-83CD-2C5BD377C6C5}"/>
              </a:ext>
            </a:extLst>
          </p:cNvPr>
          <p:cNvSpPr/>
          <p:nvPr/>
        </p:nvSpPr>
        <p:spPr>
          <a:xfrm>
            <a:off x="175526" y="1335539"/>
            <a:ext cx="11908215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444500" lvl="0" indent="-444500" algn="just" rtl="1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180562" y="373776"/>
            <a:ext cx="34644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48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وظائف الترويج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12" name="Google Shape;536;p37">
            <a:extLst>
              <a:ext uri="{FF2B5EF4-FFF2-40B4-BE49-F238E27FC236}">
                <a16:creationId xmlns:a16="http://schemas.microsoft.com/office/drawing/2014/main" xmlns="" id="{1A531D1E-7BD9-4344-B398-37A44A94B309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13" name="Google Shape;537;p37">
              <a:extLst>
                <a:ext uri="{FF2B5EF4-FFF2-40B4-BE49-F238E27FC236}">
                  <a16:creationId xmlns:a16="http://schemas.microsoft.com/office/drawing/2014/main" xmlns="" id="{CEFE7213-6533-4E58-A817-E3D9213DE656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8;p37">
              <a:extLst>
                <a:ext uri="{FF2B5EF4-FFF2-40B4-BE49-F238E27FC236}">
                  <a16:creationId xmlns:a16="http://schemas.microsoft.com/office/drawing/2014/main" xmlns="" id="{716F2857-0F78-40E2-992D-CA868EA53EBB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9;p37">
              <a:extLst>
                <a:ext uri="{FF2B5EF4-FFF2-40B4-BE49-F238E27FC236}">
                  <a16:creationId xmlns:a16="http://schemas.microsoft.com/office/drawing/2014/main" xmlns="" id="{72B97B30-6E1B-4367-BE71-152329D42C81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0;p37">
              <a:extLst>
                <a:ext uri="{FF2B5EF4-FFF2-40B4-BE49-F238E27FC236}">
                  <a16:creationId xmlns:a16="http://schemas.microsoft.com/office/drawing/2014/main" xmlns="" id="{66E71AA2-0D34-4F21-A9F6-5B6C976A012E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1;p37">
              <a:extLst>
                <a:ext uri="{FF2B5EF4-FFF2-40B4-BE49-F238E27FC236}">
                  <a16:creationId xmlns:a16="http://schemas.microsoft.com/office/drawing/2014/main" xmlns="" id="{0245137C-4592-4806-8B62-469869D33346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2;p37">
              <a:extLst>
                <a:ext uri="{FF2B5EF4-FFF2-40B4-BE49-F238E27FC236}">
                  <a16:creationId xmlns:a16="http://schemas.microsoft.com/office/drawing/2014/main" xmlns="" id="{5ED86692-9413-4E30-8942-1A35B21F2F99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43;p37">
              <a:extLst>
                <a:ext uri="{FF2B5EF4-FFF2-40B4-BE49-F238E27FC236}">
                  <a16:creationId xmlns:a16="http://schemas.microsoft.com/office/drawing/2014/main" xmlns="" id="{8D077F22-E9F7-481E-A189-EC73130828D2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44;p37">
              <a:extLst>
                <a:ext uri="{FF2B5EF4-FFF2-40B4-BE49-F238E27FC236}">
                  <a16:creationId xmlns:a16="http://schemas.microsoft.com/office/drawing/2014/main" xmlns="" id="{F3EB5A59-A60E-4C58-BCC9-1E616E65D0DF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45;p37">
              <a:extLst>
                <a:ext uri="{FF2B5EF4-FFF2-40B4-BE49-F238E27FC236}">
                  <a16:creationId xmlns:a16="http://schemas.microsoft.com/office/drawing/2014/main" xmlns="" id="{BFAEA99B-A8FD-4B49-A709-BA09F45B9E6F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46;p37">
              <a:extLst>
                <a:ext uri="{FF2B5EF4-FFF2-40B4-BE49-F238E27FC236}">
                  <a16:creationId xmlns:a16="http://schemas.microsoft.com/office/drawing/2014/main" xmlns="" id="{93BE4E0F-73B3-4840-96D2-D8010FC468A4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47;p37">
              <a:extLst>
                <a:ext uri="{FF2B5EF4-FFF2-40B4-BE49-F238E27FC236}">
                  <a16:creationId xmlns:a16="http://schemas.microsoft.com/office/drawing/2014/main" xmlns="" id="{CF988644-BA78-485D-8E61-BFBED1AB3DC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48;p37">
              <a:extLst>
                <a:ext uri="{FF2B5EF4-FFF2-40B4-BE49-F238E27FC236}">
                  <a16:creationId xmlns:a16="http://schemas.microsoft.com/office/drawing/2014/main" xmlns="" id="{4B56ACAB-5224-4964-A55D-0CCBE618BC72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49;p37">
              <a:extLst>
                <a:ext uri="{FF2B5EF4-FFF2-40B4-BE49-F238E27FC236}">
                  <a16:creationId xmlns:a16="http://schemas.microsoft.com/office/drawing/2014/main" xmlns="" id="{D5F50D48-F6E1-4657-869D-7A59E7DD4414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0;p37">
              <a:extLst>
                <a:ext uri="{FF2B5EF4-FFF2-40B4-BE49-F238E27FC236}">
                  <a16:creationId xmlns:a16="http://schemas.microsoft.com/office/drawing/2014/main" xmlns="" id="{6A46918A-1566-4CD3-9669-F98D322B11EB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671666"/>
              </p:ext>
            </p:extLst>
          </p:nvPr>
        </p:nvGraphicFramePr>
        <p:xfrm>
          <a:off x="416859" y="1389175"/>
          <a:ext cx="11392955" cy="4944119"/>
        </p:xfrm>
        <a:graphic>
          <a:graphicData uri="http://schemas.openxmlformats.org/drawingml/2006/table">
            <a:tbl>
              <a:tblPr rtl="1" firstRow="1" firstCol="1" bandRow="1">
                <a:tableStyleId>{1E171933-4619-4E11-9A3F-F7608DF75F80}</a:tableStyleId>
              </a:tblPr>
              <a:tblGrid>
                <a:gridCol w="5675737"/>
                <a:gridCol w="5717218"/>
              </a:tblGrid>
              <a:tr h="628421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BH" sz="4400" b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ultan bold" pitchFamily="2" charset="-78"/>
                        </a:rPr>
                        <a:t>المستهلك</a:t>
                      </a:r>
                      <a:endParaRPr lang="en-US" sz="4400" b="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ultan bold" pitchFamily="2" charset="-78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BH" sz="4400" b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ultan bold" pitchFamily="2" charset="-78"/>
                        </a:rPr>
                        <a:t>التسويقين</a:t>
                      </a:r>
                      <a:endParaRPr lang="en-US" sz="4400" b="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ultan bold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14067">
                <a:tc>
                  <a:txBody>
                    <a:bodyPr/>
                    <a:lstStyle/>
                    <a:p>
                      <a:pPr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BH" sz="32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</a:t>
                      </a:r>
                      <a:r>
                        <a:rPr lang="ar-BH" sz="3200" b="1" dirty="0" smtClean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خلق </a:t>
                      </a:r>
                      <a:r>
                        <a:rPr lang="ar-BH" sz="32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رغبة من خلال التذكير بما يرغب ويحتاج المستهلك من </a:t>
                      </a:r>
                      <a:r>
                        <a:rPr lang="ar-BH" sz="3200" b="1" dirty="0" smtClean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منتجات.</a:t>
                      </a:r>
                      <a:endParaRPr lang="en-US" sz="3200" b="1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BH" sz="32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</a:t>
                      </a:r>
                      <a:r>
                        <a:rPr lang="ar-BH" sz="3200" b="1" dirty="0" smtClean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تدعيم </a:t>
                      </a:r>
                      <a:r>
                        <a:rPr lang="ar-BH" sz="32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الثقة عن طريق معالجة إشاعات </a:t>
                      </a:r>
                      <a:r>
                        <a:rPr lang="ar-BH" sz="3200" b="1" dirty="0" smtClean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المنافسين.</a:t>
                      </a:r>
                      <a:endParaRPr lang="en-US" sz="3200" b="1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14067">
                <a:tc>
                  <a:txBody>
                    <a:bodyPr/>
                    <a:lstStyle/>
                    <a:p>
                      <a:pPr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BH" sz="32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</a:t>
                      </a:r>
                      <a:r>
                        <a:rPr lang="ar-BH" sz="3200" b="1" dirty="0" smtClean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إشباع </a:t>
                      </a:r>
                      <a:r>
                        <a:rPr lang="ar-BH" sz="32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الرغبات بطرح سلع جديدة والتعريف بأسعارها وخصائصها واستعمالها </a:t>
                      </a:r>
                      <a:r>
                        <a:rPr lang="ar-BH" sz="3200" b="1" dirty="0" smtClean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وضماناتها.</a:t>
                      </a:r>
                      <a:endParaRPr lang="en-US" sz="3200" b="1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BH" sz="32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</a:t>
                      </a:r>
                      <a:r>
                        <a:rPr lang="ar-BH" sz="3200" b="1" dirty="0" smtClean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تقليل </a:t>
                      </a:r>
                      <a:r>
                        <a:rPr lang="ar-BH" sz="32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تأثير الطلب على المنتجات التي تواجه فترات يختل بها </a:t>
                      </a:r>
                      <a:r>
                        <a:rPr lang="ar-BH" sz="3200" b="1" dirty="0" smtClean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الطلب.</a:t>
                      </a:r>
                      <a:endParaRPr lang="en-US" sz="3200" b="1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15256">
                <a:tc>
                  <a:txBody>
                    <a:bodyPr/>
                    <a:lstStyle/>
                    <a:p>
                      <a:pPr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BH" sz="32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</a:t>
                      </a:r>
                      <a:r>
                        <a:rPr lang="ar-BH" sz="3200" b="1" dirty="0" smtClean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إيجاد </a:t>
                      </a:r>
                      <a:r>
                        <a:rPr lang="ar-BH" sz="32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سلع جديدة من خلال المخترعات التي توفر الوقت والجهد في تلبية </a:t>
                      </a:r>
                      <a:r>
                        <a:rPr lang="ar-BH" sz="3200" b="1" dirty="0" smtClean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الحاجات.</a:t>
                      </a:r>
                      <a:endParaRPr lang="en-US" sz="3200" b="1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BH" sz="32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</a:t>
                      </a:r>
                      <a:r>
                        <a:rPr lang="ar-BH" sz="3200" b="1" dirty="0" smtClean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تمييز </a:t>
                      </a:r>
                      <a:r>
                        <a:rPr lang="ar-BH" sz="32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منتجات المنظمة عن منتجات </a:t>
                      </a:r>
                      <a:r>
                        <a:rPr lang="ar-BH" sz="3200" b="1" dirty="0" smtClean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المنافسين</a:t>
                      </a:r>
                      <a:endParaRPr lang="en-US" sz="3200" b="1" dirty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347479">
                <a:tc>
                  <a:txBody>
                    <a:bodyPr/>
                    <a:lstStyle/>
                    <a:p>
                      <a:pPr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dirty="0" smtClean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4.التأثير في سلوك العامة من خلال التثقيف بالسلوك الحميد والمقبول إلى تسهيل خدماتهم.</a:t>
                      </a:r>
                      <a:endParaRPr lang="en-US" sz="3200" b="1" dirty="0" smtClean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33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119474" y="6484784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    الفصل السابع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المزيج الترويجي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رابط مستقيم 34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27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92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C7CA628E-402E-4ECD-83CD-2C5BD377C6C5}"/>
              </a:ext>
            </a:extLst>
          </p:cNvPr>
          <p:cNvSpPr/>
          <p:nvPr/>
        </p:nvSpPr>
        <p:spPr>
          <a:xfrm>
            <a:off x="175526" y="1335539"/>
            <a:ext cx="11908215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 rtl="1"/>
            <a:r>
              <a:rPr lang="ar-BH" sz="2800" i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i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الترويج</a:t>
            </a:r>
            <a:r>
              <a:rPr lang="ar-BH" sz="3200" b="1" i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تزداد أهميته بسبب المتغيرات التالية:</a:t>
            </a: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81075" algn="just" rtl="1"/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تزايد </a:t>
            </a: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عدد 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السكان.</a:t>
            </a:r>
          </a:p>
          <a:p>
            <a:pPr marL="981075" algn="just" rtl="1"/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2.زيادة </a:t>
            </a: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حجم الإنتاج وتنوع 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السلع.</a:t>
            </a:r>
          </a:p>
          <a:p>
            <a:pPr marL="981075" algn="just" rtl="1"/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كثرة 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المنافسين.</a:t>
            </a:r>
          </a:p>
          <a:p>
            <a:pPr marL="981075" algn="just" rtl="1"/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4. ارتفاع </a:t>
            </a: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مستوى تعليم 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الجمهور.</a:t>
            </a:r>
          </a:p>
          <a:p>
            <a:pPr marL="981075" algn="just" rtl="1"/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انتشار وسائل الإعلان مما أعطى الترويج قوة 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وأهمية.</a:t>
            </a: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81075" algn="just" rtl="1"/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6. تقدم </a:t>
            </a: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وسائل المواصلات مع زيادة حدة المنافسة مما يدفع لكسب ولاء 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الزبائن.</a:t>
            </a:r>
          </a:p>
          <a:p>
            <a:pPr marL="981075" algn="just" rtl="1"/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كثرة </a:t>
            </a: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السفر إلى الخارج مما يزيد 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الوعي.</a:t>
            </a:r>
          </a:p>
          <a:p>
            <a:pPr marL="981075" algn="just" rtl="1"/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8. ظاهرة العولمة وربط دول العالم 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ببعض.</a:t>
            </a:r>
          </a:p>
          <a:p>
            <a:pPr marL="981075" algn="just" rtl="1"/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9. بعد </a:t>
            </a: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المسافة بين المنتج والمستهلك مما يتطلب وسائل اتصال لنقل 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المعلومات.</a:t>
            </a: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219037" y="373776"/>
            <a:ext cx="33874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48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أهمية الترويج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12" name="Google Shape;536;p37">
            <a:extLst>
              <a:ext uri="{FF2B5EF4-FFF2-40B4-BE49-F238E27FC236}">
                <a16:creationId xmlns:a16="http://schemas.microsoft.com/office/drawing/2014/main" xmlns="" id="{1A531D1E-7BD9-4344-B398-37A44A94B309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13" name="Google Shape;537;p37">
              <a:extLst>
                <a:ext uri="{FF2B5EF4-FFF2-40B4-BE49-F238E27FC236}">
                  <a16:creationId xmlns:a16="http://schemas.microsoft.com/office/drawing/2014/main" xmlns="" id="{CEFE7213-6533-4E58-A817-E3D9213DE656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8;p37">
              <a:extLst>
                <a:ext uri="{FF2B5EF4-FFF2-40B4-BE49-F238E27FC236}">
                  <a16:creationId xmlns:a16="http://schemas.microsoft.com/office/drawing/2014/main" xmlns="" id="{716F2857-0F78-40E2-992D-CA868EA53EBB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9;p37">
              <a:extLst>
                <a:ext uri="{FF2B5EF4-FFF2-40B4-BE49-F238E27FC236}">
                  <a16:creationId xmlns:a16="http://schemas.microsoft.com/office/drawing/2014/main" xmlns="" id="{72B97B30-6E1B-4367-BE71-152329D42C81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0;p37">
              <a:extLst>
                <a:ext uri="{FF2B5EF4-FFF2-40B4-BE49-F238E27FC236}">
                  <a16:creationId xmlns:a16="http://schemas.microsoft.com/office/drawing/2014/main" xmlns="" id="{66E71AA2-0D34-4F21-A9F6-5B6C976A012E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1;p37">
              <a:extLst>
                <a:ext uri="{FF2B5EF4-FFF2-40B4-BE49-F238E27FC236}">
                  <a16:creationId xmlns:a16="http://schemas.microsoft.com/office/drawing/2014/main" xmlns="" id="{0245137C-4592-4806-8B62-469869D33346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2;p37">
              <a:extLst>
                <a:ext uri="{FF2B5EF4-FFF2-40B4-BE49-F238E27FC236}">
                  <a16:creationId xmlns:a16="http://schemas.microsoft.com/office/drawing/2014/main" xmlns="" id="{5ED86692-9413-4E30-8942-1A35B21F2F99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43;p37">
              <a:extLst>
                <a:ext uri="{FF2B5EF4-FFF2-40B4-BE49-F238E27FC236}">
                  <a16:creationId xmlns:a16="http://schemas.microsoft.com/office/drawing/2014/main" xmlns="" id="{8D077F22-E9F7-481E-A189-EC73130828D2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44;p37">
              <a:extLst>
                <a:ext uri="{FF2B5EF4-FFF2-40B4-BE49-F238E27FC236}">
                  <a16:creationId xmlns:a16="http://schemas.microsoft.com/office/drawing/2014/main" xmlns="" id="{F3EB5A59-A60E-4C58-BCC9-1E616E65D0DF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45;p37">
              <a:extLst>
                <a:ext uri="{FF2B5EF4-FFF2-40B4-BE49-F238E27FC236}">
                  <a16:creationId xmlns:a16="http://schemas.microsoft.com/office/drawing/2014/main" xmlns="" id="{BFAEA99B-A8FD-4B49-A709-BA09F45B9E6F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46;p37">
              <a:extLst>
                <a:ext uri="{FF2B5EF4-FFF2-40B4-BE49-F238E27FC236}">
                  <a16:creationId xmlns:a16="http://schemas.microsoft.com/office/drawing/2014/main" xmlns="" id="{93BE4E0F-73B3-4840-96D2-D8010FC468A4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47;p37">
              <a:extLst>
                <a:ext uri="{FF2B5EF4-FFF2-40B4-BE49-F238E27FC236}">
                  <a16:creationId xmlns:a16="http://schemas.microsoft.com/office/drawing/2014/main" xmlns="" id="{CF988644-BA78-485D-8E61-BFBED1AB3DC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48;p37">
              <a:extLst>
                <a:ext uri="{FF2B5EF4-FFF2-40B4-BE49-F238E27FC236}">
                  <a16:creationId xmlns:a16="http://schemas.microsoft.com/office/drawing/2014/main" xmlns="" id="{4B56ACAB-5224-4964-A55D-0CCBE618BC72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49;p37">
              <a:extLst>
                <a:ext uri="{FF2B5EF4-FFF2-40B4-BE49-F238E27FC236}">
                  <a16:creationId xmlns:a16="http://schemas.microsoft.com/office/drawing/2014/main" xmlns="" id="{D5F50D48-F6E1-4657-869D-7A59E7DD4414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0;p37">
              <a:extLst>
                <a:ext uri="{FF2B5EF4-FFF2-40B4-BE49-F238E27FC236}">
                  <a16:creationId xmlns:a16="http://schemas.microsoft.com/office/drawing/2014/main" xmlns="" id="{6A46918A-1566-4CD3-9669-F98D322B11EB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194" name="Picture 2" descr="GST: CBIC Agrees ITC Eligibility on Sales Promotion Schemes | SAG Infote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34" y="1587565"/>
            <a:ext cx="4369364" cy="229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119474" y="6484784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    الفصل السابع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المزيج الترويجي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رابط مستقيم 34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27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723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C7CA628E-402E-4ECD-83CD-2C5BD377C6C5}"/>
              </a:ext>
            </a:extLst>
          </p:cNvPr>
          <p:cNvSpPr/>
          <p:nvPr/>
        </p:nvSpPr>
        <p:spPr>
          <a:xfrm>
            <a:off x="175526" y="1335539"/>
            <a:ext cx="11908215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 rtl="1"/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5668849" y="122852"/>
            <a:ext cx="4927952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34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العلاقة بين الترويج </a:t>
            </a:r>
          </a:p>
          <a:p>
            <a:pPr algn="ctr"/>
            <a:r>
              <a:rPr lang="ar-BH" sz="34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وباقي عناصر المزيج التسويقي</a:t>
            </a:r>
            <a:endParaRPr lang="en-US" sz="3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12" name="Google Shape;536;p37">
            <a:extLst>
              <a:ext uri="{FF2B5EF4-FFF2-40B4-BE49-F238E27FC236}">
                <a16:creationId xmlns:a16="http://schemas.microsoft.com/office/drawing/2014/main" xmlns="" id="{1A531D1E-7BD9-4344-B398-37A44A94B309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13" name="Google Shape;537;p37">
              <a:extLst>
                <a:ext uri="{FF2B5EF4-FFF2-40B4-BE49-F238E27FC236}">
                  <a16:creationId xmlns:a16="http://schemas.microsoft.com/office/drawing/2014/main" xmlns="" id="{CEFE7213-6533-4E58-A817-E3D9213DE656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8;p37">
              <a:extLst>
                <a:ext uri="{FF2B5EF4-FFF2-40B4-BE49-F238E27FC236}">
                  <a16:creationId xmlns:a16="http://schemas.microsoft.com/office/drawing/2014/main" xmlns="" id="{716F2857-0F78-40E2-992D-CA868EA53EBB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9;p37">
              <a:extLst>
                <a:ext uri="{FF2B5EF4-FFF2-40B4-BE49-F238E27FC236}">
                  <a16:creationId xmlns:a16="http://schemas.microsoft.com/office/drawing/2014/main" xmlns="" id="{72B97B30-6E1B-4367-BE71-152329D42C81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0;p37">
              <a:extLst>
                <a:ext uri="{FF2B5EF4-FFF2-40B4-BE49-F238E27FC236}">
                  <a16:creationId xmlns:a16="http://schemas.microsoft.com/office/drawing/2014/main" xmlns="" id="{66E71AA2-0D34-4F21-A9F6-5B6C976A012E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1;p37">
              <a:extLst>
                <a:ext uri="{FF2B5EF4-FFF2-40B4-BE49-F238E27FC236}">
                  <a16:creationId xmlns:a16="http://schemas.microsoft.com/office/drawing/2014/main" xmlns="" id="{0245137C-4592-4806-8B62-469869D33346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2;p37">
              <a:extLst>
                <a:ext uri="{FF2B5EF4-FFF2-40B4-BE49-F238E27FC236}">
                  <a16:creationId xmlns:a16="http://schemas.microsoft.com/office/drawing/2014/main" xmlns="" id="{5ED86692-9413-4E30-8942-1A35B21F2F99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43;p37">
              <a:extLst>
                <a:ext uri="{FF2B5EF4-FFF2-40B4-BE49-F238E27FC236}">
                  <a16:creationId xmlns:a16="http://schemas.microsoft.com/office/drawing/2014/main" xmlns="" id="{8D077F22-E9F7-481E-A189-EC73130828D2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44;p37">
              <a:extLst>
                <a:ext uri="{FF2B5EF4-FFF2-40B4-BE49-F238E27FC236}">
                  <a16:creationId xmlns:a16="http://schemas.microsoft.com/office/drawing/2014/main" xmlns="" id="{F3EB5A59-A60E-4C58-BCC9-1E616E65D0DF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45;p37">
              <a:extLst>
                <a:ext uri="{FF2B5EF4-FFF2-40B4-BE49-F238E27FC236}">
                  <a16:creationId xmlns:a16="http://schemas.microsoft.com/office/drawing/2014/main" xmlns="" id="{BFAEA99B-A8FD-4B49-A709-BA09F45B9E6F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46;p37">
              <a:extLst>
                <a:ext uri="{FF2B5EF4-FFF2-40B4-BE49-F238E27FC236}">
                  <a16:creationId xmlns:a16="http://schemas.microsoft.com/office/drawing/2014/main" xmlns="" id="{93BE4E0F-73B3-4840-96D2-D8010FC468A4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47;p37">
              <a:extLst>
                <a:ext uri="{FF2B5EF4-FFF2-40B4-BE49-F238E27FC236}">
                  <a16:creationId xmlns:a16="http://schemas.microsoft.com/office/drawing/2014/main" xmlns="" id="{CF988644-BA78-485D-8E61-BFBED1AB3DC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48;p37">
              <a:extLst>
                <a:ext uri="{FF2B5EF4-FFF2-40B4-BE49-F238E27FC236}">
                  <a16:creationId xmlns:a16="http://schemas.microsoft.com/office/drawing/2014/main" xmlns="" id="{4B56ACAB-5224-4964-A55D-0CCBE618BC72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49;p37">
              <a:extLst>
                <a:ext uri="{FF2B5EF4-FFF2-40B4-BE49-F238E27FC236}">
                  <a16:creationId xmlns:a16="http://schemas.microsoft.com/office/drawing/2014/main" xmlns="" id="{D5F50D48-F6E1-4657-869D-7A59E7DD4414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0;p37">
              <a:extLst>
                <a:ext uri="{FF2B5EF4-FFF2-40B4-BE49-F238E27FC236}">
                  <a16:creationId xmlns:a16="http://schemas.microsoft.com/office/drawing/2014/main" xmlns="" id="{6A46918A-1566-4CD3-9669-F98D322B11EB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218" name="Picture 2" descr="Custom customer attribute in Magento 2 | Ivan Cuk | PHP Develo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9123" y="2450787"/>
            <a:ext cx="4664728" cy="315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سهم مخطط إلى اليمين 1"/>
          <p:cNvSpPr/>
          <p:nvPr/>
        </p:nvSpPr>
        <p:spPr>
          <a:xfrm flipH="1">
            <a:off x="9668435" y="2205317"/>
            <a:ext cx="2202920" cy="914400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dirty="0" smtClean="0">
                <a:latin typeface="Sakkal Majalla" panose="02000000000000000000" pitchFamily="2" charset="-78"/>
                <a:cs typeface="Sultan bold" pitchFamily="2" charset="-78"/>
              </a:rPr>
              <a:t>الإعلان</a:t>
            </a:r>
            <a:endParaRPr lang="ar-BH" sz="2800" dirty="0">
              <a:latin typeface="Sakkal Majalla" panose="02000000000000000000" pitchFamily="2" charset="-78"/>
              <a:cs typeface="Sultan bold" pitchFamily="2" charset="-78"/>
            </a:endParaRPr>
          </a:p>
        </p:txBody>
      </p:sp>
      <p:sp>
        <p:nvSpPr>
          <p:cNvPr id="27" name="سهم مخطط إلى اليمين 26"/>
          <p:cNvSpPr/>
          <p:nvPr/>
        </p:nvSpPr>
        <p:spPr>
          <a:xfrm flipH="1">
            <a:off x="9682312" y="3153290"/>
            <a:ext cx="2202920" cy="914400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dirty="0">
                <a:latin typeface="Sakkal Majalla" panose="02000000000000000000" pitchFamily="2" charset="-78"/>
                <a:cs typeface="Sultan bold" pitchFamily="2" charset="-78"/>
              </a:rPr>
              <a:t>البيع الشخصي</a:t>
            </a:r>
          </a:p>
        </p:txBody>
      </p:sp>
      <p:sp>
        <p:nvSpPr>
          <p:cNvPr id="33" name="سهم مخطط إلى اليمين 32"/>
          <p:cNvSpPr/>
          <p:nvPr/>
        </p:nvSpPr>
        <p:spPr>
          <a:xfrm flipH="1">
            <a:off x="9682312" y="4081137"/>
            <a:ext cx="2202920" cy="914400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dirty="0">
                <a:latin typeface="Sakkal Majalla" panose="02000000000000000000" pitchFamily="2" charset="-78"/>
                <a:cs typeface="Sultan bold" pitchFamily="2" charset="-78"/>
              </a:rPr>
              <a:t>تنشيط المبيعات</a:t>
            </a:r>
          </a:p>
        </p:txBody>
      </p:sp>
      <p:sp>
        <p:nvSpPr>
          <p:cNvPr id="34" name="سهم مخطط إلى اليمين 33"/>
          <p:cNvSpPr/>
          <p:nvPr/>
        </p:nvSpPr>
        <p:spPr>
          <a:xfrm flipH="1">
            <a:off x="9679756" y="5012143"/>
            <a:ext cx="2202920" cy="914400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dirty="0">
                <a:latin typeface="Sakkal Majalla" panose="02000000000000000000" pitchFamily="2" charset="-78"/>
                <a:cs typeface="Sultan bold" pitchFamily="2" charset="-78"/>
              </a:rPr>
              <a:t>النشر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9623651" y="1357358"/>
            <a:ext cx="25426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4400" b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المزيج الترويجي</a:t>
            </a:r>
            <a:endParaRPr lang="ar-SA" sz="44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سهم إلى اليسار 3"/>
          <p:cNvSpPr/>
          <p:nvPr/>
        </p:nvSpPr>
        <p:spPr>
          <a:xfrm>
            <a:off x="6696635" y="2538155"/>
            <a:ext cx="2528047" cy="904292"/>
          </a:xfrm>
          <a:prstGeom prst="leftArrow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dirty="0">
                <a:solidFill>
                  <a:schemeClr val="tx1"/>
                </a:solidFill>
                <a:latin typeface="Sakkal Majalla" panose="02000000000000000000" pitchFamily="2" charset="-78"/>
                <a:cs typeface="Sultan bold" pitchFamily="2" charset="-78"/>
              </a:rPr>
              <a:t>المنتج</a:t>
            </a:r>
          </a:p>
        </p:txBody>
      </p:sp>
      <p:sp>
        <p:nvSpPr>
          <p:cNvPr id="37" name="سهم إلى اليسار 36"/>
          <p:cNvSpPr/>
          <p:nvPr/>
        </p:nvSpPr>
        <p:spPr>
          <a:xfrm>
            <a:off x="6696635" y="3578496"/>
            <a:ext cx="2528047" cy="904292"/>
          </a:xfrm>
          <a:prstGeom prst="leftArrow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dirty="0">
                <a:solidFill>
                  <a:schemeClr val="tx1"/>
                </a:solidFill>
                <a:latin typeface="Sakkal Majalla" panose="02000000000000000000" pitchFamily="2" charset="-78"/>
                <a:cs typeface="Sultan bold" pitchFamily="2" charset="-78"/>
              </a:rPr>
              <a:t>السعر</a:t>
            </a:r>
          </a:p>
        </p:txBody>
      </p:sp>
      <p:sp>
        <p:nvSpPr>
          <p:cNvPr id="38" name="سهم إلى اليسار 37"/>
          <p:cNvSpPr/>
          <p:nvPr/>
        </p:nvSpPr>
        <p:spPr>
          <a:xfrm>
            <a:off x="6696634" y="4600039"/>
            <a:ext cx="2528047" cy="904292"/>
          </a:xfrm>
          <a:prstGeom prst="leftArrow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dirty="0">
                <a:solidFill>
                  <a:schemeClr val="tx1"/>
                </a:solidFill>
                <a:latin typeface="Sakkal Majalla" panose="02000000000000000000" pitchFamily="2" charset="-78"/>
                <a:cs typeface="Sultan bold" pitchFamily="2" charset="-78"/>
              </a:rPr>
              <a:t>التوزيع</a:t>
            </a:r>
          </a:p>
        </p:txBody>
      </p:sp>
      <p:sp>
        <p:nvSpPr>
          <p:cNvPr id="5" name="سهم مسنن إلى اليمين 4"/>
          <p:cNvSpPr/>
          <p:nvPr/>
        </p:nvSpPr>
        <p:spPr>
          <a:xfrm flipH="1">
            <a:off x="3116912" y="3281082"/>
            <a:ext cx="2840133" cy="1559860"/>
          </a:xfrm>
          <a:prstGeom prst="notchedRightArrow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dirty="0">
                <a:solidFill>
                  <a:schemeClr val="bg1"/>
                </a:solidFill>
                <a:latin typeface="Sakkal Majalla" panose="02000000000000000000" pitchFamily="2" charset="-78"/>
                <a:cs typeface="Sultan bold" pitchFamily="2" charset="-78"/>
              </a:rPr>
              <a:t>المزيج التسويقي</a:t>
            </a:r>
          </a:p>
        </p:txBody>
      </p:sp>
      <p:sp>
        <p:nvSpPr>
          <p:cNvPr id="39" name="مستطيل 38"/>
          <p:cNvSpPr/>
          <p:nvPr/>
        </p:nvSpPr>
        <p:spPr>
          <a:xfrm>
            <a:off x="1084789" y="5466855"/>
            <a:ext cx="16337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4400" dirty="0">
                <a:latin typeface="Sakkal Majalla" panose="02000000000000000000" pitchFamily="2" charset="-78"/>
                <a:cs typeface="Sultan bold" pitchFamily="2" charset="-78"/>
              </a:rPr>
              <a:t>المستهلك</a:t>
            </a:r>
            <a:endParaRPr lang="ar-SA" sz="4400" dirty="0">
              <a:latin typeface="Sakkal Majalla" panose="02000000000000000000" pitchFamily="2" charset="-78"/>
              <a:cs typeface="Sultan bold" pitchFamily="2" charset="-78"/>
            </a:endParaRPr>
          </a:p>
        </p:txBody>
      </p:sp>
      <p:sp>
        <p:nvSpPr>
          <p:cNvPr id="35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119474" y="6484784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الثالثة                           الفصل السابع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المزيج الترويجي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رابط مستقيم 40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27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03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  <p:bldP spid="33" grpId="0" animBg="1"/>
      <p:bldP spid="34" grpId="0" animBg="1"/>
      <p:bldP spid="3" grpId="0"/>
      <p:bldP spid="4" grpId="0" animBg="1"/>
      <p:bldP spid="37" grpId="0" animBg="1"/>
      <p:bldP spid="38" grpId="0" animBg="1"/>
      <p:bldP spid="5" grpId="0" animBg="1"/>
      <p:bldP spid="3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4716</TotalTime>
  <Words>1581</Words>
  <Application>Microsoft Office PowerPoint</Application>
  <PresentationFormat>ملء الشاشة</PresentationFormat>
  <Paragraphs>267</Paragraphs>
  <Slides>32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32</vt:i4>
      </vt:variant>
    </vt:vector>
  </HeadingPairs>
  <TitlesOfParts>
    <vt:vector size="45" baseType="lpstr">
      <vt:lpstr>MS PGothic</vt:lpstr>
      <vt:lpstr>Arial</vt:lpstr>
      <vt:lpstr>Arial Black</vt:lpstr>
      <vt:lpstr>Arvo</vt:lpstr>
      <vt:lpstr>Calibri</vt:lpstr>
      <vt:lpstr>Calibri Light</vt:lpstr>
      <vt:lpstr>PT Bold Heading</vt:lpstr>
      <vt:lpstr>Sakkal Majalla</vt:lpstr>
      <vt:lpstr>Simplified Arabic</vt:lpstr>
      <vt:lpstr>Sultan bold</vt:lpstr>
      <vt:lpstr>Times New Roman</vt:lpstr>
      <vt:lpstr>Wingdings</vt:lpstr>
      <vt:lpstr>Office Theme</vt:lpstr>
      <vt:lpstr>التسويق سوق 321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Majeda Majeed Asad</cp:lastModifiedBy>
  <cp:revision>315</cp:revision>
  <dcterms:created xsi:type="dcterms:W3CDTF">2020-03-04T10:47:58Z</dcterms:created>
  <dcterms:modified xsi:type="dcterms:W3CDTF">2021-01-20T05:52:56Z</dcterms:modified>
</cp:coreProperties>
</file>