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60" r:id="rId4"/>
    <p:sldId id="263" r:id="rId5"/>
    <p:sldId id="265" r:id="rId6"/>
    <p:sldId id="267" r:id="rId7"/>
    <p:sldId id="349" r:id="rId8"/>
    <p:sldId id="296" r:id="rId9"/>
    <p:sldId id="350" r:id="rId10"/>
    <p:sldId id="357" r:id="rId11"/>
    <p:sldId id="358" r:id="rId12"/>
    <p:sldId id="352" r:id="rId13"/>
    <p:sldId id="351" r:id="rId14"/>
    <p:sldId id="306" r:id="rId15"/>
    <p:sldId id="359" r:id="rId16"/>
    <p:sldId id="361" r:id="rId17"/>
    <p:sldId id="362" r:id="rId18"/>
    <p:sldId id="363" r:id="rId19"/>
    <p:sldId id="360" r:id="rId20"/>
    <p:sldId id="343" r:id="rId21"/>
    <p:sldId id="354" r:id="rId22"/>
    <p:sldId id="346" r:id="rId23"/>
    <p:sldId id="364" r:id="rId24"/>
    <p:sldId id="365" r:id="rId25"/>
    <p:sldId id="279" r:id="rId26"/>
    <p:sldId id="288" r:id="rId27"/>
    <p:sldId id="308" r:id="rId28"/>
    <p:sldId id="332" r:id="rId29"/>
    <p:sldId id="347" r:id="rId30"/>
    <p:sldId id="348" r:id="rId31"/>
    <p:sldId id="355" r:id="rId32"/>
    <p:sldId id="356" r:id="rId33"/>
    <p:sldId id="366" r:id="rId34"/>
    <p:sldId id="367" r:id="rId35"/>
    <p:sldId id="368" r:id="rId36"/>
    <p:sldId id="3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7A9"/>
    <a:srgbClr val="FF5050"/>
    <a:srgbClr val="FF9800"/>
    <a:srgbClr val="CCCCFF"/>
    <a:srgbClr val="92A8C8"/>
    <a:srgbClr val="87A04A"/>
    <a:srgbClr val="3F5378"/>
    <a:srgbClr val="EAEAEA"/>
    <a:srgbClr val="2F7381"/>
    <a:srgbClr val="C7D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1" d="100"/>
          <a:sy n="71" d="100"/>
        </p:scale>
        <p:origin x="642" y="54"/>
      </p:cViewPr>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9A2E8018-DFC0-4587-8CCF-E84692DB8287}"/>
    <pc:docChg chg="undo redo custSel addSld delSld modSld sldOrd">
      <pc:chgData name="Majeda Al Hermi" userId="ebe551ee1b006974" providerId="LiveId" clId="{9A2E8018-DFC0-4587-8CCF-E84692DB8287}" dt="2020-06-15T19:10:53.750" v="3745"/>
      <pc:docMkLst>
        <pc:docMk/>
      </pc:docMkLst>
      <pc:sldChg chg="addSp delSp modSp mod">
        <pc:chgData name="Majeda Al Hermi" userId="ebe551ee1b006974" providerId="LiveId" clId="{9A2E8018-DFC0-4587-8CCF-E84692DB8287}" dt="2020-06-10T11:42:53.091" v="238"/>
        <pc:sldMkLst>
          <pc:docMk/>
          <pc:sldMk cId="3255457237" sldId="256"/>
        </pc:sldMkLst>
        <pc:spChg chg="del">
          <ac:chgData name="Majeda Al Hermi" userId="ebe551ee1b006974" providerId="LiveId" clId="{9A2E8018-DFC0-4587-8CCF-E84692DB8287}" dt="2020-06-10T11:42:20.976" v="236" actId="21"/>
          <ac:spMkLst>
            <pc:docMk/>
            <pc:sldMk cId="3255457237" sldId="256"/>
            <ac:spMk id="3" creationId="{00000000-0000-0000-0000-000000000000}"/>
          </ac:spMkLst>
        </pc:spChg>
        <pc:spChg chg="add del mod">
          <ac:chgData name="Majeda Al Hermi" userId="ebe551ee1b006974" providerId="LiveId" clId="{9A2E8018-DFC0-4587-8CCF-E84692DB8287}" dt="2020-06-10T11:42:24.772" v="237" actId="21"/>
          <ac:spMkLst>
            <pc:docMk/>
            <pc:sldMk cId="3255457237" sldId="256"/>
            <ac:spMk id="4" creationId="{1D3E92A8-7D60-4511-B5DE-5D5B2CB43A59}"/>
          </ac:spMkLst>
        </pc:spChg>
        <pc:spChg chg="add mod">
          <ac:chgData name="Majeda Al Hermi" userId="ebe551ee1b006974" providerId="LiveId" clId="{9A2E8018-DFC0-4587-8CCF-E84692DB8287}" dt="2020-06-10T11:42:53.091" v="238"/>
          <ac:spMkLst>
            <pc:docMk/>
            <pc:sldMk cId="3255457237" sldId="256"/>
            <ac:spMk id="7" creationId="{AF00B596-7B01-43CA-B059-816B31626258}"/>
          </ac:spMkLst>
        </pc:spChg>
        <pc:spChg chg="add mod">
          <ac:chgData name="Majeda Al Hermi" userId="ebe551ee1b006974" providerId="LiveId" clId="{9A2E8018-DFC0-4587-8CCF-E84692DB8287}" dt="2020-06-10T11:42:53.091" v="238"/>
          <ac:spMkLst>
            <pc:docMk/>
            <pc:sldMk cId="3255457237" sldId="256"/>
            <ac:spMk id="8" creationId="{9E08E178-21ED-4169-889D-B770A7D668E4}"/>
          </ac:spMkLst>
        </pc:spChg>
        <pc:spChg chg="add mod">
          <ac:chgData name="Majeda Al Hermi" userId="ebe551ee1b006974" providerId="LiveId" clId="{9A2E8018-DFC0-4587-8CCF-E84692DB8287}" dt="2020-06-10T11:42:53.091" v="238"/>
          <ac:spMkLst>
            <pc:docMk/>
            <pc:sldMk cId="3255457237" sldId="256"/>
            <ac:spMk id="9" creationId="{7A985F83-96FA-41F0-9616-49BFBDCC2B79}"/>
          </ac:spMkLst>
        </pc:spChg>
      </pc:sldChg>
      <pc:sldChg chg="addSp modSp mod">
        <pc:chgData name="Majeda Al Hermi" userId="ebe551ee1b006974" providerId="LiveId" clId="{9A2E8018-DFC0-4587-8CCF-E84692DB8287}" dt="2020-06-15T16:31:21.097" v="2842" actId="1076"/>
        <pc:sldMkLst>
          <pc:docMk/>
          <pc:sldMk cId="3590452718" sldId="260"/>
        </pc:sldMkLst>
        <pc:spChg chg="mod">
          <ac:chgData name="Majeda Al Hermi" userId="ebe551ee1b006974" providerId="LiveId" clId="{9A2E8018-DFC0-4587-8CCF-E84692DB8287}" dt="2020-06-15T16:31:21.097" v="2842" actId="1076"/>
          <ac:spMkLst>
            <pc:docMk/>
            <pc:sldMk cId="3590452718" sldId="260"/>
            <ac:spMk id="8" creationId="{6CE6E763-DF88-4316-B12D-F9A5C2913CBA}"/>
          </ac:spMkLst>
        </pc:spChg>
        <pc:spChg chg="add mod">
          <ac:chgData name="Majeda Al Hermi" userId="ebe551ee1b006974" providerId="LiveId" clId="{9A2E8018-DFC0-4587-8CCF-E84692DB8287}" dt="2020-06-10T11:44:41.329" v="257" actId="404"/>
          <ac:spMkLst>
            <pc:docMk/>
            <pc:sldMk cId="3590452718" sldId="260"/>
            <ac:spMk id="12" creationId="{44097747-7082-4462-BD81-614E1073243B}"/>
          </ac:spMkLst>
        </pc:spChg>
        <pc:picChg chg="add mod ord">
          <ac:chgData name="Majeda Al Hermi" userId="ebe551ee1b006974" providerId="LiveId" clId="{9A2E8018-DFC0-4587-8CCF-E84692DB8287}" dt="2020-06-10T11:44:07.089" v="249" actId="1076"/>
          <ac:picMkLst>
            <pc:docMk/>
            <pc:sldMk cId="3590452718" sldId="260"/>
            <ac:picMk id="10" creationId="{92DE8860-E7CD-423B-A2BC-532C4BB3044D}"/>
          </ac:picMkLst>
        </pc:picChg>
        <pc:picChg chg="add mod">
          <ac:chgData name="Majeda Al Hermi" userId="ebe551ee1b006974" providerId="LiveId" clId="{9A2E8018-DFC0-4587-8CCF-E84692DB8287}" dt="2020-06-10T11:44:32.938" v="250"/>
          <ac:picMkLst>
            <pc:docMk/>
            <pc:sldMk cId="3590452718" sldId="260"/>
            <ac:picMk id="11" creationId="{B5177473-69E3-49F8-A721-DA1C57CCE6DC}"/>
          </ac:picMkLst>
        </pc:picChg>
      </pc:sldChg>
      <pc:sldChg chg="addSp modSp mod">
        <pc:chgData name="Majeda Al Hermi" userId="ebe551ee1b006974" providerId="LiveId" clId="{9A2E8018-DFC0-4587-8CCF-E84692DB8287}" dt="2020-06-15T16:31:57.036" v="2846"/>
        <pc:sldMkLst>
          <pc:docMk/>
          <pc:sldMk cId="2238683589" sldId="263"/>
        </pc:sldMkLst>
        <pc:spChg chg="mod">
          <ac:chgData name="Majeda Al Hermi" userId="ebe551ee1b006974" providerId="LiveId" clId="{9A2E8018-DFC0-4587-8CCF-E84692DB8287}" dt="2020-06-15T16:16:04.415" v="2673"/>
          <ac:spMkLst>
            <pc:docMk/>
            <pc:sldMk cId="2238683589" sldId="263"/>
            <ac:spMk id="6" creationId="{00000000-0000-0000-0000-000000000000}"/>
          </ac:spMkLst>
        </pc:spChg>
        <pc:spChg chg="mod">
          <ac:chgData name="Majeda Al Hermi" userId="ebe551ee1b006974" providerId="LiveId" clId="{9A2E8018-DFC0-4587-8CCF-E84692DB8287}" dt="2020-06-15T16:16:09.867" v="2674"/>
          <ac:spMkLst>
            <pc:docMk/>
            <pc:sldMk cId="2238683589" sldId="263"/>
            <ac:spMk id="12" creationId="{00000000-0000-0000-0000-000000000000}"/>
          </ac:spMkLst>
        </pc:spChg>
        <pc:spChg chg="mod">
          <ac:chgData name="Majeda Al Hermi" userId="ebe551ee1b006974" providerId="LiveId" clId="{9A2E8018-DFC0-4587-8CCF-E84692DB8287}" dt="2020-06-15T16:16:18.209" v="2675"/>
          <ac:spMkLst>
            <pc:docMk/>
            <pc:sldMk cId="2238683589" sldId="263"/>
            <ac:spMk id="13" creationId="{00000000-0000-0000-0000-000000000000}"/>
          </ac:spMkLst>
        </pc:spChg>
        <pc:spChg chg="mod">
          <ac:chgData name="Majeda Al Hermi" userId="ebe551ee1b006974" providerId="LiveId" clId="{9A2E8018-DFC0-4587-8CCF-E84692DB8287}" dt="2020-06-15T16:16:35.095" v="2677"/>
          <ac:spMkLst>
            <pc:docMk/>
            <pc:sldMk cId="2238683589" sldId="263"/>
            <ac:spMk id="17" creationId="{00000000-0000-0000-0000-000000000000}"/>
          </ac:spMkLst>
        </pc:spChg>
        <pc:spChg chg="mod">
          <ac:chgData name="Majeda Al Hermi" userId="ebe551ee1b006974" providerId="LiveId" clId="{9A2E8018-DFC0-4587-8CCF-E84692DB8287}" dt="2020-06-15T16:16:41.117" v="2678"/>
          <ac:spMkLst>
            <pc:docMk/>
            <pc:sldMk cId="2238683589" sldId="263"/>
            <ac:spMk id="18" creationId="{00000000-0000-0000-0000-000000000000}"/>
          </ac:spMkLst>
        </pc:spChg>
        <pc:spChg chg="mod">
          <ac:chgData name="Majeda Al Hermi" userId="ebe551ee1b006974" providerId="LiveId" clId="{9A2E8018-DFC0-4587-8CCF-E84692DB8287}" dt="2020-06-15T16:31:57.036" v="2846"/>
          <ac:spMkLst>
            <pc:docMk/>
            <pc:sldMk cId="2238683589" sldId="263"/>
            <ac:spMk id="19" creationId="{00000000-0000-0000-0000-000000000000}"/>
          </ac:spMkLst>
        </pc:spChg>
        <pc:spChg chg="add mod">
          <ac:chgData name="Majeda Al Hermi" userId="ebe551ee1b006974" providerId="LiveId" clId="{9A2E8018-DFC0-4587-8CCF-E84692DB8287}" dt="2020-06-10T11:45:23.050" v="280" actId="20577"/>
          <ac:spMkLst>
            <pc:docMk/>
            <pc:sldMk cId="2238683589" sldId="263"/>
            <ac:spMk id="21" creationId="{1CFE1C69-2662-4DB0-8735-9A5100D91083}"/>
          </ac:spMkLst>
        </pc:spChg>
      </pc:sldChg>
      <pc:sldChg chg="addSp delSp modSp mod">
        <pc:chgData name="Majeda Al Hermi" userId="ebe551ee1b006974" providerId="LiveId" clId="{9A2E8018-DFC0-4587-8CCF-E84692DB8287}" dt="2020-06-15T16:23:10.451" v="2761" actId="207"/>
        <pc:sldMkLst>
          <pc:docMk/>
          <pc:sldMk cId="2015591451" sldId="265"/>
        </pc:sldMkLst>
        <pc:spChg chg="add del mod">
          <ac:chgData name="Majeda Al Hermi" userId="ebe551ee1b006974" providerId="LiveId" clId="{9A2E8018-DFC0-4587-8CCF-E84692DB8287}" dt="2020-06-10T11:45:29.030" v="281" actId="478"/>
          <ac:spMkLst>
            <pc:docMk/>
            <pc:sldMk cId="2015591451" sldId="265"/>
            <ac:spMk id="12" creationId="{E4BEE455-2220-4DD7-B6EC-7DA9E2B2A594}"/>
          </ac:spMkLst>
        </pc:spChg>
        <pc:spChg chg="add mod">
          <ac:chgData name="Majeda Al Hermi" userId="ebe551ee1b006974" providerId="LiveId" clId="{9A2E8018-DFC0-4587-8CCF-E84692DB8287}" dt="2020-06-10T11:46:26.611" v="296"/>
          <ac:spMkLst>
            <pc:docMk/>
            <pc:sldMk cId="2015591451" sldId="265"/>
            <ac:spMk id="13" creationId="{E98CE9C2-6904-49B5-B3CF-B1053D82A6B9}"/>
          </ac:spMkLst>
        </pc:spChg>
        <pc:spChg chg="add mod">
          <ac:chgData name="Majeda Al Hermi" userId="ebe551ee1b006974" providerId="LiveId" clId="{9A2E8018-DFC0-4587-8CCF-E84692DB8287}" dt="2020-06-15T16:23:10.451" v="2761" actId="207"/>
          <ac:spMkLst>
            <pc:docMk/>
            <pc:sldMk cId="2015591451" sldId="265"/>
            <ac:spMk id="15" creationId="{0F20C848-0F11-4216-9C5D-9852B3D80380}"/>
          </ac:spMkLst>
        </pc:spChg>
        <pc:spChg chg="mod">
          <ac:chgData name="Majeda Al Hermi" userId="ebe551ee1b006974" providerId="LiveId" clId="{9A2E8018-DFC0-4587-8CCF-E84692DB8287}" dt="2020-06-10T11:47:52.084" v="326" actId="113"/>
          <ac:spMkLst>
            <pc:docMk/>
            <pc:sldMk cId="2015591451" sldId="265"/>
            <ac:spMk id="16" creationId="{00000000-0000-0000-0000-000000000000}"/>
          </ac:spMkLst>
        </pc:spChg>
        <pc:spChg chg="add mod">
          <ac:chgData name="Majeda Al Hermi" userId="ebe551ee1b006974" providerId="LiveId" clId="{9A2E8018-DFC0-4587-8CCF-E84692DB8287}" dt="2020-06-15T16:23:06.248" v="2760"/>
          <ac:spMkLst>
            <pc:docMk/>
            <pc:sldMk cId="2015591451" sldId="265"/>
            <ac:spMk id="17" creationId="{D7245EF8-7DF5-4ED0-910C-6B18D4465EA8}"/>
          </ac:spMkLst>
        </pc:spChg>
        <pc:spChg chg="add mod">
          <ac:chgData name="Majeda Al Hermi" userId="ebe551ee1b006974" providerId="LiveId" clId="{9A2E8018-DFC0-4587-8CCF-E84692DB8287}" dt="2020-06-15T16:23:06.248" v="2760"/>
          <ac:spMkLst>
            <pc:docMk/>
            <pc:sldMk cId="2015591451" sldId="265"/>
            <ac:spMk id="18" creationId="{ED6B157F-113B-4E41-B33E-3C913A6AA4D5}"/>
          </ac:spMkLst>
        </pc:spChg>
        <pc:spChg chg="del">
          <ac:chgData name="Majeda Al Hermi" userId="ebe551ee1b006974" providerId="LiveId" clId="{9A2E8018-DFC0-4587-8CCF-E84692DB8287}" dt="2020-06-15T16:17:58.407" v="2686" actId="478"/>
          <ac:spMkLst>
            <pc:docMk/>
            <pc:sldMk cId="2015591451" sldId="265"/>
            <ac:spMk id="19" creationId="{6D3B0D04-48BA-48C0-A69D-0998E1404018}"/>
          </ac:spMkLst>
        </pc:spChg>
        <pc:spChg chg="del">
          <ac:chgData name="Majeda Al Hermi" userId="ebe551ee1b006974" providerId="LiveId" clId="{9A2E8018-DFC0-4587-8CCF-E84692DB8287}" dt="2020-06-15T16:17:58.407" v="2686" actId="478"/>
          <ac:spMkLst>
            <pc:docMk/>
            <pc:sldMk cId="2015591451" sldId="265"/>
            <ac:spMk id="20" creationId="{2E38D585-31A3-4E9E-8A79-1CE133B34BBA}"/>
          </ac:spMkLst>
        </pc:spChg>
        <pc:spChg chg="del">
          <ac:chgData name="Majeda Al Hermi" userId="ebe551ee1b006974" providerId="LiveId" clId="{9A2E8018-DFC0-4587-8CCF-E84692DB8287}" dt="2020-06-15T16:17:58.407" v="2686" actId="478"/>
          <ac:spMkLst>
            <pc:docMk/>
            <pc:sldMk cId="2015591451" sldId="265"/>
            <ac:spMk id="21" creationId="{ABF14190-C71E-4B50-9A9A-DE95CF39C9B3}"/>
          </ac:spMkLst>
        </pc:spChg>
        <pc:spChg chg="del">
          <ac:chgData name="Majeda Al Hermi" userId="ebe551ee1b006974" providerId="LiveId" clId="{9A2E8018-DFC0-4587-8CCF-E84692DB8287}" dt="2020-06-15T16:17:58.407" v="2686" actId="478"/>
          <ac:spMkLst>
            <pc:docMk/>
            <pc:sldMk cId="2015591451" sldId="265"/>
            <ac:spMk id="22" creationId="{132651AB-7522-4339-8570-A825C76109E2}"/>
          </ac:spMkLst>
        </pc:spChg>
        <pc:spChg chg="del">
          <ac:chgData name="Majeda Al Hermi" userId="ebe551ee1b006974" providerId="LiveId" clId="{9A2E8018-DFC0-4587-8CCF-E84692DB8287}" dt="2020-06-15T16:17:58.407" v="2686" actId="478"/>
          <ac:spMkLst>
            <pc:docMk/>
            <pc:sldMk cId="2015591451" sldId="265"/>
            <ac:spMk id="23" creationId="{5BA468CF-9C16-4E1C-84C2-C363A680417B}"/>
          </ac:spMkLst>
        </pc:spChg>
        <pc:spChg chg="add mod">
          <ac:chgData name="Majeda Al Hermi" userId="ebe551ee1b006974" providerId="LiveId" clId="{9A2E8018-DFC0-4587-8CCF-E84692DB8287}" dt="2020-06-15T16:23:06.248" v="2760"/>
          <ac:spMkLst>
            <pc:docMk/>
            <pc:sldMk cId="2015591451" sldId="265"/>
            <ac:spMk id="24" creationId="{B6C2F668-8A05-42D8-B086-2EF6D1E11BF9}"/>
          </ac:spMkLst>
        </pc:spChg>
        <pc:spChg chg="add mod">
          <ac:chgData name="Majeda Al Hermi" userId="ebe551ee1b006974" providerId="LiveId" clId="{9A2E8018-DFC0-4587-8CCF-E84692DB8287}" dt="2020-06-15T16:23:06.248" v="2760"/>
          <ac:spMkLst>
            <pc:docMk/>
            <pc:sldMk cId="2015591451" sldId="265"/>
            <ac:spMk id="25" creationId="{045029F3-E711-4E07-8F71-2854F15ED78E}"/>
          </ac:spMkLst>
        </pc:spChg>
      </pc:sldChg>
      <pc:sldChg chg="addSp delSp modSp mod">
        <pc:chgData name="Majeda Al Hermi" userId="ebe551ee1b006974" providerId="LiveId" clId="{9A2E8018-DFC0-4587-8CCF-E84692DB8287}" dt="2020-06-15T16:23:17.480" v="2763" actId="207"/>
        <pc:sldMkLst>
          <pc:docMk/>
          <pc:sldMk cId="1146255274" sldId="267"/>
        </pc:sldMkLst>
        <pc:spChg chg="del mod">
          <ac:chgData name="Majeda Al Hermi" userId="ebe551ee1b006974" providerId="LiveId" clId="{9A2E8018-DFC0-4587-8CCF-E84692DB8287}" dt="2020-06-10T11:48:11.626" v="332" actId="478"/>
          <ac:spMkLst>
            <pc:docMk/>
            <pc:sldMk cId="1146255274" sldId="267"/>
            <ac:spMk id="2" creationId="{DE01A0C1-89BF-41C3-8459-BA3530766340}"/>
          </ac:spMkLst>
        </pc:spChg>
        <pc:spChg chg="mod">
          <ac:chgData name="Majeda Al Hermi" userId="ebe551ee1b006974" providerId="LiveId" clId="{9A2E8018-DFC0-4587-8CCF-E84692DB8287}" dt="2020-06-15T16:13:40.843" v="2657" actId="13926"/>
          <ac:spMkLst>
            <pc:docMk/>
            <pc:sldMk cId="1146255274" sldId="267"/>
            <ac:spMk id="3" creationId="{00000000-0000-0000-0000-000000000000}"/>
          </ac:spMkLst>
        </pc:spChg>
        <pc:spChg chg="add del mod">
          <ac:chgData name="Majeda Al Hermi" userId="ebe551ee1b006974" providerId="LiveId" clId="{9A2E8018-DFC0-4587-8CCF-E84692DB8287}" dt="2020-06-10T11:45:35.685" v="282" actId="478"/>
          <ac:spMkLst>
            <pc:docMk/>
            <pc:sldMk cId="1146255274" sldId="267"/>
            <ac:spMk id="27" creationId="{35BFABDB-BDBA-4AB7-8D5D-2FAD549ED159}"/>
          </ac:spMkLst>
        </pc:spChg>
        <pc:spChg chg="add mod">
          <ac:chgData name="Majeda Al Hermi" userId="ebe551ee1b006974" providerId="LiveId" clId="{9A2E8018-DFC0-4587-8CCF-E84692DB8287}" dt="2020-06-10T11:46:29.423" v="297"/>
          <ac:spMkLst>
            <pc:docMk/>
            <pc:sldMk cId="1146255274" sldId="267"/>
            <ac:spMk id="28" creationId="{B3F21365-6DA4-418A-97BD-55D4E688B920}"/>
          </ac:spMkLst>
        </pc:spChg>
        <pc:spChg chg="del">
          <ac:chgData name="Majeda Al Hermi" userId="ebe551ee1b006974" providerId="LiveId" clId="{9A2E8018-DFC0-4587-8CCF-E84692DB8287}" dt="2020-06-15T16:17:37.545" v="2683" actId="478"/>
          <ac:spMkLst>
            <pc:docMk/>
            <pc:sldMk cId="1146255274" sldId="267"/>
            <ac:spMk id="45" creationId="{68B5E24A-11F8-415D-A840-CB2D21FAE901}"/>
          </ac:spMkLst>
        </pc:spChg>
        <pc:spChg chg="del">
          <ac:chgData name="Majeda Al Hermi" userId="ebe551ee1b006974" providerId="LiveId" clId="{9A2E8018-DFC0-4587-8CCF-E84692DB8287}" dt="2020-06-15T16:17:37.545" v="2683" actId="478"/>
          <ac:spMkLst>
            <pc:docMk/>
            <pc:sldMk cId="1146255274" sldId="267"/>
            <ac:spMk id="46" creationId="{6738EAAB-5F38-4062-AC11-6DB047D5FC55}"/>
          </ac:spMkLst>
        </pc:spChg>
        <pc:spChg chg="del">
          <ac:chgData name="Majeda Al Hermi" userId="ebe551ee1b006974" providerId="LiveId" clId="{9A2E8018-DFC0-4587-8CCF-E84692DB8287}" dt="2020-06-15T16:17:37.545" v="2683" actId="478"/>
          <ac:spMkLst>
            <pc:docMk/>
            <pc:sldMk cId="1146255274" sldId="267"/>
            <ac:spMk id="47" creationId="{F9594C06-A694-4E36-9636-6FA4533D2BB6}"/>
          </ac:spMkLst>
        </pc:spChg>
        <pc:spChg chg="del">
          <ac:chgData name="Majeda Al Hermi" userId="ebe551ee1b006974" providerId="LiveId" clId="{9A2E8018-DFC0-4587-8CCF-E84692DB8287}" dt="2020-06-15T16:17:37.545" v="2683" actId="478"/>
          <ac:spMkLst>
            <pc:docMk/>
            <pc:sldMk cId="1146255274" sldId="267"/>
            <ac:spMk id="48" creationId="{D50F0AB1-68EB-442C-AED6-BE8140B76A08}"/>
          </ac:spMkLst>
        </pc:spChg>
        <pc:spChg chg="del">
          <ac:chgData name="Majeda Al Hermi" userId="ebe551ee1b006974" providerId="LiveId" clId="{9A2E8018-DFC0-4587-8CCF-E84692DB8287}" dt="2020-06-15T16:17:37.545" v="2683" actId="478"/>
          <ac:spMkLst>
            <pc:docMk/>
            <pc:sldMk cId="1146255274" sldId="267"/>
            <ac:spMk id="49" creationId="{396C825B-6CFD-4408-B3CC-24B1074EEDBF}"/>
          </ac:spMkLst>
        </pc:spChg>
        <pc:spChg chg="mod">
          <ac:chgData name="Majeda Al Hermi" userId="ebe551ee1b006974" providerId="LiveId" clId="{9A2E8018-DFC0-4587-8CCF-E84692DB8287}" dt="2020-06-15T16:17:46.253" v="2684"/>
          <ac:spMkLst>
            <pc:docMk/>
            <pc:sldMk cId="1146255274" sldId="267"/>
            <ac:spMk id="50" creationId="{1BC900C1-6A48-4FE1-8BD6-0F86A1CCCDE6}"/>
          </ac:spMkLst>
        </pc:spChg>
        <pc:spChg chg="add mod">
          <ac:chgData name="Majeda Al Hermi" userId="ebe551ee1b006974" providerId="LiveId" clId="{9A2E8018-DFC0-4587-8CCF-E84692DB8287}" dt="2020-06-15T16:23:13.153" v="2762"/>
          <ac:spMkLst>
            <pc:docMk/>
            <pc:sldMk cId="1146255274" sldId="267"/>
            <ac:spMk id="51" creationId="{477B4809-0497-4FF7-838D-4979D50C18AC}"/>
          </ac:spMkLst>
        </pc:spChg>
        <pc:spChg chg="add mod">
          <ac:chgData name="Majeda Al Hermi" userId="ebe551ee1b006974" providerId="LiveId" clId="{9A2E8018-DFC0-4587-8CCF-E84692DB8287}" dt="2020-06-15T16:23:17.480" v="2763" actId="207"/>
          <ac:spMkLst>
            <pc:docMk/>
            <pc:sldMk cId="1146255274" sldId="267"/>
            <ac:spMk id="52" creationId="{5419ABC5-D73E-4D9A-A5B2-6CBBA349FE8E}"/>
          </ac:spMkLst>
        </pc:spChg>
        <pc:spChg chg="add mod">
          <ac:chgData name="Majeda Al Hermi" userId="ebe551ee1b006974" providerId="LiveId" clId="{9A2E8018-DFC0-4587-8CCF-E84692DB8287}" dt="2020-06-15T16:23:13.153" v="2762"/>
          <ac:spMkLst>
            <pc:docMk/>
            <pc:sldMk cId="1146255274" sldId="267"/>
            <ac:spMk id="53" creationId="{2F8159C0-F538-44E9-8B13-0954F6482157}"/>
          </ac:spMkLst>
        </pc:spChg>
        <pc:spChg chg="add mod">
          <ac:chgData name="Majeda Al Hermi" userId="ebe551ee1b006974" providerId="LiveId" clId="{9A2E8018-DFC0-4587-8CCF-E84692DB8287}" dt="2020-06-15T16:23:13.153" v="2762"/>
          <ac:spMkLst>
            <pc:docMk/>
            <pc:sldMk cId="1146255274" sldId="267"/>
            <ac:spMk id="54" creationId="{C9729EBD-9B6D-4F79-8E8A-66524BE38D8E}"/>
          </ac:spMkLst>
        </pc:spChg>
        <pc:spChg chg="add mod">
          <ac:chgData name="Majeda Al Hermi" userId="ebe551ee1b006974" providerId="LiveId" clId="{9A2E8018-DFC0-4587-8CCF-E84692DB8287}" dt="2020-06-15T16:23:13.153" v="2762"/>
          <ac:spMkLst>
            <pc:docMk/>
            <pc:sldMk cId="1146255274" sldId="267"/>
            <ac:spMk id="55" creationId="{4DB0F28E-BD90-4AB1-B00E-F10CC24501FF}"/>
          </ac:spMkLst>
        </pc:spChg>
        <pc:picChg chg="add mod">
          <ac:chgData name="Majeda Al Hermi" userId="ebe551ee1b006974" providerId="LiveId" clId="{9A2E8018-DFC0-4587-8CCF-E84692DB8287}" dt="2020-06-15T16:17:28.708" v="2682" actId="14100"/>
          <ac:picMkLst>
            <pc:docMk/>
            <pc:sldMk cId="1146255274" sldId="267"/>
            <ac:picMk id="4" creationId="{A2639124-7F97-43B3-B213-50F2DAF796AD}"/>
          </ac:picMkLst>
        </pc:picChg>
      </pc:sldChg>
      <pc:sldChg chg="addSp delSp modSp mod">
        <pc:chgData name="Majeda Al Hermi" userId="ebe551ee1b006974" providerId="LiveId" clId="{9A2E8018-DFC0-4587-8CCF-E84692DB8287}" dt="2020-06-15T16:26:32.199" v="2792"/>
        <pc:sldMkLst>
          <pc:docMk/>
          <pc:sldMk cId="1845843394" sldId="275"/>
        </pc:sldMkLst>
        <pc:spChg chg="del">
          <ac:chgData name="Majeda Al Hermi" userId="ebe551ee1b006974" providerId="LiveId" clId="{9A2E8018-DFC0-4587-8CCF-E84692DB8287}" dt="2020-06-15T16:21:10.670" v="2712" actId="478"/>
          <ac:spMkLst>
            <pc:docMk/>
            <pc:sldMk cId="1845843394" sldId="275"/>
            <ac:spMk id="15" creationId="{C38BE937-FB77-42BB-9BE6-9F0DB396BC81}"/>
          </ac:spMkLst>
        </pc:spChg>
        <pc:spChg chg="mod">
          <ac:chgData name="Majeda Al Hermi" userId="ebe551ee1b006974" providerId="LiveId" clId="{9A2E8018-DFC0-4587-8CCF-E84692DB8287}" dt="2020-06-15T15:59:35.690" v="1872" actId="20577"/>
          <ac:spMkLst>
            <pc:docMk/>
            <pc:sldMk cId="1845843394" sldId="275"/>
            <ac:spMk id="16" creationId="{00000000-0000-0000-0000-000000000000}"/>
          </ac:spMkLst>
        </pc:spChg>
        <pc:spChg chg="add mod">
          <ac:chgData name="Majeda Al Hermi" userId="ebe551ee1b006974" providerId="LiveId" clId="{9A2E8018-DFC0-4587-8CCF-E84692DB8287}" dt="2020-06-15T16:26:09.705" v="2789"/>
          <ac:spMkLst>
            <pc:docMk/>
            <pc:sldMk cId="1845843394" sldId="275"/>
            <ac:spMk id="17" creationId="{AB991657-89AD-4D7D-B6CE-01F69D831875}"/>
          </ac:spMkLst>
        </pc:spChg>
        <pc:spChg chg="add del mod">
          <ac:chgData name="Majeda Al Hermi" userId="ebe551ee1b006974" providerId="LiveId" clId="{9A2E8018-DFC0-4587-8CCF-E84692DB8287}" dt="2020-06-10T11:46:08.912" v="291" actId="478"/>
          <ac:spMkLst>
            <pc:docMk/>
            <pc:sldMk cId="1845843394" sldId="275"/>
            <ac:spMk id="17" creationId="{B42F5D4B-F8F2-4619-8483-A312E977BFFC}"/>
          </ac:spMkLst>
        </pc:spChg>
        <pc:spChg chg="add mod">
          <ac:chgData name="Majeda Al Hermi" userId="ebe551ee1b006974" providerId="LiveId" clId="{9A2E8018-DFC0-4587-8CCF-E84692DB8287}" dt="2020-06-10T11:46:55.486" v="308"/>
          <ac:spMkLst>
            <pc:docMk/>
            <pc:sldMk cId="1845843394" sldId="275"/>
            <ac:spMk id="18" creationId="{671FE795-E0C1-4B42-B713-829972EFF788}"/>
          </ac:spMkLst>
        </pc:spChg>
        <pc:spChg chg="del">
          <ac:chgData name="Majeda Al Hermi" userId="ebe551ee1b006974" providerId="LiveId" clId="{9A2E8018-DFC0-4587-8CCF-E84692DB8287}" dt="2020-06-15T16:21:10.670" v="2712" actId="478"/>
          <ac:spMkLst>
            <pc:docMk/>
            <pc:sldMk cId="1845843394" sldId="275"/>
            <ac:spMk id="19" creationId="{073E217A-0F13-4DA0-AB7E-166F73F7A231}"/>
          </ac:spMkLst>
        </pc:spChg>
        <pc:spChg chg="del">
          <ac:chgData name="Majeda Al Hermi" userId="ebe551ee1b006974" providerId="LiveId" clId="{9A2E8018-DFC0-4587-8CCF-E84692DB8287}" dt="2020-06-15T16:21:10.670" v="2712" actId="478"/>
          <ac:spMkLst>
            <pc:docMk/>
            <pc:sldMk cId="1845843394" sldId="275"/>
            <ac:spMk id="20" creationId="{03225B77-FCBE-4D92-A338-D1A963BCE6DA}"/>
          </ac:spMkLst>
        </pc:spChg>
        <pc:spChg chg="del">
          <ac:chgData name="Majeda Al Hermi" userId="ebe551ee1b006974" providerId="LiveId" clId="{9A2E8018-DFC0-4587-8CCF-E84692DB8287}" dt="2020-06-15T15:36:00.818" v="1378" actId="478"/>
          <ac:spMkLst>
            <pc:docMk/>
            <pc:sldMk cId="1845843394" sldId="275"/>
            <ac:spMk id="21" creationId="{00000000-0000-0000-0000-000000000000}"/>
          </ac:spMkLst>
        </pc:spChg>
        <pc:spChg chg="del">
          <ac:chgData name="Majeda Al Hermi" userId="ebe551ee1b006974" providerId="LiveId" clId="{9A2E8018-DFC0-4587-8CCF-E84692DB8287}" dt="2020-06-15T15:36:00.818" v="1378" actId="478"/>
          <ac:spMkLst>
            <pc:docMk/>
            <pc:sldMk cId="1845843394" sldId="275"/>
            <ac:spMk id="22" creationId="{00000000-0000-0000-0000-000000000000}"/>
          </ac:spMkLst>
        </pc:spChg>
        <pc:spChg chg="del">
          <ac:chgData name="Majeda Al Hermi" userId="ebe551ee1b006974" providerId="LiveId" clId="{9A2E8018-DFC0-4587-8CCF-E84692DB8287}" dt="2020-06-15T16:21:10.670" v="2712" actId="478"/>
          <ac:spMkLst>
            <pc:docMk/>
            <pc:sldMk cId="1845843394" sldId="275"/>
            <ac:spMk id="23" creationId="{E34DCCFC-37EF-4D6A-9782-6227A1CF9B8B}"/>
          </ac:spMkLst>
        </pc:spChg>
        <pc:spChg chg="del">
          <ac:chgData name="Majeda Al Hermi" userId="ebe551ee1b006974" providerId="LiveId" clId="{9A2E8018-DFC0-4587-8CCF-E84692DB8287}" dt="2020-06-15T16:21:10.670" v="2712" actId="478"/>
          <ac:spMkLst>
            <pc:docMk/>
            <pc:sldMk cId="1845843394" sldId="275"/>
            <ac:spMk id="24" creationId="{D61E6743-8281-4964-BA57-EE738E7E522B}"/>
          </ac:spMkLst>
        </pc:spChg>
        <pc:spChg chg="add mod">
          <ac:chgData name="Majeda Al Hermi" userId="ebe551ee1b006974" providerId="LiveId" clId="{9A2E8018-DFC0-4587-8CCF-E84692DB8287}" dt="2020-06-15T16:26:18.718" v="2790"/>
          <ac:spMkLst>
            <pc:docMk/>
            <pc:sldMk cId="1845843394" sldId="275"/>
            <ac:spMk id="25" creationId="{A25C2FD2-FA0F-4C05-A0F5-579151B91FB4}"/>
          </ac:spMkLst>
        </pc:spChg>
        <pc:spChg chg="add mod">
          <ac:chgData name="Majeda Al Hermi" userId="ebe551ee1b006974" providerId="LiveId" clId="{9A2E8018-DFC0-4587-8CCF-E84692DB8287}" dt="2020-06-15T16:26:25.560" v="2791"/>
          <ac:spMkLst>
            <pc:docMk/>
            <pc:sldMk cId="1845843394" sldId="275"/>
            <ac:spMk id="26" creationId="{C6985E23-4C51-4A5D-9D7B-E600D8D0197B}"/>
          </ac:spMkLst>
        </pc:spChg>
        <pc:spChg chg="add mod">
          <ac:chgData name="Majeda Al Hermi" userId="ebe551ee1b006974" providerId="LiveId" clId="{9A2E8018-DFC0-4587-8CCF-E84692DB8287}" dt="2020-06-15T16:26:32.199" v="2792"/>
          <ac:spMkLst>
            <pc:docMk/>
            <pc:sldMk cId="1845843394" sldId="275"/>
            <ac:spMk id="27" creationId="{172F21EC-CAE3-4270-8AFF-6D9181D98905}"/>
          </ac:spMkLst>
        </pc:spChg>
        <pc:spChg chg="add mod">
          <ac:chgData name="Majeda Al Hermi" userId="ebe551ee1b006974" providerId="LiveId" clId="{9A2E8018-DFC0-4587-8CCF-E84692DB8287}" dt="2020-06-15T16:24:26.416" v="2781"/>
          <ac:spMkLst>
            <pc:docMk/>
            <pc:sldMk cId="1845843394" sldId="275"/>
            <ac:spMk id="28" creationId="{CC2554DA-C513-4EE6-94BD-2842713E0CBE}"/>
          </ac:spMkLst>
        </pc:spChg>
        <pc:spChg chg="add mod">
          <ac:chgData name="Majeda Al Hermi" userId="ebe551ee1b006974" providerId="LiveId" clId="{9A2E8018-DFC0-4587-8CCF-E84692DB8287}" dt="2020-06-15T16:24:26.416" v="2781"/>
          <ac:spMkLst>
            <pc:docMk/>
            <pc:sldMk cId="1845843394" sldId="275"/>
            <ac:spMk id="30" creationId="{0104DDA9-18A1-410D-BAA3-2AF0E95BE252}"/>
          </ac:spMkLst>
        </pc:spChg>
        <pc:spChg chg="add mod">
          <ac:chgData name="Majeda Al Hermi" userId="ebe551ee1b006974" providerId="LiveId" clId="{9A2E8018-DFC0-4587-8CCF-E84692DB8287}" dt="2020-06-15T16:24:26.416" v="2781"/>
          <ac:spMkLst>
            <pc:docMk/>
            <pc:sldMk cId="1845843394" sldId="275"/>
            <ac:spMk id="31" creationId="{ADF177EC-C259-4C78-B78B-DC4DF05A0374}"/>
          </ac:spMkLst>
        </pc:spChg>
        <pc:spChg chg="add mod">
          <ac:chgData name="Majeda Al Hermi" userId="ebe551ee1b006974" providerId="LiveId" clId="{9A2E8018-DFC0-4587-8CCF-E84692DB8287}" dt="2020-06-15T16:24:30.977" v="2782" actId="207"/>
          <ac:spMkLst>
            <pc:docMk/>
            <pc:sldMk cId="1845843394" sldId="275"/>
            <ac:spMk id="32" creationId="{CF5681C6-5268-4FDE-A0EE-221D2E6716E0}"/>
          </ac:spMkLst>
        </pc:spChg>
        <pc:spChg chg="add mod">
          <ac:chgData name="Majeda Al Hermi" userId="ebe551ee1b006974" providerId="LiveId" clId="{9A2E8018-DFC0-4587-8CCF-E84692DB8287}" dt="2020-06-15T16:24:34.617" v="2783" actId="207"/>
          <ac:spMkLst>
            <pc:docMk/>
            <pc:sldMk cId="1845843394" sldId="275"/>
            <ac:spMk id="33" creationId="{14F8D638-044B-451B-A301-7A1E2242D59D}"/>
          </ac:spMkLst>
        </pc:spChg>
      </pc:sldChg>
      <pc:sldChg chg="addSp delSp modSp mod ord">
        <pc:chgData name="Majeda Al Hermi" userId="ebe551ee1b006974" providerId="LiveId" clId="{9A2E8018-DFC0-4587-8CCF-E84692DB8287}" dt="2020-06-15T16:28:32.587" v="2806"/>
        <pc:sldMkLst>
          <pc:docMk/>
          <pc:sldMk cId="1019743109" sldId="276"/>
        </pc:sldMkLst>
        <pc:spChg chg="del">
          <ac:chgData name="Majeda Al Hermi" userId="ebe551ee1b006974" providerId="LiveId" clId="{9A2E8018-DFC0-4587-8CCF-E84692DB8287}" dt="2020-06-15T16:21:28.494" v="2716" actId="478"/>
          <ac:spMkLst>
            <pc:docMk/>
            <pc:sldMk cId="1019743109" sldId="276"/>
            <ac:spMk id="15" creationId="{5C544158-0096-45C7-B0AA-9F5D996FFA84}"/>
          </ac:spMkLst>
        </pc:spChg>
        <pc:spChg chg="mod">
          <ac:chgData name="Majeda Al Hermi" userId="ebe551ee1b006974" providerId="LiveId" clId="{9A2E8018-DFC0-4587-8CCF-E84692DB8287}" dt="2020-06-15T16:06:38.105" v="2319" actId="20577"/>
          <ac:spMkLst>
            <pc:docMk/>
            <pc:sldMk cId="1019743109" sldId="276"/>
            <ac:spMk id="16" creationId="{00000000-0000-0000-0000-000000000000}"/>
          </ac:spMkLst>
        </pc:spChg>
        <pc:spChg chg="add del mod">
          <ac:chgData name="Majeda Al Hermi" userId="ebe551ee1b006974" providerId="LiveId" clId="{9A2E8018-DFC0-4587-8CCF-E84692DB8287}" dt="2020-06-10T11:46:11.927" v="292" actId="478"/>
          <ac:spMkLst>
            <pc:docMk/>
            <pc:sldMk cId="1019743109" sldId="276"/>
            <ac:spMk id="17" creationId="{4C84B364-1812-4972-962D-FD58388E0889}"/>
          </ac:spMkLst>
        </pc:spChg>
        <pc:spChg chg="add mod">
          <ac:chgData name="Majeda Al Hermi" userId="ebe551ee1b006974" providerId="LiveId" clId="{9A2E8018-DFC0-4587-8CCF-E84692DB8287}" dt="2020-06-15T16:24:48.848" v="2787"/>
          <ac:spMkLst>
            <pc:docMk/>
            <pc:sldMk cId="1019743109" sldId="276"/>
            <ac:spMk id="17" creationId="{8EAC6A79-9341-40A3-832C-05291A2E7729}"/>
          </ac:spMkLst>
        </pc:spChg>
        <pc:spChg chg="add mod">
          <ac:chgData name="Majeda Al Hermi" userId="ebe551ee1b006974" providerId="LiveId" clId="{9A2E8018-DFC0-4587-8CCF-E84692DB8287}" dt="2020-06-10T11:46:57.328" v="309"/>
          <ac:spMkLst>
            <pc:docMk/>
            <pc:sldMk cId="1019743109" sldId="276"/>
            <ac:spMk id="18" creationId="{2AE67359-4311-4A03-91F7-B844DD686757}"/>
          </ac:spMkLst>
        </pc:spChg>
        <pc:spChg chg="del">
          <ac:chgData name="Majeda Al Hermi" userId="ebe551ee1b006974" providerId="LiveId" clId="{9A2E8018-DFC0-4587-8CCF-E84692DB8287}" dt="2020-06-15T16:21:28.494" v="2716" actId="478"/>
          <ac:spMkLst>
            <pc:docMk/>
            <pc:sldMk cId="1019743109" sldId="276"/>
            <ac:spMk id="19" creationId="{9F67D2BF-ABE8-44EC-B29F-01582C448822}"/>
          </ac:spMkLst>
        </pc:spChg>
        <pc:spChg chg="del">
          <ac:chgData name="Majeda Al Hermi" userId="ebe551ee1b006974" providerId="LiveId" clId="{9A2E8018-DFC0-4587-8CCF-E84692DB8287}" dt="2020-06-15T16:21:28.494" v="2716" actId="478"/>
          <ac:spMkLst>
            <pc:docMk/>
            <pc:sldMk cId="1019743109" sldId="276"/>
            <ac:spMk id="20" creationId="{E3EEA8AF-414F-4300-A33F-8D3646D55A15}"/>
          </ac:spMkLst>
        </pc:spChg>
        <pc:spChg chg="mod">
          <ac:chgData name="Majeda Al Hermi" userId="ebe551ee1b006974" providerId="LiveId" clId="{9A2E8018-DFC0-4587-8CCF-E84692DB8287}" dt="2020-06-15T16:28:27.481" v="2805"/>
          <ac:spMkLst>
            <pc:docMk/>
            <pc:sldMk cId="1019743109" sldId="276"/>
            <ac:spMk id="21" creationId="{00000000-0000-0000-0000-000000000000}"/>
          </ac:spMkLst>
        </pc:spChg>
        <pc:spChg chg="mod">
          <ac:chgData name="Majeda Al Hermi" userId="ebe551ee1b006974" providerId="LiveId" clId="{9A2E8018-DFC0-4587-8CCF-E84692DB8287}" dt="2020-06-15T16:28:32.587" v="2806"/>
          <ac:spMkLst>
            <pc:docMk/>
            <pc:sldMk cId="1019743109" sldId="276"/>
            <ac:spMk id="22" creationId="{00000000-0000-0000-0000-000000000000}"/>
          </ac:spMkLst>
        </pc:spChg>
        <pc:spChg chg="del">
          <ac:chgData name="Majeda Al Hermi" userId="ebe551ee1b006974" providerId="LiveId" clId="{9A2E8018-DFC0-4587-8CCF-E84692DB8287}" dt="2020-06-15T16:21:28.494" v="2716" actId="478"/>
          <ac:spMkLst>
            <pc:docMk/>
            <pc:sldMk cId="1019743109" sldId="276"/>
            <ac:spMk id="23" creationId="{9CADEDA8-82A7-4555-B56D-E4B4B58169C1}"/>
          </ac:spMkLst>
        </pc:spChg>
        <pc:spChg chg="del">
          <ac:chgData name="Majeda Al Hermi" userId="ebe551ee1b006974" providerId="LiveId" clId="{9A2E8018-DFC0-4587-8CCF-E84692DB8287}" dt="2020-06-15T16:21:28.494" v="2716" actId="478"/>
          <ac:spMkLst>
            <pc:docMk/>
            <pc:sldMk cId="1019743109" sldId="276"/>
            <ac:spMk id="24" creationId="{3FB4E550-8FAA-4D4F-A804-CDDD19E7B213}"/>
          </ac:spMkLst>
        </pc:spChg>
        <pc:spChg chg="add mod">
          <ac:chgData name="Majeda Al Hermi" userId="ebe551ee1b006974" providerId="LiveId" clId="{9A2E8018-DFC0-4587-8CCF-E84692DB8287}" dt="2020-06-15T16:24:48.848" v="2787"/>
          <ac:spMkLst>
            <pc:docMk/>
            <pc:sldMk cId="1019743109" sldId="276"/>
            <ac:spMk id="25" creationId="{F9BCBFB8-B5B9-49D7-88A0-56026AA93F63}"/>
          </ac:spMkLst>
        </pc:spChg>
        <pc:spChg chg="add mod">
          <ac:chgData name="Majeda Al Hermi" userId="ebe551ee1b006974" providerId="LiveId" clId="{9A2E8018-DFC0-4587-8CCF-E84692DB8287}" dt="2020-06-15T16:24:48.848" v="2787"/>
          <ac:spMkLst>
            <pc:docMk/>
            <pc:sldMk cId="1019743109" sldId="276"/>
            <ac:spMk id="26" creationId="{D4343F02-DDBC-4D5F-BB99-58D5DA3E52CB}"/>
          </ac:spMkLst>
        </pc:spChg>
        <pc:spChg chg="add mod">
          <ac:chgData name="Majeda Al Hermi" userId="ebe551ee1b006974" providerId="LiveId" clId="{9A2E8018-DFC0-4587-8CCF-E84692DB8287}" dt="2020-06-15T16:24:48.848" v="2787"/>
          <ac:spMkLst>
            <pc:docMk/>
            <pc:sldMk cId="1019743109" sldId="276"/>
            <ac:spMk id="27" creationId="{41BBF65F-5C08-4C8E-A87C-44EE4E7691B9}"/>
          </ac:spMkLst>
        </pc:spChg>
        <pc:spChg chg="add mod">
          <ac:chgData name="Majeda Al Hermi" userId="ebe551ee1b006974" providerId="LiveId" clId="{9A2E8018-DFC0-4587-8CCF-E84692DB8287}" dt="2020-06-15T16:24:48.848" v="2787"/>
          <ac:spMkLst>
            <pc:docMk/>
            <pc:sldMk cId="1019743109" sldId="276"/>
            <ac:spMk id="28" creationId="{FD697B96-24DF-45F5-8128-59AFE6A5AE2B}"/>
          </ac:spMkLst>
        </pc:spChg>
      </pc:sldChg>
      <pc:sldChg chg="add del setBg">
        <pc:chgData name="Majeda Al Hermi" userId="ebe551ee1b006974" providerId="LiveId" clId="{9A2E8018-DFC0-4587-8CCF-E84692DB8287}" dt="2020-06-08T14:27:43.216" v="170"/>
        <pc:sldMkLst>
          <pc:docMk/>
          <pc:sldMk cId="1539611066" sldId="277"/>
        </pc:sldMkLst>
      </pc:sldChg>
      <pc:sldChg chg="add del setBg">
        <pc:chgData name="Majeda Al Hermi" userId="ebe551ee1b006974" providerId="LiveId" clId="{9A2E8018-DFC0-4587-8CCF-E84692DB8287}" dt="2020-06-08T14:27:43.216" v="170"/>
        <pc:sldMkLst>
          <pc:docMk/>
          <pc:sldMk cId="2914503434" sldId="278"/>
        </pc:sldMkLst>
      </pc:sldChg>
      <pc:sldChg chg="addSp delSp modSp mod">
        <pc:chgData name="Majeda Al Hermi" userId="ebe551ee1b006974" providerId="LiveId" clId="{9A2E8018-DFC0-4587-8CCF-E84692DB8287}" dt="2020-06-15T19:10:47.689" v="3744"/>
        <pc:sldMkLst>
          <pc:docMk/>
          <pc:sldMk cId="1026101493" sldId="279"/>
        </pc:sldMkLst>
        <pc:spChg chg="mod">
          <ac:chgData name="Majeda Al Hermi" userId="ebe551ee1b006974" providerId="LiveId" clId="{9A2E8018-DFC0-4587-8CCF-E84692DB8287}" dt="2020-06-15T15:25:08.643" v="1163" actId="1076"/>
          <ac:spMkLst>
            <pc:docMk/>
            <pc:sldMk cId="1026101493" sldId="279"/>
            <ac:spMk id="14" creationId="{00000000-0000-0000-0000-000000000000}"/>
          </ac:spMkLst>
        </pc:spChg>
        <pc:spChg chg="add mod">
          <ac:chgData name="Majeda Al Hermi" userId="ebe551ee1b006974" providerId="LiveId" clId="{9A2E8018-DFC0-4587-8CCF-E84692DB8287}" dt="2020-06-15T16:24:50.535" v="2788"/>
          <ac:spMkLst>
            <pc:docMk/>
            <pc:sldMk cId="1026101493" sldId="279"/>
            <ac:spMk id="32" creationId="{0EF9C7DD-64F7-44B7-A619-95F9608D52CA}"/>
          </ac:spMkLst>
        </pc:spChg>
        <pc:spChg chg="add del mod">
          <ac:chgData name="Majeda Al Hermi" userId="ebe551ee1b006974" providerId="LiveId" clId="{9A2E8018-DFC0-4587-8CCF-E84692DB8287}" dt="2020-06-10T11:46:21.284" v="295" actId="478"/>
          <ac:spMkLst>
            <pc:docMk/>
            <pc:sldMk cId="1026101493" sldId="279"/>
            <ac:spMk id="32" creationId="{263802E5-9A0B-45C2-806B-B72877496079}"/>
          </ac:spMkLst>
        </pc:spChg>
        <pc:spChg chg="add mod">
          <ac:chgData name="Majeda Al Hermi" userId="ebe551ee1b006974" providerId="LiveId" clId="{9A2E8018-DFC0-4587-8CCF-E84692DB8287}" dt="2020-06-10T11:47:03.538" v="312"/>
          <ac:spMkLst>
            <pc:docMk/>
            <pc:sldMk cId="1026101493" sldId="279"/>
            <ac:spMk id="33" creationId="{2B08BB27-DAB7-4424-B995-AF641604815C}"/>
          </ac:spMkLst>
        </pc:spChg>
        <pc:spChg chg="add mod">
          <ac:chgData name="Majeda Al Hermi" userId="ebe551ee1b006974" providerId="LiveId" clId="{9A2E8018-DFC0-4587-8CCF-E84692DB8287}" dt="2020-06-15T16:24:50.535" v="2788"/>
          <ac:spMkLst>
            <pc:docMk/>
            <pc:sldMk cId="1026101493" sldId="279"/>
            <ac:spMk id="34" creationId="{2B7E5183-DD45-40F5-952E-DBC714A25671}"/>
          </ac:spMkLst>
        </pc:spChg>
        <pc:spChg chg="mod">
          <ac:chgData name="Majeda Al Hermi" userId="ebe551ee1b006974" providerId="LiveId" clId="{9A2E8018-DFC0-4587-8CCF-E84692DB8287}" dt="2020-06-15T16:22:22.777" v="2757" actId="122"/>
          <ac:spMkLst>
            <pc:docMk/>
            <pc:sldMk cId="1026101493" sldId="279"/>
            <ac:spMk id="36" creationId="{B91172F4-9686-4D09-A056-6082F75A0308}"/>
          </ac:spMkLst>
        </pc:spChg>
        <pc:spChg chg="mod">
          <ac:chgData name="Majeda Al Hermi" userId="ebe551ee1b006974" providerId="LiveId" clId="{9A2E8018-DFC0-4587-8CCF-E84692DB8287}" dt="2020-06-15T16:21:55.393" v="2751" actId="20577"/>
          <ac:spMkLst>
            <pc:docMk/>
            <pc:sldMk cId="1026101493" sldId="279"/>
            <ac:spMk id="37" creationId="{7F00BA46-2982-45DD-ABD1-BCB99C490CE4}"/>
          </ac:spMkLst>
        </pc:spChg>
        <pc:spChg chg="del">
          <ac:chgData name="Majeda Al Hermi" userId="ebe551ee1b006974" providerId="LiveId" clId="{9A2E8018-DFC0-4587-8CCF-E84692DB8287}" dt="2020-06-15T16:22:29.042" v="2758" actId="478"/>
          <ac:spMkLst>
            <pc:docMk/>
            <pc:sldMk cId="1026101493" sldId="279"/>
            <ac:spMk id="38" creationId="{4CC8B7C9-75EA-4FB8-B3D2-E1C795BAADB1}"/>
          </ac:spMkLst>
        </pc:spChg>
        <pc:spChg chg="mod">
          <ac:chgData name="Majeda Al Hermi" userId="ebe551ee1b006974" providerId="LiveId" clId="{9A2E8018-DFC0-4587-8CCF-E84692DB8287}" dt="2020-06-15T19:10:46.236" v="3743"/>
          <ac:spMkLst>
            <pc:docMk/>
            <pc:sldMk cId="1026101493" sldId="279"/>
            <ac:spMk id="39" creationId="{17337520-48A0-44AB-8C43-2DAA7B484709}"/>
          </ac:spMkLst>
        </pc:spChg>
        <pc:spChg chg="del">
          <ac:chgData name="Majeda Al Hermi" userId="ebe551ee1b006974" providerId="LiveId" clId="{9A2E8018-DFC0-4587-8CCF-E84692DB8287}" dt="2020-06-15T16:22:29.042" v="2758" actId="478"/>
          <ac:spMkLst>
            <pc:docMk/>
            <pc:sldMk cId="1026101493" sldId="279"/>
            <ac:spMk id="39" creationId="{E0690484-10D7-4E8B-AB37-214FAD6F7CDB}"/>
          </ac:spMkLst>
        </pc:spChg>
        <pc:spChg chg="del">
          <ac:chgData name="Majeda Al Hermi" userId="ebe551ee1b006974" providerId="LiveId" clId="{9A2E8018-DFC0-4587-8CCF-E84692DB8287}" dt="2020-06-15T16:22:29.042" v="2758" actId="478"/>
          <ac:spMkLst>
            <pc:docMk/>
            <pc:sldMk cId="1026101493" sldId="279"/>
            <ac:spMk id="40" creationId="{1FFA5750-347E-4381-9EE6-F520EABF0BD6}"/>
          </ac:spMkLst>
        </pc:spChg>
        <pc:spChg chg="mod">
          <ac:chgData name="Majeda Al Hermi" userId="ebe551ee1b006974" providerId="LiveId" clId="{9A2E8018-DFC0-4587-8CCF-E84692DB8287}" dt="2020-06-15T19:10:46.236" v="3743"/>
          <ac:spMkLst>
            <pc:docMk/>
            <pc:sldMk cId="1026101493" sldId="279"/>
            <ac:spMk id="40" creationId="{FD03F6D6-51EF-4A5F-B432-AE738F1403F4}"/>
          </ac:spMkLst>
        </pc:spChg>
        <pc:spChg chg="mod">
          <ac:chgData name="Majeda Al Hermi" userId="ebe551ee1b006974" providerId="LiveId" clId="{9A2E8018-DFC0-4587-8CCF-E84692DB8287}" dt="2020-06-15T19:10:46.236" v="3743"/>
          <ac:spMkLst>
            <pc:docMk/>
            <pc:sldMk cId="1026101493" sldId="279"/>
            <ac:spMk id="41" creationId="{8DBEC555-E0BA-4170-A2B6-ACCA0BA2B3DE}"/>
          </ac:spMkLst>
        </pc:spChg>
        <pc:spChg chg="del">
          <ac:chgData name="Majeda Al Hermi" userId="ebe551ee1b006974" providerId="LiveId" clId="{9A2E8018-DFC0-4587-8CCF-E84692DB8287}" dt="2020-06-15T16:22:29.042" v="2758" actId="478"/>
          <ac:spMkLst>
            <pc:docMk/>
            <pc:sldMk cId="1026101493" sldId="279"/>
            <ac:spMk id="41" creationId="{BC8AF1E8-3478-4EC1-822E-26418CC54F6B}"/>
          </ac:spMkLst>
        </pc:spChg>
        <pc:spChg chg="del">
          <ac:chgData name="Majeda Al Hermi" userId="ebe551ee1b006974" providerId="LiveId" clId="{9A2E8018-DFC0-4587-8CCF-E84692DB8287}" dt="2020-06-15T16:22:29.042" v="2758" actId="478"/>
          <ac:spMkLst>
            <pc:docMk/>
            <pc:sldMk cId="1026101493" sldId="279"/>
            <ac:spMk id="42" creationId="{03422D5E-F8AF-4562-B350-F8D027556F46}"/>
          </ac:spMkLst>
        </pc:spChg>
        <pc:spChg chg="mod">
          <ac:chgData name="Majeda Al Hermi" userId="ebe551ee1b006974" providerId="LiveId" clId="{9A2E8018-DFC0-4587-8CCF-E84692DB8287}" dt="2020-06-15T19:10:46.236" v="3743"/>
          <ac:spMkLst>
            <pc:docMk/>
            <pc:sldMk cId="1026101493" sldId="279"/>
            <ac:spMk id="42" creationId="{039DA22F-3218-407C-9BFD-89E14DDB1EF2}"/>
          </ac:spMkLst>
        </pc:spChg>
        <pc:spChg chg="add mod">
          <ac:chgData name="Majeda Al Hermi" userId="ebe551ee1b006974" providerId="LiveId" clId="{9A2E8018-DFC0-4587-8CCF-E84692DB8287}" dt="2020-06-15T16:24:50.535" v="2788"/>
          <ac:spMkLst>
            <pc:docMk/>
            <pc:sldMk cId="1026101493" sldId="279"/>
            <ac:spMk id="43" creationId="{4704CE0F-A9D5-4FC0-AAB8-D3774FCBF507}"/>
          </ac:spMkLst>
        </pc:spChg>
        <pc:spChg chg="add mod">
          <ac:chgData name="Majeda Al Hermi" userId="ebe551ee1b006974" providerId="LiveId" clId="{9A2E8018-DFC0-4587-8CCF-E84692DB8287}" dt="2020-06-15T16:24:50.535" v="2788"/>
          <ac:spMkLst>
            <pc:docMk/>
            <pc:sldMk cId="1026101493" sldId="279"/>
            <ac:spMk id="44" creationId="{A206DCCA-C3DD-4E26-9EB0-9C3A4DB156CA}"/>
          </ac:spMkLst>
        </pc:spChg>
        <pc:spChg chg="add mod">
          <ac:chgData name="Majeda Al Hermi" userId="ebe551ee1b006974" providerId="LiveId" clId="{9A2E8018-DFC0-4587-8CCF-E84692DB8287}" dt="2020-06-15T16:24:50.535" v="2788"/>
          <ac:spMkLst>
            <pc:docMk/>
            <pc:sldMk cId="1026101493" sldId="279"/>
            <ac:spMk id="45" creationId="{C900BFC1-8F85-4B3C-B7FC-8366C8DEFB52}"/>
          </ac:spMkLst>
        </pc:spChg>
        <pc:spChg chg="mod">
          <ac:chgData name="Majeda Al Hermi" userId="ebe551ee1b006974" providerId="LiveId" clId="{9A2E8018-DFC0-4587-8CCF-E84692DB8287}" dt="2020-06-15T19:10:46.236" v="3743"/>
          <ac:spMkLst>
            <pc:docMk/>
            <pc:sldMk cId="1026101493" sldId="279"/>
            <ac:spMk id="46" creationId="{6E060E41-B34F-48D2-A44F-25E3CA7EB93C}"/>
          </ac:spMkLst>
        </pc:spChg>
        <pc:spChg chg="mod">
          <ac:chgData name="Majeda Al Hermi" userId="ebe551ee1b006974" providerId="LiveId" clId="{9A2E8018-DFC0-4587-8CCF-E84692DB8287}" dt="2020-06-15T19:10:46.236" v="3743"/>
          <ac:spMkLst>
            <pc:docMk/>
            <pc:sldMk cId="1026101493" sldId="279"/>
            <ac:spMk id="47" creationId="{0357B0E5-AA6A-4793-B6F6-203649A90342}"/>
          </ac:spMkLst>
        </pc:spChg>
        <pc:grpChg chg="mod">
          <ac:chgData name="Majeda Al Hermi" userId="ebe551ee1b006974" providerId="LiveId" clId="{9A2E8018-DFC0-4587-8CCF-E84692DB8287}" dt="2020-06-15T15:25:10.830" v="1164" actId="1076"/>
          <ac:grpSpMkLst>
            <pc:docMk/>
            <pc:sldMk cId="1026101493" sldId="279"/>
            <ac:grpSpMk id="19" creationId="{00000000-0000-0000-0000-000000000000}"/>
          </ac:grpSpMkLst>
        </pc:grpChg>
        <pc:grpChg chg="add del mod">
          <ac:chgData name="Majeda Al Hermi" userId="ebe551ee1b006974" providerId="LiveId" clId="{9A2E8018-DFC0-4587-8CCF-E84692DB8287}" dt="2020-06-15T19:10:47.689" v="3744"/>
          <ac:grpSpMkLst>
            <pc:docMk/>
            <pc:sldMk cId="1026101493" sldId="279"/>
            <ac:grpSpMk id="38" creationId="{7866F3C7-A084-4512-9634-97AC297A61B5}"/>
          </ac:grpSpMkLst>
        </pc:grpChg>
      </pc:sldChg>
      <pc:sldChg chg="add del setBg">
        <pc:chgData name="Majeda Al Hermi" userId="ebe551ee1b006974" providerId="LiveId" clId="{9A2E8018-DFC0-4587-8CCF-E84692DB8287}" dt="2020-06-08T14:27:43.216" v="170"/>
        <pc:sldMkLst>
          <pc:docMk/>
          <pc:sldMk cId="216719641" sldId="280"/>
        </pc:sldMkLst>
      </pc:sldChg>
      <pc:sldChg chg="add del setBg">
        <pc:chgData name="Majeda Al Hermi" userId="ebe551ee1b006974" providerId="LiveId" clId="{9A2E8018-DFC0-4587-8CCF-E84692DB8287}" dt="2020-06-08T14:27:43.216" v="170"/>
        <pc:sldMkLst>
          <pc:docMk/>
          <pc:sldMk cId="2136833537" sldId="281"/>
        </pc:sldMkLst>
      </pc:sldChg>
      <pc:sldChg chg="add del setBg">
        <pc:chgData name="Majeda Al Hermi" userId="ebe551ee1b006974" providerId="LiveId" clId="{9A2E8018-DFC0-4587-8CCF-E84692DB8287}" dt="2020-06-08T14:27:43.216" v="170"/>
        <pc:sldMkLst>
          <pc:docMk/>
          <pc:sldMk cId="694572677" sldId="282"/>
        </pc:sldMkLst>
      </pc:sldChg>
      <pc:sldChg chg="add del setBg">
        <pc:chgData name="Majeda Al Hermi" userId="ebe551ee1b006974" providerId="LiveId" clId="{9A2E8018-DFC0-4587-8CCF-E84692DB8287}" dt="2020-06-08T14:27:43.216" v="170"/>
        <pc:sldMkLst>
          <pc:docMk/>
          <pc:sldMk cId="3874067320" sldId="283"/>
        </pc:sldMkLst>
      </pc:sldChg>
      <pc:sldChg chg="add del setBg">
        <pc:chgData name="Majeda Al Hermi" userId="ebe551ee1b006974" providerId="LiveId" clId="{9A2E8018-DFC0-4587-8CCF-E84692DB8287}" dt="2020-06-08T14:27:43.216" v="170"/>
        <pc:sldMkLst>
          <pc:docMk/>
          <pc:sldMk cId="2892184134" sldId="284"/>
        </pc:sldMkLst>
      </pc:sldChg>
      <pc:sldChg chg="add del setBg">
        <pc:chgData name="Majeda Al Hermi" userId="ebe551ee1b006974" providerId="LiveId" clId="{9A2E8018-DFC0-4587-8CCF-E84692DB8287}" dt="2020-06-08T14:27:43.216" v="170"/>
        <pc:sldMkLst>
          <pc:docMk/>
          <pc:sldMk cId="558117651" sldId="285"/>
        </pc:sldMkLst>
      </pc:sldChg>
      <pc:sldChg chg="addSp modSp">
        <pc:chgData name="Majeda Al Hermi" userId="ebe551ee1b006974" providerId="LiveId" clId="{9A2E8018-DFC0-4587-8CCF-E84692DB8287}" dt="2020-06-10T11:47:05.413" v="313"/>
        <pc:sldMkLst>
          <pc:docMk/>
          <pc:sldMk cId="2987730381" sldId="288"/>
        </pc:sldMkLst>
        <pc:spChg chg="add mod">
          <ac:chgData name="Majeda Al Hermi" userId="ebe551ee1b006974" providerId="LiveId" clId="{9A2E8018-DFC0-4587-8CCF-E84692DB8287}" dt="2020-06-10T11:47:05.413" v="313"/>
          <ac:spMkLst>
            <pc:docMk/>
            <pc:sldMk cId="2987730381" sldId="288"/>
            <ac:spMk id="3" creationId="{2003C216-9A0D-445F-9122-4C1110BDEB7E}"/>
          </ac:spMkLst>
        </pc:spChg>
      </pc:sldChg>
      <pc:sldChg chg="addSp delSp modSp mod">
        <pc:chgData name="Majeda Al Hermi" userId="ebe551ee1b006974" providerId="LiveId" clId="{9A2E8018-DFC0-4587-8CCF-E84692DB8287}" dt="2020-06-15T18:56:45.048" v="3242" actId="20577"/>
        <pc:sldMkLst>
          <pc:docMk/>
          <pc:sldMk cId="3144271020" sldId="289"/>
        </pc:sldMkLst>
        <pc:spChg chg="add mod">
          <ac:chgData name="Majeda Al Hermi" userId="ebe551ee1b006974" providerId="LiveId" clId="{9A2E8018-DFC0-4587-8CCF-E84692DB8287}" dt="2020-06-15T18:52:31.685" v="2938" actId="208"/>
          <ac:spMkLst>
            <pc:docMk/>
            <pc:sldMk cId="3144271020" sldId="289"/>
            <ac:spMk id="2" creationId="{B3421A00-543B-4E6B-AABD-4C70A3D40E18}"/>
          </ac:spMkLst>
        </pc:spChg>
        <pc:spChg chg="mod">
          <ac:chgData name="Majeda Al Hermi" userId="ebe551ee1b006974" providerId="LiveId" clId="{9A2E8018-DFC0-4587-8CCF-E84692DB8287}" dt="2020-06-15T18:49:25.757" v="2921" actId="6549"/>
          <ac:spMkLst>
            <pc:docMk/>
            <pc:sldMk cId="3144271020" sldId="289"/>
            <ac:spMk id="3" creationId="{00000000-0000-0000-0000-000000000000}"/>
          </ac:spMkLst>
        </pc:spChg>
        <pc:spChg chg="add mod">
          <ac:chgData name="Majeda Al Hermi" userId="ebe551ee1b006974" providerId="LiveId" clId="{9A2E8018-DFC0-4587-8CCF-E84692DB8287}" dt="2020-06-15T18:55:21.133" v="3108" actId="1076"/>
          <ac:spMkLst>
            <pc:docMk/>
            <pc:sldMk cId="3144271020" sldId="289"/>
            <ac:spMk id="4" creationId="{4DF890CB-67D4-46FB-B2E5-8F989E494886}"/>
          </ac:spMkLst>
        </pc:spChg>
        <pc:spChg chg="del mod">
          <ac:chgData name="Majeda Al Hermi" userId="ebe551ee1b006974" providerId="LiveId" clId="{9A2E8018-DFC0-4587-8CCF-E84692DB8287}" dt="2020-06-15T18:48:56.467" v="2916" actId="21"/>
          <ac:spMkLst>
            <pc:docMk/>
            <pc:sldMk cId="3144271020" sldId="289"/>
            <ac:spMk id="5" creationId="{45EC6565-1A04-40E7-B5B9-B33B19423448}"/>
          </ac:spMkLst>
        </pc:spChg>
        <pc:spChg chg="add del mod">
          <ac:chgData name="Majeda Al Hermi" userId="ebe551ee1b006974" providerId="LiveId" clId="{9A2E8018-DFC0-4587-8CCF-E84692DB8287}" dt="2020-06-10T11:45:52.134" v="285" actId="478"/>
          <ac:spMkLst>
            <pc:docMk/>
            <pc:sldMk cId="3144271020" sldId="289"/>
            <ac:spMk id="28" creationId="{662E5925-E374-4A1F-8117-33AB25AE7E7A}"/>
          </ac:spMkLst>
        </pc:spChg>
        <pc:spChg chg="add mod">
          <ac:chgData name="Majeda Al Hermi" userId="ebe551ee1b006974" providerId="LiveId" clId="{9A2E8018-DFC0-4587-8CCF-E84692DB8287}" dt="2020-06-10T11:46:38.327" v="300"/>
          <ac:spMkLst>
            <pc:docMk/>
            <pc:sldMk cId="3144271020" sldId="289"/>
            <ac:spMk id="29" creationId="{5ED44512-6803-49AE-8F38-836A092B2602}"/>
          </ac:spMkLst>
        </pc:spChg>
        <pc:spChg chg="add del mod">
          <ac:chgData name="Majeda Al Hermi" userId="ebe551ee1b006974" providerId="LiveId" clId="{9A2E8018-DFC0-4587-8CCF-E84692DB8287}" dt="2020-06-15T18:49:11.745" v="2919"/>
          <ac:spMkLst>
            <pc:docMk/>
            <pc:sldMk cId="3144271020" sldId="289"/>
            <ac:spMk id="45" creationId="{00000000-0000-0000-0000-000000000000}"/>
          </ac:spMkLst>
        </pc:spChg>
        <pc:spChg chg="add mod">
          <ac:chgData name="Majeda Al Hermi" userId="ebe551ee1b006974" providerId="LiveId" clId="{9A2E8018-DFC0-4587-8CCF-E84692DB8287}" dt="2020-06-15T16:23:32.107" v="2768"/>
          <ac:spMkLst>
            <pc:docMk/>
            <pc:sldMk cId="3144271020" sldId="289"/>
            <ac:spMk id="46" creationId="{903969E4-109D-4AD2-B396-C62FA8615273}"/>
          </ac:spMkLst>
        </pc:spChg>
        <pc:spChg chg="add mod">
          <ac:chgData name="Majeda Al Hermi" userId="ebe551ee1b006974" providerId="LiveId" clId="{9A2E8018-DFC0-4587-8CCF-E84692DB8287}" dt="2020-06-15T16:23:39.833" v="2769" actId="207"/>
          <ac:spMkLst>
            <pc:docMk/>
            <pc:sldMk cId="3144271020" sldId="289"/>
            <ac:spMk id="47" creationId="{C668051E-AF77-4163-A055-4A8777A814CE}"/>
          </ac:spMkLst>
        </pc:spChg>
        <pc:spChg chg="add mod">
          <ac:chgData name="Majeda Al Hermi" userId="ebe551ee1b006974" providerId="LiveId" clId="{9A2E8018-DFC0-4587-8CCF-E84692DB8287}" dt="2020-06-15T16:23:44.238" v="2770" actId="207"/>
          <ac:spMkLst>
            <pc:docMk/>
            <pc:sldMk cId="3144271020" sldId="289"/>
            <ac:spMk id="48" creationId="{AE086889-73F7-41DF-A90D-C2DF12786F22}"/>
          </ac:spMkLst>
        </pc:spChg>
        <pc:spChg chg="add mod">
          <ac:chgData name="Majeda Al Hermi" userId="ebe551ee1b006974" providerId="LiveId" clId="{9A2E8018-DFC0-4587-8CCF-E84692DB8287}" dt="2020-06-15T16:23:32.107" v="2768"/>
          <ac:spMkLst>
            <pc:docMk/>
            <pc:sldMk cId="3144271020" sldId="289"/>
            <ac:spMk id="49" creationId="{8AAD36E4-64B5-48E0-B1AD-164828D08390}"/>
          </ac:spMkLst>
        </pc:spChg>
        <pc:spChg chg="mod">
          <ac:chgData name="Majeda Al Hermi" userId="ebe551ee1b006974" providerId="LiveId" clId="{9A2E8018-DFC0-4587-8CCF-E84692DB8287}" dt="2020-06-15T18:48:43.767" v="2915" actId="20577"/>
          <ac:spMkLst>
            <pc:docMk/>
            <pc:sldMk cId="3144271020" sldId="289"/>
            <ac:spMk id="50" creationId="{7389520D-9D03-487A-8532-4583729E40E9}"/>
          </ac:spMkLst>
        </pc:spChg>
        <pc:spChg chg="add mod">
          <ac:chgData name="Majeda Al Hermi" userId="ebe551ee1b006974" providerId="LiveId" clId="{9A2E8018-DFC0-4587-8CCF-E84692DB8287}" dt="2020-06-15T16:23:32.107" v="2768"/>
          <ac:spMkLst>
            <pc:docMk/>
            <pc:sldMk cId="3144271020" sldId="289"/>
            <ac:spMk id="51" creationId="{332F3449-8BC7-4BF8-97BB-B3B61E148271}"/>
          </ac:spMkLst>
        </pc:spChg>
        <pc:spChg chg="add mod">
          <ac:chgData name="Majeda Al Hermi" userId="ebe551ee1b006974" providerId="LiveId" clId="{9A2E8018-DFC0-4587-8CCF-E84692DB8287}" dt="2020-06-15T18:52:47.400" v="2946" actId="20577"/>
          <ac:spMkLst>
            <pc:docMk/>
            <pc:sldMk cId="3144271020" sldId="289"/>
            <ac:spMk id="52" creationId="{1FE79383-BB2E-447B-B016-AC1BDF0ABD7D}"/>
          </ac:spMkLst>
        </pc:spChg>
        <pc:spChg chg="add mod">
          <ac:chgData name="Majeda Al Hermi" userId="ebe551ee1b006974" providerId="LiveId" clId="{9A2E8018-DFC0-4587-8CCF-E84692DB8287}" dt="2020-06-15T18:56:45.048" v="3242" actId="20577"/>
          <ac:spMkLst>
            <pc:docMk/>
            <pc:sldMk cId="3144271020" sldId="289"/>
            <ac:spMk id="53" creationId="{3ACA5912-00AE-4C36-93F7-9FD97747FE53}"/>
          </ac:spMkLst>
        </pc:spChg>
        <pc:spChg chg="del">
          <ac:chgData name="Majeda Al Hermi" userId="ebe551ee1b006974" providerId="LiveId" clId="{9A2E8018-DFC0-4587-8CCF-E84692DB8287}" dt="2020-06-15T16:19:10.025" v="2695" actId="478"/>
          <ac:spMkLst>
            <pc:docMk/>
            <pc:sldMk cId="3144271020" sldId="289"/>
            <ac:spMk id="54" creationId="{8EE5626D-B2AE-485F-A63B-4C8C0247EBC3}"/>
          </ac:spMkLst>
        </pc:spChg>
        <pc:spChg chg="del">
          <ac:chgData name="Majeda Al Hermi" userId="ebe551ee1b006974" providerId="LiveId" clId="{9A2E8018-DFC0-4587-8CCF-E84692DB8287}" dt="2020-06-15T16:19:10.025" v="2695" actId="478"/>
          <ac:spMkLst>
            <pc:docMk/>
            <pc:sldMk cId="3144271020" sldId="289"/>
            <ac:spMk id="56" creationId="{CC0BD28F-9873-48FA-A7B9-6E74F4E5E561}"/>
          </ac:spMkLst>
        </pc:spChg>
        <pc:spChg chg="del">
          <ac:chgData name="Majeda Al Hermi" userId="ebe551ee1b006974" providerId="LiveId" clId="{9A2E8018-DFC0-4587-8CCF-E84692DB8287}" dt="2020-06-15T16:19:10.025" v="2695" actId="478"/>
          <ac:spMkLst>
            <pc:docMk/>
            <pc:sldMk cId="3144271020" sldId="289"/>
            <ac:spMk id="57" creationId="{78A91271-D6F2-4389-B988-7E205C2263A3}"/>
          </ac:spMkLst>
        </pc:spChg>
        <pc:spChg chg="del">
          <ac:chgData name="Majeda Al Hermi" userId="ebe551ee1b006974" providerId="LiveId" clId="{9A2E8018-DFC0-4587-8CCF-E84692DB8287}" dt="2020-06-15T16:19:10.025" v="2695" actId="478"/>
          <ac:spMkLst>
            <pc:docMk/>
            <pc:sldMk cId="3144271020" sldId="289"/>
            <ac:spMk id="58" creationId="{579CD5FC-C894-4E4A-A381-292BB5A6227E}"/>
          </ac:spMkLst>
        </pc:spChg>
        <pc:spChg chg="del">
          <ac:chgData name="Majeda Al Hermi" userId="ebe551ee1b006974" providerId="LiveId" clId="{9A2E8018-DFC0-4587-8CCF-E84692DB8287}" dt="2020-06-15T16:19:10.025" v="2695" actId="478"/>
          <ac:spMkLst>
            <pc:docMk/>
            <pc:sldMk cId="3144271020" sldId="289"/>
            <ac:spMk id="59" creationId="{593F5E40-82AC-4E10-ABAD-993BE11C70DB}"/>
          </ac:spMkLst>
        </pc:spChg>
        <pc:picChg chg="del">
          <ac:chgData name="Majeda Al Hermi" userId="ebe551ee1b006974" providerId="LiveId" clId="{9A2E8018-DFC0-4587-8CCF-E84692DB8287}" dt="2020-06-15T18:49:21.321" v="2920" actId="21"/>
          <ac:picMkLst>
            <pc:docMk/>
            <pc:sldMk cId="3144271020" sldId="289"/>
            <ac:picMk id="7" creationId="{F354F103-4047-4D7A-B565-1F22887F3149}"/>
          </ac:picMkLst>
        </pc:picChg>
      </pc:sldChg>
      <pc:sldChg chg="addSp delSp modSp del mod">
        <pc:chgData name="Majeda Al Hermi" userId="ebe551ee1b006974" providerId="LiveId" clId="{9A2E8018-DFC0-4587-8CCF-E84692DB8287}" dt="2020-06-15T16:07:27.181" v="2320" actId="2696"/>
        <pc:sldMkLst>
          <pc:docMk/>
          <pc:sldMk cId="896737548" sldId="293"/>
        </pc:sldMkLst>
        <pc:spChg chg="mod">
          <ac:chgData name="Majeda Al Hermi" userId="ebe551ee1b006974" providerId="LiveId" clId="{9A2E8018-DFC0-4587-8CCF-E84692DB8287}" dt="2020-06-10T11:52:08.001" v="393" actId="108"/>
          <ac:spMkLst>
            <pc:docMk/>
            <pc:sldMk cId="896737548" sldId="293"/>
            <ac:spMk id="16" creationId="{00000000-0000-0000-0000-000000000000}"/>
          </ac:spMkLst>
        </pc:spChg>
        <pc:spChg chg="add del mod">
          <ac:chgData name="Majeda Al Hermi" userId="ebe551ee1b006974" providerId="LiveId" clId="{9A2E8018-DFC0-4587-8CCF-E84692DB8287}" dt="2020-06-10T11:46:15.910" v="293" actId="478"/>
          <ac:spMkLst>
            <pc:docMk/>
            <pc:sldMk cId="896737548" sldId="293"/>
            <ac:spMk id="17" creationId="{996F76DC-0232-4F56-A375-3E12CB55E6D1}"/>
          </ac:spMkLst>
        </pc:spChg>
        <pc:spChg chg="add mod">
          <ac:chgData name="Majeda Al Hermi" userId="ebe551ee1b006974" providerId="LiveId" clId="{9A2E8018-DFC0-4587-8CCF-E84692DB8287}" dt="2020-06-10T11:46:59.195" v="310"/>
          <ac:spMkLst>
            <pc:docMk/>
            <pc:sldMk cId="896737548" sldId="293"/>
            <ac:spMk id="18" creationId="{A52830FF-4FDA-4FEA-B1A0-B8E8C46445A1}"/>
          </ac:spMkLst>
        </pc:spChg>
      </pc:sldChg>
      <pc:sldChg chg="addSp delSp modSp del mod">
        <pc:chgData name="Majeda Al Hermi" userId="ebe551ee1b006974" providerId="LiveId" clId="{9A2E8018-DFC0-4587-8CCF-E84692DB8287}" dt="2020-06-15T16:07:27.181" v="2320" actId="2696"/>
        <pc:sldMkLst>
          <pc:docMk/>
          <pc:sldMk cId="148573652" sldId="294"/>
        </pc:sldMkLst>
        <pc:spChg chg="mod">
          <ac:chgData name="Majeda Al Hermi" userId="ebe551ee1b006974" providerId="LiveId" clId="{9A2E8018-DFC0-4587-8CCF-E84692DB8287}" dt="2020-06-10T11:52:10.110" v="396" actId="108"/>
          <ac:spMkLst>
            <pc:docMk/>
            <pc:sldMk cId="148573652" sldId="294"/>
            <ac:spMk id="16" creationId="{00000000-0000-0000-0000-000000000000}"/>
          </ac:spMkLst>
        </pc:spChg>
        <pc:spChg chg="add del mod">
          <ac:chgData name="Majeda Al Hermi" userId="ebe551ee1b006974" providerId="LiveId" clId="{9A2E8018-DFC0-4587-8CCF-E84692DB8287}" dt="2020-06-10T11:46:18.316" v="294" actId="478"/>
          <ac:spMkLst>
            <pc:docMk/>
            <pc:sldMk cId="148573652" sldId="294"/>
            <ac:spMk id="17" creationId="{F8BF327D-64E6-4B07-BDDF-B971B33D582A}"/>
          </ac:spMkLst>
        </pc:spChg>
        <pc:spChg chg="add mod">
          <ac:chgData name="Majeda Al Hermi" userId="ebe551ee1b006974" providerId="LiveId" clId="{9A2E8018-DFC0-4587-8CCF-E84692DB8287}" dt="2020-06-10T11:47:01.253" v="311"/>
          <ac:spMkLst>
            <pc:docMk/>
            <pc:sldMk cId="148573652" sldId="294"/>
            <ac:spMk id="18" creationId="{8BC66882-F1F2-4F74-8867-49D7E61F2891}"/>
          </ac:spMkLst>
        </pc:spChg>
      </pc:sldChg>
      <pc:sldChg chg="addSp delSp modSp mod">
        <pc:chgData name="Majeda Al Hermi" userId="ebe551ee1b006974" providerId="LiveId" clId="{9A2E8018-DFC0-4587-8CCF-E84692DB8287}" dt="2020-06-15T16:23:29.748" v="2767"/>
        <pc:sldMkLst>
          <pc:docMk/>
          <pc:sldMk cId="2821080183" sldId="296"/>
        </pc:sldMkLst>
        <pc:spChg chg="mod">
          <ac:chgData name="Majeda Al Hermi" userId="ebe551ee1b006974" providerId="LiveId" clId="{9A2E8018-DFC0-4587-8CCF-E84692DB8287}" dt="2020-06-10T11:50:55.253" v="360" actId="113"/>
          <ac:spMkLst>
            <pc:docMk/>
            <pc:sldMk cId="2821080183" sldId="296"/>
            <ac:spMk id="39" creationId="{12D52847-7E1E-4BED-8555-89D4AF8823AE}"/>
          </ac:spMkLst>
        </pc:spChg>
        <pc:spChg chg="mod">
          <ac:chgData name="Majeda Al Hermi" userId="ebe551ee1b006974" providerId="LiveId" clId="{9A2E8018-DFC0-4587-8CCF-E84692DB8287}" dt="2020-06-10T11:51:00.377" v="366" actId="108"/>
          <ac:spMkLst>
            <pc:docMk/>
            <pc:sldMk cId="2821080183" sldId="296"/>
            <ac:spMk id="41" creationId="{C62F4748-41CE-4AE6-9199-4582ABD14EF3}"/>
          </ac:spMkLst>
        </pc:spChg>
        <pc:spChg chg="mod">
          <ac:chgData name="Majeda Al Hermi" userId="ebe551ee1b006974" providerId="LiveId" clId="{9A2E8018-DFC0-4587-8CCF-E84692DB8287}" dt="2020-06-10T11:50:58.987" v="363" actId="108"/>
          <ac:spMkLst>
            <pc:docMk/>
            <pc:sldMk cId="2821080183" sldId="296"/>
            <ac:spMk id="43" creationId="{D11D7123-0D25-422D-A3C5-A0B2013460AD}"/>
          </ac:spMkLst>
        </pc:spChg>
        <pc:spChg chg="add del mod">
          <ac:chgData name="Majeda Al Hermi" userId="ebe551ee1b006974" providerId="LiveId" clId="{9A2E8018-DFC0-4587-8CCF-E84692DB8287}" dt="2020-06-10T11:45:48.042" v="284" actId="478"/>
          <ac:spMkLst>
            <pc:docMk/>
            <pc:sldMk cId="2821080183" sldId="296"/>
            <ac:spMk id="62" creationId="{DFCD098B-3E1F-4060-AD78-4A67F8781DD6}"/>
          </ac:spMkLst>
        </pc:spChg>
        <pc:spChg chg="add mod">
          <ac:chgData name="Majeda Al Hermi" userId="ebe551ee1b006974" providerId="LiveId" clId="{9A2E8018-DFC0-4587-8CCF-E84692DB8287}" dt="2020-06-10T11:46:35.530" v="299"/>
          <ac:spMkLst>
            <pc:docMk/>
            <pc:sldMk cId="2821080183" sldId="296"/>
            <ac:spMk id="63" creationId="{9A90CCFF-658B-4816-BBF1-FFE2BBB2C03D}"/>
          </ac:spMkLst>
        </pc:spChg>
        <pc:spChg chg="add mod">
          <ac:chgData name="Majeda Al Hermi" userId="ebe551ee1b006974" providerId="LiveId" clId="{9A2E8018-DFC0-4587-8CCF-E84692DB8287}" dt="2020-06-15T16:23:29.748" v="2767"/>
          <ac:spMkLst>
            <pc:docMk/>
            <pc:sldMk cId="2821080183" sldId="296"/>
            <ac:spMk id="64" creationId="{7F10A801-8AB7-4295-B37C-E2EDD9D309F8}"/>
          </ac:spMkLst>
        </pc:spChg>
        <pc:spChg chg="del">
          <ac:chgData name="Majeda Al Hermi" userId="ebe551ee1b006974" providerId="LiveId" clId="{9A2E8018-DFC0-4587-8CCF-E84692DB8287}" dt="2020-06-15T16:19:05.526" v="2694" actId="478"/>
          <ac:spMkLst>
            <pc:docMk/>
            <pc:sldMk cId="2821080183" sldId="296"/>
            <ac:spMk id="73" creationId="{93BAFC97-7171-4A51-8833-9A255D41F23D}"/>
          </ac:spMkLst>
        </pc:spChg>
        <pc:spChg chg="del">
          <ac:chgData name="Majeda Al Hermi" userId="ebe551ee1b006974" providerId="LiveId" clId="{9A2E8018-DFC0-4587-8CCF-E84692DB8287}" dt="2020-06-15T16:19:05.526" v="2694" actId="478"/>
          <ac:spMkLst>
            <pc:docMk/>
            <pc:sldMk cId="2821080183" sldId="296"/>
            <ac:spMk id="74" creationId="{8BFB80DA-526B-491E-93EB-7A5B8A06A5AD}"/>
          </ac:spMkLst>
        </pc:spChg>
        <pc:spChg chg="del">
          <ac:chgData name="Majeda Al Hermi" userId="ebe551ee1b006974" providerId="LiveId" clId="{9A2E8018-DFC0-4587-8CCF-E84692DB8287}" dt="2020-06-15T16:19:05.526" v="2694" actId="478"/>
          <ac:spMkLst>
            <pc:docMk/>
            <pc:sldMk cId="2821080183" sldId="296"/>
            <ac:spMk id="75" creationId="{E809EDDA-1A34-4C6A-90AB-4D880A3F4756}"/>
          </ac:spMkLst>
        </pc:spChg>
        <pc:spChg chg="del">
          <ac:chgData name="Majeda Al Hermi" userId="ebe551ee1b006974" providerId="LiveId" clId="{9A2E8018-DFC0-4587-8CCF-E84692DB8287}" dt="2020-06-15T16:19:05.526" v="2694" actId="478"/>
          <ac:spMkLst>
            <pc:docMk/>
            <pc:sldMk cId="2821080183" sldId="296"/>
            <ac:spMk id="76" creationId="{3C0E9DB5-23D9-407A-979E-23EEE9F18592}"/>
          </ac:spMkLst>
        </pc:spChg>
        <pc:spChg chg="del">
          <ac:chgData name="Majeda Al Hermi" userId="ebe551ee1b006974" providerId="LiveId" clId="{9A2E8018-DFC0-4587-8CCF-E84692DB8287}" dt="2020-06-15T16:19:05.526" v="2694" actId="478"/>
          <ac:spMkLst>
            <pc:docMk/>
            <pc:sldMk cId="2821080183" sldId="296"/>
            <ac:spMk id="77" creationId="{E94C7913-F809-49D2-B87D-7F590A22D2BB}"/>
          </ac:spMkLst>
        </pc:spChg>
        <pc:spChg chg="add mod">
          <ac:chgData name="Majeda Al Hermi" userId="ebe551ee1b006974" providerId="LiveId" clId="{9A2E8018-DFC0-4587-8CCF-E84692DB8287}" dt="2020-06-15T16:23:29.748" v="2767"/>
          <ac:spMkLst>
            <pc:docMk/>
            <pc:sldMk cId="2821080183" sldId="296"/>
            <ac:spMk id="78" creationId="{8C953935-6226-4CA2-B368-6F2F5B22006C}"/>
          </ac:spMkLst>
        </pc:spChg>
        <pc:spChg chg="add mod">
          <ac:chgData name="Majeda Al Hermi" userId="ebe551ee1b006974" providerId="LiveId" clId="{9A2E8018-DFC0-4587-8CCF-E84692DB8287}" dt="2020-06-15T16:23:29.748" v="2767"/>
          <ac:spMkLst>
            <pc:docMk/>
            <pc:sldMk cId="2821080183" sldId="296"/>
            <ac:spMk id="79" creationId="{45E20BE1-F40B-4CA6-B6ED-9A661C2F4B32}"/>
          </ac:spMkLst>
        </pc:spChg>
        <pc:spChg chg="add mod">
          <ac:chgData name="Majeda Al Hermi" userId="ebe551ee1b006974" providerId="LiveId" clId="{9A2E8018-DFC0-4587-8CCF-E84692DB8287}" dt="2020-06-15T16:23:29.748" v="2767"/>
          <ac:spMkLst>
            <pc:docMk/>
            <pc:sldMk cId="2821080183" sldId="296"/>
            <ac:spMk id="80" creationId="{8617E9EB-F523-4B9B-8AA8-03279490E624}"/>
          </ac:spMkLst>
        </pc:spChg>
        <pc:spChg chg="add mod">
          <ac:chgData name="Majeda Al Hermi" userId="ebe551ee1b006974" providerId="LiveId" clId="{9A2E8018-DFC0-4587-8CCF-E84692DB8287}" dt="2020-06-15T16:23:29.748" v="2767"/>
          <ac:spMkLst>
            <pc:docMk/>
            <pc:sldMk cId="2821080183" sldId="296"/>
            <ac:spMk id="81" creationId="{C8B66855-BD57-4E6F-9350-4BF3063068C9}"/>
          </ac:spMkLst>
        </pc:spChg>
      </pc:sldChg>
      <pc:sldChg chg="addSp delSp modSp del mod">
        <pc:chgData name="Majeda Al Hermi" userId="ebe551ee1b006974" providerId="LiveId" clId="{9A2E8018-DFC0-4587-8CCF-E84692DB8287}" dt="2020-06-15T13:06:41.312" v="572" actId="2696"/>
        <pc:sldMkLst>
          <pc:docMk/>
          <pc:sldMk cId="3264726469" sldId="297"/>
        </pc:sldMkLst>
        <pc:spChg chg="del mod">
          <ac:chgData name="Majeda Al Hermi" userId="ebe551ee1b006974" providerId="LiveId" clId="{9A2E8018-DFC0-4587-8CCF-E84692DB8287}" dt="2020-06-15T13:05:13.319" v="554"/>
          <ac:spMkLst>
            <pc:docMk/>
            <pc:sldMk cId="3264726469" sldId="297"/>
            <ac:spMk id="2" creationId="{7A0409D5-FB91-4992-89E2-4742BAD0D5DA}"/>
          </ac:spMkLst>
        </pc:spChg>
        <pc:spChg chg="add del mod">
          <ac:chgData name="Majeda Al Hermi" userId="ebe551ee1b006974" providerId="LiveId" clId="{9A2E8018-DFC0-4587-8CCF-E84692DB8287}" dt="2020-06-10T11:45:54.431" v="286" actId="478"/>
          <ac:spMkLst>
            <pc:docMk/>
            <pc:sldMk cId="3264726469" sldId="297"/>
            <ac:spMk id="49" creationId="{DA09642B-418D-4F95-ACEE-F804C0A49989}"/>
          </ac:spMkLst>
        </pc:spChg>
        <pc:spChg chg="add mod">
          <ac:chgData name="Majeda Al Hermi" userId="ebe551ee1b006974" providerId="LiveId" clId="{9A2E8018-DFC0-4587-8CCF-E84692DB8287}" dt="2020-06-10T11:46:39.998" v="301"/>
          <ac:spMkLst>
            <pc:docMk/>
            <pc:sldMk cId="3264726469" sldId="297"/>
            <ac:spMk id="50" creationId="{4AC0314A-14B2-41EC-8481-4F99425C31C3}"/>
          </ac:spMkLst>
        </pc:spChg>
        <pc:spChg chg="add del mod">
          <ac:chgData name="Majeda Al Hermi" userId="ebe551ee1b006974" providerId="LiveId" clId="{9A2E8018-DFC0-4587-8CCF-E84692DB8287}" dt="2020-06-10T11:46:44.153" v="303"/>
          <ac:spMkLst>
            <pc:docMk/>
            <pc:sldMk cId="3264726469" sldId="297"/>
            <ac:spMk id="51" creationId="{262F8EC8-701C-4B91-B619-2545CBCDBC5F}"/>
          </ac:spMkLst>
        </pc:spChg>
      </pc:sldChg>
      <pc:sldChg chg="addSp delSp modSp mod delAnim modAnim">
        <pc:chgData name="Majeda Al Hermi" userId="ebe551ee1b006974" providerId="LiveId" clId="{9A2E8018-DFC0-4587-8CCF-E84692DB8287}" dt="2020-06-15T16:24:17.121" v="2777"/>
        <pc:sldMkLst>
          <pc:docMk/>
          <pc:sldMk cId="3989963091" sldId="301"/>
        </pc:sldMkLst>
        <pc:spChg chg="add del mod">
          <ac:chgData name="Majeda Al Hermi" userId="ebe551ee1b006974" providerId="LiveId" clId="{9A2E8018-DFC0-4587-8CCF-E84692DB8287}" dt="2020-06-15T13:19:03.679" v="843" actId="21"/>
          <ac:spMkLst>
            <pc:docMk/>
            <pc:sldMk cId="3989963091" sldId="301"/>
            <ac:spMk id="2" creationId="{14E481A7-B60A-401A-8AD5-5CC78BC6437D}"/>
          </ac:spMkLst>
        </pc:spChg>
        <pc:spChg chg="mod">
          <ac:chgData name="Majeda Al Hermi" userId="ebe551ee1b006974" providerId="LiveId" clId="{9A2E8018-DFC0-4587-8CCF-E84692DB8287}" dt="2020-06-15T13:28:32.605" v="891" actId="6549"/>
          <ac:spMkLst>
            <pc:docMk/>
            <pc:sldMk cId="3989963091" sldId="301"/>
            <ac:spMk id="3" creationId="{00000000-0000-0000-0000-000000000000}"/>
          </ac:spMkLst>
        </pc:spChg>
        <pc:spChg chg="add del mod">
          <ac:chgData name="Majeda Al Hermi" userId="ebe551ee1b006974" providerId="LiveId" clId="{9A2E8018-DFC0-4587-8CCF-E84692DB8287}" dt="2020-06-07T14:07:31.796" v="4" actId="478"/>
          <ac:spMkLst>
            <pc:docMk/>
            <pc:sldMk cId="3989963091" sldId="301"/>
            <ac:spMk id="4" creationId="{CEF53DD2-E460-4A04-B051-BA3303E58798}"/>
          </ac:spMkLst>
        </pc:spChg>
        <pc:spChg chg="add del mod">
          <ac:chgData name="Majeda Al Hermi" userId="ebe551ee1b006974" providerId="LiveId" clId="{9A2E8018-DFC0-4587-8CCF-E84692DB8287}" dt="2020-06-15T13:19:07.475" v="844" actId="21"/>
          <ac:spMkLst>
            <pc:docMk/>
            <pc:sldMk cId="3989963091" sldId="301"/>
            <ac:spMk id="4" creationId="{D863F12F-A7D7-4FFF-B957-1C38444AE8CB}"/>
          </ac:spMkLst>
        </pc:spChg>
        <pc:spChg chg="add del mod">
          <ac:chgData name="Majeda Al Hermi" userId="ebe551ee1b006974" providerId="LiveId" clId="{9A2E8018-DFC0-4587-8CCF-E84692DB8287}" dt="2020-06-15T13:08:14.244" v="622" actId="21"/>
          <ac:spMkLst>
            <pc:docMk/>
            <pc:sldMk cId="3989963091" sldId="301"/>
            <ac:spMk id="7" creationId="{5BC835B9-E5DB-49EF-8A01-089E0A965262}"/>
          </ac:spMkLst>
        </pc:spChg>
        <pc:spChg chg="add del mod">
          <ac:chgData name="Majeda Al Hermi" userId="ebe551ee1b006974" providerId="LiveId" clId="{9A2E8018-DFC0-4587-8CCF-E84692DB8287}" dt="2020-06-15T13:18:05.258" v="835" actId="478"/>
          <ac:spMkLst>
            <pc:docMk/>
            <pc:sldMk cId="3989963091" sldId="301"/>
            <ac:spMk id="8" creationId="{DC37789B-B980-4028-8C51-2DBB7697BBEF}"/>
          </ac:spMkLst>
        </pc:spChg>
        <pc:spChg chg="add del mod">
          <ac:chgData name="Majeda Al Hermi" userId="ebe551ee1b006974" providerId="LiveId" clId="{9A2E8018-DFC0-4587-8CCF-E84692DB8287}" dt="2020-06-15T13:18:11.600" v="836" actId="21"/>
          <ac:spMkLst>
            <pc:docMk/>
            <pc:sldMk cId="3989963091" sldId="301"/>
            <ac:spMk id="9" creationId="{DC1C942D-6E2D-45B0-A963-9A5277954F0A}"/>
          </ac:spMkLst>
        </pc:spChg>
        <pc:spChg chg="add del mod">
          <ac:chgData name="Majeda Al Hermi" userId="ebe551ee1b006974" providerId="LiveId" clId="{9A2E8018-DFC0-4587-8CCF-E84692DB8287}" dt="2020-06-15T13:18:05.258" v="835" actId="478"/>
          <ac:spMkLst>
            <pc:docMk/>
            <pc:sldMk cId="3989963091" sldId="301"/>
            <ac:spMk id="10" creationId="{8504C26D-7627-44EF-8377-F8A1C5DA0997}"/>
          </ac:spMkLst>
        </pc:spChg>
        <pc:spChg chg="add del mod">
          <ac:chgData name="Majeda Al Hermi" userId="ebe551ee1b006974" providerId="LiveId" clId="{9A2E8018-DFC0-4587-8CCF-E84692DB8287}" dt="2020-06-15T13:18:11.600" v="836" actId="21"/>
          <ac:spMkLst>
            <pc:docMk/>
            <pc:sldMk cId="3989963091" sldId="301"/>
            <ac:spMk id="11" creationId="{DB26321C-358E-41A9-BD37-6BC17CF9A85E}"/>
          </ac:spMkLst>
        </pc:spChg>
        <pc:spChg chg="add del mod">
          <ac:chgData name="Majeda Al Hermi" userId="ebe551ee1b006974" providerId="LiveId" clId="{9A2E8018-DFC0-4587-8CCF-E84692DB8287}" dt="2020-06-15T13:18:05.258" v="835" actId="478"/>
          <ac:spMkLst>
            <pc:docMk/>
            <pc:sldMk cId="3989963091" sldId="301"/>
            <ac:spMk id="12" creationId="{750E0D91-8348-49C3-AC19-12119580C3F6}"/>
          </ac:spMkLst>
        </pc:spChg>
        <pc:spChg chg="add del mod">
          <ac:chgData name="Majeda Al Hermi" userId="ebe551ee1b006974" providerId="LiveId" clId="{9A2E8018-DFC0-4587-8CCF-E84692DB8287}" dt="2020-06-15T13:18:11.600" v="836" actId="21"/>
          <ac:spMkLst>
            <pc:docMk/>
            <pc:sldMk cId="3989963091" sldId="301"/>
            <ac:spMk id="13" creationId="{111435E4-8F67-42A6-9F1F-ECD8F0BF8C75}"/>
          </ac:spMkLst>
        </pc:spChg>
        <pc:spChg chg="add del">
          <ac:chgData name="Majeda Al Hermi" userId="ebe551ee1b006974" providerId="LiveId" clId="{9A2E8018-DFC0-4587-8CCF-E84692DB8287}" dt="2020-06-15T15:31:54.173" v="1301" actId="478"/>
          <ac:spMkLst>
            <pc:docMk/>
            <pc:sldMk cId="3989963091" sldId="301"/>
            <ac:spMk id="14" creationId="{00000000-0000-0000-0000-000000000000}"/>
          </ac:spMkLst>
        </pc:spChg>
        <pc:spChg chg="add mod">
          <ac:chgData name="Majeda Al Hermi" userId="ebe551ee1b006974" providerId="LiveId" clId="{9A2E8018-DFC0-4587-8CCF-E84692DB8287}" dt="2020-06-15T15:19:22.945" v="1063" actId="403"/>
          <ac:spMkLst>
            <pc:docMk/>
            <pc:sldMk cId="3989963091" sldId="301"/>
            <ac:spMk id="16" creationId="{A6B4451B-E3D7-4B32-94A9-49AAABD2572B}"/>
          </ac:spMkLst>
        </pc:spChg>
        <pc:spChg chg="add mod">
          <ac:chgData name="Majeda Al Hermi" userId="ebe551ee1b006974" providerId="LiveId" clId="{9A2E8018-DFC0-4587-8CCF-E84692DB8287}" dt="2020-06-15T15:18:43.027" v="1052" actId="1076"/>
          <ac:spMkLst>
            <pc:docMk/>
            <pc:sldMk cId="3989963091" sldId="301"/>
            <ac:spMk id="18" creationId="{11C609B5-66BB-46CB-8645-E8731FDA642A}"/>
          </ac:spMkLst>
        </pc:spChg>
        <pc:spChg chg="add mod">
          <ac:chgData name="Majeda Al Hermi" userId="ebe551ee1b006974" providerId="LiveId" clId="{9A2E8018-DFC0-4587-8CCF-E84692DB8287}" dt="2020-06-15T15:19:14.260" v="1060" actId="11"/>
          <ac:spMkLst>
            <pc:docMk/>
            <pc:sldMk cId="3989963091" sldId="301"/>
            <ac:spMk id="19" creationId="{3E2FA3CB-910A-474B-B73D-31904FC7AC39}"/>
          </ac:spMkLst>
        </pc:spChg>
        <pc:spChg chg="add mod">
          <ac:chgData name="Majeda Al Hermi" userId="ebe551ee1b006974" providerId="LiveId" clId="{9A2E8018-DFC0-4587-8CCF-E84692DB8287}" dt="2020-06-15T15:20:42.224" v="1092" actId="207"/>
          <ac:spMkLst>
            <pc:docMk/>
            <pc:sldMk cId="3989963091" sldId="301"/>
            <ac:spMk id="20" creationId="{C4A31130-DAD8-46C2-AA14-94EBF5E4A526}"/>
          </ac:spMkLst>
        </pc:spChg>
        <pc:spChg chg="add del mod">
          <ac:chgData name="Majeda Al Hermi" userId="ebe551ee1b006974" providerId="LiveId" clId="{9A2E8018-DFC0-4587-8CCF-E84692DB8287}" dt="2020-06-15T15:31:55.969" v="1302" actId="478"/>
          <ac:spMkLst>
            <pc:docMk/>
            <pc:sldMk cId="3989963091" sldId="301"/>
            <ac:spMk id="22" creationId="{8E9C6AE9-9195-4732-A470-98D91D275900}"/>
          </ac:spMkLst>
        </pc:spChg>
        <pc:spChg chg="del">
          <ac:chgData name="Majeda Al Hermi" userId="ebe551ee1b006974" providerId="LiveId" clId="{9A2E8018-DFC0-4587-8CCF-E84692DB8287}" dt="2020-06-07T14:07:29.109" v="3" actId="478"/>
          <ac:spMkLst>
            <pc:docMk/>
            <pc:sldMk cId="3989963091" sldId="301"/>
            <ac:spMk id="29" creationId="{00000000-0000-0000-0000-000000000000}"/>
          </ac:spMkLst>
        </pc:spChg>
        <pc:spChg chg="del">
          <ac:chgData name="Majeda Al Hermi" userId="ebe551ee1b006974" providerId="LiveId" clId="{9A2E8018-DFC0-4587-8CCF-E84692DB8287}" dt="2020-06-07T14:07:10.707" v="0" actId="478"/>
          <ac:spMkLst>
            <pc:docMk/>
            <pc:sldMk cId="3989963091" sldId="301"/>
            <ac:spMk id="38" creationId="{33CBEDF1-B50B-4C10-9106-D4B73D5D1AD0}"/>
          </ac:spMkLst>
        </pc:spChg>
        <pc:spChg chg="del">
          <ac:chgData name="Majeda Al Hermi" userId="ebe551ee1b006974" providerId="LiveId" clId="{9A2E8018-DFC0-4587-8CCF-E84692DB8287}" dt="2020-06-07T14:07:10.707" v="0" actId="478"/>
          <ac:spMkLst>
            <pc:docMk/>
            <pc:sldMk cId="3989963091" sldId="301"/>
            <ac:spMk id="39" creationId="{12D52847-7E1E-4BED-8555-89D4AF8823AE}"/>
          </ac:spMkLst>
        </pc:spChg>
        <pc:spChg chg="add del mod">
          <ac:chgData name="Majeda Al Hermi" userId="ebe551ee1b006974" providerId="LiveId" clId="{9A2E8018-DFC0-4587-8CCF-E84692DB8287}" dt="2020-06-10T11:46:03.132" v="289" actId="478"/>
          <ac:spMkLst>
            <pc:docMk/>
            <pc:sldMk cId="3989963091" sldId="301"/>
            <ac:spMk id="39" creationId="{AC6229DA-D3FE-4AC7-A090-5BF20FE1FBA8}"/>
          </ac:spMkLst>
        </pc:spChg>
        <pc:spChg chg="del">
          <ac:chgData name="Majeda Al Hermi" userId="ebe551ee1b006974" providerId="LiveId" clId="{9A2E8018-DFC0-4587-8CCF-E84692DB8287}" dt="2020-06-07T14:07:10.707" v="0" actId="478"/>
          <ac:spMkLst>
            <pc:docMk/>
            <pc:sldMk cId="3989963091" sldId="301"/>
            <ac:spMk id="40" creationId="{13C39B0C-8DB7-425D-88D0-B0CDAD9A7C53}"/>
          </ac:spMkLst>
        </pc:spChg>
        <pc:spChg chg="add mod">
          <ac:chgData name="Majeda Al Hermi" userId="ebe551ee1b006974" providerId="LiveId" clId="{9A2E8018-DFC0-4587-8CCF-E84692DB8287}" dt="2020-06-10T11:46:50.339" v="306"/>
          <ac:spMkLst>
            <pc:docMk/>
            <pc:sldMk cId="3989963091" sldId="301"/>
            <ac:spMk id="40" creationId="{7A5211A2-D938-4A2B-BAD6-DE0FE116C9CC}"/>
          </ac:spMkLst>
        </pc:spChg>
        <pc:spChg chg="add del mod">
          <ac:chgData name="Majeda Al Hermi" userId="ebe551ee1b006974" providerId="LiveId" clId="{9A2E8018-DFC0-4587-8CCF-E84692DB8287}" dt="2020-06-15T13:18:05.258" v="835" actId="478"/>
          <ac:spMkLst>
            <pc:docMk/>
            <pc:sldMk cId="3989963091" sldId="301"/>
            <ac:spMk id="41" creationId="{BAEA321E-8AF6-4844-BEBA-57C217359FF6}"/>
          </ac:spMkLst>
        </pc:spChg>
        <pc:spChg chg="del">
          <ac:chgData name="Majeda Al Hermi" userId="ebe551ee1b006974" providerId="LiveId" clId="{9A2E8018-DFC0-4587-8CCF-E84692DB8287}" dt="2020-06-07T14:07:10.707" v="0" actId="478"/>
          <ac:spMkLst>
            <pc:docMk/>
            <pc:sldMk cId="3989963091" sldId="301"/>
            <ac:spMk id="41" creationId="{C62F4748-41CE-4AE6-9199-4582ABD14EF3}"/>
          </ac:spMkLst>
        </pc:spChg>
        <pc:spChg chg="del">
          <ac:chgData name="Majeda Al Hermi" userId="ebe551ee1b006974" providerId="LiveId" clId="{9A2E8018-DFC0-4587-8CCF-E84692DB8287}" dt="2020-06-07T14:07:10.707" v="0" actId="478"/>
          <ac:spMkLst>
            <pc:docMk/>
            <pc:sldMk cId="3989963091" sldId="301"/>
            <ac:spMk id="42" creationId="{005989F4-A449-4366-B781-49C98CA6D001}"/>
          </ac:spMkLst>
        </pc:spChg>
        <pc:spChg chg="del">
          <ac:chgData name="Majeda Al Hermi" userId="ebe551ee1b006974" providerId="LiveId" clId="{9A2E8018-DFC0-4587-8CCF-E84692DB8287}" dt="2020-06-07T14:07:10.707" v="0" actId="478"/>
          <ac:spMkLst>
            <pc:docMk/>
            <pc:sldMk cId="3989963091" sldId="301"/>
            <ac:spMk id="43" creationId="{D11D7123-0D25-422D-A3C5-A0B2013460AD}"/>
          </ac:spMkLst>
        </pc:spChg>
        <pc:spChg chg="add del mod">
          <ac:chgData name="Majeda Al Hermi" userId="ebe551ee1b006974" providerId="LiveId" clId="{9A2E8018-DFC0-4587-8CCF-E84692DB8287}" dt="2020-06-15T13:21:33.517" v="879" actId="478"/>
          <ac:spMkLst>
            <pc:docMk/>
            <pc:sldMk cId="3989963091" sldId="301"/>
            <ac:spMk id="45" creationId="{0FCF7ADF-4C8F-464A-A01C-8BACBA903D0E}"/>
          </ac:spMkLst>
        </pc:spChg>
        <pc:spChg chg="add mod">
          <ac:chgData name="Majeda Al Hermi" userId="ebe551ee1b006974" providerId="LiveId" clId="{9A2E8018-DFC0-4587-8CCF-E84692DB8287}" dt="2020-06-15T16:20:27.140" v="2705"/>
          <ac:spMkLst>
            <pc:docMk/>
            <pc:sldMk cId="3989963091" sldId="301"/>
            <ac:spMk id="46" creationId="{15FBBBCB-7D94-4CE6-8260-BD29BB7750A7}"/>
          </ac:spMkLst>
        </pc:spChg>
        <pc:spChg chg="add mod">
          <ac:chgData name="Majeda Al Hermi" userId="ebe551ee1b006974" providerId="LiveId" clId="{9A2E8018-DFC0-4587-8CCF-E84692DB8287}" dt="2020-06-15T15:18:43.027" v="1052" actId="1076"/>
          <ac:spMkLst>
            <pc:docMk/>
            <pc:sldMk cId="3989963091" sldId="301"/>
            <ac:spMk id="56" creationId="{8E0851B6-FD53-49B8-AD73-1317C3FD7608}"/>
          </ac:spMkLst>
        </pc:spChg>
        <pc:spChg chg="add mod">
          <ac:chgData name="Majeda Al Hermi" userId="ebe551ee1b006974" providerId="LiveId" clId="{9A2E8018-DFC0-4587-8CCF-E84692DB8287}" dt="2020-06-15T15:21:34.760" v="1103" actId="20577"/>
          <ac:spMkLst>
            <pc:docMk/>
            <pc:sldMk cId="3989963091" sldId="301"/>
            <ac:spMk id="59" creationId="{38C84F3B-8312-40FF-A5FD-FD7D2097318E}"/>
          </ac:spMkLst>
        </pc:spChg>
        <pc:spChg chg="add mod">
          <ac:chgData name="Majeda Al Hermi" userId="ebe551ee1b006974" providerId="LiveId" clId="{9A2E8018-DFC0-4587-8CCF-E84692DB8287}" dt="2020-06-15T15:21:37.260" v="1104" actId="20577"/>
          <ac:spMkLst>
            <pc:docMk/>
            <pc:sldMk cId="3989963091" sldId="301"/>
            <ac:spMk id="60" creationId="{86BDEF41-2BD8-4BBF-9DE1-5865DCD9C9FB}"/>
          </ac:spMkLst>
        </pc:spChg>
        <pc:spChg chg="add mod">
          <ac:chgData name="Majeda Al Hermi" userId="ebe551ee1b006974" providerId="LiveId" clId="{9A2E8018-DFC0-4587-8CCF-E84692DB8287}" dt="2020-06-15T15:21:43.774" v="1106" actId="20577"/>
          <ac:spMkLst>
            <pc:docMk/>
            <pc:sldMk cId="3989963091" sldId="301"/>
            <ac:spMk id="61" creationId="{C9C4BECE-E8DC-4E91-BE3A-FFD0FEC55629}"/>
          </ac:spMkLst>
        </pc:spChg>
        <pc:spChg chg="del">
          <ac:chgData name="Majeda Al Hermi" userId="ebe551ee1b006974" providerId="LiveId" clId="{9A2E8018-DFC0-4587-8CCF-E84692DB8287}" dt="2020-06-07T14:07:12.269" v="1" actId="478"/>
          <ac:spMkLst>
            <pc:docMk/>
            <pc:sldMk cId="3989963091" sldId="301"/>
            <ac:spMk id="62" creationId="{07F40F89-D866-41F6-880C-699F1F617DC2}"/>
          </ac:spMkLst>
        </pc:spChg>
        <pc:spChg chg="add mod">
          <ac:chgData name="Majeda Al Hermi" userId="ebe551ee1b006974" providerId="LiveId" clId="{9A2E8018-DFC0-4587-8CCF-E84692DB8287}" dt="2020-06-15T15:21:39.603" v="1105" actId="20577"/>
          <ac:spMkLst>
            <pc:docMk/>
            <pc:sldMk cId="3989963091" sldId="301"/>
            <ac:spMk id="62" creationId="{7961A893-8F93-43BE-B3F8-8F81747DEF16}"/>
          </ac:spMkLst>
        </pc:spChg>
        <pc:spChg chg="add del mod">
          <ac:chgData name="Majeda Al Hermi" userId="ebe551ee1b006974" providerId="LiveId" clId="{9A2E8018-DFC0-4587-8CCF-E84692DB8287}" dt="2020-06-15T15:31:49.783" v="1299" actId="478"/>
          <ac:spMkLst>
            <pc:docMk/>
            <pc:sldMk cId="3989963091" sldId="301"/>
            <ac:spMk id="64" creationId="{49B683CA-2359-4F51-898A-FA833A4F7280}"/>
          </ac:spMkLst>
        </pc:spChg>
        <pc:spChg chg="add mod">
          <ac:chgData name="Majeda Al Hermi" userId="ebe551ee1b006974" providerId="LiveId" clId="{9A2E8018-DFC0-4587-8CCF-E84692DB8287}" dt="2020-06-15T15:32:28.181" v="1308"/>
          <ac:spMkLst>
            <pc:docMk/>
            <pc:sldMk cId="3989963091" sldId="301"/>
            <ac:spMk id="65" creationId="{2CEE9612-ECCE-40BB-A680-3CFB6715D1E9}"/>
          </ac:spMkLst>
        </pc:spChg>
        <pc:spChg chg="mod">
          <ac:chgData name="Majeda Al Hermi" userId="ebe551ee1b006974" providerId="LiveId" clId="{9A2E8018-DFC0-4587-8CCF-E84692DB8287}" dt="2020-06-15T15:32:28.181" v="1308"/>
          <ac:spMkLst>
            <pc:docMk/>
            <pc:sldMk cId="3989963091" sldId="301"/>
            <ac:spMk id="67" creationId="{205CD805-0B6A-436B-AF39-69E2FF40D68D}"/>
          </ac:spMkLst>
        </pc:spChg>
        <pc:spChg chg="mod">
          <ac:chgData name="Majeda Al Hermi" userId="ebe551ee1b006974" providerId="LiveId" clId="{9A2E8018-DFC0-4587-8CCF-E84692DB8287}" dt="2020-06-15T15:32:28.181" v="1308"/>
          <ac:spMkLst>
            <pc:docMk/>
            <pc:sldMk cId="3989963091" sldId="301"/>
            <ac:spMk id="68" creationId="{BCB44119-6059-4617-AF93-C4FD778491E3}"/>
          </ac:spMkLst>
        </pc:spChg>
        <pc:spChg chg="mod">
          <ac:chgData name="Majeda Al Hermi" userId="ebe551ee1b006974" providerId="LiveId" clId="{9A2E8018-DFC0-4587-8CCF-E84692DB8287}" dt="2020-06-15T15:32:28.181" v="1308"/>
          <ac:spMkLst>
            <pc:docMk/>
            <pc:sldMk cId="3989963091" sldId="301"/>
            <ac:spMk id="69" creationId="{C52F76CA-08F2-4BB7-A764-2E440BEBBE84}"/>
          </ac:spMkLst>
        </pc:spChg>
        <pc:spChg chg="mod">
          <ac:chgData name="Majeda Al Hermi" userId="ebe551ee1b006974" providerId="LiveId" clId="{9A2E8018-DFC0-4587-8CCF-E84692DB8287}" dt="2020-06-15T15:32:28.181" v="1308"/>
          <ac:spMkLst>
            <pc:docMk/>
            <pc:sldMk cId="3989963091" sldId="301"/>
            <ac:spMk id="70" creationId="{FD07D93D-4504-4658-A91F-79FC37015F04}"/>
          </ac:spMkLst>
        </pc:spChg>
        <pc:spChg chg="mod">
          <ac:chgData name="Majeda Al Hermi" userId="ebe551ee1b006974" providerId="LiveId" clId="{9A2E8018-DFC0-4587-8CCF-E84692DB8287}" dt="2020-06-15T15:32:28.181" v="1308"/>
          <ac:spMkLst>
            <pc:docMk/>
            <pc:sldMk cId="3989963091" sldId="301"/>
            <ac:spMk id="71" creationId="{57A34994-4AFE-4D17-8F42-C4C3010135B0}"/>
          </ac:spMkLst>
        </pc:spChg>
        <pc:spChg chg="mod">
          <ac:chgData name="Majeda Al Hermi" userId="ebe551ee1b006974" providerId="LiveId" clId="{9A2E8018-DFC0-4587-8CCF-E84692DB8287}" dt="2020-06-15T15:32:28.181" v="1308"/>
          <ac:spMkLst>
            <pc:docMk/>
            <pc:sldMk cId="3989963091" sldId="301"/>
            <ac:spMk id="72" creationId="{56E9FEE8-A0CC-4CBB-AD0C-A9F1F919737A}"/>
          </ac:spMkLst>
        </pc:spChg>
        <pc:spChg chg="del">
          <ac:chgData name="Majeda Al Hermi" userId="ebe551ee1b006974" providerId="LiveId" clId="{9A2E8018-DFC0-4587-8CCF-E84692DB8287}" dt="2020-06-15T16:20:29.826" v="2706" actId="478"/>
          <ac:spMkLst>
            <pc:docMk/>
            <pc:sldMk cId="3989963091" sldId="301"/>
            <ac:spMk id="73" creationId="{A34CF3ED-B6F9-4C77-8B50-BD43A3B567B8}"/>
          </ac:spMkLst>
        </pc:spChg>
        <pc:spChg chg="del">
          <ac:chgData name="Majeda Al Hermi" userId="ebe551ee1b006974" providerId="LiveId" clId="{9A2E8018-DFC0-4587-8CCF-E84692DB8287}" dt="2020-06-15T16:20:29.826" v="2706" actId="478"/>
          <ac:spMkLst>
            <pc:docMk/>
            <pc:sldMk cId="3989963091" sldId="301"/>
            <ac:spMk id="75" creationId="{11952347-217D-4A25-B635-E6CACECED361}"/>
          </ac:spMkLst>
        </pc:spChg>
        <pc:spChg chg="del">
          <ac:chgData name="Majeda Al Hermi" userId="ebe551ee1b006974" providerId="LiveId" clId="{9A2E8018-DFC0-4587-8CCF-E84692DB8287}" dt="2020-06-15T16:20:29.826" v="2706" actId="478"/>
          <ac:spMkLst>
            <pc:docMk/>
            <pc:sldMk cId="3989963091" sldId="301"/>
            <ac:spMk id="76" creationId="{40D66F91-3628-4A6C-8CEC-A2FAC39C5DF2}"/>
          </ac:spMkLst>
        </pc:spChg>
        <pc:spChg chg="del">
          <ac:chgData name="Majeda Al Hermi" userId="ebe551ee1b006974" providerId="LiveId" clId="{9A2E8018-DFC0-4587-8CCF-E84692DB8287}" dt="2020-06-15T16:20:29.826" v="2706" actId="478"/>
          <ac:spMkLst>
            <pc:docMk/>
            <pc:sldMk cId="3989963091" sldId="301"/>
            <ac:spMk id="77" creationId="{D0E5B2C7-30D0-4141-96F0-54951A2DD100}"/>
          </ac:spMkLst>
        </pc:spChg>
        <pc:spChg chg="del">
          <ac:chgData name="Majeda Al Hermi" userId="ebe551ee1b006974" providerId="LiveId" clId="{9A2E8018-DFC0-4587-8CCF-E84692DB8287}" dt="2020-06-15T16:20:29.826" v="2706" actId="478"/>
          <ac:spMkLst>
            <pc:docMk/>
            <pc:sldMk cId="3989963091" sldId="301"/>
            <ac:spMk id="78" creationId="{2E86C7D2-4E42-4CF8-8CC0-9422F6DDAF3D}"/>
          </ac:spMkLst>
        </pc:spChg>
        <pc:spChg chg="mod">
          <ac:chgData name="Majeda Al Hermi" userId="ebe551ee1b006974" providerId="LiveId" clId="{9A2E8018-DFC0-4587-8CCF-E84692DB8287}" dt="2020-06-07T14:07:32.749" v="5"/>
          <ac:spMkLst>
            <pc:docMk/>
            <pc:sldMk cId="3989963091" sldId="301"/>
            <ac:spMk id="79" creationId="{88C22E67-F49D-4196-A010-09436B2B08A0}"/>
          </ac:spMkLst>
        </pc:spChg>
        <pc:spChg chg="mod">
          <ac:chgData name="Majeda Al Hermi" userId="ebe551ee1b006974" providerId="LiveId" clId="{9A2E8018-DFC0-4587-8CCF-E84692DB8287}" dt="2020-06-07T14:07:32.749" v="5"/>
          <ac:spMkLst>
            <pc:docMk/>
            <pc:sldMk cId="3989963091" sldId="301"/>
            <ac:spMk id="80" creationId="{9D0BEF3D-95FE-440A-806E-67B75620B7F0}"/>
          </ac:spMkLst>
        </pc:spChg>
        <pc:spChg chg="mod">
          <ac:chgData name="Majeda Al Hermi" userId="ebe551ee1b006974" providerId="LiveId" clId="{9A2E8018-DFC0-4587-8CCF-E84692DB8287}" dt="2020-06-07T14:07:32.749" v="5"/>
          <ac:spMkLst>
            <pc:docMk/>
            <pc:sldMk cId="3989963091" sldId="301"/>
            <ac:spMk id="81" creationId="{9FC14DE7-D75B-4962-A99E-446B3193B9B1}"/>
          </ac:spMkLst>
        </pc:spChg>
        <pc:spChg chg="mod">
          <ac:chgData name="Majeda Al Hermi" userId="ebe551ee1b006974" providerId="LiveId" clId="{9A2E8018-DFC0-4587-8CCF-E84692DB8287}" dt="2020-06-07T14:07:32.749" v="5"/>
          <ac:spMkLst>
            <pc:docMk/>
            <pc:sldMk cId="3989963091" sldId="301"/>
            <ac:spMk id="82" creationId="{8B73059A-2D45-4C24-95CC-B1EE727DF4B6}"/>
          </ac:spMkLst>
        </pc:spChg>
        <pc:spChg chg="mod">
          <ac:chgData name="Majeda Al Hermi" userId="ebe551ee1b006974" providerId="LiveId" clId="{9A2E8018-DFC0-4587-8CCF-E84692DB8287}" dt="2020-06-07T14:07:32.749" v="5"/>
          <ac:spMkLst>
            <pc:docMk/>
            <pc:sldMk cId="3989963091" sldId="301"/>
            <ac:spMk id="83" creationId="{2B668111-7DAB-431B-949C-6E83CC6DA8A7}"/>
          </ac:spMkLst>
        </pc:spChg>
        <pc:spChg chg="mod">
          <ac:chgData name="Majeda Al Hermi" userId="ebe551ee1b006974" providerId="LiveId" clId="{9A2E8018-DFC0-4587-8CCF-E84692DB8287}" dt="2020-06-07T14:07:32.749" v="5"/>
          <ac:spMkLst>
            <pc:docMk/>
            <pc:sldMk cId="3989963091" sldId="301"/>
            <ac:spMk id="84" creationId="{BBB44DDC-CE35-4A0D-B404-878C7687F46C}"/>
          </ac:spMkLst>
        </pc:spChg>
        <pc:spChg chg="mod">
          <ac:chgData name="Majeda Al Hermi" userId="ebe551ee1b006974" providerId="LiveId" clId="{9A2E8018-DFC0-4587-8CCF-E84692DB8287}" dt="2020-06-07T14:07:32.749" v="5"/>
          <ac:spMkLst>
            <pc:docMk/>
            <pc:sldMk cId="3989963091" sldId="301"/>
            <ac:spMk id="85" creationId="{4622B8E5-FC58-488B-BBFD-BD5345ECBC5D}"/>
          </ac:spMkLst>
        </pc:spChg>
        <pc:spChg chg="mod">
          <ac:chgData name="Majeda Al Hermi" userId="ebe551ee1b006974" providerId="LiveId" clId="{9A2E8018-DFC0-4587-8CCF-E84692DB8287}" dt="2020-06-07T14:07:32.749" v="5"/>
          <ac:spMkLst>
            <pc:docMk/>
            <pc:sldMk cId="3989963091" sldId="301"/>
            <ac:spMk id="86" creationId="{24C041D8-B75D-489F-8D6C-47FAA9526918}"/>
          </ac:spMkLst>
        </pc:spChg>
        <pc:spChg chg="mod">
          <ac:chgData name="Majeda Al Hermi" userId="ebe551ee1b006974" providerId="LiveId" clId="{9A2E8018-DFC0-4587-8CCF-E84692DB8287}" dt="2020-06-07T14:07:32.749" v="5"/>
          <ac:spMkLst>
            <pc:docMk/>
            <pc:sldMk cId="3989963091" sldId="301"/>
            <ac:spMk id="87" creationId="{75314A88-8372-4A80-85DB-03116B82D407}"/>
          </ac:spMkLst>
        </pc:spChg>
        <pc:spChg chg="mod">
          <ac:chgData name="Majeda Al Hermi" userId="ebe551ee1b006974" providerId="LiveId" clId="{9A2E8018-DFC0-4587-8CCF-E84692DB8287}" dt="2020-06-07T14:07:32.749" v="5"/>
          <ac:spMkLst>
            <pc:docMk/>
            <pc:sldMk cId="3989963091" sldId="301"/>
            <ac:spMk id="88" creationId="{E82E6F8B-4B9B-4E19-8EAD-A21AFBE25D97}"/>
          </ac:spMkLst>
        </pc:spChg>
        <pc:spChg chg="mod">
          <ac:chgData name="Majeda Al Hermi" userId="ebe551ee1b006974" providerId="LiveId" clId="{9A2E8018-DFC0-4587-8CCF-E84692DB8287}" dt="2020-06-07T14:07:32.749" v="5"/>
          <ac:spMkLst>
            <pc:docMk/>
            <pc:sldMk cId="3989963091" sldId="301"/>
            <ac:spMk id="89" creationId="{5AFFC361-A0E9-4E6C-95BB-6AA76364C82C}"/>
          </ac:spMkLst>
        </pc:spChg>
        <pc:spChg chg="mod">
          <ac:chgData name="Majeda Al Hermi" userId="ebe551ee1b006974" providerId="LiveId" clId="{9A2E8018-DFC0-4587-8CCF-E84692DB8287}" dt="2020-06-07T14:07:32.749" v="5"/>
          <ac:spMkLst>
            <pc:docMk/>
            <pc:sldMk cId="3989963091" sldId="301"/>
            <ac:spMk id="90" creationId="{586AF11B-35D7-49DE-9349-FB7FB4A6D9F7}"/>
          </ac:spMkLst>
        </pc:spChg>
        <pc:spChg chg="mod">
          <ac:chgData name="Majeda Al Hermi" userId="ebe551ee1b006974" providerId="LiveId" clId="{9A2E8018-DFC0-4587-8CCF-E84692DB8287}" dt="2020-06-07T14:07:32.749" v="5"/>
          <ac:spMkLst>
            <pc:docMk/>
            <pc:sldMk cId="3989963091" sldId="301"/>
            <ac:spMk id="91" creationId="{B02D7940-9464-4540-BD40-61D60004B55B}"/>
          </ac:spMkLst>
        </pc:spChg>
        <pc:spChg chg="mod">
          <ac:chgData name="Majeda Al Hermi" userId="ebe551ee1b006974" providerId="LiveId" clId="{9A2E8018-DFC0-4587-8CCF-E84692DB8287}" dt="2020-06-07T14:07:32.749" v="5"/>
          <ac:spMkLst>
            <pc:docMk/>
            <pc:sldMk cId="3989963091" sldId="301"/>
            <ac:spMk id="92" creationId="{17F7A532-6239-4B46-92E0-E14CD9977483}"/>
          </ac:spMkLst>
        </pc:spChg>
        <pc:spChg chg="add del mod">
          <ac:chgData name="Majeda Al Hermi" userId="ebe551ee1b006974" providerId="LiveId" clId="{9A2E8018-DFC0-4587-8CCF-E84692DB8287}" dt="2020-06-15T13:18:05.258" v="835" actId="478"/>
          <ac:spMkLst>
            <pc:docMk/>
            <pc:sldMk cId="3989963091" sldId="301"/>
            <ac:spMk id="93" creationId="{713B41C6-2A94-4919-A5BE-D31E9A6D8AFE}"/>
          </ac:spMkLst>
        </pc:spChg>
        <pc:spChg chg="add del mod">
          <ac:chgData name="Majeda Al Hermi" userId="ebe551ee1b006974" providerId="LiveId" clId="{9A2E8018-DFC0-4587-8CCF-E84692DB8287}" dt="2020-06-15T13:18:05.258" v="835" actId="478"/>
          <ac:spMkLst>
            <pc:docMk/>
            <pc:sldMk cId="3989963091" sldId="301"/>
            <ac:spMk id="94" creationId="{33E534BA-A3D7-4BFA-8C61-7AFC18E01B05}"/>
          </ac:spMkLst>
        </pc:spChg>
        <pc:spChg chg="add del mod">
          <ac:chgData name="Majeda Al Hermi" userId="ebe551ee1b006974" providerId="LiveId" clId="{9A2E8018-DFC0-4587-8CCF-E84692DB8287}" dt="2020-06-15T13:18:05.258" v="835" actId="478"/>
          <ac:spMkLst>
            <pc:docMk/>
            <pc:sldMk cId="3989963091" sldId="301"/>
            <ac:spMk id="95" creationId="{A54B0707-AB10-498E-8B28-2457C5DFD28A}"/>
          </ac:spMkLst>
        </pc:spChg>
        <pc:spChg chg="add del mod">
          <ac:chgData name="Majeda Al Hermi" userId="ebe551ee1b006974" providerId="LiveId" clId="{9A2E8018-DFC0-4587-8CCF-E84692DB8287}" dt="2020-06-15T13:18:05.258" v="835" actId="478"/>
          <ac:spMkLst>
            <pc:docMk/>
            <pc:sldMk cId="3989963091" sldId="301"/>
            <ac:spMk id="96" creationId="{234C799A-9C03-499D-9373-AC734262061B}"/>
          </ac:spMkLst>
        </pc:spChg>
        <pc:spChg chg="add del mod">
          <ac:chgData name="Majeda Al Hermi" userId="ebe551ee1b006974" providerId="LiveId" clId="{9A2E8018-DFC0-4587-8CCF-E84692DB8287}" dt="2020-06-15T13:18:05.258" v="835" actId="478"/>
          <ac:spMkLst>
            <pc:docMk/>
            <pc:sldMk cId="3989963091" sldId="301"/>
            <ac:spMk id="97" creationId="{69F4CC97-BD6A-4BD2-98C6-640415CE76E8}"/>
          </ac:spMkLst>
        </pc:spChg>
        <pc:spChg chg="add del mod">
          <ac:chgData name="Majeda Al Hermi" userId="ebe551ee1b006974" providerId="LiveId" clId="{9A2E8018-DFC0-4587-8CCF-E84692DB8287}" dt="2020-06-15T13:18:05.258" v="835" actId="478"/>
          <ac:spMkLst>
            <pc:docMk/>
            <pc:sldMk cId="3989963091" sldId="301"/>
            <ac:spMk id="98" creationId="{FD76DC87-2CE3-4E2F-A43B-E2F1D61CB5EE}"/>
          </ac:spMkLst>
        </pc:spChg>
        <pc:spChg chg="add mod">
          <ac:chgData name="Majeda Al Hermi" userId="ebe551ee1b006974" providerId="LiveId" clId="{9A2E8018-DFC0-4587-8CCF-E84692DB8287}" dt="2020-06-15T15:32:37.665" v="1310"/>
          <ac:spMkLst>
            <pc:docMk/>
            <pc:sldMk cId="3989963091" sldId="301"/>
            <ac:spMk id="99" creationId="{6691A0BB-58A9-48BF-B8B7-AC4C0127C801}"/>
          </ac:spMkLst>
        </pc:spChg>
        <pc:spChg chg="mod">
          <ac:chgData name="Majeda Al Hermi" userId="ebe551ee1b006974" providerId="LiveId" clId="{9A2E8018-DFC0-4587-8CCF-E84692DB8287}" dt="2020-06-07T15:30:24.704" v="27"/>
          <ac:spMkLst>
            <pc:docMk/>
            <pc:sldMk cId="3989963091" sldId="301"/>
            <ac:spMk id="100" creationId="{F63B258E-336D-434C-9D43-E15831DA9BA0}"/>
          </ac:spMkLst>
        </pc:spChg>
        <pc:spChg chg="mod">
          <ac:chgData name="Majeda Al Hermi" userId="ebe551ee1b006974" providerId="LiveId" clId="{9A2E8018-DFC0-4587-8CCF-E84692DB8287}" dt="2020-06-07T15:30:24.704" v="27"/>
          <ac:spMkLst>
            <pc:docMk/>
            <pc:sldMk cId="3989963091" sldId="301"/>
            <ac:spMk id="101" creationId="{D6448F1F-B79B-4B06-9A77-E8A5D1DE4089}"/>
          </ac:spMkLst>
        </pc:spChg>
        <pc:spChg chg="mod">
          <ac:chgData name="Majeda Al Hermi" userId="ebe551ee1b006974" providerId="LiveId" clId="{9A2E8018-DFC0-4587-8CCF-E84692DB8287}" dt="2020-06-15T15:32:37.665" v="1310"/>
          <ac:spMkLst>
            <pc:docMk/>
            <pc:sldMk cId="3989963091" sldId="301"/>
            <ac:spMk id="101" creationId="{DFA238AA-98D4-4B48-926E-DB12EA33921E}"/>
          </ac:spMkLst>
        </pc:spChg>
        <pc:spChg chg="mod">
          <ac:chgData name="Majeda Al Hermi" userId="ebe551ee1b006974" providerId="LiveId" clId="{9A2E8018-DFC0-4587-8CCF-E84692DB8287}" dt="2020-06-15T15:32:37.665" v="1310"/>
          <ac:spMkLst>
            <pc:docMk/>
            <pc:sldMk cId="3989963091" sldId="301"/>
            <ac:spMk id="102" creationId="{88073425-9974-4BE2-A2D4-EB3DFC7F9217}"/>
          </ac:spMkLst>
        </pc:spChg>
        <pc:spChg chg="mod">
          <ac:chgData name="Majeda Al Hermi" userId="ebe551ee1b006974" providerId="LiveId" clId="{9A2E8018-DFC0-4587-8CCF-E84692DB8287}" dt="2020-06-07T15:30:24.704" v="27"/>
          <ac:spMkLst>
            <pc:docMk/>
            <pc:sldMk cId="3989963091" sldId="301"/>
            <ac:spMk id="103" creationId="{0EF7F7E9-A5BA-49D1-B7A5-418BD87149FD}"/>
          </ac:spMkLst>
        </pc:spChg>
        <pc:spChg chg="mod">
          <ac:chgData name="Majeda Al Hermi" userId="ebe551ee1b006974" providerId="LiveId" clId="{9A2E8018-DFC0-4587-8CCF-E84692DB8287}" dt="2020-06-15T15:32:37.665" v="1310"/>
          <ac:spMkLst>
            <pc:docMk/>
            <pc:sldMk cId="3989963091" sldId="301"/>
            <ac:spMk id="103" creationId="{9FA47D7D-40C1-4FC5-A9BB-60F261D7095B}"/>
          </ac:spMkLst>
        </pc:spChg>
        <pc:spChg chg="mod">
          <ac:chgData name="Majeda Al Hermi" userId="ebe551ee1b006974" providerId="LiveId" clId="{9A2E8018-DFC0-4587-8CCF-E84692DB8287}" dt="2020-06-07T15:30:24.704" v="27"/>
          <ac:spMkLst>
            <pc:docMk/>
            <pc:sldMk cId="3989963091" sldId="301"/>
            <ac:spMk id="104" creationId="{6391B694-CDF4-4B7E-9FD8-895050AE112C}"/>
          </ac:spMkLst>
        </pc:spChg>
        <pc:spChg chg="mod">
          <ac:chgData name="Majeda Al Hermi" userId="ebe551ee1b006974" providerId="LiveId" clId="{9A2E8018-DFC0-4587-8CCF-E84692DB8287}" dt="2020-06-15T15:32:37.665" v="1310"/>
          <ac:spMkLst>
            <pc:docMk/>
            <pc:sldMk cId="3989963091" sldId="301"/>
            <ac:spMk id="104" creationId="{931A1DA5-6033-4190-AD67-D67E8F19BB70}"/>
          </ac:spMkLst>
        </pc:spChg>
        <pc:spChg chg="mod">
          <ac:chgData name="Majeda Al Hermi" userId="ebe551ee1b006974" providerId="LiveId" clId="{9A2E8018-DFC0-4587-8CCF-E84692DB8287}" dt="2020-06-15T15:32:37.665" v="1310"/>
          <ac:spMkLst>
            <pc:docMk/>
            <pc:sldMk cId="3989963091" sldId="301"/>
            <ac:spMk id="105" creationId="{2E8B1C22-8BC8-4D82-A2B0-BDF080B87CE2}"/>
          </ac:spMkLst>
        </pc:spChg>
        <pc:spChg chg="mod">
          <ac:chgData name="Majeda Al Hermi" userId="ebe551ee1b006974" providerId="LiveId" clId="{9A2E8018-DFC0-4587-8CCF-E84692DB8287}" dt="2020-06-07T15:30:24.704" v="27"/>
          <ac:spMkLst>
            <pc:docMk/>
            <pc:sldMk cId="3989963091" sldId="301"/>
            <ac:spMk id="106" creationId="{37D77280-C7CD-47C6-8A32-468C673F3012}"/>
          </ac:spMkLst>
        </pc:spChg>
        <pc:spChg chg="mod">
          <ac:chgData name="Majeda Al Hermi" userId="ebe551ee1b006974" providerId="LiveId" clId="{9A2E8018-DFC0-4587-8CCF-E84692DB8287}" dt="2020-06-15T15:32:37.665" v="1310"/>
          <ac:spMkLst>
            <pc:docMk/>
            <pc:sldMk cId="3989963091" sldId="301"/>
            <ac:spMk id="106" creationId="{EFA60C6F-A192-4902-960F-E90E75C4D738}"/>
          </ac:spMkLst>
        </pc:spChg>
        <pc:spChg chg="mod">
          <ac:chgData name="Majeda Al Hermi" userId="ebe551ee1b006974" providerId="LiveId" clId="{9A2E8018-DFC0-4587-8CCF-E84692DB8287}" dt="2020-06-07T15:30:24.704" v="27"/>
          <ac:spMkLst>
            <pc:docMk/>
            <pc:sldMk cId="3989963091" sldId="301"/>
            <ac:spMk id="107" creationId="{11FA7521-EE0D-4AAC-B492-61F35B152397}"/>
          </ac:spMkLst>
        </pc:spChg>
        <pc:spChg chg="mod">
          <ac:chgData name="Majeda Al Hermi" userId="ebe551ee1b006974" providerId="LiveId" clId="{9A2E8018-DFC0-4587-8CCF-E84692DB8287}" dt="2020-06-15T15:32:37.665" v="1310"/>
          <ac:spMkLst>
            <pc:docMk/>
            <pc:sldMk cId="3989963091" sldId="301"/>
            <ac:spMk id="107" creationId="{F68F38CD-62A0-4E3B-8B3F-6DBAFF295534}"/>
          </ac:spMkLst>
        </pc:spChg>
        <pc:spChg chg="mod">
          <ac:chgData name="Majeda Al Hermi" userId="ebe551ee1b006974" providerId="LiveId" clId="{9A2E8018-DFC0-4587-8CCF-E84692DB8287}" dt="2020-06-15T15:32:37.665" v="1310"/>
          <ac:spMkLst>
            <pc:docMk/>
            <pc:sldMk cId="3989963091" sldId="301"/>
            <ac:spMk id="108" creationId="{A11423D3-9386-4791-A751-AF3A092A6EB4}"/>
          </ac:spMkLst>
        </pc:spChg>
        <pc:spChg chg="mod">
          <ac:chgData name="Majeda Al Hermi" userId="ebe551ee1b006974" providerId="LiveId" clId="{9A2E8018-DFC0-4587-8CCF-E84692DB8287}" dt="2020-06-15T15:32:37.665" v="1310"/>
          <ac:spMkLst>
            <pc:docMk/>
            <pc:sldMk cId="3989963091" sldId="301"/>
            <ac:spMk id="109" creationId="{4851C074-9A15-44D3-B619-098B263C0444}"/>
          </ac:spMkLst>
        </pc:spChg>
        <pc:spChg chg="mod">
          <ac:chgData name="Majeda Al Hermi" userId="ebe551ee1b006974" providerId="LiveId" clId="{9A2E8018-DFC0-4587-8CCF-E84692DB8287}" dt="2020-06-07T15:30:24.704" v="27"/>
          <ac:spMkLst>
            <pc:docMk/>
            <pc:sldMk cId="3989963091" sldId="301"/>
            <ac:spMk id="109" creationId="{BBD8AB53-9426-4F91-B738-F0D5E6B1521F}"/>
          </ac:spMkLst>
        </pc:spChg>
        <pc:spChg chg="mod">
          <ac:chgData name="Majeda Al Hermi" userId="ebe551ee1b006974" providerId="LiveId" clId="{9A2E8018-DFC0-4587-8CCF-E84692DB8287}" dt="2020-06-15T15:32:37.665" v="1310"/>
          <ac:spMkLst>
            <pc:docMk/>
            <pc:sldMk cId="3989963091" sldId="301"/>
            <ac:spMk id="110" creationId="{B82101C1-B98C-4829-8388-B428C012BF74}"/>
          </ac:spMkLst>
        </pc:spChg>
        <pc:spChg chg="mod">
          <ac:chgData name="Majeda Al Hermi" userId="ebe551ee1b006974" providerId="LiveId" clId="{9A2E8018-DFC0-4587-8CCF-E84692DB8287}" dt="2020-06-07T15:30:24.704" v="27"/>
          <ac:spMkLst>
            <pc:docMk/>
            <pc:sldMk cId="3989963091" sldId="301"/>
            <ac:spMk id="110" creationId="{F3ED94A3-1123-4AEB-82E7-9F3A633E1101}"/>
          </ac:spMkLst>
        </pc:spChg>
        <pc:spChg chg="mod">
          <ac:chgData name="Majeda Al Hermi" userId="ebe551ee1b006974" providerId="LiveId" clId="{9A2E8018-DFC0-4587-8CCF-E84692DB8287}" dt="2020-06-15T15:32:37.665" v="1310"/>
          <ac:spMkLst>
            <pc:docMk/>
            <pc:sldMk cId="3989963091" sldId="301"/>
            <ac:spMk id="111" creationId="{569EAEA8-06BD-468A-BA24-D56476D5AAF6}"/>
          </ac:spMkLst>
        </pc:spChg>
        <pc:spChg chg="mod">
          <ac:chgData name="Majeda Al Hermi" userId="ebe551ee1b006974" providerId="LiveId" clId="{9A2E8018-DFC0-4587-8CCF-E84692DB8287}" dt="2020-06-15T15:32:37.665" v="1310"/>
          <ac:spMkLst>
            <pc:docMk/>
            <pc:sldMk cId="3989963091" sldId="301"/>
            <ac:spMk id="112" creationId="{078EA8D3-A9D9-4116-BC88-017FBC7D1611}"/>
          </ac:spMkLst>
        </pc:spChg>
        <pc:spChg chg="mod">
          <ac:chgData name="Majeda Al Hermi" userId="ebe551ee1b006974" providerId="LiveId" clId="{9A2E8018-DFC0-4587-8CCF-E84692DB8287}" dt="2020-06-07T15:30:24.704" v="27"/>
          <ac:spMkLst>
            <pc:docMk/>
            <pc:sldMk cId="3989963091" sldId="301"/>
            <ac:spMk id="112" creationId="{18861B0E-FC4E-4011-B3DD-E5D3EE3CC135}"/>
          </ac:spMkLst>
        </pc:spChg>
        <pc:spChg chg="mod">
          <ac:chgData name="Majeda Al Hermi" userId="ebe551ee1b006974" providerId="LiveId" clId="{9A2E8018-DFC0-4587-8CCF-E84692DB8287}" dt="2020-06-07T15:30:24.704" v="27"/>
          <ac:spMkLst>
            <pc:docMk/>
            <pc:sldMk cId="3989963091" sldId="301"/>
            <ac:spMk id="113" creationId="{775C7208-45F3-4F4B-B7B2-8870E3B5B3F0}"/>
          </ac:spMkLst>
        </pc:spChg>
        <pc:spChg chg="mod">
          <ac:chgData name="Majeda Al Hermi" userId="ebe551ee1b006974" providerId="LiveId" clId="{9A2E8018-DFC0-4587-8CCF-E84692DB8287}" dt="2020-06-15T15:32:37.665" v="1310"/>
          <ac:spMkLst>
            <pc:docMk/>
            <pc:sldMk cId="3989963091" sldId="301"/>
            <ac:spMk id="113" creationId="{E8A85BFC-65A4-4D31-A7FE-A81D3A754CB8}"/>
          </ac:spMkLst>
        </pc:spChg>
        <pc:spChg chg="mod">
          <ac:chgData name="Majeda Al Hermi" userId="ebe551ee1b006974" providerId="LiveId" clId="{9A2E8018-DFC0-4587-8CCF-E84692DB8287}" dt="2020-06-15T15:32:37.665" v="1310"/>
          <ac:spMkLst>
            <pc:docMk/>
            <pc:sldMk cId="3989963091" sldId="301"/>
            <ac:spMk id="114" creationId="{C4FC6CE8-8FAA-419F-A029-ACE2C12CFCB3}"/>
          </ac:spMkLst>
        </pc:spChg>
        <pc:spChg chg="mod">
          <ac:chgData name="Majeda Al Hermi" userId="ebe551ee1b006974" providerId="LiveId" clId="{9A2E8018-DFC0-4587-8CCF-E84692DB8287}" dt="2020-06-15T15:32:37.665" v="1310"/>
          <ac:spMkLst>
            <pc:docMk/>
            <pc:sldMk cId="3989963091" sldId="301"/>
            <ac:spMk id="115" creationId="{18CA1C14-F4E5-4BAA-891B-1A350150E2E0}"/>
          </ac:spMkLst>
        </pc:spChg>
        <pc:spChg chg="mod">
          <ac:chgData name="Majeda Al Hermi" userId="ebe551ee1b006974" providerId="LiveId" clId="{9A2E8018-DFC0-4587-8CCF-E84692DB8287}" dt="2020-06-07T15:30:24.704" v="27"/>
          <ac:spMkLst>
            <pc:docMk/>
            <pc:sldMk cId="3989963091" sldId="301"/>
            <ac:spMk id="115" creationId="{C9CFA479-8546-4402-A9C8-6782628E4576}"/>
          </ac:spMkLst>
        </pc:spChg>
        <pc:spChg chg="mod">
          <ac:chgData name="Majeda Al Hermi" userId="ebe551ee1b006974" providerId="LiveId" clId="{9A2E8018-DFC0-4587-8CCF-E84692DB8287}" dt="2020-06-07T15:30:24.704" v="27"/>
          <ac:spMkLst>
            <pc:docMk/>
            <pc:sldMk cId="3989963091" sldId="301"/>
            <ac:spMk id="116" creationId="{29F93E0A-B5A8-4C04-BF48-A0C73CADFB93}"/>
          </ac:spMkLst>
        </pc:spChg>
        <pc:spChg chg="mod">
          <ac:chgData name="Majeda Al Hermi" userId="ebe551ee1b006974" providerId="LiveId" clId="{9A2E8018-DFC0-4587-8CCF-E84692DB8287}" dt="2020-06-15T15:32:37.665" v="1310"/>
          <ac:spMkLst>
            <pc:docMk/>
            <pc:sldMk cId="3989963091" sldId="301"/>
            <ac:spMk id="116" creationId="{C9D77350-8B40-434B-A442-24485987DB84}"/>
          </ac:spMkLst>
        </pc:spChg>
        <pc:spChg chg="mod">
          <ac:chgData name="Majeda Al Hermi" userId="ebe551ee1b006974" providerId="LiveId" clId="{9A2E8018-DFC0-4587-8CCF-E84692DB8287}" dt="2020-06-15T15:32:37.665" v="1310"/>
          <ac:spMkLst>
            <pc:docMk/>
            <pc:sldMk cId="3989963091" sldId="301"/>
            <ac:spMk id="117" creationId="{342683E0-B17F-4943-B67E-B5FCDBBE2ABD}"/>
          </ac:spMkLst>
        </pc:spChg>
        <pc:spChg chg="mod">
          <ac:chgData name="Majeda Al Hermi" userId="ebe551ee1b006974" providerId="LiveId" clId="{9A2E8018-DFC0-4587-8CCF-E84692DB8287}" dt="2020-06-15T15:32:37.665" v="1310"/>
          <ac:spMkLst>
            <pc:docMk/>
            <pc:sldMk cId="3989963091" sldId="301"/>
            <ac:spMk id="118" creationId="{220B1B58-AA92-4BE6-82B9-B6BBFCCFF360}"/>
          </ac:spMkLst>
        </pc:spChg>
        <pc:spChg chg="mod">
          <ac:chgData name="Majeda Al Hermi" userId="ebe551ee1b006974" providerId="LiveId" clId="{9A2E8018-DFC0-4587-8CCF-E84692DB8287}" dt="2020-06-15T15:32:37.665" v="1310"/>
          <ac:spMkLst>
            <pc:docMk/>
            <pc:sldMk cId="3989963091" sldId="301"/>
            <ac:spMk id="119" creationId="{1034D028-3E86-4F1D-8CE5-BD472D86425C}"/>
          </ac:spMkLst>
        </pc:spChg>
        <pc:spChg chg="mod">
          <ac:chgData name="Majeda Al Hermi" userId="ebe551ee1b006974" providerId="LiveId" clId="{9A2E8018-DFC0-4587-8CCF-E84692DB8287}" dt="2020-06-15T15:32:37.665" v="1310"/>
          <ac:spMkLst>
            <pc:docMk/>
            <pc:sldMk cId="3989963091" sldId="301"/>
            <ac:spMk id="120" creationId="{78566422-57FA-483D-B1C0-A698B448B369}"/>
          </ac:spMkLst>
        </pc:spChg>
        <pc:spChg chg="mod">
          <ac:chgData name="Majeda Al Hermi" userId="ebe551ee1b006974" providerId="LiveId" clId="{9A2E8018-DFC0-4587-8CCF-E84692DB8287}" dt="2020-06-15T15:32:37.665" v="1310"/>
          <ac:spMkLst>
            <pc:docMk/>
            <pc:sldMk cId="3989963091" sldId="301"/>
            <ac:spMk id="121" creationId="{6BD41543-6CD9-40C6-B2A7-FF2D3F1DD497}"/>
          </ac:spMkLst>
        </pc:spChg>
        <pc:spChg chg="mod">
          <ac:chgData name="Majeda Al Hermi" userId="ebe551ee1b006974" providerId="LiveId" clId="{9A2E8018-DFC0-4587-8CCF-E84692DB8287}" dt="2020-06-15T15:32:37.665" v="1310"/>
          <ac:spMkLst>
            <pc:docMk/>
            <pc:sldMk cId="3989963091" sldId="301"/>
            <ac:spMk id="122" creationId="{3AE76E54-52C4-4AFA-80DA-429BCCAC8F42}"/>
          </ac:spMkLst>
        </pc:spChg>
        <pc:spChg chg="mod">
          <ac:chgData name="Majeda Al Hermi" userId="ebe551ee1b006974" providerId="LiveId" clId="{9A2E8018-DFC0-4587-8CCF-E84692DB8287}" dt="2020-06-15T15:32:37.665" v="1310"/>
          <ac:spMkLst>
            <pc:docMk/>
            <pc:sldMk cId="3989963091" sldId="301"/>
            <ac:spMk id="123" creationId="{24FDC53E-6F5B-4B28-B902-12453A9EBD9E}"/>
          </ac:spMkLst>
        </pc:spChg>
        <pc:spChg chg="add mod">
          <ac:chgData name="Majeda Al Hermi" userId="ebe551ee1b006974" providerId="LiveId" clId="{9A2E8018-DFC0-4587-8CCF-E84692DB8287}" dt="2020-06-15T16:24:17.121" v="2777"/>
          <ac:spMkLst>
            <pc:docMk/>
            <pc:sldMk cId="3989963091" sldId="301"/>
            <ac:spMk id="124" creationId="{0F8F37E4-C829-410A-99B7-0F756E4A27C9}"/>
          </ac:spMkLst>
        </pc:spChg>
        <pc:spChg chg="add mod">
          <ac:chgData name="Majeda Al Hermi" userId="ebe551ee1b006974" providerId="LiveId" clId="{9A2E8018-DFC0-4587-8CCF-E84692DB8287}" dt="2020-06-15T16:24:17.121" v="2777"/>
          <ac:spMkLst>
            <pc:docMk/>
            <pc:sldMk cId="3989963091" sldId="301"/>
            <ac:spMk id="125" creationId="{AC08B07E-BE67-4103-8B15-D93B38E79830}"/>
          </ac:spMkLst>
        </pc:spChg>
        <pc:spChg chg="add mod">
          <ac:chgData name="Majeda Al Hermi" userId="ebe551ee1b006974" providerId="LiveId" clId="{9A2E8018-DFC0-4587-8CCF-E84692DB8287}" dt="2020-06-15T16:24:17.121" v="2777"/>
          <ac:spMkLst>
            <pc:docMk/>
            <pc:sldMk cId="3989963091" sldId="301"/>
            <ac:spMk id="126" creationId="{B35B2D3F-D887-4557-B17E-92F47614413B}"/>
          </ac:spMkLst>
        </pc:spChg>
        <pc:spChg chg="add mod">
          <ac:chgData name="Majeda Al Hermi" userId="ebe551ee1b006974" providerId="LiveId" clId="{9A2E8018-DFC0-4587-8CCF-E84692DB8287}" dt="2020-06-15T16:24:17.121" v="2777"/>
          <ac:spMkLst>
            <pc:docMk/>
            <pc:sldMk cId="3989963091" sldId="301"/>
            <ac:spMk id="127" creationId="{43D54C00-105B-4008-86B3-375BEA15DAA0}"/>
          </ac:spMkLst>
        </pc:spChg>
        <pc:spChg chg="add mod">
          <ac:chgData name="Majeda Al Hermi" userId="ebe551ee1b006974" providerId="LiveId" clId="{9A2E8018-DFC0-4587-8CCF-E84692DB8287}" dt="2020-06-15T16:24:17.121" v="2777"/>
          <ac:spMkLst>
            <pc:docMk/>
            <pc:sldMk cId="3989963091" sldId="301"/>
            <ac:spMk id="128" creationId="{E1B8A544-8638-4171-AAC1-0BE0162DE693}"/>
          </ac:spMkLst>
        </pc:spChg>
        <pc:grpChg chg="del">
          <ac:chgData name="Majeda Al Hermi" userId="ebe551ee1b006974" providerId="LiveId" clId="{9A2E8018-DFC0-4587-8CCF-E84692DB8287}" dt="2020-06-07T14:07:29.109" v="3" actId="478"/>
          <ac:grpSpMkLst>
            <pc:docMk/>
            <pc:sldMk cId="3989963091" sldId="301"/>
            <ac:grpSpMk id="16" creationId="{50C483AE-F0AE-4090-98C4-A6EF9369854D}"/>
          </ac:grpSpMkLst>
        </pc:grpChg>
        <pc:grpChg chg="add mod">
          <ac:chgData name="Majeda Al Hermi" userId="ebe551ee1b006974" providerId="LiveId" clId="{9A2E8018-DFC0-4587-8CCF-E84692DB8287}" dt="2020-06-15T15:19:20.415" v="1062" actId="1076"/>
          <ac:grpSpMkLst>
            <pc:docMk/>
            <pc:sldMk cId="3989963091" sldId="301"/>
            <ac:grpSpMk id="17" creationId="{7D056405-1115-4206-9EFD-DD8F84451302}"/>
          </ac:grpSpMkLst>
        </pc:grpChg>
        <pc:grpChg chg="del">
          <ac:chgData name="Majeda Al Hermi" userId="ebe551ee1b006974" providerId="LiveId" clId="{9A2E8018-DFC0-4587-8CCF-E84692DB8287}" dt="2020-06-07T14:07:10.707" v="0" actId="478"/>
          <ac:grpSpMkLst>
            <pc:docMk/>
            <pc:sldMk cId="3989963091" sldId="301"/>
            <ac:grpSpMk id="19" creationId="{C4099917-D859-42F0-B91A-D37A96162095}"/>
          </ac:grpSpMkLst>
        </pc:grpChg>
        <pc:grpChg chg="del">
          <ac:chgData name="Majeda Al Hermi" userId="ebe551ee1b006974" providerId="LiveId" clId="{9A2E8018-DFC0-4587-8CCF-E84692DB8287}" dt="2020-06-07T14:07:10.707" v="0" actId="478"/>
          <ac:grpSpMkLst>
            <pc:docMk/>
            <pc:sldMk cId="3989963091" sldId="301"/>
            <ac:grpSpMk id="25" creationId="{38E6A2FE-D28E-446B-A2D1-3CB7DE099D62}"/>
          </ac:grpSpMkLst>
        </pc:grpChg>
        <pc:grpChg chg="del">
          <ac:chgData name="Majeda Al Hermi" userId="ebe551ee1b006974" providerId="LiveId" clId="{9A2E8018-DFC0-4587-8CCF-E84692DB8287}" dt="2020-06-07T14:07:10.707" v="0" actId="478"/>
          <ac:grpSpMkLst>
            <pc:docMk/>
            <pc:sldMk cId="3989963091" sldId="301"/>
            <ac:grpSpMk id="32" creationId="{D03D6310-8A20-4034-8721-C83104C5D725}"/>
          </ac:grpSpMkLst>
        </pc:grpChg>
        <pc:grpChg chg="del">
          <ac:chgData name="Majeda Al Hermi" userId="ebe551ee1b006974" providerId="LiveId" clId="{9A2E8018-DFC0-4587-8CCF-E84692DB8287}" dt="2020-06-07T14:07:13.066" v="2" actId="478"/>
          <ac:grpSpMkLst>
            <pc:docMk/>
            <pc:sldMk cId="3989963091" sldId="301"/>
            <ac:grpSpMk id="44" creationId="{B029C05A-AD20-46C2-89FB-90D0D7E4A1A5}"/>
          </ac:grpSpMkLst>
        </pc:grpChg>
        <pc:grpChg chg="add mod">
          <ac:chgData name="Majeda Al Hermi" userId="ebe551ee1b006974" providerId="LiveId" clId="{9A2E8018-DFC0-4587-8CCF-E84692DB8287}" dt="2020-06-15T15:32:28.181" v="1308"/>
          <ac:grpSpMkLst>
            <pc:docMk/>
            <pc:sldMk cId="3989963091" sldId="301"/>
            <ac:grpSpMk id="66" creationId="{0E12FB19-27F9-4973-B534-7568B748A75B}"/>
          </ac:grpSpMkLst>
        </pc:grpChg>
        <pc:grpChg chg="add del mod">
          <ac:chgData name="Majeda Al Hermi" userId="ebe551ee1b006974" providerId="LiveId" clId="{9A2E8018-DFC0-4587-8CCF-E84692DB8287}" dt="2020-06-15T15:31:49.783" v="1299" actId="478"/>
          <ac:grpSpMkLst>
            <pc:docMk/>
            <pc:sldMk cId="3989963091" sldId="301"/>
            <ac:grpSpMk id="74" creationId="{D79F5676-A62F-4E33-A52B-A3B88ACCDC6C}"/>
          </ac:grpSpMkLst>
        </pc:grpChg>
        <pc:grpChg chg="add del mod">
          <ac:chgData name="Majeda Al Hermi" userId="ebe551ee1b006974" providerId="LiveId" clId="{9A2E8018-DFC0-4587-8CCF-E84692DB8287}" dt="2020-06-07T15:30:53.307" v="31" actId="478"/>
          <ac:grpSpMkLst>
            <pc:docMk/>
            <pc:sldMk cId="3989963091" sldId="301"/>
            <ac:grpSpMk id="99" creationId="{931A8E9E-CE06-4614-B34D-6D7B448244FB}"/>
          </ac:grpSpMkLst>
        </pc:grpChg>
        <pc:grpChg chg="add mod">
          <ac:chgData name="Majeda Al Hermi" userId="ebe551ee1b006974" providerId="LiveId" clId="{9A2E8018-DFC0-4587-8CCF-E84692DB8287}" dt="2020-06-15T15:32:37.665" v="1310"/>
          <ac:grpSpMkLst>
            <pc:docMk/>
            <pc:sldMk cId="3989963091" sldId="301"/>
            <ac:grpSpMk id="100" creationId="{230C036E-28FA-4FA3-AB4A-5CE08D4A4764}"/>
          </ac:grpSpMkLst>
        </pc:grpChg>
        <pc:grpChg chg="add del mod">
          <ac:chgData name="Majeda Al Hermi" userId="ebe551ee1b006974" providerId="LiveId" clId="{9A2E8018-DFC0-4587-8CCF-E84692DB8287}" dt="2020-06-07T15:31:36.878" v="57" actId="478"/>
          <ac:grpSpMkLst>
            <pc:docMk/>
            <pc:sldMk cId="3989963091" sldId="301"/>
            <ac:grpSpMk id="102" creationId="{E8FF8844-4ED4-4230-9B0C-2539232CC232}"/>
          </ac:grpSpMkLst>
        </pc:grpChg>
        <pc:grpChg chg="add del mod">
          <ac:chgData name="Majeda Al Hermi" userId="ebe551ee1b006974" providerId="LiveId" clId="{9A2E8018-DFC0-4587-8CCF-E84692DB8287}" dt="2020-06-07T15:31:36.878" v="57" actId="478"/>
          <ac:grpSpMkLst>
            <pc:docMk/>
            <pc:sldMk cId="3989963091" sldId="301"/>
            <ac:grpSpMk id="105" creationId="{E7FC7681-5EE6-4209-995D-C75B2D55F9F1}"/>
          </ac:grpSpMkLst>
        </pc:grpChg>
        <pc:grpChg chg="add del mod">
          <ac:chgData name="Majeda Al Hermi" userId="ebe551ee1b006974" providerId="LiveId" clId="{9A2E8018-DFC0-4587-8CCF-E84692DB8287}" dt="2020-06-07T15:31:36.878" v="57" actId="478"/>
          <ac:grpSpMkLst>
            <pc:docMk/>
            <pc:sldMk cId="3989963091" sldId="301"/>
            <ac:grpSpMk id="108" creationId="{3895E4A2-6E2B-40E5-AABB-F1BD5767A049}"/>
          </ac:grpSpMkLst>
        </pc:grpChg>
        <pc:grpChg chg="add del mod">
          <ac:chgData name="Majeda Al Hermi" userId="ebe551ee1b006974" providerId="LiveId" clId="{9A2E8018-DFC0-4587-8CCF-E84692DB8287}" dt="2020-06-07T15:31:36.878" v="57" actId="478"/>
          <ac:grpSpMkLst>
            <pc:docMk/>
            <pc:sldMk cId="3989963091" sldId="301"/>
            <ac:grpSpMk id="111" creationId="{0E974E43-7ADC-4D5B-A0D5-09CD135F38CD}"/>
          </ac:grpSpMkLst>
        </pc:grpChg>
        <pc:grpChg chg="add del mod">
          <ac:chgData name="Majeda Al Hermi" userId="ebe551ee1b006974" providerId="LiveId" clId="{9A2E8018-DFC0-4587-8CCF-E84692DB8287}" dt="2020-06-07T15:31:36.878" v="57" actId="478"/>
          <ac:grpSpMkLst>
            <pc:docMk/>
            <pc:sldMk cId="3989963091" sldId="301"/>
            <ac:grpSpMk id="114" creationId="{525BE228-D1D6-4847-95A9-2581342CA12A}"/>
          </ac:grpSpMkLst>
        </pc:grpChg>
        <pc:picChg chg="add del mod">
          <ac:chgData name="Majeda Al Hermi" userId="ebe551ee1b006974" providerId="LiveId" clId="{9A2E8018-DFC0-4587-8CCF-E84692DB8287}" dt="2020-06-15T13:08:11.042" v="621" actId="21"/>
          <ac:picMkLst>
            <pc:docMk/>
            <pc:sldMk cId="3989963091" sldId="301"/>
            <ac:picMk id="6" creationId="{4365C321-517F-4789-8C91-0C14B174D06C}"/>
          </ac:picMkLst>
        </pc:picChg>
        <pc:picChg chg="add mod modCrop">
          <ac:chgData name="Majeda Al Hermi" userId="ebe551ee1b006974" providerId="LiveId" clId="{9A2E8018-DFC0-4587-8CCF-E84692DB8287}" dt="2020-06-15T15:18:43.027" v="1052" actId="1076"/>
          <ac:picMkLst>
            <pc:docMk/>
            <pc:sldMk cId="3989963091" sldId="301"/>
            <ac:picMk id="15" creationId="{6E8C8FA7-D313-4BEE-8847-9A398EFA4A40}"/>
          </ac:picMkLst>
        </pc:picChg>
        <pc:picChg chg="add del mod">
          <ac:chgData name="Majeda Al Hermi" userId="ebe551ee1b006974" providerId="LiveId" clId="{9A2E8018-DFC0-4587-8CCF-E84692DB8287}" dt="2020-06-15T13:18:05.258" v="835" actId="478"/>
          <ac:picMkLst>
            <pc:docMk/>
            <pc:sldMk cId="3989963091" sldId="301"/>
            <ac:picMk id="2050" creationId="{4BAC1E2C-EFD6-48C7-97DD-57D0EB6B3A33}"/>
          </ac:picMkLst>
        </pc:picChg>
        <pc:picChg chg="add del mod">
          <ac:chgData name="Majeda Al Hermi" userId="ebe551ee1b006974" providerId="LiveId" clId="{9A2E8018-DFC0-4587-8CCF-E84692DB8287}" dt="2020-06-15T13:28:35.183" v="892" actId="478"/>
          <ac:picMkLst>
            <pc:docMk/>
            <pc:sldMk cId="3989963091" sldId="301"/>
            <ac:picMk id="2051" creationId="{DC7F0E86-0921-4B66-8897-4A56125F7468}"/>
          </ac:picMkLst>
        </pc:picChg>
        <pc:picChg chg="add mod">
          <ac:chgData name="Majeda Al Hermi" userId="ebe551ee1b006974" providerId="LiveId" clId="{9A2E8018-DFC0-4587-8CCF-E84692DB8287}" dt="2020-06-15T15:21:29.605" v="1102" actId="1076"/>
          <ac:picMkLst>
            <pc:docMk/>
            <pc:sldMk cId="3989963091" sldId="301"/>
            <ac:picMk id="2055" creationId="{5657BF52-6DBE-4820-9845-8A4A42614A61}"/>
          </ac:picMkLst>
        </pc:picChg>
        <pc:picChg chg="mod">
          <ac:chgData name="Majeda Al Hermi" userId="ebe551ee1b006974" providerId="LiveId" clId="{9A2E8018-DFC0-4587-8CCF-E84692DB8287}" dt="2020-06-15T15:18:47.620" v="1054" actId="1076"/>
          <ac:picMkLst>
            <pc:docMk/>
            <pc:sldMk cId="3989963091" sldId="301"/>
            <ac:picMk id="2056" creationId="{7BF5D6DE-2D95-4411-9E36-CDBF5FC39E2B}"/>
          </ac:picMkLst>
        </pc:picChg>
        <pc:picChg chg="add mod">
          <ac:chgData name="Majeda Al Hermi" userId="ebe551ee1b006974" providerId="LiveId" clId="{9A2E8018-DFC0-4587-8CCF-E84692DB8287}" dt="2020-06-15T15:19:20.415" v="1062" actId="1076"/>
          <ac:picMkLst>
            <pc:docMk/>
            <pc:sldMk cId="3989963091" sldId="301"/>
            <ac:picMk id="2058" creationId="{B0DD3DF7-7199-4E61-8570-427499173710}"/>
          </ac:picMkLst>
        </pc:picChg>
        <pc:picChg chg="add mod">
          <ac:chgData name="Majeda Al Hermi" userId="ebe551ee1b006974" providerId="LiveId" clId="{9A2E8018-DFC0-4587-8CCF-E84692DB8287}" dt="2020-06-15T15:18:57.686" v="1059" actId="14100"/>
          <ac:picMkLst>
            <pc:docMk/>
            <pc:sldMk cId="3989963091" sldId="301"/>
            <ac:picMk id="2060" creationId="{F6CCBE52-7533-4DD0-9F24-B9E1D9AE417E}"/>
          </ac:picMkLst>
        </pc:picChg>
      </pc:sldChg>
      <pc:sldChg chg="addSp delSp modSp mod modTransition">
        <pc:chgData name="Majeda Al Hermi" userId="ebe551ee1b006974" providerId="LiveId" clId="{9A2E8018-DFC0-4587-8CCF-E84692DB8287}" dt="2020-06-15T16:32:33.927" v="2847"/>
        <pc:sldMkLst>
          <pc:docMk/>
          <pc:sldMk cId="2108332364" sldId="304"/>
        </pc:sldMkLst>
        <pc:spChg chg="mod">
          <ac:chgData name="Majeda Al Hermi" userId="ebe551ee1b006974" providerId="LiveId" clId="{9A2E8018-DFC0-4587-8CCF-E84692DB8287}" dt="2020-06-10T11:50:19.299" v="349" actId="403"/>
          <ac:spMkLst>
            <pc:docMk/>
            <pc:sldMk cId="2108332364" sldId="304"/>
            <ac:spMk id="2" creationId="{DE01A0C1-89BF-41C3-8459-BA3530766340}"/>
          </ac:spMkLst>
        </pc:spChg>
        <pc:spChg chg="mod">
          <ac:chgData name="Majeda Al Hermi" userId="ebe551ee1b006974" providerId="LiveId" clId="{9A2E8018-DFC0-4587-8CCF-E84692DB8287}" dt="2020-06-10T11:50:26.297" v="355" actId="404"/>
          <ac:spMkLst>
            <pc:docMk/>
            <pc:sldMk cId="2108332364" sldId="304"/>
            <ac:spMk id="6" creationId="{02AE5749-E5C4-4C26-9300-2D18634BE789}"/>
          </ac:spMkLst>
        </pc:spChg>
        <pc:spChg chg="mod">
          <ac:chgData name="Majeda Al Hermi" userId="ebe551ee1b006974" providerId="LiveId" clId="{9A2E8018-DFC0-4587-8CCF-E84692DB8287}" dt="2020-06-10T11:50:31.484" v="357" actId="108"/>
          <ac:spMkLst>
            <pc:docMk/>
            <pc:sldMk cId="2108332364" sldId="304"/>
            <ac:spMk id="7" creationId="{F8751E26-4670-457B-92BA-31150DE842E4}"/>
          </ac:spMkLst>
        </pc:spChg>
        <pc:spChg chg="del">
          <ac:chgData name="Majeda Al Hermi" userId="ebe551ee1b006974" providerId="LiveId" clId="{9A2E8018-DFC0-4587-8CCF-E84692DB8287}" dt="2020-06-15T16:18:02.125" v="2687" actId="478"/>
          <ac:spMkLst>
            <pc:docMk/>
            <pc:sldMk cId="2108332364" sldId="304"/>
            <ac:spMk id="45" creationId="{68B5E24A-11F8-415D-A840-CB2D21FAE901}"/>
          </ac:spMkLst>
        </pc:spChg>
        <pc:spChg chg="del">
          <ac:chgData name="Majeda Al Hermi" userId="ebe551ee1b006974" providerId="LiveId" clId="{9A2E8018-DFC0-4587-8CCF-E84692DB8287}" dt="2020-06-15T16:18:02.125" v="2687" actId="478"/>
          <ac:spMkLst>
            <pc:docMk/>
            <pc:sldMk cId="2108332364" sldId="304"/>
            <ac:spMk id="46" creationId="{6738EAAB-5F38-4062-AC11-6DB047D5FC55}"/>
          </ac:spMkLst>
        </pc:spChg>
        <pc:spChg chg="del">
          <ac:chgData name="Majeda Al Hermi" userId="ebe551ee1b006974" providerId="LiveId" clId="{9A2E8018-DFC0-4587-8CCF-E84692DB8287}" dt="2020-06-15T16:18:02.125" v="2687" actId="478"/>
          <ac:spMkLst>
            <pc:docMk/>
            <pc:sldMk cId="2108332364" sldId="304"/>
            <ac:spMk id="47" creationId="{F9594C06-A694-4E36-9636-6FA4533D2BB6}"/>
          </ac:spMkLst>
        </pc:spChg>
        <pc:spChg chg="del">
          <ac:chgData name="Majeda Al Hermi" userId="ebe551ee1b006974" providerId="LiveId" clId="{9A2E8018-DFC0-4587-8CCF-E84692DB8287}" dt="2020-06-15T16:18:02.125" v="2687" actId="478"/>
          <ac:spMkLst>
            <pc:docMk/>
            <pc:sldMk cId="2108332364" sldId="304"/>
            <ac:spMk id="48" creationId="{D50F0AB1-68EB-442C-AED6-BE8140B76A08}"/>
          </ac:spMkLst>
        </pc:spChg>
        <pc:spChg chg="del">
          <ac:chgData name="Majeda Al Hermi" userId="ebe551ee1b006974" providerId="LiveId" clId="{9A2E8018-DFC0-4587-8CCF-E84692DB8287}" dt="2020-06-15T16:18:02.125" v="2687" actId="478"/>
          <ac:spMkLst>
            <pc:docMk/>
            <pc:sldMk cId="2108332364" sldId="304"/>
            <ac:spMk id="49" creationId="{396C825B-6CFD-4408-B3CC-24B1074EEDBF}"/>
          </ac:spMkLst>
        </pc:spChg>
        <pc:spChg chg="mod">
          <ac:chgData name="Majeda Al Hermi" userId="ebe551ee1b006974" providerId="LiveId" clId="{9A2E8018-DFC0-4587-8CCF-E84692DB8287}" dt="2020-06-15T16:17:54.861" v="2685"/>
          <ac:spMkLst>
            <pc:docMk/>
            <pc:sldMk cId="2108332364" sldId="304"/>
            <ac:spMk id="50" creationId="{1BC900C1-6A48-4FE1-8BD6-0F86A1CCCDE6}"/>
          </ac:spMkLst>
        </pc:spChg>
        <pc:spChg chg="add del mod">
          <ac:chgData name="Majeda Al Hermi" userId="ebe551ee1b006974" providerId="LiveId" clId="{9A2E8018-DFC0-4587-8CCF-E84692DB8287}" dt="2020-06-10T11:45:38.481" v="283" actId="478"/>
          <ac:spMkLst>
            <pc:docMk/>
            <pc:sldMk cId="2108332364" sldId="304"/>
            <ac:spMk id="66" creationId="{4641B9D2-D31D-40F8-9B2F-A825B51A4C64}"/>
          </ac:spMkLst>
        </pc:spChg>
        <pc:spChg chg="add mod">
          <ac:chgData name="Majeda Al Hermi" userId="ebe551ee1b006974" providerId="LiveId" clId="{9A2E8018-DFC0-4587-8CCF-E84692DB8287}" dt="2020-06-15T16:23:22.435" v="2764"/>
          <ac:spMkLst>
            <pc:docMk/>
            <pc:sldMk cId="2108332364" sldId="304"/>
            <ac:spMk id="66" creationId="{D8C6D24A-3ED0-4280-9187-063043E27E12}"/>
          </ac:spMkLst>
        </pc:spChg>
        <pc:spChg chg="add mod">
          <ac:chgData name="Majeda Al Hermi" userId="ebe551ee1b006974" providerId="LiveId" clId="{9A2E8018-DFC0-4587-8CCF-E84692DB8287}" dt="2020-06-10T11:46:31.859" v="298"/>
          <ac:spMkLst>
            <pc:docMk/>
            <pc:sldMk cId="2108332364" sldId="304"/>
            <ac:spMk id="67" creationId="{9884906D-B96F-46D2-9E69-ACAED18D0E61}"/>
          </ac:spMkLst>
        </pc:spChg>
        <pc:spChg chg="add mod">
          <ac:chgData name="Majeda Al Hermi" userId="ebe551ee1b006974" providerId="LiveId" clId="{9A2E8018-DFC0-4587-8CCF-E84692DB8287}" dt="2020-06-15T16:23:22.435" v="2764"/>
          <ac:spMkLst>
            <pc:docMk/>
            <pc:sldMk cId="2108332364" sldId="304"/>
            <ac:spMk id="68" creationId="{28515841-2C90-4B37-9C7A-55832EB083C7}"/>
          </ac:spMkLst>
        </pc:spChg>
        <pc:spChg chg="add mod">
          <ac:chgData name="Majeda Al Hermi" userId="ebe551ee1b006974" providerId="LiveId" clId="{9A2E8018-DFC0-4587-8CCF-E84692DB8287}" dt="2020-06-15T16:23:22.435" v="2764"/>
          <ac:spMkLst>
            <pc:docMk/>
            <pc:sldMk cId="2108332364" sldId="304"/>
            <ac:spMk id="69" creationId="{E11DD05A-B97F-499E-9FE2-E1A286AC7ABA}"/>
          </ac:spMkLst>
        </pc:spChg>
        <pc:spChg chg="add mod">
          <ac:chgData name="Majeda Al Hermi" userId="ebe551ee1b006974" providerId="LiveId" clId="{9A2E8018-DFC0-4587-8CCF-E84692DB8287}" dt="2020-06-15T16:23:22.435" v="2764"/>
          <ac:spMkLst>
            <pc:docMk/>
            <pc:sldMk cId="2108332364" sldId="304"/>
            <ac:spMk id="70" creationId="{897C6A83-AAD2-4F0D-A156-30E2FB332112}"/>
          </ac:spMkLst>
        </pc:spChg>
        <pc:spChg chg="add mod">
          <ac:chgData name="Majeda Al Hermi" userId="ebe551ee1b006974" providerId="LiveId" clId="{9A2E8018-DFC0-4587-8CCF-E84692DB8287}" dt="2020-06-15T16:23:22.435" v="2764"/>
          <ac:spMkLst>
            <pc:docMk/>
            <pc:sldMk cId="2108332364" sldId="304"/>
            <ac:spMk id="71" creationId="{D96924DD-8E40-414A-93FE-50504B4AD406}"/>
          </ac:spMkLst>
        </pc:spChg>
      </pc:sldChg>
      <pc:sldChg chg="addSp delSp modSp mod">
        <pc:chgData name="Majeda Al Hermi" userId="ebe551ee1b006974" providerId="LiveId" clId="{9A2E8018-DFC0-4587-8CCF-E84692DB8287}" dt="2020-06-15T16:34:46.388" v="2850"/>
        <pc:sldMkLst>
          <pc:docMk/>
          <pc:sldMk cId="3266119607" sldId="305"/>
        </pc:sldMkLst>
        <pc:spChg chg="del mod">
          <ac:chgData name="Majeda Al Hermi" userId="ebe551ee1b006974" providerId="LiveId" clId="{9A2E8018-DFC0-4587-8CCF-E84692DB8287}" dt="2020-06-15T13:05:47.992" v="560" actId="478"/>
          <ac:spMkLst>
            <pc:docMk/>
            <pc:sldMk cId="3266119607" sldId="305"/>
            <ac:spMk id="2" creationId="{7A0409D5-FB91-4992-89E2-4742BAD0D5DA}"/>
          </ac:spMkLst>
        </pc:spChg>
        <pc:spChg chg="mod">
          <ac:chgData name="Majeda Al Hermi" userId="ebe551ee1b006974" providerId="LiveId" clId="{9A2E8018-DFC0-4587-8CCF-E84692DB8287}" dt="2020-06-15T13:06:28.784" v="571" actId="179"/>
          <ac:spMkLst>
            <pc:docMk/>
            <pc:sldMk cId="3266119607" sldId="305"/>
            <ac:spMk id="3" creationId="{00000000-0000-0000-0000-000000000000}"/>
          </ac:spMkLst>
        </pc:spChg>
        <pc:spChg chg="del">
          <ac:chgData name="Majeda Al Hermi" userId="ebe551ee1b006974" providerId="LiveId" clId="{9A2E8018-DFC0-4587-8CCF-E84692DB8287}" dt="2020-06-15T16:19:48.294" v="2701" actId="478"/>
          <ac:spMkLst>
            <pc:docMk/>
            <pc:sldMk cId="3266119607" sldId="305"/>
            <ac:spMk id="27" creationId="{7060F6AB-2E95-4AD8-B398-9243820FF548}"/>
          </ac:spMkLst>
        </pc:spChg>
        <pc:spChg chg="del">
          <ac:chgData name="Majeda Al Hermi" userId="ebe551ee1b006974" providerId="LiveId" clId="{9A2E8018-DFC0-4587-8CCF-E84692DB8287}" dt="2020-06-15T16:19:48.294" v="2701" actId="478"/>
          <ac:spMkLst>
            <pc:docMk/>
            <pc:sldMk cId="3266119607" sldId="305"/>
            <ac:spMk id="28" creationId="{130B19B1-892D-405D-AE6F-1E35DAD1FA9D}"/>
          </ac:spMkLst>
        </pc:spChg>
        <pc:spChg chg="mod">
          <ac:chgData name="Majeda Al Hermi" userId="ebe551ee1b006974" providerId="LiveId" clId="{9A2E8018-DFC0-4587-8CCF-E84692DB8287}" dt="2020-06-15T16:34:46.388" v="2850"/>
          <ac:spMkLst>
            <pc:docMk/>
            <pc:sldMk cId="3266119607" sldId="305"/>
            <ac:spMk id="45" creationId="{00000000-0000-0000-0000-000000000000}"/>
          </ac:spMkLst>
        </pc:spChg>
        <pc:spChg chg="del">
          <ac:chgData name="Majeda Al Hermi" userId="ebe551ee1b006974" providerId="LiveId" clId="{9A2E8018-DFC0-4587-8CCF-E84692DB8287}" dt="2020-06-15T16:19:48.294" v="2701" actId="478"/>
          <ac:spMkLst>
            <pc:docMk/>
            <pc:sldMk cId="3266119607" sldId="305"/>
            <ac:spMk id="46" creationId="{7FC95EBC-B708-4CDC-8801-6B423868DF17}"/>
          </ac:spMkLst>
        </pc:spChg>
        <pc:spChg chg="del">
          <ac:chgData name="Majeda Al Hermi" userId="ebe551ee1b006974" providerId="LiveId" clId="{9A2E8018-DFC0-4587-8CCF-E84692DB8287}" dt="2020-06-15T16:19:48.294" v="2701" actId="478"/>
          <ac:spMkLst>
            <pc:docMk/>
            <pc:sldMk cId="3266119607" sldId="305"/>
            <ac:spMk id="47" creationId="{8161C838-22A7-4F93-B9D8-BE9D51FA74B2}"/>
          </ac:spMkLst>
        </pc:spChg>
        <pc:spChg chg="del">
          <ac:chgData name="Majeda Al Hermi" userId="ebe551ee1b006974" providerId="LiveId" clId="{9A2E8018-DFC0-4587-8CCF-E84692DB8287}" dt="2020-06-15T16:19:48.294" v="2701" actId="478"/>
          <ac:spMkLst>
            <pc:docMk/>
            <pc:sldMk cId="3266119607" sldId="305"/>
            <ac:spMk id="48" creationId="{2E24996D-96BF-4AE9-B3CC-437CB4F6A99E}"/>
          </ac:spMkLst>
        </pc:spChg>
        <pc:spChg chg="add del mod">
          <ac:chgData name="Majeda Al Hermi" userId="ebe551ee1b006974" providerId="LiveId" clId="{9A2E8018-DFC0-4587-8CCF-E84692DB8287}" dt="2020-06-10T11:45:57.461" v="287" actId="478"/>
          <ac:spMkLst>
            <pc:docMk/>
            <pc:sldMk cId="3266119607" sldId="305"/>
            <ac:spMk id="49" creationId="{310A628E-58C8-44DE-ACFD-3998D192556B}"/>
          </ac:spMkLst>
        </pc:spChg>
        <pc:spChg chg="add mod">
          <ac:chgData name="Majeda Al Hermi" userId="ebe551ee1b006974" providerId="LiveId" clId="{9A2E8018-DFC0-4587-8CCF-E84692DB8287}" dt="2020-06-15T16:23:54.533" v="2772"/>
          <ac:spMkLst>
            <pc:docMk/>
            <pc:sldMk cId="3266119607" sldId="305"/>
            <ac:spMk id="49" creationId="{B889E197-730B-40D8-8611-714AB8F08908}"/>
          </ac:spMkLst>
        </pc:spChg>
        <pc:spChg chg="add mod">
          <ac:chgData name="Majeda Al Hermi" userId="ebe551ee1b006974" providerId="LiveId" clId="{9A2E8018-DFC0-4587-8CCF-E84692DB8287}" dt="2020-06-10T11:46:46.434" v="304"/>
          <ac:spMkLst>
            <pc:docMk/>
            <pc:sldMk cId="3266119607" sldId="305"/>
            <ac:spMk id="50" creationId="{903EFDA8-D526-4B9C-B852-37945D0C4B78}"/>
          </ac:spMkLst>
        </pc:spChg>
        <pc:spChg chg="add mod">
          <ac:chgData name="Majeda Al Hermi" userId="ebe551ee1b006974" providerId="LiveId" clId="{9A2E8018-DFC0-4587-8CCF-E84692DB8287}" dt="2020-06-15T16:23:54.533" v="2772"/>
          <ac:spMkLst>
            <pc:docMk/>
            <pc:sldMk cId="3266119607" sldId="305"/>
            <ac:spMk id="51" creationId="{CB181FD5-EB5E-48D0-A8F2-8BE6C8031319}"/>
          </ac:spMkLst>
        </pc:spChg>
        <pc:spChg chg="add mod">
          <ac:chgData name="Majeda Al Hermi" userId="ebe551ee1b006974" providerId="LiveId" clId="{9A2E8018-DFC0-4587-8CCF-E84692DB8287}" dt="2020-06-15T16:23:54.533" v="2772"/>
          <ac:spMkLst>
            <pc:docMk/>
            <pc:sldMk cId="3266119607" sldId="305"/>
            <ac:spMk id="52" creationId="{0EF2E84D-F52B-4F19-AADD-953D9836AFD7}"/>
          </ac:spMkLst>
        </pc:spChg>
        <pc:spChg chg="add mod">
          <ac:chgData name="Majeda Al Hermi" userId="ebe551ee1b006974" providerId="LiveId" clId="{9A2E8018-DFC0-4587-8CCF-E84692DB8287}" dt="2020-06-15T16:23:54.533" v="2772"/>
          <ac:spMkLst>
            <pc:docMk/>
            <pc:sldMk cId="3266119607" sldId="305"/>
            <ac:spMk id="53" creationId="{26482F20-1253-4682-9361-1D077D20850A}"/>
          </ac:spMkLst>
        </pc:spChg>
        <pc:spChg chg="add mod">
          <ac:chgData name="Majeda Al Hermi" userId="ebe551ee1b006974" providerId="LiveId" clId="{9A2E8018-DFC0-4587-8CCF-E84692DB8287}" dt="2020-06-15T16:23:54.533" v="2772"/>
          <ac:spMkLst>
            <pc:docMk/>
            <pc:sldMk cId="3266119607" sldId="305"/>
            <ac:spMk id="54" creationId="{4BD74B34-648E-4B01-B351-B0CF86BED303}"/>
          </ac:spMkLst>
        </pc:spChg>
      </pc:sldChg>
      <pc:sldChg chg="addSp delSp modSp add mod ord">
        <pc:chgData name="Majeda Al Hermi" userId="ebe551ee1b006974" providerId="LiveId" clId="{9A2E8018-DFC0-4587-8CCF-E84692DB8287}" dt="2020-06-15T16:23:56.829" v="2773"/>
        <pc:sldMkLst>
          <pc:docMk/>
          <pc:sldMk cId="3523808841" sldId="306"/>
        </pc:sldMkLst>
        <pc:spChg chg="mod">
          <ac:chgData name="Majeda Al Hermi" userId="ebe551ee1b006974" providerId="LiveId" clId="{9A2E8018-DFC0-4587-8CCF-E84692DB8287}" dt="2020-06-15T15:24:52.499" v="1158" actId="6549"/>
          <ac:spMkLst>
            <pc:docMk/>
            <pc:sldMk cId="3523808841" sldId="306"/>
            <ac:spMk id="29" creationId="{00000000-0000-0000-0000-000000000000}"/>
          </ac:spMkLst>
        </pc:spChg>
        <pc:spChg chg="mod">
          <ac:chgData name="Majeda Al Hermi" userId="ebe551ee1b006974" providerId="LiveId" clId="{9A2E8018-DFC0-4587-8CCF-E84692DB8287}" dt="2020-06-10T11:51:05.001" v="368" actId="108"/>
          <ac:spMkLst>
            <pc:docMk/>
            <pc:sldMk cId="3523808841" sldId="306"/>
            <ac:spMk id="39" creationId="{12D52847-7E1E-4BED-8555-89D4AF8823AE}"/>
          </ac:spMkLst>
        </pc:spChg>
        <pc:spChg chg="mod">
          <ac:chgData name="Majeda Al Hermi" userId="ebe551ee1b006974" providerId="LiveId" clId="{9A2E8018-DFC0-4587-8CCF-E84692DB8287}" dt="2020-06-10T11:51:07.172" v="374" actId="108"/>
          <ac:spMkLst>
            <pc:docMk/>
            <pc:sldMk cId="3523808841" sldId="306"/>
            <ac:spMk id="41" creationId="{C62F4748-41CE-4AE6-9199-4582ABD14EF3}"/>
          </ac:spMkLst>
        </pc:spChg>
        <pc:spChg chg="mod">
          <ac:chgData name="Majeda Al Hermi" userId="ebe551ee1b006974" providerId="LiveId" clId="{9A2E8018-DFC0-4587-8CCF-E84692DB8287}" dt="2020-06-10T11:51:06.141" v="371" actId="108"/>
          <ac:spMkLst>
            <pc:docMk/>
            <pc:sldMk cId="3523808841" sldId="306"/>
            <ac:spMk id="43" creationId="{D11D7123-0D25-422D-A3C5-A0B2013460AD}"/>
          </ac:spMkLst>
        </pc:spChg>
        <pc:spChg chg="add del mod">
          <ac:chgData name="Majeda Al Hermi" userId="ebe551ee1b006974" providerId="LiveId" clId="{9A2E8018-DFC0-4587-8CCF-E84692DB8287}" dt="2020-06-10T11:46:00.617" v="288" actId="478"/>
          <ac:spMkLst>
            <pc:docMk/>
            <pc:sldMk cId="3523808841" sldId="306"/>
            <ac:spMk id="62" creationId="{D8CEEE63-2266-411D-8A21-186FA30761FF}"/>
          </ac:spMkLst>
        </pc:spChg>
        <pc:spChg chg="add mod">
          <ac:chgData name="Majeda Al Hermi" userId="ebe551ee1b006974" providerId="LiveId" clId="{9A2E8018-DFC0-4587-8CCF-E84692DB8287}" dt="2020-06-10T11:46:48.652" v="305"/>
          <ac:spMkLst>
            <pc:docMk/>
            <pc:sldMk cId="3523808841" sldId="306"/>
            <ac:spMk id="63" creationId="{826C6609-1E8D-45A2-864B-FAC05D983EDE}"/>
          </ac:spMkLst>
        </pc:spChg>
        <pc:spChg chg="add mod">
          <ac:chgData name="Majeda Al Hermi" userId="ebe551ee1b006974" providerId="LiveId" clId="{9A2E8018-DFC0-4587-8CCF-E84692DB8287}" dt="2020-06-15T16:23:56.829" v="2773"/>
          <ac:spMkLst>
            <pc:docMk/>
            <pc:sldMk cId="3523808841" sldId="306"/>
            <ac:spMk id="64" creationId="{58435AB1-A48F-42CC-A41A-8AD6DF9B2775}"/>
          </ac:spMkLst>
        </pc:spChg>
        <pc:spChg chg="del">
          <ac:chgData name="Majeda Al Hermi" userId="ebe551ee1b006974" providerId="LiveId" clId="{9A2E8018-DFC0-4587-8CCF-E84692DB8287}" dt="2020-06-15T16:20:00.583" v="2702" actId="478"/>
          <ac:spMkLst>
            <pc:docMk/>
            <pc:sldMk cId="3523808841" sldId="306"/>
            <ac:spMk id="73" creationId="{93BAFC97-7171-4A51-8833-9A255D41F23D}"/>
          </ac:spMkLst>
        </pc:spChg>
        <pc:spChg chg="del">
          <ac:chgData name="Majeda Al Hermi" userId="ebe551ee1b006974" providerId="LiveId" clId="{9A2E8018-DFC0-4587-8CCF-E84692DB8287}" dt="2020-06-15T16:20:00.583" v="2702" actId="478"/>
          <ac:spMkLst>
            <pc:docMk/>
            <pc:sldMk cId="3523808841" sldId="306"/>
            <ac:spMk id="74" creationId="{8BFB80DA-526B-491E-93EB-7A5B8A06A5AD}"/>
          </ac:spMkLst>
        </pc:spChg>
        <pc:spChg chg="del">
          <ac:chgData name="Majeda Al Hermi" userId="ebe551ee1b006974" providerId="LiveId" clId="{9A2E8018-DFC0-4587-8CCF-E84692DB8287}" dt="2020-06-15T16:20:00.583" v="2702" actId="478"/>
          <ac:spMkLst>
            <pc:docMk/>
            <pc:sldMk cId="3523808841" sldId="306"/>
            <ac:spMk id="75" creationId="{E809EDDA-1A34-4C6A-90AB-4D880A3F4756}"/>
          </ac:spMkLst>
        </pc:spChg>
        <pc:spChg chg="del">
          <ac:chgData name="Majeda Al Hermi" userId="ebe551ee1b006974" providerId="LiveId" clId="{9A2E8018-DFC0-4587-8CCF-E84692DB8287}" dt="2020-06-15T16:20:00.583" v="2702" actId="478"/>
          <ac:spMkLst>
            <pc:docMk/>
            <pc:sldMk cId="3523808841" sldId="306"/>
            <ac:spMk id="76" creationId="{3C0E9DB5-23D9-407A-979E-23EEE9F18592}"/>
          </ac:spMkLst>
        </pc:spChg>
        <pc:spChg chg="del">
          <ac:chgData name="Majeda Al Hermi" userId="ebe551ee1b006974" providerId="LiveId" clId="{9A2E8018-DFC0-4587-8CCF-E84692DB8287}" dt="2020-06-15T16:20:00.583" v="2702" actId="478"/>
          <ac:spMkLst>
            <pc:docMk/>
            <pc:sldMk cId="3523808841" sldId="306"/>
            <ac:spMk id="77" creationId="{E94C7913-F809-49D2-B87D-7F590A22D2BB}"/>
          </ac:spMkLst>
        </pc:spChg>
        <pc:spChg chg="add mod">
          <ac:chgData name="Majeda Al Hermi" userId="ebe551ee1b006974" providerId="LiveId" clId="{9A2E8018-DFC0-4587-8CCF-E84692DB8287}" dt="2020-06-15T16:23:56.829" v="2773"/>
          <ac:spMkLst>
            <pc:docMk/>
            <pc:sldMk cId="3523808841" sldId="306"/>
            <ac:spMk id="78" creationId="{7FB23E35-3895-47A7-A2EB-304EBB6AD1AB}"/>
          </ac:spMkLst>
        </pc:spChg>
        <pc:spChg chg="add mod">
          <ac:chgData name="Majeda Al Hermi" userId="ebe551ee1b006974" providerId="LiveId" clId="{9A2E8018-DFC0-4587-8CCF-E84692DB8287}" dt="2020-06-15T16:23:56.829" v="2773"/>
          <ac:spMkLst>
            <pc:docMk/>
            <pc:sldMk cId="3523808841" sldId="306"/>
            <ac:spMk id="79" creationId="{7A6ACFB4-64E4-4803-9FDE-7B99EC1C5D78}"/>
          </ac:spMkLst>
        </pc:spChg>
        <pc:spChg chg="add mod">
          <ac:chgData name="Majeda Al Hermi" userId="ebe551ee1b006974" providerId="LiveId" clId="{9A2E8018-DFC0-4587-8CCF-E84692DB8287}" dt="2020-06-15T16:23:56.829" v="2773"/>
          <ac:spMkLst>
            <pc:docMk/>
            <pc:sldMk cId="3523808841" sldId="306"/>
            <ac:spMk id="80" creationId="{AFC31C73-6946-4651-9F13-C7D80BE3E9B3}"/>
          </ac:spMkLst>
        </pc:spChg>
        <pc:spChg chg="add mod">
          <ac:chgData name="Majeda Al Hermi" userId="ebe551ee1b006974" providerId="LiveId" clId="{9A2E8018-DFC0-4587-8CCF-E84692DB8287}" dt="2020-06-15T16:23:56.829" v="2773"/>
          <ac:spMkLst>
            <pc:docMk/>
            <pc:sldMk cId="3523808841" sldId="306"/>
            <ac:spMk id="81" creationId="{88B82498-147C-42C0-84C7-FC6FF84F7C01}"/>
          </ac:spMkLst>
        </pc:spChg>
        <pc:grpChg chg="add del">
          <ac:chgData name="Majeda Al Hermi" userId="ebe551ee1b006974" providerId="LiveId" clId="{9A2E8018-DFC0-4587-8CCF-E84692DB8287}" dt="2020-06-15T15:24:52.031" v="1157" actId="21"/>
          <ac:grpSpMkLst>
            <pc:docMk/>
            <pc:sldMk cId="3523808841" sldId="306"/>
            <ac:grpSpMk id="16" creationId="{50C483AE-F0AE-4090-98C4-A6EF9369854D}"/>
          </ac:grpSpMkLst>
        </pc:grpChg>
      </pc:sldChg>
      <pc:sldChg chg="add del">
        <pc:chgData name="Majeda Al Hermi" userId="ebe551ee1b006974" providerId="LiveId" clId="{9A2E8018-DFC0-4587-8CCF-E84692DB8287}" dt="2020-06-08T14:16:33.376" v="140" actId="2696"/>
        <pc:sldMkLst>
          <pc:docMk/>
          <pc:sldMk cId="489231796" sldId="307"/>
        </pc:sldMkLst>
      </pc:sldChg>
      <pc:sldChg chg="add del setBg">
        <pc:chgData name="Majeda Al Hermi" userId="ebe551ee1b006974" providerId="LiveId" clId="{9A2E8018-DFC0-4587-8CCF-E84692DB8287}" dt="2020-06-08T14:16:39.778" v="142"/>
        <pc:sldMkLst>
          <pc:docMk/>
          <pc:sldMk cId="928040169" sldId="307"/>
        </pc:sldMkLst>
      </pc:sldChg>
      <pc:sldChg chg="addSp delSp modSp add del mod ord delAnim modAnim">
        <pc:chgData name="Majeda Al Hermi" userId="ebe551ee1b006974" providerId="LiveId" clId="{9A2E8018-DFC0-4587-8CCF-E84692DB8287}" dt="2020-06-15T15:33:56.021" v="1330" actId="2696"/>
        <pc:sldMkLst>
          <pc:docMk/>
          <pc:sldMk cId="4286242384" sldId="307"/>
        </pc:sldMkLst>
        <pc:spChg chg="del">
          <ac:chgData name="Majeda Al Hermi" userId="ebe551ee1b006974" providerId="LiveId" clId="{9A2E8018-DFC0-4587-8CCF-E84692DB8287}" dt="2020-06-08T14:25:34.050" v="162" actId="478"/>
          <ac:spMkLst>
            <pc:docMk/>
            <pc:sldMk cId="4286242384" sldId="307"/>
            <ac:spMk id="12" creationId="{3D149265-CBF7-4831-85F6-7C4B3CADE5A4}"/>
          </ac:spMkLst>
        </pc:spChg>
        <pc:spChg chg="mod">
          <ac:chgData name="Majeda Al Hermi" userId="ebe551ee1b006974" providerId="LiveId" clId="{9A2E8018-DFC0-4587-8CCF-E84692DB8287}" dt="2020-06-15T15:32:58.288" v="1311"/>
          <ac:spMkLst>
            <pc:docMk/>
            <pc:sldMk cId="4286242384" sldId="307"/>
            <ac:spMk id="39" creationId="{12D52847-7E1E-4BED-8555-89D4AF8823AE}"/>
          </ac:spMkLst>
        </pc:spChg>
        <pc:spChg chg="mod">
          <ac:chgData name="Majeda Al Hermi" userId="ebe551ee1b006974" providerId="LiveId" clId="{9A2E8018-DFC0-4587-8CCF-E84692DB8287}" dt="2020-06-10T11:51:49.537" v="384" actId="20577"/>
          <ac:spMkLst>
            <pc:docMk/>
            <pc:sldMk cId="4286242384" sldId="307"/>
            <ac:spMk id="41" creationId="{C62F4748-41CE-4AE6-9199-4582ABD14EF3}"/>
          </ac:spMkLst>
        </pc:spChg>
        <pc:spChg chg="mod">
          <ac:chgData name="Majeda Al Hermi" userId="ebe551ee1b006974" providerId="LiveId" clId="{9A2E8018-DFC0-4587-8CCF-E84692DB8287}" dt="2020-06-10T11:51:11.015" v="380" actId="108"/>
          <ac:spMkLst>
            <pc:docMk/>
            <pc:sldMk cId="4286242384" sldId="307"/>
            <ac:spMk id="43" creationId="{D11D7123-0D25-422D-A3C5-A0B2013460AD}"/>
          </ac:spMkLst>
        </pc:spChg>
        <pc:spChg chg="add mod">
          <ac:chgData name="Majeda Al Hermi" userId="ebe551ee1b006974" providerId="LiveId" clId="{9A2E8018-DFC0-4587-8CCF-E84692DB8287}" dt="2020-06-08T14:26:55.347" v="164"/>
          <ac:spMkLst>
            <pc:docMk/>
            <pc:sldMk cId="4286242384" sldId="307"/>
            <ac:spMk id="62" creationId="{DC643D26-8997-4F9A-BFAD-95A88C4BD838}"/>
          </ac:spMkLst>
        </pc:spChg>
        <pc:spChg chg="mod">
          <ac:chgData name="Majeda Al Hermi" userId="ebe551ee1b006974" providerId="LiveId" clId="{9A2E8018-DFC0-4587-8CCF-E84692DB8287}" dt="2020-06-08T14:26:55.347" v="164"/>
          <ac:spMkLst>
            <pc:docMk/>
            <pc:sldMk cId="4286242384" sldId="307"/>
            <ac:spMk id="64" creationId="{F5913FCE-982B-4A46-8625-E7AA06ECA528}"/>
          </ac:spMkLst>
        </pc:spChg>
        <pc:spChg chg="add mod">
          <ac:chgData name="Majeda Al Hermi" userId="ebe551ee1b006974" providerId="LiveId" clId="{9A2E8018-DFC0-4587-8CCF-E84692DB8287}" dt="2020-06-10T11:46:53.534" v="307"/>
          <ac:spMkLst>
            <pc:docMk/>
            <pc:sldMk cId="4286242384" sldId="307"/>
            <ac:spMk id="65" creationId="{C43B193D-E857-4890-8C29-D0B914F7C068}"/>
          </ac:spMkLst>
        </pc:spChg>
        <pc:spChg chg="mod">
          <ac:chgData name="Majeda Al Hermi" userId="ebe551ee1b006974" providerId="LiveId" clId="{9A2E8018-DFC0-4587-8CCF-E84692DB8287}" dt="2020-06-08T14:26:55.347" v="164"/>
          <ac:spMkLst>
            <pc:docMk/>
            <pc:sldMk cId="4286242384" sldId="307"/>
            <ac:spMk id="78" creationId="{2349D727-2827-4CE2-85FB-B75676A77660}"/>
          </ac:spMkLst>
        </pc:spChg>
        <pc:spChg chg="mod">
          <ac:chgData name="Majeda Al Hermi" userId="ebe551ee1b006974" providerId="LiveId" clId="{9A2E8018-DFC0-4587-8CCF-E84692DB8287}" dt="2020-06-08T14:26:55.347" v="164"/>
          <ac:spMkLst>
            <pc:docMk/>
            <pc:sldMk cId="4286242384" sldId="307"/>
            <ac:spMk id="79" creationId="{6C57AA04-8C22-4511-A7B6-E1E9E92555FB}"/>
          </ac:spMkLst>
        </pc:spChg>
        <pc:spChg chg="mod">
          <ac:chgData name="Majeda Al Hermi" userId="ebe551ee1b006974" providerId="LiveId" clId="{9A2E8018-DFC0-4587-8CCF-E84692DB8287}" dt="2020-06-08T14:26:55.347" v="164"/>
          <ac:spMkLst>
            <pc:docMk/>
            <pc:sldMk cId="4286242384" sldId="307"/>
            <ac:spMk id="80" creationId="{2E71EC44-A169-4664-82C5-8C87AD95D5EA}"/>
          </ac:spMkLst>
        </pc:spChg>
        <pc:spChg chg="mod">
          <ac:chgData name="Majeda Al Hermi" userId="ebe551ee1b006974" providerId="LiveId" clId="{9A2E8018-DFC0-4587-8CCF-E84692DB8287}" dt="2020-06-08T14:26:55.347" v="164"/>
          <ac:spMkLst>
            <pc:docMk/>
            <pc:sldMk cId="4286242384" sldId="307"/>
            <ac:spMk id="81" creationId="{BD858056-A533-4E3D-A20C-A3DA3CEC1A63}"/>
          </ac:spMkLst>
        </pc:spChg>
        <pc:spChg chg="mod">
          <ac:chgData name="Majeda Al Hermi" userId="ebe551ee1b006974" providerId="LiveId" clId="{9A2E8018-DFC0-4587-8CCF-E84692DB8287}" dt="2020-06-08T14:26:55.347" v="164"/>
          <ac:spMkLst>
            <pc:docMk/>
            <pc:sldMk cId="4286242384" sldId="307"/>
            <ac:spMk id="82" creationId="{48008946-9A8C-4E96-A5F0-20CE1AE5935E}"/>
          </ac:spMkLst>
        </pc:spChg>
        <pc:spChg chg="mod">
          <ac:chgData name="Majeda Al Hermi" userId="ebe551ee1b006974" providerId="LiveId" clId="{9A2E8018-DFC0-4587-8CCF-E84692DB8287}" dt="2020-06-08T14:26:55.347" v="164"/>
          <ac:spMkLst>
            <pc:docMk/>
            <pc:sldMk cId="4286242384" sldId="307"/>
            <ac:spMk id="83" creationId="{0139B1C6-4277-483D-9A2D-A44B812F7E24}"/>
          </ac:spMkLst>
        </pc:spChg>
        <pc:spChg chg="mod">
          <ac:chgData name="Majeda Al Hermi" userId="ebe551ee1b006974" providerId="LiveId" clId="{9A2E8018-DFC0-4587-8CCF-E84692DB8287}" dt="2020-06-08T14:26:55.347" v="164"/>
          <ac:spMkLst>
            <pc:docMk/>
            <pc:sldMk cId="4286242384" sldId="307"/>
            <ac:spMk id="84" creationId="{64AEC2D5-474C-4CAE-B9DE-E0842B46FE80}"/>
          </ac:spMkLst>
        </pc:spChg>
        <pc:spChg chg="mod">
          <ac:chgData name="Majeda Al Hermi" userId="ebe551ee1b006974" providerId="LiveId" clId="{9A2E8018-DFC0-4587-8CCF-E84692DB8287}" dt="2020-06-08T14:26:55.347" v="164"/>
          <ac:spMkLst>
            <pc:docMk/>
            <pc:sldMk cId="4286242384" sldId="307"/>
            <ac:spMk id="85" creationId="{0ED02512-E743-4758-B210-1996E585070D}"/>
          </ac:spMkLst>
        </pc:spChg>
        <pc:spChg chg="mod">
          <ac:chgData name="Majeda Al Hermi" userId="ebe551ee1b006974" providerId="LiveId" clId="{9A2E8018-DFC0-4587-8CCF-E84692DB8287}" dt="2020-06-08T14:26:55.347" v="164"/>
          <ac:spMkLst>
            <pc:docMk/>
            <pc:sldMk cId="4286242384" sldId="307"/>
            <ac:spMk id="86" creationId="{B6678CCB-C58A-4C15-826E-E34C4C056494}"/>
          </ac:spMkLst>
        </pc:spChg>
        <pc:spChg chg="mod">
          <ac:chgData name="Majeda Al Hermi" userId="ebe551ee1b006974" providerId="LiveId" clId="{9A2E8018-DFC0-4587-8CCF-E84692DB8287}" dt="2020-06-08T14:26:55.347" v="164"/>
          <ac:spMkLst>
            <pc:docMk/>
            <pc:sldMk cId="4286242384" sldId="307"/>
            <ac:spMk id="87" creationId="{105EC4C5-2BD3-4125-9B4C-85F90578835F}"/>
          </ac:spMkLst>
        </pc:spChg>
        <pc:spChg chg="mod">
          <ac:chgData name="Majeda Al Hermi" userId="ebe551ee1b006974" providerId="LiveId" clId="{9A2E8018-DFC0-4587-8CCF-E84692DB8287}" dt="2020-06-08T14:26:55.347" v="164"/>
          <ac:spMkLst>
            <pc:docMk/>
            <pc:sldMk cId="4286242384" sldId="307"/>
            <ac:spMk id="88" creationId="{7B1814AC-3D9F-4BE6-954B-7E28751BB67C}"/>
          </ac:spMkLst>
        </pc:spChg>
        <pc:spChg chg="mod">
          <ac:chgData name="Majeda Al Hermi" userId="ebe551ee1b006974" providerId="LiveId" clId="{9A2E8018-DFC0-4587-8CCF-E84692DB8287}" dt="2020-06-08T14:26:55.347" v="164"/>
          <ac:spMkLst>
            <pc:docMk/>
            <pc:sldMk cId="4286242384" sldId="307"/>
            <ac:spMk id="89" creationId="{3DCF520C-0BA4-4C40-A360-CA70688E61DC}"/>
          </ac:spMkLst>
        </pc:spChg>
        <pc:spChg chg="mod">
          <ac:chgData name="Majeda Al Hermi" userId="ebe551ee1b006974" providerId="LiveId" clId="{9A2E8018-DFC0-4587-8CCF-E84692DB8287}" dt="2020-06-08T14:26:55.347" v="164"/>
          <ac:spMkLst>
            <pc:docMk/>
            <pc:sldMk cId="4286242384" sldId="307"/>
            <ac:spMk id="90" creationId="{D34E80CC-B318-4D92-B3EA-C61B4444008B}"/>
          </ac:spMkLst>
        </pc:spChg>
        <pc:spChg chg="mod">
          <ac:chgData name="Majeda Al Hermi" userId="ebe551ee1b006974" providerId="LiveId" clId="{9A2E8018-DFC0-4587-8CCF-E84692DB8287}" dt="2020-06-08T14:26:55.347" v="164"/>
          <ac:spMkLst>
            <pc:docMk/>
            <pc:sldMk cId="4286242384" sldId="307"/>
            <ac:spMk id="91" creationId="{ED044C2D-0338-453F-BEB1-0D76ABA268D7}"/>
          </ac:spMkLst>
        </pc:spChg>
        <pc:spChg chg="mod">
          <ac:chgData name="Majeda Al Hermi" userId="ebe551ee1b006974" providerId="LiveId" clId="{9A2E8018-DFC0-4587-8CCF-E84692DB8287}" dt="2020-06-08T14:26:55.347" v="164"/>
          <ac:spMkLst>
            <pc:docMk/>
            <pc:sldMk cId="4286242384" sldId="307"/>
            <ac:spMk id="92" creationId="{1D186D46-D5D8-44F4-BCDC-A21D91FEC1FF}"/>
          </ac:spMkLst>
        </pc:spChg>
        <pc:spChg chg="mod">
          <ac:chgData name="Majeda Al Hermi" userId="ebe551ee1b006974" providerId="LiveId" clId="{9A2E8018-DFC0-4587-8CCF-E84692DB8287}" dt="2020-06-08T14:26:55.347" v="164"/>
          <ac:spMkLst>
            <pc:docMk/>
            <pc:sldMk cId="4286242384" sldId="307"/>
            <ac:spMk id="93" creationId="{81C32AFD-DA78-4ADB-8B41-37C2136F3C1C}"/>
          </ac:spMkLst>
        </pc:spChg>
        <pc:spChg chg="mod">
          <ac:chgData name="Majeda Al Hermi" userId="ebe551ee1b006974" providerId="LiveId" clId="{9A2E8018-DFC0-4587-8CCF-E84692DB8287}" dt="2020-06-08T14:26:55.347" v="164"/>
          <ac:spMkLst>
            <pc:docMk/>
            <pc:sldMk cId="4286242384" sldId="307"/>
            <ac:spMk id="94" creationId="{49BEE751-5104-4724-BF55-61510BC1811B}"/>
          </ac:spMkLst>
        </pc:spChg>
        <pc:spChg chg="mod">
          <ac:chgData name="Majeda Al Hermi" userId="ebe551ee1b006974" providerId="LiveId" clId="{9A2E8018-DFC0-4587-8CCF-E84692DB8287}" dt="2020-06-08T14:26:55.347" v="164"/>
          <ac:spMkLst>
            <pc:docMk/>
            <pc:sldMk cId="4286242384" sldId="307"/>
            <ac:spMk id="95" creationId="{D40CB5C7-22AE-414C-917F-36A5971F891E}"/>
          </ac:spMkLst>
        </pc:spChg>
        <pc:spChg chg="mod">
          <ac:chgData name="Majeda Al Hermi" userId="ebe551ee1b006974" providerId="LiveId" clId="{9A2E8018-DFC0-4587-8CCF-E84692DB8287}" dt="2020-06-08T14:26:55.347" v="164"/>
          <ac:spMkLst>
            <pc:docMk/>
            <pc:sldMk cId="4286242384" sldId="307"/>
            <ac:spMk id="96" creationId="{03DBC863-A68D-422D-9AED-28AE63175947}"/>
          </ac:spMkLst>
        </pc:spChg>
        <pc:spChg chg="mod">
          <ac:chgData name="Majeda Al Hermi" userId="ebe551ee1b006974" providerId="LiveId" clId="{9A2E8018-DFC0-4587-8CCF-E84692DB8287}" dt="2020-06-08T14:26:55.347" v="164"/>
          <ac:spMkLst>
            <pc:docMk/>
            <pc:sldMk cId="4286242384" sldId="307"/>
            <ac:spMk id="97" creationId="{249A5648-B3E9-4F8C-8705-397FDE04D897}"/>
          </ac:spMkLst>
        </pc:spChg>
        <pc:spChg chg="mod">
          <ac:chgData name="Majeda Al Hermi" userId="ebe551ee1b006974" providerId="LiveId" clId="{9A2E8018-DFC0-4587-8CCF-E84692DB8287}" dt="2020-06-08T14:26:55.347" v="164"/>
          <ac:spMkLst>
            <pc:docMk/>
            <pc:sldMk cId="4286242384" sldId="307"/>
            <ac:spMk id="98" creationId="{09DF2582-CAD0-4BF2-BF87-D9EE78200688}"/>
          </ac:spMkLst>
        </pc:spChg>
        <pc:spChg chg="mod">
          <ac:chgData name="Majeda Al Hermi" userId="ebe551ee1b006974" providerId="LiveId" clId="{9A2E8018-DFC0-4587-8CCF-E84692DB8287}" dt="2020-06-08T14:26:55.347" v="164"/>
          <ac:spMkLst>
            <pc:docMk/>
            <pc:sldMk cId="4286242384" sldId="307"/>
            <ac:spMk id="99" creationId="{43C8A755-DB31-429A-A671-02D5AB7F40A6}"/>
          </ac:spMkLst>
        </pc:spChg>
        <pc:spChg chg="add del mod">
          <ac:chgData name="Majeda Al Hermi" userId="ebe551ee1b006974" providerId="LiveId" clId="{9A2E8018-DFC0-4587-8CCF-E84692DB8287}" dt="2020-06-10T11:46:06.740" v="290" actId="478"/>
          <ac:spMkLst>
            <pc:docMk/>
            <pc:sldMk cId="4286242384" sldId="307"/>
            <ac:spMk id="100" creationId="{5E62E4CD-DFB9-42D4-B243-94B2A5FEF8CE}"/>
          </ac:spMkLst>
        </pc:spChg>
        <pc:grpChg chg="del">
          <ac:chgData name="Majeda Al Hermi" userId="ebe551ee1b006974" providerId="LiveId" clId="{9A2E8018-DFC0-4587-8CCF-E84692DB8287}" dt="2020-06-08T14:25:36.040" v="163" actId="478"/>
          <ac:grpSpMkLst>
            <pc:docMk/>
            <pc:sldMk cId="4286242384" sldId="307"/>
            <ac:grpSpMk id="44" creationId="{B029C05A-AD20-46C2-89FB-90D0D7E4A1A5}"/>
          </ac:grpSpMkLst>
        </pc:grpChg>
        <pc:grpChg chg="add mod">
          <ac:chgData name="Majeda Al Hermi" userId="ebe551ee1b006974" providerId="LiveId" clId="{9A2E8018-DFC0-4587-8CCF-E84692DB8287}" dt="2020-06-08T14:26:55.347" v="164"/>
          <ac:grpSpMkLst>
            <pc:docMk/>
            <pc:sldMk cId="4286242384" sldId="307"/>
            <ac:grpSpMk id="63" creationId="{95F88FDB-3830-4B74-AA61-8F409C1FAD78}"/>
          </ac:grpSpMkLst>
        </pc:grpChg>
      </pc:sldChg>
      <pc:sldChg chg="addSp delSp modSp add mod modTransition">
        <pc:chgData name="Majeda Al Hermi" userId="ebe551ee1b006974" providerId="LiveId" clId="{9A2E8018-DFC0-4587-8CCF-E84692DB8287}" dt="2020-06-15T16:41:05.855" v="2870"/>
        <pc:sldMkLst>
          <pc:docMk/>
          <pc:sldMk cId="1511688623" sldId="308"/>
        </pc:sldMkLst>
        <pc:spChg chg="add mod">
          <ac:chgData name="Majeda Al Hermi" userId="ebe551ee1b006974" providerId="LiveId" clId="{9A2E8018-DFC0-4587-8CCF-E84692DB8287}" dt="2020-06-15T16:28:44.515" v="2807"/>
          <ac:spMkLst>
            <pc:docMk/>
            <pc:sldMk cId="1511688623" sldId="308"/>
            <ac:spMk id="3" creationId="{88016DD9-18C8-4399-8EF4-7EB5DE750AB2}"/>
          </ac:spMkLst>
        </pc:spChg>
        <pc:spChg chg="add mod">
          <ac:chgData name="Majeda Al Hermi" userId="ebe551ee1b006974" providerId="LiveId" clId="{9A2E8018-DFC0-4587-8CCF-E84692DB8287}" dt="2020-06-10T11:47:07.756" v="314"/>
          <ac:spMkLst>
            <pc:docMk/>
            <pc:sldMk cId="1511688623" sldId="308"/>
            <ac:spMk id="5" creationId="{EDA30CBC-F583-474C-AC7C-5FD8F801DDEB}"/>
          </ac:spMkLst>
        </pc:spChg>
        <pc:spChg chg="del">
          <ac:chgData name="Majeda Al Hermi" userId="ebe551ee1b006974" providerId="LiveId" clId="{9A2E8018-DFC0-4587-8CCF-E84692DB8287}" dt="2020-06-08T14:27:31.165" v="166" actId="478"/>
          <ac:spMkLst>
            <pc:docMk/>
            <pc:sldMk cId="1511688623" sldId="308"/>
            <ac:spMk id="21" creationId="{00000000-0000-0000-0000-000000000000}"/>
          </ac:spMkLst>
        </pc:spChg>
        <pc:picChg chg="add mod">
          <ac:chgData name="Majeda Al Hermi" userId="ebe551ee1b006974" providerId="LiveId" clId="{9A2E8018-DFC0-4587-8CCF-E84692DB8287}" dt="2020-06-08T14:28:07.337" v="171"/>
          <ac:picMkLst>
            <pc:docMk/>
            <pc:sldMk cId="1511688623" sldId="308"/>
            <ac:picMk id="4" creationId="{B25562ED-C647-42EA-8218-C83F4D72F2FC}"/>
          </ac:picMkLst>
        </pc:picChg>
      </pc:sldChg>
      <pc:sldChg chg="addSp delSp modSp add mod modTransition">
        <pc:chgData name="Majeda Al Hermi" userId="ebe551ee1b006974" providerId="LiveId" clId="{9A2E8018-DFC0-4587-8CCF-E84692DB8287}" dt="2020-06-15T16:41:05.855" v="2870"/>
        <pc:sldMkLst>
          <pc:docMk/>
          <pc:sldMk cId="793439796" sldId="309"/>
        </pc:sldMkLst>
        <pc:spChg chg="del">
          <ac:chgData name="Majeda Al Hermi" userId="ebe551ee1b006974" providerId="LiveId" clId="{9A2E8018-DFC0-4587-8CCF-E84692DB8287}" dt="2020-06-08T14:28:16.814" v="173" actId="478"/>
          <ac:spMkLst>
            <pc:docMk/>
            <pc:sldMk cId="793439796" sldId="309"/>
            <ac:spMk id="3" creationId="{88016DD9-18C8-4399-8EF4-7EB5DE750AB2}"/>
          </ac:spMkLst>
        </pc:spChg>
        <pc:spChg chg="add mod">
          <ac:chgData name="Majeda Al Hermi" userId="ebe551ee1b006974" providerId="LiveId" clId="{9A2E8018-DFC0-4587-8CCF-E84692DB8287}" dt="2020-06-10T11:47:09.224" v="315"/>
          <ac:spMkLst>
            <pc:docMk/>
            <pc:sldMk cId="793439796" sldId="309"/>
            <ac:spMk id="4" creationId="{6964FA9A-3DA4-47CB-BC64-E880B31A3B08}"/>
          </ac:spMkLst>
        </pc:spChg>
        <pc:spChg chg="add mod">
          <ac:chgData name="Majeda Al Hermi" userId="ebe551ee1b006974" providerId="LiveId" clId="{9A2E8018-DFC0-4587-8CCF-E84692DB8287}" dt="2020-06-15T16:28:52.951" v="2808"/>
          <ac:spMkLst>
            <pc:docMk/>
            <pc:sldMk cId="793439796" sldId="309"/>
            <ac:spMk id="5" creationId="{ED0E0ACF-C18E-4162-87A1-321F76C46AA1}"/>
          </ac:spMkLst>
        </pc:spChg>
        <pc:picChg chg="del">
          <ac:chgData name="Majeda Al Hermi" userId="ebe551ee1b006974" providerId="LiveId" clId="{9A2E8018-DFC0-4587-8CCF-E84692DB8287}" dt="2020-06-08T14:28:16.814" v="173" actId="478"/>
          <ac:picMkLst>
            <pc:docMk/>
            <pc:sldMk cId="793439796" sldId="309"/>
            <ac:picMk id="4" creationId="{B25562ED-C647-42EA-8218-C83F4D72F2FC}"/>
          </ac:picMkLst>
        </pc:picChg>
        <pc:picChg chg="add mod">
          <ac:chgData name="Majeda Al Hermi" userId="ebe551ee1b006974" providerId="LiveId" clId="{9A2E8018-DFC0-4587-8CCF-E84692DB8287}" dt="2020-06-08T14:28:28.644" v="174"/>
          <ac:picMkLst>
            <pc:docMk/>
            <pc:sldMk cId="793439796" sldId="309"/>
            <ac:picMk id="6" creationId="{A24C1F8C-FDC3-4522-BBBE-197834086AFC}"/>
          </ac:picMkLst>
        </pc:picChg>
      </pc:sldChg>
      <pc:sldChg chg="addSp modSp add modTransition">
        <pc:chgData name="Majeda Al Hermi" userId="ebe551ee1b006974" providerId="LiveId" clId="{9A2E8018-DFC0-4587-8CCF-E84692DB8287}" dt="2020-06-15T16:41:05.855" v="2870"/>
        <pc:sldMkLst>
          <pc:docMk/>
          <pc:sldMk cId="79561029" sldId="310"/>
        </pc:sldMkLst>
        <pc:spChg chg="mod">
          <ac:chgData name="Majeda Al Hermi" userId="ebe551ee1b006974" providerId="LiveId" clId="{9A2E8018-DFC0-4587-8CCF-E84692DB8287}" dt="2020-06-15T16:29:05.432" v="2809"/>
          <ac:spMkLst>
            <pc:docMk/>
            <pc:sldMk cId="79561029" sldId="310"/>
            <ac:spMk id="3" creationId="{88016DD9-18C8-4399-8EF4-7EB5DE750AB2}"/>
          </ac:spMkLst>
        </pc:spChg>
        <pc:spChg chg="add mod">
          <ac:chgData name="Majeda Al Hermi" userId="ebe551ee1b006974" providerId="LiveId" clId="{9A2E8018-DFC0-4587-8CCF-E84692DB8287}" dt="2020-06-10T11:47:12.411" v="316"/>
          <ac:spMkLst>
            <pc:docMk/>
            <pc:sldMk cId="79561029" sldId="310"/>
            <ac:spMk id="5" creationId="{A384346F-6B7C-4359-A878-F75E024FED14}"/>
          </ac:spMkLst>
        </pc:spChg>
      </pc:sldChg>
      <pc:sldChg chg="addSp modSp add modTransition">
        <pc:chgData name="Majeda Al Hermi" userId="ebe551ee1b006974" providerId="LiveId" clId="{9A2E8018-DFC0-4587-8CCF-E84692DB8287}" dt="2020-06-15T16:41:05.855" v="2870"/>
        <pc:sldMkLst>
          <pc:docMk/>
          <pc:sldMk cId="125529107" sldId="311"/>
        </pc:sldMkLst>
        <pc:spChg chg="add mod">
          <ac:chgData name="Majeda Al Hermi" userId="ebe551ee1b006974" providerId="LiveId" clId="{9A2E8018-DFC0-4587-8CCF-E84692DB8287}" dt="2020-06-10T11:47:14.067" v="317"/>
          <ac:spMkLst>
            <pc:docMk/>
            <pc:sldMk cId="125529107" sldId="311"/>
            <ac:spMk id="4" creationId="{5AF2D734-54DB-4E83-8242-649295369667}"/>
          </ac:spMkLst>
        </pc:spChg>
        <pc:spChg chg="mod">
          <ac:chgData name="Majeda Al Hermi" userId="ebe551ee1b006974" providerId="LiveId" clId="{9A2E8018-DFC0-4587-8CCF-E84692DB8287}" dt="2020-06-15T16:29:19.335" v="2810"/>
          <ac:spMkLst>
            <pc:docMk/>
            <pc:sldMk cId="125529107" sldId="311"/>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2478867484" sldId="312"/>
        </pc:sldMkLst>
        <pc:spChg chg="mod">
          <ac:chgData name="Majeda Al Hermi" userId="ebe551ee1b006974" providerId="LiveId" clId="{9A2E8018-DFC0-4587-8CCF-E84692DB8287}" dt="2020-06-15T16:29:33.066" v="2811"/>
          <ac:spMkLst>
            <pc:docMk/>
            <pc:sldMk cId="2478867484" sldId="312"/>
            <ac:spMk id="3" creationId="{88016DD9-18C8-4399-8EF4-7EB5DE750AB2}"/>
          </ac:spMkLst>
        </pc:spChg>
        <pc:spChg chg="add mod">
          <ac:chgData name="Majeda Al Hermi" userId="ebe551ee1b006974" providerId="LiveId" clId="{9A2E8018-DFC0-4587-8CCF-E84692DB8287}" dt="2020-06-10T11:47:16.332" v="318"/>
          <ac:spMkLst>
            <pc:docMk/>
            <pc:sldMk cId="2478867484" sldId="312"/>
            <ac:spMk id="5" creationId="{4A906922-67B2-4EC2-84CC-73599D440A2B}"/>
          </ac:spMkLst>
        </pc:spChg>
      </pc:sldChg>
      <pc:sldChg chg="addSp modSp add modTransition">
        <pc:chgData name="Majeda Al Hermi" userId="ebe551ee1b006974" providerId="LiveId" clId="{9A2E8018-DFC0-4587-8CCF-E84692DB8287}" dt="2020-06-15T16:41:05.855" v="2870"/>
        <pc:sldMkLst>
          <pc:docMk/>
          <pc:sldMk cId="3259538716" sldId="313"/>
        </pc:sldMkLst>
        <pc:spChg chg="add mod">
          <ac:chgData name="Majeda Al Hermi" userId="ebe551ee1b006974" providerId="LiveId" clId="{9A2E8018-DFC0-4587-8CCF-E84692DB8287}" dt="2020-06-10T11:47:18.441" v="319"/>
          <ac:spMkLst>
            <pc:docMk/>
            <pc:sldMk cId="3259538716" sldId="313"/>
            <ac:spMk id="4" creationId="{CDE1023D-2B57-4DFB-8394-38567317C803}"/>
          </ac:spMkLst>
        </pc:spChg>
        <pc:spChg chg="mod">
          <ac:chgData name="Majeda Al Hermi" userId="ebe551ee1b006974" providerId="LiveId" clId="{9A2E8018-DFC0-4587-8CCF-E84692DB8287}" dt="2020-06-15T16:29:53.062" v="2812"/>
          <ac:spMkLst>
            <pc:docMk/>
            <pc:sldMk cId="3259538716" sldId="313"/>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3429069283" sldId="314"/>
        </pc:sldMkLst>
        <pc:spChg chg="mod">
          <ac:chgData name="Majeda Al Hermi" userId="ebe551ee1b006974" providerId="LiveId" clId="{9A2E8018-DFC0-4587-8CCF-E84692DB8287}" dt="2020-06-15T16:30:03.871" v="2813"/>
          <ac:spMkLst>
            <pc:docMk/>
            <pc:sldMk cId="3429069283" sldId="314"/>
            <ac:spMk id="3" creationId="{88016DD9-18C8-4399-8EF4-7EB5DE750AB2}"/>
          </ac:spMkLst>
        </pc:spChg>
        <pc:spChg chg="add mod">
          <ac:chgData name="Majeda Al Hermi" userId="ebe551ee1b006974" providerId="LiveId" clId="{9A2E8018-DFC0-4587-8CCF-E84692DB8287}" dt="2020-06-10T11:47:20.159" v="320"/>
          <ac:spMkLst>
            <pc:docMk/>
            <pc:sldMk cId="3429069283" sldId="314"/>
            <ac:spMk id="5" creationId="{6ABBC900-6DDE-4C35-AD0E-124057B1AC9C}"/>
          </ac:spMkLst>
        </pc:spChg>
      </pc:sldChg>
      <pc:sldChg chg="addSp modSp add modTransition">
        <pc:chgData name="Majeda Al Hermi" userId="ebe551ee1b006974" providerId="LiveId" clId="{9A2E8018-DFC0-4587-8CCF-E84692DB8287}" dt="2020-06-15T16:41:05.855" v="2870"/>
        <pc:sldMkLst>
          <pc:docMk/>
          <pc:sldMk cId="2228265185" sldId="315"/>
        </pc:sldMkLst>
        <pc:spChg chg="add mod">
          <ac:chgData name="Majeda Al Hermi" userId="ebe551ee1b006974" providerId="LiveId" clId="{9A2E8018-DFC0-4587-8CCF-E84692DB8287}" dt="2020-06-10T11:47:25.244" v="321"/>
          <ac:spMkLst>
            <pc:docMk/>
            <pc:sldMk cId="2228265185" sldId="315"/>
            <ac:spMk id="4" creationId="{03B6A117-008F-4BEB-BB67-F0DC68D3CD7B}"/>
          </ac:spMkLst>
        </pc:spChg>
        <pc:spChg chg="mod">
          <ac:chgData name="Majeda Al Hermi" userId="ebe551ee1b006974" providerId="LiveId" clId="{9A2E8018-DFC0-4587-8CCF-E84692DB8287}" dt="2020-06-15T16:30:24.095" v="2814"/>
          <ac:spMkLst>
            <pc:docMk/>
            <pc:sldMk cId="2228265185" sldId="315"/>
            <ac:spMk id="5" creationId="{ED0E0ACF-C18E-4162-87A1-321F76C46AA1}"/>
          </ac:spMkLst>
        </pc:spChg>
      </pc:sldChg>
      <pc:sldChg chg="addSp delSp modSp add mod delAnim">
        <pc:chgData name="Majeda Al Hermi" userId="ebe551ee1b006974" providerId="LiveId" clId="{9A2E8018-DFC0-4587-8CCF-E84692DB8287}" dt="2020-06-15T16:23:24.988" v="2765"/>
        <pc:sldMkLst>
          <pc:docMk/>
          <pc:sldMk cId="3232358259" sldId="316"/>
        </pc:sldMkLst>
        <pc:spChg chg="del">
          <ac:chgData name="Majeda Al Hermi" userId="ebe551ee1b006974" providerId="LiveId" clId="{9A2E8018-DFC0-4587-8CCF-E84692DB8287}" dt="2020-06-15T12:38:03.292" v="400" actId="478"/>
          <ac:spMkLst>
            <pc:docMk/>
            <pc:sldMk cId="3232358259" sldId="316"/>
            <ac:spMk id="2" creationId="{DE01A0C1-89BF-41C3-8459-BA3530766340}"/>
          </ac:spMkLst>
        </pc:spChg>
        <pc:spChg chg="mod">
          <ac:chgData name="Majeda Al Hermi" userId="ebe551ee1b006974" providerId="LiveId" clId="{9A2E8018-DFC0-4587-8CCF-E84692DB8287}" dt="2020-06-15T12:58:08.130" v="495" actId="179"/>
          <ac:spMkLst>
            <pc:docMk/>
            <pc:sldMk cId="3232358259" sldId="316"/>
            <ac:spMk id="3" creationId="{00000000-0000-0000-0000-000000000000}"/>
          </ac:spMkLst>
        </pc:spChg>
        <pc:spChg chg="add mod">
          <ac:chgData name="Majeda Al Hermi" userId="ebe551ee1b006974" providerId="LiveId" clId="{9A2E8018-DFC0-4587-8CCF-E84692DB8287}" dt="2020-06-15T12:54:04.866" v="439" actId="207"/>
          <ac:spMkLst>
            <pc:docMk/>
            <pc:sldMk cId="3232358259" sldId="316"/>
            <ac:spMk id="4" creationId="{E5EBDA97-D405-4664-9AEB-D542E8ACE3C7}"/>
          </ac:spMkLst>
        </pc:spChg>
        <pc:spChg chg="del">
          <ac:chgData name="Majeda Al Hermi" userId="ebe551ee1b006974" providerId="LiveId" clId="{9A2E8018-DFC0-4587-8CCF-E84692DB8287}" dt="2020-06-15T12:38:03.292" v="400" actId="478"/>
          <ac:spMkLst>
            <pc:docMk/>
            <pc:sldMk cId="3232358259" sldId="316"/>
            <ac:spMk id="5" creationId="{F37090C1-6551-4DAA-ABA9-C459EDFAE955}"/>
          </ac:spMkLst>
        </pc:spChg>
        <pc:spChg chg="del">
          <ac:chgData name="Majeda Al Hermi" userId="ebe551ee1b006974" providerId="LiveId" clId="{9A2E8018-DFC0-4587-8CCF-E84692DB8287}" dt="2020-06-15T12:38:03.292" v="400" actId="478"/>
          <ac:spMkLst>
            <pc:docMk/>
            <pc:sldMk cId="3232358259" sldId="316"/>
            <ac:spMk id="6" creationId="{02AE5749-E5C4-4C26-9300-2D18634BE789}"/>
          </ac:spMkLst>
        </pc:spChg>
        <pc:spChg chg="del">
          <ac:chgData name="Majeda Al Hermi" userId="ebe551ee1b006974" providerId="LiveId" clId="{9A2E8018-DFC0-4587-8CCF-E84692DB8287}" dt="2020-06-15T12:38:03.292" v="400" actId="478"/>
          <ac:spMkLst>
            <pc:docMk/>
            <pc:sldMk cId="3232358259" sldId="316"/>
            <ac:spMk id="7" creationId="{F8751E26-4670-457B-92BA-31150DE842E4}"/>
          </ac:spMkLst>
        </pc:spChg>
        <pc:spChg chg="mod">
          <ac:chgData name="Majeda Al Hermi" userId="ebe551ee1b006974" providerId="LiveId" clId="{9A2E8018-DFC0-4587-8CCF-E84692DB8287}" dt="2020-06-15T16:14:00.370" v="2658" actId="1076"/>
          <ac:spMkLst>
            <pc:docMk/>
            <pc:sldMk cId="3232358259" sldId="316"/>
            <ac:spMk id="29" creationId="{00000000-0000-0000-0000-000000000000}"/>
          </ac:spMkLst>
        </pc:spChg>
        <pc:spChg chg="del">
          <ac:chgData name="Majeda Al Hermi" userId="ebe551ee1b006974" providerId="LiveId" clId="{9A2E8018-DFC0-4587-8CCF-E84692DB8287}" dt="2020-06-15T16:18:15.059" v="2689" actId="478"/>
          <ac:spMkLst>
            <pc:docMk/>
            <pc:sldMk cId="3232358259" sldId="316"/>
            <ac:spMk id="45" creationId="{68B5E24A-11F8-415D-A840-CB2D21FAE901}"/>
          </ac:spMkLst>
        </pc:spChg>
        <pc:spChg chg="del">
          <ac:chgData name="Majeda Al Hermi" userId="ebe551ee1b006974" providerId="LiveId" clId="{9A2E8018-DFC0-4587-8CCF-E84692DB8287}" dt="2020-06-15T16:18:15.059" v="2689" actId="478"/>
          <ac:spMkLst>
            <pc:docMk/>
            <pc:sldMk cId="3232358259" sldId="316"/>
            <ac:spMk id="46" creationId="{6738EAAB-5F38-4062-AC11-6DB047D5FC55}"/>
          </ac:spMkLst>
        </pc:spChg>
        <pc:spChg chg="del">
          <ac:chgData name="Majeda Al Hermi" userId="ebe551ee1b006974" providerId="LiveId" clId="{9A2E8018-DFC0-4587-8CCF-E84692DB8287}" dt="2020-06-15T16:18:15.059" v="2689" actId="478"/>
          <ac:spMkLst>
            <pc:docMk/>
            <pc:sldMk cId="3232358259" sldId="316"/>
            <ac:spMk id="47" creationId="{F9594C06-A694-4E36-9636-6FA4533D2BB6}"/>
          </ac:spMkLst>
        </pc:spChg>
        <pc:spChg chg="del">
          <ac:chgData name="Majeda Al Hermi" userId="ebe551ee1b006974" providerId="LiveId" clId="{9A2E8018-DFC0-4587-8CCF-E84692DB8287}" dt="2020-06-15T16:18:15.059" v="2689" actId="478"/>
          <ac:spMkLst>
            <pc:docMk/>
            <pc:sldMk cId="3232358259" sldId="316"/>
            <ac:spMk id="48" creationId="{D50F0AB1-68EB-442C-AED6-BE8140B76A08}"/>
          </ac:spMkLst>
        </pc:spChg>
        <pc:spChg chg="del">
          <ac:chgData name="Majeda Al Hermi" userId="ebe551ee1b006974" providerId="LiveId" clId="{9A2E8018-DFC0-4587-8CCF-E84692DB8287}" dt="2020-06-15T16:18:15.059" v="2689" actId="478"/>
          <ac:spMkLst>
            <pc:docMk/>
            <pc:sldMk cId="3232358259" sldId="316"/>
            <ac:spMk id="49" creationId="{396C825B-6CFD-4408-B3CC-24B1074EEDBF}"/>
          </ac:spMkLst>
        </pc:spChg>
        <pc:spChg chg="mod">
          <ac:chgData name="Majeda Al Hermi" userId="ebe551ee1b006974" providerId="LiveId" clId="{9A2E8018-DFC0-4587-8CCF-E84692DB8287}" dt="2020-06-15T16:18:11.560" v="2688"/>
          <ac:spMkLst>
            <pc:docMk/>
            <pc:sldMk cId="3232358259" sldId="316"/>
            <ac:spMk id="50" creationId="{1BC900C1-6A48-4FE1-8BD6-0F86A1CCCDE6}"/>
          </ac:spMkLst>
        </pc:spChg>
        <pc:spChg chg="del">
          <ac:chgData name="Majeda Al Hermi" userId="ebe551ee1b006974" providerId="LiveId" clId="{9A2E8018-DFC0-4587-8CCF-E84692DB8287}" dt="2020-06-15T12:38:03.292" v="400" actId="478"/>
          <ac:spMkLst>
            <pc:docMk/>
            <pc:sldMk cId="3232358259" sldId="316"/>
            <ac:spMk id="59" creationId="{11D7D186-4449-4607-8D42-DFB2262338F5}"/>
          </ac:spMkLst>
        </pc:spChg>
        <pc:spChg chg="del">
          <ac:chgData name="Majeda Al Hermi" userId="ebe551ee1b006974" providerId="LiveId" clId="{9A2E8018-DFC0-4587-8CCF-E84692DB8287}" dt="2020-06-15T12:38:03.292" v="400" actId="478"/>
          <ac:spMkLst>
            <pc:docMk/>
            <pc:sldMk cId="3232358259" sldId="316"/>
            <ac:spMk id="65" creationId="{D0AA2A27-5996-432A-AB6F-9719898251EA}"/>
          </ac:spMkLst>
        </pc:spChg>
        <pc:spChg chg="add mod">
          <ac:chgData name="Majeda Al Hermi" userId="ebe551ee1b006974" providerId="LiveId" clId="{9A2E8018-DFC0-4587-8CCF-E84692DB8287}" dt="2020-06-15T16:23:24.988" v="2765"/>
          <ac:spMkLst>
            <pc:docMk/>
            <pc:sldMk cId="3232358259" sldId="316"/>
            <ac:spMk id="66" creationId="{B42A22F0-20F6-4931-AD1C-F33D07D8CC74}"/>
          </ac:spMkLst>
        </pc:spChg>
        <pc:spChg chg="add mod">
          <ac:chgData name="Majeda Al Hermi" userId="ebe551ee1b006974" providerId="LiveId" clId="{9A2E8018-DFC0-4587-8CCF-E84692DB8287}" dt="2020-06-15T16:23:24.988" v="2765"/>
          <ac:spMkLst>
            <pc:docMk/>
            <pc:sldMk cId="3232358259" sldId="316"/>
            <ac:spMk id="68" creationId="{75D0F4EC-EA6D-4B76-8FF1-CD42E5195A71}"/>
          </ac:spMkLst>
        </pc:spChg>
        <pc:spChg chg="add mod">
          <ac:chgData name="Majeda Al Hermi" userId="ebe551ee1b006974" providerId="LiveId" clId="{9A2E8018-DFC0-4587-8CCF-E84692DB8287}" dt="2020-06-15T16:23:24.988" v="2765"/>
          <ac:spMkLst>
            <pc:docMk/>
            <pc:sldMk cId="3232358259" sldId="316"/>
            <ac:spMk id="69" creationId="{B6792C64-918D-4122-A4C9-4388F5D7A64C}"/>
          </ac:spMkLst>
        </pc:spChg>
        <pc:spChg chg="add mod">
          <ac:chgData name="Majeda Al Hermi" userId="ebe551ee1b006974" providerId="LiveId" clId="{9A2E8018-DFC0-4587-8CCF-E84692DB8287}" dt="2020-06-15T16:23:24.988" v="2765"/>
          <ac:spMkLst>
            <pc:docMk/>
            <pc:sldMk cId="3232358259" sldId="316"/>
            <ac:spMk id="70" creationId="{7A6CCA00-F03B-41FA-9A82-C9360C074160}"/>
          </ac:spMkLst>
        </pc:spChg>
        <pc:spChg chg="add mod">
          <ac:chgData name="Majeda Al Hermi" userId="ebe551ee1b006974" providerId="LiveId" clId="{9A2E8018-DFC0-4587-8CCF-E84692DB8287}" dt="2020-06-15T16:23:24.988" v="2765"/>
          <ac:spMkLst>
            <pc:docMk/>
            <pc:sldMk cId="3232358259" sldId="316"/>
            <ac:spMk id="71" creationId="{59E8FCEF-097F-46A3-9F15-02ADB235274C}"/>
          </ac:spMkLst>
        </pc:spChg>
        <pc:grpChg chg="del">
          <ac:chgData name="Majeda Al Hermi" userId="ebe551ee1b006974" providerId="LiveId" clId="{9A2E8018-DFC0-4587-8CCF-E84692DB8287}" dt="2020-06-15T12:38:03.292" v="400" actId="478"/>
          <ac:grpSpMkLst>
            <pc:docMk/>
            <pc:sldMk cId="3232358259" sldId="316"/>
            <ac:grpSpMk id="27" creationId="{DD79CA9F-CA01-4B77-B971-F6BE77C57156}"/>
          </ac:grpSpMkLst>
        </pc:grpChg>
        <pc:grpChg chg="del">
          <ac:chgData name="Majeda Al Hermi" userId="ebe551ee1b006974" providerId="LiveId" clId="{9A2E8018-DFC0-4587-8CCF-E84692DB8287}" dt="2020-06-15T12:38:03.292" v="400" actId="478"/>
          <ac:grpSpMkLst>
            <pc:docMk/>
            <pc:sldMk cId="3232358259" sldId="316"/>
            <ac:grpSpMk id="54" creationId="{33CDC88B-0F2A-4063-9D1F-427080DB8A2F}"/>
          </ac:grpSpMkLst>
        </pc:grpChg>
        <pc:grpChg chg="del">
          <ac:chgData name="Majeda Al Hermi" userId="ebe551ee1b006974" providerId="LiveId" clId="{9A2E8018-DFC0-4587-8CCF-E84692DB8287}" dt="2020-06-15T12:38:03.292" v="400" actId="478"/>
          <ac:grpSpMkLst>
            <pc:docMk/>
            <pc:sldMk cId="3232358259" sldId="316"/>
            <ac:grpSpMk id="60" creationId="{064FDB23-1223-455D-B429-02C1CBBC6800}"/>
          </ac:grpSpMkLst>
        </pc:grpChg>
        <pc:picChg chg="add mod">
          <ac:chgData name="Majeda Al Hermi" userId="ebe551ee1b006974" providerId="LiveId" clId="{9A2E8018-DFC0-4587-8CCF-E84692DB8287}" dt="2020-06-15T13:02:20.452" v="518" actId="1076"/>
          <ac:picMkLst>
            <pc:docMk/>
            <pc:sldMk cId="3232358259" sldId="316"/>
            <ac:picMk id="9" creationId="{0F21A21B-94E2-4505-A8E3-8FD5EA846063}"/>
          </ac:picMkLst>
        </pc:picChg>
      </pc:sldChg>
      <pc:sldChg chg="addSp delSp modSp add mod modTransition modAnim">
        <pc:chgData name="Majeda Al Hermi" userId="ebe551ee1b006974" providerId="LiveId" clId="{9A2E8018-DFC0-4587-8CCF-E84692DB8287}" dt="2020-06-15T16:32:52.122" v="2848"/>
        <pc:sldMkLst>
          <pc:docMk/>
          <pc:sldMk cId="1447821193" sldId="317"/>
        </pc:sldMkLst>
        <pc:spChg chg="mod topLvl">
          <ac:chgData name="Majeda Al Hermi" userId="ebe551ee1b006974" providerId="LiveId" clId="{9A2E8018-DFC0-4587-8CCF-E84692DB8287}" dt="2020-06-15T13:01:12.782" v="510" actId="165"/>
          <ac:spMkLst>
            <pc:docMk/>
            <pc:sldMk cId="1447821193" sldId="317"/>
            <ac:spMk id="3" creationId="{00000000-0000-0000-0000-000000000000}"/>
          </ac:spMkLst>
        </pc:spChg>
        <pc:spChg chg="del">
          <ac:chgData name="Majeda Al Hermi" userId="ebe551ee1b006974" providerId="LiveId" clId="{9A2E8018-DFC0-4587-8CCF-E84692DB8287}" dt="2020-06-15T16:18:51.733" v="2692" actId="478"/>
          <ac:spMkLst>
            <pc:docMk/>
            <pc:sldMk cId="1447821193" sldId="317"/>
            <ac:spMk id="45" creationId="{68B5E24A-11F8-415D-A840-CB2D21FAE901}"/>
          </ac:spMkLst>
        </pc:spChg>
        <pc:spChg chg="del">
          <ac:chgData name="Majeda Al Hermi" userId="ebe551ee1b006974" providerId="LiveId" clId="{9A2E8018-DFC0-4587-8CCF-E84692DB8287}" dt="2020-06-15T16:18:51.733" v="2692" actId="478"/>
          <ac:spMkLst>
            <pc:docMk/>
            <pc:sldMk cId="1447821193" sldId="317"/>
            <ac:spMk id="46" creationId="{6738EAAB-5F38-4062-AC11-6DB047D5FC55}"/>
          </ac:spMkLst>
        </pc:spChg>
        <pc:spChg chg="del">
          <ac:chgData name="Majeda Al Hermi" userId="ebe551ee1b006974" providerId="LiveId" clId="{9A2E8018-DFC0-4587-8CCF-E84692DB8287}" dt="2020-06-15T16:18:51.733" v="2692" actId="478"/>
          <ac:spMkLst>
            <pc:docMk/>
            <pc:sldMk cId="1447821193" sldId="317"/>
            <ac:spMk id="47" creationId="{F9594C06-A694-4E36-9636-6FA4533D2BB6}"/>
          </ac:spMkLst>
        </pc:spChg>
        <pc:spChg chg="del">
          <ac:chgData name="Majeda Al Hermi" userId="ebe551ee1b006974" providerId="LiveId" clId="{9A2E8018-DFC0-4587-8CCF-E84692DB8287}" dt="2020-06-15T16:18:51.733" v="2692" actId="478"/>
          <ac:spMkLst>
            <pc:docMk/>
            <pc:sldMk cId="1447821193" sldId="317"/>
            <ac:spMk id="48" creationId="{D50F0AB1-68EB-442C-AED6-BE8140B76A08}"/>
          </ac:spMkLst>
        </pc:spChg>
        <pc:spChg chg="del">
          <ac:chgData name="Majeda Al Hermi" userId="ebe551ee1b006974" providerId="LiveId" clId="{9A2E8018-DFC0-4587-8CCF-E84692DB8287}" dt="2020-06-15T16:18:51.733" v="2692" actId="478"/>
          <ac:spMkLst>
            <pc:docMk/>
            <pc:sldMk cId="1447821193" sldId="317"/>
            <ac:spMk id="49" creationId="{396C825B-6CFD-4408-B3CC-24B1074EEDBF}"/>
          </ac:spMkLst>
        </pc:spChg>
        <pc:spChg chg="add mod">
          <ac:chgData name="Majeda Al Hermi" userId="ebe551ee1b006974" providerId="LiveId" clId="{9A2E8018-DFC0-4587-8CCF-E84692DB8287}" dt="2020-06-15T13:01:41.008" v="515"/>
          <ac:spMkLst>
            <pc:docMk/>
            <pc:sldMk cId="1447821193" sldId="317"/>
            <ac:spMk id="51" creationId="{658F7108-AFD1-4490-A4F1-ED37485D6507}"/>
          </ac:spMkLst>
        </pc:spChg>
        <pc:spChg chg="add mod">
          <ac:chgData name="Majeda Al Hermi" userId="ebe551ee1b006974" providerId="LiveId" clId="{9A2E8018-DFC0-4587-8CCF-E84692DB8287}" dt="2020-06-15T16:19:01.886" v="2693"/>
          <ac:spMkLst>
            <pc:docMk/>
            <pc:sldMk cId="1447821193" sldId="317"/>
            <ac:spMk id="52" creationId="{325522A7-317E-4026-AAE4-CE24E0DBE1CB}"/>
          </ac:spMkLst>
        </pc:spChg>
        <pc:spChg chg="add mod">
          <ac:chgData name="Majeda Al Hermi" userId="ebe551ee1b006974" providerId="LiveId" clId="{9A2E8018-DFC0-4587-8CCF-E84692DB8287}" dt="2020-06-15T16:23:26.692" v="2766"/>
          <ac:spMkLst>
            <pc:docMk/>
            <pc:sldMk cId="1447821193" sldId="317"/>
            <ac:spMk id="53" creationId="{4FE159D7-E2BC-460F-ADDF-576276EF8655}"/>
          </ac:spMkLst>
        </pc:spChg>
        <pc:spChg chg="add mod">
          <ac:chgData name="Majeda Al Hermi" userId="ebe551ee1b006974" providerId="LiveId" clId="{9A2E8018-DFC0-4587-8CCF-E84692DB8287}" dt="2020-06-15T16:23:26.692" v="2766"/>
          <ac:spMkLst>
            <pc:docMk/>
            <pc:sldMk cId="1447821193" sldId="317"/>
            <ac:spMk id="54" creationId="{7F151BE2-37B1-4F20-AE2F-9506493F2705}"/>
          </ac:spMkLst>
        </pc:spChg>
        <pc:spChg chg="add mod">
          <ac:chgData name="Majeda Al Hermi" userId="ebe551ee1b006974" providerId="LiveId" clId="{9A2E8018-DFC0-4587-8CCF-E84692DB8287}" dt="2020-06-15T16:23:26.692" v="2766"/>
          <ac:spMkLst>
            <pc:docMk/>
            <pc:sldMk cId="1447821193" sldId="317"/>
            <ac:spMk id="55" creationId="{13F6E29E-C4F9-4799-9EE5-D5EDEE589AFA}"/>
          </ac:spMkLst>
        </pc:spChg>
        <pc:spChg chg="add mod">
          <ac:chgData name="Majeda Al Hermi" userId="ebe551ee1b006974" providerId="LiveId" clId="{9A2E8018-DFC0-4587-8CCF-E84692DB8287}" dt="2020-06-15T16:23:26.692" v="2766"/>
          <ac:spMkLst>
            <pc:docMk/>
            <pc:sldMk cId="1447821193" sldId="317"/>
            <ac:spMk id="56" creationId="{519337B3-1866-412F-8C3B-AE6107BCDE24}"/>
          </ac:spMkLst>
        </pc:spChg>
        <pc:spChg chg="add mod">
          <ac:chgData name="Majeda Al Hermi" userId="ebe551ee1b006974" providerId="LiveId" clId="{9A2E8018-DFC0-4587-8CCF-E84692DB8287}" dt="2020-06-15T16:23:26.692" v="2766"/>
          <ac:spMkLst>
            <pc:docMk/>
            <pc:sldMk cId="1447821193" sldId="317"/>
            <ac:spMk id="57" creationId="{EA0158A5-90D0-4212-9A83-F1A6617979B7}"/>
          </ac:spMkLst>
        </pc:spChg>
        <pc:grpChg chg="add del mod">
          <ac:chgData name="Majeda Al Hermi" userId="ebe551ee1b006974" providerId="LiveId" clId="{9A2E8018-DFC0-4587-8CCF-E84692DB8287}" dt="2020-06-15T13:01:12.782" v="510" actId="165"/>
          <ac:grpSpMkLst>
            <pc:docMk/>
            <pc:sldMk cId="1447821193" sldId="317"/>
            <ac:grpSpMk id="2" creationId="{418B3AFE-94A3-4954-9185-E7CECD42E505}"/>
          </ac:grpSpMkLst>
        </pc:grpChg>
        <pc:picChg chg="add del mod topLvl">
          <ac:chgData name="Majeda Al Hermi" userId="ebe551ee1b006974" providerId="LiveId" clId="{9A2E8018-DFC0-4587-8CCF-E84692DB8287}" dt="2020-06-15T15:39:36.251" v="1499" actId="478"/>
          <ac:picMkLst>
            <pc:docMk/>
            <pc:sldMk cId="1447821193" sldId="317"/>
            <ac:picMk id="1026" creationId="{DAED440F-5279-4CFB-9717-D728B6F345AC}"/>
          </ac:picMkLst>
        </pc:picChg>
        <pc:picChg chg="add mod">
          <ac:chgData name="Majeda Al Hermi" userId="ebe551ee1b006974" providerId="LiveId" clId="{9A2E8018-DFC0-4587-8CCF-E84692DB8287}" dt="2020-06-15T15:42:55.635" v="1525" actId="1076"/>
          <ac:picMkLst>
            <pc:docMk/>
            <pc:sldMk cId="1447821193" sldId="317"/>
            <ac:picMk id="1028" creationId="{5FF24467-92CF-4856-BD56-580F6AEEB7F4}"/>
          </ac:picMkLst>
        </pc:picChg>
        <pc:picChg chg="add mod">
          <ac:chgData name="Majeda Al Hermi" userId="ebe551ee1b006974" providerId="LiveId" clId="{9A2E8018-DFC0-4587-8CCF-E84692DB8287}" dt="2020-06-15T15:41:30.520" v="1513" actId="1076"/>
          <ac:picMkLst>
            <pc:docMk/>
            <pc:sldMk cId="1447821193" sldId="317"/>
            <ac:picMk id="1030" creationId="{B05AFC5D-5E77-442A-B1EC-3D854DACD315}"/>
          </ac:picMkLst>
        </pc:picChg>
        <pc:picChg chg="add mod">
          <ac:chgData name="Majeda Al Hermi" userId="ebe551ee1b006974" providerId="LiveId" clId="{9A2E8018-DFC0-4587-8CCF-E84692DB8287}" dt="2020-06-15T15:42:53.494" v="1524" actId="14100"/>
          <ac:picMkLst>
            <pc:docMk/>
            <pc:sldMk cId="1447821193" sldId="317"/>
            <ac:picMk id="1032" creationId="{83E8233F-E89F-4F68-8133-D60382B7A7F8}"/>
          </ac:picMkLst>
        </pc:picChg>
        <pc:picChg chg="add mod">
          <ac:chgData name="Majeda Al Hermi" userId="ebe551ee1b006974" providerId="LiveId" clId="{9A2E8018-DFC0-4587-8CCF-E84692DB8287}" dt="2020-06-15T15:42:57.025" v="1526" actId="1076"/>
          <ac:picMkLst>
            <pc:docMk/>
            <pc:sldMk cId="1447821193" sldId="317"/>
            <ac:picMk id="1034" creationId="{0009163D-0A7B-4F57-B52F-1951F925E044}"/>
          </ac:picMkLst>
        </pc:picChg>
        <pc:picChg chg="add mod">
          <ac:chgData name="Majeda Al Hermi" userId="ebe551ee1b006974" providerId="LiveId" clId="{9A2E8018-DFC0-4587-8CCF-E84692DB8287}" dt="2020-06-15T15:44:13.271" v="1539" actId="14100"/>
          <ac:picMkLst>
            <pc:docMk/>
            <pc:sldMk cId="1447821193" sldId="317"/>
            <ac:picMk id="1036" creationId="{355CA95E-9DC1-43A2-A45F-786A3222B1E4}"/>
          </ac:picMkLst>
        </pc:picChg>
      </pc:sldChg>
      <pc:sldChg chg="addSp delSp modSp add mod ord modTransition modAnim">
        <pc:chgData name="Majeda Al Hermi" userId="ebe551ee1b006974" providerId="LiveId" clId="{9A2E8018-DFC0-4587-8CCF-E84692DB8287}" dt="2020-06-15T16:34:14.411" v="2849"/>
        <pc:sldMkLst>
          <pc:docMk/>
          <pc:sldMk cId="3643226933" sldId="318"/>
        </pc:sldMkLst>
        <pc:spChg chg="mod">
          <ac:chgData name="Majeda Al Hermi" userId="ebe551ee1b006974" providerId="LiveId" clId="{9A2E8018-DFC0-4587-8CCF-E84692DB8287}" dt="2020-06-15T13:11:19.406" v="636" actId="20578"/>
          <ac:spMkLst>
            <pc:docMk/>
            <pc:sldMk cId="3643226933" sldId="318"/>
            <ac:spMk id="3" creationId="{00000000-0000-0000-0000-000000000000}"/>
          </ac:spMkLst>
        </pc:spChg>
        <pc:spChg chg="del">
          <ac:chgData name="Majeda Al Hermi" userId="ebe551ee1b006974" providerId="LiveId" clId="{9A2E8018-DFC0-4587-8CCF-E84692DB8287}" dt="2020-06-15T16:19:44.030" v="2700" actId="478"/>
          <ac:spMkLst>
            <pc:docMk/>
            <pc:sldMk cId="3643226933" sldId="318"/>
            <ac:spMk id="27" creationId="{7060F6AB-2E95-4AD8-B398-9243820FF548}"/>
          </ac:spMkLst>
        </pc:spChg>
        <pc:spChg chg="del">
          <ac:chgData name="Majeda Al Hermi" userId="ebe551ee1b006974" providerId="LiveId" clId="{9A2E8018-DFC0-4587-8CCF-E84692DB8287}" dt="2020-06-15T16:19:44.030" v="2700" actId="478"/>
          <ac:spMkLst>
            <pc:docMk/>
            <pc:sldMk cId="3643226933" sldId="318"/>
            <ac:spMk id="28" creationId="{130B19B1-892D-405D-AE6F-1E35DAD1FA9D}"/>
          </ac:spMkLst>
        </pc:spChg>
        <pc:spChg chg="mod">
          <ac:chgData name="Majeda Al Hermi" userId="ebe551ee1b006974" providerId="LiveId" clId="{9A2E8018-DFC0-4587-8CCF-E84692DB8287}" dt="2020-06-15T13:07:32.125" v="618" actId="404"/>
          <ac:spMkLst>
            <pc:docMk/>
            <pc:sldMk cId="3643226933" sldId="318"/>
            <ac:spMk id="29" creationId="{00000000-0000-0000-0000-000000000000}"/>
          </ac:spMkLst>
        </pc:spChg>
        <pc:spChg chg="mod">
          <ac:chgData name="Majeda Al Hermi" userId="ebe551ee1b006974" providerId="LiveId" clId="{9A2E8018-DFC0-4587-8CCF-E84692DB8287}" dt="2020-06-15T16:19:41.062" v="2699"/>
          <ac:spMkLst>
            <pc:docMk/>
            <pc:sldMk cId="3643226933" sldId="318"/>
            <ac:spMk id="45" creationId="{00000000-0000-0000-0000-000000000000}"/>
          </ac:spMkLst>
        </pc:spChg>
        <pc:spChg chg="del">
          <ac:chgData name="Majeda Al Hermi" userId="ebe551ee1b006974" providerId="LiveId" clId="{9A2E8018-DFC0-4587-8CCF-E84692DB8287}" dt="2020-06-15T16:19:44.030" v="2700" actId="478"/>
          <ac:spMkLst>
            <pc:docMk/>
            <pc:sldMk cId="3643226933" sldId="318"/>
            <ac:spMk id="46" creationId="{7FC95EBC-B708-4CDC-8801-6B423868DF17}"/>
          </ac:spMkLst>
        </pc:spChg>
        <pc:spChg chg="del">
          <ac:chgData name="Majeda Al Hermi" userId="ebe551ee1b006974" providerId="LiveId" clId="{9A2E8018-DFC0-4587-8CCF-E84692DB8287}" dt="2020-06-15T16:19:44.030" v="2700" actId="478"/>
          <ac:spMkLst>
            <pc:docMk/>
            <pc:sldMk cId="3643226933" sldId="318"/>
            <ac:spMk id="47" creationId="{8161C838-22A7-4F93-B9D8-BE9D51FA74B2}"/>
          </ac:spMkLst>
        </pc:spChg>
        <pc:spChg chg="del">
          <ac:chgData name="Majeda Al Hermi" userId="ebe551ee1b006974" providerId="LiveId" clId="{9A2E8018-DFC0-4587-8CCF-E84692DB8287}" dt="2020-06-15T16:19:44.030" v="2700" actId="478"/>
          <ac:spMkLst>
            <pc:docMk/>
            <pc:sldMk cId="3643226933" sldId="318"/>
            <ac:spMk id="48" creationId="{2E24996D-96BF-4AE9-B3CC-437CB4F6A99E}"/>
          </ac:spMkLst>
        </pc:spChg>
        <pc:spChg chg="add mod">
          <ac:chgData name="Majeda Al Hermi" userId="ebe551ee1b006974" providerId="LiveId" clId="{9A2E8018-DFC0-4587-8CCF-E84692DB8287}" dt="2020-06-15T13:08:03.966" v="620"/>
          <ac:spMkLst>
            <pc:docMk/>
            <pc:sldMk cId="3643226933" sldId="318"/>
            <ac:spMk id="51" creationId="{27840A59-20FD-4B55-92EB-E73D9AEE0A79}"/>
          </ac:spMkLst>
        </pc:spChg>
        <pc:spChg chg="add mod">
          <ac:chgData name="Majeda Al Hermi" userId="ebe551ee1b006974" providerId="LiveId" clId="{9A2E8018-DFC0-4587-8CCF-E84692DB8287}" dt="2020-06-15T13:12:29.142" v="708" actId="1036"/>
          <ac:spMkLst>
            <pc:docMk/>
            <pc:sldMk cId="3643226933" sldId="318"/>
            <ac:spMk id="52" creationId="{70C74CC1-35DB-4221-A218-94DFF620C6FD}"/>
          </ac:spMkLst>
        </pc:spChg>
        <pc:spChg chg="add mod">
          <ac:chgData name="Majeda Al Hermi" userId="ebe551ee1b006974" providerId="LiveId" clId="{9A2E8018-DFC0-4587-8CCF-E84692DB8287}" dt="2020-06-15T13:12:29.142" v="708" actId="1036"/>
          <ac:spMkLst>
            <pc:docMk/>
            <pc:sldMk cId="3643226933" sldId="318"/>
            <ac:spMk id="53" creationId="{2720B16A-8F4B-4482-886C-DC7934030C93}"/>
          </ac:spMkLst>
        </pc:spChg>
        <pc:spChg chg="add mod">
          <ac:chgData name="Majeda Al Hermi" userId="ebe551ee1b006974" providerId="LiveId" clId="{9A2E8018-DFC0-4587-8CCF-E84692DB8287}" dt="2020-06-15T13:12:39.182" v="729" actId="1036"/>
          <ac:spMkLst>
            <pc:docMk/>
            <pc:sldMk cId="3643226933" sldId="318"/>
            <ac:spMk id="54" creationId="{4C6337D3-5090-458B-843A-8817B5A218D1}"/>
          </ac:spMkLst>
        </pc:spChg>
        <pc:spChg chg="add mod">
          <ac:chgData name="Majeda Al Hermi" userId="ebe551ee1b006974" providerId="LiveId" clId="{9A2E8018-DFC0-4587-8CCF-E84692DB8287}" dt="2020-06-15T13:12:39.182" v="729" actId="1036"/>
          <ac:spMkLst>
            <pc:docMk/>
            <pc:sldMk cId="3643226933" sldId="318"/>
            <ac:spMk id="55" creationId="{E1DD9794-4FCB-4007-A111-FF5D71F467D8}"/>
          </ac:spMkLst>
        </pc:spChg>
        <pc:spChg chg="add mod">
          <ac:chgData name="Majeda Al Hermi" userId="ebe551ee1b006974" providerId="LiveId" clId="{9A2E8018-DFC0-4587-8CCF-E84692DB8287}" dt="2020-06-15T13:13:29.952" v="771" actId="1035"/>
          <ac:spMkLst>
            <pc:docMk/>
            <pc:sldMk cId="3643226933" sldId="318"/>
            <ac:spMk id="56" creationId="{E6EDE5D5-6D05-4261-850A-3E8139CEBFFC}"/>
          </ac:spMkLst>
        </pc:spChg>
        <pc:spChg chg="add mod">
          <ac:chgData name="Majeda Al Hermi" userId="ebe551ee1b006974" providerId="LiveId" clId="{9A2E8018-DFC0-4587-8CCF-E84692DB8287}" dt="2020-06-15T13:13:29.952" v="771" actId="1035"/>
          <ac:spMkLst>
            <pc:docMk/>
            <pc:sldMk cId="3643226933" sldId="318"/>
            <ac:spMk id="57" creationId="{ADB1ED1B-7198-403F-9D31-601914AE0C89}"/>
          </ac:spMkLst>
        </pc:spChg>
        <pc:spChg chg="add mod">
          <ac:chgData name="Majeda Al Hermi" userId="ebe551ee1b006974" providerId="LiveId" clId="{9A2E8018-DFC0-4587-8CCF-E84692DB8287}" dt="2020-06-15T13:12:29.142" v="708" actId="1036"/>
          <ac:spMkLst>
            <pc:docMk/>
            <pc:sldMk cId="3643226933" sldId="318"/>
            <ac:spMk id="58" creationId="{240B67E4-AC48-4414-88E5-3A16006121FD}"/>
          </ac:spMkLst>
        </pc:spChg>
        <pc:spChg chg="add mod">
          <ac:chgData name="Majeda Al Hermi" userId="ebe551ee1b006974" providerId="LiveId" clId="{9A2E8018-DFC0-4587-8CCF-E84692DB8287}" dt="2020-06-15T13:13:05.597" v="735" actId="1076"/>
          <ac:spMkLst>
            <pc:docMk/>
            <pc:sldMk cId="3643226933" sldId="318"/>
            <ac:spMk id="59" creationId="{D45BD9B5-7E38-4DDB-9395-6B2A3105F0FB}"/>
          </ac:spMkLst>
        </pc:spChg>
        <pc:spChg chg="add mod">
          <ac:chgData name="Majeda Al Hermi" userId="ebe551ee1b006974" providerId="LiveId" clId="{9A2E8018-DFC0-4587-8CCF-E84692DB8287}" dt="2020-06-15T13:12:49.523" v="731" actId="120"/>
          <ac:spMkLst>
            <pc:docMk/>
            <pc:sldMk cId="3643226933" sldId="318"/>
            <ac:spMk id="60" creationId="{1164A53F-FC59-4ADD-B61E-624F7B163D17}"/>
          </ac:spMkLst>
        </pc:spChg>
        <pc:spChg chg="add mod">
          <ac:chgData name="Majeda Al Hermi" userId="ebe551ee1b006974" providerId="LiveId" clId="{9A2E8018-DFC0-4587-8CCF-E84692DB8287}" dt="2020-06-15T13:12:55.271" v="732" actId="14100"/>
          <ac:spMkLst>
            <pc:docMk/>
            <pc:sldMk cId="3643226933" sldId="318"/>
            <ac:spMk id="61" creationId="{39003CF9-F3E4-44A4-BCD5-70A6652331D6}"/>
          </ac:spMkLst>
        </pc:spChg>
        <pc:spChg chg="add mod">
          <ac:chgData name="Majeda Al Hermi" userId="ebe551ee1b006974" providerId="LiveId" clId="{9A2E8018-DFC0-4587-8CCF-E84692DB8287}" dt="2020-06-15T13:13:41.950" v="774" actId="1076"/>
          <ac:spMkLst>
            <pc:docMk/>
            <pc:sldMk cId="3643226933" sldId="318"/>
            <ac:spMk id="62" creationId="{B12EBE37-5F67-4D1B-8D12-BE13EB284825}"/>
          </ac:spMkLst>
        </pc:spChg>
        <pc:spChg chg="add mod">
          <ac:chgData name="Majeda Al Hermi" userId="ebe551ee1b006974" providerId="LiveId" clId="{9A2E8018-DFC0-4587-8CCF-E84692DB8287}" dt="2020-06-15T13:13:29.952" v="771" actId="1035"/>
          <ac:spMkLst>
            <pc:docMk/>
            <pc:sldMk cId="3643226933" sldId="318"/>
            <ac:spMk id="63" creationId="{C8F25818-2F8D-40E7-98B2-03313D062AAA}"/>
          </ac:spMkLst>
        </pc:spChg>
        <pc:spChg chg="add mod">
          <ac:chgData name="Majeda Al Hermi" userId="ebe551ee1b006974" providerId="LiveId" clId="{9A2E8018-DFC0-4587-8CCF-E84692DB8287}" dt="2020-06-15T16:23:51.580" v="2771"/>
          <ac:spMkLst>
            <pc:docMk/>
            <pc:sldMk cId="3643226933" sldId="318"/>
            <ac:spMk id="64" creationId="{136BE217-AC3D-4EC9-9554-366C99A8A2AA}"/>
          </ac:spMkLst>
        </pc:spChg>
        <pc:spChg chg="add mod">
          <ac:chgData name="Majeda Al Hermi" userId="ebe551ee1b006974" providerId="LiveId" clId="{9A2E8018-DFC0-4587-8CCF-E84692DB8287}" dt="2020-06-15T16:23:51.580" v="2771"/>
          <ac:spMkLst>
            <pc:docMk/>
            <pc:sldMk cId="3643226933" sldId="318"/>
            <ac:spMk id="65" creationId="{569A34F0-41B8-452E-98A1-67E61D97CF55}"/>
          </ac:spMkLst>
        </pc:spChg>
        <pc:spChg chg="add mod">
          <ac:chgData name="Majeda Al Hermi" userId="ebe551ee1b006974" providerId="LiveId" clId="{9A2E8018-DFC0-4587-8CCF-E84692DB8287}" dt="2020-06-15T16:23:51.580" v="2771"/>
          <ac:spMkLst>
            <pc:docMk/>
            <pc:sldMk cId="3643226933" sldId="318"/>
            <ac:spMk id="66" creationId="{9CD08636-A475-4E68-B20E-A248144B9948}"/>
          </ac:spMkLst>
        </pc:spChg>
        <pc:spChg chg="add mod">
          <ac:chgData name="Majeda Al Hermi" userId="ebe551ee1b006974" providerId="LiveId" clId="{9A2E8018-DFC0-4587-8CCF-E84692DB8287}" dt="2020-06-15T16:23:51.580" v="2771"/>
          <ac:spMkLst>
            <pc:docMk/>
            <pc:sldMk cId="3643226933" sldId="318"/>
            <ac:spMk id="67" creationId="{448D0FE7-B4C1-4526-B8F1-E09D4EA2926C}"/>
          </ac:spMkLst>
        </pc:spChg>
        <pc:spChg chg="add mod">
          <ac:chgData name="Majeda Al Hermi" userId="ebe551ee1b006974" providerId="LiveId" clId="{9A2E8018-DFC0-4587-8CCF-E84692DB8287}" dt="2020-06-15T16:23:51.580" v="2771"/>
          <ac:spMkLst>
            <pc:docMk/>
            <pc:sldMk cId="3643226933" sldId="318"/>
            <ac:spMk id="68" creationId="{9DDB748C-38E4-48D1-8B87-71F03D807E40}"/>
          </ac:spMkLst>
        </pc:spChg>
        <pc:picChg chg="add mod">
          <ac:chgData name="Majeda Al Hermi" userId="ebe551ee1b006974" providerId="LiveId" clId="{9A2E8018-DFC0-4587-8CCF-E84692DB8287}" dt="2020-06-15T13:08:03.966" v="620"/>
          <ac:picMkLst>
            <pc:docMk/>
            <pc:sldMk cId="3643226933" sldId="318"/>
            <ac:picMk id="49" creationId="{0A25EF7D-67C4-4FCC-83DF-5D9D90275B6A}"/>
          </ac:picMkLst>
        </pc:picChg>
      </pc:sldChg>
      <pc:sldChg chg="addSp delSp modSp add mod modAnim">
        <pc:chgData name="Majeda Al Hermi" userId="ebe551ee1b006974" providerId="LiveId" clId="{9A2E8018-DFC0-4587-8CCF-E84692DB8287}" dt="2020-06-15T16:39:06.616" v="2869"/>
        <pc:sldMkLst>
          <pc:docMk/>
          <pc:sldMk cId="3389241250" sldId="319"/>
        </pc:sldMkLst>
        <pc:spChg chg="mod">
          <ac:chgData name="Majeda Al Hermi" userId="ebe551ee1b006974" providerId="LiveId" clId="{9A2E8018-DFC0-4587-8CCF-E84692DB8287}" dt="2020-06-15T13:21:01.634" v="868" actId="207"/>
          <ac:spMkLst>
            <pc:docMk/>
            <pc:sldMk cId="3389241250" sldId="319"/>
            <ac:spMk id="8" creationId="{DC37789B-B980-4028-8C51-2DBB7697BBEF}"/>
          </ac:spMkLst>
        </pc:spChg>
        <pc:spChg chg="mod">
          <ac:chgData name="Majeda Al Hermi" userId="ebe551ee1b006974" providerId="LiveId" clId="{9A2E8018-DFC0-4587-8CCF-E84692DB8287}" dt="2020-06-15T13:21:08.679" v="871" actId="207"/>
          <ac:spMkLst>
            <pc:docMk/>
            <pc:sldMk cId="3389241250" sldId="319"/>
            <ac:spMk id="9" creationId="{DC1C942D-6E2D-45B0-A963-9A5277954F0A}"/>
          </ac:spMkLst>
        </pc:spChg>
        <pc:spChg chg="mod">
          <ac:chgData name="Majeda Al Hermi" userId="ebe551ee1b006974" providerId="LiveId" clId="{9A2E8018-DFC0-4587-8CCF-E84692DB8287}" dt="2020-06-15T13:21:46.296" v="882" actId="1076"/>
          <ac:spMkLst>
            <pc:docMk/>
            <pc:sldMk cId="3389241250" sldId="319"/>
            <ac:spMk id="10" creationId="{8504C26D-7627-44EF-8377-F8A1C5DA0997}"/>
          </ac:spMkLst>
        </pc:spChg>
        <pc:spChg chg="mod">
          <ac:chgData name="Majeda Al Hermi" userId="ebe551ee1b006974" providerId="LiveId" clId="{9A2E8018-DFC0-4587-8CCF-E84692DB8287}" dt="2020-06-15T13:21:11.304" v="872" actId="207"/>
          <ac:spMkLst>
            <pc:docMk/>
            <pc:sldMk cId="3389241250" sldId="319"/>
            <ac:spMk id="11" creationId="{DB26321C-358E-41A9-BD37-6BC17CF9A85E}"/>
          </ac:spMkLst>
        </pc:spChg>
        <pc:spChg chg="mod">
          <ac:chgData name="Majeda Al Hermi" userId="ebe551ee1b006974" providerId="LiveId" clId="{9A2E8018-DFC0-4587-8CCF-E84692DB8287}" dt="2020-06-15T13:21:19.724" v="875" actId="1076"/>
          <ac:spMkLst>
            <pc:docMk/>
            <pc:sldMk cId="3389241250" sldId="319"/>
            <ac:spMk id="12" creationId="{750E0D91-8348-49C3-AC19-12119580C3F6}"/>
          </ac:spMkLst>
        </pc:spChg>
        <pc:spChg chg="mod">
          <ac:chgData name="Majeda Al Hermi" userId="ebe551ee1b006974" providerId="LiveId" clId="{9A2E8018-DFC0-4587-8CCF-E84692DB8287}" dt="2020-06-15T13:21:13.803" v="873" actId="207"/>
          <ac:spMkLst>
            <pc:docMk/>
            <pc:sldMk cId="3389241250" sldId="319"/>
            <ac:spMk id="13" creationId="{111435E4-8F67-42A6-9F1F-ECD8F0BF8C75}"/>
          </ac:spMkLst>
        </pc:spChg>
        <pc:spChg chg="del mod">
          <ac:chgData name="Majeda Al Hermi" userId="ebe551ee1b006974" providerId="LiveId" clId="{9A2E8018-DFC0-4587-8CCF-E84692DB8287}" dt="2020-06-15T13:21:27.441" v="878" actId="478"/>
          <ac:spMkLst>
            <pc:docMk/>
            <pc:sldMk cId="3389241250" sldId="319"/>
            <ac:spMk id="41" creationId="{BAEA321E-8AF6-4844-BEBA-57C217359FF6}"/>
          </ac:spMkLst>
        </pc:spChg>
        <pc:spChg chg="add mod">
          <ac:chgData name="Majeda Al Hermi" userId="ebe551ee1b006974" providerId="LiveId" clId="{9A2E8018-DFC0-4587-8CCF-E84692DB8287}" dt="2020-06-15T16:20:56.158" v="2709"/>
          <ac:spMkLst>
            <pc:docMk/>
            <pc:sldMk cId="3389241250" sldId="319"/>
            <ac:spMk id="42" creationId="{ED72763B-FC67-4932-8E55-049109EA7D35}"/>
          </ac:spMkLst>
        </pc:spChg>
        <pc:spChg chg="add mod">
          <ac:chgData name="Majeda Al Hermi" userId="ebe551ee1b006974" providerId="LiveId" clId="{9A2E8018-DFC0-4587-8CCF-E84692DB8287}" dt="2020-06-15T16:24:21.230" v="2779"/>
          <ac:spMkLst>
            <pc:docMk/>
            <pc:sldMk cId="3389241250" sldId="319"/>
            <ac:spMk id="43" creationId="{0CD8582F-7C91-4D61-8CF1-E3190F741EEE}"/>
          </ac:spMkLst>
        </pc:spChg>
        <pc:spChg chg="add mod">
          <ac:chgData name="Majeda Al Hermi" userId="ebe551ee1b006974" providerId="LiveId" clId="{9A2E8018-DFC0-4587-8CCF-E84692DB8287}" dt="2020-06-15T16:24:21.230" v="2779"/>
          <ac:spMkLst>
            <pc:docMk/>
            <pc:sldMk cId="3389241250" sldId="319"/>
            <ac:spMk id="44" creationId="{59C10086-7752-4819-9B50-BEB1C9BFD815}"/>
          </ac:spMkLst>
        </pc:spChg>
        <pc:spChg chg="add mod">
          <ac:chgData name="Majeda Al Hermi" userId="ebe551ee1b006974" providerId="LiveId" clId="{9A2E8018-DFC0-4587-8CCF-E84692DB8287}" dt="2020-06-15T16:24:21.230" v="2779"/>
          <ac:spMkLst>
            <pc:docMk/>
            <pc:sldMk cId="3389241250" sldId="319"/>
            <ac:spMk id="45" creationId="{71B8A111-F315-4482-86E8-E7BB45A9D714}"/>
          </ac:spMkLst>
        </pc:spChg>
        <pc:spChg chg="add mod">
          <ac:chgData name="Majeda Al Hermi" userId="ebe551ee1b006974" providerId="LiveId" clId="{9A2E8018-DFC0-4587-8CCF-E84692DB8287}" dt="2020-06-15T16:24:21.230" v="2779"/>
          <ac:spMkLst>
            <pc:docMk/>
            <pc:sldMk cId="3389241250" sldId="319"/>
            <ac:spMk id="46" creationId="{DC26BA80-ED46-4DF3-913F-C4C692B4C4DE}"/>
          </ac:spMkLst>
        </pc:spChg>
        <pc:spChg chg="add mod">
          <ac:chgData name="Majeda Al Hermi" userId="ebe551ee1b006974" providerId="LiveId" clId="{9A2E8018-DFC0-4587-8CCF-E84692DB8287}" dt="2020-06-15T16:24:21.230" v="2779"/>
          <ac:spMkLst>
            <pc:docMk/>
            <pc:sldMk cId="3389241250" sldId="319"/>
            <ac:spMk id="47" creationId="{764829ED-EBE4-454D-A1BD-DF2DBAE63B4F}"/>
          </ac:spMkLst>
        </pc:spChg>
        <pc:spChg chg="del">
          <ac:chgData name="Majeda Al Hermi" userId="ebe551ee1b006974" providerId="LiveId" clId="{9A2E8018-DFC0-4587-8CCF-E84692DB8287}" dt="2020-06-15T16:20:59.017" v="2710" actId="478"/>
          <ac:spMkLst>
            <pc:docMk/>
            <pc:sldMk cId="3389241250" sldId="319"/>
            <ac:spMk id="73" creationId="{A34CF3ED-B6F9-4C77-8B50-BD43A3B567B8}"/>
          </ac:spMkLst>
        </pc:spChg>
        <pc:spChg chg="del">
          <ac:chgData name="Majeda Al Hermi" userId="ebe551ee1b006974" providerId="LiveId" clId="{9A2E8018-DFC0-4587-8CCF-E84692DB8287}" dt="2020-06-15T16:20:59.017" v="2710" actId="478"/>
          <ac:spMkLst>
            <pc:docMk/>
            <pc:sldMk cId="3389241250" sldId="319"/>
            <ac:spMk id="75" creationId="{11952347-217D-4A25-B635-E6CACECED361}"/>
          </ac:spMkLst>
        </pc:spChg>
        <pc:spChg chg="del">
          <ac:chgData name="Majeda Al Hermi" userId="ebe551ee1b006974" providerId="LiveId" clId="{9A2E8018-DFC0-4587-8CCF-E84692DB8287}" dt="2020-06-15T16:20:59.017" v="2710" actId="478"/>
          <ac:spMkLst>
            <pc:docMk/>
            <pc:sldMk cId="3389241250" sldId="319"/>
            <ac:spMk id="76" creationId="{40D66F91-3628-4A6C-8CEC-A2FAC39C5DF2}"/>
          </ac:spMkLst>
        </pc:spChg>
        <pc:spChg chg="del">
          <ac:chgData name="Majeda Al Hermi" userId="ebe551ee1b006974" providerId="LiveId" clId="{9A2E8018-DFC0-4587-8CCF-E84692DB8287}" dt="2020-06-15T16:20:59.017" v="2710" actId="478"/>
          <ac:spMkLst>
            <pc:docMk/>
            <pc:sldMk cId="3389241250" sldId="319"/>
            <ac:spMk id="77" creationId="{D0E5B2C7-30D0-4141-96F0-54951A2DD100}"/>
          </ac:spMkLst>
        </pc:spChg>
        <pc:spChg chg="del">
          <ac:chgData name="Majeda Al Hermi" userId="ebe551ee1b006974" providerId="LiveId" clId="{9A2E8018-DFC0-4587-8CCF-E84692DB8287}" dt="2020-06-15T16:20:59.017" v="2710" actId="478"/>
          <ac:spMkLst>
            <pc:docMk/>
            <pc:sldMk cId="3389241250" sldId="319"/>
            <ac:spMk id="78" creationId="{2E86C7D2-4E42-4CF8-8CC0-9422F6DDAF3D}"/>
          </ac:spMkLst>
        </pc:spChg>
      </pc:sldChg>
      <pc:sldChg chg="add del">
        <pc:chgData name="Majeda Al Hermi" userId="ebe551ee1b006974" providerId="LiveId" clId="{9A2E8018-DFC0-4587-8CCF-E84692DB8287}" dt="2020-06-15T15:31:36.146" v="1298" actId="2696"/>
        <pc:sldMkLst>
          <pc:docMk/>
          <pc:sldMk cId="2055737613" sldId="320"/>
        </pc:sldMkLst>
      </pc:sldChg>
      <pc:sldChg chg="addSp delSp modSp add mod delAnim modAnim">
        <pc:chgData name="Majeda Al Hermi" userId="ebe551ee1b006974" providerId="LiveId" clId="{9A2E8018-DFC0-4587-8CCF-E84692DB8287}" dt="2020-06-15T16:24:11.435" v="2776" actId="207"/>
        <pc:sldMkLst>
          <pc:docMk/>
          <pc:sldMk cId="3768271463" sldId="321"/>
        </pc:sldMkLst>
        <pc:spChg chg="del">
          <ac:chgData name="Majeda Al Hermi" userId="ebe551ee1b006974" providerId="LiveId" clId="{9A2E8018-DFC0-4587-8CCF-E84692DB8287}" dt="2020-06-15T15:22:26.264" v="1109" actId="478"/>
          <ac:spMkLst>
            <pc:docMk/>
            <pc:sldMk cId="3768271463" sldId="321"/>
            <ac:spMk id="12" creationId="{3D149265-CBF7-4831-85F6-7C4B3CADE5A4}"/>
          </ac:spMkLst>
        </pc:spChg>
        <pc:spChg chg="mod">
          <ac:chgData name="Majeda Al Hermi" userId="ebe551ee1b006974" providerId="LiveId" clId="{9A2E8018-DFC0-4587-8CCF-E84692DB8287}" dt="2020-06-15T15:24:56.295" v="1159" actId="6549"/>
          <ac:spMkLst>
            <pc:docMk/>
            <pc:sldMk cId="3768271463" sldId="321"/>
            <ac:spMk id="29" creationId="{00000000-0000-0000-0000-000000000000}"/>
          </ac:spMkLst>
        </pc:spChg>
        <pc:spChg chg="mod">
          <ac:chgData name="Majeda Al Hermi" userId="ebe551ee1b006974" providerId="LiveId" clId="{9A2E8018-DFC0-4587-8CCF-E84692DB8287}" dt="2020-06-15T15:23:17.189" v="1139"/>
          <ac:spMkLst>
            <pc:docMk/>
            <pc:sldMk cId="3768271463" sldId="321"/>
            <ac:spMk id="39" creationId="{12D52847-7E1E-4BED-8555-89D4AF8823AE}"/>
          </ac:spMkLst>
        </pc:spChg>
        <pc:spChg chg="mod">
          <ac:chgData name="Majeda Al Hermi" userId="ebe551ee1b006974" providerId="LiveId" clId="{9A2E8018-DFC0-4587-8CCF-E84692DB8287}" dt="2020-06-15T15:22:23.140" v="1108" actId="20577"/>
          <ac:spMkLst>
            <pc:docMk/>
            <pc:sldMk cId="3768271463" sldId="321"/>
            <ac:spMk id="41" creationId="{C62F4748-41CE-4AE6-9199-4582ABD14EF3}"/>
          </ac:spMkLst>
        </pc:spChg>
        <pc:spChg chg="add mod">
          <ac:chgData name="Majeda Al Hermi" userId="ebe551ee1b006974" providerId="LiveId" clId="{9A2E8018-DFC0-4587-8CCF-E84692DB8287}" dt="2020-06-15T16:20:13.299" v="2703"/>
          <ac:spMkLst>
            <pc:docMk/>
            <pc:sldMk cId="3768271463" sldId="321"/>
            <ac:spMk id="64" creationId="{EC91B0AD-C2A9-43B8-BCE5-DC8EB1A101B6}"/>
          </ac:spMkLst>
        </pc:spChg>
        <pc:spChg chg="del">
          <ac:chgData name="Majeda Al Hermi" userId="ebe551ee1b006974" providerId="LiveId" clId="{9A2E8018-DFC0-4587-8CCF-E84692DB8287}" dt="2020-06-15T16:20:16.970" v="2704" actId="478"/>
          <ac:spMkLst>
            <pc:docMk/>
            <pc:sldMk cId="3768271463" sldId="321"/>
            <ac:spMk id="73" creationId="{93BAFC97-7171-4A51-8833-9A255D41F23D}"/>
          </ac:spMkLst>
        </pc:spChg>
        <pc:spChg chg="del">
          <ac:chgData name="Majeda Al Hermi" userId="ebe551ee1b006974" providerId="LiveId" clId="{9A2E8018-DFC0-4587-8CCF-E84692DB8287}" dt="2020-06-15T16:20:16.970" v="2704" actId="478"/>
          <ac:spMkLst>
            <pc:docMk/>
            <pc:sldMk cId="3768271463" sldId="321"/>
            <ac:spMk id="74" creationId="{8BFB80DA-526B-491E-93EB-7A5B8A06A5AD}"/>
          </ac:spMkLst>
        </pc:spChg>
        <pc:spChg chg="del">
          <ac:chgData name="Majeda Al Hermi" userId="ebe551ee1b006974" providerId="LiveId" clId="{9A2E8018-DFC0-4587-8CCF-E84692DB8287}" dt="2020-06-15T16:20:16.970" v="2704" actId="478"/>
          <ac:spMkLst>
            <pc:docMk/>
            <pc:sldMk cId="3768271463" sldId="321"/>
            <ac:spMk id="75" creationId="{E809EDDA-1A34-4C6A-90AB-4D880A3F4756}"/>
          </ac:spMkLst>
        </pc:spChg>
        <pc:spChg chg="del">
          <ac:chgData name="Majeda Al Hermi" userId="ebe551ee1b006974" providerId="LiveId" clId="{9A2E8018-DFC0-4587-8CCF-E84692DB8287}" dt="2020-06-15T16:20:16.970" v="2704" actId="478"/>
          <ac:spMkLst>
            <pc:docMk/>
            <pc:sldMk cId="3768271463" sldId="321"/>
            <ac:spMk id="76" creationId="{3C0E9DB5-23D9-407A-979E-23EEE9F18592}"/>
          </ac:spMkLst>
        </pc:spChg>
        <pc:spChg chg="del">
          <ac:chgData name="Majeda Al Hermi" userId="ebe551ee1b006974" providerId="LiveId" clId="{9A2E8018-DFC0-4587-8CCF-E84692DB8287}" dt="2020-06-15T16:20:16.970" v="2704" actId="478"/>
          <ac:spMkLst>
            <pc:docMk/>
            <pc:sldMk cId="3768271463" sldId="321"/>
            <ac:spMk id="77" creationId="{E94C7913-F809-49D2-B87D-7F590A22D2BB}"/>
          </ac:spMkLst>
        </pc:spChg>
        <pc:spChg chg="add del mod ord">
          <ac:chgData name="Majeda Al Hermi" userId="ebe551ee1b006974" providerId="LiveId" clId="{9A2E8018-DFC0-4587-8CCF-E84692DB8287}" dt="2020-06-15T15:32:36.056" v="1309" actId="21"/>
          <ac:spMkLst>
            <pc:docMk/>
            <pc:sldMk cId="3768271463" sldId="321"/>
            <ac:spMk id="78" creationId="{4096328E-AD25-48FD-9B3F-E5919AA06E90}"/>
          </ac:spMkLst>
        </pc:spChg>
        <pc:spChg chg="mod">
          <ac:chgData name="Majeda Al Hermi" userId="ebe551ee1b006974" providerId="LiveId" clId="{9A2E8018-DFC0-4587-8CCF-E84692DB8287}" dt="2020-06-15T15:25:17.444" v="1165"/>
          <ac:spMkLst>
            <pc:docMk/>
            <pc:sldMk cId="3768271463" sldId="321"/>
            <ac:spMk id="80" creationId="{F3E671D8-7C09-47E2-9817-4A29466BFD67}"/>
          </ac:spMkLst>
        </pc:spChg>
        <pc:spChg chg="mod">
          <ac:chgData name="Majeda Al Hermi" userId="ebe551ee1b006974" providerId="LiveId" clId="{9A2E8018-DFC0-4587-8CCF-E84692DB8287}" dt="2020-06-15T15:25:17.444" v="1165"/>
          <ac:spMkLst>
            <pc:docMk/>
            <pc:sldMk cId="3768271463" sldId="321"/>
            <ac:spMk id="81" creationId="{68282E0B-6763-44B1-89AC-756BFF1AF276}"/>
          </ac:spMkLst>
        </pc:spChg>
        <pc:spChg chg="mod">
          <ac:chgData name="Majeda Al Hermi" userId="ebe551ee1b006974" providerId="LiveId" clId="{9A2E8018-DFC0-4587-8CCF-E84692DB8287}" dt="2020-06-15T15:25:17.444" v="1165"/>
          <ac:spMkLst>
            <pc:docMk/>
            <pc:sldMk cId="3768271463" sldId="321"/>
            <ac:spMk id="82" creationId="{92144C65-1A59-4BEC-ACEF-B6D369CD36AF}"/>
          </ac:spMkLst>
        </pc:spChg>
        <pc:spChg chg="mod">
          <ac:chgData name="Majeda Al Hermi" userId="ebe551ee1b006974" providerId="LiveId" clId="{9A2E8018-DFC0-4587-8CCF-E84692DB8287}" dt="2020-06-15T15:25:17.444" v="1165"/>
          <ac:spMkLst>
            <pc:docMk/>
            <pc:sldMk cId="3768271463" sldId="321"/>
            <ac:spMk id="83" creationId="{F67C8084-D55C-4AC1-8838-3AF216A9A09C}"/>
          </ac:spMkLst>
        </pc:spChg>
        <pc:spChg chg="mod">
          <ac:chgData name="Majeda Al Hermi" userId="ebe551ee1b006974" providerId="LiveId" clId="{9A2E8018-DFC0-4587-8CCF-E84692DB8287}" dt="2020-06-15T15:25:17.444" v="1165"/>
          <ac:spMkLst>
            <pc:docMk/>
            <pc:sldMk cId="3768271463" sldId="321"/>
            <ac:spMk id="84" creationId="{9E0C7D38-3EB2-46E0-95E7-7DC2914D4C43}"/>
          </ac:spMkLst>
        </pc:spChg>
        <pc:spChg chg="mod">
          <ac:chgData name="Majeda Al Hermi" userId="ebe551ee1b006974" providerId="LiveId" clId="{9A2E8018-DFC0-4587-8CCF-E84692DB8287}" dt="2020-06-15T15:25:17.444" v="1165"/>
          <ac:spMkLst>
            <pc:docMk/>
            <pc:sldMk cId="3768271463" sldId="321"/>
            <ac:spMk id="85" creationId="{7E96FC5C-3345-4821-AD4C-22E9DEC51E8B}"/>
          </ac:spMkLst>
        </pc:spChg>
        <pc:spChg chg="add mod">
          <ac:chgData name="Majeda Al Hermi" userId="ebe551ee1b006974" providerId="LiveId" clId="{9A2E8018-DFC0-4587-8CCF-E84692DB8287}" dt="2020-06-15T16:23:58.782" v="2774"/>
          <ac:spMkLst>
            <pc:docMk/>
            <pc:sldMk cId="3768271463" sldId="321"/>
            <ac:spMk id="86" creationId="{0A456865-7417-425E-93A2-1381445A69E4}"/>
          </ac:spMkLst>
        </pc:spChg>
        <pc:spChg chg="add mod">
          <ac:chgData name="Majeda Al Hermi" userId="ebe551ee1b006974" providerId="LiveId" clId="{9A2E8018-DFC0-4587-8CCF-E84692DB8287}" dt="2020-06-15T16:23:58.782" v="2774"/>
          <ac:spMkLst>
            <pc:docMk/>
            <pc:sldMk cId="3768271463" sldId="321"/>
            <ac:spMk id="87" creationId="{243EFAE0-CBED-4B7D-B978-9441CCA45161}"/>
          </ac:spMkLst>
        </pc:spChg>
        <pc:spChg chg="add mod">
          <ac:chgData name="Majeda Al Hermi" userId="ebe551ee1b006974" providerId="LiveId" clId="{9A2E8018-DFC0-4587-8CCF-E84692DB8287}" dt="2020-06-15T16:24:11.435" v="2776" actId="207"/>
          <ac:spMkLst>
            <pc:docMk/>
            <pc:sldMk cId="3768271463" sldId="321"/>
            <ac:spMk id="88" creationId="{9028AAB0-5F64-416A-AA45-69C88F0EEAA6}"/>
          </ac:spMkLst>
        </pc:spChg>
        <pc:spChg chg="add mod">
          <ac:chgData name="Majeda Al Hermi" userId="ebe551ee1b006974" providerId="LiveId" clId="{9A2E8018-DFC0-4587-8CCF-E84692DB8287}" dt="2020-06-15T16:24:06.827" v="2775" actId="207"/>
          <ac:spMkLst>
            <pc:docMk/>
            <pc:sldMk cId="3768271463" sldId="321"/>
            <ac:spMk id="89" creationId="{C8341B8D-8CC2-4B7F-B6AD-85799E20FCDF}"/>
          </ac:spMkLst>
        </pc:spChg>
        <pc:spChg chg="add mod">
          <ac:chgData name="Majeda Al Hermi" userId="ebe551ee1b006974" providerId="LiveId" clId="{9A2E8018-DFC0-4587-8CCF-E84692DB8287}" dt="2020-06-15T16:23:58.782" v="2774"/>
          <ac:spMkLst>
            <pc:docMk/>
            <pc:sldMk cId="3768271463" sldId="321"/>
            <ac:spMk id="90" creationId="{8ADE55E5-9C78-4158-BA8F-92C25A2EBB00}"/>
          </ac:spMkLst>
        </pc:spChg>
        <pc:grpChg chg="del">
          <ac:chgData name="Majeda Al Hermi" userId="ebe551ee1b006974" providerId="LiveId" clId="{9A2E8018-DFC0-4587-8CCF-E84692DB8287}" dt="2020-06-15T15:24:58.967" v="1160" actId="21"/>
          <ac:grpSpMkLst>
            <pc:docMk/>
            <pc:sldMk cId="3768271463" sldId="321"/>
            <ac:grpSpMk id="16" creationId="{50C483AE-F0AE-4090-98C4-A6EF9369854D}"/>
          </ac:grpSpMkLst>
        </pc:grpChg>
        <pc:grpChg chg="del">
          <ac:chgData name="Majeda Al Hermi" userId="ebe551ee1b006974" providerId="LiveId" clId="{9A2E8018-DFC0-4587-8CCF-E84692DB8287}" dt="2020-06-15T15:32:36.056" v="1309" actId="21"/>
          <ac:grpSpMkLst>
            <pc:docMk/>
            <pc:sldMk cId="3768271463" sldId="321"/>
            <ac:grpSpMk id="44" creationId="{B029C05A-AD20-46C2-89FB-90D0D7E4A1A5}"/>
          </ac:grpSpMkLst>
        </pc:grpChg>
        <pc:grpChg chg="add mod">
          <ac:chgData name="Majeda Al Hermi" userId="ebe551ee1b006974" providerId="LiveId" clId="{9A2E8018-DFC0-4587-8CCF-E84692DB8287}" dt="2020-06-15T15:25:17.444" v="1165"/>
          <ac:grpSpMkLst>
            <pc:docMk/>
            <pc:sldMk cId="3768271463" sldId="321"/>
            <ac:grpSpMk id="79" creationId="{FD855ABF-F991-4ACC-B68E-55A184759E7C}"/>
          </ac:grpSpMkLst>
        </pc:grpChg>
      </pc:sldChg>
      <pc:sldChg chg="addSp delSp modSp add mod modAnim">
        <pc:chgData name="Majeda Al Hermi" userId="ebe551ee1b006974" providerId="LiveId" clId="{9A2E8018-DFC0-4587-8CCF-E84692DB8287}" dt="2020-06-15T16:24:19.027" v="2778"/>
        <pc:sldMkLst>
          <pc:docMk/>
          <pc:sldMk cId="1851995902" sldId="322"/>
        </pc:sldMkLst>
        <pc:spChg chg="add mod">
          <ac:chgData name="Majeda Al Hermi" userId="ebe551ee1b006974" providerId="LiveId" clId="{9A2E8018-DFC0-4587-8CCF-E84692DB8287}" dt="2020-06-15T15:29:23.545" v="1262" actId="1035"/>
          <ac:spMkLst>
            <pc:docMk/>
            <pc:sldMk cId="1851995902" sldId="322"/>
            <ac:spMk id="2" creationId="{5F6EC744-5DC7-478C-A72A-B72719B3241B}"/>
          </ac:spMkLst>
        </pc:spChg>
        <pc:spChg chg="add mod">
          <ac:chgData name="Majeda Al Hermi" userId="ebe551ee1b006974" providerId="LiveId" clId="{9A2E8018-DFC0-4587-8CCF-E84692DB8287}" dt="2020-06-15T15:29:29.747" v="1264" actId="1076"/>
          <ac:spMkLst>
            <pc:docMk/>
            <pc:sldMk cId="1851995902" sldId="322"/>
            <ac:spMk id="4" creationId="{2809575E-7EF1-49CF-8F7B-8D57B7D6934D}"/>
          </ac:spMkLst>
        </pc:spChg>
        <pc:spChg chg="add mod">
          <ac:chgData name="Majeda Al Hermi" userId="ebe551ee1b006974" providerId="LiveId" clId="{9A2E8018-DFC0-4587-8CCF-E84692DB8287}" dt="2020-06-15T15:29:11.095" v="1253" actId="14100"/>
          <ac:spMkLst>
            <pc:docMk/>
            <pc:sldMk cId="1851995902" sldId="322"/>
            <ac:spMk id="5" creationId="{99D34392-504F-4638-9D39-F090B7720E3A}"/>
          </ac:spMkLst>
        </pc:spChg>
        <pc:spChg chg="add mod">
          <ac:chgData name="Majeda Al Hermi" userId="ebe551ee1b006974" providerId="LiveId" clId="{9A2E8018-DFC0-4587-8CCF-E84692DB8287}" dt="2020-06-15T15:30:05.926" v="1279" actId="1076"/>
          <ac:spMkLst>
            <pc:docMk/>
            <pc:sldMk cId="1851995902" sldId="322"/>
            <ac:spMk id="6" creationId="{2418802C-251D-41F4-87AB-8DD0E67166D7}"/>
          </ac:spMkLst>
        </pc:spChg>
        <pc:spChg chg="add del mod">
          <ac:chgData name="Majeda Al Hermi" userId="ebe551ee1b006974" providerId="LiveId" clId="{9A2E8018-DFC0-4587-8CCF-E84692DB8287}" dt="2020-06-15T15:32:02.640" v="1304" actId="478"/>
          <ac:spMkLst>
            <pc:docMk/>
            <pc:sldMk cId="1851995902" sldId="322"/>
            <ac:spMk id="8" creationId="{0D03284E-B79C-4660-9E6F-D8B4468042C4}"/>
          </ac:spMkLst>
        </pc:spChg>
        <pc:spChg chg="mod">
          <ac:chgData name="Majeda Al Hermi" userId="ebe551ee1b006974" providerId="LiveId" clId="{9A2E8018-DFC0-4587-8CCF-E84692DB8287}" dt="2020-06-15T15:26:43.859" v="1176" actId="1076"/>
          <ac:spMkLst>
            <pc:docMk/>
            <pc:sldMk cId="1851995902" sldId="322"/>
            <ac:spMk id="16" creationId="{A6B4451B-E3D7-4B32-94A9-49AAABD2572B}"/>
          </ac:spMkLst>
        </pc:spChg>
        <pc:spChg chg="mod">
          <ac:chgData name="Majeda Al Hermi" userId="ebe551ee1b006974" providerId="LiveId" clId="{9A2E8018-DFC0-4587-8CCF-E84692DB8287}" dt="2020-06-15T15:26:22.832" v="1175" actId="1076"/>
          <ac:spMkLst>
            <pc:docMk/>
            <pc:sldMk cId="1851995902" sldId="322"/>
            <ac:spMk id="18" creationId="{11C609B5-66BB-46CB-8645-E8731FDA642A}"/>
          </ac:spMkLst>
        </pc:spChg>
        <pc:spChg chg="mod">
          <ac:chgData name="Majeda Al Hermi" userId="ebe551ee1b006974" providerId="LiveId" clId="{9A2E8018-DFC0-4587-8CCF-E84692DB8287}" dt="2020-06-15T15:30:33.357" v="1290" actId="1076"/>
          <ac:spMkLst>
            <pc:docMk/>
            <pc:sldMk cId="1851995902" sldId="322"/>
            <ac:spMk id="19" creationId="{3E2FA3CB-910A-474B-B73D-31904FC7AC39}"/>
          </ac:spMkLst>
        </pc:spChg>
        <pc:spChg chg="mod">
          <ac:chgData name="Majeda Al Hermi" userId="ebe551ee1b006974" providerId="LiveId" clId="{9A2E8018-DFC0-4587-8CCF-E84692DB8287}" dt="2020-06-15T15:26:43.859" v="1176" actId="1076"/>
          <ac:spMkLst>
            <pc:docMk/>
            <pc:sldMk cId="1851995902" sldId="322"/>
            <ac:spMk id="20" creationId="{C4A31130-DAD8-46C2-AA14-94EBF5E4A526}"/>
          </ac:spMkLst>
        </pc:spChg>
        <pc:spChg chg="mod">
          <ac:chgData name="Majeda Al Hermi" userId="ebe551ee1b006974" providerId="LiveId" clId="{9A2E8018-DFC0-4587-8CCF-E84692DB8287}" dt="2020-06-15T16:20:41.161" v="2707"/>
          <ac:spMkLst>
            <pc:docMk/>
            <pc:sldMk cId="1851995902" sldId="322"/>
            <ac:spMk id="46" creationId="{15FBBBCB-7D94-4CE6-8260-BD29BB7750A7}"/>
          </ac:spMkLst>
        </pc:spChg>
        <pc:spChg chg="add mod">
          <ac:chgData name="Majeda Al Hermi" userId="ebe551ee1b006974" providerId="LiveId" clId="{9A2E8018-DFC0-4587-8CCF-E84692DB8287}" dt="2020-06-15T15:32:17.980" v="1305"/>
          <ac:spMkLst>
            <pc:docMk/>
            <pc:sldMk cId="1851995902" sldId="322"/>
            <ac:spMk id="48" creationId="{C43E1D18-3404-46D6-8916-69BE7E4FF80C}"/>
          </ac:spMkLst>
        </pc:spChg>
        <pc:spChg chg="mod">
          <ac:chgData name="Majeda Al Hermi" userId="ebe551ee1b006974" providerId="LiveId" clId="{9A2E8018-DFC0-4587-8CCF-E84692DB8287}" dt="2020-06-15T15:32:17.980" v="1305"/>
          <ac:spMkLst>
            <pc:docMk/>
            <pc:sldMk cId="1851995902" sldId="322"/>
            <ac:spMk id="50" creationId="{CD3A9B49-AA21-443F-AF1E-96832BCCAB44}"/>
          </ac:spMkLst>
        </pc:spChg>
        <pc:spChg chg="mod">
          <ac:chgData name="Majeda Al Hermi" userId="ebe551ee1b006974" providerId="LiveId" clId="{9A2E8018-DFC0-4587-8CCF-E84692DB8287}" dt="2020-06-15T15:32:17.980" v="1305"/>
          <ac:spMkLst>
            <pc:docMk/>
            <pc:sldMk cId="1851995902" sldId="322"/>
            <ac:spMk id="51" creationId="{349B04DD-F35D-4F76-9E64-90EBC2339775}"/>
          </ac:spMkLst>
        </pc:spChg>
        <pc:spChg chg="mod">
          <ac:chgData name="Majeda Al Hermi" userId="ebe551ee1b006974" providerId="LiveId" clId="{9A2E8018-DFC0-4587-8CCF-E84692DB8287}" dt="2020-06-15T15:32:17.980" v="1305"/>
          <ac:spMkLst>
            <pc:docMk/>
            <pc:sldMk cId="1851995902" sldId="322"/>
            <ac:spMk id="52" creationId="{E917957D-56CE-45BC-A998-CB53147807CF}"/>
          </ac:spMkLst>
        </pc:spChg>
        <pc:spChg chg="mod">
          <ac:chgData name="Majeda Al Hermi" userId="ebe551ee1b006974" providerId="LiveId" clId="{9A2E8018-DFC0-4587-8CCF-E84692DB8287}" dt="2020-06-15T15:32:17.980" v="1305"/>
          <ac:spMkLst>
            <pc:docMk/>
            <pc:sldMk cId="1851995902" sldId="322"/>
            <ac:spMk id="53" creationId="{9FFB820E-64F4-4A17-BC3A-2F5D1DE9BE07}"/>
          </ac:spMkLst>
        </pc:spChg>
        <pc:spChg chg="mod">
          <ac:chgData name="Majeda Al Hermi" userId="ebe551ee1b006974" providerId="LiveId" clId="{9A2E8018-DFC0-4587-8CCF-E84692DB8287}" dt="2020-06-15T15:32:17.980" v="1305"/>
          <ac:spMkLst>
            <pc:docMk/>
            <pc:sldMk cId="1851995902" sldId="322"/>
            <ac:spMk id="54" creationId="{53555060-357F-4A27-8AD3-51770D1E6BF9}"/>
          </ac:spMkLst>
        </pc:spChg>
        <pc:spChg chg="mod">
          <ac:chgData name="Majeda Al Hermi" userId="ebe551ee1b006974" providerId="LiveId" clId="{9A2E8018-DFC0-4587-8CCF-E84692DB8287}" dt="2020-06-15T15:32:17.980" v="1305"/>
          <ac:spMkLst>
            <pc:docMk/>
            <pc:sldMk cId="1851995902" sldId="322"/>
            <ac:spMk id="55" creationId="{9BC4FD1C-D12E-4890-8947-EF5C07DC6321}"/>
          </ac:spMkLst>
        </pc:spChg>
        <pc:spChg chg="mod">
          <ac:chgData name="Majeda Al Hermi" userId="ebe551ee1b006974" providerId="LiveId" clId="{9A2E8018-DFC0-4587-8CCF-E84692DB8287}" dt="2020-06-15T15:26:22.832" v="1175" actId="1076"/>
          <ac:spMkLst>
            <pc:docMk/>
            <pc:sldMk cId="1851995902" sldId="322"/>
            <ac:spMk id="56" creationId="{8E0851B6-FD53-49B8-AD73-1317C3FD7608}"/>
          </ac:spMkLst>
        </pc:spChg>
        <pc:spChg chg="add del mod">
          <ac:chgData name="Majeda Al Hermi" userId="ebe551ee1b006974" providerId="LiveId" clId="{9A2E8018-DFC0-4587-8CCF-E84692DB8287}" dt="2020-06-15T15:32:25.322" v="1307"/>
          <ac:spMkLst>
            <pc:docMk/>
            <pc:sldMk cId="1851995902" sldId="322"/>
            <ac:spMk id="57" creationId="{8E834CED-4296-47E3-8884-E56EECF8E49E}"/>
          </ac:spMkLst>
        </pc:spChg>
        <pc:spChg chg="mod">
          <ac:chgData name="Majeda Al Hermi" userId="ebe551ee1b006974" providerId="LiveId" clId="{9A2E8018-DFC0-4587-8CCF-E84692DB8287}" dt="2020-06-15T15:26:22.832" v="1175" actId="1076"/>
          <ac:spMkLst>
            <pc:docMk/>
            <pc:sldMk cId="1851995902" sldId="322"/>
            <ac:spMk id="59" creationId="{38C84F3B-8312-40FF-A5FD-FD7D2097318E}"/>
          </ac:spMkLst>
        </pc:spChg>
        <pc:spChg chg="mod">
          <ac:chgData name="Majeda Al Hermi" userId="ebe551ee1b006974" providerId="LiveId" clId="{9A2E8018-DFC0-4587-8CCF-E84692DB8287}" dt="2020-06-15T15:25:57.800" v="1169" actId="1076"/>
          <ac:spMkLst>
            <pc:docMk/>
            <pc:sldMk cId="1851995902" sldId="322"/>
            <ac:spMk id="60" creationId="{86BDEF41-2BD8-4BBF-9DE1-5865DCD9C9FB}"/>
          </ac:spMkLst>
        </pc:spChg>
        <pc:spChg chg="mod">
          <ac:chgData name="Majeda Al Hermi" userId="ebe551ee1b006974" providerId="LiveId" clId="{9A2E8018-DFC0-4587-8CCF-E84692DB8287}" dt="2020-06-15T15:27:15.883" v="1215" actId="1035"/>
          <ac:spMkLst>
            <pc:docMk/>
            <pc:sldMk cId="1851995902" sldId="322"/>
            <ac:spMk id="61" creationId="{C9C4BECE-E8DC-4E91-BE3A-FFD0FEC55629}"/>
          </ac:spMkLst>
        </pc:spChg>
        <pc:spChg chg="mod">
          <ac:chgData name="Majeda Al Hermi" userId="ebe551ee1b006974" providerId="LiveId" clId="{9A2E8018-DFC0-4587-8CCF-E84692DB8287}" dt="2020-06-15T15:27:15.883" v="1215" actId="1035"/>
          <ac:spMkLst>
            <pc:docMk/>
            <pc:sldMk cId="1851995902" sldId="322"/>
            <ac:spMk id="62" creationId="{7961A893-8F93-43BE-B3F8-8F81747DEF16}"/>
          </ac:spMkLst>
        </pc:spChg>
        <pc:spChg chg="mod">
          <ac:chgData name="Majeda Al Hermi" userId="ebe551ee1b006974" providerId="LiveId" clId="{9A2E8018-DFC0-4587-8CCF-E84692DB8287}" dt="2020-06-15T15:32:21.198" v="1306"/>
          <ac:spMkLst>
            <pc:docMk/>
            <pc:sldMk cId="1851995902" sldId="322"/>
            <ac:spMk id="63" creationId="{2798343A-A7F7-447A-A1FE-AB018BCE8619}"/>
          </ac:spMkLst>
        </pc:spChg>
        <pc:spChg chg="del">
          <ac:chgData name="Majeda Al Hermi" userId="ebe551ee1b006974" providerId="LiveId" clId="{9A2E8018-DFC0-4587-8CCF-E84692DB8287}" dt="2020-06-15T15:32:00.734" v="1303" actId="478"/>
          <ac:spMkLst>
            <pc:docMk/>
            <pc:sldMk cId="1851995902" sldId="322"/>
            <ac:spMk id="64" creationId="{49B683CA-2359-4F51-898A-FA833A4F7280}"/>
          </ac:spMkLst>
        </pc:spChg>
        <pc:spChg chg="mod">
          <ac:chgData name="Majeda Al Hermi" userId="ebe551ee1b006974" providerId="LiveId" clId="{9A2E8018-DFC0-4587-8CCF-E84692DB8287}" dt="2020-06-15T15:32:21.198" v="1306"/>
          <ac:spMkLst>
            <pc:docMk/>
            <pc:sldMk cId="1851995902" sldId="322"/>
            <ac:spMk id="65" creationId="{B735CC9A-A59E-4B48-8A9D-CB4C8DC3BAF7}"/>
          </ac:spMkLst>
        </pc:spChg>
        <pc:spChg chg="mod">
          <ac:chgData name="Majeda Al Hermi" userId="ebe551ee1b006974" providerId="LiveId" clId="{9A2E8018-DFC0-4587-8CCF-E84692DB8287}" dt="2020-06-15T15:32:21.198" v="1306"/>
          <ac:spMkLst>
            <pc:docMk/>
            <pc:sldMk cId="1851995902" sldId="322"/>
            <ac:spMk id="66" creationId="{A65E2D22-027F-40C8-8CED-D874CC24CDA3}"/>
          </ac:spMkLst>
        </pc:spChg>
        <pc:spChg chg="mod">
          <ac:chgData name="Majeda Al Hermi" userId="ebe551ee1b006974" providerId="LiveId" clId="{9A2E8018-DFC0-4587-8CCF-E84692DB8287}" dt="2020-06-15T15:32:21.198" v="1306"/>
          <ac:spMkLst>
            <pc:docMk/>
            <pc:sldMk cId="1851995902" sldId="322"/>
            <ac:spMk id="67" creationId="{546947BB-D2BF-4FDA-945D-B1A51D82EC86}"/>
          </ac:spMkLst>
        </pc:spChg>
        <pc:spChg chg="mod">
          <ac:chgData name="Majeda Al Hermi" userId="ebe551ee1b006974" providerId="LiveId" clId="{9A2E8018-DFC0-4587-8CCF-E84692DB8287}" dt="2020-06-15T15:32:21.198" v="1306"/>
          <ac:spMkLst>
            <pc:docMk/>
            <pc:sldMk cId="1851995902" sldId="322"/>
            <ac:spMk id="68" creationId="{8B4BD12A-9E2E-4161-9EA2-ABB258B307F1}"/>
          </ac:spMkLst>
        </pc:spChg>
        <pc:spChg chg="mod">
          <ac:chgData name="Majeda Al Hermi" userId="ebe551ee1b006974" providerId="LiveId" clId="{9A2E8018-DFC0-4587-8CCF-E84692DB8287}" dt="2020-06-15T15:32:21.198" v="1306"/>
          <ac:spMkLst>
            <pc:docMk/>
            <pc:sldMk cId="1851995902" sldId="322"/>
            <ac:spMk id="69" creationId="{0D7C582A-6AD3-4656-BBCC-E5BDE460B726}"/>
          </ac:spMkLst>
        </pc:spChg>
        <pc:spChg chg="add mod">
          <ac:chgData name="Majeda Al Hermi" userId="ebe551ee1b006974" providerId="LiveId" clId="{9A2E8018-DFC0-4587-8CCF-E84692DB8287}" dt="2020-06-15T16:24:19.027" v="2778"/>
          <ac:spMkLst>
            <pc:docMk/>
            <pc:sldMk cId="1851995902" sldId="322"/>
            <ac:spMk id="70" creationId="{4E2AE052-E4C6-44BF-B6AC-545B55D3B0E6}"/>
          </ac:spMkLst>
        </pc:spChg>
        <pc:spChg chg="add mod">
          <ac:chgData name="Majeda Al Hermi" userId="ebe551ee1b006974" providerId="LiveId" clId="{9A2E8018-DFC0-4587-8CCF-E84692DB8287}" dt="2020-06-15T16:24:19.027" v="2778"/>
          <ac:spMkLst>
            <pc:docMk/>
            <pc:sldMk cId="1851995902" sldId="322"/>
            <ac:spMk id="71" creationId="{9DACD80E-066C-4B15-A383-29D873BA2F0D}"/>
          </ac:spMkLst>
        </pc:spChg>
        <pc:spChg chg="add mod">
          <ac:chgData name="Majeda Al Hermi" userId="ebe551ee1b006974" providerId="LiveId" clId="{9A2E8018-DFC0-4587-8CCF-E84692DB8287}" dt="2020-06-15T16:24:19.027" v="2778"/>
          <ac:spMkLst>
            <pc:docMk/>
            <pc:sldMk cId="1851995902" sldId="322"/>
            <ac:spMk id="72" creationId="{95884649-2896-49BA-8DF2-A5341D68761C}"/>
          </ac:spMkLst>
        </pc:spChg>
        <pc:spChg chg="del">
          <ac:chgData name="Majeda Al Hermi" userId="ebe551ee1b006974" providerId="LiveId" clId="{9A2E8018-DFC0-4587-8CCF-E84692DB8287}" dt="2020-06-15T16:20:44.879" v="2708" actId="478"/>
          <ac:spMkLst>
            <pc:docMk/>
            <pc:sldMk cId="1851995902" sldId="322"/>
            <ac:spMk id="73" creationId="{A34CF3ED-B6F9-4C77-8B50-BD43A3B567B8}"/>
          </ac:spMkLst>
        </pc:spChg>
        <pc:spChg chg="del">
          <ac:chgData name="Majeda Al Hermi" userId="ebe551ee1b006974" providerId="LiveId" clId="{9A2E8018-DFC0-4587-8CCF-E84692DB8287}" dt="2020-06-15T16:20:44.879" v="2708" actId="478"/>
          <ac:spMkLst>
            <pc:docMk/>
            <pc:sldMk cId="1851995902" sldId="322"/>
            <ac:spMk id="75" creationId="{11952347-217D-4A25-B635-E6CACECED361}"/>
          </ac:spMkLst>
        </pc:spChg>
        <pc:spChg chg="del">
          <ac:chgData name="Majeda Al Hermi" userId="ebe551ee1b006974" providerId="LiveId" clId="{9A2E8018-DFC0-4587-8CCF-E84692DB8287}" dt="2020-06-15T16:20:44.879" v="2708" actId="478"/>
          <ac:spMkLst>
            <pc:docMk/>
            <pc:sldMk cId="1851995902" sldId="322"/>
            <ac:spMk id="76" creationId="{40D66F91-3628-4A6C-8CEC-A2FAC39C5DF2}"/>
          </ac:spMkLst>
        </pc:spChg>
        <pc:spChg chg="del">
          <ac:chgData name="Majeda Al Hermi" userId="ebe551ee1b006974" providerId="LiveId" clId="{9A2E8018-DFC0-4587-8CCF-E84692DB8287}" dt="2020-06-15T16:20:44.879" v="2708" actId="478"/>
          <ac:spMkLst>
            <pc:docMk/>
            <pc:sldMk cId="1851995902" sldId="322"/>
            <ac:spMk id="77" creationId="{D0E5B2C7-30D0-4141-96F0-54951A2DD100}"/>
          </ac:spMkLst>
        </pc:spChg>
        <pc:spChg chg="del">
          <ac:chgData name="Majeda Al Hermi" userId="ebe551ee1b006974" providerId="LiveId" clId="{9A2E8018-DFC0-4587-8CCF-E84692DB8287}" dt="2020-06-15T16:20:44.879" v="2708" actId="478"/>
          <ac:spMkLst>
            <pc:docMk/>
            <pc:sldMk cId="1851995902" sldId="322"/>
            <ac:spMk id="78" creationId="{2E86C7D2-4E42-4CF8-8CC0-9422F6DDAF3D}"/>
          </ac:spMkLst>
        </pc:spChg>
        <pc:spChg chg="add mod">
          <ac:chgData name="Majeda Al Hermi" userId="ebe551ee1b006974" providerId="LiveId" clId="{9A2E8018-DFC0-4587-8CCF-E84692DB8287}" dt="2020-06-15T16:24:19.027" v="2778"/>
          <ac:spMkLst>
            <pc:docMk/>
            <pc:sldMk cId="1851995902" sldId="322"/>
            <ac:spMk id="93" creationId="{328D8DD6-F22A-473E-B926-72AE466CB642}"/>
          </ac:spMkLst>
        </pc:spChg>
        <pc:spChg chg="add mod">
          <ac:chgData name="Majeda Al Hermi" userId="ebe551ee1b006974" providerId="LiveId" clId="{9A2E8018-DFC0-4587-8CCF-E84692DB8287}" dt="2020-06-15T16:24:19.027" v="2778"/>
          <ac:spMkLst>
            <pc:docMk/>
            <pc:sldMk cId="1851995902" sldId="322"/>
            <ac:spMk id="94" creationId="{E35CE292-6C19-4B98-B12C-806FE104B012}"/>
          </ac:spMkLst>
        </pc:spChg>
        <pc:grpChg chg="mod">
          <ac:chgData name="Majeda Al Hermi" userId="ebe551ee1b006974" providerId="LiveId" clId="{9A2E8018-DFC0-4587-8CCF-E84692DB8287}" dt="2020-06-15T15:26:43.859" v="1176" actId="1076"/>
          <ac:grpSpMkLst>
            <pc:docMk/>
            <pc:sldMk cId="1851995902" sldId="322"/>
            <ac:grpSpMk id="17" creationId="{7D056405-1115-4206-9EFD-DD8F84451302}"/>
          </ac:grpSpMkLst>
        </pc:grpChg>
        <pc:grpChg chg="add mod">
          <ac:chgData name="Majeda Al Hermi" userId="ebe551ee1b006974" providerId="LiveId" clId="{9A2E8018-DFC0-4587-8CCF-E84692DB8287}" dt="2020-06-15T15:32:17.980" v="1305"/>
          <ac:grpSpMkLst>
            <pc:docMk/>
            <pc:sldMk cId="1851995902" sldId="322"/>
            <ac:grpSpMk id="49" creationId="{1DEE3E98-A693-4AF4-A2B9-9A2FC3D1CB77}"/>
          </ac:grpSpMkLst>
        </pc:grpChg>
        <pc:grpChg chg="add del mod">
          <ac:chgData name="Majeda Al Hermi" userId="ebe551ee1b006974" providerId="LiveId" clId="{9A2E8018-DFC0-4587-8CCF-E84692DB8287}" dt="2020-06-15T15:32:25.322" v="1307"/>
          <ac:grpSpMkLst>
            <pc:docMk/>
            <pc:sldMk cId="1851995902" sldId="322"/>
            <ac:grpSpMk id="58" creationId="{F255AB40-3F66-4E5C-912B-58407AAFF00C}"/>
          </ac:grpSpMkLst>
        </pc:grpChg>
        <pc:grpChg chg="del">
          <ac:chgData name="Majeda Al Hermi" userId="ebe551ee1b006974" providerId="LiveId" clId="{9A2E8018-DFC0-4587-8CCF-E84692DB8287}" dt="2020-06-15T15:32:00.734" v="1303" actId="478"/>
          <ac:grpSpMkLst>
            <pc:docMk/>
            <pc:sldMk cId="1851995902" sldId="322"/>
            <ac:grpSpMk id="74" creationId="{D79F5676-A62F-4E33-A52B-A3B88ACCDC6C}"/>
          </ac:grpSpMkLst>
        </pc:grpChg>
        <pc:picChg chg="mod">
          <ac:chgData name="Majeda Al Hermi" userId="ebe551ee1b006974" providerId="LiveId" clId="{9A2E8018-DFC0-4587-8CCF-E84692DB8287}" dt="2020-06-15T15:26:22.832" v="1175" actId="1076"/>
          <ac:picMkLst>
            <pc:docMk/>
            <pc:sldMk cId="1851995902" sldId="322"/>
            <ac:picMk id="15" creationId="{6E8C8FA7-D313-4BEE-8847-9A398EFA4A40}"/>
          </ac:picMkLst>
        </pc:picChg>
        <pc:picChg chg="mod">
          <ac:chgData name="Majeda Al Hermi" userId="ebe551ee1b006974" providerId="LiveId" clId="{9A2E8018-DFC0-4587-8CCF-E84692DB8287}" dt="2020-06-15T15:27:15.883" v="1215" actId="1035"/>
          <ac:picMkLst>
            <pc:docMk/>
            <pc:sldMk cId="1851995902" sldId="322"/>
            <ac:picMk id="2055" creationId="{5657BF52-6DBE-4820-9845-8A4A42614A61}"/>
          </ac:picMkLst>
        </pc:picChg>
        <pc:picChg chg="mod">
          <ac:chgData name="Majeda Al Hermi" userId="ebe551ee1b006974" providerId="LiveId" clId="{9A2E8018-DFC0-4587-8CCF-E84692DB8287}" dt="2020-06-15T15:25:57.800" v="1169" actId="1076"/>
          <ac:picMkLst>
            <pc:docMk/>
            <pc:sldMk cId="1851995902" sldId="322"/>
            <ac:picMk id="2056" creationId="{7BF5D6DE-2D95-4411-9E36-CDBF5FC39E2B}"/>
          </ac:picMkLst>
        </pc:picChg>
        <pc:picChg chg="mod">
          <ac:chgData name="Majeda Al Hermi" userId="ebe551ee1b006974" providerId="LiveId" clId="{9A2E8018-DFC0-4587-8CCF-E84692DB8287}" dt="2020-06-15T15:26:43.859" v="1176" actId="1076"/>
          <ac:picMkLst>
            <pc:docMk/>
            <pc:sldMk cId="1851995902" sldId="322"/>
            <ac:picMk id="2058" creationId="{B0DD3DF7-7199-4E61-8570-427499173710}"/>
          </ac:picMkLst>
        </pc:picChg>
        <pc:picChg chg="mod">
          <ac:chgData name="Majeda Al Hermi" userId="ebe551ee1b006974" providerId="LiveId" clId="{9A2E8018-DFC0-4587-8CCF-E84692DB8287}" dt="2020-06-15T15:27:15.883" v="1215" actId="1035"/>
          <ac:picMkLst>
            <pc:docMk/>
            <pc:sldMk cId="1851995902" sldId="322"/>
            <ac:picMk id="2060" creationId="{F6CCBE52-7533-4DD0-9F24-B9E1D9AE417E}"/>
          </ac:picMkLst>
        </pc:picChg>
      </pc:sldChg>
      <pc:sldChg chg="addSp delSp modSp add mod ord">
        <pc:chgData name="Majeda Al Hermi" userId="ebe551ee1b006974" providerId="LiveId" clId="{9A2E8018-DFC0-4587-8CCF-E84692DB8287}" dt="2020-06-15T16:24:24.713" v="2780"/>
        <pc:sldMkLst>
          <pc:docMk/>
          <pc:sldMk cId="1690547059" sldId="323"/>
        </pc:sldMkLst>
        <pc:spChg chg="mod">
          <ac:chgData name="Majeda Al Hermi" userId="ebe551ee1b006974" providerId="LiveId" clId="{9A2E8018-DFC0-4587-8CCF-E84692DB8287}" dt="2020-06-15T15:34:24.655" v="1336" actId="1076"/>
          <ac:spMkLst>
            <pc:docMk/>
            <pc:sldMk cId="1690547059" sldId="323"/>
            <ac:spMk id="3" creationId="{00000000-0000-0000-0000-000000000000}"/>
          </ac:spMkLst>
        </pc:spChg>
        <pc:spChg chg="del mod">
          <ac:chgData name="Majeda Al Hermi" userId="ebe551ee1b006974" providerId="LiveId" clId="{9A2E8018-DFC0-4587-8CCF-E84692DB8287}" dt="2020-06-15T15:34:43.292" v="1377" actId="21"/>
          <ac:spMkLst>
            <pc:docMk/>
            <pc:sldMk cId="1690547059" sldId="323"/>
            <ac:spMk id="39" creationId="{12D52847-7E1E-4BED-8555-89D4AF8823AE}"/>
          </ac:spMkLst>
        </pc:spChg>
        <pc:spChg chg="add mod">
          <ac:chgData name="Majeda Al Hermi" userId="ebe551ee1b006974" providerId="LiveId" clId="{9A2E8018-DFC0-4587-8CCF-E84692DB8287}" dt="2020-06-15T15:34:40.385" v="1376" actId="1076"/>
          <ac:spMkLst>
            <pc:docMk/>
            <pc:sldMk cId="1690547059" sldId="323"/>
            <ac:spMk id="64" creationId="{E98CC83C-33DA-48E5-8C10-EE510781608E}"/>
          </ac:spMkLst>
        </pc:spChg>
        <pc:spChg chg="del">
          <ac:chgData name="Majeda Al Hermi" userId="ebe551ee1b006974" providerId="LiveId" clId="{9A2E8018-DFC0-4587-8CCF-E84692DB8287}" dt="2020-06-15T16:21:05.437" v="2711" actId="478"/>
          <ac:spMkLst>
            <pc:docMk/>
            <pc:sldMk cId="1690547059" sldId="323"/>
            <ac:spMk id="73" creationId="{93BAFC97-7171-4A51-8833-9A255D41F23D}"/>
          </ac:spMkLst>
        </pc:spChg>
        <pc:spChg chg="del">
          <ac:chgData name="Majeda Al Hermi" userId="ebe551ee1b006974" providerId="LiveId" clId="{9A2E8018-DFC0-4587-8CCF-E84692DB8287}" dt="2020-06-15T16:21:05.437" v="2711" actId="478"/>
          <ac:spMkLst>
            <pc:docMk/>
            <pc:sldMk cId="1690547059" sldId="323"/>
            <ac:spMk id="74" creationId="{8BFB80DA-526B-491E-93EB-7A5B8A06A5AD}"/>
          </ac:spMkLst>
        </pc:spChg>
        <pc:spChg chg="del">
          <ac:chgData name="Majeda Al Hermi" userId="ebe551ee1b006974" providerId="LiveId" clId="{9A2E8018-DFC0-4587-8CCF-E84692DB8287}" dt="2020-06-15T16:21:05.437" v="2711" actId="478"/>
          <ac:spMkLst>
            <pc:docMk/>
            <pc:sldMk cId="1690547059" sldId="323"/>
            <ac:spMk id="75" creationId="{E809EDDA-1A34-4C6A-90AB-4D880A3F4756}"/>
          </ac:spMkLst>
        </pc:spChg>
        <pc:spChg chg="del">
          <ac:chgData name="Majeda Al Hermi" userId="ebe551ee1b006974" providerId="LiveId" clId="{9A2E8018-DFC0-4587-8CCF-E84692DB8287}" dt="2020-06-15T16:21:05.437" v="2711" actId="478"/>
          <ac:spMkLst>
            <pc:docMk/>
            <pc:sldMk cId="1690547059" sldId="323"/>
            <ac:spMk id="76" creationId="{3C0E9DB5-23D9-407A-979E-23EEE9F18592}"/>
          </ac:spMkLst>
        </pc:spChg>
        <pc:spChg chg="del">
          <ac:chgData name="Majeda Al Hermi" userId="ebe551ee1b006974" providerId="LiveId" clId="{9A2E8018-DFC0-4587-8CCF-E84692DB8287}" dt="2020-06-15T16:21:05.437" v="2711" actId="478"/>
          <ac:spMkLst>
            <pc:docMk/>
            <pc:sldMk cId="1690547059" sldId="323"/>
            <ac:spMk id="77" creationId="{E94C7913-F809-49D2-B87D-7F590A22D2BB}"/>
          </ac:spMkLst>
        </pc:spChg>
        <pc:spChg chg="add mod">
          <ac:chgData name="Majeda Al Hermi" userId="ebe551ee1b006974" providerId="LiveId" clId="{9A2E8018-DFC0-4587-8CCF-E84692DB8287}" dt="2020-06-15T16:24:24.713" v="2780"/>
          <ac:spMkLst>
            <pc:docMk/>
            <pc:sldMk cId="1690547059" sldId="323"/>
            <ac:spMk id="78" creationId="{221C191C-59CE-463D-B4E0-28FEBB05F099}"/>
          </ac:spMkLst>
        </pc:spChg>
        <pc:spChg chg="add mod">
          <ac:chgData name="Majeda Al Hermi" userId="ebe551ee1b006974" providerId="LiveId" clId="{9A2E8018-DFC0-4587-8CCF-E84692DB8287}" dt="2020-06-15T16:24:24.713" v="2780"/>
          <ac:spMkLst>
            <pc:docMk/>
            <pc:sldMk cId="1690547059" sldId="323"/>
            <ac:spMk id="79" creationId="{A3706058-DEE7-4603-AB0E-0CBC2D265204}"/>
          </ac:spMkLst>
        </pc:spChg>
        <pc:spChg chg="add mod">
          <ac:chgData name="Majeda Al Hermi" userId="ebe551ee1b006974" providerId="LiveId" clId="{9A2E8018-DFC0-4587-8CCF-E84692DB8287}" dt="2020-06-15T16:24:24.713" v="2780"/>
          <ac:spMkLst>
            <pc:docMk/>
            <pc:sldMk cId="1690547059" sldId="323"/>
            <ac:spMk id="80" creationId="{EFAD3235-4A55-4311-A7CE-EC4FFEAD9DA9}"/>
          </ac:spMkLst>
        </pc:spChg>
        <pc:spChg chg="add mod">
          <ac:chgData name="Majeda Al Hermi" userId="ebe551ee1b006974" providerId="LiveId" clId="{9A2E8018-DFC0-4587-8CCF-E84692DB8287}" dt="2020-06-15T16:24:24.713" v="2780"/>
          <ac:spMkLst>
            <pc:docMk/>
            <pc:sldMk cId="1690547059" sldId="323"/>
            <ac:spMk id="81" creationId="{8681FBB8-FB0D-49ED-8875-DBC1B57273F7}"/>
          </ac:spMkLst>
        </pc:spChg>
        <pc:spChg chg="add mod">
          <ac:chgData name="Majeda Al Hermi" userId="ebe551ee1b006974" providerId="LiveId" clId="{9A2E8018-DFC0-4587-8CCF-E84692DB8287}" dt="2020-06-15T16:24:24.713" v="2780"/>
          <ac:spMkLst>
            <pc:docMk/>
            <pc:sldMk cId="1690547059" sldId="323"/>
            <ac:spMk id="82" creationId="{CBA858DB-93A4-43F6-B4BF-3D2D7278CE16}"/>
          </ac:spMkLst>
        </pc:spChg>
      </pc:sldChg>
      <pc:sldChg chg="addSp delSp modSp add mod">
        <pc:chgData name="Majeda Al Hermi" userId="ebe551ee1b006974" providerId="LiveId" clId="{9A2E8018-DFC0-4587-8CCF-E84692DB8287}" dt="2020-06-15T16:27:46.290" v="2800"/>
        <pc:sldMkLst>
          <pc:docMk/>
          <pc:sldMk cId="3072095999" sldId="324"/>
        </pc:sldMkLst>
        <pc:spChg chg="del">
          <ac:chgData name="Majeda Al Hermi" userId="ebe551ee1b006974" providerId="LiveId" clId="{9A2E8018-DFC0-4587-8CCF-E84692DB8287}" dt="2020-06-15T16:21:19.934" v="2714" actId="478"/>
          <ac:spMkLst>
            <pc:docMk/>
            <pc:sldMk cId="3072095999" sldId="324"/>
            <ac:spMk id="15" creationId="{C38BE937-FB77-42BB-9BE6-9F0DB396BC81}"/>
          </ac:spMkLst>
        </pc:spChg>
        <pc:spChg chg="mod">
          <ac:chgData name="Majeda Al Hermi" userId="ebe551ee1b006974" providerId="LiveId" clId="{9A2E8018-DFC0-4587-8CCF-E84692DB8287}" dt="2020-06-15T16:00:49.093" v="1941" actId="20577"/>
          <ac:spMkLst>
            <pc:docMk/>
            <pc:sldMk cId="3072095999" sldId="324"/>
            <ac:spMk id="16" creationId="{00000000-0000-0000-0000-000000000000}"/>
          </ac:spMkLst>
        </pc:spChg>
        <pc:spChg chg="mod">
          <ac:chgData name="Majeda Al Hermi" userId="ebe551ee1b006974" providerId="LiveId" clId="{9A2E8018-DFC0-4587-8CCF-E84692DB8287}" dt="2020-06-15T16:27:29.568" v="2797"/>
          <ac:spMkLst>
            <pc:docMk/>
            <pc:sldMk cId="3072095999" sldId="324"/>
            <ac:spMk id="17" creationId="{AB991657-89AD-4D7D-B6CE-01F69D831875}"/>
          </ac:spMkLst>
        </pc:spChg>
        <pc:spChg chg="del">
          <ac:chgData name="Majeda Al Hermi" userId="ebe551ee1b006974" providerId="LiveId" clId="{9A2E8018-DFC0-4587-8CCF-E84692DB8287}" dt="2020-06-15T16:21:19.934" v="2714" actId="478"/>
          <ac:spMkLst>
            <pc:docMk/>
            <pc:sldMk cId="3072095999" sldId="324"/>
            <ac:spMk id="19" creationId="{073E217A-0F13-4DA0-AB7E-166F73F7A231}"/>
          </ac:spMkLst>
        </pc:spChg>
        <pc:spChg chg="del">
          <ac:chgData name="Majeda Al Hermi" userId="ebe551ee1b006974" providerId="LiveId" clId="{9A2E8018-DFC0-4587-8CCF-E84692DB8287}" dt="2020-06-15T16:21:19.934" v="2714" actId="478"/>
          <ac:spMkLst>
            <pc:docMk/>
            <pc:sldMk cId="3072095999" sldId="324"/>
            <ac:spMk id="20" creationId="{03225B77-FCBE-4D92-A338-D1A963BCE6DA}"/>
          </ac:spMkLst>
        </pc:spChg>
        <pc:spChg chg="add mod">
          <ac:chgData name="Majeda Al Hermi" userId="ebe551ee1b006974" providerId="LiveId" clId="{9A2E8018-DFC0-4587-8CCF-E84692DB8287}" dt="2020-06-15T16:24:43.599" v="2785"/>
          <ac:spMkLst>
            <pc:docMk/>
            <pc:sldMk cId="3072095999" sldId="324"/>
            <ac:spMk id="21" creationId="{2AEFC58C-654E-481D-AEE5-516BD8518110}"/>
          </ac:spMkLst>
        </pc:spChg>
        <pc:spChg chg="add mod">
          <ac:chgData name="Majeda Al Hermi" userId="ebe551ee1b006974" providerId="LiveId" clId="{9A2E8018-DFC0-4587-8CCF-E84692DB8287}" dt="2020-06-15T16:24:43.599" v="2785"/>
          <ac:spMkLst>
            <pc:docMk/>
            <pc:sldMk cId="3072095999" sldId="324"/>
            <ac:spMk id="22" creationId="{57E92DDD-9EC5-4605-93DE-07A3542B8C48}"/>
          </ac:spMkLst>
        </pc:spChg>
        <pc:spChg chg="del">
          <ac:chgData name="Majeda Al Hermi" userId="ebe551ee1b006974" providerId="LiveId" clId="{9A2E8018-DFC0-4587-8CCF-E84692DB8287}" dt="2020-06-15T16:21:19.934" v="2714" actId="478"/>
          <ac:spMkLst>
            <pc:docMk/>
            <pc:sldMk cId="3072095999" sldId="324"/>
            <ac:spMk id="23" creationId="{E34DCCFC-37EF-4D6A-9782-6227A1CF9B8B}"/>
          </ac:spMkLst>
        </pc:spChg>
        <pc:spChg chg="del">
          <ac:chgData name="Majeda Al Hermi" userId="ebe551ee1b006974" providerId="LiveId" clId="{9A2E8018-DFC0-4587-8CCF-E84692DB8287}" dt="2020-06-15T16:21:19.934" v="2714" actId="478"/>
          <ac:spMkLst>
            <pc:docMk/>
            <pc:sldMk cId="3072095999" sldId="324"/>
            <ac:spMk id="24" creationId="{D61E6743-8281-4964-BA57-EE738E7E522B}"/>
          </ac:spMkLst>
        </pc:spChg>
        <pc:spChg chg="mod">
          <ac:chgData name="Majeda Al Hermi" userId="ebe551ee1b006974" providerId="LiveId" clId="{9A2E8018-DFC0-4587-8CCF-E84692DB8287}" dt="2020-06-15T16:27:46.290" v="2800"/>
          <ac:spMkLst>
            <pc:docMk/>
            <pc:sldMk cId="3072095999" sldId="324"/>
            <ac:spMk id="25" creationId="{A25C2FD2-FA0F-4C05-A0F5-579151B91FB4}"/>
          </ac:spMkLst>
        </pc:spChg>
        <pc:spChg chg="mod">
          <ac:chgData name="Majeda Al Hermi" userId="ebe551ee1b006974" providerId="LiveId" clId="{9A2E8018-DFC0-4587-8CCF-E84692DB8287}" dt="2020-06-15T16:27:35.036" v="2798"/>
          <ac:spMkLst>
            <pc:docMk/>
            <pc:sldMk cId="3072095999" sldId="324"/>
            <ac:spMk id="26" creationId="{C6985E23-4C51-4A5D-9D7B-E600D8D0197B}"/>
          </ac:spMkLst>
        </pc:spChg>
        <pc:spChg chg="mod">
          <ac:chgData name="Majeda Al Hermi" userId="ebe551ee1b006974" providerId="LiveId" clId="{9A2E8018-DFC0-4587-8CCF-E84692DB8287}" dt="2020-06-15T16:27:40.276" v="2799"/>
          <ac:spMkLst>
            <pc:docMk/>
            <pc:sldMk cId="3072095999" sldId="324"/>
            <ac:spMk id="27" creationId="{172F21EC-CAE3-4270-8AFF-6D9181D98905}"/>
          </ac:spMkLst>
        </pc:spChg>
        <pc:spChg chg="add mod">
          <ac:chgData name="Majeda Al Hermi" userId="ebe551ee1b006974" providerId="LiveId" clId="{9A2E8018-DFC0-4587-8CCF-E84692DB8287}" dt="2020-06-15T16:24:43.599" v="2785"/>
          <ac:spMkLst>
            <pc:docMk/>
            <pc:sldMk cId="3072095999" sldId="324"/>
            <ac:spMk id="28" creationId="{9DC54F63-BFC0-4DAF-A2E0-A79D2FD8C18F}"/>
          </ac:spMkLst>
        </pc:spChg>
        <pc:spChg chg="add mod">
          <ac:chgData name="Majeda Al Hermi" userId="ebe551ee1b006974" providerId="LiveId" clId="{9A2E8018-DFC0-4587-8CCF-E84692DB8287}" dt="2020-06-15T16:24:43.599" v="2785"/>
          <ac:spMkLst>
            <pc:docMk/>
            <pc:sldMk cId="3072095999" sldId="324"/>
            <ac:spMk id="30" creationId="{B44163E3-6CC6-4BA0-ABE9-E41832BE8E86}"/>
          </ac:spMkLst>
        </pc:spChg>
        <pc:spChg chg="add mod">
          <ac:chgData name="Majeda Al Hermi" userId="ebe551ee1b006974" providerId="LiveId" clId="{9A2E8018-DFC0-4587-8CCF-E84692DB8287}" dt="2020-06-15T16:24:43.599" v="2785"/>
          <ac:spMkLst>
            <pc:docMk/>
            <pc:sldMk cId="3072095999" sldId="324"/>
            <ac:spMk id="31" creationId="{CB704D00-FC0A-44FB-B271-D52DB4AFA8E8}"/>
          </ac:spMkLst>
        </pc:spChg>
      </pc:sldChg>
      <pc:sldChg chg="addSp delSp modSp add mod">
        <pc:chgData name="Majeda Al Hermi" userId="ebe551ee1b006974" providerId="LiveId" clId="{9A2E8018-DFC0-4587-8CCF-E84692DB8287}" dt="2020-06-15T16:27:07.463" v="2796"/>
        <pc:sldMkLst>
          <pc:docMk/>
          <pc:sldMk cId="2486375405" sldId="325"/>
        </pc:sldMkLst>
        <pc:spChg chg="del">
          <ac:chgData name="Majeda Al Hermi" userId="ebe551ee1b006974" providerId="LiveId" clId="{9A2E8018-DFC0-4587-8CCF-E84692DB8287}" dt="2020-06-15T16:21:14.529" v="2713" actId="478"/>
          <ac:spMkLst>
            <pc:docMk/>
            <pc:sldMk cId="2486375405" sldId="325"/>
            <ac:spMk id="15" creationId="{C38BE937-FB77-42BB-9BE6-9F0DB396BC81}"/>
          </ac:spMkLst>
        </pc:spChg>
        <pc:spChg chg="mod">
          <ac:chgData name="Majeda Al Hermi" userId="ebe551ee1b006974" providerId="LiveId" clId="{9A2E8018-DFC0-4587-8CCF-E84692DB8287}" dt="2020-06-15T16:00:45.782" v="1940" actId="20577"/>
          <ac:spMkLst>
            <pc:docMk/>
            <pc:sldMk cId="2486375405" sldId="325"/>
            <ac:spMk id="16" creationId="{00000000-0000-0000-0000-000000000000}"/>
          </ac:spMkLst>
        </pc:spChg>
        <pc:spChg chg="mod">
          <ac:chgData name="Majeda Al Hermi" userId="ebe551ee1b006974" providerId="LiveId" clId="{9A2E8018-DFC0-4587-8CCF-E84692DB8287}" dt="2020-06-15T16:26:44.241" v="2793"/>
          <ac:spMkLst>
            <pc:docMk/>
            <pc:sldMk cId="2486375405" sldId="325"/>
            <ac:spMk id="17" creationId="{AB991657-89AD-4D7D-B6CE-01F69D831875}"/>
          </ac:spMkLst>
        </pc:spChg>
        <pc:spChg chg="del">
          <ac:chgData name="Majeda Al Hermi" userId="ebe551ee1b006974" providerId="LiveId" clId="{9A2E8018-DFC0-4587-8CCF-E84692DB8287}" dt="2020-06-15T16:21:14.529" v="2713" actId="478"/>
          <ac:spMkLst>
            <pc:docMk/>
            <pc:sldMk cId="2486375405" sldId="325"/>
            <ac:spMk id="19" creationId="{073E217A-0F13-4DA0-AB7E-166F73F7A231}"/>
          </ac:spMkLst>
        </pc:spChg>
        <pc:spChg chg="del">
          <ac:chgData name="Majeda Al Hermi" userId="ebe551ee1b006974" providerId="LiveId" clId="{9A2E8018-DFC0-4587-8CCF-E84692DB8287}" dt="2020-06-15T16:21:14.529" v="2713" actId="478"/>
          <ac:spMkLst>
            <pc:docMk/>
            <pc:sldMk cId="2486375405" sldId="325"/>
            <ac:spMk id="20" creationId="{03225B77-FCBE-4D92-A338-D1A963BCE6DA}"/>
          </ac:spMkLst>
        </pc:spChg>
        <pc:spChg chg="add mod">
          <ac:chgData name="Majeda Al Hermi" userId="ebe551ee1b006974" providerId="LiveId" clId="{9A2E8018-DFC0-4587-8CCF-E84692DB8287}" dt="2020-06-15T16:24:41.678" v="2784"/>
          <ac:spMkLst>
            <pc:docMk/>
            <pc:sldMk cId="2486375405" sldId="325"/>
            <ac:spMk id="21" creationId="{64443EEC-09A9-4AA2-8284-410CA7974DCA}"/>
          </ac:spMkLst>
        </pc:spChg>
        <pc:spChg chg="add mod">
          <ac:chgData name="Majeda Al Hermi" userId="ebe551ee1b006974" providerId="LiveId" clId="{9A2E8018-DFC0-4587-8CCF-E84692DB8287}" dt="2020-06-15T16:24:41.678" v="2784"/>
          <ac:spMkLst>
            <pc:docMk/>
            <pc:sldMk cId="2486375405" sldId="325"/>
            <ac:spMk id="22" creationId="{B08EF92B-619A-46CC-8B6D-662D7C4CE2A4}"/>
          </ac:spMkLst>
        </pc:spChg>
        <pc:spChg chg="del">
          <ac:chgData name="Majeda Al Hermi" userId="ebe551ee1b006974" providerId="LiveId" clId="{9A2E8018-DFC0-4587-8CCF-E84692DB8287}" dt="2020-06-15T16:21:14.529" v="2713" actId="478"/>
          <ac:spMkLst>
            <pc:docMk/>
            <pc:sldMk cId="2486375405" sldId="325"/>
            <ac:spMk id="23" creationId="{E34DCCFC-37EF-4D6A-9782-6227A1CF9B8B}"/>
          </ac:spMkLst>
        </pc:spChg>
        <pc:spChg chg="del">
          <ac:chgData name="Majeda Al Hermi" userId="ebe551ee1b006974" providerId="LiveId" clId="{9A2E8018-DFC0-4587-8CCF-E84692DB8287}" dt="2020-06-15T16:21:14.529" v="2713" actId="478"/>
          <ac:spMkLst>
            <pc:docMk/>
            <pc:sldMk cId="2486375405" sldId="325"/>
            <ac:spMk id="24" creationId="{D61E6743-8281-4964-BA57-EE738E7E522B}"/>
          </ac:spMkLst>
        </pc:spChg>
        <pc:spChg chg="mod">
          <ac:chgData name="Majeda Al Hermi" userId="ebe551ee1b006974" providerId="LiveId" clId="{9A2E8018-DFC0-4587-8CCF-E84692DB8287}" dt="2020-06-15T16:26:54.732" v="2794"/>
          <ac:spMkLst>
            <pc:docMk/>
            <pc:sldMk cId="2486375405" sldId="325"/>
            <ac:spMk id="25" creationId="{A25C2FD2-FA0F-4C05-A0F5-579151B91FB4}"/>
          </ac:spMkLst>
        </pc:spChg>
        <pc:spChg chg="mod">
          <ac:chgData name="Majeda Al Hermi" userId="ebe551ee1b006974" providerId="LiveId" clId="{9A2E8018-DFC0-4587-8CCF-E84692DB8287}" dt="2020-06-15T16:27:07.463" v="2796"/>
          <ac:spMkLst>
            <pc:docMk/>
            <pc:sldMk cId="2486375405" sldId="325"/>
            <ac:spMk id="26" creationId="{C6985E23-4C51-4A5D-9D7B-E600D8D0197B}"/>
          </ac:spMkLst>
        </pc:spChg>
        <pc:spChg chg="mod">
          <ac:chgData name="Majeda Al Hermi" userId="ebe551ee1b006974" providerId="LiveId" clId="{9A2E8018-DFC0-4587-8CCF-E84692DB8287}" dt="2020-06-15T16:27:01.199" v="2795"/>
          <ac:spMkLst>
            <pc:docMk/>
            <pc:sldMk cId="2486375405" sldId="325"/>
            <ac:spMk id="27" creationId="{172F21EC-CAE3-4270-8AFF-6D9181D98905}"/>
          </ac:spMkLst>
        </pc:spChg>
        <pc:spChg chg="add mod">
          <ac:chgData name="Majeda Al Hermi" userId="ebe551ee1b006974" providerId="LiveId" clId="{9A2E8018-DFC0-4587-8CCF-E84692DB8287}" dt="2020-06-15T16:24:41.678" v="2784"/>
          <ac:spMkLst>
            <pc:docMk/>
            <pc:sldMk cId="2486375405" sldId="325"/>
            <ac:spMk id="28" creationId="{9FC09C12-1252-47FF-BBF7-5324B62580E9}"/>
          </ac:spMkLst>
        </pc:spChg>
        <pc:spChg chg="add mod">
          <ac:chgData name="Majeda Al Hermi" userId="ebe551ee1b006974" providerId="LiveId" clId="{9A2E8018-DFC0-4587-8CCF-E84692DB8287}" dt="2020-06-15T16:24:41.678" v="2784"/>
          <ac:spMkLst>
            <pc:docMk/>
            <pc:sldMk cId="2486375405" sldId="325"/>
            <ac:spMk id="30" creationId="{393D5601-3B71-4EA0-B759-BB0FB2852984}"/>
          </ac:spMkLst>
        </pc:spChg>
        <pc:spChg chg="add mod">
          <ac:chgData name="Majeda Al Hermi" userId="ebe551ee1b006974" providerId="LiveId" clId="{9A2E8018-DFC0-4587-8CCF-E84692DB8287}" dt="2020-06-15T16:24:41.678" v="2784"/>
          <ac:spMkLst>
            <pc:docMk/>
            <pc:sldMk cId="2486375405" sldId="325"/>
            <ac:spMk id="31" creationId="{366AD0D7-712A-4944-AEA7-2142AE483D8C}"/>
          </ac:spMkLst>
        </pc:spChg>
      </pc:sldChg>
      <pc:sldChg chg="addSp delSp modSp add mod">
        <pc:chgData name="Majeda Al Hermi" userId="ebe551ee1b006974" providerId="LiveId" clId="{9A2E8018-DFC0-4587-8CCF-E84692DB8287}" dt="2020-06-15T16:28:15.439" v="2804"/>
        <pc:sldMkLst>
          <pc:docMk/>
          <pc:sldMk cId="2837798641" sldId="326"/>
        </pc:sldMkLst>
        <pc:spChg chg="del">
          <ac:chgData name="Majeda Al Hermi" userId="ebe551ee1b006974" providerId="LiveId" clId="{9A2E8018-DFC0-4587-8CCF-E84692DB8287}" dt="2020-06-15T16:21:23.839" v="2715" actId="478"/>
          <ac:spMkLst>
            <pc:docMk/>
            <pc:sldMk cId="2837798641" sldId="326"/>
            <ac:spMk id="15" creationId="{C38BE937-FB77-42BB-9BE6-9F0DB396BC81}"/>
          </ac:spMkLst>
        </pc:spChg>
        <pc:spChg chg="mod">
          <ac:chgData name="Majeda Al Hermi" userId="ebe551ee1b006974" providerId="LiveId" clId="{9A2E8018-DFC0-4587-8CCF-E84692DB8287}" dt="2020-06-15T16:02:26.241" v="2071" actId="6549"/>
          <ac:spMkLst>
            <pc:docMk/>
            <pc:sldMk cId="2837798641" sldId="326"/>
            <ac:spMk id="16" creationId="{00000000-0000-0000-0000-000000000000}"/>
          </ac:spMkLst>
        </pc:spChg>
        <pc:spChg chg="mod">
          <ac:chgData name="Majeda Al Hermi" userId="ebe551ee1b006974" providerId="LiveId" clId="{9A2E8018-DFC0-4587-8CCF-E84692DB8287}" dt="2020-06-15T16:27:56.038" v="2801"/>
          <ac:spMkLst>
            <pc:docMk/>
            <pc:sldMk cId="2837798641" sldId="326"/>
            <ac:spMk id="17" creationId="{AB991657-89AD-4D7D-B6CE-01F69D831875}"/>
          </ac:spMkLst>
        </pc:spChg>
        <pc:spChg chg="del">
          <ac:chgData name="Majeda Al Hermi" userId="ebe551ee1b006974" providerId="LiveId" clId="{9A2E8018-DFC0-4587-8CCF-E84692DB8287}" dt="2020-06-15T16:21:23.839" v="2715" actId="478"/>
          <ac:spMkLst>
            <pc:docMk/>
            <pc:sldMk cId="2837798641" sldId="326"/>
            <ac:spMk id="19" creationId="{073E217A-0F13-4DA0-AB7E-166F73F7A231}"/>
          </ac:spMkLst>
        </pc:spChg>
        <pc:spChg chg="del">
          <ac:chgData name="Majeda Al Hermi" userId="ebe551ee1b006974" providerId="LiveId" clId="{9A2E8018-DFC0-4587-8CCF-E84692DB8287}" dt="2020-06-15T16:21:23.839" v="2715" actId="478"/>
          <ac:spMkLst>
            <pc:docMk/>
            <pc:sldMk cId="2837798641" sldId="326"/>
            <ac:spMk id="20" creationId="{03225B77-FCBE-4D92-A338-D1A963BCE6DA}"/>
          </ac:spMkLst>
        </pc:spChg>
        <pc:spChg chg="add del mod">
          <ac:chgData name="Majeda Al Hermi" userId="ebe551ee1b006974" providerId="LiveId" clId="{9A2E8018-DFC0-4587-8CCF-E84692DB8287}" dt="2020-06-15T16:03:05.385" v="2083" actId="21"/>
          <ac:spMkLst>
            <pc:docMk/>
            <pc:sldMk cId="2837798641" sldId="326"/>
            <ac:spMk id="21" creationId="{6A629C58-ECCD-42F4-B1B3-1629361A8261}"/>
          </ac:spMkLst>
        </pc:spChg>
        <pc:spChg chg="add del mod">
          <ac:chgData name="Majeda Al Hermi" userId="ebe551ee1b006974" providerId="LiveId" clId="{9A2E8018-DFC0-4587-8CCF-E84692DB8287}" dt="2020-06-15T16:03:05.385" v="2083" actId="21"/>
          <ac:spMkLst>
            <pc:docMk/>
            <pc:sldMk cId="2837798641" sldId="326"/>
            <ac:spMk id="22" creationId="{A7437C88-DFE3-4D54-9070-86B3E1A8C2E0}"/>
          </ac:spMkLst>
        </pc:spChg>
        <pc:spChg chg="del">
          <ac:chgData name="Majeda Al Hermi" userId="ebe551ee1b006974" providerId="LiveId" clId="{9A2E8018-DFC0-4587-8CCF-E84692DB8287}" dt="2020-06-15T16:21:23.839" v="2715" actId="478"/>
          <ac:spMkLst>
            <pc:docMk/>
            <pc:sldMk cId="2837798641" sldId="326"/>
            <ac:spMk id="23" creationId="{E34DCCFC-37EF-4D6A-9782-6227A1CF9B8B}"/>
          </ac:spMkLst>
        </pc:spChg>
        <pc:spChg chg="del">
          <ac:chgData name="Majeda Al Hermi" userId="ebe551ee1b006974" providerId="LiveId" clId="{9A2E8018-DFC0-4587-8CCF-E84692DB8287}" dt="2020-06-15T16:21:23.839" v="2715" actId="478"/>
          <ac:spMkLst>
            <pc:docMk/>
            <pc:sldMk cId="2837798641" sldId="326"/>
            <ac:spMk id="24" creationId="{D61E6743-8281-4964-BA57-EE738E7E522B}"/>
          </ac:spMkLst>
        </pc:spChg>
        <pc:spChg chg="del">
          <ac:chgData name="Majeda Al Hermi" userId="ebe551ee1b006974" providerId="LiveId" clId="{9A2E8018-DFC0-4587-8CCF-E84692DB8287}" dt="2020-06-15T16:02:31.068" v="2072" actId="478"/>
          <ac:spMkLst>
            <pc:docMk/>
            <pc:sldMk cId="2837798641" sldId="326"/>
            <ac:spMk id="25" creationId="{A25C2FD2-FA0F-4C05-A0F5-579151B91FB4}"/>
          </ac:spMkLst>
        </pc:spChg>
        <pc:spChg chg="del">
          <ac:chgData name="Majeda Al Hermi" userId="ebe551ee1b006974" providerId="LiveId" clId="{9A2E8018-DFC0-4587-8CCF-E84692DB8287}" dt="2020-06-15T16:02:31.068" v="2072" actId="478"/>
          <ac:spMkLst>
            <pc:docMk/>
            <pc:sldMk cId="2837798641" sldId="326"/>
            <ac:spMk id="26" creationId="{C6985E23-4C51-4A5D-9D7B-E600D8D0197B}"/>
          </ac:spMkLst>
        </pc:spChg>
        <pc:spChg chg="del">
          <ac:chgData name="Majeda Al Hermi" userId="ebe551ee1b006974" providerId="LiveId" clId="{9A2E8018-DFC0-4587-8CCF-E84692DB8287}" dt="2020-06-15T16:02:31.068" v="2072" actId="478"/>
          <ac:spMkLst>
            <pc:docMk/>
            <pc:sldMk cId="2837798641" sldId="326"/>
            <ac:spMk id="27" creationId="{172F21EC-CAE3-4270-8AFF-6D9181D98905}"/>
          </ac:spMkLst>
        </pc:spChg>
        <pc:spChg chg="add del mod">
          <ac:chgData name="Majeda Al Hermi" userId="ebe551ee1b006974" providerId="LiveId" clId="{9A2E8018-DFC0-4587-8CCF-E84692DB8287}" dt="2020-06-15T16:03:05.385" v="2083" actId="21"/>
          <ac:spMkLst>
            <pc:docMk/>
            <pc:sldMk cId="2837798641" sldId="326"/>
            <ac:spMk id="28" creationId="{76EF8E2B-1979-4FF2-A095-113F7DF511D3}"/>
          </ac:spMkLst>
        </pc:spChg>
        <pc:spChg chg="add mod">
          <ac:chgData name="Majeda Al Hermi" userId="ebe551ee1b006974" providerId="LiveId" clId="{9A2E8018-DFC0-4587-8CCF-E84692DB8287}" dt="2020-06-15T16:28:02.755" v="2802"/>
          <ac:spMkLst>
            <pc:docMk/>
            <pc:sldMk cId="2837798641" sldId="326"/>
            <ac:spMk id="30" creationId="{5C627E07-AC5D-430F-A002-5FE1421C8137}"/>
          </ac:spMkLst>
        </pc:spChg>
        <pc:spChg chg="add mod">
          <ac:chgData name="Majeda Al Hermi" userId="ebe551ee1b006974" providerId="LiveId" clId="{9A2E8018-DFC0-4587-8CCF-E84692DB8287}" dt="2020-06-15T16:28:09.347" v="2803"/>
          <ac:spMkLst>
            <pc:docMk/>
            <pc:sldMk cId="2837798641" sldId="326"/>
            <ac:spMk id="31" creationId="{E2F935E6-401D-454C-A848-09C1D0276050}"/>
          </ac:spMkLst>
        </pc:spChg>
        <pc:spChg chg="add mod">
          <ac:chgData name="Majeda Al Hermi" userId="ebe551ee1b006974" providerId="LiveId" clId="{9A2E8018-DFC0-4587-8CCF-E84692DB8287}" dt="2020-06-15T16:28:15.439" v="2804"/>
          <ac:spMkLst>
            <pc:docMk/>
            <pc:sldMk cId="2837798641" sldId="326"/>
            <ac:spMk id="32" creationId="{8DD65914-F338-48B5-BED5-ECD82ADF8C97}"/>
          </ac:spMkLst>
        </pc:spChg>
        <pc:spChg chg="add mod">
          <ac:chgData name="Majeda Al Hermi" userId="ebe551ee1b006974" providerId="LiveId" clId="{9A2E8018-DFC0-4587-8CCF-E84692DB8287}" dt="2020-06-15T16:24:45.708" v="2786"/>
          <ac:spMkLst>
            <pc:docMk/>
            <pc:sldMk cId="2837798641" sldId="326"/>
            <ac:spMk id="33" creationId="{BFAA6706-E616-40E3-A748-EBBC0073F21A}"/>
          </ac:spMkLst>
        </pc:spChg>
        <pc:spChg chg="add mod">
          <ac:chgData name="Majeda Al Hermi" userId="ebe551ee1b006974" providerId="LiveId" clId="{9A2E8018-DFC0-4587-8CCF-E84692DB8287}" dt="2020-06-15T16:24:45.708" v="2786"/>
          <ac:spMkLst>
            <pc:docMk/>
            <pc:sldMk cId="2837798641" sldId="326"/>
            <ac:spMk id="34" creationId="{F061724A-ECD8-44B6-84DE-3BE24EAD4C04}"/>
          </ac:spMkLst>
        </pc:spChg>
        <pc:spChg chg="add mod">
          <ac:chgData name="Majeda Al Hermi" userId="ebe551ee1b006974" providerId="LiveId" clId="{9A2E8018-DFC0-4587-8CCF-E84692DB8287}" dt="2020-06-15T16:24:45.708" v="2786"/>
          <ac:spMkLst>
            <pc:docMk/>
            <pc:sldMk cId="2837798641" sldId="326"/>
            <ac:spMk id="35" creationId="{4370DA16-6435-4A4F-8986-F16CD3A5B285}"/>
          </ac:spMkLst>
        </pc:spChg>
        <pc:spChg chg="add mod">
          <ac:chgData name="Majeda Al Hermi" userId="ebe551ee1b006974" providerId="LiveId" clId="{9A2E8018-DFC0-4587-8CCF-E84692DB8287}" dt="2020-06-15T16:24:45.708" v="2786"/>
          <ac:spMkLst>
            <pc:docMk/>
            <pc:sldMk cId="2837798641" sldId="326"/>
            <ac:spMk id="36" creationId="{993E4972-A3A2-4310-958B-A7158707871F}"/>
          </ac:spMkLst>
        </pc:spChg>
        <pc:spChg chg="add mod">
          <ac:chgData name="Majeda Al Hermi" userId="ebe551ee1b006974" providerId="LiveId" clId="{9A2E8018-DFC0-4587-8CCF-E84692DB8287}" dt="2020-06-15T16:24:45.708" v="2786"/>
          <ac:spMkLst>
            <pc:docMk/>
            <pc:sldMk cId="2837798641" sldId="326"/>
            <ac:spMk id="37" creationId="{F949543A-3C23-4211-9D62-4E54FD9A813D}"/>
          </ac:spMkLst>
        </pc:spChg>
      </pc:sldChg>
      <pc:sldChg chg="add del setBg">
        <pc:chgData name="Majeda Al Hermi" userId="ebe551ee1b006974" providerId="LiveId" clId="{9A2E8018-DFC0-4587-8CCF-E84692DB8287}" dt="2020-06-15T16:15:29.504" v="2671"/>
        <pc:sldMkLst>
          <pc:docMk/>
          <pc:sldMk cId="655462863" sldId="327"/>
        </pc:sldMkLst>
      </pc:sldChg>
      <pc:sldChg chg="modSp add modTransition">
        <pc:chgData name="Majeda Al Hermi" userId="ebe551ee1b006974" providerId="LiveId" clId="{9A2E8018-DFC0-4587-8CCF-E84692DB8287}" dt="2020-06-15T19:08:46.898" v="3667"/>
        <pc:sldMkLst>
          <pc:docMk/>
          <pc:sldMk cId="3764694254" sldId="327"/>
        </pc:sldMkLst>
        <pc:spChg chg="mod">
          <ac:chgData name="Majeda Al Hermi" userId="ebe551ee1b006974" providerId="LiveId" clId="{9A2E8018-DFC0-4587-8CCF-E84692DB8287}" dt="2020-06-15T19:08:46.898" v="3667"/>
          <ac:spMkLst>
            <pc:docMk/>
            <pc:sldMk cId="3764694254" sldId="327"/>
            <ac:spMk id="3" creationId="{88016DD9-18C8-4399-8EF4-7EB5DE750AB2}"/>
          </ac:spMkLst>
        </pc:spChg>
      </pc:sldChg>
      <pc:sldChg chg="modSp add modTransition">
        <pc:chgData name="Majeda Al Hermi" userId="ebe551ee1b006974" providerId="LiveId" clId="{9A2E8018-DFC0-4587-8CCF-E84692DB8287}" dt="2020-06-15T16:41:05.855" v="2870"/>
        <pc:sldMkLst>
          <pc:docMk/>
          <pc:sldMk cId="2376703772" sldId="328"/>
        </pc:sldMkLst>
        <pc:spChg chg="mod">
          <ac:chgData name="Majeda Al Hermi" userId="ebe551ee1b006974" providerId="LiveId" clId="{9A2E8018-DFC0-4587-8CCF-E84692DB8287}" dt="2020-06-15T16:30:40.013" v="2816"/>
          <ac:spMkLst>
            <pc:docMk/>
            <pc:sldMk cId="2376703772" sldId="328"/>
            <ac:spMk id="5" creationId="{ED0E0ACF-C18E-4162-87A1-321F76C46AA1}"/>
          </ac:spMkLst>
        </pc:spChg>
      </pc:sldChg>
      <pc:sldChg chg="add del setBg">
        <pc:chgData name="Majeda Al Hermi" userId="ebe551ee1b006974" providerId="LiveId" clId="{9A2E8018-DFC0-4587-8CCF-E84692DB8287}" dt="2020-06-15T16:15:29.504" v="2671"/>
        <pc:sldMkLst>
          <pc:docMk/>
          <pc:sldMk cId="4048293042" sldId="328"/>
        </pc:sldMkLst>
      </pc:sldChg>
      <pc:sldChg chg="add">
        <pc:chgData name="Majeda Al Hermi" userId="ebe551ee1b006974" providerId="LiveId" clId="{9A2E8018-DFC0-4587-8CCF-E84692DB8287}" dt="2020-06-15T18:48:21.473" v="2871"/>
        <pc:sldMkLst>
          <pc:docMk/>
          <pc:sldMk cId="552544815" sldId="329"/>
        </pc:sldMkLst>
      </pc:sldChg>
      <pc:sldChg chg="addSp delSp modSp add mod">
        <pc:chgData name="Majeda Al Hermi" userId="ebe551ee1b006974" providerId="LiveId" clId="{9A2E8018-DFC0-4587-8CCF-E84692DB8287}" dt="2020-06-15T19:09:51.156" v="3674"/>
        <pc:sldMkLst>
          <pc:docMk/>
          <pc:sldMk cId="1693339594" sldId="330"/>
        </pc:sldMkLst>
        <pc:spChg chg="add mod">
          <ac:chgData name="Majeda Al Hermi" userId="ebe551ee1b006974" providerId="LiveId" clId="{9A2E8018-DFC0-4587-8CCF-E84692DB8287}" dt="2020-06-15T19:03:08.601" v="3474" actId="1076"/>
          <ac:spMkLst>
            <pc:docMk/>
            <pc:sldMk cId="1693339594" sldId="330"/>
            <ac:spMk id="2" creationId="{FBC3EC53-146D-4556-9241-8525EFF1FCBA}"/>
          </ac:spMkLst>
        </pc:spChg>
        <pc:spChg chg="mod">
          <ac:chgData name="Majeda Al Hermi" userId="ebe551ee1b006974" providerId="LiveId" clId="{9A2E8018-DFC0-4587-8CCF-E84692DB8287}" dt="2020-06-15T18:58:56.081" v="3410" actId="179"/>
          <ac:spMkLst>
            <pc:docMk/>
            <pc:sldMk cId="1693339594" sldId="330"/>
            <ac:spMk id="3" creationId="{00000000-0000-0000-0000-000000000000}"/>
          </ac:spMkLst>
        </pc:spChg>
        <pc:spChg chg="add del">
          <ac:chgData name="Majeda Al Hermi" userId="ebe551ee1b006974" providerId="LiveId" clId="{9A2E8018-DFC0-4587-8CCF-E84692DB8287}" dt="2020-06-15T19:06:21.043" v="3619" actId="478"/>
          <ac:spMkLst>
            <pc:docMk/>
            <pc:sldMk cId="1693339594" sldId="330"/>
            <ac:spMk id="4" creationId="{050238F0-1DA9-4CFD-963B-3FE60EB6682A}"/>
          </ac:spMkLst>
        </pc:spChg>
        <pc:spChg chg="add mod">
          <ac:chgData name="Majeda Al Hermi" userId="ebe551ee1b006974" providerId="LiveId" clId="{9A2E8018-DFC0-4587-8CCF-E84692DB8287}" dt="2020-06-15T19:06:54.310" v="3627" actId="1076"/>
          <ac:spMkLst>
            <pc:docMk/>
            <pc:sldMk cId="1693339594" sldId="330"/>
            <ac:spMk id="5" creationId="{024AC732-1598-4C0A-80F2-76E92B4E569F}"/>
          </ac:spMkLst>
        </pc:spChg>
        <pc:spChg chg="del mod">
          <ac:chgData name="Majeda Al Hermi" userId="ebe551ee1b006974" providerId="LiveId" clId="{9A2E8018-DFC0-4587-8CCF-E84692DB8287}" dt="2020-06-15T18:58:37.183" v="3401" actId="478"/>
          <ac:spMkLst>
            <pc:docMk/>
            <pc:sldMk cId="1693339594" sldId="330"/>
            <ac:spMk id="16" creationId="{00000000-0000-0000-0000-000000000000}"/>
          </ac:spMkLst>
        </pc:spChg>
        <pc:spChg chg="add mod">
          <ac:chgData name="Majeda Al Hermi" userId="ebe551ee1b006974" providerId="LiveId" clId="{9A2E8018-DFC0-4587-8CCF-E84692DB8287}" dt="2020-06-15T19:09:51.156" v="3674"/>
          <ac:spMkLst>
            <pc:docMk/>
            <pc:sldMk cId="1693339594" sldId="330"/>
            <ac:spMk id="19" creationId="{71927844-4786-4EE1-A388-A37370BC152B}"/>
          </ac:spMkLst>
        </pc:spChg>
        <pc:spChg chg="add mod">
          <ac:chgData name="Majeda Al Hermi" userId="ebe551ee1b006974" providerId="LiveId" clId="{9A2E8018-DFC0-4587-8CCF-E84692DB8287}" dt="2020-06-15T19:03:11.132" v="3475" actId="1076"/>
          <ac:spMkLst>
            <pc:docMk/>
            <pc:sldMk cId="1693339594" sldId="330"/>
            <ac:spMk id="20" creationId="{B705E0FE-3BA1-419C-AC6D-2EBF75AF03E4}"/>
          </ac:spMkLst>
        </pc:spChg>
        <pc:spChg chg="del">
          <ac:chgData name="Majeda Al Hermi" userId="ebe551ee1b006974" providerId="LiveId" clId="{9A2E8018-DFC0-4587-8CCF-E84692DB8287}" dt="2020-06-15T18:59:01.033" v="3411" actId="478"/>
          <ac:spMkLst>
            <pc:docMk/>
            <pc:sldMk cId="1693339594" sldId="330"/>
            <ac:spMk id="21" creationId="{00000000-0000-0000-0000-000000000000}"/>
          </ac:spMkLst>
        </pc:spChg>
        <pc:spChg chg="del">
          <ac:chgData name="Majeda Al Hermi" userId="ebe551ee1b006974" providerId="LiveId" clId="{9A2E8018-DFC0-4587-8CCF-E84692DB8287}" dt="2020-06-15T18:59:01.033" v="3411" actId="478"/>
          <ac:spMkLst>
            <pc:docMk/>
            <pc:sldMk cId="1693339594" sldId="330"/>
            <ac:spMk id="22" creationId="{00000000-0000-0000-0000-000000000000}"/>
          </ac:spMkLst>
        </pc:spChg>
        <pc:spChg chg="add mod">
          <ac:chgData name="Majeda Al Hermi" userId="ebe551ee1b006974" providerId="LiveId" clId="{9A2E8018-DFC0-4587-8CCF-E84692DB8287}" dt="2020-06-15T19:03:22.328" v="3489" actId="1076"/>
          <ac:spMkLst>
            <pc:docMk/>
            <pc:sldMk cId="1693339594" sldId="330"/>
            <ac:spMk id="23" creationId="{52ACD139-41FC-4991-9FC5-21ACDFE57C53}"/>
          </ac:spMkLst>
        </pc:spChg>
        <pc:spChg chg="add mod">
          <ac:chgData name="Majeda Al Hermi" userId="ebe551ee1b006974" providerId="LiveId" clId="{9A2E8018-DFC0-4587-8CCF-E84692DB8287}" dt="2020-06-15T19:03:49.782" v="3513" actId="1076"/>
          <ac:spMkLst>
            <pc:docMk/>
            <pc:sldMk cId="1693339594" sldId="330"/>
            <ac:spMk id="24" creationId="{22908B77-E58D-4762-99F9-51191F318E81}"/>
          </ac:spMkLst>
        </pc:spChg>
        <pc:spChg chg="add mod">
          <ac:chgData name="Majeda Al Hermi" userId="ebe551ee1b006974" providerId="LiveId" clId="{9A2E8018-DFC0-4587-8CCF-E84692DB8287}" dt="2020-06-15T19:03:44.767" v="3512" actId="313"/>
          <ac:spMkLst>
            <pc:docMk/>
            <pc:sldMk cId="1693339594" sldId="330"/>
            <ac:spMk id="30" creationId="{C3BDA0AE-EA27-4671-991F-DB07D300BFF4}"/>
          </ac:spMkLst>
        </pc:spChg>
        <pc:spChg chg="add mod">
          <ac:chgData name="Majeda Al Hermi" userId="ebe551ee1b006974" providerId="LiveId" clId="{9A2E8018-DFC0-4587-8CCF-E84692DB8287}" dt="2020-06-15T19:07:01.949" v="3629"/>
          <ac:spMkLst>
            <pc:docMk/>
            <pc:sldMk cId="1693339594" sldId="330"/>
            <ac:spMk id="31" creationId="{D6A4DCBF-B3E6-4D80-B3F0-F6650632A368}"/>
          </ac:spMkLst>
        </pc:spChg>
        <pc:spChg chg="add mod">
          <ac:chgData name="Majeda Al Hermi" userId="ebe551ee1b006974" providerId="LiveId" clId="{9A2E8018-DFC0-4587-8CCF-E84692DB8287}" dt="2020-06-15T19:05:07.141" v="3576" actId="1076"/>
          <ac:spMkLst>
            <pc:docMk/>
            <pc:sldMk cId="1693339594" sldId="330"/>
            <ac:spMk id="32" creationId="{3293A8B3-0540-4FD2-B84B-614F112AF957}"/>
          </ac:spMkLst>
        </pc:spChg>
        <pc:spChg chg="add mod">
          <ac:chgData name="Majeda Al Hermi" userId="ebe551ee1b006974" providerId="LiveId" clId="{9A2E8018-DFC0-4587-8CCF-E84692DB8287}" dt="2020-06-15T19:06:31.634" v="3620" actId="404"/>
          <ac:spMkLst>
            <pc:docMk/>
            <pc:sldMk cId="1693339594" sldId="330"/>
            <ac:spMk id="33" creationId="{DA6D38D6-F08B-4C07-BB41-1DF1D30FEA31}"/>
          </ac:spMkLst>
        </pc:spChg>
        <pc:spChg chg="add mod">
          <ac:chgData name="Majeda Al Hermi" userId="ebe551ee1b006974" providerId="LiveId" clId="{9A2E8018-DFC0-4587-8CCF-E84692DB8287}" dt="2020-06-15T19:07:18.461" v="3638" actId="20577"/>
          <ac:spMkLst>
            <pc:docMk/>
            <pc:sldMk cId="1693339594" sldId="330"/>
            <ac:spMk id="34" creationId="{5A8C4D77-D390-4DE8-A948-323A75931258}"/>
          </ac:spMkLst>
        </pc:spChg>
        <pc:spChg chg="add mod">
          <ac:chgData name="Majeda Al Hermi" userId="ebe551ee1b006974" providerId="LiveId" clId="{9A2E8018-DFC0-4587-8CCF-E84692DB8287}" dt="2020-06-15T19:07:40.456" v="3650" actId="20577"/>
          <ac:spMkLst>
            <pc:docMk/>
            <pc:sldMk cId="1693339594" sldId="330"/>
            <ac:spMk id="35" creationId="{862A427E-AE90-40FE-830D-14FC32AC36E9}"/>
          </ac:spMkLst>
        </pc:spChg>
        <pc:picChg chg="add mod">
          <ac:chgData name="Majeda Al Hermi" userId="ebe551ee1b006974" providerId="LiveId" clId="{9A2E8018-DFC0-4587-8CCF-E84692DB8287}" dt="2020-06-15T19:06:40.651" v="3623" actId="1076"/>
          <ac:picMkLst>
            <pc:docMk/>
            <pc:sldMk cId="1693339594" sldId="330"/>
            <ac:picMk id="1026" creationId="{02338AFC-2EB9-4593-AFDB-9A0718BB6129}"/>
          </ac:picMkLst>
        </pc:picChg>
      </pc:sldChg>
      <pc:sldChg chg="addSp delSp modSp add mod ord">
        <pc:chgData name="Majeda Al Hermi" userId="ebe551ee1b006974" providerId="LiveId" clId="{9A2E8018-DFC0-4587-8CCF-E84692DB8287}" dt="2020-06-15T19:10:53.750" v="3745"/>
        <pc:sldMkLst>
          <pc:docMk/>
          <pc:sldMk cId="3109399395" sldId="331"/>
        </pc:sldMkLst>
        <pc:spChg chg="mod">
          <ac:chgData name="Majeda Al Hermi" userId="ebe551ee1b006974" providerId="LiveId" clId="{9A2E8018-DFC0-4587-8CCF-E84692DB8287}" dt="2020-06-15T19:10:14.057" v="3736" actId="1035"/>
          <ac:spMkLst>
            <pc:docMk/>
            <pc:sldMk cId="3109399395" sldId="331"/>
            <ac:spMk id="2" creationId="{FBC3EC53-146D-4556-9241-8525EFF1FCBA}"/>
          </ac:spMkLst>
        </pc:spChg>
        <pc:spChg chg="mod">
          <ac:chgData name="Majeda Al Hermi" userId="ebe551ee1b006974" providerId="LiveId" clId="{9A2E8018-DFC0-4587-8CCF-E84692DB8287}" dt="2020-06-15T19:10:00.911" v="3676" actId="14100"/>
          <ac:spMkLst>
            <pc:docMk/>
            <pc:sldMk cId="3109399395" sldId="331"/>
            <ac:spMk id="3" creationId="{00000000-0000-0000-0000-000000000000}"/>
          </ac:spMkLst>
        </pc:spChg>
        <pc:spChg chg="mod">
          <ac:chgData name="Majeda Al Hermi" userId="ebe551ee1b006974" providerId="LiveId" clId="{9A2E8018-DFC0-4587-8CCF-E84692DB8287}" dt="2020-06-15T19:10:14.057" v="3736" actId="1035"/>
          <ac:spMkLst>
            <pc:docMk/>
            <pc:sldMk cId="3109399395" sldId="331"/>
            <ac:spMk id="5" creationId="{024AC732-1598-4C0A-80F2-76E92B4E569F}"/>
          </ac:spMkLst>
        </pc:spChg>
        <pc:spChg chg="del">
          <ac:chgData name="Majeda Al Hermi" userId="ebe551ee1b006974" providerId="LiveId" clId="{9A2E8018-DFC0-4587-8CCF-E84692DB8287}" dt="2020-06-15T19:09:57.030" v="3675" actId="478"/>
          <ac:spMkLst>
            <pc:docMk/>
            <pc:sldMk cId="3109399395" sldId="331"/>
            <ac:spMk id="17" creationId="{8EAC6A79-9341-40A3-832C-05291A2E7729}"/>
          </ac:spMkLst>
        </pc:spChg>
        <pc:spChg chg="del">
          <ac:chgData name="Majeda Al Hermi" userId="ebe551ee1b006974" providerId="LiveId" clId="{9A2E8018-DFC0-4587-8CCF-E84692DB8287}" dt="2020-06-15T19:08:11.792" v="3660" actId="478"/>
          <ac:spMkLst>
            <pc:docMk/>
            <pc:sldMk cId="3109399395" sldId="331"/>
            <ac:spMk id="19" creationId="{71927844-4786-4EE1-A388-A37370BC152B}"/>
          </ac:spMkLst>
        </pc:spChg>
        <pc:spChg chg="mod">
          <ac:chgData name="Majeda Al Hermi" userId="ebe551ee1b006974" providerId="LiveId" clId="{9A2E8018-DFC0-4587-8CCF-E84692DB8287}" dt="2020-06-15T19:10:14.057" v="3736" actId="1035"/>
          <ac:spMkLst>
            <pc:docMk/>
            <pc:sldMk cId="3109399395" sldId="331"/>
            <ac:spMk id="20" creationId="{B705E0FE-3BA1-419C-AC6D-2EBF75AF03E4}"/>
          </ac:spMkLst>
        </pc:spChg>
        <pc:spChg chg="mod">
          <ac:chgData name="Majeda Al Hermi" userId="ebe551ee1b006974" providerId="LiveId" clId="{9A2E8018-DFC0-4587-8CCF-E84692DB8287}" dt="2020-06-15T19:10:14.057" v="3736" actId="1035"/>
          <ac:spMkLst>
            <pc:docMk/>
            <pc:sldMk cId="3109399395" sldId="331"/>
            <ac:spMk id="23" creationId="{52ACD139-41FC-4991-9FC5-21ACDFE57C53}"/>
          </ac:spMkLst>
        </pc:spChg>
        <pc:spChg chg="mod">
          <ac:chgData name="Majeda Al Hermi" userId="ebe551ee1b006974" providerId="LiveId" clId="{9A2E8018-DFC0-4587-8CCF-E84692DB8287}" dt="2020-06-15T19:10:14.057" v="3736" actId="1035"/>
          <ac:spMkLst>
            <pc:docMk/>
            <pc:sldMk cId="3109399395" sldId="331"/>
            <ac:spMk id="24" creationId="{22908B77-E58D-4762-99F9-51191F318E81}"/>
          </ac:spMkLst>
        </pc:spChg>
        <pc:spChg chg="del">
          <ac:chgData name="Majeda Al Hermi" userId="ebe551ee1b006974" providerId="LiveId" clId="{9A2E8018-DFC0-4587-8CCF-E84692DB8287}" dt="2020-06-15T19:09:57.030" v="3675" actId="478"/>
          <ac:spMkLst>
            <pc:docMk/>
            <pc:sldMk cId="3109399395" sldId="331"/>
            <ac:spMk id="25" creationId="{F9BCBFB8-B5B9-49D7-88A0-56026AA93F63}"/>
          </ac:spMkLst>
        </pc:spChg>
        <pc:spChg chg="del">
          <ac:chgData name="Majeda Al Hermi" userId="ebe551ee1b006974" providerId="LiveId" clId="{9A2E8018-DFC0-4587-8CCF-E84692DB8287}" dt="2020-06-15T19:09:57.030" v="3675" actId="478"/>
          <ac:spMkLst>
            <pc:docMk/>
            <pc:sldMk cId="3109399395" sldId="331"/>
            <ac:spMk id="26" creationId="{D4343F02-DDBC-4D5F-BB99-58D5DA3E52CB}"/>
          </ac:spMkLst>
        </pc:spChg>
        <pc:spChg chg="del">
          <ac:chgData name="Majeda Al Hermi" userId="ebe551ee1b006974" providerId="LiveId" clId="{9A2E8018-DFC0-4587-8CCF-E84692DB8287}" dt="2020-06-15T19:09:57.030" v="3675" actId="478"/>
          <ac:spMkLst>
            <pc:docMk/>
            <pc:sldMk cId="3109399395" sldId="331"/>
            <ac:spMk id="27" creationId="{41BBF65F-5C08-4C8E-A87C-44EE4E7691B9}"/>
          </ac:spMkLst>
        </pc:spChg>
        <pc:spChg chg="del">
          <ac:chgData name="Majeda Al Hermi" userId="ebe551ee1b006974" providerId="LiveId" clId="{9A2E8018-DFC0-4587-8CCF-E84692DB8287}" dt="2020-06-15T19:09:57.030" v="3675" actId="478"/>
          <ac:spMkLst>
            <pc:docMk/>
            <pc:sldMk cId="3109399395" sldId="331"/>
            <ac:spMk id="28" creationId="{FD697B96-24DF-45F5-8128-59AFE6A5AE2B}"/>
          </ac:spMkLst>
        </pc:spChg>
        <pc:spChg chg="mod">
          <ac:chgData name="Majeda Al Hermi" userId="ebe551ee1b006974" providerId="LiveId" clId="{9A2E8018-DFC0-4587-8CCF-E84692DB8287}" dt="2020-06-15T19:07:59.389" v="3659" actId="20577"/>
          <ac:spMkLst>
            <pc:docMk/>
            <pc:sldMk cId="3109399395" sldId="331"/>
            <ac:spMk id="29" creationId="{00000000-0000-0000-0000-000000000000}"/>
          </ac:spMkLst>
        </pc:spChg>
        <pc:spChg chg="mod">
          <ac:chgData name="Majeda Al Hermi" userId="ebe551ee1b006974" providerId="LiveId" clId="{9A2E8018-DFC0-4587-8CCF-E84692DB8287}" dt="2020-06-15T19:10:14.057" v="3736" actId="1035"/>
          <ac:spMkLst>
            <pc:docMk/>
            <pc:sldMk cId="3109399395" sldId="331"/>
            <ac:spMk id="30" creationId="{C3BDA0AE-EA27-4671-991F-DB07D300BFF4}"/>
          </ac:spMkLst>
        </pc:spChg>
        <pc:spChg chg="mod">
          <ac:chgData name="Majeda Al Hermi" userId="ebe551ee1b006974" providerId="LiveId" clId="{9A2E8018-DFC0-4587-8CCF-E84692DB8287}" dt="2020-06-15T19:10:14.057" v="3736" actId="1035"/>
          <ac:spMkLst>
            <pc:docMk/>
            <pc:sldMk cId="3109399395" sldId="331"/>
            <ac:spMk id="31" creationId="{D6A4DCBF-B3E6-4D80-B3F0-F6650632A368}"/>
          </ac:spMkLst>
        </pc:spChg>
        <pc:spChg chg="mod">
          <ac:chgData name="Majeda Al Hermi" userId="ebe551ee1b006974" providerId="LiveId" clId="{9A2E8018-DFC0-4587-8CCF-E84692DB8287}" dt="2020-06-15T19:10:14.057" v="3736" actId="1035"/>
          <ac:spMkLst>
            <pc:docMk/>
            <pc:sldMk cId="3109399395" sldId="331"/>
            <ac:spMk id="32" creationId="{3293A8B3-0540-4FD2-B84B-614F112AF957}"/>
          </ac:spMkLst>
        </pc:spChg>
        <pc:spChg chg="mod">
          <ac:chgData name="Majeda Al Hermi" userId="ebe551ee1b006974" providerId="LiveId" clId="{9A2E8018-DFC0-4587-8CCF-E84692DB8287}" dt="2020-06-15T19:10:14.057" v="3736" actId="1035"/>
          <ac:spMkLst>
            <pc:docMk/>
            <pc:sldMk cId="3109399395" sldId="331"/>
            <ac:spMk id="33" creationId="{DA6D38D6-F08B-4C07-BB41-1DF1D30FEA31}"/>
          </ac:spMkLst>
        </pc:spChg>
        <pc:spChg chg="mod">
          <ac:chgData name="Majeda Al Hermi" userId="ebe551ee1b006974" providerId="LiveId" clId="{9A2E8018-DFC0-4587-8CCF-E84692DB8287}" dt="2020-06-15T19:10:14.057" v="3736" actId="1035"/>
          <ac:spMkLst>
            <pc:docMk/>
            <pc:sldMk cId="3109399395" sldId="331"/>
            <ac:spMk id="34" creationId="{5A8C4D77-D390-4DE8-A948-323A75931258}"/>
          </ac:spMkLst>
        </pc:spChg>
        <pc:spChg chg="mod">
          <ac:chgData name="Majeda Al Hermi" userId="ebe551ee1b006974" providerId="LiveId" clId="{9A2E8018-DFC0-4587-8CCF-E84692DB8287}" dt="2020-06-15T19:10:14.057" v="3736" actId="1035"/>
          <ac:spMkLst>
            <pc:docMk/>
            <pc:sldMk cId="3109399395" sldId="331"/>
            <ac:spMk id="35" creationId="{862A427E-AE90-40FE-830D-14FC32AC36E9}"/>
          </ac:spMkLst>
        </pc:spChg>
        <pc:spChg chg="add del mod">
          <ac:chgData name="Majeda Al Hermi" userId="ebe551ee1b006974" providerId="LiveId" clId="{9A2E8018-DFC0-4587-8CCF-E84692DB8287}" dt="2020-06-15T19:10:34.052" v="3741" actId="478"/>
          <ac:spMkLst>
            <pc:docMk/>
            <pc:sldMk cId="3109399395" sldId="331"/>
            <ac:spMk id="36" creationId="{BDF9DED6-961B-4D16-A4FF-B146605D2656}"/>
          </ac:spMkLst>
        </pc:spChg>
        <pc:spChg chg="add del mod">
          <ac:chgData name="Majeda Al Hermi" userId="ebe551ee1b006974" providerId="LiveId" clId="{9A2E8018-DFC0-4587-8CCF-E84692DB8287}" dt="2020-06-15T19:10:33.583" v="3740"/>
          <ac:spMkLst>
            <pc:docMk/>
            <pc:sldMk cId="3109399395" sldId="331"/>
            <ac:spMk id="37" creationId="{6491A0F6-98DB-49BD-9E8E-6DB289E49EBA}"/>
          </ac:spMkLst>
        </pc:spChg>
        <pc:spChg chg="mod">
          <ac:chgData name="Majeda Al Hermi" userId="ebe551ee1b006974" providerId="LiveId" clId="{9A2E8018-DFC0-4587-8CCF-E84692DB8287}" dt="2020-06-15T19:10:53.750" v="3745"/>
          <ac:spMkLst>
            <pc:docMk/>
            <pc:sldMk cId="3109399395" sldId="331"/>
            <ac:spMk id="39" creationId="{39435CE4-3B24-4C6A-9A4E-E3921AD26880}"/>
          </ac:spMkLst>
        </pc:spChg>
        <pc:spChg chg="mod">
          <ac:chgData name="Majeda Al Hermi" userId="ebe551ee1b006974" providerId="LiveId" clId="{9A2E8018-DFC0-4587-8CCF-E84692DB8287}" dt="2020-06-15T19:10:53.750" v="3745"/>
          <ac:spMkLst>
            <pc:docMk/>
            <pc:sldMk cId="3109399395" sldId="331"/>
            <ac:spMk id="40" creationId="{B1500A14-CBCF-4B66-8EDA-4D762C395CDE}"/>
          </ac:spMkLst>
        </pc:spChg>
        <pc:spChg chg="mod">
          <ac:chgData name="Majeda Al Hermi" userId="ebe551ee1b006974" providerId="LiveId" clId="{9A2E8018-DFC0-4587-8CCF-E84692DB8287}" dt="2020-06-15T19:10:53.750" v="3745"/>
          <ac:spMkLst>
            <pc:docMk/>
            <pc:sldMk cId="3109399395" sldId="331"/>
            <ac:spMk id="41" creationId="{4B193576-1360-44F2-B724-21F2F530540E}"/>
          </ac:spMkLst>
        </pc:spChg>
        <pc:spChg chg="mod">
          <ac:chgData name="Majeda Al Hermi" userId="ebe551ee1b006974" providerId="LiveId" clId="{9A2E8018-DFC0-4587-8CCF-E84692DB8287}" dt="2020-06-15T19:10:53.750" v="3745"/>
          <ac:spMkLst>
            <pc:docMk/>
            <pc:sldMk cId="3109399395" sldId="331"/>
            <ac:spMk id="42" creationId="{87BF279F-911C-4C95-A4CF-3015A9AA43ED}"/>
          </ac:spMkLst>
        </pc:spChg>
        <pc:spChg chg="mod">
          <ac:chgData name="Majeda Al Hermi" userId="ebe551ee1b006974" providerId="LiveId" clId="{9A2E8018-DFC0-4587-8CCF-E84692DB8287}" dt="2020-06-15T19:10:53.750" v="3745"/>
          <ac:spMkLst>
            <pc:docMk/>
            <pc:sldMk cId="3109399395" sldId="331"/>
            <ac:spMk id="43" creationId="{E4A40131-4CDA-4D6F-B678-2129A83A1714}"/>
          </ac:spMkLst>
        </pc:spChg>
        <pc:spChg chg="mod">
          <ac:chgData name="Majeda Al Hermi" userId="ebe551ee1b006974" providerId="LiveId" clId="{9A2E8018-DFC0-4587-8CCF-E84692DB8287}" dt="2020-06-15T19:10:53.750" v="3745"/>
          <ac:spMkLst>
            <pc:docMk/>
            <pc:sldMk cId="3109399395" sldId="331"/>
            <ac:spMk id="44" creationId="{3FC1F195-D5D2-4961-BFB7-9D730622C7C9}"/>
          </ac:spMkLst>
        </pc:spChg>
        <pc:spChg chg="del">
          <ac:chgData name="Majeda Al Hermi" userId="ebe551ee1b006974" providerId="LiveId" clId="{9A2E8018-DFC0-4587-8CCF-E84692DB8287}" dt="2020-06-15T19:10:38.395" v="3742" actId="478"/>
          <ac:spMkLst>
            <pc:docMk/>
            <pc:sldMk cId="3109399395" sldId="331"/>
            <ac:spMk id="56" creationId="{00000000-0000-0000-0000-000000000000}"/>
          </ac:spMkLst>
        </pc:spChg>
        <pc:grpChg chg="add mod">
          <ac:chgData name="Majeda Al Hermi" userId="ebe551ee1b006974" providerId="LiveId" clId="{9A2E8018-DFC0-4587-8CCF-E84692DB8287}" dt="2020-06-15T19:10:53.750" v="3745"/>
          <ac:grpSpMkLst>
            <pc:docMk/>
            <pc:sldMk cId="3109399395" sldId="331"/>
            <ac:grpSpMk id="38" creationId="{635B9EE9-1BE5-4549-8BCF-E7F47BABBF15}"/>
          </ac:grpSpMkLst>
        </pc:grpChg>
        <pc:picChg chg="mod">
          <ac:chgData name="Majeda Al Hermi" userId="ebe551ee1b006974" providerId="LiveId" clId="{9A2E8018-DFC0-4587-8CCF-E84692DB8287}" dt="2020-06-15T19:10:14.057" v="3736" actId="1035"/>
          <ac:picMkLst>
            <pc:docMk/>
            <pc:sldMk cId="3109399395" sldId="331"/>
            <ac:picMk id="1026" creationId="{02338AFC-2EB9-4593-AFDB-9A0718BB61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95000"/>
              </a:schemeClr>
            </a:gs>
            <a:gs pos="100000">
              <a:srgbClr val="EAEAE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8.png"/><Relationship Id="rId7" Type="http://schemas.openxmlformats.org/officeDocument/2006/relationships/slide" Target="slide13.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5.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3.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3.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3.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7.xml"/><Relationship Id="rId7" Type="http://schemas.openxmlformats.org/officeDocument/2006/relationships/slide" Target="slide13.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0.xml"/><Relationship Id="rId7" Type="http://schemas.openxmlformats.org/officeDocument/2006/relationships/slide" Target="slide13.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5.xml"/></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1.xml"/><Relationship Id="rId7" Type="http://schemas.openxmlformats.org/officeDocument/2006/relationships/slide" Target="slide13.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5.xml"/></Relationships>
</file>

<file path=ppt/slides/_rels/slide2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4.xml"/><Relationship Id="rId7" Type="http://schemas.openxmlformats.org/officeDocument/2006/relationships/slide" Target="slide9.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3.xml"/><Relationship Id="rId9" Type="http://schemas.openxmlformats.org/officeDocument/2006/relationships/slide" Target="slide20.xml"/></Relationships>
</file>

<file path=ppt/slides/_rels/slide2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6.xml"/><Relationship Id="rId7" Type="http://schemas.openxmlformats.org/officeDocument/2006/relationships/slide" Target="slide9.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5.xml"/><Relationship Id="rId9" Type="http://schemas.openxmlformats.org/officeDocument/2006/relationships/slide" Target="slide20.xml"/></Relationships>
</file>

<file path=ppt/slides/_rels/slide2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6.png"/><Relationship Id="rId7" Type="http://schemas.openxmlformats.org/officeDocument/2006/relationships/slide" Target="slide13.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5.xml"/></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7.png"/><Relationship Id="rId7"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AF00B596-7B01-43CA-B059-816B31626258}"/>
              </a:ext>
            </a:extLst>
          </p:cNvPr>
          <p:cNvSpPr txBox="1">
            <a:spLocks noGrp="1"/>
          </p:cNvSpPr>
          <p:nvPr>
            <p:ph type="ctrTitle"/>
          </p:nvPr>
        </p:nvSpPr>
        <p:spPr>
          <a:xfrm>
            <a:off x="-366217" y="1463617"/>
            <a:ext cx="9333317" cy="1913707"/>
          </a:xfrm>
          <a:prstGeom prst="rect">
            <a:avLst/>
          </a:prstGeom>
        </p:spPr>
        <p:txBody>
          <a:bodyPr spcFirstLastPara="1" wrap="square" lIns="91425" tIns="91425" rIns="91425" bIns="91425" anchor="ctr" anchorCtr="0">
            <a:noAutofit/>
          </a:bodyPr>
          <a:lstStyle/>
          <a:p>
            <a:pPr lvl="0" algn="ctr"/>
            <a:r>
              <a:rPr lang="en-US" sz="4400" dirty="0" smtClean="0">
                <a:solidFill>
                  <a:srgbClr val="3F5378"/>
                </a:solidFill>
                <a:latin typeface="Arial Black" panose="020B0A04020102020204" pitchFamily="34" charset="0"/>
              </a:rPr>
              <a:t>Communication Skills </a:t>
            </a:r>
            <a:r>
              <a:rPr lang="en" sz="2800" dirty="0">
                <a:solidFill>
                  <a:srgbClr val="3F5378"/>
                </a:solidFill>
                <a:latin typeface="Helvetica Black" pitchFamily="50" charset="0"/>
              </a:rPr>
              <a:t/>
            </a:r>
            <a:br>
              <a:rPr lang="en" sz="2800" dirty="0">
                <a:solidFill>
                  <a:srgbClr val="3F5378"/>
                </a:solidFill>
                <a:latin typeface="Helvetica Black" pitchFamily="50" charset="0"/>
              </a:rPr>
            </a:br>
            <a:r>
              <a:rPr lang="ar-BH" sz="1200" dirty="0" smtClean="0">
                <a:solidFill>
                  <a:srgbClr val="3F5378"/>
                </a:solidFill>
                <a:latin typeface="Helvetica Black" pitchFamily="50" charset="0"/>
              </a:rPr>
              <a:t/>
            </a:r>
            <a:br>
              <a:rPr lang="ar-BH" sz="1200" dirty="0" smtClean="0">
                <a:solidFill>
                  <a:srgbClr val="3F5378"/>
                </a:solidFill>
                <a:latin typeface="Helvetica Black" pitchFamily="50" charset="0"/>
              </a:rPr>
            </a:br>
            <a:r>
              <a:rPr lang="ar-BH" sz="7200" b="1" dirty="0" smtClean="0">
                <a:solidFill>
                  <a:srgbClr val="FF9800"/>
                </a:solidFill>
                <a:latin typeface="Al-Mateen" panose="02060803050605020204" pitchFamily="18" charset="-78"/>
                <a:cs typeface="Al-Mateen" panose="02060803050605020204" pitchFamily="18" charset="-78"/>
              </a:rPr>
              <a:t>ادر 213</a:t>
            </a:r>
            <a:endParaRPr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a16="http://schemas.microsoft.com/office/drawing/2014/main" xmlns="" id="{9E08E178-21ED-4169-889D-B770A7D668E4}"/>
              </a:ext>
            </a:extLst>
          </p:cNvPr>
          <p:cNvSpPr/>
          <p:nvPr/>
        </p:nvSpPr>
        <p:spPr>
          <a:xfrm>
            <a:off x="2309794" y="5753597"/>
            <a:ext cx="4277132" cy="523220"/>
          </a:xfrm>
          <a:prstGeom prst="rect">
            <a:avLst/>
          </a:prstGeom>
          <a:solidFill>
            <a:srgbClr val="C00000"/>
          </a:solidFill>
        </p:spPr>
        <p:txBody>
          <a:bodyPr wrap="none" lIns="91440" tIns="45720" rIns="91440" bIns="45720">
            <a:spAutoFit/>
          </a:bodyPr>
          <a:lstStyle/>
          <a:p>
            <a:pPr algn="ctr"/>
            <a:r>
              <a:rPr lang="en-US"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SECOND SEMESTER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xmlns="" id="{7A985F83-96FA-41F0-9616-49BFBDCC2B79}"/>
              </a:ext>
            </a:extLst>
          </p:cNvPr>
          <p:cNvSpPr/>
          <p:nvPr/>
        </p:nvSpPr>
        <p:spPr>
          <a:xfrm>
            <a:off x="2721765" y="6276817"/>
            <a:ext cx="3453188" cy="584775"/>
          </a:xfrm>
          <a:prstGeom prst="rect">
            <a:avLst/>
          </a:prstGeom>
          <a:noFill/>
        </p:spPr>
        <p:txBody>
          <a:bodyPr wrap="none" lIns="91440" tIns="45720" rIns="91440" bIns="45720">
            <a:spAutoFit/>
          </a:bodyPr>
          <a:lstStyle/>
          <a:p>
            <a:pPr algn="ctr"/>
            <a:r>
              <a:rPr lang="ar-SA" sz="3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صورة 9"/>
          <p:cNvPicPr>
            <a:picLocks noChangeAspect="1"/>
          </p:cNvPicPr>
          <p:nvPr/>
        </p:nvPicPr>
        <p:blipFill rotWithShape="1">
          <a:blip r:embed="rId2"/>
          <a:srcRect l="38287" t="30020" r="38819" b="15435"/>
          <a:stretch/>
        </p:blipFill>
        <p:spPr>
          <a:xfrm>
            <a:off x="8311523" y="1746005"/>
            <a:ext cx="3435055" cy="4861030"/>
          </a:xfrm>
          <a:prstGeom prst="rect">
            <a:avLst/>
          </a:prstGeom>
          <a:ln>
            <a:solidFill>
              <a:schemeClr val="tx1"/>
            </a:solidFill>
          </a:ln>
        </p:spPr>
      </p:pic>
      <p:sp>
        <p:nvSpPr>
          <p:cNvPr id="11" name="Rectangle 11">
            <a:extLst>
              <a:ext uri="{FF2B5EF4-FFF2-40B4-BE49-F238E27FC236}">
                <a16:creationId xmlns:a16="http://schemas.microsoft.com/office/drawing/2014/main" xmlns="" id="{44097747-7082-4462-BD81-614E1073243B}"/>
              </a:ext>
            </a:extLst>
          </p:cNvPr>
          <p:cNvSpPr/>
          <p:nvPr/>
        </p:nvSpPr>
        <p:spPr>
          <a:xfrm>
            <a:off x="8311522" y="6011614"/>
            <a:ext cx="3435055"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26-31</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 name="مستطيل 1"/>
          <p:cNvSpPr/>
          <p:nvPr/>
        </p:nvSpPr>
        <p:spPr>
          <a:xfrm>
            <a:off x="196593" y="4660990"/>
            <a:ext cx="8207696" cy="1015663"/>
          </a:xfrm>
          <a:prstGeom prst="rect">
            <a:avLst/>
          </a:prstGeom>
        </p:spPr>
        <p:txBody>
          <a:bodyPr wrap="none">
            <a:spAutoFit/>
          </a:bodyPr>
          <a:lstStyle/>
          <a:p>
            <a:pPr algn="ctr"/>
            <a:r>
              <a:rPr lang="en-US" sz="6000" b="1" dirty="0" smtClean="0">
                <a:solidFill>
                  <a:srgbClr val="C00000"/>
                </a:solidFill>
                <a:latin typeface="Sakkal Majalla" panose="02000000000000000000" pitchFamily="2" charset="-78"/>
                <a:cs typeface="Sakkal Majalla" panose="02000000000000000000" pitchFamily="2" charset="-78"/>
              </a:rPr>
              <a:t>Organizational Communication</a:t>
            </a:r>
            <a:endParaRPr lang="en-US" sz="6000" b="1" dirty="0">
              <a:solidFill>
                <a:srgbClr val="C00000"/>
              </a:solidFill>
              <a:latin typeface="Sakkal Majalla" panose="02000000000000000000" pitchFamily="2" charset="-78"/>
              <a:cs typeface="Sakkal Majalla" panose="02000000000000000000" pitchFamily="2" charset="-78"/>
            </a:endParaRPr>
          </a:p>
        </p:txBody>
      </p:sp>
      <p:sp>
        <p:nvSpPr>
          <p:cNvPr id="3" name="مربع نص 2"/>
          <p:cNvSpPr txBox="1"/>
          <p:nvPr/>
        </p:nvSpPr>
        <p:spPr>
          <a:xfrm>
            <a:off x="1483964" y="3876160"/>
            <a:ext cx="5540189" cy="707886"/>
          </a:xfrm>
          <a:prstGeom prst="rect">
            <a:avLst/>
          </a:prstGeom>
          <a:noFill/>
        </p:spPr>
        <p:txBody>
          <a:bodyPr wrap="square" rtlCol="1">
            <a:spAutoFit/>
          </a:bodyPr>
          <a:lstStyle/>
          <a:p>
            <a:pPr algn="ctr"/>
            <a:r>
              <a:rPr lang="en-US" sz="4000" dirty="0" smtClean="0">
                <a:solidFill>
                  <a:schemeClr val="accent1">
                    <a:lumMod val="75000"/>
                  </a:schemeClr>
                </a:solidFill>
                <a:latin typeface="Rockwell Extra Bold" panose="02060903040505020403" pitchFamily="18" charset="0"/>
                <a:cs typeface="Sakkal Majalla" panose="02000000000000000000" pitchFamily="2" charset="-78"/>
              </a:rPr>
              <a:t>Chapter 1</a:t>
            </a:r>
          </a:p>
        </p:txBody>
      </p:sp>
      <p:pic>
        <p:nvPicPr>
          <p:cNvPr id="12"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sz="2800" b="1" dirty="0">
                <a:solidFill>
                  <a:srgbClr val="C00000"/>
                </a:solidFill>
                <a:latin typeface="Arial Black" panose="020B0A04020102020204" pitchFamily="34" charset="0"/>
                <a:cs typeface="Sakkal Majalla" panose="02000000000000000000" pitchFamily="2" charset="-78"/>
              </a:rPr>
              <a:t>Internal </a:t>
            </a:r>
            <a:r>
              <a:rPr lang="en-US" sz="2800" b="1" dirty="0" smtClean="0">
                <a:solidFill>
                  <a:srgbClr val="C00000"/>
                </a:solidFill>
                <a:latin typeface="Arial Black" panose="020B0A04020102020204" pitchFamily="34" charset="0"/>
                <a:cs typeface="Sakkal Majalla" panose="02000000000000000000" pitchFamily="2" charset="-78"/>
              </a:rPr>
              <a:t>communication:</a:t>
            </a:r>
          </a:p>
          <a:p>
            <a:pPr lvl="0" algn="just"/>
            <a:r>
              <a:rPr lang="en-US" sz="3600" b="1" dirty="0" smtClean="0">
                <a:solidFill>
                  <a:schemeClr val="tx1"/>
                </a:solidFill>
                <a:latin typeface="Sakkal Majalla" panose="02000000000000000000" pitchFamily="2" charset="-78"/>
                <a:cs typeface="Sakkal Majalla" panose="02000000000000000000" pitchFamily="2" charset="-78"/>
              </a:rPr>
              <a:t>Internal </a:t>
            </a:r>
            <a:r>
              <a:rPr lang="en-US" sz="3600" b="1" dirty="0">
                <a:solidFill>
                  <a:schemeClr val="tx1"/>
                </a:solidFill>
                <a:latin typeface="Sakkal Majalla" panose="02000000000000000000" pitchFamily="2" charset="-78"/>
                <a:cs typeface="Sakkal Majalla" panose="02000000000000000000" pitchFamily="2" charset="-78"/>
              </a:rPr>
              <a:t>communication is when messages are sent between people working in the same organization.  Examples include</a:t>
            </a:r>
            <a:r>
              <a:rPr lang="en-US" sz="3600" b="1" dirty="0" smtClean="0">
                <a:solidFill>
                  <a:schemeClr val="tx1"/>
                </a:solidFill>
                <a:latin typeface="Sakkal Majalla" panose="02000000000000000000" pitchFamily="2" charset="-78"/>
                <a:cs typeface="Sakkal Majalla" panose="02000000000000000000" pitchFamily="2" charset="-78"/>
              </a:rPr>
              <a:t>:</a:t>
            </a:r>
          </a:p>
          <a:p>
            <a:pPr lvl="0" algn="just"/>
            <a:endParaRPr lang="en-US" sz="3600" b="1" dirty="0">
              <a:solidFill>
                <a:schemeClr val="tx1"/>
              </a:solidFill>
              <a:latin typeface="Sakkal Majalla" panose="02000000000000000000" pitchFamily="2" charset="-78"/>
              <a:cs typeface="Sakkal Majalla" panose="02000000000000000000" pitchFamily="2" charset="-78"/>
            </a:endParaRPr>
          </a:p>
          <a:p>
            <a:pPr marL="981075" lvl="0" indent="-571500" algn="just">
              <a:buFont typeface="Arial" panose="020B0604020202020204" pitchFamily="34" charset="0"/>
              <a:buChar char="•"/>
            </a:pPr>
            <a:r>
              <a:rPr lang="en-US" sz="3600" b="1" dirty="0">
                <a:solidFill>
                  <a:schemeClr val="tx1"/>
                </a:solidFill>
                <a:latin typeface="Sakkal Majalla" panose="02000000000000000000" pitchFamily="2" charset="-78"/>
                <a:cs typeface="Sakkal Majalla" panose="02000000000000000000" pitchFamily="2" charset="-78"/>
              </a:rPr>
              <a:t>A manager giving a verbal warning to a subordinate for poor punctuality.</a:t>
            </a:r>
          </a:p>
          <a:p>
            <a:pPr marL="981075" lvl="0" indent="-571500" algn="just">
              <a:buFont typeface="Arial" panose="020B0604020202020204" pitchFamily="34" charset="0"/>
              <a:buChar char="•"/>
            </a:pPr>
            <a:r>
              <a:rPr lang="en-US" sz="3600" b="1" dirty="0">
                <a:solidFill>
                  <a:schemeClr val="tx1"/>
                </a:solidFill>
                <a:latin typeface="Sakkal Majalla" panose="02000000000000000000" pitchFamily="2" charset="-78"/>
                <a:cs typeface="Sakkal Majalla" panose="02000000000000000000" pitchFamily="2" charset="-78"/>
              </a:rPr>
              <a:t>A report sent from a sales manager to a purchase manager.</a:t>
            </a: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a:solidFill>
                  <a:schemeClr val="bg1"/>
                </a:solidFill>
                <a:latin typeface="Arial Black" panose="020B0A04020102020204" pitchFamily="34" charset="0"/>
              </a:rPr>
              <a:t>Internal and External Communication</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27" name="مستطيل مستدير الزوايا 26">
            <a:hlinkClick r:id="rId3"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مستطيل مستدير الزوايا 27">
            <a:hlinkClick r:id="rId4"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6" name="مستطيل مستدير الزوايا 45">
            <a:hlinkClick r:id="rId5" action="ppaction://hlinksldjump"/>
          </p:cNvPr>
          <p:cNvSpPr/>
          <p:nvPr/>
        </p:nvSpPr>
        <p:spPr>
          <a:xfrm>
            <a:off x="9783183" y="3279882"/>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7" name="مستطيل مستدير الزوايا 46">
            <a:hlinkClick r:id="rId6"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8" name="مستطيل مستدير الزوايا 47">
            <a:hlinkClick r:id="rId7"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0" name="مستطيل مستدير الزوايا 49">
            <a:hlinkClick r:id="rId8"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51"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3" name="رابط مستقيم 5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41265801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sz="2800" b="1" dirty="0" smtClean="0">
                <a:solidFill>
                  <a:srgbClr val="C00000"/>
                </a:solidFill>
                <a:latin typeface="Arial Black" panose="020B0A04020102020204" pitchFamily="34" charset="0"/>
                <a:cs typeface="Sakkal Majalla" panose="02000000000000000000" pitchFamily="2" charset="-78"/>
              </a:rPr>
              <a:t>External communication:</a:t>
            </a:r>
          </a:p>
          <a:p>
            <a:pPr lvl="0" algn="just"/>
            <a:r>
              <a:rPr lang="en-US" sz="3200" b="1" dirty="0" smtClean="0">
                <a:solidFill>
                  <a:schemeClr val="tx1"/>
                </a:solidFill>
                <a:latin typeface="Sakkal Majalla" panose="02000000000000000000" pitchFamily="2" charset="-78"/>
                <a:cs typeface="Sakkal Majalla" panose="02000000000000000000" pitchFamily="2" charset="-78"/>
              </a:rPr>
              <a:t>External communication includes those communications between organizational members and external parties such as customers, manufacturers, shareholders, investors and the general public.  Some of the main examples of external communication are:</a:t>
            </a:r>
          </a:p>
          <a:p>
            <a:pPr marL="981075" lvl="0" indent="-268288" algn="just">
              <a:buFont typeface="Arial" panose="020B0604020202020204" pitchFamily="34" charset="0"/>
              <a:buChar char="•"/>
            </a:pPr>
            <a:r>
              <a:rPr lang="en-US" sz="3200" b="1" dirty="0" smtClean="0">
                <a:solidFill>
                  <a:schemeClr val="tx1"/>
                </a:solidFill>
                <a:latin typeface="Sakkal Majalla" panose="02000000000000000000" pitchFamily="2" charset="-78"/>
                <a:cs typeface="Sakkal Majalla" panose="02000000000000000000" pitchFamily="2" charset="-78"/>
              </a:rPr>
              <a:t>Orders for goods from suppliers.</a:t>
            </a:r>
          </a:p>
          <a:p>
            <a:pPr marL="981075" lvl="0" indent="-268288" algn="just">
              <a:buFont typeface="Arial" panose="020B0604020202020204" pitchFamily="34" charset="0"/>
              <a:buChar char="•"/>
            </a:pPr>
            <a:r>
              <a:rPr lang="en-US" sz="3200" b="1" dirty="0" smtClean="0">
                <a:solidFill>
                  <a:schemeClr val="tx1"/>
                </a:solidFill>
                <a:latin typeface="Sakkal Majalla" panose="02000000000000000000" pitchFamily="2" charset="-78"/>
                <a:cs typeface="Sakkal Majalla" panose="02000000000000000000" pitchFamily="2" charset="-78"/>
              </a:rPr>
              <a:t>Sending information to customers about prices and delivery times.</a:t>
            </a:r>
          </a:p>
          <a:p>
            <a:pPr marL="981075" lvl="0" indent="-268288" algn="just">
              <a:buFont typeface="Arial" panose="020B0604020202020204" pitchFamily="34" charset="0"/>
              <a:buChar char="•"/>
            </a:pPr>
            <a:r>
              <a:rPr lang="en-US" sz="3200" b="1" dirty="0" smtClean="0">
                <a:solidFill>
                  <a:schemeClr val="tx1"/>
                </a:solidFill>
                <a:latin typeface="Sakkal Majalla" panose="02000000000000000000" pitchFamily="2" charset="-78"/>
                <a:cs typeface="Sakkal Majalla" panose="02000000000000000000" pitchFamily="2" charset="-78"/>
              </a:rPr>
              <a:t>Advertising goods or services.</a:t>
            </a:r>
          </a:p>
          <a:p>
            <a:pPr algn="just"/>
            <a:endParaRPr lang="en-US" sz="3200" b="1" dirty="0" smtClean="0">
              <a:solidFill>
                <a:schemeClr val="tx1"/>
              </a:solidFill>
              <a:latin typeface="Sakkal Majalla" panose="02000000000000000000" pitchFamily="2" charset="-78"/>
              <a:cs typeface="Sakkal Majalla" panose="02000000000000000000" pitchFamily="2" charset="-78"/>
            </a:endParaRPr>
          </a:p>
          <a:p>
            <a:pPr algn="just"/>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a:solidFill>
                  <a:schemeClr val="bg1"/>
                </a:solidFill>
                <a:latin typeface="Arial Black" panose="020B0A04020102020204" pitchFamily="34" charset="0"/>
              </a:rPr>
              <a:t>Internal and External Communication</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26" name="مستطيل مستدير الزوايا 25">
            <a:hlinkClick r:id="rId3"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4"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5" action="ppaction://hlinksldjump"/>
          </p:cNvPr>
          <p:cNvSpPr/>
          <p:nvPr/>
        </p:nvSpPr>
        <p:spPr>
          <a:xfrm>
            <a:off x="9783183" y="3279882"/>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6"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7" name="مستطيل مستدير الزوايا 46">
            <a:hlinkClick r:id="rId7"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9" name="مستطيل مستدير الزوايا 48">
            <a:hlinkClick r:id="rId8"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50"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2" name="رابط مستقيم 5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72247066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answer Activity (</a:t>
            </a:r>
            <a:r>
              <a:rPr lang="en-US" b="1" dirty="0" smtClean="0">
                <a:solidFill>
                  <a:srgbClr val="3F5378"/>
                </a:solidFill>
                <a:latin typeface="Sakkal Majalla" panose="02000000000000000000" pitchFamily="2" charset="-78"/>
                <a:cs typeface="Sakkal Majalla" panose="02000000000000000000" pitchFamily="2" charset="-78"/>
              </a:rPr>
              <a:t>1.3.1)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28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3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5" name="Oval 61">
            <a:extLst>
              <a:ext uri="{FF2B5EF4-FFF2-40B4-BE49-F238E27FC236}">
                <a16:creationId xmlns:a16="http://schemas.microsoft.com/office/drawing/2014/main" xmlns="" id="{07F40F89-D866-41F6-880C-699F1F617DC2}"/>
              </a:ext>
            </a:extLst>
          </p:cNvPr>
          <p:cNvSpPr/>
          <p:nvPr/>
        </p:nvSpPr>
        <p:spPr>
          <a:xfrm>
            <a:off x="662588" y="4706157"/>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76" name="Shape 851">
            <a:extLst>
              <a:ext uri="{FF2B5EF4-FFF2-40B4-BE49-F238E27FC236}">
                <a16:creationId xmlns:a16="http://schemas.microsoft.com/office/drawing/2014/main" xmlns="" id="{B029C05A-AD20-46C2-89FB-90D0D7E4A1A5}"/>
              </a:ext>
            </a:extLst>
          </p:cNvPr>
          <p:cNvGrpSpPr/>
          <p:nvPr/>
        </p:nvGrpSpPr>
        <p:grpSpPr>
          <a:xfrm>
            <a:off x="567106" y="4616058"/>
            <a:ext cx="1555200" cy="1541052"/>
            <a:chOff x="6649150" y="309350"/>
            <a:chExt cx="395800" cy="395800"/>
          </a:xfrm>
        </p:grpSpPr>
        <p:sp>
          <p:nvSpPr>
            <p:cNvPr id="77"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8"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9"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0"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1"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3"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4"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5"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6"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7"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8"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9"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0"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1"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2"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3"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00" name="مستطيل مستدير الزوايا 99">
            <a:hlinkClick r:id="rId2"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1" name="مستطيل مستدير الزوايا 100">
            <a:hlinkClick r:id="rId3"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2" name="مستطيل مستدير الزوايا 101">
            <a:hlinkClick r:id="rId4" action="ppaction://hlinksldjump"/>
          </p:cNvPr>
          <p:cNvSpPr/>
          <p:nvPr/>
        </p:nvSpPr>
        <p:spPr>
          <a:xfrm>
            <a:off x="9783183" y="3279882"/>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03" name="مستطيل مستدير الزوايا 102">
            <a:hlinkClick r:id="rId5"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04" name="مستطيل مستدير الزوايا 103">
            <a:hlinkClick r:id="rId6"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06" name="مستطيل مستدير الزوايا 105">
            <a:hlinkClick r:id="rId7"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62"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4" name="رابط مستقيم 6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5"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80722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heel(1)">
                                      <p:cBhvr>
                                        <p:cTn id="7" dur="180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eaLnBrk="0" fontAlgn="base" hangingPunct="0">
              <a:spcBef>
                <a:spcPct val="0"/>
              </a:spcBef>
              <a:spcAft>
                <a:spcPct val="0"/>
              </a:spcAft>
            </a:pPr>
            <a:r>
              <a:rPr lang="en-US" sz="32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Formal communication </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takes place when the official channel of communication is used within an organization.  Examples of formal communication are letters, memos, faxes, official meetings and reports …etc.</a:t>
            </a:r>
            <a:r>
              <a:rPr lang="en-US" sz="3200" b="1"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 </a:t>
            </a:r>
            <a:endParaRPr lang="en-US" sz="3200" b="1" dirty="0">
              <a:solidFill>
                <a:schemeClr val="tx1"/>
              </a:solidFill>
              <a:latin typeface="Sakkal Majalla" panose="02000000000000000000" pitchFamily="2" charset="-78"/>
              <a:cs typeface="Sakkal Majalla" panose="02000000000000000000" pitchFamily="2" charset="-78"/>
            </a:endParaRPr>
          </a:p>
          <a:p>
            <a:pPr lvl="0" algn="just"/>
            <a:endParaRPr lang="en-US" sz="3200" b="1" dirty="0">
              <a:solidFill>
                <a:schemeClr val="tx1"/>
              </a:solidFill>
              <a:latin typeface="Sakkal Majalla" panose="02000000000000000000" pitchFamily="2" charset="-78"/>
              <a:cs typeface="Sakkal Majalla" panose="02000000000000000000" pitchFamily="2" charset="-78"/>
            </a:endParaRPr>
          </a:p>
          <a:p>
            <a:pPr lvl="0" algn="just" eaLnBrk="0" fontAlgn="base" hangingPunct="0">
              <a:spcBef>
                <a:spcPct val="0"/>
              </a:spcBef>
              <a:spcAft>
                <a:spcPct val="0"/>
              </a:spcAft>
            </a:pPr>
            <a:r>
              <a:rPr lang="en-US" sz="32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Informal communication </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is the transition of information through non-official channels within the organization.  Waiting to use the photocopier, a conversation during the break, or chatting at a social event are examples of an informal communication.</a:t>
            </a:r>
            <a:endParaRPr lang="en-US" sz="3200" b="1" dirty="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a:solidFill>
                  <a:schemeClr val="bg1"/>
                </a:solidFill>
                <a:latin typeface="Arial Black" panose="020B0A04020102020204" pitchFamily="34" charset="0"/>
              </a:rPr>
              <a:t>Formal and Informal Communication</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7" name="مستطيل مستدير الزوايا 46">
            <a:hlinkClick r:id="rId3"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8" name="مستطيل مستدير الزوايا 47">
            <a:hlinkClick r:id="rId4"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9" name="مستطيل مستدير الزوايا 48">
            <a:hlinkClick r:id="rId5"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0" name="مستطيل مستدير الزوايا 49">
            <a:hlinkClick r:id="rId6" action="ppaction://hlinksldjump"/>
          </p:cNvPr>
          <p:cNvSpPr/>
          <p:nvPr/>
        </p:nvSpPr>
        <p:spPr>
          <a:xfrm>
            <a:off x="9783183" y="399192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1" name="مستطيل مستدير الزوايا 50">
            <a:hlinkClick r:id="rId7"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3" name="مستطيل مستدير الزوايا 52">
            <a:hlinkClick r:id="rId8"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28"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4" name="رابط مستقيم 5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5"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25676106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Give example of formal and informal communication.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a:t>
            </a:r>
            <a:r>
              <a:rPr lang="en-US" b="1" dirty="0" smtClean="0">
                <a:solidFill>
                  <a:srgbClr val="3F5378"/>
                </a:solidFill>
                <a:latin typeface="Sakkal Majalla" panose="02000000000000000000" pitchFamily="2" charset="-78"/>
                <a:cs typeface="Sakkal Majalla" panose="02000000000000000000" pitchFamily="2" charset="-78"/>
              </a:rPr>
              <a:t>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85"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Oval 11">
            <a:extLst>
              <a:ext uri="{FF2B5EF4-FFF2-40B4-BE49-F238E27FC236}">
                <a16:creationId xmlns:a16="http://schemas.microsoft.com/office/drawing/2014/main" xmlns=""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62" name="Shape 851">
            <a:extLst>
              <a:ext uri="{FF2B5EF4-FFF2-40B4-BE49-F238E27FC236}">
                <a16:creationId xmlns:a16="http://schemas.microsoft.com/office/drawing/2014/main" xmlns="" id="{B029C05A-AD20-46C2-89FB-90D0D7E4A1A5}"/>
              </a:ext>
            </a:extLst>
          </p:cNvPr>
          <p:cNvGrpSpPr/>
          <p:nvPr/>
        </p:nvGrpSpPr>
        <p:grpSpPr>
          <a:xfrm>
            <a:off x="481763" y="4470386"/>
            <a:ext cx="1555200" cy="1541052"/>
            <a:chOff x="6649150" y="309350"/>
            <a:chExt cx="395800" cy="395800"/>
          </a:xfrm>
        </p:grpSpPr>
        <p:sp>
          <p:nvSpPr>
            <p:cNvPr id="65"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6"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7"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8"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9"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0"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1"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2"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6"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7"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8"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9"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0"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1"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2"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3"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1"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2"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3"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4"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5"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6"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7"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118" name="مستطيل مستدير الزوايا 117">
            <a:hlinkClick r:id="rId2"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19" name="مستطيل مستدير الزوايا 118">
            <a:hlinkClick r:id="rId3"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20" name="مستطيل مستدير الزوايا 119">
            <a:hlinkClick r:id="rId4"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21" name="مستطيل مستدير الزوايا 120">
            <a:hlinkClick r:id="rId5" action="ppaction://hlinksldjump"/>
          </p:cNvPr>
          <p:cNvSpPr/>
          <p:nvPr/>
        </p:nvSpPr>
        <p:spPr>
          <a:xfrm>
            <a:off x="9783183" y="399192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22" name="مستطيل مستدير الزوايا 121">
            <a:hlinkClick r:id="rId6"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24" name="مستطيل مستدير الزوايا 123">
            <a:hlinkClick r:id="rId7"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63"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3" name="رابط مستقيم 7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238088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120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a:solidFill>
                  <a:schemeClr val="bg1"/>
                </a:solidFill>
                <a:latin typeface="Arial Black" panose="020B0A04020102020204" pitchFamily="34" charset="0"/>
              </a:rPr>
              <a:t>Direction of Formal Communications</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22" name="Picture 14"/>
          <p:cNvPicPr/>
          <p:nvPr/>
        </p:nvPicPr>
        <p:blipFill>
          <a:blip r:embed="rId3" cstate="print">
            <a:extLst>
              <a:ext uri="{28A0092B-C50C-407E-A947-70E740481C1C}">
                <a14:useLocalDpi xmlns:a14="http://schemas.microsoft.com/office/drawing/2010/main" val="0"/>
              </a:ext>
            </a:extLst>
          </a:blip>
          <a:stretch>
            <a:fillRect/>
          </a:stretch>
        </p:blipFill>
        <p:spPr>
          <a:xfrm>
            <a:off x="1785020" y="1492625"/>
            <a:ext cx="6299835" cy="4877696"/>
          </a:xfrm>
          <a:prstGeom prst="rect">
            <a:avLst/>
          </a:prstGeom>
        </p:spPr>
      </p:pic>
      <p:sp>
        <p:nvSpPr>
          <p:cNvPr id="23" name="مستطيل مستدير الزوايا 22">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مستطيل مستدير الزوايا 45">
            <a:hlinkClick r:id="rId9" action="ppaction://hlinksldjump"/>
          </p:cNvPr>
          <p:cNvSpPr/>
          <p:nvPr/>
        </p:nvSpPr>
        <p:spPr>
          <a:xfrm>
            <a:off x="9783183" y="470397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47"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9" name="رابط مستقيم 4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0"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7095485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959100" lvl="0" eaLnBrk="0" fontAlgn="base" hangingPunct="0">
              <a:spcBef>
                <a:spcPct val="0"/>
              </a:spcBef>
              <a:spcAft>
                <a:spcPct val="0"/>
              </a:spcAft>
            </a:pPr>
            <a:r>
              <a:rPr lang="en-US" sz="3200" b="1" u="sng" dirty="0">
                <a:solidFill>
                  <a:srgbClr val="546E9E"/>
                </a:solidFill>
                <a:latin typeface="Sakkal Majalla" panose="02000000000000000000" pitchFamily="2" charset="-78"/>
                <a:ea typeface="Calibri" panose="020F0502020204030204" pitchFamily="34" charset="0"/>
                <a:cs typeface="Sakkal Majalla" panose="02000000000000000000" pitchFamily="2" charset="-78"/>
              </a:rPr>
              <a:t>Arrow (A)</a:t>
            </a:r>
            <a:r>
              <a:rPr lang="en-US" sz="3200" b="1" dirty="0">
                <a:solidFill>
                  <a:srgbClr val="546E9E"/>
                </a:solidFill>
                <a:latin typeface="Sakkal Majalla" panose="02000000000000000000" pitchFamily="2" charset="-78"/>
                <a:ea typeface="Calibri" panose="020F0502020204030204" pitchFamily="34" charset="0"/>
                <a:cs typeface="Sakkal Majalla" panose="02000000000000000000" pitchFamily="2" charset="-78"/>
              </a:rPr>
              <a:t> </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shows </a:t>
            </a:r>
            <a:r>
              <a:rPr lang="en-US" sz="3200" b="1" u="sng"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Downward Communication</a:t>
            </a:r>
            <a:r>
              <a:rPr lang="en-US" sz="32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This is when messages are sent from managers to subordinates.  Downward communication is important because:</a:t>
            </a:r>
            <a:endParaRPr lang="en-US" sz="3200" b="1" dirty="0">
              <a:solidFill>
                <a:schemeClr val="tx1"/>
              </a:solidFill>
              <a:latin typeface="Sakkal Majalla" panose="02000000000000000000" pitchFamily="2" charset="-78"/>
              <a:cs typeface="Sakkal Majalla" panose="02000000000000000000" pitchFamily="2" charset="-78"/>
            </a:endParaRPr>
          </a:p>
          <a:p>
            <a:pPr marL="3321050" lvl="0" indent="-361950" eaLnBrk="0" fontAlgn="base" hangingPunct="0">
              <a:spcBef>
                <a:spcPct val="0"/>
              </a:spcBef>
              <a:spcAft>
                <a:spcPct val="0"/>
              </a:spcAft>
              <a:buFont typeface="Arial" panose="020B0604020202020204" pitchFamily="34" charset="0"/>
              <a:buChar char="•"/>
            </a:pP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subordinates look to their managers for leadership and guidance</a:t>
            </a:r>
            <a:r>
              <a:rPr lang="en-US" sz="32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p>
          <a:p>
            <a:pPr marL="3321050" lvl="0" indent="-361950" algn="justLow" eaLnBrk="0" fontAlgn="base" hangingPunct="0">
              <a:spcBef>
                <a:spcPct val="0"/>
              </a:spcBef>
              <a:spcAft>
                <a:spcPct val="0"/>
              </a:spcAft>
              <a:buFont typeface="Arial" panose="020B0604020202020204" pitchFamily="34" charset="0"/>
              <a:buChar char="•"/>
            </a:pP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it allows the decisions made by management to be carried out by employees.</a:t>
            </a:r>
            <a:endParaRPr lang="en-US" sz="3200" b="1" dirty="0">
              <a:solidFill>
                <a:schemeClr val="tx1"/>
              </a:solidFill>
              <a:latin typeface="Sakkal Majalla" panose="02000000000000000000" pitchFamily="2" charset="-78"/>
              <a:cs typeface="Sakkal Majalla" panose="02000000000000000000" pitchFamily="2" charset="-78"/>
            </a:endParaRPr>
          </a:p>
          <a:p>
            <a:pPr marL="3321050" lvl="0" indent="-361950" algn="justLow" eaLnBrk="0" fontAlgn="base" hangingPunct="0">
              <a:spcBef>
                <a:spcPct val="0"/>
              </a:spcBef>
              <a:spcAft>
                <a:spcPct val="0"/>
              </a:spcAft>
              <a:buFont typeface="Arial" panose="020B0604020202020204" pitchFamily="34" charset="0"/>
              <a:buChar char="•"/>
            </a:pP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it allows managers to command, control and organize.</a:t>
            </a:r>
            <a:endParaRPr lang="en-US" sz="3200" b="1" dirty="0">
              <a:solidFill>
                <a:schemeClr val="tx1"/>
              </a:solidFill>
              <a:latin typeface="Sakkal Majalla" panose="02000000000000000000" pitchFamily="2" charset="-78"/>
              <a:cs typeface="Sakkal Majalla" panose="02000000000000000000" pitchFamily="2" charset="-78"/>
            </a:endParaRPr>
          </a:p>
          <a:p>
            <a:pPr lvl="0" eaLnBrk="0" fontAlgn="base" hangingPunct="0">
              <a:spcBef>
                <a:spcPct val="0"/>
              </a:spcBef>
              <a:spcAft>
                <a:spcPct val="0"/>
              </a:spcAft>
              <a:buFontTx/>
              <a:buChar char="•"/>
            </a:pPr>
            <a:endParaRPr lang="en-US" sz="2400" dirty="0">
              <a:solidFill>
                <a:schemeClr val="tx1"/>
              </a:solidFill>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a:solidFill>
                  <a:schemeClr val="bg1"/>
                </a:solidFill>
                <a:latin typeface="Arial Black" panose="020B0A04020102020204" pitchFamily="34" charset="0"/>
              </a:rPr>
              <a:t>Direction of Formal Communications</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6" name="مجموعة 5"/>
          <p:cNvGrpSpPr/>
          <p:nvPr/>
        </p:nvGrpSpPr>
        <p:grpSpPr>
          <a:xfrm>
            <a:off x="434460" y="2293655"/>
            <a:ext cx="2454289" cy="3335119"/>
            <a:chOff x="5766435" y="631190"/>
            <a:chExt cx="1152525" cy="1804670"/>
          </a:xfrm>
        </p:grpSpPr>
        <p:sp>
          <p:nvSpPr>
            <p:cNvPr id="24" name="Rectangle 23"/>
            <p:cNvSpPr/>
            <p:nvPr/>
          </p:nvSpPr>
          <p:spPr>
            <a:xfrm>
              <a:off x="5766435" y="631190"/>
              <a:ext cx="113792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800"/>
                </a:spcAft>
              </a:pPr>
              <a:r>
                <a:rPr lang="en-US" sz="2400" b="1" dirty="0">
                  <a:effectLst/>
                  <a:ea typeface="Calibri" panose="020F0502020204030204" pitchFamily="34" charset="0"/>
                  <a:cs typeface="Arial" panose="020B0604020202020204" pitchFamily="34" charset="0"/>
                </a:rPr>
                <a:t>Sales Manager</a:t>
              </a:r>
              <a:endParaRPr lang="en-US" sz="2400" dirty="0">
                <a:effectLst/>
                <a:ea typeface="Calibri" panose="020F0502020204030204" pitchFamily="34" charset="0"/>
                <a:cs typeface="Arial" panose="020B0604020202020204" pitchFamily="34" charset="0"/>
              </a:endParaRPr>
            </a:p>
          </p:txBody>
        </p:sp>
        <p:sp>
          <p:nvSpPr>
            <p:cNvPr id="25" name="Arrow: Down 24"/>
            <p:cNvSpPr/>
            <p:nvPr/>
          </p:nvSpPr>
          <p:spPr>
            <a:xfrm>
              <a:off x="5824220" y="897890"/>
              <a:ext cx="1047750" cy="1252220"/>
            </a:xfrm>
            <a:prstGeom prst="downArrow">
              <a:avLst>
                <a:gd name="adj1" fmla="val 50000"/>
                <a:gd name="adj2" fmla="val 3776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en-US" sz="1100">
                  <a:effectLst/>
                  <a:ea typeface="Calibri" panose="020F0502020204030204" pitchFamily="34" charset="0"/>
                  <a:cs typeface="Arial" panose="020B0604020202020204" pitchFamily="34" charset="0"/>
                </a:rPr>
                <a:t> </a:t>
              </a:r>
            </a:p>
          </p:txBody>
        </p:sp>
        <p:sp>
          <p:nvSpPr>
            <p:cNvPr id="26" name="Text Box 25"/>
            <p:cNvSpPr txBox="1"/>
            <p:nvPr/>
          </p:nvSpPr>
          <p:spPr>
            <a:xfrm>
              <a:off x="6109333" y="878840"/>
              <a:ext cx="680720" cy="1161415"/>
            </a:xfrm>
            <a:prstGeom prst="rect">
              <a:avLst/>
            </a:prstGeom>
            <a:noFill/>
            <a:ln w="6350">
              <a:noFill/>
            </a:ln>
          </p:spPr>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07000"/>
                </a:lnSpc>
                <a:spcAft>
                  <a:spcPts val="800"/>
                </a:spcAft>
              </a:pPr>
              <a:r>
                <a:rPr lang="en-US" sz="1600" b="1" dirty="0">
                  <a:solidFill>
                    <a:schemeClr val="lt1"/>
                  </a:solidFill>
                  <a:ea typeface="Calibri" panose="020F0502020204030204" pitchFamily="34" charset="0"/>
                  <a:cs typeface="Arial" panose="020B0604020202020204" pitchFamily="34" charset="0"/>
                </a:rPr>
                <a:t>Plans, policies, rules, producers, orders, instructions, etc.</a:t>
              </a:r>
            </a:p>
          </p:txBody>
        </p:sp>
        <p:sp>
          <p:nvSpPr>
            <p:cNvPr id="27" name="Rectangle 26"/>
            <p:cNvSpPr/>
            <p:nvPr/>
          </p:nvSpPr>
          <p:spPr>
            <a:xfrm>
              <a:off x="5781040" y="2150110"/>
              <a:ext cx="1137920" cy="285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en-US" sz="2400" b="1" dirty="0">
                  <a:ea typeface="Calibri" panose="020F0502020204030204" pitchFamily="34" charset="0"/>
                  <a:cs typeface="Arial" panose="020B0604020202020204" pitchFamily="34" charset="0"/>
                </a:rPr>
                <a:t>Employee</a:t>
              </a:r>
            </a:p>
          </p:txBody>
        </p:sp>
      </p:grpSp>
      <p:sp>
        <p:nvSpPr>
          <p:cNvPr id="2"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مستطيل مستدير الزوايا 6">
            <a:hlinkClick r:id="rId3" action="ppaction://hlinksldjump"/>
          </p:cNvPr>
          <p:cNvSpPr/>
          <p:nvPr/>
        </p:nvSpPr>
        <p:spPr>
          <a:xfrm>
            <a:off x="6292545" y="5868808"/>
            <a:ext cx="3240741" cy="449297"/>
          </a:xfrm>
          <a:prstGeom prst="roundRect">
            <a:avLst>
              <a:gd name="adj" fmla="val 50000"/>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b="1" dirty="0">
                <a:solidFill>
                  <a:schemeClr val="tx1"/>
                </a:solidFill>
                <a:latin typeface="Sakkal Majalla" panose="02000000000000000000" pitchFamily="2" charset="-78"/>
                <a:cs typeface="Sakkal Majalla" panose="02000000000000000000" pitchFamily="2" charset="-78"/>
              </a:rPr>
              <a:t>Click here to see the </a:t>
            </a:r>
            <a:r>
              <a:rPr lang="en-US" sz="2200" b="1" dirty="0" smtClean="0">
                <a:solidFill>
                  <a:schemeClr val="tx1"/>
                </a:solidFill>
                <a:latin typeface="Sakkal Majalla" panose="02000000000000000000" pitchFamily="2" charset="-78"/>
                <a:cs typeface="Sakkal Majalla" panose="02000000000000000000" pitchFamily="2" charset="-78"/>
              </a:rPr>
              <a:t>diagram</a:t>
            </a:r>
            <a:endParaRPr lang="ar-BH" sz="2200" b="1" dirty="0">
              <a:solidFill>
                <a:schemeClr val="tx1"/>
              </a:solidFill>
              <a:latin typeface="Sakkal Majalla" panose="02000000000000000000" pitchFamily="2" charset="-78"/>
              <a:cs typeface="Sakkal Majalla" panose="02000000000000000000" pitchFamily="2" charset="-78"/>
            </a:endParaRPr>
          </a:p>
        </p:txBody>
      </p:sp>
      <p:sp>
        <p:nvSpPr>
          <p:cNvPr id="47" name="مستطيل مستدير الزوايا 46">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8" name="مستطيل مستدير الزوايا 47">
            <a:hlinkClick r:id="rId5"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9" name="مستطيل مستدير الزوايا 48">
            <a:hlinkClick r:id="rId6"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0" name="مستطيل مستدير الزوايا 49">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1" name="مستطيل مستدير الزوايا 50">
            <a:hlinkClick r:id="rId8"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3" name="مستطيل مستدير الزوايا 52">
            <a:hlinkClick r:id="rId3" action="ppaction://hlinksldjump"/>
          </p:cNvPr>
          <p:cNvSpPr/>
          <p:nvPr/>
        </p:nvSpPr>
        <p:spPr>
          <a:xfrm>
            <a:off x="9783183" y="470397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5" name="رابط مستقيم 5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6"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46832588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eaLnBrk="0" fontAlgn="base" hangingPunct="0">
              <a:spcBef>
                <a:spcPct val="0"/>
              </a:spcBef>
              <a:spcAft>
                <a:spcPct val="0"/>
              </a:spcAft>
            </a:pPr>
            <a:r>
              <a:rPr lang="en-US" sz="3200" b="1" u="sng" dirty="0">
                <a:solidFill>
                  <a:srgbClr val="546E9E"/>
                </a:solidFill>
                <a:latin typeface="Sakkal Majalla" panose="02000000000000000000" pitchFamily="2" charset="-78"/>
                <a:ea typeface="Calibri" panose="020F0502020204030204" pitchFamily="34" charset="0"/>
                <a:cs typeface="Sakkal Majalla" panose="02000000000000000000" pitchFamily="2" charset="-78"/>
              </a:rPr>
              <a:t>Arrow (B)</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shows </a:t>
            </a:r>
            <a:r>
              <a:rPr lang="en-US" sz="3200" b="1" u="sng"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Upward Communication</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This is when a message or feedback is passed from subordinates to managers.  Upward communication is helpful because it:</a:t>
            </a:r>
            <a:endParaRPr lang="en-US" sz="3200" b="1" dirty="0">
              <a:solidFill>
                <a:schemeClr val="tx1"/>
              </a:solidFill>
              <a:latin typeface="Sakkal Majalla" panose="02000000000000000000" pitchFamily="2" charset="-78"/>
              <a:cs typeface="Sakkal Majalla" panose="02000000000000000000" pitchFamily="2" charset="-78"/>
            </a:endParaRPr>
          </a:p>
          <a:p>
            <a:pPr lvl="0" eaLnBrk="0" fontAlgn="base" hangingPunct="0">
              <a:spcBef>
                <a:spcPct val="0"/>
              </a:spcBef>
              <a:spcAft>
                <a:spcPct val="0"/>
              </a:spcAft>
              <a:buFontTx/>
              <a:buChar char="•"/>
            </a:pPr>
            <a:endParaRPr lang="en-US" sz="2400" dirty="0">
              <a:solidFill>
                <a:schemeClr val="tx1"/>
              </a:solidFill>
            </a:endParaRPr>
          </a:p>
          <a:p>
            <a:pPr lvl="0" eaLnBrk="0" fontAlgn="base" hangingPunct="0">
              <a:spcBef>
                <a:spcPct val="0"/>
              </a:spcBef>
              <a:spcAft>
                <a:spcPct val="0"/>
              </a:spcAft>
              <a:buFontTx/>
              <a:buChar char="•"/>
            </a:pPr>
            <a:endParaRPr lang="en-US" sz="2400" dirty="0">
              <a:solidFill>
                <a:schemeClr val="tx1"/>
              </a:solidFill>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a:solidFill>
                  <a:schemeClr val="bg1"/>
                </a:solidFill>
                <a:latin typeface="Arial Black" panose="020B0A04020102020204" pitchFamily="34" charset="0"/>
              </a:rPr>
              <a:t>Direction of Formal Communications</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مستطيل مستدير الزوايا 6">
            <a:hlinkClick r:id="rId3" action="ppaction://hlinksldjump"/>
          </p:cNvPr>
          <p:cNvSpPr/>
          <p:nvPr/>
        </p:nvSpPr>
        <p:spPr>
          <a:xfrm>
            <a:off x="6292545" y="5868808"/>
            <a:ext cx="3240741" cy="449297"/>
          </a:xfrm>
          <a:prstGeom prst="roundRect">
            <a:avLst>
              <a:gd name="adj" fmla="val 50000"/>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b="1" dirty="0">
                <a:solidFill>
                  <a:schemeClr val="tx1"/>
                </a:solidFill>
                <a:latin typeface="Sakkal Majalla" panose="02000000000000000000" pitchFamily="2" charset="-78"/>
                <a:cs typeface="Sakkal Majalla" panose="02000000000000000000" pitchFamily="2" charset="-78"/>
              </a:rPr>
              <a:t>Click here to see the </a:t>
            </a:r>
            <a:r>
              <a:rPr lang="en-US" sz="2200" b="1" dirty="0" smtClean="0">
                <a:solidFill>
                  <a:schemeClr val="tx1"/>
                </a:solidFill>
                <a:latin typeface="Sakkal Majalla" panose="02000000000000000000" pitchFamily="2" charset="-78"/>
                <a:cs typeface="Sakkal Majalla" panose="02000000000000000000" pitchFamily="2" charset="-78"/>
              </a:rPr>
              <a:t>diagram</a:t>
            </a:r>
            <a:endParaRPr lang="ar-BH" sz="2200" b="1" dirty="0">
              <a:solidFill>
                <a:schemeClr val="tx1"/>
              </a:solidFill>
              <a:latin typeface="Sakkal Majalla" panose="02000000000000000000" pitchFamily="2" charset="-78"/>
              <a:cs typeface="Sakkal Majalla" panose="02000000000000000000" pitchFamily="2" charset="-78"/>
            </a:endParaRPr>
          </a:p>
        </p:txBody>
      </p:sp>
      <p:grpSp>
        <p:nvGrpSpPr>
          <p:cNvPr id="10" name="مجموعة 9"/>
          <p:cNvGrpSpPr/>
          <p:nvPr/>
        </p:nvGrpSpPr>
        <p:grpSpPr>
          <a:xfrm>
            <a:off x="7138474" y="2501057"/>
            <a:ext cx="2181571" cy="3227368"/>
            <a:chOff x="5946775" y="3665220"/>
            <a:chExt cx="1148080" cy="1813560"/>
          </a:xfrm>
        </p:grpSpPr>
        <p:sp>
          <p:nvSpPr>
            <p:cNvPr id="46" name="Rectangle 33"/>
            <p:cNvSpPr/>
            <p:nvPr/>
          </p:nvSpPr>
          <p:spPr>
            <a:xfrm>
              <a:off x="5946775" y="3665220"/>
              <a:ext cx="113792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800"/>
                </a:spcAft>
              </a:pPr>
              <a:r>
                <a:rPr lang="en-US" sz="2000" b="1" dirty="0">
                  <a:effectLst/>
                  <a:ea typeface="Calibri" panose="020F0502020204030204" pitchFamily="34" charset="0"/>
                  <a:cs typeface="Arial" panose="020B0604020202020204" pitchFamily="34" charset="0"/>
                </a:rPr>
                <a:t>Sales Manager</a:t>
              </a:r>
              <a:endParaRPr lang="en-US" sz="2000" dirty="0">
                <a:effectLst/>
                <a:ea typeface="Calibri" panose="020F0502020204030204" pitchFamily="34" charset="0"/>
                <a:cs typeface="Arial" panose="020B0604020202020204" pitchFamily="34" charset="0"/>
              </a:endParaRPr>
            </a:p>
          </p:txBody>
        </p:sp>
        <p:sp>
          <p:nvSpPr>
            <p:cNvPr id="47" name="Arrow: Down 34"/>
            <p:cNvSpPr/>
            <p:nvPr/>
          </p:nvSpPr>
          <p:spPr>
            <a:xfrm flipV="1">
              <a:off x="5986145" y="3941445"/>
              <a:ext cx="1047750" cy="1252220"/>
            </a:xfrm>
            <a:prstGeom prst="downArrow">
              <a:avLst>
                <a:gd name="adj1" fmla="val 50000"/>
                <a:gd name="adj2" fmla="val 3776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en-US" sz="1100">
                  <a:effectLst/>
                  <a:ea typeface="Calibri" panose="020F0502020204030204" pitchFamily="34" charset="0"/>
                  <a:cs typeface="Arial" panose="020B0604020202020204" pitchFamily="34" charset="0"/>
                </a:rPr>
                <a:t> </a:t>
              </a:r>
            </a:p>
          </p:txBody>
        </p:sp>
        <p:sp>
          <p:nvSpPr>
            <p:cNvPr id="48" name="Text Box 42"/>
            <p:cNvSpPr txBox="1"/>
            <p:nvPr/>
          </p:nvSpPr>
          <p:spPr>
            <a:xfrm>
              <a:off x="6217645" y="4038600"/>
              <a:ext cx="680720" cy="1152525"/>
            </a:xfrm>
            <a:prstGeom prst="rect">
              <a:avLst/>
            </a:prstGeom>
            <a:noFill/>
            <a:ln w="6350">
              <a:noFill/>
            </a:ln>
          </p:spPr>
          <p:txBody>
            <a:bodyPr rot="0" spcFirstLastPara="0" vert="vert270" wrap="square" lIns="91440" tIns="45720" rIns="91440" bIns="45720" numCol="1" spcCol="0" rtlCol="1" fromWordArt="0" anchor="t" anchorCtr="0" forceAA="0" compatLnSpc="1">
              <a:prstTxWarp prst="textNoShape">
                <a:avLst/>
              </a:prstTxWarp>
              <a:noAutofit/>
            </a:bodyPr>
            <a:lstStyle/>
            <a:p>
              <a:pPr algn="ctr" rtl="0">
                <a:lnSpc>
                  <a:spcPct val="107000"/>
                </a:lnSpc>
                <a:spcAft>
                  <a:spcPts val="800"/>
                </a:spcAft>
              </a:pPr>
              <a:r>
                <a:rPr lang="en-US" sz="2000" b="1" dirty="0">
                  <a:solidFill>
                    <a:srgbClr val="FFFFFF"/>
                  </a:solidFill>
                  <a:effectLst/>
                  <a:latin typeface="Calibri Light" panose="020F0302020204030204" pitchFamily="34" charset="0"/>
                  <a:ea typeface="Calibri" panose="020F0502020204030204" pitchFamily="34" charset="0"/>
                  <a:cs typeface="Calibri Light" panose="020F0302020204030204" pitchFamily="34" charset="0"/>
                </a:rPr>
                <a:t>Suggestions, reports, proposals, etc.</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9" name="Rectangle 43"/>
            <p:cNvSpPr/>
            <p:nvPr/>
          </p:nvSpPr>
          <p:spPr>
            <a:xfrm>
              <a:off x="5956935" y="5193030"/>
              <a:ext cx="1137920" cy="285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800"/>
                </a:spcAft>
              </a:pPr>
              <a:r>
                <a:rPr lang="en-US" sz="2400" b="1" dirty="0">
                  <a:effectLst/>
                  <a:ea typeface="Calibri" panose="020F0502020204030204" pitchFamily="34" charset="0"/>
                  <a:cs typeface="Arial" panose="020B0604020202020204" pitchFamily="34" charset="0"/>
                </a:rPr>
                <a:t>Employee</a:t>
              </a:r>
              <a:endParaRPr lang="en-US" sz="1100" dirty="0">
                <a:effectLst/>
                <a:ea typeface="Calibri" panose="020F0502020204030204" pitchFamily="34" charset="0"/>
                <a:cs typeface="Arial" panose="020B0604020202020204" pitchFamily="34" charset="0"/>
              </a:endParaRPr>
            </a:p>
          </p:txBody>
        </p:sp>
      </p:grpSp>
      <p:sp>
        <p:nvSpPr>
          <p:cNvPr id="4"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مستطيل 10"/>
          <p:cNvSpPr/>
          <p:nvPr/>
        </p:nvSpPr>
        <p:spPr>
          <a:xfrm>
            <a:off x="-3599098" y="3114741"/>
            <a:ext cx="10238150" cy="2554545"/>
          </a:xfrm>
          <a:prstGeom prst="rect">
            <a:avLst/>
          </a:prstGeom>
        </p:spPr>
        <p:txBody>
          <a:bodyPr wrap="square">
            <a:spAutoFit/>
          </a:bodyPr>
          <a:lstStyle/>
          <a:p>
            <a:pPr marL="4572000" lvl="0" indent="-457200" algn="just" eaLnBrk="0" fontAlgn="base" hangingPunct="0">
              <a:spcBef>
                <a:spcPct val="0"/>
              </a:spcBef>
              <a:spcAft>
                <a:spcPct val="0"/>
              </a:spcAft>
              <a:buFont typeface="Arial" panose="020B0604020202020204" pitchFamily="34" charset="0"/>
              <a:buChar char="•"/>
            </a:pPr>
            <a:r>
              <a:rPr lang="en-US" sz="3200" b="1" dirty="0">
                <a:latin typeface="Sakkal Majalla" panose="02000000000000000000" pitchFamily="2" charset="-78"/>
                <a:ea typeface="Calibri" panose="020F0502020204030204" pitchFamily="34" charset="0"/>
                <a:cs typeface="Sakkal Majalla" panose="02000000000000000000" pitchFamily="2" charset="-78"/>
              </a:rPr>
              <a:t>helps managers to understand the views and needs of subordinates.</a:t>
            </a:r>
          </a:p>
          <a:p>
            <a:pPr marL="4572000" lvl="0" indent="-457200" algn="just" eaLnBrk="0" fontAlgn="base" hangingPunct="0">
              <a:spcBef>
                <a:spcPct val="0"/>
              </a:spcBef>
              <a:spcAft>
                <a:spcPct val="0"/>
              </a:spcAft>
              <a:buFont typeface="Arial" panose="020B0604020202020204" pitchFamily="34" charset="0"/>
              <a:buChar char="•"/>
            </a:pPr>
            <a:r>
              <a:rPr lang="en-US" sz="3200" b="1" dirty="0">
                <a:latin typeface="Sakkal Majalla" panose="02000000000000000000" pitchFamily="2" charset="-78"/>
                <a:ea typeface="Calibri" panose="020F0502020204030204" pitchFamily="34" charset="0"/>
                <a:cs typeface="Sakkal Majalla" panose="02000000000000000000" pitchFamily="2" charset="-78"/>
              </a:rPr>
              <a:t>makes staff feel valued and appreciated.</a:t>
            </a:r>
            <a:endParaRPr lang="en-US" sz="3200" b="1" dirty="0">
              <a:latin typeface="Sakkal Majalla" panose="02000000000000000000" pitchFamily="2" charset="-78"/>
              <a:cs typeface="Sakkal Majalla" panose="02000000000000000000" pitchFamily="2" charset="-78"/>
            </a:endParaRPr>
          </a:p>
          <a:p>
            <a:pPr marL="4572000" lvl="0" indent="-457200" algn="just" eaLnBrk="0" fontAlgn="base" hangingPunct="0">
              <a:spcBef>
                <a:spcPct val="0"/>
              </a:spcBef>
              <a:spcAft>
                <a:spcPct val="0"/>
              </a:spcAft>
              <a:buFont typeface="Arial" panose="020B0604020202020204" pitchFamily="34" charset="0"/>
              <a:buChar char="•"/>
            </a:pPr>
            <a:r>
              <a:rPr lang="en-US" sz="3200" b="1" dirty="0">
                <a:latin typeface="Sakkal Majalla" panose="02000000000000000000" pitchFamily="2" charset="-78"/>
                <a:ea typeface="Calibri" panose="020F0502020204030204" pitchFamily="34" charset="0"/>
                <a:cs typeface="Sakkal Majalla" panose="02000000000000000000" pitchFamily="2" charset="-78"/>
              </a:rPr>
              <a:t>provides managers with information to help them make decisions.</a:t>
            </a:r>
            <a:endParaRPr lang="en-US" sz="3200" b="1" dirty="0">
              <a:latin typeface="Sakkal Majalla" panose="02000000000000000000" pitchFamily="2" charset="-78"/>
              <a:cs typeface="Sakkal Majalla" panose="02000000000000000000" pitchFamily="2" charset="-78"/>
            </a:endParaRPr>
          </a:p>
        </p:txBody>
      </p:sp>
      <p:sp>
        <p:nvSpPr>
          <p:cNvPr id="51" name="مستطيل مستدير الزوايا 50">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2" name="مستطيل مستدير الزوايا 51">
            <a:hlinkClick r:id="rId5"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3" name="مستطيل مستدير الزوايا 52">
            <a:hlinkClick r:id="rId6"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4" name="مستطيل مستدير الزوايا 53">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5" name="مستطيل مستدير الزوايا 54">
            <a:hlinkClick r:id="rId8"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7" name="مستطيل مستدير الزوايا 56">
            <a:hlinkClick r:id="rId3" action="ppaction://hlinksldjump"/>
          </p:cNvPr>
          <p:cNvSpPr/>
          <p:nvPr/>
        </p:nvSpPr>
        <p:spPr>
          <a:xfrm>
            <a:off x="9783183" y="470397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50"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9" name="رابط مستقيم 5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76446783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eaLnBrk="0" fontAlgn="base" hangingPunct="0">
              <a:spcBef>
                <a:spcPct val="0"/>
              </a:spcBef>
              <a:spcAft>
                <a:spcPct val="0"/>
              </a:spcAft>
            </a:pPr>
            <a:r>
              <a:rPr lang="en-US" sz="3200" b="1" u="sng" dirty="0">
                <a:solidFill>
                  <a:schemeClr val="tx1"/>
                </a:solidFill>
                <a:latin typeface="Sakkal Majalla" panose="02000000000000000000" pitchFamily="2" charset="-78"/>
                <a:cs typeface="Sakkal Majalla" panose="02000000000000000000" pitchFamily="2" charset="-78"/>
              </a:rPr>
              <a:t>Arrow (C)</a:t>
            </a:r>
            <a:r>
              <a:rPr lang="en-US" sz="3200" b="1" dirty="0">
                <a:solidFill>
                  <a:schemeClr val="tx1"/>
                </a:solidFill>
                <a:latin typeface="Sakkal Majalla" panose="02000000000000000000" pitchFamily="2" charset="-78"/>
                <a:cs typeface="Sakkal Majalla" panose="02000000000000000000" pitchFamily="2" charset="-78"/>
              </a:rPr>
              <a:t> shows </a:t>
            </a:r>
            <a:r>
              <a:rPr lang="en-US" sz="3200" b="1" u="sng" dirty="0">
                <a:solidFill>
                  <a:srgbClr val="FF0000"/>
                </a:solidFill>
                <a:latin typeface="Sakkal Majalla" panose="02000000000000000000" pitchFamily="2" charset="-78"/>
                <a:cs typeface="Sakkal Majalla" panose="02000000000000000000" pitchFamily="2" charset="-78"/>
              </a:rPr>
              <a:t>Horizontal Communication</a:t>
            </a:r>
            <a:r>
              <a:rPr lang="en-US" sz="3200" b="1" dirty="0">
                <a:solidFill>
                  <a:srgbClr val="FF0000"/>
                </a:solidFill>
                <a:latin typeface="Sakkal Majalla" panose="02000000000000000000" pitchFamily="2" charset="-78"/>
                <a:cs typeface="Sakkal Majalla" panose="02000000000000000000" pitchFamily="2" charset="-78"/>
              </a:rPr>
              <a:t> </a:t>
            </a:r>
            <a:r>
              <a:rPr lang="en-US" sz="3200" b="1" dirty="0">
                <a:solidFill>
                  <a:schemeClr val="tx1"/>
                </a:solidFill>
                <a:latin typeface="Sakkal Majalla" panose="02000000000000000000" pitchFamily="2" charset="-78"/>
                <a:cs typeface="Sakkal Majalla" panose="02000000000000000000" pitchFamily="2" charset="-78"/>
              </a:rPr>
              <a:t>(sometimes referred to as lateral communication).  This occurs when people at the same level of an organization communicate with each other.  Information and ideas can be exchanged at both formal and informal meetings. </a:t>
            </a:r>
            <a:endParaRPr lang="en-US" sz="2400" b="1" dirty="0">
              <a:solidFill>
                <a:schemeClr val="tx1"/>
              </a:solidFill>
              <a:latin typeface="Sakkal Majalla" panose="02000000000000000000" pitchFamily="2" charset="-78"/>
              <a:cs typeface="Sakkal Majalla" panose="02000000000000000000" pitchFamily="2" charset="-78"/>
            </a:endParaRPr>
          </a:p>
          <a:p>
            <a:pPr lvl="0" eaLnBrk="0" fontAlgn="base" hangingPunct="0">
              <a:spcBef>
                <a:spcPct val="0"/>
              </a:spcBef>
              <a:spcAft>
                <a:spcPct val="0"/>
              </a:spcAft>
              <a:buFontTx/>
              <a:buChar char="•"/>
            </a:pPr>
            <a:endParaRPr lang="en-US" sz="2400" dirty="0">
              <a:solidFill>
                <a:schemeClr val="tx1"/>
              </a:solidFill>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a:solidFill>
                  <a:schemeClr val="bg1"/>
                </a:solidFill>
                <a:latin typeface="Arial Black" panose="020B0A04020102020204" pitchFamily="34" charset="0"/>
              </a:rPr>
              <a:t>Direction of Formal Communications</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مستطيل مستدير الزوايا 6">
            <a:hlinkClick r:id="rId3" action="ppaction://hlinksldjump"/>
          </p:cNvPr>
          <p:cNvSpPr/>
          <p:nvPr/>
        </p:nvSpPr>
        <p:spPr>
          <a:xfrm>
            <a:off x="6292545" y="5868808"/>
            <a:ext cx="3240741" cy="449297"/>
          </a:xfrm>
          <a:prstGeom prst="roundRect">
            <a:avLst>
              <a:gd name="adj" fmla="val 50000"/>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b="1" dirty="0">
                <a:solidFill>
                  <a:schemeClr val="tx1"/>
                </a:solidFill>
                <a:latin typeface="Sakkal Majalla" panose="02000000000000000000" pitchFamily="2" charset="-78"/>
                <a:cs typeface="Sakkal Majalla" panose="02000000000000000000" pitchFamily="2" charset="-78"/>
              </a:rPr>
              <a:t>Click here to see the </a:t>
            </a:r>
            <a:r>
              <a:rPr lang="en-US" sz="2200" b="1" dirty="0" smtClean="0">
                <a:solidFill>
                  <a:schemeClr val="tx1"/>
                </a:solidFill>
                <a:latin typeface="Sakkal Majalla" panose="02000000000000000000" pitchFamily="2" charset="-78"/>
                <a:cs typeface="Sakkal Majalla" panose="02000000000000000000" pitchFamily="2" charset="-78"/>
              </a:rPr>
              <a:t>diagram</a:t>
            </a:r>
            <a:endParaRPr lang="ar-BH" sz="2200" b="1" dirty="0">
              <a:solidFill>
                <a:schemeClr val="tx1"/>
              </a:solidFill>
              <a:latin typeface="Sakkal Majalla" panose="02000000000000000000" pitchFamily="2" charset="-78"/>
              <a:cs typeface="Sakkal Majalla" panose="02000000000000000000" pitchFamily="2" charset="-78"/>
            </a:endParaRPr>
          </a:p>
        </p:txBody>
      </p:sp>
      <p:sp>
        <p:nvSpPr>
          <p:cNvPr id="4"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50" name="مجموعة 49"/>
          <p:cNvGrpSpPr/>
          <p:nvPr/>
        </p:nvGrpSpPr>
        <p:grpSpPr>
          <a:xfrm>
            <a:off x="2271163" y="3322997"/>
            <a:ext cx="5084377" cy="2493596"/>
            <a:chOff x="0" y="0"/>
            <a:chExt cx="2838450" cy="1495583"/>
          </a:xfrm>
        </p:grpSpPr>
        <p:sp>
          <p:nvSpPr>
            <p:cNvPr id="51" name="Arrow: Left-Right 49"/>
            <p:cNvSpPr/>
            <p:nvPr/>
          </p:nvSpPr>
          <p:spPr>
            <a:xfrm>
              <a:off x="290433" y="81042"/>
              <a:ext cx="2266791" cy="1381125"/>
            </a:xfrm>
            <a:prstGeom prst="leftRightArrow">
              <a:avLst>
                <a:gd name="adj1" fmla="val 70690"/>
                <a:gd name="adj2" fmla="val 358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800"/>
                </a:spcAft>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Exchange of information between two departmental heads or two or more managers of equal ranks.</a:t>
              </a:r>
              <a:endParaRPr lang="en-US" sz="2800" dirty="0">
                <a:effectLst/>
                <a:ea typeface="Calibri" panose="020F0502020204030204" pitchFamily="34" charset="0"/>
                <a:cs typeface="Arial" panose="020B0604020202020204" pitchFamily="34" charset="0"/>
              </a:endParaRPr>
            </a:p>
          </p:txBody>
        </p:sp>
        <p:sp>
          <p:nvSpPr>
            <p:cNvPr id="52" name="Rectangle 57"/>
            <p:cNvSpPr/>
            <p:nvPr/>
          </p:nvSpPr>
          <p:spPr>
            <a:xfrm rot="16200000">
              <a:off x="-604917" y="604917"/>
              <a:ext cx="1495583" cy="285750"/>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800"/>
                </a:spcAft>
              </a:pPr>
              <a:r>
                <a:rPr lang="en-US" b="1" dirty="0">
                  <a:solidFill>
                    <a:schemeClr val="tx1"/>
                  </a:solidFill>
                  <a:effectLst/>
                  <a:ea typeface="Calibri" panose="020F0502020204030204" pitchFamily="34" charset="0"/>
                  <a:cs typeface="Arial" panose="020B0604020202020204" pitchFamily="34" charset="0"/>
                </a:rPr>
                <a:t>Production Manager </a:t>
              </a:r>
              <a:endParaRPr lang="en-US" dirty="0">
                <a:solidFill>
                  <a:schemeClr val="tx1"/>
                </a:solidFill>
                <a:effectLst/>
                <a:ea typeface="Calibri" panose="020F0502020204030204" pitchFamily="34" charset="0"/>
                <a:cs typeface="Arial" panose="020B0604020202020204" pitchFamily="34" charset="0"/>
              </a:endParaRPr>
            </a:p>
          </p:txBody>
        </p:sp>
        <p:sp>
          <p:nvSpPr>
            <p:cNvPr id="53" name="Rectangle 59"/>
            <p:cNvSpPr/>
            <p:nvPr/>
          </p:nvSpPr>
          <p:spPr>
            <a:xfrm rot="16200000">
              <a:off x="1947783" y="604917"/>
              <a:ext cx="1495583" cy="285750"/>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800"/>
                </a:spcAft>
              </a:pPr>
              <a:r>
                <a:rPr lang="en-US" b="1" dirty="0">
                  <a:solidFill>
                    <a:schemeClr val="tx1"/>
                  </a:solidFill>
                  <a:effectLst/>
                  <a:ea typeface="Calibri" panose="020F0502020204030204" pitchFamily="34" charset="0"/>
                  <a:cs typeface="Arial" panose="020B0604020202020204" pitchFamily="34" charset="0"/>
                </a:rPr>
                <a:t>Marketing Manager </a:t>
              </a:r>
              <a:endParaRPr lang="en-US" dirty="0">
                <a:solidFill>
                  <a:schemeClr val="tx1"/>
                </a:solidFill>
                <a:effectLst/>
                <a:ea typeface="Calibri" panose="020F0502020204030204" pitchFamily="34" charset="0"/>
                <a:cs typeface="Arial" panose="020B0604020202020204" pitchFamily="34" charset="0"/>
              </a:endParaRPr>
            </a:p>
          </p:txBody>
        </p:sp>
      </p:grpSp>
      <p:sp>
        <p:nvSpPr>
          <p:cNvPr id="54" name="مستطيل مستدير الزوايا 53">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5" name="مستطيل مستدير الزوايا 54">
            <a:hlinkClick r:id="rId5"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6" name="مستطيل مستدير الزوايا 55">
            <a:hlinkClick r:id="rId6"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7" name="مستطيل مستدير الزوايا 56">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8" name="مستطيل مستدير الزوايا 57">
            <a:hlinkClick r:id="rId8"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0" name="مستطيل مستدير الزوايا 59">
            <a:hlinkClick r:id="rId3" action="ppaction://hlinksldjump"/>
          </p:cNvPr>
          <p:cNvSpPr/>
          <p:nvPr/>
        </p:nvSpPr>
        <p:spPr>
          <a:xfrm>
            <a:off x="9783183" y="470397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09625697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answer Activity (</a:t>
            </a:r>
            <a:r>
              <a:rPr lang="en-US" b="1" dirty="0" smtClean="0">
                <a:solidFill>
                  <a:srgbClr val="3F5378"/>
                </a:solidFill>
                <a:latin typeface="Sakkal Majalla" panose="02000000000000000000" pitchFamily="2" charset="-78"/>
                <a:cs typeface="Sakkal Majalla" panose="02000000000000000000" pitchFamily="2" charset="-78"/>
              </a:rPr>
              <a:t>1.3.2)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31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With partner- 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85"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Oval 97">
            <a:extLst>
              <a:ext uri="{FF2B5EF4-FFF2-40B4-BE49-F238E27FC236}">
                <a16:creationId xmlns="" xmlns:a16="http://schemas.microsoft.com/office/drawing/2014/main"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56" name="Shape 851">
            <a:extLst>
              <a:ext uri="{FF2B5EF4-FFF2-40B4-BE49-F238E27FC236}">
                <a16:creationId xmlns="" xmlns:a16="http://schemas.microsoft.com/office/drawing/2014/main" id="{64D0DDE7-60EB-4561-86C5-C988C7076341}"/>
              </a:ext>
            </a:extLst>
          </p:cNvPr>
          <p:cNvGrpSpPr/>
          <p:nvPr/>
        </p:nvGrpSpPr>
        <p:grpSpPr>
          <a:xfrm>
            <a:off x="411444" y="4470386"/>
            <a:ext cx="1555200" cy="1541052"/>
            <a:chOff x="6649150" y="309350"/>
            <a:chExt cx="395800" cy="395800"/>
          </a:xfrm>
        </p:grpSpPr>
        <p:sp>
          <p:nvSpPr>
            <p:cNvPr id="57" name="Shape 852">
              <a:extLst>
                <a:ext uri="{FF2B5EF4-FFF2-40B4-BE49-F238E27FC236}">
                  <a16:creationId xmlns="" xmlns:a16="http://schemas.microsoft.com/office/drawing/2014/main"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853">
              <a:extLst>
                <a:ext uri="{FF2B5EF4-FFF2-40B4-BE49-F238E27FC236}">
                  <a16:creationId xmlns="" xmlns:a16="http://schemas.microsoft.com/office/drawing/2014/main"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854">
              <a:extLst>
                <a:ext uri="{FF2B5EF4-FFF2-40B4-BE49-F238E27FC236}">
                  <a16:creationId xmlns="" xmlns:a16="http://schemas.microsoft.com/office/drawing/2014/main"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855">
              <a:extLst>
                <a:ext uri="{FF2B5EF4-FFF2-40B4-BE49-F238E27FC236}">
                  <a16:creationId xmlns="" xmlns:a16="http://schemas.microsoft.com/office/drawing/2014/main"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Shape 856">
              <a:extLst>
                <a:ext uri="{FF2B5EF4-FFF2-40B4-BE49-F238E27FC236}">
                  <a16:creationId xmlns="" xmlns:a16="http://schemas.microsoft.com/office/drawing/2014/main"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4" name="Shape 857">
              <a:extLst>
                <a:ext uri="{FF2B5EF4-FFF2-40B4-BE49-F238E27FC236}">
                  <a16:creationId xmlns="" xmlns:a16="http://schemas.microsoft.com/office/drawing/2014/main"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3" name="Shape 858">
              <a:extLst>
                <a:ext uri="{FF2B5EF4-FFF2-40B4-BE49-F238E27FC236}">
                  <a16:creationId xmlns="" xmlns:a16="http://schemas.microsoft.com/office/drawing/2014/main"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59">
              <a:extLst>
                <a:ext uri="{FF2B5EF4-FFF2-40B4-BE49-F238E27FC236}">
                  <a16:creationId xmlns="" xmlns:a16="http://schemas.microsoft.com/office/drawing/2014/main"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5" name="Shape 860">
              <a:extLst>
                <a:ext uri="{FF2B5EF4-FFF2-40B4-BE49-F238E27FC236}">
                  <a16:creationId xmlns="" xmlns:a16="http://schemas.microsoft.com/office/drawing/2014/main"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6" name="Shape 861">
              <a:extLst>
                <a:ext uri="{FF2B5EF4-FFF2-40B4-BE49-F238E27FC236}">
                  <a16:creationId xmlns="" xmlns:a16="http://schemas.microsoft.com/office/drawing/2014/main"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7" name="Shape 862">
              <a:extLst>
                <a:ext uri="{FF2B5EF4-FFF2-40B4-BE49-F238E27FC236}">
                  <a16:creationId xmlns="" xmlns:a16="http://schemas.microsoft.com/office/drawing/2014/main"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8" name="Shape 863">
              <a:extLst>
                <a:ext uri="{FF2B5EF4-FFF2-40B4-BE49-F238E27FC236}">
                  <a16:creationId xmlns="" xmlns:a16="http://schemas.microsoft.com/office/drawing/2014/main"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9" name="Shape 864">
              <a:extLst>
                <a:ext uri="{FF2B5EF4-FFF2-40B4-BE49-F238E27FC236}">
                  <a16:creationId xmlns="" xmlns:a16="http://schemas.microsoft.com/office/drawing/2014/main"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0" name="Shape 865">
              <a:extLst>
                <a:ext uri="{FF2B5EF4-FFF2-40B4-BE49-F238E27FC236}">
                  <a16:creationId xmlns="" xmlns:a16="http://schemas.microsoft.com/office/drawing/2014/main"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1" name="Shape 866">
              <a:extLst>
                <a:ext uri="{FF2B5EF4-FFF2-40B4-BE49-F238E27FC236}">
                  <a16:creationId xmlns="" xmlns:a16="http://schemas.microsoft.com/office/drawing/2014/main"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Shape 867">
              <a:extLst>
                <a:ext uri="{FF2B5EF4-FFF2-40B4-BE49-F238E27FC236}">
                  <a16:creationId xmlns="" xmlns:a16="http://schemas.microsoft.com/office/drawing/2014/main"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3" name="Shape 868">
              <a:extLst>
                <a:ext uri="{FF2B5EF4-FFF2-40B4-BE49-F238E27FC236}">
                  <a16:creationId xmlns="" xmlns:a16="http://schemas.microsoft.com/office/drawing/2014/main"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4" name="Shape 869">
              <a:extLst>
                <a:ext uri="{FF2B5EF4-FFF2-40B4-BE49-F238E27FC236}">
                  <a16:creationId xmlns="" xmlns:a16="http://schemas.microsoft.com/office/drawing/2014/main"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70">
              <a:extLst>
                <a:ext uri="{FF2B5EF4-FFF2-40B4-BE49-F238E27FC236}">
                  <a16:creationId xmlns="" xmlns:a16="http://schemas.microsoft.com/office/drawing/2014/main"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71">
              <a:extLst>
                <a:ext uri="{FF2B5EF4-FFF2-40B4-BE49-F238E27FC236}">
                  <a16:creationId xmlns="" xmlns:a16="http://schemas.microsoft.com/office/drawing/2014/main"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72">
              <a:extLst>
                <a:ext uri="{FF2B5EF4-FFF2-40B4-BE49-F238E27FC236}">
                  <a16:creationId xmlns="" xmlns:a16="http://schemas.microsoft.com/office/drawing/2014/main"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73">
              <a:extLst>
                <a:ext uri="{FF2B5EF4-FFF2-40B4-BE49-F238E27FC236}">
                  <a16:creationId xmlns="" xmlns:a16="http://schemas.microsoft.com/office/drawing/2014/main"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74">
              <a:extLst>
                <a:ext uri="{FF2B5EF4-FFF2-40B4-BE49-F238E27FC236}">
                  <a16:creationId xmlns="" xmlns:a16="http://schemas.microsoft.com/office/drawing/2014/main"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99" name="مستطيل مستدير الزوايا 98">
            <a:hlinkClick r:id="rId2"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0" name="مستطيل مستدير الزوايا 99">
            <a:hlinkClick r:id="rId3"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1" name="مستطيل مستدير الزوايا 100">
            <a:hlinkClick r:id="rId4"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02" name="مستطيل مستدير الزوايا 101">
            <a:hlinkClick r:id="rId5"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03" name="مستطيل مستدير الزوايا 102">
            <a:hlinkClick r:id="rId6"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05" name="مستطيل مستدير الزوايا 104">
            <a:hlinkClick r:id="rId7" action="ppaction://hlinksldjump"/>
          </p:cNvPr>
          <p:cNvSpPr/>
          <p:nvPr/>
        </p:nvSpPr>
        <p:spPr>
          <a:xfrm>
            <a:off x="9783183" y="470397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62"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6" name="رابط مستقيم 6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146109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180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7" name="عنوان 1"/>
          <p:cNvSpPr txBox="1">
            <a:spLocks/>
          </p:cNvSpPr>
          <p:nvPr/>
        </p:nvSpPr>
        <p:spPr>
          <a:xfrm>
            <a:off x="1439916" y="2251231"/>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a:t>
            </a:r>
            <a:r>
              <a:rPr lang="en-US" sz="8000" dirty="0" smtClean="0">
                <a:solidFill>
                  <a:srgbClr val="3F5378"/>
                </a:solidFill>
                <a:effectLst>
                  <a:innerShdw blurRad="63500" dist="50800" dir="10800000">
                    <a:prstClr val="black">
                      <a:alpha val="50000"/>
                    </a:prstClr>
                  </a:innerShdw>
                </a:effectLst>
                <a:latin typeface="Arial Black" panose="020B0A04020102020204" pitchFamily="34" charset="0"/>
              </a:rPr>
              <a:t>1</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endParaRPr>
          </a:p>
        </p:txBody>
      </p:sp>
      <p:sp>
        <p:nvSpPr>
          <p:cNvPr id="8" name="مستطيل 7"/>
          <p:cNvSpPr/>
          <p:nvPr/>
        </p:nvSpPr>
        <p:spPr>
          <a:xfrm>
            <a:off x="326043" y="3613866"/>
            <a:ext cx="8376267" cy="230832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dirty="0" smtClean="0">
                <a:ln>
                  <a:solidFill>
                    <a:srgbClr val="3F5378"/>
                  </a:solidFill>
                </a:ln>
                <a:solidFill>
                  <a:schemeClr val="bg1"/>
                </a:solidFill>
                <a:latin typeface="Arial Black" panose="020B0A04020102020204" pitchFamily="34" charset="0"/>
              </a:rPr>
              <a:t>Communication </a:t>
            </a:r>
          </a:p>
          <a:p>
            <a:pPr algn="ctr"/>
            <a:r>
              <a:rPr lang="en-US" sz="7000" dirty="0" smtClean="0">
                <a:ln>
                  <a:solidFill>
                    <a:srgbClr val="3F5378"/>
                  </a:solidFill>
                </a:ln>
                <a:solidFill>
                  <a:schemeClr val="bg1"/>
                </a:solidFill>
                <a:latin typeface="Arial Black" panose="020B0A04020102020204" pitchFamily="34" charset="0"/>
              </a:rPr>
              <a:t>in Business</a:t>
            </a:r>
            <a:endParaRPr lang="ar-SA" sz="7000" cap="none" spc="0" dirty="0">
              <a:ln>
                <a:solidFill>
                  <a:srgbClr val="3F5378"/>
                </a:solidFill>
              </a:ln>
              <a:solidFill>
                <a:schemeClr val="bg1"/>
              </a:solidFill>
              <a:effectLst/>
              <a:latin typeface="Arial Black" panose="020B0A04020102020204" pitchFamily="34" charset="0"/>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581" y="2828594"/>
            <a:ext cx="3833943" cy="2841352"/>
          </a:xfrm>
          <a:prstGeom prst="ellipse">
            <a:avLst/>
          </a:prstGeom>
          <a:ln>
            <a:noFill/>
          </a:ln>
          <a:effectLst>
            <a:softEdge rad="112500"/>
          </a:effectLst>
        </p:spPr>
      </p:pic>
      <p:sp>
        <p:nvSpPr>
          <p:cNvPr id="9"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12788" lvl="0" indent="-712788" algn="just"/>
            <a:r>
              <a:rPr lang="en-US" sz="4000" b="1" dirty="0" smtClean="0">
                <a:solidFill>
                  <a:schemeClr val="tx1"/>
                </a:solidFill>
                <a:latin typeface="Sakkal Majalla" panose="02000000000000000000" pitchFamily="2" charset="-78"/>
                <a:cs typeface="Sakkal Majalla" panose="02000000000000000000" pitchFamily="2" charset="-78"/>
              </a:rPr>
              <a:t>1. Downward </a:t>
            </a:r>
            <a:r>
              <a:rPr lang="en-US" sz="4000" b="1" dirty="0">
                <a:solidFill>
                  <a:schemeClr val="tx1"/>
                </a:solidFill>
                <a:latin typeface="Sakkal Majalla" panose="02000000000000000000" pitchFamily="2" charset="-78"/>
                <a:cs typeface="Sakkal Majalla" panose="02000000000000000000" pitchFamily="2" charset="-78"/>
              </a:rPr>
              <a:t>communication is the transmitted information from employees to management.</a:t>
            </a: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1"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5" name="مستطيل مستدير الزوايا 14">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7" name="مستطيل مستدير الزوايا 16">
            <a:hlinkClick r:id="rId5"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8" name="مستطيل مستدير الزوايا 17">
            <a:hlinkClick r:id="rId6"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542190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0" name="مستطيل مستدير الزوايا 29">
            <a:hlinkClick r:id="rId9"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6294312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31825" lvl="0" indent="-631825" algn="just"/>
            <a:r>
              <a:rPr lang="en-US" sz="4000" b="1" dirty="0" smtClean="0">
                <a:solidFill>
                  <a:schemeClr val="tx1"/>
                </a:solidFill>
                <a:latin typeface="Sakkal Majalla" panose="02000000000000000000" pitchFamily="2" charset="-78"/>
                <a:cs typeface="Sakkal Majalla" panose="02000000000000000000" pitchFamily="2" charset="-78"/>
              </a:rPr>
              <a:t>2. </a:t>
            </a:r>
            <a:r>
              <a:rPr lang="en-US" sz="4000" b="1" dirty="0">
                <a:solidFill>
                  <a:schemeClr val="tx1"/>
                </a:solidFill>
                <a:latin typeface="Sakkal Majalla" panose="02000000000000000000" pitchFamily="2" charset="-78"/>
                <a:cs typeface="Sakkal Majalla" panose="02000000000000000000" pitchFamily="2" charset="-78"/>
              </a:rPr>
              <a:t>Informal communication is the transition of information through non-official channels within the </a:t>
            </a:r>
            <a:r>
              <a:rPr lang="en-US" sz="4000" b="1" dirty="0" smtClean="0">
                <a:solidFill>
                  <a:schemeClr val="tx1"/>
                </a:solidFill>
                <a:latin typeface="Sakkal Majalla" panose="02000000000000000000" pitchFamily="2" charset="-78"/>
                <a:cs typeface="Sakkal Majalla" panose="02000000000000000000" pitchFamily="2" charset="-78"/>
              </a:rPr>
              <a:t>organization.</a:t>
            </a:r>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1"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5" name="مستطيل مستدير الزوايا 14">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6" name="مستطيل مستدير الزوايا 15">
            <a:hlinkClick r:id="rId5"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7" name="مستطيل مستدير الزوايا 16">
            <a:hlinkClick r:id="rId6"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8" name="مستطيل مستدير الزوايا 17">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9" name="مستطيل مستدير الزوايا 18">
            <a:hlinkClick r:id="rId8" action="ppaction://hlinksldjump"/>
          </p:cNvPr>
          <p:cNvSpPr/>
          <p:nvPr/>
        </p:nvSpPr>
        <p:spPr>
          <a:xfrm>
            <a:off x="9783183" y="542190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3" name="مستطيل مستدير الزوايا 22">
            <a:hlinkClick r:id="rId9"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24"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6" name="رابط مستقيم 2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23401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12788" indent="-712788" algn="just"/>
            <a:r>
              <a:rPr lang="en-US" sz="4000" b="1" dirty="0" smtClean="0">
                <a:solidFill>
                  <a:schemeClr val="tx1"/>
                </a:solidFill>
                <a:latin typeface="Sakkal Majalla" panose="02000000000000000000" pitchFamily="2" charset="-78"/>
                <a:cs typeface="Sakkal Majalla" panose="02000000000000000000" pitchFamily="2" charset="-78"/>
              </a:rPr>
              <a:t>3. Occurs </a:t>
            </a:r>
            <a:r>
              <a:rPr lang="en-US" sz="4000" b="1" dirty="0">
                <a:solidFill>
                  <a:schemeClr val="tx1"/>
                </a:solidFill>
                <a:latin typeface="Sakkal Majalla" panose="02000000000000000000" pitchFamily="2" charset="-78"/>
                <a:cs typeface="Sakkal Majalla" panose="02000000000000000000" pitchFamily="2" charset="-78"/>
              </a:rPr>
              <a:t>when information passed from top management to employees:</a:t>
            </a: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0" name="Rectangle: Rounded Corners 16">
            <a:hlinkClick r:id="rId3" action="ppaction://hlinksldjump"/>
            <a:extLst>
              <a:ext uri="{FF2B5EF4-FFF2-40B4-BE49-F238E27FC236}">
                <a16:creationId xmlns:a16="http://schemas.microsoft.com/office/drawing/2014/main" xmlns="" id="{AB991657-89AD-4D7D-B6CE-01F69D831875}"/>
              </a:ext>
            </a:extLst>
          </p:cNvPr>
          <p:cNvSpPr/>
          <p:nvPr/>
        </p:nvSpPr>
        <p:spPr>
          <a:xfrm>
            <a:off x="268941" y="3348742"/>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Sakkal Majalla" panose="02000000000000000000" pitchFamily="2" charset="-78"/>
                <a:cs typeface="Sakkal Majalla" panose="02000000000000000000" pitchFamily="2" charset="-78"/>
              </a:rPr>
              <a:t>a.  </a:t>
            </a:r>
            <a:r>
              <a:rPr lang="en-US" sz="3200" b="1" dirty="0" smtClean="0">
                <a:solidFill>
                  <a:schemeClr val="bg1"/>
                </a:solidFill>
                <a:latin typeface="Sakkal Majalla" panose="02000000000000000000" pitchFamily="2" charset="-78"/>
                <a:cs typeface="Sakkal Majalla" panose="02000000000000000000" pitchFamily="2" charset="-78"/>
              </a:rPr>
              <a:t>Downward Communication.</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1" name="Rectangle: Rounded Corners 24">
            <a:hlinkClick r:id="rId2" action="ppaction://hlinksldjump"/>
            <a:extLst>
              <a:ext uri="{FF2B5EF4-FFF2-40B4-BE49-F238E27FC236}">
                <a16:creationId xmlns:a16="http://schemas.microsoft.com/office/drawing/2014/main" xmlns="" id="{A25C2FD2-FA0F-4C05-A0F5-579151B91FB4}"/>
              </a:ext>
            </a:extLst>
          </p:cNvPr>
          <p:cNvSpPr/>
          <p:nvPr/>
        </p:nvSpPr>
        <p:spPr>
          <a:xfrm>
            <a:off x="5080636" y="3386005"/>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b. </a:t>
            </a:r>
            <a:r>
              <a:rPr lang="en-US" sz="3200" b="1" dirty="0" smtClean="0">
                <a:solidFill>
                  <a:schemeClr val="bg1"/>
                </a:solidFill>
                <a:latin typeface="Sakkal Majalla" panose="02000000000000000000" pitchFamily="2" charset="-78"/>
                <a:cs typeface="Sakkal Majalla" panose="02000000000000000000" pitchFamily="2" charset="-78"/>
              </a:rPr>
              <a:t>External Communication.</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2" name="Rectangle: Rounded Corners 25">
            <a:hlinkClick r:id="rId2" action="ppaction://hlinksldjump"/>
            <a:extLst>
              <a:ext uri="{FF2B5EF4-FFF2-40B4-BE49-F238E27FC236}">
                <a16:creationId xmlns:a16="http://schemas.microsoft.com/office/drawing/2014/main" xmlns="" id="{C6985E23-4C51-4A5D-9D7B-E600D8D0197B}"/>
              </a:ext>
            </a:extLst>
          </p:cNvPr>
          <p:cNvSpPr/>
          <p:nvPr/>
        </p:nvSpPr>
        <p:spPr>
          <a:xfrm>
            <a:off x="268940" y="4400996"/>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c. </a:t>
            </a:r>
            <a:r>
              <a:rPr lang="en-US" sz="3600" b="1" dirty="0" smtClean="0">
                <a:solidFill>
                  <a:schemeClr val="bg1"/>
                </a:solidFill>
                <a:latin typeface="Sakkal Majalla" panose="02000000000000000000" pitchFamily="2" charset="-78"/>
                <a:cs typeface="Sakkal Majalla" panose="02000000000000000000" pitchFamily="2" charset="-78"/>
              </a:rPr>
              <a:t>Verbal Communication.</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3" name="Rectangle: Rounded Corners 26">
            <a:hlinkClick r:id="rId2" action="ppaction://hlinksldjump"/>
            <a:extLst>
              <a:ext uri="{FF2B5EF4-FFF2-40B4-BE49-F238E27FC236}">
                <a16:creationId xmlns:a16="http://schemas.microsoft.com/office/drawing/2014/main" xmlns="" id="{172F21EC-CAE3-4270-8AFF-6D9181D98905}"/>
              </a:ext>
            </a:extLst>
          </p:cNvPr>
          <p:cNvSpPr/>
          <p:nvPr/>
        </p:nvSpPr>
        <p:spPr>
          <a:xfrm>
            <a:off x="5080636" y="4400996"/>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d. </a:t>
            </a:r>
            <a:r>
              <a:rPr lang="en-US" sz="3600" b="1" dirty="0" smtClean="0">
                <a:solidFill>
                  <a:schemeClr val="bg1"/>
                </a:solidFill>
                <a:latin typeface="Sakkal Majalla" panose="02000000000000000000" pitchFamily="2" charset="-78"/>
                <a:cs typeface="Sakkal Majalla" panose="02000000000000000000" pitchFamily="2" charset="-78"/>
              </a:rPr>
              <a:t>Upward Communication.</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9" name="مستطيل مستدير الزوايا 18">
            <a:hlinkClick r:id="rId5"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0" name="مستطيل مستدير الزوايا 19">
            <a:hlinkClick r:id="rId6"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3" name="مستطيل مستدير الزوايا 22">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4" name="مستطيل مستدير الزوايا 23">
            <a:hlinkClick r:id="rId8" action="ppaction://hlinksldjump"/>
          </p:cNvPr>
          <p:cNvSpPr/>
          <p:nvPr/>
        </p:nvSpPr>
        <p:spPr>
          <a:xfrm>
            <a:off x="9783183" y="542190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1" name="مستطيل مستدير الزوايا 30">
            <a:hlinkClick r:id="rId9"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17"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2" name="رابط مستقيم 2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834020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12788" indent="-712788" algn="just"/>
            <a:r>
              <a:rPr lang="en-US" sz="4000" b="1" dirty="0" smtClean="0">
                <a:solidFill>
                  <a:schemeClr val="tx1"/>
                </a:solidFill>
                <a:latin typeface="Sakkal Majalla" panose="02000000000000000000" pitchFamily="2" charset="-78"/>
                <a:cs typeface="Sakkal Majalla" panose="02000000000000000000" pitchFamily="2" charset="-78"/>
              </a:rPr>
              <a:t>4.  If </a:t>
            </a:r>
            <a:r>
              <a:rPr lang="en-US" sz="4000" b="1" dirty="0">
                <a:solidFill>
                  <a:schemeClr val="tx1"/>
                </a:solidFill>
                <a:latin typeface="Sakkal Majalla" panose="02000000000000000000" pitchFamily="2" charset="-78"/>
                <a:cs typeface="Sakkal Majalla" panose="02000000000000000000" pitchFamily="2" charset="-78"/>
              </a:rPr>
              <a:t>you receive a company memo from your supervisor, what's the best description of this communication?</a:t>
            </a: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0" name="Rectangle: Rounded Corners 16">
            <a:hlinkClick r:id="rId3" action="ppaction://hlinksldjump"/>
            <a:extLst>
              <a:ext uri="{FF2B5EF4-FFF2-40B4-BE49-F238E27FC236}">
                <a16:creationId xmlns:a16="http://schemas.microsoft.com/office/drawing/2014/main" xmlns="" id="{AB991657-89AD-4D7D-B6CE-01F69D831875}"/>
              </a:ext>
            </a:extLst>
          </p:cNvPr>
          <p:cNvSpPr/>
          <p:nvPr/>
        </p:nvSpPr>
        <p:spPr>
          <a:xfrm>
            <a:off x="268941" y="3348742"/>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Sakkal Majalla" panose="02000000000000000000" pitchFamily="2" charset="-78"/>
                <a:cs typeface="Sakkal Majalla" panose="02000000000000000000" pitchFamily="2" charset="-78"/>
              </a:rPr>
              <a:t>a.  </a:t>
            </a:r>
            <a:r>
              <a:rPr lang="en-US" sz="3200" b="1" dirty="0" smtClean="0">
                <a:solidFill>
                  <a:schemeClr val="bg1"/>
                </a:solidFill>
                <a:latin typeface="Sakkal Majalla" panose="02000000000000000000" pitchFamily="2" charset="-78"/>
                <a:cs typeface="Sakkal Majalla" panose="02000000000000000000" pitchFamily="2" charset="-78"/>
              </a:rPr>
              <a:t>Informal Communication.</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1" name="Rectangle: Rounded Corners 24">
            <a:hlinkClick r:id="rId4" action="ppaction://hlinksldjump"/>
            <a:extLst>
              <a:ext uri="{FF2B5EF4-FFF2-40B4-BE49-F238E27FC236}">
                <a16:creationId xmlns:a16="http://schemas.microsoft.com/office/drawing/2014/main" xmlns="" id="{A25C2FD2-FA0F-4C05-A0F5-579151B91FB4}"/>
              </a:ext>
            </a:extLst>
          </p:cNvPr>
          <p:cNvSpPr/>
          <p:nvPr/>
        </p:nvSpPr>
        <p:spPr>
          <a:xfrm>
            <a:off x="5080636" y="3386005"/>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b. </a:t>
            </a:r>
            <a:r>
              <a:rPr lang="en-US" sz="3200" b="1" dirty="0" smtClean="0">
                <a:solidFill>
                  <a:schemeClr val="bg1"/>
                </a:solidFill>
                <a:latin typeface="Sakkal Majalla" panose="02000000000000000000" pitchFamily="2" charset="-78"/>
                <a:cs typeface="Sakkal Majalla" panose="02000000000000000000" pitchFamily="2" charset="-78"/>
              </a:rPr>
              <a:t>Downward Communication.</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2" name="Rectangle: Rounded Corners 25">
            <a:hlinkClick r:id="rId3" action="ppaction://hlinksldjump"/>
            <a:extLst>
              <a:ext uri="{FF2B5EF4-FFF2-40B4-BE49-F238E27FC236}">
                <a16:creationId xmlns:a16="http://schemas.microsoft.com/office/drawing/2014/main" xmlns="" id="{C6985E23-4C51-4A5D-9D7B-E600D8D0197B}"/>
              </a:ext>
            </a:extLst>
          </p:cNvPr>
          <p:cNvSpPr/>
          <p:nvPr/>
        </p:nvSpPr>
        <p:spPr>
          <a:xfrm>
            <a:off x="268940" y="4400996"/>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c. </a:t>
            </a:r>
            <a:r>
              <a:rPr lang="en-US" sz="3600" b="1" dirty="0" smtClean="0">
                <a:solidFill>
                  <a:schemeClr val="bg1"/>
                </a:solidFill>
                <a:latin typeface="Sakkal Majalla" panose="02000000000000000000" pitchFamily="2" charset="-78"/>
                <a:cs typeface="Sakkal Majalla" panose="02000000000000000000" pitchFamily="2" charset="-78"/>
              </a:rPr>
              <a:t>External Communication.</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3" name="Rectangle: Rounded Corners 26">
            <a:hlinkClick r:id="rId3" action="ppaction://hlinksldjump"/>
            <a:extLst>
              <a:ext uri="{FF2B5EF4-FFF2-40B4-BE49-F238E27FC236}">
                <a16:creationId xmlns:a16="http://schemas.microsoft.com/office/drawing/2014/main" xmlns="" id="{172F21EC-CAE3-4270-8AFF-6D9181D98905}"/>
              </a:ext>
            </a:extLst>
          </p:cNvPr>
          <p:cNvSpPr/>
          <p:nvPr/>
        </p:nvSpPr>
        <p:spPr>
          <a:xfrm>
            <a:off x="5080636" y="4400996"/>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d. </a:t>
            </a:r>
            <a:r>
              <a:rPr lang="en-US" sz="3600" b="1" dirty="0" smtClean="0">
                <a:solidFill>
                  <a:schemeClr val="bg1"/>
                </a:solidFill>
                <a:latin typeface="Sakkal Majalla" panose="02000000000000000000" pitchFamily="2" charset="-78"/>
                <a:cs typeface="Sakkal Majalla" panose="02000000000000000000" pitchFamily="2" charset="-78"/>
              </a:rPr>
              <a:t>Upward Communication.</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5" name="مستطيل مستدير الزوايا 14">
            <a:hlinkClick r:id="rId5"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6" name="مستطيل مستدير الزوايا 15">
            <a:hlinkClick r:id="rId6"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7" name="مستطيل مستدير الزوايا 16">
            <a:hlinkClick r:id="rId7"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8" name="مستطيل مستدير الزوايا 17">
            <a:hlinkClick r:id="rId8"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9" name="مستطيل مستدير الزوايا 18">
            <a:hlinkClick r:id="rId9" action="ppaction://hlinksldjump"/>
          </p:cNvPr>
          <p:cNvSpPr/>
          <p:nvPr/>
        </p:nvSpPr>
        <p:spPr>
          <a:xfrm>
            <a:off x="9783183" y="542190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3" name="مستطيل مستدير الزوايا 22">
            <a:hlinkClick r:id="rId10"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21"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رابط مستقيم 2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3730911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38163" indent="-538163" algn="just"/>
            <a:r>
              <a:rPr lang="en-US" sz="3800" b="1" dirty="0" smtClean="0">
                <a:solidFill>
                  <a:schemeClr val="tx1"/>
                </a:solidFill>
                <a:latin typeface="Sakkal Majalla" panose="02000000000000000000" pitchFamily="2" charset="-78"/>
                <a:cs typeface="Sakkal Majalla" panose="02000000000000000000" pitchFamily="2" charset="-78"/>
              </a:rPr>
              <a:t>5.  You </a:t>
            </a:r>
            <a:r>
              <a:rPr lang="en-US" sz="3800" b="1" dirty="0">
                <a:solidFill>
                  <a:schemeClr val="tx1"/>
                </a:solidFill>
                <a:latin typeface="Sakkal Majalla" panose="02000000000000000000" pitchFamily="2" charset="-78"/>
                <a:cs typeface="Sakkal Majalla" panose="02000000000000000000" pitchFamily="2" charset="-78"/>
              </a:rPr>
              <a:t>are the manager of the marketing department and you are having a meeting with the managers of the financial department and production department about budgeting for a special project.  What type of internal communication is being used in this situation?</a:t>
            </a: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0" name="Rectangle: Rounded Corners 16">
            <a:hlinkClick r:id="rId3" action="ppaction://hlinksldjump"/>
            <a:extLst>
              <a:ext uri="{FF2B5EF4-FFF2-40B4-BE49-F238E27FC236}">
                <a16:creationId xmlns:a16="http://schemas.microsoft.com/office/drawing/2014/main" xmlns="" id="{AB991657-89AD-4D7D-B6CE-01F69D831875}"/>
              </a:ext>
            </a:extLst>
          </p:cNvPr>
          <p:cNvSpPr/>
          <p:nvPr/>
        </p:nvSpPr>
        <p:spPr>
          <a:xfrm>
            <a:off x="188259" y="4437949"/>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Sakkal Majalla" panose="02000000000000000000" pitchFamily="2" charset="-78"/>
                <a:cs typeface="Sakkal Majalla" panose="02000000000000000000" pitchFamily="2" charset="-78"/>
              </a:rPr>
              <a:t>a.  </a:t>
            </a:r>
            <a:r>
              <a:rPr lang="en-US" sz="3200" b="1" dirty="0" smtClean="0">
                <a:solidFill>
                  <a:schemeClr val="bg1"/>
                </a:solidFill>
                <a:latin typeface="Sakkal Majalla" panose="02000000000000000000" pitchFamily="2" charset="-78"/>
                <a:cs typeface="Sakkal Majalla" panose="02000000000000000000" pitchFamily="2" charset="-78"/>
              </a:rPr>
              <a:t>Informal Communication.</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1" name="Rectangle: Rounded Corners 24">
            <a:hlinkClick r:id="rId3" action="ppaction://hlinksldjump"/>
            <a:extLst>
              <a:ext uri="{FF2B5EF4-FFF2-40B4-BE49-F238E27FC236}">
                <a16:creationId xmlns:a16="http://schemas.microsoft.com/office/drawing/2014/main" xmlns="" id="{A25C2FD2-FA0F-4C05-A0F5-579151B91FB4}"/>
              </a:ext>
            </a:extLst>
          </p:cNvPr>
          <p:cNvSpPr/>
          <p:nvPr/>
        </p:nvSpPr>
        <p:spPr>
          <a:xfrm>
            <a:off x="4999954" y="4475212"/>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b. </a:t>
            </a:r>
            <a:r>
              <a:rPr lang="en-US" sz="3200" b="1" dirty="0" smtClean="0">
                <a:solidFill>
                  <a:schemeClr val="bg1"/>
                </a:solidFill>
                <a:latin typeface="Sakkal Majalla" panose="02000000000000000000" pitchFamily="2" charset="-78"/>
                <a:cs typeface="Sakkal Majalla" panose="02000000000000000000" pitchFamily="2" charset="-78"/>
              </a:rPr>
              <a:t>Downward Communication.</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2" name="Rectangle: Rounded Corners 25">
            <a:hlinkClick r:id="rId4" action="ppaction://hlinksldjump"/>
            <a:extLst>
              <a:ext uri="{FF2B5EF4-FFF2-40B4-BE49-F238E27FC236}">
                <a16:creationId xmlns:a16="http://schemas.microsoft.com/office/drawing/2014/main" xmlns="" id="{C6985E23-4C51-4A5D-9D7B-E600D8D0197B}"/>
              </a:ext>
            </a:extLst>
          </p:cNvPr>
          <p:cNvSpPr/>
          <p:nvPr/>
        </p:nvSpPr>
        <p:spPr>
          <a:xfrm>
            <a:off x="188258" y="5490203"/>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Sakkal Majalla" panose="02000000000000000000" pitchFamily="2" charset="-78"/>
                <a:cs typeface="Sakkal Majalla" panose="02000000000000000000" pitchFamily="2" charset="-78"/>
              </a:rPr>
              <a:t>c. </a:t>
            </a:r>
            <a:r>
              <a:rPr lang="en-US" sz="3200" b="1" dirty="0" smtClean="0">
                <a:solidFill>
                  <a:schemeClr val="bg1"/>
                </a:solidFill>
                <a:latin typeface="Sakkal Majalla" panose="02000000000000000000" pitchFamily="2" charset="-78"/>
                <a:cs typeface="Sakkal Majalla" panose="02000000000000000000" pitchFamily="2" charset="-78"/>
              </a:rPr>
              <a:t>Horizontal Communication.</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3" name="Rectangle: Rounded Corners 26">
            <a:hlinkClick r:id="rId3" action="ppaction://hlinksldjump"/>
            <a:extLst>
              <a:ext uri="{FF2B5EF4-FFF2-40B4-BE49-F238E27FC236}">
                <a16:creationId xmlns:a16="http://schemas.microsoft.com/office/drawing/2014/main" xmlns="" id="{172F21EC-CAE3-4270-8AFF-6D9181D98905}"/>
              </a:ext>
            </a:extLst>
          </p:cNvPr>
          <p:cNvSpPr/>
          <p:nvPr/>
        </p:nvSpPr>
        <p:spPr>
          <a:xfrm>
            <a:off x="4999954" y="5490203"/>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d. </a:t>
            </a:r>
            <a:r>
              <a:rPr lang="en-US" sz="3600" b="1" dirty="0" smtClean="0">
                <a:solidFill>
                  <a:schemeClr val="bg1"/>
                </a:solidFill>
                <a:latin typeface="Sakkal Majalla" panose="02000000000000000000" pitchFamily="2" charset="-78"/>
                <a:cs typeface="Sakkal Majalla" panose="02000000000000000000" pitchFamily="2" charset="-78"/>
              </a:rPr>
              <a:t>Upward Communication.</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5" name="مستطيل مستدير الزوايا 14">
            <a:hlinkClick r:id="rId5"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6" name="مستطيل مستدير الزوايا 15">
            <a:hlinkClick r:id="rId6"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7" name="مستطيل مستدير الزوايا 16">
            <a:hlinkClick r:id="rId7"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8" name="مستطيل مستدير الزوايا 17">
            <a:hlinkClick r:id="rId8"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9" name="مستطيل مستدير الزوايا 18">
            <a:hlinkClick r:id="rId9" action="ppaction://hlinksldjump"/>
          </p:cNvPr>
          <p:cNvSpPr/>
          <p:nvPr/>
        </p:nvSpPr>
        <p:spPr>
          <a:xfrm>
            <a:off x="9783183" y="542190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1" name="مستطيل مستدير الزوايا 20">
            <a:hlinkClick r:id="rId10"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22"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رابط مستقيم 2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74254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3337" y="396161"/>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21" name="Shape 401">
            <a:extLst>
              <a:ext uri="{FF2B5EF4-FFF2-40B4-BE49-F238E27FC236}">
                <a16:creationId xmlns:a16="http://schemas.microsoft.com/office/drawing/2014/main" xmlns=""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a16="http://schemas.microsoft.com/office/drawing/2014/main" xmlns=""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403">
              <a:extLst>
                <a:ext uri="{FF2B5EF4-FFF2-40B4-BE49-F238E27FC236}">
                  <a16:creationId xmlns:a16="http://schemas.microsoft.com/office/drawing/2014/main" xmlns=""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404">
              <a:extLst>
                <a:ext uri="{FF2B5EF4-FFF2-40B4-BE49-F238E27FC236}">
                  <a16:creationId xmlns:a16="http://schemas.microsoft.com/office/drawing/2014/main" xmlns=""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5">
              <a:extLst>
                <a:ext uri="{FF2B5EF4-FFF2-40B4-BE49-F238E27FC236}">
                  <a16:creationId xmlns:a16="http://schemas.microsoft.com/office/drawing/2014/main" xmlns=""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6">
              <a:extLst>
                <a:ext uri="{FF2B5EF4-FFF2-40B4-BE49-F238E27FC236}">
                  <a16:creationId xmlns:a16="http://schemas.microsoft.com/office/drawing/2014/main" xmlns=""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6" name="Shape 408">
            <a:extLst>
              <a:ext uri="{FF2B5EF4-FFF2-40B4-BE49-F238E27FC236}">
                <a16:creationId xmlns:a16="http://schemas.microsoft.com/office/drawing/2014/main" xmlns="" id="{B91172F4-9686-4D09-A056-6082F75A0308}"/>
              </a:ext>
            </a:extLst>
          </p:cNvPr>
          <p:cNvSpPr txBox="1">
            <a:spLocks/>
          </p:cNvSpPr>
          <p:nvPr/>
        </p:nvSpPr>
        <p:spPr>
          <a:xfrm>
            <a:off x="1132522" y="4261509"/>
            <a:ext cx="322432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a:t>
            </a:r>
            <a:r>
              <a:rPr lang="en-US" b="1" smtClean="0">
                <a:solidFill>
                  <a:schemeClr val="tx2"/>
                </a:solidFill>
                <a:latin typeface="Sakkal Majalla" panose="02000000000000000000" pitchFamily="2" charset="-78"/>
                <a:cs typeface="Sakkal Majalla" panose="02000000000000000000" pitchFamily="2" charset="-78"/>
              </a:rPr>
              <a:t>pages 17-22</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a16="http://schemas.microsoft.com/office/drawing/2014/main" xmlns=""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صورة 37"/>
          <p:cNvPicPr>
            <a:picLocks noChangeAspect="1"/>
          </p:cNvPicPr>
          <p:nvPr/>
        </p:nvPicPr>
        <p:blipFill rotWithShape="1">
          <a:blip r:embed="rId2"/>
          <a:srcRect l="38287" t="30020" r="38819" b="15435"/>
          <a:stretch/>
        </p:blipFill>
        <p:spPr>
          <a:xfrm>
            <a:off x="5901103" y="1581767"/>
            <a:ext cx="3557318" cy="4652403"/>
          </a:xfrm>
          <a:prstGeom prst="rect">
            <a:avLst/>
          </a:prstGeom>
          <a:ln>
            <a:solidFill>
              <a:schemeClr val="tx1"/>
            </a:solidFill>
          </a:ln>
        </p:spPr>
      </p:pic>
      <p:grpSp>
        <p:nvGrpSpPr>
          <p:cNvPr id="49" name="Shape 579"/>
          <p:cNvGrpSpPr/>
          <p:nvPr/>
        </p:nvGrpSpPr>
        <p:grpSpPr>
          <a:xfrm>
            <a:off x="313155" y="368110"/>
            <a:ext cx="936342" cy="794251"/>
            <a:chOff x="1934025" y="1001650"/>
            <a:chExt cx="415300" cy="355600"/>
          </a:xfrm>
        </p:grpSpPr>
        <p:sp>
          <p:nvSpPr>
            <p:cNvPr id="5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5" name="مستطيل مستدير الزوايا 24">
            <a:hlinkClick r:id="rId3"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6" name="مستطيل مستدير الزوايا 25">
            <a:hlinkClick r:id="rId4"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9" name="مستطيل مستدير الزوايا 38">
            <a:hlinkClick r:id="rId6"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0" name="مستطيل مستدير الزوايا 39">
            <a:hlinkClick r:id="rId7" action="ppaction://hlinksldjump"/>
          </p:cNvPr>
          <p:cNvSpPr/>
          <p:nvPr/>
        </p:nvSpPr>
        <p:spPr>
          <a:xfrm>
            <a:off x="9783183" y="542190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2" name="مستطيل مستدير الزوايا 41">
            <a:hlinkClick r:id="rId8"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32"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3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4" name="رابط مستقيم 3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3"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3010985"/>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End of the Lesson</a:t>
            </a:r>
          </a:p>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Thank You!</a:t>
            </a:r>
            <a:endParaRPr lang="ar-BH" sz="4000" dirty="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PT Bold Heading" panose="02010400000000000000" pitchFamily="2" charset="-78"/>
            </a:endParaRPr>
          </a:p>
        </p:txBody>
      </p:sp>
      <p:sp>
        <p:nvSpPr>
          <p:cNvPr id="18"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075766"/>
            <a:ext cx="5278419" cy="4119710"/>
          </a:xfrm>
          <a:prstGeom prst="rect">
            <a:avLst/>
          </a:prstGeom>
        </p:spPr>
      </p:pic>
      <p:sp>
        <p:nvSpPr>
          <p:cNvPr id="2" name="مستطيل 1"/>
          <p:cNvSpPr/>
          <p:nvPr/>
        </p:nvSpPr>
        <p:spPr>
          <a:xfrm>
            <a:off x="2362200" y="5290948"/>
            <a:ext cx="7669306" cy="1077218"/>
          </a:xfrm>
          <a:prstGeom prst="rect">
            <a:avLst/>
          </a:prstGeom>
          <a:solidFill>
            <a:schemeClr val="tx2">
              <a:lumMod val="20000"/>
              <a:lumOff val="80000"/>
            </a:schemeClr>
          </a:solidFill>
        </p:spPr>
        <p:txBody>
          <a:bodyPr wrap="square">
            <a:spAutoFit/>
          </a:bodyPr>
          <a:lstStyle/>
          <a:p>
            <a:pPr marL="1250950" lvl="0" indent="-1250950" algn="just"/>
            <a:r>
              <a:rPr lang="en-US" sz="3200" b="1" dirty="0" smtClean="0">
                <a:solidFill>
                  <a:srgbClr val="5577A9"/>
                </a:solidFill>
                <a:latin typeface="Sakkal Majalla" panose="02000000000000000000" pitchFamily="2" charset="-78"/>
                <a:cs typeface="Sakkal Majalla" panose="02000000000000000000" pitchFamily="2" charset="-78"/>
              </a:rPr>
              <a:t>Answer:</a:t>
            </a:r>
            <a:r>
              <a:rPr lang="en-US" sz="3200" b="1" dirty="0" smtClean="0">
                <a:latin typeface="Sakkal Majalla" panose="02000000000000000000" pitchFamily="2" charset="-78"/>
                <a:cs typeface="Sakkal Majalla" panose="02000000000000000000" pitchFamily="2" charset="-78"/>
              </a:rPr>
              <a:t>  Downward </a:t>
            </a:r>
            <a:r>
              <a:rPr lang="en-US" sz="3200" b="1" dirty="0">
                <a:latin typeface="Sakkal Majalla" panose="02000000000000000000" pitchFamily="2" charset="-78"/>
                <a:cs typeface="Sakkal Majalla" panose="02000000000000000000" pitchFamily="2" charset="-78"/>
              </a:rPr>
              <a:t>communication is the transmitted information from </a:t>
            </a:r>
            <a:r>
              <a:rPr lang="en-US" sz="3200" b="1" u="sng" dirty="0">
                <a:solidFill>
                  <a:srgbClr val="FF5050"/>
                </a:solidFill>
                <a:latin typeface="Sakkal Majalla" panose="02000000000000000000" pitchFamily="2" charset="-78"/>
                <a:cs typeface="Sakkal Majalla" panose="02000000000000000000" pitchFamily="2" charset="-78"/>
              </a:rPr>
              <a:t>management</a:t>
            </a:r>
            <a:r>
              <a:rPr lang="en-US" sz="3200" dirty="0">
                <a:solidFill>
                  <a:srgbClr val="FF5050"/>
                </a:solidFill>
                <a:latin typeface="Sakkal Majalla" panose="02000000000000000000" pitchFamily="2" charset="-78"/>
                <a:cs typeface="Sakkal Majalla" panose="02000000000000000000" pitchFamily="2" charset="-78"/>
              </a:rPr>
              <a:t> </a:t>
            </a:r>
            <a:r>
              <a:rPr lang="en-US" sz="3200" b="1" dirty="0" smtClean="0">
                <a:latin typeface="Sakkal Majalla" panose="02000000000000000000" pitchFamily="2" charset="-78"/>
                <a:cs typeface="Sakkal Majalla" panose="02000000000000000000" pitchFamily="2" charset="-78"/>
              </a:rPr>
              <a:t>to</a:t>
            </a:r>
            <a:r>
              <a:rPr lang="en-US" sz="3200" dirty="0" smtClean="0">
                <a:latin typeface="Sakkal Majalla" panose="02000000000000000000" pitchFamily="2" charset="-78"/>
                <a:cs typeface="Sakkal Majalla" panose="02000000000000000000" pitchFamily="2" charset="-78"/>
              </a:rPr>
              <a:t> </a:t>
            </a:r>
            <a:r>
              <a:rPr lang="en-US" sz="3200" b="1" u="sng" dirty="0" smtClean="0">
                <a:solidFill>
                  <a:srgbClr val="FF5050"/>
                </a:solidFill>
                <a:latin typeface="Sakkal Majalla" panose="02000000000000000000" pitchFamily="2" charset="-78"/>
                <a:cs typeface="Sakkal Majalla" panose="02000000000000000000" pitchFamily="2" charset="-78"/>
              </a:rPr>
              <a:t>employees </a:t>
            </a:r>
            <a:r>
              <a:rPr lang="en-US" sz="3200" b="1" dirty="0" smtClean="0">
                <a:solidFill>
                  <a:srgbClr val="FF0000"/>
                </a:solidFill>
                <a:latin typeface="Sakkal Majalla" panose="02000000000000000000" pitchFamily="2" charset="-78"/>
                <a:cs typeface="Sakkal Majalla" panose="02000000000000000000" pitchFamily="2" charset="-78"/>
              </a:rPr>
              <a:t>.</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9"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11688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830507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1014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784764"/>
            <a:ext cx="11840584" cy="3585556"/>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9" name="Google Shape;224;p14"/>
          <p:cNvSpPr txBox="1"/>
          <p:nvPr/>
        </p:nvSpPr>
        <p:spPr>
          <a:xfrm>
            <a:off x="429424" y="14930"/>
            <a:ext cx="3445983"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4400" b="1" dirty="0" smtClean="0">
                <a:solidFill>
                  <a:srgbClr val="3F5378"/>
                </a:solidFill>
                <a:latin typeface="Roboto Condensed"/>
                <a:ea typeface="Roboto Condensed"/>
                <a:cs typeface="Roboto Condensed"/>
                <a:sym typeface="Roboto Condensed"/>
              </a:rPr>
              <a:t>1.3</a:t>
            </a:r>
            <a:endParaRPr sz="32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0" y="2898394"/>
            <a:ext cx="11517854"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smtClean="0">
                <a:solidFill>
                  <a:srgbClr val="3F5378"/>
                </a:solidFill>
                <a:latin typeface="Arial Black" panose="020B0A04020102020204" pitchFamily="34" charset="0"/>
              </a:rPr>
              <a:t>Organizational Communication</a:t>
            </a:r>
            <a:endParaRPr lang="en-US" sz="5000" dirty="0">
              <a:solidFill>
                <a:srgbClr val="3F5378"/>
              </a:solidFill>
              <a:latin typeface="Arial Black" panose="020B0A04020102020204" pitchFamily="34" charset="0"/>
            </a:endParaRPr>
          </a:p>
        </p:txBody>
      </p:sp>
      <p:sp>
        <p:nvSpPr>
          <p:cNvPr id="2" name="مستطيل 1"/>
          <p:cNvSpPr/>
          <p:nvPr/>
        </p:nvSpPr>
        <p:spPr>
          <a:xfrm>
            <a:off x="2152415" y="4162787"/>
            <a:ext cx="6096000" cy="2227020"/>
          </a:xfrm>
          <a:prstGeom prst="rect">
            <a:avLst/>
          </a:prstGeom>
        </p:spPr>
        <p:txBody>
          <a:bodyPr>
            <a:spAutoFit/>
          </a:bodyPr>
          <a:lstStyle/>
          <a:p>
            <a:pPr marL="342900" lvl="0" indent="-342900">
              <a:lnSpc>
                <a:spcPct val="106000"/>
              </a:lnSpc>
              <a:spcAft>
                <a:spcPts val="800"/>
              </a:spcAft>
              <a:buClr>
                <a:srgbClr val="8496B0"/>
              </a:buClr>
              <a:buSzPts val="1000"/>
              <a:buFont typeface="Times New Roman" panose="02020603050405020304" pitchFamily="18" charset="0"/>
              <a:buChar char="►"/>
              <a:tabLst>
                <a:tab pos="400050" algn="l"/>
              </a:tabLst>
            </a:pPr>
            <a:r>
              <a:rPr lang="en-US" sz="2800" b="1" dirty="0">
                <a:solidFill>
                  <a:schemeClr val="bg1"/>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Organizational communication.</a:t>
            </a:r>
            <a:endParaRPr lang="en-US" sz="2000" b="1" dirty="0">
              <a:solidFill>
                <a:schemeClr val="bg1"/>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nSpc>
                <a:spcPct val="106000"/>
              </a:lnSpc>
              <a:spcAft>
                <a:spcPts val="800"/>
              </a:spcAft>
              <a:buClr>
                <a:srgbClr val="8496B0"/>
              </a:buClr>
              <a:buSzPts val="1000"/>
              <a:buFont typeface="Times New Roman" panose="02020603050405020304" pitchFamily="18" charset="0"/>
              <a:buChar char="►"/>
              <a:tabLst>
                <a:tab pos="400050" algn="l"/>
              </a:tabLst>
            </a:pPr>
            <a:r>
              <a:rPr lang="en-US" sz="2800" b="1" dirty="0">
                <a:solidFill>
                  <a:schemeClr val="bg1"/>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Internal and external communication.</a:t>
            </a:r>
            <a:endParaRPr lang="en-US" sz="2000" b="1" dirty="0">
              <a:solidFill>
                <a:schemeClr val="bg1"/>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nSpc>
                <a:spcPct val="106000"/>
              </a:lnSpc>
              <a:spcAft>
                <a:spcPts val="800"/>
              </a:spcAft>
              <a:buClr>
                <a:srgbClr val="8496B0"/>
              </a:buClr>
              <a:buSzPts val="1000"/>
              <a:buFont typeface="Times New Roman" panose="02020603050405020304" pitchFamily="18" charset="0"/>
              <a:buChar char="►"/>
              <a:tabLst>
                <a:tab pos="400050" algn="l"/>
              </a:tabLst>
            </a:pPr>
            <a:r>
              <a:rPr lang="en-US" sz="2800" b="1" dirty="0">
                <a:solidFill>
                  <a:schemeClr val="bg1"/>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Formal and informal communication.</a:t>
            </a:r>
            <a:endParaRPr lang="en-US" sz="2000" b="1" dirty="0">
              <a:solidFill>
                <a:schemeClr val="bg1"/>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nSpc>
                <a:spcPct val="106000"/>
              </a:lnSpc>
              <a:spcAft>
                <a:spcPts val="800"/>
              </a:spcAft>
              <a:buClr>
                <a:srgbClr val="8496B0"/>
              </a:buClr>
              <a:buSzPts val="1000"/>
              <a:buFont typeface="Times New Roman" panose="02020603050405020304" pitchFamily="18" charset="0"/>
              <a:buChar char="►"/>
              <a:tabLst>
                <a:tab pos="400050" algn="l"/>
              </a:tabLst>
            </a:pPr>
            <a:r>
              <a:rPr lang="en-US" sz="2800" b="1" dirty="0">
                <a:solidFill>
                  <a:schemeClr val="bg1"/>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The direction of formal communications.</a:t>
            </a:r>
            <a:endParaRPr lang="en-US" sz="2000" b="1" dirty="0">
              <a:solidFill>
                <a:schemeClr val="bg1"/>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p:txBody>
      </p:sp>
      <p:pic>
        <p:nvPicPr>
          <p:cNvPr id="8194" name="Picture 2" descr="Organization Chart Icon Png 7 » PNG Ima #277116 - PNG Images - PNG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558" y="-207240"/>
            <a:ext cx="3499857" cy="34998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357217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8"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11793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436672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79927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127004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897740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67858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3600" b="1" dirty="0">
                <a:solidFill>
                  <a:schemeClr val="tx1"/>
                </a:solidFill>
                <a:latin typeface="Sakkal Majalla" panose="02000000000000000000" pitchFamily="2" charset="-78"/>
                <a:cs typeface="Sakkal Majalla" panose="02000000000000000000" pitchFamily="2" charset="-78"/>
              </a:rPr>
              <a:t>By the end of this lesson, the student should be able to</a:t>
            </a:r>
            <a:r>
              <a:rPr lang="en-US" sz="3600" b="1" dirty="0" smtClean="0">
                <a:solidFill>
                  <a:schemeClr val="tx1"/>
                </a:solidFill>
                <a:latin typeface="Sakkal Majalla" panose="02000000000000000000" pitchFamily="2" charset="-78"/>
                <a:cs typeface="Sakkal Majalla" panose="02000000000000000000" pitchFamily="2" charset="-78"/>
              </a:rPr>
              <a:t>:</a:t>
            </a:r>
          </a:p>
          <a:p>
            <a:pPr marL="742950" lvl="0" indent="-742950" algn="just">
              <a:buFont typeface="+mj-lt"/>
              <a:buAutoNum type="arabicPeriod"/>
            </a:pPr>
            <a:r>
              <a:rPr lang="en-US" sz="3600" b="1" dirty="0" smtClean="0">
                <a:solidFill>
                  <a:schemeClr val="tx1"/>
                </a:solidFill>
                <a:latin typeface="Sakkal Majalla" panose="02000000000000000000" pitchFamily="2" charset="-78"/>
                <a:cs typeface="Sakkal Majalla" panose="02000000000000000000" pitchFamily="2" charset="-78"/>
              </a:rPr>
              <a:t>explain </a:t>
            </a:r>
            <a:r>
              <a:rPr lang="en-US" sz="3600" b="1" dirty="0">
                <a:solidFill>
                  <a:schemeClr val="tx1"/>
                </a:solidFill>
                <a:latin typeface="Sakkal Majalla" panose="02000000000000000000" pitchFamily="2" charset="-78"/>
                <a:cs typeface="Sakkal Majalla" panose="02000000000000000000" pitchFamily="2" charset="-78"/>
              </a:rPr>
              <a:t>what an organizational communication means.</a:t>
            </a:r>
          </a:p>
          <a:p>
            <a:pPr marL="742950" lvl="0" indent="-742950" algn="just">
              <a:buFont typeface="+mj-lt"/>
              <a:buAutoNum type="arabicPeriod"/>
            </a:pPr>
            <a:r>
              <a:rPr lang="en-US" sz="3600" b="1" dirty="0">
                <a:solidFill>
                  <a:schemeClr val="tx1"/>
                </a:solidFill>
                <a:latin typeface="Sakkal Majalla" panose="02000000000000000000" pitchFamily="2" charset="-78"/>
                <a:cs typeface="Sakkal Majalla" panose="02000000000000000000" pitchFamily="2" charset="-78"/>
              </a:rPr>
              <a:t>differentiate between internal and external communication.</a:t>
            </a:r>
          </a:p>
          <a:p>
            <a:pPr marL="742950" lvl="0" indent="-742950" algn="just">
              <a:buFont typeface="+mj-lt"/>
              <a:buAutoNum type="arabicPeriod"/>
            </a:pPr>
            <a:r>
              <a:rPr lang="en-US" sz="3600" b="1" dirty="0">
                <a:solidFill>
                  <a:schemeClr val="tx1"/>
                </a:solidFill>
                <a:latin typeface="Sakkal Majalla" panose="02000000000000000000" pitchFamily="2" charset="-78"/>
                <a:cs typeface="Sakkal Majalla" panose="02000000000000000000" pitchFamily="2" charset="-78"/>
              </a:rPr>
              <a:t>categorize the formal and informal communication in an organization.</a:t>
            </a:r>
          </a:p>
          <a:p>
            <a:pPr marL="742950" lvl="0" indent="-742950" algn="just">
              <a:buFont typeface="+mj-lt"/>
              <a:buAutoNum type="arabicPeriod"/>
            </a:pPr>
            <a:r>
              <a:rPr lang="en-US" sz="3600" b="1" dirty="0">
                <a:solidFill>
                  <a:schemeClr val="tx1"/>
                </a:solidFill>
                <a:latin typeface="Sakkal Majalla" panose="02000000000000000000" pitchFamily="2" charset="-78"/>
                <a:cs typeface="Sakkal Majalla" panose="02000000000000000000" pitchFamily="2" charset="-78"/>
              </a:rPr>
              <a:t>compare between the different types of formal communication.</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22" name="مستطيل مستدير الزوايا 21">
            <a:hlinkClick r:id="rId3"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9" name="مستطيل مستدير الزوايا 18">
            <a:hlinkClick r:id="rId7"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21"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6" name="رابط مستقيم 2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600" b="1" dirty="0">
                <a:solidFill>
                  <a:schemeClr val="tx1"/>
                </a:solidFill>
                <a:latin typeface="Sakkal Majalla" panose="02000000000000000000" pitchFamily="2" charset="-78"/>
                <a:cs typeface="Sakkal Majalla" panose="02000000000000000000" pitchFamily="2" charset="-78"/>
              </a:rPr>
              <a:t>An organization is a composite of many individuals working together towards its growth.  They are constantly interacting with each other and with people outside the organization.</a:t>
            </a:r>
          </a:p>
          <a:p>
            <a:pPr lvl="0" algn="just"/>
            <a:r>
              <a:rPr lang="en-US" sz="3600" b="1" dirty="0">
                <a:solidFill>
                  <a:schemeClr val="tx1"/>
                </a:solidFill>
                <a:latin typeface="Sakkal Majalla" panose="02000000000000000000" pitchFamily="2" charset="-78"/>
                <a:cs typeface="Sakkal Majalla" panose="02000000000000000000" pitchFamily="2" charset="-78"/>
              </a:rPr>
              <a:t>In groups, draw the organization chart of your school.  Use your chart to decide who are the people inside your school that communicate with each other</a:t>
            </a:r>
            <a:r>
              <a:rPr lang="en-US" sz="3600" b="1" dirty="0" smtClean="0">
                <a:solidFill>
                  <a:schemeClr val="tx1"/>
                </a:solidFill>
                <a:latin typeface="Sakkal Majalla" panose="02000000000000000000" pitchFamily="2" charset="-78"/>
                <a:cs typeface="Sakkal Majalla" panose="02000000000000000000" pitchFamily="2" charset="-78"/>
              </a:rPr>
              <a:t>?</a:t>
            </a:r>
          </a:p>
          <a:p>
            <a:pPr lvl="0" algn="just"/>
            <a:endParaRPr lang="en-US" sz="3600" b="1" dirty="0">
              <a:solidFill>
                <a:schemeClr val="tx1"/>
              </a:solidFill>
              <a:latin typeface="Sakkal Majalla" panose="02000000000000000000" pitchFamily="2" charset="-78"/>
              <a:cs typeface="Sakkal Majalla" panose="02000000000000000000" pitchFamily="2" charset="-78"/>
            </a:endParaRPr>
          </a:p>
          <a:p>
            <a:pPr lvl="0" algn="just"/>
            <a:r>
              <a:rPr lang="en-US" sz="3600" b="1" dirty="0">
                <a:solidFill>
                  <a:schemeClr val="tx1"/>
                </a:solidFill>
                <a:latin typeface="Sakkal Majalla" panose="02000000000000000000" pitchFamily="2" charset="-78"/>
                <a:cs typeface="Sakkal Majalla" panose="02000000000000000000" pitchFamily="2" charset="-78"/>
              </a:rPr>
              <a:t>Does your school communicate with people from the outside?  If yes, mention them.</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12" name="مستطيل مستدير الزوايا 11">
            <a:hlinkClick r:id="rId2" action="ppaction://hlinksldjump"/>
          </p:cNvPr>
          <p:cNvSpPr/>
          <p:nvPr/>
        </p:nvSpPr>
        <p:spPr>
          <a:xfrm>
            <a:off x="9783183" y="184246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3" name="مستطيل مستدير الزوايا 12">
            <a:hlinkClick r:id="rId3"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9" name="مستطيل مستدير الزوايا 18">
            <a:hlinkClick r:id="rId4"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0" name="مستطيل مستدير الزوايا 19">
            <a:hlinkClick r:id="rId5"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1" name="مستطيل مستدير الزوايا 20">
            <a:hlinkClick r:id="rId6"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3" name="مستطيل مستدير الزوايا 22">
            <a:hlinkClick r:id="rId7"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15"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sz="3200" b="1" dirty="0" smtClean="0">
                <a:solidFill>
                  <a:srgbClr val="C00000"/>
                </a:solidFill>
                <a:latin typeface="Sakkal Majalla" panose="02000000000000000000" pitchFamily="2" charset="-78"/>
                <a:cs typeface="Sakkal Majalla" panose="02000000000000000000" pitchFamily="2" charset="-78"/>
              </a:rPr>
              <a:t>Organizational Communication:  </a:t>
            </a:r>
            <a:r>
              <a:rPr lang="en-US" sz="3200" b="1" dirty="0" smtClean="0">
                <a:solidFill>
                  <a:schemeClr val="tx1"/>
                </a:solidFill>
                <a:latin typeface="Sakkal Majalla" panose="02000000000000000000" pitchFamily="2" charset="-78"/>
                <a:cs typeface="Sakkal Majalla" panose="02000000000000000000" pitchFamily="2" charset="-78"/>
              </a:rPr>
              <a:t>A </a:t>
            </a:r>
            <a:r>
              <a:rPr lang="en-US" sz="3200" b="1" dirty="0">
                <a:solidFill>
                  <a:schemeClr val="tx1"/>
                </a:solidFill>
                <a:latin typeface="Sakkal Majalla" panose="02000000000000000000" pitchFamily="2" charset="-78"/>
                <a:cs typeface="Sakkal Majalla" panose="02000000000000000000" pitchFamily="2" charset="-78"/>
              </a:rPr>
              <a:t>system of pathways through which messages flow among people who comprise the organization. (who communicates with whom?).</a:t>
            </a:r>
          </a:p>
          <a:p>
            <a:endParaRPr lang="en-US" sz="3200" b="1" dirty="0">
              <a:solidFill>
                <a:schemeClr val="tx1"/>
              </a:solidFill>
              <a:highlight>
                <a:srgbClr val="FFFF00"/>
              </a:highlight>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87563" y="438295"/>
            <a:ext cx="6670122" cy="766200"/>
          </a:xfrm>
        </p:spPr>
        <p:txBody>
          <a:bodyPr>
            <a:noAutofit/>
          </a:bodyPr>
          <a:lstStyle/>
          <a:p>
            <a:pPr algn="ctr"/>
            <a:r>
              <a:rPr lang="en-US" sz="3600" dirty="0" smtClean="0">
                <a:solidFill>
                  <a:schemeClr val="bg1"/>
                </a:solidFill>
                <a:latin typeface="Arial Black" panose="020B0A04020102020204" pitchFamily="34" charset="0"/>
              </a:rPr>
              <a:t>Organizational Communication</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27" name="صورة 26" descr="C:\Users\780301358\Desktop\كتب المواد التجارية - للمطابقة - 28 يوليو 209\كراسة ادر 111 الجديد\صور كراسة ادر 111\organization-chart-icon_237190.png"/>
          <p:cNvPicPr/>
          <p:nvPr/>
        </p:nvPicPr>
        <p:blipFill>
          <a:blip r:embed="rId3">
            <a:extLst>
              <a:ext uri="{28A0092B-C50C-407E-A947-70E740481C1C}">
                <a14:useLocalDpi xmlns:a14="http://schemas.microsoft.com/office/drawing/2010/main" val="0"/>
              </a:ext>
            </a:extLst>
          </a:blip>
          <a:srcRect/>
          <a:stretch>
            <a:fillRect/>
          </a:stretch>
        </p:blipFill>
        <p:spPr bwMode="auto">
          <a:xfrm>
            <a:off x="6468035" y="3007645"/>
            <a:ext cx="3141009" cy="3310460"/>
          </a:xfrm>
          <a:prstGeom prst="rect">
            <a:avLst/>
          </a:prstGeom>
          <a:noFill/>
          <a:ln>
            <a:noFill/>
          </a:ln>
        </p:spPr>
      </p:pic>
      <p:sp>
        <p:nvSpPr>
          <p:cNvPr id="2" name="مستطيل 1"/>
          <p:cNvSpPr/>
          <p:nvPr/>
        </p:nvSpPr>
        <p:spPr>
          <a:xfrm>
            <a:off x="293320" y="3315353"/>
            <a:ext cx="6174715" cy="2554545"/>
          </a:xfrm>
          <a:prstGeom prst="rect">
            <a:avLst/>
          </a:prstGeom>
        </p:spPr>
        <p:txBody>
          <a:bodyPr wrap="square">
            <a:spAutoFit/>
          </a:bodyPr>
          <a:lstStyle/>
          <a:p>
            <a:pPr algn="just"/>
            <a:r>
              <a:rPr lang="en-US" sz="3200" b="1" dirty="0">
                <a:latin typeface="Sakkal Majalla" panose="02000000000000000000" pitchFamily="2" charset="-78"/>
                <a:ea typeface="Calibri" panose="020F0502020204030204" pitchFamily="34" charset="0"/>
                <a:cs typeface="Sakkal Majalla" panose="02000000000000000000" pitchFamily="2" charset="-78"/>
              </a:rPr>
              <a:t>Without organizational communication, it would be extremely difficult to</a:t>
            </a:r>
            <a:r>
              <a:rPr lang="en-US" sz="32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en-US" sz="3200" b="1" dirty="0">
                <a:latin typeface="Sakkal Majalla" panose="02000000000000000000" pitchFamily="2" charset="-78"/>
                <a:ea typeface="Calibri" panose="020F0502020204030204" pitchFamily="34" charset="0"/>
                <a:cs typeface="Sakkal Majalla" panose="02000000000000000000" pitchFamily="2" charset="-78"/>
              </a:rPr>
              <a:t> know what an organization stands for, why it exists, who its customers are, how work is completed, who has authority over others and so on. </a:t>
            </a:r>
            <a:endParaRPr lang="ar-BH" sz="3200" b="1" dirty="0">
              <a:latin typeface="Sakkal Majalla" panose="02000000000000000000" pitchFamily="2" charset="-78"/>
              <a:cs typeface="Sakkal Majalla" panose="02000000000000000000" pitchFamily="2" charset="-78"/>
            </a:endParaRPr>
          </a:p>
        </p:txBody>
      </p:sp>
      <p:sp>
        <p:nvSpPr>
          <p:cNvPr id="46" name="مستطيل مستدير الزوايا 45">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7" name="مستطيل مستدير الزوايا 46">
            <a:hlinkClick r:id="rId5" action="ppaction://hlinksldjump"/>
          </p:cNvPr>
          <p:cNvSpPr/>
          <p:nvPr/>
        </p:nvSpPr>
        <p:spPr>
          <a:xfrm>
            <a:off x="9783183" y="256117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8" name="مستطيل مستدير الزوايا 47">
            <a:hlinkClick r:id="rId6"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9" name="مستطيل مستدير الزوايا 48">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6" name="مستطيل مستدير الزوايا 55">
            <a:hlinkClick r:id="rId8"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8" name="مستطيل مستدير الزوايا 57">
            <a:hlinkClick r:id="rId9"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50"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2" name="رابط مستقيم 5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en-US" sz="3200" b="1" dirty="0" smtClean="0">
                <a:solidFill>
                  <a:schemeClr val="tx1"/>
                </a:solidFill>
                <a:latin typeface="Sakkal Majalla" panose="02000000000000000000" pitchFamily="2" charset="-78"/>
                <a:cs typeface="Sakkal Majalla" panose="02000000000000000000" pitchFamily="2" charset="-78"/>
              </a:rPr>
              <a:t>Types </a:t>
            </a:r>
            <a:r>
              <a:rPr lang="en-US" sz="3200" b="1" dirty="0">
                <a:solidFill>
                  <a:schemeClr val="tx1"/>
                </a:solidFill>
                <a:latin typeface="Sakkal Majalla" panose="02000000000000000000" pitchFamily="2" charset="-78"/>
                <a:cs typeface="Sakkal Majalla" panose="02000000000000000000" pitchFamily="2" charset="-78"/>
              </a:rPr>
              <a:t>of </a:t>
            </a:r>
            <a:r>
              <a:rPr lang="en-US" sz="3200" b="1" dirty="0" smtClean="0">
                <a:solidFill>
                  <a:schemeClr val="tx1"/>
                </a:solidFill>
                <a:latin typeface="Sakkal Majalla" panose="02000000000000000000" pitchFamily="2" charset="-78"/>
                <a:cs typeface="Sakkal Majalla" panose="02000000000000000000" pitchFamily="2" charset="-78"/>
              </a:rPr>
              <a:t>organizational communication:</a:t>
            </a: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87563" y="438295"/>
            <a:ext cx="6670122" cy="766200"/>
          </a:xfrm>
        </p:spPr>
        <p:txBody>
          <a:bodyPr>
            <a:noAutofit/>
          </a:bodyPr>
          <a:lstStyle/>
          <a:p>
            <a:pPr algn="ctr"/>
            <a:r>
              <a:rPr lang="en-US" sz="3600" dirty="0">
                <a:solidFill>
                  <a:schemeClr val="bg1"/>
                </a:solidFill>
                <a:latin typeface="Arial Black" panose="020B0A04020102020204" pitchFamily="34" charset="0"/>
              </a:rPr>
              <a:t>Organizational Communication</a:t>
            </a: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8" name="Group 19"/>
          <p:cNvGrpSpPr/>
          <p:nvPr/>
        </p:nvGrpSpPr>
        <p:grpSpPr>
          <a:xfrm>
            <a:off x="398111" y="2555240"/>
            <a:ext cx="8407742" cy="3073534"/>
            <a:chOff x="0" y="0"/>
            <a:chExt cx="5943600" cy="2436798"/>
          </a:xfrm>
        </p:grpSpPr>
        <p:cxnSp>
          <p:nvCxnSpPr>
            <p:cNvPr id="46" name="Straight Connector 181"/>
            <p:cNvCxnSpPr/>
            <p:nvPr/>
          </p:nvCxnSpPr>
          <p:spPr>
            <a:xfrm flipV="1">
              <a:off x="1247775" y="974710"/>
              <a:ext cx="400050" cy="581025"/>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Straight Connector 182"/>
            <p:cNvCxnSpPr/>
            <p:nvPr/>
          </p:nvCxnSpPr>
          <p:spPr>
            <a:xfrm>
              <a:off x="1238250" y="1555735"/>
              <a:ext cx="371475" cy="600075"/>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Straight Connector 183"/>
            <p:cNvCxnSpPr/>
            <p:nvPr/>
          </p:nvCxnSpPr>
          <p:spPr>
            <a:xfrm flipV="1">
              <a:off x="2828925" y="403210"/>
              <a:ext cx="399415" cy="652463"/>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Straight Connector 186"/>
            <p:cNvCxnSpPr/>
            <p:nvPr/>
          </p:nvCxnSpPr>
          <p:spPr>
            <a:xfrm>
              <a:off x="2833688" y="1012810"/>
              <a:ext cx="371475" cy="709613"/>
            </a:xfrm>
            <a:prstGeom prst="line">
              <a:avLst/>
            </a:prstGeom>
          </p:spPr>
          <p:style>
            <a:lnRef idx="3">
              <a:schemeClr val="accent1"/>
            </a:lnRef>
            <a:fillRef idx="0">
              <a:schemeClr val="accent1"/>
            </a:fillRef>
            <a:effectRef idx="2">
              <a:schemeClr val="accent1"/>
            </a:effectRef>
            <a:fontRef idx="minor">
              <a:schemeClr val="tx1"/>
            </a:fontRef>
          </p:style>
        </p:cxnSp>
        <p:sp>
          <p:nvSpPr>
            <p:cNvPr id="50" name="Rounded Rectangle 17"/>
            <p:cNvSpPr/>
            <p:nvPr/>
          </p:nvSpPr>
          <p:spPr>
            <a:xfrm>
              <a:off x="0" y="1231885"/>
              <a:ext cx="1247775" cy="628650"/>
            </a:xfrm>
            <a:prstGeom prst="roundRect">
              <a:avLst>
                <a:gd name="adj" fmla="val 7143"/>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b="1" dirty="0">
                  <a:solidFill>
                    <a:srgbClr val="FFFFFF"/>
                  </a:solidFill>
                  <a:effectLst/>
                  <a:ea typeface="Calibri" panose="020F0502020204030204" pitchFamily="34" charset="0"/>
                  <a:cs typeface="Arial" panose="020B0604020202020204" pitchFamily="34" charset="0"/>
                </a:rPr>
                <a:t>Organizational</a:t>
              </a:r>
              <a:endParaRPr lang="en-US" dirty="0">
                <a:effectLst/>
                <a:ea typeface="Calibri" panose="020F0502020204030204" pitchFamily="34" charset="0"/>
                <a:cs typeface="Arial" panose="020B0604020202020204" pitchFamily="34" charset="0"/>
              </a:endParaRPr>
            </a:p>
            <a:p>
              <a:pPr algn="ctr" rtl="0">
                <a:lnSpc>
                  <a:spcPct val="107000"/>
                </a:lnSpc>
                <a:spcAft>
                  <a:spcPts val="0"/>
                </a:spcAft>
              </a:pPr>
              <a:r>
                <a:rPr lang="en-US" b="1" dirty="0">
                  <a:solidFill>
                    <a:srgbClr val="FFFFFF"/>
                  </a:solidFill>
                  <a:effectLst/>
                  <a:ea typeface="Calibri" panose="020F0502020204030204" pitchFamily="34" charset="0"/>
                  <a:cs typeface="Arial" panose="020B0604020202020204" pitchFamily="34" charset="0"/>
                </a:rPr>
                <a:t>Communication</a:t>
              </a:r>
              <a:endParaRPr lang="en-US" dirty="0">
                <a:effectLst/>
                <a:ea typeface="Calibri" panose="020F0502020204030204" pitchFamily="34" charset="0"/>
                <a:cs typeface="Arial" panose="020B0604020202020204" pitchFamily="34" charset="0"/>
              </a:endParaRPr>
            </a:p>
          </p:txBody>
        </p:sp>
        <p:sp>
          <p:nvSpPr>
            <p:cNvPr id="51" name="Rounded Rectangle 18"/>
            <p:cNvSpPr/>
            <p:nvPr/>
          </p:nvSpPr>
          <p:spPr>
            <a:xfrm>
              <a:off x="1600200" y="1808148"/>
              <a:ext cx="1247775" cy="628650"/>
            </a:xfrm>
            <a:prstGeom prst="roundRect">
              <a:avLst>
                <a:gd name="adj" fmla="val 7143"/>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b="1" dirty="0">
                  <a:solidFill>
                    <a:srgbClr val="000000"/>
                  </a:solidFill>
                  <a:effectLst/>
                  <a:ea typeface="Calibri" panose="020F0502020204030204" pitchFamily="34" charset="0"/>
                  <a:cs typeface="Arial" panose="020B0604020202020204" pitchFamily="34" charset="0"/>
                </a:rPr>
                <a:t>External</a:t>
              </a:r>
              <a:endParaRPr lang="en-US" dirty="0">
                <a:effectLst/>
                <a:ea typeface="Calibri" panose="020F0502020204030204" pitchFamily="34" charset="0"/>
                <a:cs typeface="Arial" panose="020B0604020202020204" pitchFamily="34" charset="0"/>
              </a:endParaRPr>
            </a:p>
            <a:p>
              <a:pPr algn="ctr" rtl="0">
                <a:lnSpc>
                  <a:spcPct val="107000"/>
                </a:lnSpc>
                <a:spcAft>
                  <a:spcPts val="0"/>
                </a:spcAft>
              </a:pPr>
              <a:r>
                <a:rPr lang="en-US" b="1" dirty="0">
                  <a:solidFill>
                    <a:srgbClr val="000000"/>
                  </a:solidFill>
                  <a:effectLst/>
                  <a:ea typeface="Calibri" panose="020F0502020204030204" pitchFamily="34" charset="0"/>
                  <a:cs typeface="Arial" panose="020B0604020202020204" pitchFamily="34" charset="0"/>
                </a:rPr>
                <a:t>Communication</a:t>
              </a:r>
              <a:endParaRPr lang="en-US" dirty="0">
                <a:effectLst/>
                <a:ea typeface="Calibri" panose="020F0502020204030204" pitchFamily="34" charset="0"/>
                <a:cs typeface="Arial" panose="020B0604020202020204" pitchFamily="34" charset="0"/>
              </a:endParaRPr>
            </a:p>
          </p:txBody>
        </p:sp>
        <p:sp>
          <p:nvSpPr>
            <p:cNvPr id="52" name="Rounded Rectangle 22"/>
            <p:cNvSpPr/>
            <p:nvPr/>
          </p:nvSpPr>
          <p:spPr>
            <a:xfrm>
              <a:off x="1600200" y="698485"/>
              <a:ext cx="1247775" cy="628650"/>
            </a:xfrm>
            <a:prstGeom prst="roundRect">
              <a:avLst>
                <a:gd name="adj" fmla="val 7143"/>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b="1" dirty="0">
                  <a:solidFill>
                    <a:srgbClr val="000000"/>
                  </a:solidFill>
                  <a:effectLst/>
                  <a:ea typeface="Calibri" panose="020F0502020204030204" pitchFamily="34" charset="0"/>
                  <a:cs typeface="Arial" panose="020B0604020202020204" pitchFamily="34" charset="0"/>
                </a:rPr>
                <a:t>Internal</a:t>
              </a:r>
              <a:endParaRPr lang="en-US" dirty="0">
                <a:effectLst/>
                <a:ea typeface="Calibri" panose="020F0502020204030204" pitchFamily="34" charset="0"/>
                <a:cs typeface="Arial" panose="020B0604020202020204" pitchFamily="34" charset="0"/>
              </a:endParaRPr>
            </a:p>
            <a:p>
              <a:pPr algn="ctr" rtl="0">
                <a:lnSpc>
                  <a:spcPct val="107000"/>
                </a:lnSpc>
                <a:spcAft>
                  <a:spcPts val="0"/>
                </a:spcAft>
              </a:pPr>
              <a:r>
                <a:rPr lang="en-US" b="1" dirty="0">
                  <a:solidFill>
                    <a:srgbClr val="000000"/>
                  </a:solidFill>
                  <a:effectLst/>
                  <a:ea typeface="Calibri" panose="020F0502020204030204" pitchFamily="34" charset="0"/>
                  <a:cs typeface="Arial" panose="020B0604020202020204" pitchFamily="34" charset="0"/>
                </a:rPr>
                <a:t>Communication</a:t>
              </a:r>
              <a:endParaRPr lang="en-US" dirty="0">
                <a:effectLst/>
                <a:ea typeface="Calibri" panose="020F0502020204030204" pitchFamily="34" charset="0"/>
                <a:cs typeface="Arial" panose="020B0604020202020204" pitchFamily="34" charset="0"/>
              </a:endParaRPr>
            </a:p>
          </p:txBody>
        </p:sp>
        <p:sp>
          <p:nvSpPr>
            <p:cNvPr id="53" name="Rounded Rectangle 29"/>
            <p:cNvSpPr/>
            <p:nvPr/>
          </p:nvSpPr>
          <p:spPr>
            <a:xfrm>
              <a:off x="3171825" y="1269985"/>
              <a:ext cx="1247775" cy="628650"/>
            </a:xfrm>
            <a:prstGeom prst="roundRect">
              <a:avLst>
                <a:gd name="adj" fmla="val 7143"/>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b="1" dirty="0">
                  <a:solidFill>
                    <a:srgbClr val="FFFFFF"/>
                  </a:solidFill>
                  <a:effectLst/>
                  <a:ea typeface="Calibri" panose="020F0502020204030204" pitchFamily="34" charset="0"/>
                  <a:cs typeface="Arial" panose="020B0604020202020204" pitchFamily="34" charset="0"/>
                </a:rPr>
                <a:t>Informal</a:t>
              </a:r>
              <a:endParaRPr lang="en-US" dirty="0">
                <a:effectLst/>
                <a:ea typeface="Calibri" panose="020F0502020204030204" pitchFamily="34" charset="0"/>
                <a:cs typeface="Arial" panose="020B0604020202020204" pitchFamily="34" charset="0"/>
              </a:endParaRPr>
            </a:p>
            <a:p>
              <a:pPr algn="ctr" rtl="0">
                <a:lnSpc>
                  <a:spcPct val="107000"/>
                </a:lnSpc>
                <a:spcAft>
                  <a:spcPts val="0"/>
                </a:spcAft>
              </a:pPr>
              <a:r>
                <a:rPr lang="en-US" b="1" dirty="0">
                  <a:solidFill>
                    <a:srgbClr val="FFFFFF"/>
                  </a:solidFill>
                  <a:effectLst/>
                  <a:ea typeface="Calibri" panose="020F0502020204030204" pitchFamily="34" charset="0"/>
                  <a:cs typeface="Arial" panose="020B0604020202020204" pitchFamily="34" charset="0"/>
                </a:rPr>
                <a:t>Communication</a:t>
              </a:r>
              <a:endParaRPr lang="en-US" dirty="0">
                <a:effectLst/>
                <a:ea typeface="Calibri" panose="020F0502020204030204" pitchFamily="34" charset="0"/>
                <a:cs typeface="Arial" panose="020B0604020202020204" pitchFamily="34" charset="0"/>
              </a:endParaRPr>
            </a:p>
          </p:txBody>
        </p:sp>
        <p:cxnSp>
          <p:nvCxnSpPr>
            <p:cNvPr id="54" name="Straight Connector 195"/>
            <p:cNvCxnSpPr>
              <a:stCxn id="57" idx="1"/>
            </p:cNvCxnSpPr>
            <p:nvPr/>
          </p:nvCxnSpPr>
          <p:spPr>
            <a:xfrm flipH="1">
              <a:off x="4410076" y="183714"/>
              <a:ext cx="285749" cy="319418"/>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196"/>
            <p:cNvCxnSpPr>
              <a:endCxn id="58" idx="1"/>
            </p:cNvCxnSpPr>
            <p:nvPr/>
          </p:nvCxnSpPr>
          <p:spPr>
            <a:xfrm>
              <a:off x="4410075" y="488935"/>
              <a:ext cx="285750" cy="128064"/>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197"/>
            <p:cNvCxnSpPr>
              <a:endCxn id="59" idx="1"/>
            </p:cNvCxnSpPr>
            <p:nvPr/>
          </p:nvCxnSpPr>
          <p:spPr>
            <a:xfrm>
              <a:off x="4410075" y="479409"/>
              <a:ext cx="280988" cy="571847"/>
            </a:xfrm>
            <a:prstGeom prst="line">
              <a:avLst/>
            </a:prstGeom>
          </p:spPr>
          <p:style>
            <a:lnRef idx="3">
              <a:schemeClr val="accent2"/>
            </a:lnRef>
            <a:fillRef idx="0">
              <a:schemeClr val="accent2"/>
            </a:fillRef>
            <a:effectRef idx="2">
              <a:schemeClr val="accent2"/>
            </a:effectRef>
            <a:fontRef idx="minor">
              <a:schemeClr val="tx1"/>
            </a:fontRef>
          </p:style>
        </p:cxnSp>
        <p:sp>
          <p:nvSpPr>
            <p:cNvPr id="57" name="Rounded Rectangle 34"/>
            <p:cNvSpPr/>
            <p:nvPr/>
          </p:nvSpPr>
          <p:spPr>
            <a:xfrm>
              <a:off x="4695825" y="0"/>
              <a:ext cx="1247775" cy="367493"/>
            </a:xfrm>
            <a:prstGeom prst="roundRect">
              <a:avLst>
                <a:gd name="adj" fmla="val 7143"/>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b="1" dirty="0">
                  <a:solidFill>
                    <a:srgbClr val="000000"/>
                  </a:solidFill>
                  <a:effectLst/>
                  <a:ea typeface="Calibri" panose="020F0502020204030204" pitchFamily="34" charset="0"/>
                  <a:cs typeface="Arial" panose="020B0604020202020204" pitchFamily="34" charset="0"/>
                </a:rPr>
                <a:t>Upward</a:t>
              </a:r>
              <a:endParaRPr lang="en-US" sz="1100" dirty="0">
                <a:effectLst/>
                <a:ea typeface="Calibri" panose="020F0502020204030204" pitchFamily="34" charset="0"/>
                <a:cs typeface="Arial" panose="020B0604020202020204" pitchFamily="34" charset="0"/>
              </a:endParaRPr>
            </a:p>
          </p:txBody>
        </p:sp>
        <p:sp>
          <p:nvSpPr>
            <p:cNvPr id="58" name="Rounded Rectangle 35"/>
            <p:cNvSpPr/>
            <p:nvPr/>
          </p:nvSpPr>
          <p:spPr>
            <a:xfrm>
              <a:off x="4695825" y="433251"/>
              <a:ext cx="1247775" cy="367493"/>
            </a:xfrm>
            <a:prstGeom prst="roundRect">
              <a:avLst>
                <a:gd name="adj" fmla="val 7143"/>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b="1" dirty="0">
                  <a:solidFill>
                    <a:srgbClr val="000000"/>
                  </a:solidFill>
                  <a:effectLst/>
                  <a:ea typeface="Calibri" panose="020F0502020204030204" pitchFamily="34" charset="0"/>
                  <a:cs typeface="Arial" panose="020B0604020202020204" pitchFamily="34" charset="0"/>
                </a:rPr>
                <a:t>Downward</a:t>
              </a:r>
              <a:endParaRPr lang="en-US" dirty="0">
                <a:effectLst/>
                <a:ea typeface="Calibri" panose="020F0502020204030204" pitchFamily="34" charset="0"/>
                <a:cs typeface="Arial" panose="020B0604020202020204" pitchFamily="34" charset="0"/>
              </a:endParaRPr>
            </a:p>
          </p:txBody>
        </p:sp>
        <p:sp>
          <p:nvSpPr>
            <p:cNvPr id="59" name="Rounded Rectangle 48"/>
            <p:cNvSpPr/>
            <p:nvPr/>
          </p:nvSpPr>
          <p:spPr>
            <a:xfrm>
              <a:off x="4691063" y="867509"/>
              <a:ext cx="1247775" cy="367493"/>
            </a:xfrm>
            <a:prstGeom prst="roundRect">
              <a:avLst>
                <a:gd name="adj" fmla="val 7143"/>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b="1" dirty="0">
                  <a:solidFill>
                    <a:srgbClr val="000000"/>
                  </a:solidFill>
                  <a:effectLst/>
                  <a:ea typeface="Calibri" panose="020F0502020204030204" pitchFamily="34" charset="0"/>
                  <a:cs typeface="Arial" panose="020B0604020202020204" pitchFamily="34" charset="0"/>
                </a:rPr>
                <a:t>Horizontal</a:t>
              </a:r>
              <a:endParaRPr lang="en-US" dirty="0">
                <a:effectLst/>
                <a:ea typeface="Calibri" panose="020F0502020204030204" pitchFamily="34" charset="0"/>
                <a:cs typeface="Arial" panose="020B0604020202020204" pitchFamily="34" charset="0"/>
              </a:endParaRPr>
            </a:p>
          </p:txBody>
        </p:sp>
        <p:sp>
          <p:nvSpPr>
            <p:cNvPr id="60" name="Rounded Rectangle 55"/>
            <p:cNvSpPr/>
            <p:nvPr/>
          </p:nvSpPr>
          <p:spPr>
            <a:xfrm>
              <a:off x="3171825" y="165085"/>
              <a:ext cx="1247775" cy="628650"/>
            </a:xfrm>
            <a:prstGeom prst="roundRect">
              <a:avLst>
                <a:gd name="adj" fmla="val 7143"/>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b="1" dirty="0">
                  <a:solidFill>
                    <a:srgbClr val="FFFFFF"/>
                  </a:solidFill>
                  <a:effectLst/>
                  <a:ea typeface="Calibri" panose="020F0502020204030204" pitchFamily="34" charset="0"/>
                  <a:cs typeface="Arial" panose="020B0604020202020204" pitchFamily="34" charset="0"/>
                </a:rPr>
                <a:t>Formal</a:t>
              </a:r>
              <a:endParaRPr lang="en-US" dirty="0">
                <a:effectLst/>
                <a:ea typeface="Calibri" panose="020F0502020204030204" pitchFamily="34" charset="0"/>
                <a:cs typeface="Arial" panose="020B0604020202020204" pitchFamily="34" charset="0"/>
              </a:endParaRPr>
            </a:p>
            <a:p>
              <a:pPr algn="ctr" rtl="0">
                <a:lnSpc>
                  <a:spcPct val="107000"/>
                </a:lnSpc>
                <a:spcAft>
                  <a:spcPts val="0"/>
                </a:spcAft>
              </a:pPr>
              <a:r>
                <a:rPr lang="en-US" b="1" dirty="0">
                  <a:solidFill>
                    <a:srgbClr val="FFFFFF"/>
                  </a:solidFill>
                  <a:effectLst/>
                  <a:ea typeface="Calibri" panose="020F0502020204030204" pitchFamily="34" charset="0"/>
                  <a:cs typeface="Arial" panose="020B0604020202020204" pitchFamily="34" charset="0"/>
                </a:rPr>
                <a:t>Communication</a:t>
              </a:r>
              <a:endParaRPr lang="en-US" dirty="0">
                <a:effectLst/>
                <a:ea typeface="Calibri" panose="020F0502020204030204" pitchFamily="34" charset="0"/>
                <a:cs typeface="Arial" panose="020B0604020202020204" pitchFamily="34" charset="0"/>
              </a:endParaRPr>
            </a:p>
          </p:txBody>
        </p:sp>
      </p:grpSp>
      <p:sp>
        <p:nvSpPr>
          <p:cNvPr id="61" name="مستطيل مستدير الزوايا 60">
            <a:hlinkClick r:id="rId3"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2" name="مستطيل مستدير الزوايا 61">
            <a:hlinkClick r:id="rId4" action="ppaction://hlinksldjump"/>
          </p:cNvPr>
          <p:cNvSpPr/>
          <p:nvPr/>
        </p:nvSpPr>
        <p:spPr>
          <a:xfrm>
            <a:off x="9783183" y="256117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3" name="مستطيل مستدير الزوايا 62">
            <a:hlinkClick r:id="rId5"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4" name="مستطيل مستدير الزوايا 63">
            <a:hlinkClick r:id="rId6"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5" name="مستطيل مستدير الزوايا 64">
            <a:hlinkClick r:id="rId7"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7" name="مستطيل مستدير الزوايا 66">
            <a:hlinkClick r:id="rId8"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68"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0" name="رابط مستقيم 6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1"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387575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sp>
        <p:nvSpPr>
          <p:cNvPr id="12" name="Oval 11">
            <a:extLst>
              <a:ext uri="{FF2B5EF4-FFF2-40B4-BE49-F238E27FC236}">
                <a16:creationId xmlns:a16="http://schemas.microsoft.com/office/drawing/2014/main" xmlns=""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Define Organizational Communication.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grpSp>
        <p:nvGrpSpPr>
          <p:cNvPr id="44" name="Shape 851">
            <a:extLst>
              <a:ext uri="{FF2B5EF4-FFF2-40B4-BE49-F238E27FC236}">
                <a16:creationId xmlns:a16="http://schemas.microsoft.com/office/drawing/2014/main" xmlns="" id="{B029C05A-AD20-46C2-89FB-90D0D7E4A1A5}"/>
              </a:ext>
            </a:extLst>
          </p:cNvPr>
          <p:cNvGrpSpPr/>
          <p:nvPr/>
        </p:nvGrpSpPr>
        <p:grpSpPr>
          <a:xfrm>
            <a:off x="481763" y="4470386"/>
            <a:ext cx="1555200" cy="1541052"/>
            <a:chOff x="6649150" y="309350"/>
            <a:chExt cx="395800" cy="395800"/>
          </a:xfrm>
        </p:grpSpPr>
        <p:sp>
          <p:nvSpPr>
            <p:cNvPr id="45"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6"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7"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8"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9"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0"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1"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2"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3"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4"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7"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8"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9"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0"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1"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5"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6"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7"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8"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9"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0"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1"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2"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2" name="مستطيل مستدير الزوايا 61">
            <a:hlinkClick r:id="rId2"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74" name="مستطيل مستدير الزوايا 73">
            <a:hlinkClick r:id="rId3" action="ppaction://hlinksldjump"/>
          </p:cNvPr>
          <p:cNvSpPr/>
          <p:nvPr/>
        </p:nvSpPr>
        <p:spPr>
          <a:xfrm>
            <a:off x="9783183" y="256117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5" name="مستطيل مستدير الزوايا 74">
            <a:hlinkClick r:id="rId4" action="ppaction://hlinksldjump"/>
          </p:cNvPr>
          <p:cNvSpPr/>
          <p:nvPr/>
        </p:nvSpPr>
        <p:spPr>
          <a:xfrm>
            <a:off x="9783183" y="327988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76" name="مستطيل مستدير الزوايا 75">
            <a:hlinkClick r:id="rId5"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77" name="مستطيل مستدير الزوايا 76">
            <a:hlinkClick r:id="rId6"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83" name="مستطيل مستدير الزوايا 82">
            <a:hlinkClick r:id="rId7"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63"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8" name="رابط مستقيم 7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9"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600" b="1" dirty="0">
                <a:solidFill>
                  <a:schemeClr val="tx1"/>
                </a:solidFill>
                <a:latin typeface="Sakkal Majalla" panose="02000000000000000000" pitchFamily="2" charset="-78"/>
                <a:cs typeface="Sakkal Majalla" panose="02000000000000000000" pitchFamily="2" charset="-78"/>
              </a:rPr>
              <a:t>There are two types of communication businesses are concerned with:  internal and external.  </a:t>
            </a: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a:solidFill>
                  <a:schemeClr val="bg1"/>
                </a:solidFill>
                <a:latin typeface="Arial Black" panose="020B0A04020102020204" pitchFamily="34" charset="0"/>
              </a:rPr>
              <a:t>Internal and External Communication</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56" name="صورة 55"/>
          <p:cNvPicPr/>
          <p:nvPr/>
        </p:nvPicPr>
        <p:blipFill>
          <a:blip r:embed="rId3">
            <a:extLst>
              <a:ext uri="{28A0092B-C50C-407E-A947-70E740481C1C}">
                <a14:useLocalDpi xmlns:a14="http://schemas.microsoft.com/office/drawing/2010/main" val="0"/>
              </a:ext>
            </a:extLst>
          </a:blip>
          <a:stretch>
            <a:fillRect/>
          </a:stretch>
        </p:blipFill>
        <p:spPr>
          <a:xfrm>
            <a:off x="1896035" y="2694801"/>
            <a:ext cx="6441141" cy="3623304"/>
          </a:xfrm>
          <a:prstGeom prst="rect">
            <a:avLst/>
          </a:prstGeom>
        </p:spPr>
      </p:pic>
      <p:sp>
        <p:nvSpPr>
          <p:cNvPr id="57" name="مستطيل مستدير الزوايا 56">
            <a:hlinkClick r:id="rId4" action="ppaction://hlinksldjump"/>
          </p:cNvPr>
          <p:cNvSpPr/>
          <p:nvPr/>
        </p:nvSpPr>
        <p:spPr>
          <a:xfrm>
            <a:off x="9783183" y="184246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8" name="مستطيل مستدير الزوايا 57">
            <a:hlinkClick r:id="rId5" action="ppaction://hlinksldjump"/>
          </p:cNvPr>
          <p:cNvSpPr/>
          <p:nvPr/>
        </p:nvSpPr>
        <p:spPr>
          <a:xfrm>
            <a:off x="9783183" y="256117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9" name="مستطيل مستدير الزوايا 58">
            <a:hlinkClick r:id="rId6" action="ppaction://hlinksldjump"/>
          </p:cNvPr>
          <p:cNvSpPr/>
          <p:nvPr/>
        </p:nvSpPr>
        <p:spPr>
          <a:xfrm>
            <a:off x="9783183" y="3279882"/>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0" name="مستطيل مستدير الزوايا 59">
            <a:hlinkClick r:id="rId7" action="ppaction://hlinksldjump"/>
          </p:cNvPr>
          <p:cNvSpPr/>
          <p:nvPr/>
        </p:nvSpPr>
        <p:spPr>
          <a:xfrm>
            <a:off x="9783183" y="39919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1" name="مستطيل مستدير الزوايا 60">
            <a:hlinkClick r:id="rId8" action="ppaction://hlinksldjump"/>
          </p:cNvPr>
          <p:cNvSpPr/>
          <p:nvPr/>
        </p:nvSpPr>
        <p:spPr>
          <a:xfrm>
            <a:off x="9783183" y="542190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3" name="مستطيل مستدير الزوايا 62">
            <a:hlinkClick r:id="rId9" action="ppaction://hlinksldjump"/>
          </p:cNvPr>
          <p:cNvSpPr/>
          <p:nvPr/>
        </p:nvSpPr>
        <p:spPr>
          <a:xfrm>
            <a:off x="9783183" y="470397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Fourth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130917" y="6527180"/>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1.3:  Organizational Communication</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64506870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1696</TotalTime>
  <Words>2117</Words>
  <Application>Microsoft Office PowerPoint</Application>
  <PresentationFormat>ملء الشاشة</PresentationFormat>
  <Paragraphs>386</Paragraphs>
  <Slides>36</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36</vt:i4>
      </vt:variant>
    </vt:vector>
  </HeadingPairs>
  <TitlesOfParts>
    <vt:vector size="52" baseType="lpstr">
      <vt:lpstr>Al-Mateen</vt:lpstr>
      <vt:lpstr>AL-Mohanad</vt:lpstr>
      <vt:lpstr>Arial</vt:lpstr>
      <vt:lpstr>Arial Black</vt:lpstr>
      <vt:lpstr>Arvo</vt:lpstr>
      <vt:lpstr>Calibri</vt:lpstr>
      <vt:lpstr>Calibri Light</vt:lpstr>
      <vt:lpstr>Century</vt:lpstr>
      <vt:lpstr>Helvetica Black</vt:lpstr>
      <vt:lpstr>PT Bold Heading</vt:lpstr>
      <vt:lpstr>Roboto Condensed</vt:lpstr>
      <vt:lpstr>Rockwell Extra Bold</vt:lpstr>
      <vt:lpstr>Sakkal Majalla</vt:lpstr>
      <vt:lpstr>Segoe UI Black</vt:lpstr>
      <vt:lpstr>Times New Roman</vt:lpstr>
      <vt:lpstr>Office Theme</vt:lpstr>
      <vt:lpstr>Communication Skills   ادر 213</vt:lpstr>
      <vt:lpstr>عرض تقديمي في PowerPoint</vt:lpstr>
      <vt:lpstr>عرض تقديمي في PowerPoint</vt:lpstr>
      <vt:lpstr>عرض تقديمي في PowerPoint</vt:lpstr>
      <vt:lpstr>Engaging Starters</vt:lpstr>
      <vt:lpstr>Organizational Communication</vt:lpstr>
      <vt:lpstr>Organizational Communication</vt:lpstr>
      <vt:lpstr>Evaluation Activity</vt:lpstr>
      <vt:lpstr>Internal and External Communication</vt:lpstr>
      <vt:lpstr>Internal and External Communication</vt:lpstr>
      <vt:lpstr>Internal and External Communication</vt:lpstr>
      <vt:lpstr>Evaluation Activity</vt:lpstr>
      <vt:lpstr>Formal and Informal Communication</vt:lpstr>
      <vt:lpstr>Evaluation Activity</vt:lpstr>
      <vt:lpstr>Direction of Formal Communications</vt:lpstr>
      <vt:lpstr>Direction of Formal Communications</vt:lpstr>
      <vt:lpstr>Direction of Formal Communications</vt:lpstr>
      <vt:lpstr>Direction of Formal Communications</vt:lpstr>
      <vt:lpstr>Evaluation Activity</vt:lpstr>
      <vt:lpstr>Questions</vt:lpstr>
      <vt:lpstr>Questions</vt:lpstr>
      <vt:lpstr>Questions</vt:lpstr>
      <vt:lpstr>Questions</vt:lpstr>
      <vt:lpstr>Questions</vt:lpstr>
      <vt:lpstr>Questions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127</cp:revision>
  <dcterms:created xsi:type="dcterms:W3CDTF">2020-03-04T10:47:58Z</dcterms:created>
  <dcterms:modified xsi:type="dcterms:W3CDTF">2021-01-20T07:00:30Z</dcterms:modified>
</cp:coreProperties>
</file>