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5" r:id="rId6"/>
    <p:sldId id="267" r:id="rId7"/>
    <p:sldId id="296" r:id="rId8"/>
    <p:sldId id="333" r:id="rId9"/>
    <p:sldId id="334" r:id="rId10"/>
    <p:sldId id="335" r:id="rId11"/>
    <p:sldId id="306" r:id="rId12"/>
    <p:sldId id="336" r:id="rId13"/>
    <p:sldId id="337" r:id="rId14"/>
    <p:sldId id="321" r:id="rId15"/>
    <p:sldId id="338" r:id="rId16"/>
    <p:sldId id="323" r:id="rId17"/>
    <p:sldId id="339" r:id="rId18"/>
    <p:sldId id="341" r:id="rId19"/>
    <p:sldId id="340" r:id="rId20"/>
    <p:sldId id="275" r:id="rId21"/>
    <p:sldId id="276" r:id="rId22"/>
    <p:sldId id="343" r:id="rId23"/>
    <p:sldId id="346" r:id="rId24"/>
    <p:sldId id="330" r:id="rId25"/>
    <p:sldId id="279" r:id="rId26"/>
    <p:sldId id="288" r:id="rId27"/>
    <p:sldId id="342" r:id="rId28"/>
    <p:sldId id="345" r:id="rId29"/>
    <p:sldId id="308" r:id="rId30"/>
    <p:sldId id="332" r:id="rId31"/>
    <p:sldId id="347" r:id="rId32"/>
    <p:sldId id="348" r:id="rId33"/>
    <p:sldId id="34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83E82"/>
    <a:srgbClr val="3F5378"/>
    <a:srgbClr val="FF5050"/>
    <a:srgbClr val="CCCCFF"/>
    <a:srgbClr val="92A8C8"/>
    <a:srgbClr val="FF9800"/>
    <a:srgbClr val="87A04A"/>
    <a:srgbClr val="5577A9"/>
    <a:srgbClr val="2F7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a Al Hermi" userId="ebe551ee1b006974" providerId="LiveId" clId="{9A2E8018-DFC0-4587-8CCF-E84692DB8287}"/>
    <pc:docChg chg="undo redo custSel addSld delSld modSld sldOrd">
      <pc:chgData name="Majeda Al Hermi" userId="ebe551ee1b006974" providerId="LiveId" clId="{9A2E8018-DFC0-4587-8CCF-E84692DB8287}" dt="2020-06-15T19:10:53.750" v="3745"/>
      <pc:docMkLst>
        <pc:docMk/>
      </pc:docMkLst>
      <pc:sldChg chg="addSp delSp modSp mod">
        <pc:chgData name="Majeda Al Hermi" userId="ebe551ee1b006974" providerId="LiveId" clId="{9A2E8018-DFC0-4587-8CCF-E84692DB8287}" dt="2020-06-10T11:42:53.091" v="238"/>
        <pc:sldMkLst>
          <pc:docMk/>
          <pc:sldMk cId="3255457237" sldId="256"/>
        </pc:sldMkLst>
        <pc:spChg chg="del">
          <ac:chgData name="Majeda Al Hermi" userId="ebe551ee1b006974" providerId="LiveId" clId="{9A2E8018-DFC0-4587-8CCF-E84692DB8287}" dt="2020-06-10T11:42:20.976" v="236" actId="21"/>
          <ac:spMkLst>
            <pc:docMk/>
            <pc:sldMk cId="3255457237" sldId="256"/>
            <ac:spMk id="3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2:24.772" v="237" actId="21"/>
          <ac:spMkLst>
            <pc:docMk/>
            <pc:sldMk cId="3255457237" sldId="256"/>
            <ac:spMk id="4" creationId="{1D3E92A8-7D60-4511-B5DE-5D5B2CB43A59}"/>
          </ac:spMkLst>
        </pc:spChg>
        <pc:spChg chg="add mod">
          <ac:chgData name="Majeda Al Hermi" userId="ebe551ee1b006974" providerId="LiveId" clId="{9A2E8018-DFC0-4587-8CCF-E84692DB8287}" dt="2020-06-10T11:42:53.091" v="238"/>
          <ac:spMkLst>
            <pc:docMk/>
            <pc:sldMk cId="3255457237" sldId="256"/>
            <ac:spMk id="7" creationId="{AF00B596-7B01-43CA-B059-816B31626258}"/>
          </ac:spMkLst>
        </pc:spChg>
        <pc:spChg chg="add mod">
          <ac:chgData name="Majeda Al Hermi" userId="ebe551ee1b006974" providerId="LiveId" clId="{9A2E8018-DFC0-4587-8CCF-E84692DB8287}" dt="2020-06-10T11:42:53.091" v="238"/>
          <ac:spMkLst>
            <pc:docMk/>
            <pc:sldMk cId="3255457237" sldId="256"/>
            <ac:spMk id="8" creationId="{9E08E178-21ED-4169-889D-B770A7D668E4}"/>
          </ac:spMkLst>
        </pc:spChg>
        <pc:spChg chg="add mod">
          <ac:chgData name="Majeda Al Hermi" userId="ebe551ee1b006974" providerId="LiveId" clId="{9A2E8018-DFC0-4587-8CCF-E84692DB8287}" dt="2020-06-10T11:42:53.091" v="238"/>
          <ac:spMkLst>
            <pc:docMk/>
            <pc:sldMk cId="3255457237" sldId="256"/>
            <ac:spMk id="9" creationId="{7A985F83-96FA-41F0-9616-49BFBDCC2B79}"/>
          </ac:spMkLst>
        </pc:spChg>
      </pc:sldChg>
      <pc:sldChg chg="addSp modSp mod">
        <pc:chgData name="Majeda Al Hermi" userId="ebe551ee1b006974" providerId="LiveId" clId="{9A2E8018-DFC0-4587-8CCF-E84692DB8287}" dt="2020-06-15T16:31:21.097" v="2842" actId="1076"/>
        <pc:sldMkLst>
          <pc:docMk/>
          <pc:sldMk cId="3590452718" sldId="260"/>
        </pc:sldMkLst>
        <pc:spChg chg="mod">
          <ac:chgData name="Majeda Al Hermi" userId="ebe551ee1b006974" providerId="LiveId" clId="{9A2E8018-DFC0-4587-8CCF-E84692DB8287}" dt="2020-06-15T16:31:21.097" v="2842" actId="1076"/>
          <ac:spMkLst>
            <pc:docMk/>
            <pc:sldMk cId="3590452718" sldId="260"/>
            <ac:spMk id="8" creationId="{6CE6E763-DF88-4316-B12D-F9A5C2913CBA}"/>
          </ac:spMkLst>
        </pc:spChg>
        <pc:spChg chg="add mod">
          <ac:chgData name="Majeda Al Hermi" userId="ebe551ee1b006974" providerId="LiveId" clId="{9A2E8018-DFC0-4587-8CCF-E84692DB8287}" dt="2020-06-10T11:44:41.329" v="257" actId="404"/>
          <ac:spMkLst>
            <pc:docMk/>
            <pc:sldMk cId="3590452718" sldId="260"/>
            <ac:spMk id="12" creationId="{44097747-7082-4462-BD81-614E1073243B}"/>
          </ac:spMkLst>
        </pc:spChg>
        <pc:picChg chg="add mod ord">
          <ac:chgData name="Majeda Al Hermi" userId="ebe551ee1b006974" providerId="LiveId" clId="{9A2E8018-DFC0-4587-8CCF-E84692DB8287}" dt="2020-06-10T11:44:07.089" v="249" actId="1076"/>
          <ac:picMkLst>
            <pc:docMk/>
            <pc:sldMk cId="3590452718" sldId="260"/>
            <ac:picMk id="10" creationId="{92DE8860-E7CD-423B-A2BC-532C4BB3044D}"/>
          </ac:picMkLst>
        </pc:picChg>
        <pc:picChg chg="add mod">
          <ac:chgData name="Majeda Al Hermi" userId="ebe551ee1b006974" providerId="LiveId" clId="{9A2E8018-DFC0-4587-8CCF-E84692DB8287}" dt="2020-06-10T11:44:32.938" v="250"/>
          <ac:picMkLst>
            <pc:docMk/>
            <pc:sldMk cId="3590452718" sldId="260"/>
            <ac:picMk id="11" creationId="{B5177473-69E3-49F8-A721-DA1C57CCE6DC}"/>
          </ac:picMkLst>
        </pc:picChg>
      </pc:sldChg>
      <pc:sldChg chg="addSp modSp mod">
        <pc:chgData name="Majeda Al Hermi" userId="ebe551ee1b006974" providerId="LiveId" clId="{9A2E8018-DFC0-4587-8CCF-E84692DB8287}" dt="2020-06-15T16:31:57.036" v="2846"/>
        <pc:sldMkLst>
          <pc:docMk/>
          <pc:sldMk cId="2238683589" sldId="263"/>
        </pc:sldMkLst>
        <pc:spChg chg="mod">
          <ac:chgData name="Majeda Al Hermi" userId="ebe551ee1b006974" providerId="LiveId" clId="{9A2E8018-DFC0-4587-8CCF-E84692DB8287}" dt="2020-06-15T16:16:04.415" v="2673"/>
          <ac:spMkLst>
            <pc:docMk/>
            <pc:sldMk cId="2238683589" sldId="263"/>
            <ac:spMk id="6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6:09.867" v="2674"/>
          <ac:spMkLst>
            <pc:docMk/>
            <pc:sldMk cId="2238683589" sldId="263"/>
            <ac:spMk id="12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6:18.209" v="2675"/>
          <ac:spMkLst>
            <pc:docMk/>
            <pc:sldMk cId="2238683589" sldId="263"/>
            <ac:spMk id="13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6:35.095" v="2677"/>
          <ac:spMkLst>
            <pc:docMk/>
            <pc:sldMk cId="2238683589" sldId="263"/>
            <ac:spMk id="17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6:41.117" v="2678"/>
          <ac:spMkLst>
            <pc:docMk/>
            <pc:sldMk cId="2238683589" sldId="263"/>
            <ac:spMk id="18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31:57.036" v="2846"/>
          <ac:spMkLst>
            <pc:docMk/>
            <pc:sldMk cId="2238683589" sldId="263"/>
            <ac:spMk id="19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0T11:45:23.050" v="280" actId="20577"/>
          <ac:spMkLst>
            <pc:docMk/>
            <pc:sldMk cId="2238683589" sldId="263"/>
            <ac:spMk id="21" creationId="{1CFE1C69-2662-4DB0-8735-9A5100D91083}"/>
          </ac:spMkLst>
        </pc:spChg>
      </pc:sldChg>
      <pc:sldChg chg="addSp delSp modSp mod">
        <pc:chgData name="Majeda Al Hermi" userId="ebe551ee1b006974" providerId="LiveId" clId="{9A2E8018-DFC0-4587-8CCF-E84692DB8287}" dt="2020-06-15T16:23:10.451" v="2761" actId="207"/>
        <pc:sldMkLst>
          <pc:docMk/>
          <pc:sldMk cId="2015591451" sldId="265"/>
        </pc:sldMkLst>
        <pc:spChg chg="add del mod">
          <ac:chgData name="Majeda Al Hermi" userId="ebe551ee1b006974" providerId="LiveId" clId="{9A2E8018-DFC0-4587-8CCF-E84692DB8287}" dt="2020-06-10T11:45:29.030" v="281" actId="478"/>
          <ac:spMkLst>
            <pc:docMk/>
            <pc:sldMk cId="2015591451" sldId="265"/>
            <ac:spMk id="12" creationId="{E4BEE455-2220-4DD7-B6EC-7DA9E2B2A594}"/>
          </ac:spMkLst>
        </pc:spChg>
        <pc:spChg chg="add mod">
          <ac:chgData name="Majeda Al Hermi" userId="ebe551ee1b006974" providerId="LiveId" clId="{9A2E8018-DFC0-4587-8CCF-E84692DB8287}" dt="2020-06-10T11:46:26.611" v="296"/>
          <ac:spMkLst>
            <pc:docMk/>
            <pc:sldMk cId="2015591451" sldId="265"/>
            <ac:spMk id="13" creationId="{E98CE9C2-6904-49B5-B3CF-B1053D82A6B9}"/>
          </ac:spMkLst>
        </pc:spChg>
        <pc:spChg chg="add mod">
          <ac:chgData name="Majeda Al Hermi" userId="ebe551ee1b006974" providerId="LiveId" clId="{9A2E8018-DFC0-4587-8CCF-E84692DB8287}" dt="2020-06-15T16:23:10.451" v="2761" actId="207"/>
          <ac:spMkLst>
            <pc:docMk/>
            <pc:sldMk cId="2015591451" sldId="265"/>
            <ac:spMk id="15" creationId="{0F20C848-0F11-4216-9C5D-9852B3D80380}"/>
          </ac:spMkLst>
        </pc:spChg>
        <pc:spChg chg="mod">
          <ac:chgData name="Majeda Al Hermi" userId="ebe551ee1b006974" providerId="LiveId" clId="{9A2E8018-DFC0-4587-8CCF-E84692DB8287}" dt="2020-06-10T11:47:52.084" v="326" actId="113"/>
          <ac:spMkLst>
            <pc:docMk/>
            <pc:sldMk cId="2015591451" sldId="265"/>
            <ac:spMk id="16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6:23:06.248" v="2760"/>
          <ac:spMkLst>
            <pc:docMk/>
            <pc:sldMk cId="2015591451" sldId="265"/>
            <ac:spMk id="17" creationId="{D7245EF8-7DF5-4ED0-910C-6B18D4465EA8}"/>
          </ac:spMkLst>
        </pc:spChg>
        <pc:spChg chg="add mod">
          <ac:chgData name="Majeda Al Hermi" userId="ebe551ee1b006974" providerId="LiveId" clId="{9A2E8018-DFC0-4587-8CCF-E84692DB8287}" dt="2020-06-15T16:23:06.248" v="2760"/>
          <ac:spMkLst>
            <pc:docMk/>
            <pc:sldMk cId="2015591451" sldId="265"/>
            <ac:spMk id="18" creationId="{ED6B157F-113B-4E41-B33E-3C913A6AA4D5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19" creationId="{6D3B0D04-48BA-48C0-A69D-0998E1404018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20" creationId="{2E38D585-31A3-4E9E-8A79-1CE133B34BBA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21" creationId="{ABF14190-C71E-4B50-9A9A-DE95CF39C9B3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22" creationId="{132651AB-7522-4339-8570-A825C76109E2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23" creationId="{5BA468CF-9C16-4E1C-84C2-C363A680417B}"/>
          </ac:spMkLst>
        </pc:spChg>
        <pc:spChg chg="add mod">
          <ac:chgData name="Majeda Al Hermi" userId="ebe551ee1b006974" providerId="LiveId" clId="{9A2E8018-DFC0-4587-8CCF-E84692DB8287}" dt="2020-06-15T16:23:06.248" v="2760"/>
          <ac:spMkLst>
            <pc:docMk/>
            <pc:sldMk cId="2015591451" sldId="265"/>
            <ac:spMk id="24" creationId="{B6C2F668-8A05-42D8-B086-2EF6D1E11BF9}"/>
          </ac:spMkLst>
        </pc:spChg>
        <pc:spChg chg="add mod">
          <ac:chgData name="Majeda Al Hermi" userId="ebe551ee1b006974" providerId="LiveId" clId="{9A2E8018-DFC0-4587-8CCF-E84692DB8287}" dt="2020-06-15T16:23:06.248" v="2760"/>
          <ac:spMkLst>
            <pc:docMk/>
            <pc:sldMk cId="2015591451" sldId="265"/>
            <ac:spMk id="25" creationId="{045029F3-E711-4E07-8F71-2854F15ED78E}"/>
          </ac:spMkLst>
        </pc:spChg>
      </pc:sldChg>
      <pc:sldChg chg="addSp delSp modSp mod">
        <pc:chgData name="Majeda Al Hermi" userId="ebe551ee1b006974" providerId="LiveId" clId="{9A2E8018-DFC0-4587-8CCF-E84692DB8287}" dt="2020-06-15T16:23:17.480" v="2763" actId="207"/>
        <pc:sldMkLst>
          <pc:docMk/>
          <pc:sldMk cId="1146255274" sldId="267"/>
        </pc:sldMkLst>
        <pc:spChg chg="del mod">
          <ac:chgData name="Majeda Al Hermi" userId="ebe551ee1b006974" providerId="LiveId" clId="{9A2E8018-DFC0-4587-8CCF-E84692DB8287}" dt="2020-06-10T11:48:11.626" v="332" actId="478"/>
          <ac:spMkLst>
            <pc:docMk/>
            <pc:sldMk cId="1146255274" sldId="267"/>
            <ac:spMk id="2" creationId="{DE01A0C1-89BF-41C3-8459-BA3530766340}"/>
          </ac:spMkLst>
        </pc:spChg>
        <pc:spChg chg="mod">
          <ac:chgData name="Majeda Al Hermi" userId="ebe551ee1b006974" providerId="LiveId" clId="{9A2E8018-DFC0-4587-8CCF-E84692DB8287}" dt="2020-06-15T16:13:40.843" v="2657" actId="13926"/>
          <ac:spMkLst>
            <pc:docMk/>
            <pc:sldMk cId="1146255274" sldId="267"/>
            <ac:spMk id="3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5:35.685" v="282" actId="478"/>
          <ac:spMkLst>
            <pc:docMk/>
            <pc:sldMk cId="1146255274" sldId="267"/>
            <ac:spMk id="27" creationId="{35BFABDB-BDBA-4AB7-8D5D-2FAD549ED159}"/>
          </ac:spMkLst>
        </pc:spChg>
        <pc:spChg chg="add mod">
          <ac:chgData name="Majeda Al Hermi" userId="ebe551ee1b006974" providerId="LiveId" clId="{9A2E8018-DFC0-4587-8CCF-E84692DB8287}" dt="2020-06-10T11:46:29.423" v="297"/>
          <ac:spMkLst>
            <pc:docMk/>
            <pc:sldMk cId="1146255274" sldId="267"/>
            <ac:spMk id="28" creationId="{B3F21365-6DA4-418A-97BD-55D4E688B920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5" creationId="{68B5E24A-11F8-415D-A840-CB2D21FAE901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6" creationId="{6738EAAB-5F38-4062-AC11-6DB047D5FC55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7" creationId="{F9594C06-A694-4E36-9636-6FA4533D2BB6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8" creationId="{D50F0AB1-68EB-442C-AED6-BE8140B76A08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9" creationId="{396C825B-6CFD-4408-B3CC-24B1074EEDBF}"/>
          </ac:spMkLst>
        </pc:spChg>
        <pc:spChg chg="mod">
          <ac:chgData name="Majeda Al Hermi" userId="ebe551ee1b006974" providerId="LiveId" clId="{9A2E8018-DFC0-4587-8CCF-E84692DB8287}" dt="2020-06-15T16:17:46.253" v="2684"/>
          <ac:spMkLst>
            <pc:docMk/>
            <pc:sldMk cId="1146255274" sldId="267"/>
            <ac:spMk id="50" creationId="{1BC900C1-6A48-4FE1-8BD6-0F86A1CCCDE6}"/>
          </ac:spMkLst>
        </pc:spChg>
        <pc:spChg chg="add mod">
          <ac:chgData name="Majeda Al Hermi" userId="ebe551ee1b006974" providerId="LiveId" clId="{9A2E8018-DFC0-4587-8CCF-E84692DB8287}" dt="2020-06-15T16:23:13.153" v="2762"/>
          <ac:spMkLst>
            <pc:docMk/>
            <pc:sldMk cId="1146255274" sldId="267"/>
            <ac:spMk id="51" creationId="{477B4809-0497-4FF7-838D-4979D50C18AC}"/>
          </ac:spMkLst>
        </pc:spChg>
        <pc:spChg chg="add mod">
          <ac:chgData name="Majeda Al Hermi" userId="ebe551ee1b006974" providerId="LiveId" clId="{9A2E8018-DFC0-4587-8CCF-E84692DB8287}" dt="2020-06-15T16:23:17.480" v="2763" actId="207"/>
          <ac:spMkLst>
            <pc:docMk/>
            <pc:sldMk cId="1146255274" sldId="267"/>
            <ac:spMk id="52" creationId="{5419ABC5-D73E-4D9A-A5B2-6CBBA349FE8E}"/>
          </ac:spMkLst>
        </pc:spChg>
        <pc:spChg chg="add mod">
          <ac:chgData name="Majeda Al Hermi" userId="ebe551ee1b006974" providerId="LiveId" clId="{9A2E8018-DFC0-4587-8CCF-E84692DB8287}" dt="2020-06-15T16:23:13.153" v="2762"/>
          <ac:spMkLst>
            <pc:docMk/>
            <pc:sldMk cId="1146255274" sldId="267"/>
            <ac:spMk id="53" creationId="{2F8159C0-F538-44E9-8B13-0954F6482157}"/>
          </ac:spMkLst>
        </pc:spChg>
        <pc:spChg chg="add mod">
          <ac:chgData name="Majeda Al Hermi" userId="ebe551ee1b006974" providerId="LiveId" clId="{9A2E8018-DFC0-4587-8CCF-E84692DB8287}" dt="2020-06-15T16:23:13.153" v="2762"/>
          <ac:spMkLst>
            <pc:docMk/>
            <pc:sldMk cId="1146255274" sldId="267"/>
            <ac:spMk id="54" creationId="{C9729EBD-9B6D-4F79-8E8A-66524BE38D8E}"/>
          </ac:spMkLst>
        </pc:spChg>
        <pc:spChg chg="add mod">
          <ac:chgData name="Majeda Al Hermi" userId="ebe551ee1b006974" providerId="LiveId" clId="{9A2E8018-DFC0-4587-8CCF-E84692DB8287}" dt="2020-06-15T16:23:13.153" v="2762"/>
          <ac:spMkLst>
            <pc:docMk/>
            <pc:sldMk cId="1146255274" sldId="267"/>
            <ac:spMk id="55" creationId="{4DB0F28E-BD90-4AB1-B00E-F10CC24501FF}"/>
          </ac:spMkLst>
        </pc:spChg>
        <pc:picChg chg="add mod">
          <ac:chgData name="Majeda Al Hermi" userId="ebe551ee1b006974" providerId="LiveId" clId="{9A2E8018-DFC0-4587-8CCF-E84692DB8287}" dt="2020-06-15T16:17:28.708" v="2682" actId="14100"/>
          <ac:picMkLst>
            <pc:docMk/>
            <pc:sldMk cId="1146255274" sldId="267"/>
            <ac:picMk id="4" creationId="{A2639124-7F97-43B3-B213-50F2DAF796AD}"/>
          </ac:picMkLst>
        </pc:picChg>
      </pc:sldChg>
      <pc:sldChg chg="addSp delSp modSp mod">
        <pc:chgData name="Majeda Al Hermi" userId="ebe551ee1b006974" providerId="LiveId" clId="{9A2E8018-DFC0-4587-8CCF-E84692DB8287}" dt="2020-06-15T16:26:32.199" v="2792"/>
        <pc:sldMkLst>
          <pc:docMk/>
          <pc:sldMk cId="1845843394" sldId="275"/>
        </pc:sldMkLst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15" creationId="{C38BE937-FB77-42BB-9BE6-9F0DB396BC81}"/>
          </ac:spMkLst>
        </pc:spChg>
        <pc:spChg chg="mod">
          <ac:chgData name="Majeda Al Hermi" userId="ebe551ee1b006974" providerId="LiveId" clId="{9A2E8018-DFC0-4587-8CCF-E84692DB8287}" dt="2020-06-15T15:59:35.690" v="1872" actId="20577"/>
          <ac:spMkLst>
            <pc:docMk/>
            <pc:sldMk cId="1845843394" sldId="275"/>
            <ac:spMk id="16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6:26:09.705" v="2789"/>
          <ac:spMkLst>
            <pc:docMk/>
            <pc:sldMk cId="1845843394" sldId="275"/>
            <ac:spMk id="17" creationId="{AB991657-89AD-4D7D-B6CE-01F69D831875}"/>
          </ac:spMkLst>
        </pc:spChg>
        <pc:spChg chg="add del mod">
          <ac:chgData name="Majeda Al Hermi" userId="ebe551ee1b006974" providerId="LiveId" clId="{9A2E8018-DFC0-4587-8CCF-E84692DB8287}" dt="2020-06-10T11:46:08.912" v="291" actId="478"/>
          <ac:spMkLst>
            <pc:docMk/>
            <pc:sldMk cId="1845843394" sldId="275"/>
            <ac:spMk id="17" creationId="{B42F5D4B-F8F2-4619-8483-A312E977BFFC}"/>
          </ac:spMkLst>
        </pc:spChg>
        <pc:spChg chg="add mod">
          <ac:chgData name="Majeda Al Hermi" userId="ebe551ee1b006974" providerId="LiveId" clId="{9A2E8018-DFC0-4587-8CCF-E84692DB8287}" dt="2020-06-10T11:46:55.486" v="308"/>
          <ac:spMkLst>
            <pc:docMk/>
            <pc:sldMk cId="1845843394" sldId="275"/>
            <ac:spMk id="18" creationId="{671FE795-E0C1-4B42-B713-829972EFF788}"/>
          </ac:spMkLst>
        </pc:spChg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19" creationId="{073E217A-0F13-4DA0-AB7E-166F73F7A231}"/>
          </ac:spMkLst>
        </pc:spChg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20" creationId="{03225B77-FCBE-4D92-A338-D1A963BCE6DA}"/>
          </ac:spMkLst>
        </pc:spChg>
        <pc:spChg chg="del">
          <ac:chgData name="Majeda Al Hermi" userId="ebe551ee1b006974" providerId="LiveId" clId="{9A2E8018-DFC0-4587-8CCF-E84692DB8287}" dt="2020-06-15T15:36:00.818" v="1378" actId="478"/>
          <ac:spMkLst>
            <pc:docMk/>
            <pc:sldMk cId="1845843394" sldId="275"/>
            <ac:spMk id="21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5:36:00.818" v="1378" actId="478"/>
          <ac:spMkLst>
            <pc:docMk/>
            <pc:sldMk cId="1845843394" sldId="275"/>
            <ac:spMk id="22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23" creationId="{E34DCCFC-37EF-4D6A-9782-6227A1CF9B8B}"/>
          </ac:spMkLst>
        </pc:spChg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24" creationId="{D61E6743-8281-4964-BA57-EE738E7E522B}"/>
          </ac:spMkLst>
        </pc:spChg>
        <pc:spChg chg="add mod">
          <ac:chgData name="Majeda Al Hermi" userId="ebe551ee1b006974" providerId="LiveId" clId="{9A2E8018-DFC0-4587-8CCF-E84692DB8287}" dt="2020-06-15T16:26:18.718" v="2790"/>
          <ac:spMkLst>
            <pc:docMk/>
            <pc:sldMk cId="1845843394" sldId="275"/>
            <ac:spMk id="25" creationId="{A25C2FD2-FA0F-4C05-A0F5-579151B91FB4}"/>
          </ac:spMkLst>
        </pc:spChg>
        <pc:spChg chg="add mod">
          <ac:chgData name="Majeda Al Hermi" userId="ebe551ee1b006974" providerId="LiveId" clId="{9A2E8018-DFC0-4587-8CCF-E84692DB8287}" dt="2020-06-15T16:26:25.560" v="2791"/>
          <ac:spMkLst>
            <pc:docMk/>
            <pc:sldMk cId="1845843394" sldId="275"/>
            <ac:spMk id="26" creationId="{C6985E23-4C51-4A5D-9D7B-E600D8D0197B}"/>
          </ac:spMkLst>
        </pc:spChg>
        <pc:spChg chg="add mod">
          <ac:chgData name="Majeda Al Hermi" userId="ebe551ee1b006974" providerId="LiveId" clId="{9A2E8018-DFC0-4587-8CCF-E84692DB8287}" dt="2020-06-15T16:26:32.199" v="2792"/>
          <ac:spMkLst>
            <pc:docMk/>
            <pc:sldMk cId="1845843394" sldId="275"/>
            <ac:spMk id="27" creationId="{172F21EC-CAE3-4270-8AFF-6D9181D98905}"/>
          </ac:spMkLst>
        </pc:spChg>
        <pc:spChg chg="add mod">
          <ac:chgData name="Majeda Al Hermi" userId="ebe551ee1b006974" providerId="LiveId" clId="{9A2E8018-DFC0-4587-8CCF-E84692DB8287}" dt="2020-06-15T16:24:26.416" v="2781"/>
          <ac:spMkLst>
            <pc:docMk/>
            <pc:sldMk cId="1845843394" sldId="275"/>
            <ac:spMk id="28" creationId="{CC2554DA-C513-4EE6-94BD-2842713E0CBE}"/>
          </ac:spMkLst>
        </pc:spChg>
        <pc:spChg chg="add mod">
          <ac:chgData name="Majeda Al Hermi" userId="ebe551ee1b006974" providerId="LiveId" clId="{9A2E8018-DFC0-4587-8CCF-E84692DB8287}" dt="2020-06-15T16:24:26.416" v="2781"/>
          <ac:spMkLst>
            <pc:docMk/>
            <pc:sldMk cId="1845843394" sldId="275"/>
            <ac:spMk id="30" creationId="{0104DDA9-18A1-410D-BAA3-2AF0E95BE252}"/>
          </ac:spMkLst>
        </pc:spChg>
        <pc:spChg chg="add mod">
          <ac:chgData name="Majeda Al Hermi" userId="ebe551ee1b006974" providerId="LiveId" clId="{9A2E8018-DFC0-4587-8CCF-E84692DB8287}" dt="2020-06-15T16:24:26.416" v="2781"/>
          <ac:spMkLst>
            <pc:docMk/>
            <pc:sldMk cId="1845843394" sldId="275"/>
            <ac:spMk id="31" creationId="{ADF177EC-C259-4C78-B78B-DC4DF05A0374}"/>
          </ac:spMkLst>
        </pc:spChg>
        <pc:spChg chg="add mod">
          <ac:chgData name="Majeda Al Hermi" userId="ebe551ee1b006974" providerId="LiveId" clId="{9A2E8018-DFC0-4587-8CCF-E84692DB8287}" dt="2020-06-15T16:24:30.977" v="2782" actId="207"/>
          <ac:spMkLst>
            <pc:docMk/>
            <pc:sldMk cId="1845843394" sldId="275"/>
            <ac:spMk id="32" creationId="{CF5681C6-5268-4FDE-A0EE-221D2E6716E0}"/>
          </ac:spMkLst>
        </pc:spChg>
        <pc:spChg chg="add mod">
          <ac:chgData name="Majeda Al Hermi" userId="ebe551ee1b006974" providerId="LiveId" clId="{9A2E8018-DFC0-4587-8CCF-E84692DB8287}" dt="2020-06-15T16:24:34.617" v="2783" actId="207"/>
          <ac:spMkLst>
            <pc:docMk/>
            <pc:sldMk cId="1845843394" sldId="275"/>
            <ac:spMk id="33" creationId="{14F8D638-044B-451B-A301-7A1E2242D59D}"/>
          </ac:spMkLst>
        </pc:spChg>
      </pc:sldChg>
      <pc:sldChg chg="addSp delSp modSp mod ord">
        <pc:chgData name="Majeda Al Hermi" userId="ebe551ee1b006974" providerId="LiveId" clId="{9A2E8018-DFC0-4587-8CCF-E84692DB8287}" dt="2020-06-15T16:28:32.587" v="2806"/>
        <pc:sldMkLst>
          <pc:docMk/>
          <pc:sldMk cId="1019743109" sldId="276"/>
        </pc:sldMkLst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15" creationId="{5C544158-0096-45C7-B0AA-9F5D996FFA84}"/>
          </ac:spMkLst>
        </pc:spChg>
        <pc:spChg chg="mod">
          <ac:chgData name="Majeda Al Hermi" userId="ebe551ee1b006974" providerId="LiveId" clId="{9A2E8018-DFC0-4587-8CCF-E84692DB8287}" dt="2020-06-15T16:06:38.105" v="2319" actId="20577"/>
          <ac:spMkLst>
            <pc:docMk/>
            <pc:sldMk cId="1019743109" sldId="276"/>
            <ac:spMk id="16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6:11.927" v="292" actId="478"/>
          <ac:spMkLst>
            <pc:docMk/>
            <pc:sldMk cId="1019743109" sldId="276"/>
            <ac:spMk id="17" creationId="{4C84B364-1812-4972-962D-FD58388E0889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17" creationId="{8EAC6A79-9341-40A3-832C-05291A2E7729}"/>
          </ac:spMkLst>
        </pc:spChg>
        <pc:spChg chg="add mod">
          <ac:chgData name="Majeda Al Hermi" userId="ebe551ee1b006974" providerId="LiveId" clId="{9A2E8018-DFC0-4587-8CCF-E84692DB8287}" dt="2020-06-10T11:46:57.328" v="309"/>
          <ac:spMkLst>
            <pc:docMk/>
            <pc:sldMk cId="1019743109" sldId="276"/>
            <ac:spMk id="18" creationId="{2AE67359-4311-4A03-91F7-B844DD686757}"/>
          </ac:spMkLst>
        </pc:spChg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19" creationId="{9F67D2BF-ABE8-44EC-B29F-01582C448822}"/>
          </ac:spMkLst>
        </pc:spChg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20" creationId="{E3EEA8AF-414F-4300-A33F-8D3646D55A15}"/>
          </ac:spMkLst>
        </pc:spChg>
        <pc:spChg chg="mod">
          <ac:chgData name="Majeda Al Hermi" userId="ebe551ee1b006974" providerId="LiveId" clId="{9A2E8018-DFC0-4587-8CCF-E84692DB8287}" dt="2020-06-15T16:28:27.481" v="2805"/>
          <ac:spMkLst>
            <pc:docMk/>
            <pc:sldMk cId="1019743109" sldId="276"/>
            <ac:spMk id="21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28:32.587" v="2806"/>
          <ac:spMkLst>
            <pc:docMk/>
            <pc:sldMk cId="1019743109" sldId="276"/>
            <ac:spMk id="22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23" creationId="{9CADEDA8-82A7-4555-B56D-E4B4B58169C1}"/>
          </ac:spMkLst>
        </pc:spChg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24" creationId="{3FB4E550-8FAA-4D4F-A804-CDDD19E7B213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25" creationId="{F9BCBFB8-B5B9-49D7-88A0-56026AA93F63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26" creationId="{D4343F02-DDBC-4D5F-BB99-58D5DA3E52CB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27" creationId="{41BBF65F-5C08-4C8E-A87C-44EE4E7691B9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28" creationId="{FD697B96-24DF-45F5-8128-59AFE6A5AE2B}"/>
          </ac:spMkLst>
        </pc:spChg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1539611066" sldId="277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2914503434" sldId="278"/>
        </pc:sldMkLst>
      </pc:sldChg>
      <pc:sldChg chg="addSp delSp modSp mod">
        <pc:chgData name="Majeda Al Hermi" userId="ebe551ee1b006974" providerId="LiveId" clId="{9A2E8018-DFC0-4587-8CCF-E84692DB8287}" dt="2020-06-15T19:10:47.689" v="3744"/>
        <pc:sldMkLst>
          <pc:docMk/>
          <pc:sldMk cId="1026101493" sldId="279"/>
        </pc:sldMkLst>
        <pc:spChg chg="mod">
          <ac:chgData name="Majeda Al Hermi" userId="ebe551ee1b006974" providerId="LiveId" clId="{9A2E8018-DFC0-4587-8CCF-E84692DB8287}" dt="2020-06-15T15:25:08.643" v="1163" actId="1076"/>
          <ac:spMkLst>
            <pc:docMk/>
            <pc:sldMk cId="1026101493" sldId="279"/>
            <ac:spMk id="14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32" creationId="{0EF9C7DD-64F7-44B7-A619-95F9608D52CA}"/>
          </ac:spMkLst>
        </pc:spChg>
        <pc:spChg chg="add del mod">
          <ac:chgData name="Majeda Al Hermi" userId="ebe551ee1b006974" providerId="LiveId" clId="{9A2E8018-DFC0-4587-8CCF-E84692DB8287}" dt="2020-06-10T11:46:21.284" v="295" actId="478"/>
          <ac:spMkLst>
            <pc:docMk/>
            <pc:sldMk cId="1026101493" sldId="279"/>
            <ac:spMk id="32" creationId="{263802E5-9A0B-45C2-806B-B72877496079}"/>
          </ac:spMkLst>
        </pc:spChg>
        <pc:spChg chg="add mod">
          <ac:chgData name="Majeda Al Hermi" userId="ebe551ee1b006974" providerId="LiveId" clId="{9A2E8018-DFC0-4587-8CCF-E84692DB8287}" dt="2020-06-10T11:47:03.538" v="312"/>
          <ac:spMkLst>
            <pc:docMk/>
            <pc:sldMk cId="1026101493" sldId="279"/>
            <ac:spMk id="33" creationId="{2B08BB27-DAB7-4424-B995-AF641604815C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34" creationId="{2B7E5183-DD45-40F5-952E-DBC714A25671}"/>
          </ac:spMkLst>
        </pc:spChg>
        <pc:spChg chg="mod">
          <ac:chgData name="Majeda Al Hermi" userId="ebe551ee1b006974" providerId="LiveId" clId="{9A2E8018-DFC0-4587-8CCF-E84692DB8287}" dt="2020-06-15T16:22:22.777" v="2757" actId="122"/>
          <ac:spMkLst>
            <pc:docMk/>
            <pc:sldMk cId="1026101493" sldId="279"/>
            <ac:spMk id="36" creationId="{B91172F4-9686-4D09-A056-6082F75A0308}"/>
          </ac:spMkLst>
        </pc:spChg>
        <pc:spChg chg="mod">
          <ac:chgData name="Majeda Al Hermi" userId="ebe551ee1b006974" providerId="LiveId" clId="{9A2E8018-DFC0-4587-8CCF-E84692DB8287}" dt="2020-06-15T16:21:55.393" v="2751" actId="20577"/>
          <ac:spMkLst>
            <pc:docMk/>
            <pc:sldMk cId="1026101493" sldId="279"/>
            <ac:spMk id="37" creationId="{7F00BA46-2982-45DD-ABD1-BCB99C490CE4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38" creationId="{4CC8B7C9-75EA-4FB8-B3D2-E1C795BAADB1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39" creationId="{17337520-48A0-44AB-8C43-2DAA7B484709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39" creationId="{E0690484-10D7-4E8B-AB37-214FAD6F7CDB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40" creationId="{1FFA5750-347E-4381-9EE6-F520EABF0BD6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0" creationId="{FD03F6D6-51EF-4A5F-B432-AE738F1403F4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1" creationId="{8DBEC555-E0BA-4170-A2B6-ACCA0BA2B3DE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41" creationId="{BC8AF1E8-3478-4EC1-822E-26418CC54F6B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42" creationId="{03422D5E-F8AF-4562-B350-F8D027556F46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2" creationId="{039DA22F-3218-407C-9BFD-89E14DDB1EF2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43" creationId="{4704CE0F-A9D5-4FC0-AAB8-D3774FCBF507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44" creationId="{A206DCCA-C3DD-4E26-9EB0-9C3A4DB156CA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45" creationId="{C900BFC1-8F85-4B3C-B7FC-8366C8DEFB52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6" creationId="{6E060E41-B34F-48D2-A44F-25E3CA7EB93C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7" creationId="{0357B0E5-AA6A-4793-B6F6-203649A90342}"/>
          </ac:spMkLst>
        </pc:spChg>
        <pc:grpChg chg="mod">
          <ac:chgData name="Majeda Al Hermi" userId="ebe551ee1b006974" providerId="LiveId" clId="{9A2E8018-DFC0-4587-8CCF-E84692DB8287}" dt="2020-06-15T15:25:10.830" v="1164" actId="1076"/>
          <ac:grpSpMkLst>
            <pc:docMk/>
            <pc:sldMk cId="1026101493" sldId="279"/>
            <ac:grpSpMk id="19" creationId="{00000000-0000-0000-0000-000000000000}"/>
          </ac:grpSpMkLst>
        </pc:grpChg>
        <pc:grpChg chg="add del mod">
          <ac:chgData name="Majeda Al Hermi" userId="ebe551ee1b006974" providerId="LiveId" clId="{9A2E8018-DFC0-4587-8CCF-E84692DB8287}" dt="2020-06-15T19:10:47.689" v="3744"/>
          <ac:grpSpMkLst>
            <pc:docMk/>
            <pc:sldMk cId="1026101493" sldId="279"/>
            <ac:grpSpMk id="38" creationId="{7866F3C7-A084-4512-9634-97AC297A61B5}"/>
          </ac:grpSpMkLst>
        </pc:grpChg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216719641" sldId="280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2136833537" sldId="281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694572677" sldId="282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3874067320" sldId="283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2892184134" sldId="284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558117651" sldId="285"/>
        </pc:sldMkLst>
      </pc:sldChg>
      <pc:sldChg chg="addSp modSp">
        <pc:chgData name="Majeda Al Hermi" userId="ebe551ee1b006974" providerId="LiveId" clId="{9A2E8018-DFC0-4587-8CCF-E84692DB8287}" dt="2020-06-10T11:47:05.413" v="313"/>
        <pc:sldMkLst>
          <pc:docMk/>
          <pc:sldMk cId="2987730381" sldId="288"/>
        </pc:sldMkLst>
        <pc:spChg chg="add mod">
          <ac:chgData name="Majeda Al Hermi" userId="ebe551ee1b006974" providerId="LiveId" clId="{9A2E8018-DFC0-4587-8CCF-E84692DB8287}" dt="2020-06-10T11:47:05.413" v="313"/>
          <ac:spMkLst>
            <pc:docMk/>
            <pc:sldMk cId="2987730381" sldId="288"/>
            <ac:spMk id="3" creationId="{2003C216-9A0D-445F-9122-4C1110BDEB7E}"/>
          </ac:spMkLst>
        </pc:spChg>
      </pc:sldChg>
      <pc:sldChg chg="addSp delSp modSp mod">
        <pc:chgData name="Majeda Al Hermi" userId="ebe551ee1b006974" providerId="LiveId" clId="{9A2E8018-DFC0-4587-8CCF-E84692DB8287}" dt="2020-06-15T18:56:45.048" v="3242" actId="20577"/>
        <pc:sldMkLst>
          <pc:docMk/>
          <pc:sldMk cId="3144271020" sldId="289"/>
        </pc:sldMkLst>
        <pc:spChg chg="add mod">
          <ac:chgData name="Majeda Al Hermi" userId="ebe551ee1b006974" providerId="LiveId" clId="{9A2E8018-DFC0-4587-8CCF-E84692DB8287}" dt="2020-06-15T18:52:31.685" v="2938" actId="208"/>
          <ac:spMkLst>
            <pc:docMk/>
            <pc:sldMk cId="3144271020" sldId="289"/>
            <ac:spMk id="2" creationId="{B3421A00-543B-4E6B-AABD-4C70A3D40E18}"/>
          </ac:spMkLst>
        </pc:spChg>
        <pc:spChg chg="mod">
          <ac:chgData name="Majeda Al Hermi" userId="ebe551ee1b006974" providerId="LiveId" clId="{9A2E8018-DFC0-4587-8CCF-E84692DB8287}" dt="2020-06-15T18:49:25.757" v="2921" actId="6549"/>
          <ac:spMkLst>
            <pc:docMk/>
            <pc:sldMk cId="3144271020" sldId="289"/>
            <ac:spMk id="3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8:55:21.133" v="3108" actId="1076"/>
          <ac:spMkLst>
            <pc:docMk/>
            <pc:sldMk cId="3144271020" sldId="289"/>
            <ac:spMk id="4" creationId="{4DF890CB-67D4-46FB-B2E5-8F989E494886}"/>
          </ac:spMkLst>
        </pc:spChg>
        <pc:spChg chg="del mod">
          <ac:chgData name="Majeda Al Hermi" userId="ebe551ee1b006974" providerId="LiveId" clId="{9A2E8018-DFC0-4587-8CCF-E84692DB8287}" dt="2020-06-15T18:48:56.467" v="2916" actId="21"/>
          <ac:spMkLst>
            <pc:docMk/>
            <pc:sldMk cId="3144271020" sldId="289"/>
            <ac:spMk id="5" creationId="{45EC6565-1A04-40E7-B5B9-B33B19423448}"/>
          </ac:spMkLst>
        </pc:spChg>
        <pc:spChg chg="add del mod">
          <ac:chgData name="Majeda Al Hermi" userId="ebe551ee1b006974" providerId="LiveId" clId="{9A2E8018-DFC0-4587-8CCF-E84692DB8287}" dt="2020-06-10T11:45:52.134" v="285" actId="478"/>
          <ac:spMkLst>
            <pc:docMk/>
            <pc:sldMk cId="3144271020" sldId="289"/>
            <ac:spMk id="28" creationId="{662E5925-E374-4A1F-8117-33AB25AE7E7A}"/>
          </ac:spMkLst>
        </pc:spChg>
        <pc:spChg chg="add mod">
          <ac:chgData name="Majeda Al Hermi" userId="ebe551ee1b006974" providerId="LiveId" clId="{9A2E8018-DFC0-4587-8CCF-E84692DB8287}" dt="2020-06-10T11:46:38.327" v="300"/>
          <ac:spMkLst>
            <pc:docMk/>
            <pc:sldMk cId="3144271020" sldId="289"/>
            <ac:spMk id="29" creationId="{5ED44512-6803-49AE-8F38-836A092B2602}"/>
          </ac:spMkLst>
        </pc:spChg>
        <pc:spChg chg="add del mod">
          <ac:chgData name="Majeda Al Hermi" userId="ebe551ee1b006974" providerId="LiveId" clId="{9A2E8018-DFC0-4587-8CCF-E84692DB8287}" dt="2020-06-15T18:49:11.745" v="2919"/>
          <ac:spMkLst>
            <pc:docMk/>
            <pc:sldMk cId="3144271020" sldId="289"/>
            <ac:spMk id="45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6:23:32.107" v="2768"/>
          <ac:spMkLst>
            <pc:docMk/>
            <pc:sldMk cId="3144271020" sldId="289"/>
            <ac:spMk id="46" creationId="{903969E4-109D-4AD2-B396-C62FA8615273}"/>
          </ac:spMkLst>
        </pc:spChg>
        <pc:spChg chg="add mod">
          <ac:chgData name="Majeda Al Hermi" userId="ebe551ee1b006974" providerId="LiveId" clId="{9A2E8018-DFC0-4587-8CCF-E84692DB8287}" dt="2020-06-15T16:23:39.833" v="2769" actId="207"/>
          <ac:spMkLst>
            <pc:docMk/>
            <pc:sldMk cId="3144271020" sldId="289"/>
            <ac:spMk id="47" creationId="{C668051E-AF77-4163-A055-4A8777A814CE}"/>
          </ac:spMkLst>
        </pc:spChg>
        <pc:spChg chg="add mod">
          <ac:chgData name="Majeda Al Hermi" userId="ebe551ee1b006974" providerId="LiveId" clId="{9A2E8018-DFC0-4587-8CCF-E84692DB8287}" dt="2020-06-15T16:23:44.238" v="2770" actId="207"/>
          <ac:spMkLst>
            <pc:docMk/>
            <pc:sldMk cId="3144271020" sldId="289"/>
            <ac:spMk id="48" creationId="{AE086889-73F7-41DF-A90D-C2DF12786F22}"/>
          </ac:spMkLst>
        </pc:spChg>
        <pc:spChg chg="add mod">
          <ac:chgData name="Majeda Al Hermi" userId="ebe551ee1b006974" providerId="LiveId" clId="{9A2E8018-DFC0-4587-8CCF-E84692DB8287}" dt="2020-06-15T16:23:32.107" v="2768"/>
          <ac:spMkLst>
            <pc:docMk/>
            <pc:sldMk cId="3144271020" sldId="289"/>
            <ac:spMk id="49" creationId="{8AAD36E4-64B5-48E0-B1AD-164828D08390}"/>
          </ac:spMkLst>
        </pc:spChg>
        <pc:spChg chg="mod">
          <ac:chgData name="Majeda Al Hermi" userId="ebe551ee1b006974" providerId="LiveId" clId="{9A2E8018-DFC0-4587-8CCF-E84692DB8287}" dt="2020-06-15T18:48:43.767" v="2915" actId="20577"/>
          <ac:spMkLst>
            <pc:docMk/>
            <pc:sldMk cId="3144271020" sldId="289"/>
            <ac:spMk id="50" creationId="{7389520D-9D03-487A-8532-4583729E40E9}"/>
          </ac:spMkLst>
        </pc:spChg>
        <pc:spChg chg="add mod">
          <ac:chgData name="Majeda Al Hermi" userId="ebe551ee1b006974" providerId="LiveId" clId="{9A2E8018-DFC0-4587-8CCF-E84692DB8287}" dt="2020-06-15T16:23:32.107" v="2768"/>
          <ac:spMkLst>
            <pc:docMk/>
            <pc:sldMk cId="3144271020" sldId="289"/>
            <ac:spMk id="51" creationId="{332F3449-8BC7-4BF8-97BB-B3B61E148271}"/>
          </ac:spMkLst>
        </pc:spChg>
        <pc:spChg chg="add mod">
          <ac:chgData name="Majeda Al Hermi" userId="ebe551ee1b006974" providerId="LiveId" clId="{9A2E8018-DFC0-4587-8CCF-E84692DB8287}" dt="2020-06-15T18:52:47.400" v="2946" actId="20577"/>
          <ac:spMkLst>
            <pc:docMk/>
            <pc:sldMk cId="3144271020" sldId="289"/>
            <ac:spMk id="52" creationId="{1FE79383-BB2E-447B-B016-AC1BDF0ABD7D}"/>
          </ac:spMkLst>
        </pc:spChg>
        <pc:spChg chg="add mod">
          <ac:chgData name="Majeda Al Hermi" userId="ebe551ee1b006974" providerId="LiveId" clId="{9A2E8018-DFC0-4587-8CCF-E84692DB8287}" dt="2020-06-15T18:56:45.048" v="3242" actId="20577"/>
          <ac:spMkLst>
            <pc:docMk/>
            <pc:sldMk cId="3144271020" sldId="289"/>
            <ac:spMk id="53" creationId="{3ACA5912-00AE-4C36-93F7-9FD97747FE53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4" creationId="{8EE5626D-B2AE-485F-A63B-4C8C0247EBC3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6" creationId="{CC0BD28F-9873-48FA-A7B9-6E74F4E5E561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7" creationId="{78A91271-D6F2-4389-B988-7E205C2263A3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8" creationId="{579CD5FC-C894-4E4A-A381-292BB5A6227E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9" creationId="{593F5E40-82AC-4E10-ABAD-993BE11C70DB}"/>
          </ac:spMkLst>
        </pc:spChg>
        <pc:picChg chg="del">
          <ac:chgData name="Majeda Al Hermi" userId="ebe551ee1b006974" providerId="LiveId" clId="{9A2E8018-DFC0-4587-8CCF-E84692DB8287}" dt="2020-06-15T18:49:21.321" v="2920" actId="21"/>
          <ac:picMkLst>
            <pc:docMk/>
            <pc:sldMk cId="3144271020" sldId="289"/>
            <ac:picMk id="7" creationId="{F354F103-4047-4D7A-B565-1F22887F3149}"/>
          </ac:picMkLst>
        </pc:picChg>
      </pc:sldChg>
      <pc:sldChg chg="addSp delSp modSp del mod">
        <pc:chgData name="Majeda Al Hermi" userId="ebe551ee1b006974" providerId="LiveId" clId="{9A2E8018-DFC0-4587-8CCF-E84692DB8287}" dt="2020-06-15T16:07:27.181" v="2320" actId="2696"/>
        <pc:sldMkLst>
          <pc:docMk/>
          <pc:sldMk cId="896737548" sldId="293"/>
        </pc:sldMkLst>
        <pc:spChg chg="mod">
          <ac:chgData name="Majeda Al Hermi" userId="ebe551ee1b006974" providerId="LiveId" clId="{9A2E8018-DFC0-4587-8CCF-E84692DB8287}" dt="2020-06-10T11:52:08.001" v="393" actId="108"/>
          <ac:spMkLst>
            <pc:docMk/>
            <pc:sldMk cId="896737548" sldId="293"/>
            <ac:spMk id="16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6:15.910" v="293" actId="478"/>
          <ac:spMkLst>
            <pc:docMk/>
            <pc:sldMk cId="896737548" sldId="293"/>
            <ac:spMk id="17" creationId="{996F76DC-0232-4F56-A375-3E12CB55E6D1}"/>
          </ac:spMkLst>
        </pc:spChg>
        <pc:spChg chg="add mod">
          <ac:chgData name="Majeda Al Hermi" userId="ebe551ee1b006974" providerId="LiveId" clId="{9A2E8018-DFC0-4587-8CCF-E84692DB8287}" dt="2020-06-10T11:46:59.195" v="310"/>
          <ac:spMkLst>
            <pc:docMk/>
            <pc:sldMk cId="896737548" sldId="293"/>
            <ac:spMk id="18" creationId="{A52830FF-4FDA-4FEA-B1A0-B8E8C46445A1}"/>
          </ac:spMkLst>
        </pc:spChg>
      </pc:sldChg>
      <pc:sldChg chg="addSp delSp modSp del mod">
        <pc:chgData name="Majeda Al Hermi" userId="ebe551ee1b006974" providerId="LiveId" clId="{9A2E8018-DFC0-4587-8CCF-E84692DB8287}" dt="2020-06-15T16:07:27.181" v="2320" actId="2696"/>
        <pc:sldMkLst>
          <pc:docMk/>
          <pc:sldMk cId="148573652" sldId="294"/>
        </pc:sldMkLst>
        <pc:spChg chg="mod">
          <ac:chgData name="Majeda Al Hermi" userId="ebe551ee1b006974" providerId="LiveId" clId="{9A2E8018-DFC0-4587-8CCF-E84692DB8287}" dt="2020-06-10T11:52:10.110" v="396" actId="108"/>
          <ac:spMkLst>
            <pc:docMk/>
            <pc:sldMk cId="148573652" sldId="294"/>
            <ac:spMk id="16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6:18.316" v="294" actId="478"/>
          <ac:spMkLst>
            <pc:docMk/>
            <pc:sldMk cId="148573652" sldId="294"/>
            <ac:spMk id="17" creationId="{F8BF327D-64E6-4B07-BDDF-B971B33D582A}"/>
          </ac:spMkLst>
        </pc:spChg>
        <pc:spChg chg="add mod">
          <ac:chgData name="Majeda Al Hermi" userId="ebe551ee1b006974" providerId="LiveId" clId="{9A2E8018-DFC0-4587-8CCF-E84692DB8287}" dt="2020-06-10T11:47:01.253" v="311"/>
          <ac:spMkLst>
            <pc:docMk/>
            <pc:sldMk cId="148573652" sldId="294"/>
            <ac:spMk id="18" creationId="{8BC66882-F1F2-4F74-8867-49D7E61F2891}"/>
          </ac:spMkLst>
        </pc:spChg>
      </pc:sldChg>
      <pc:sldChg chg="addSp delSp modSp mod">
        <pc:chgData name="Majeda Al Hermi" userId="ebe551ee1b006974" providerId="LiveId" clId="{9A2E8018-DFC0-4587-8CCF-E84692DB8287}" dt="2020-06-15T16:23:29.748" v="2767"/>
        <pc:sldMkLst>
          <pc:docMk/>
          <pc:sldMk cId="2821080183" sldId="296"/>
        </pc:sldMkLst>
        <pc:spChg chg="mod">
          <ac:chgData name="Majeda Al Hermi" userId="ebe551ee1b006974" providerId="LiveId" clId="{9A2E8018-DFC0-4587-8CCF-E84692DB8287}" dt="2020-06-10T11:50:55.253" v="360" actId="113"/>
          <ac:spMkLst>
            <pc:docMk/>
            <pc:sldMk cId="2821080183" sldId="296"/>
            <ac:spMk id="39" creationId="{12D52847-7E1E-4BED-8555-89D4AF8823AE}"/>
          </ac:spMkLst>
        </pc:spChg>
        <pc:spChg chg="mod">
          <ac:chgData name="Majeda Al Hermi" userId="ebe551ee1b006974" providerId="LiveId" clId="{9A2E8018-DFC0-4587-8CCF-E84692DB8287}" dt="2020-06-10T11:51:00.377" v="366" actId="108"/>
          <ac:spMkLst>
            <pc:docMk/>
            <pc:sldMk cId="2821080183" sldId="296"/>
            <ac:spMk id="41" creationId="{C62F4748-41CE-4AE6-9199-4582ABD14EF3}"/>
          </ac:spMkLst>
        </pc:spChg>
        <pc:spChg chg="mod">
          <ac:chgData name="Majeda Al Hermi" userId="ebe551ee1b006974" providerId="LiveId" clId="{9A2E8018-DFC0-4587-8CCF-E84692DB8287}" dt="2020-06-10T11:50:58.987" v="363" actId="108"/>
          <ac:spMkLst>
            <pc:docMk/>
            <pc:sldMk cId="2821080183" sldId="296"/>
            <ac:spMk id="43" creationId="{D11D7123-0D25-422D-A3C5-A0B2013460AD}"/>
          </ac:spMkLst>
        </pc:spChg>
        <pc:spChg chg="add del mod">
          <ac:chgData name="Majeda Al Hermi" userId="ebe551ee1b006974" providerId="LiveId" clId="{9A2E8018-DFC0-4587-8CCF-E84692DB8287}" dt="2020-06-10T11:45:48.042" v="284" actId="478"/>
          <ac:spMkLst>
            <pc:docMk/>
            <pc:sldMk cId="2821080183" sldId="296"/>
            <ac:spMk id="62" creationId="{DFCD098B-3E1F-4060-AD78-4A67F8781DD6}"/>
          </ac:spMkLst>
        </pc:spChg>
        <pc:spChg chg="add mod">
          <ac:chgData name="Majeda Al Hermi" userId="ebe551ee1b006974" providerId="LiveId" clId="{9A2E8018-DFC0-4587-8CCF-E84692DB8287}" dt="2020-06-10T11:46:35.530" v="299"/>
          <ac:spMkLst>
            <pc:docMk/>
            <pc:sldMk cId="2821080183" sldId="296"/>
            <ac:spMk id="63" creationId="{9A90CCFF-658B-4816-BBF1-FFE2BBB2C03D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64" creationId="{7F10A801-8AB7-4295-B37C-E2EDD9D309F8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3" creationId="{93BAFC97-7171-4A51-8833-9A255D41F23D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4" creationId="{8BFB80DA-526B-491E-93EB-7A5B8A06A5AD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5" creationId="{E809EDDA-1A34-4C6A-90AB-4D880A3F4756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6" creationId="{3C0E9DB5-23D9-407A-979E-23EEE9F18592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7" creationId="{E94C7913-F809-49D2-B87D-7F590A22D2BB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78" creationId="{8C953935-6226-4CA2-B368-6F2F5B22006C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79" creationId="{45E20BE1-F40B-4CA6-B6ED-9A661C2F4B32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80" creationId="{8617E9EB-F523-4B9B-8AA8-03279490E624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81" creationId="{C8B66855-BD57-4E6F-9350-4BF3063068C9}"/>
          </ac:spMkLst>
        </pc:spChg>
      </pc:sldChg>
      <pc:sldChg chg="addSp delSp modSp del mod">
        <pc:chgData name="Majeda Al Hermi" userId="ebe551ee1b006974" providerId="LiveId" clId="{9A2E8018-DFC0-4587-8CCF-E84692DB8287}" dt="2020-06-15T13:06:41.312" v="572" actId="2696"/>
        <pc:sldMkLst>
          <pc:docMk/>
          <pc:sldMk cId="3264726469" sldId="297"/>
        </pc:sldMkLst>
        <pc:spChg chg="del mod">
          <ac:chgData name="Majeda Al Hermi" userId="ebe551ee1b006974" providerId="LiveId" clId="{9A2E8018-DFC0-4587-8CCF-E84692DB8287}" dt="2020-06-15T13:05:13.319" v="554"/>
          <ac:spMkLst>
            <pc:docMk/>
            <pc:sldMk cId="3264726469" sldId="297"/>
            <ac:spMk id="2" creationId="{7A0409D5-FB91-4992-89E2-4742BAD0D5DA}"/>
          </ac:spMkLst>
        </pc:spChg>
        <pc:spChg chg="add del mod">
          <ac:chgData name="Majeda Al Hermi" userId="ebe551ee1b006974" providerId="LiveId" clId="{9A2E8018-DFC0-4587-8CCF-E84692DB8287}" dt="2020-06-10T11:45:54.431" v="286" actId="478"/>
          <ac:spMkLst>
            <pc:docMk/>
            <pc:sldMk cId="3264726469" sldId="297"/>
            <ac:spMk id="49" creationId="{DA09642B-418D-4F95-ACEE-F804C0A49989}"/>
          </ac:spMkLst>
        </pc:spChg>
        <pc:spChg chg="add mod">
          <ac:chgData name="Majeda Al Hermi" userId="ebe551ee1b006974" providerId="LiveId" clId="{9A2E8018-DFC0-4587-8CCF-E84692DB8287}" dt="2020-06-10T11:46:39.998" v="301"/>
          <ac:spMkLst>
            <pc:docMk/>
            <pc:sldMk cId="3264726469" sldId="297"/>
            <ac:spMk id="50" creationId="{4AC0314A-14B2-41EC-8481-4F99425C31C3}"/>
          </ac:spMkLst>
        </pc:spChg>
        <pc:spChg chg="add del mod">
          <ac:chgData name="Majeda Al Hermi" userId="ebe551ee1b006974" providerId="LiveId" clId="{9A2E8018-DFC0-4587-8CCF-E84692DB8287}" dt="2020-06-10T11:46:44.153" v="303"/>
          <ac:spMkLst>
            <pc:docMk/>
            <pc:sldMk cId="3264726469" sldId="297"/>
            <ac:spMk id="51" creationId="{262F8EC8-701C-4B91-B619-2545CBCDBC5F}"/>
          </ac:spMkLst>
        </pc:spChg>
      </pc:sldChg>
      <pc:sldChg chg="addSp delSp modSp mod delAnim modAnim">
        <pc:chgData name="Majeda Al Hermi" userId="ebe551ee1b006974" providerId="LiveId" clId="{9A2E8018-DFC0-4587-8CCF-E84692DB8287}" dt="2020-06-15T16:24:17.121" v="2777"/>
        <pc:sldMkLst>
          <pc:docMk/>
          <pc:sldMk cId="3989963091" sldId="301"/>
        </pc:sldMkLst>
        <pc:spChg chg="add del mod">
          <ac:chgData name="Majeda Al Hermi" userId="ebe551ee1b006974" providerId="LiveId" clId="{9A2E8018-DFC0-4587-8CCF-E84692DB8287}" dt="2020-06-15T13:19:03.679" v="843" actId="21"/>
          <ac:spMkLst>
            <pc:docMk/>
            <pc:sldMk cId="3989963091" sldId="301"/>
            <ac:spMk id="2" creationId="{14E481A7-B60A-401A-8AD5-5CC78BC6437D}"/>
          </ac:spMkLst>
        </pc:spChg>
        <pc:spChg chg="mod">
          <ac:chgData name="Majeda Al Hermi" userId="ebe551ee1b006974" providerId="LiveId" clId="{9A2E8018-DFC0-4587-8CCF-E84692DB8287}" dt="2020-06-15T13:28:32.605" v="891" actId="6549"/>
          <ac:spMkLst>
            <pc:docMk/>
            <pc:sldMk cId="3989963091" sldId="301"/>
            <ac:spMk id="3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07T14:07:31.796" v="4" actId="478"/>
          <ac:spMkLst>
            <pc:docMk/>
            <pc:sldMk cId="3989963091" sldId="301"/>
            <ac:spMk id="4" creationId="{CEF53DD2-E460-4A04-B051-BA3303E58798}"/>
          </ac:spMkLst>
        </pc:spChg>
        <pc:spChg chg="add del mod">
          <ac:chgData name="Majeda Al Hermi" userId="ebe551ee1b006974" providerId="LiveId" clId="{9A2E8018-DFC0-4587-8CCF-E84692DB8287}" dt="2020-06-15T13:19:07.475" v="844" actId="21"/>
          <ac:spMkLst>
            <pc:docMk/>
            <pc:sldMk cId="3989963091" sldId="301"/>
            <ac:spMk id="4" creationId="{D863F12F-A7D7-4FFF-B957-1C38444AE8CB}"/>
          </ac:spMkLst>
        </pc:spChg>
        <pc:spChg chg="add del mod">
          <ac:chgData name="Majeda Al Hermi" userId="ebe551ee1b006974" providerId="LiveId" clId="{9A2E8018-DFC0-4587-8CCF-E84692DB8287}" dt="2020-06-15T13:08:14.244" v="622" actId="21"/>
          <ac:spMkLst>
            <pc:docMk/>
            <pc:sldMk cId="3989963091" sldId="301"/>
            <ac:spMk id="7" creationId="{5BC835B9-E5DB-49EF-8A01-089E0A965262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8" creationId="{DC37789B-B980-4028-8C51-2DBB7697BBEF}"/>
          </ac:spMkLst>
        </pc:spChg>
        <pc:spChg chg="add del mod">
          <ac:chgData name="Majeda Al Hermi" userId="ebe551ee1b006974" providerId="LiveId" clId="{9A2E8018-DFC0-4587-8CCF-E84692DB8287}" dt="2020-06-15T13:18:11.600" v="836" actId="21"/>
          <ac:spMkLst>
            <pc:docMk/>
            <pc:sldMk cId="3989963091" sldId="301"/>
            <ac:spMk id="9" creationId="{DC1C942D-6E2D-45B0-A963-9A5277954F0A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10" creationId="{8504C26D-7627-44EF-8377-F8A1C5DA0997}"/>
          </ac:spMkLst>
        </pc:spChg>
        <pc:spChg chg="add del mod">
          <ac:chgData name="Majeda Al Hermi" userId="ebe551ee1b006974" providerId="LiveId" clId="{9A2E8018-DFC0-4587-8CCF-E84692DB8287}" dt="2020-06-15T13:18:11.600" v="836" actId="21"/>
          <ac:spMkLst>
            <pc:docMk/>
            <pc:sldMk cId="3989963091" sldId="301"/>
            <ac:spMk id="11" creationId="{DB26321C-358E-41A9-BD37-6BC17CF9A85E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12" creationId="{750E0D91-8348-49C3-AC19-12119580C3F6}"/>
          </ac:spMkLst>
        </pc:spChg>
        <pc:spChg chg="add del mod">
          <ac:chgData name="Majeda Al Hermi" userId="ebe551ee1b006974" providerId="LiveId" clId="{9A2E8018-DFC0-4587-8CCF-E84692DB8287}" dt="2020-06-15T13:18:11.600" v="836" actId="21"/>
          <ac:spMkLst>
            <pc:docMk/>
            <pc:sldMk cId="3989963091" sldId="301"/>
            <ac:spMk id="13" creationId="{111435E4-8F67-42A6-9F1F-ECD8F0BF8C75}"/>
          </ac:spMkLst>
        </pc:spChg>
        <pc:spChg chg="add del">
          <ac:chgData name="Majeda Al Hermi" userId="ebe551ee1b006974" providerId="LiveId" clId="{9A2E8018-DFC0-4587-8CCF-E84692DB8287}" dt="2020-06-15T15:31:54.173" v="1301" actId="478"/>
          <ac:spMkLst>
            <pc:docMk/>
            <pc:sldMk cId="3989963091" sldId="301"/>
            <ac:spMk id="14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5:19:22.945" v="1063" actId="403"/>
          <ac:spMkLst>
            <pc:docMk/>
            <pc:sldMk cId="3989963091" sldId="301"/>
            <ac:spMk id="16" creationId="{A6B4451B-E3D7-4B32-94A9-49AAABD2572B}"/>
          </ac:spMkLst>
        </pc:spChg>
        <pc:spChg chg="add mod">
          <ac:chgData name="Majeda Al Hermi" userId="ebe551ee1b006974" providerId="LiveId" clId="{9A2E8018-DFC0-4587-8CCF-E84692DB8287}" dt="2020-06-15T15:18:43.027" v="1052" actId="1076"/>
          <ac:spMkLst>
            <pc:docMk/>
            <pc:sldMk cId="3989963091" sldId="301"/>
            <ac:spMk id="18" creationId="{11C609B5-66BB-46CB-8645-E8731FDA642A}"/>
          </ac:spMkLst>
        </pc:spChg>
        <pc:spChg chg="add mod">
          <ac:chgData name="Majeda Al Hermi" userId="ebe551ee1b006974" providerId="LiveId" clId="{9A2E8018-DFC0-4587-8CCF-E84692DB8287}" dt="2020-06-15T15:19:14.260" v="1060" actId="11"/>
          <ac:spMkLst>
            <pc:docMk/>
            <pc:sldMk cId="3989963091" sldId="301"/>
            <ac:spMk id="19" creationId="{3E2FA3CB-910A-474B-B73D-31904FC7AC39}"/>
          </ac:spMkLst>
        </pc:spChg>
        <pc:spChg chg="add mod">
          <ac:chgData name="Majeda Al Hermi" userId="ebe551ee1b006974" providerId="LiveId" clId="{9A2E8018-DFC0-4587-8CCF-E84692DB8287}" dt="2020-06-15T15:20:42.224" v="1092" actId="207"/>
          <ac:spMkLst>
            <pc:docMk/>
            <pc:sldMk cId="3989963091" sldId="301"/>
            <ac:spMk id="20" creationId="{C4A31130-DAD8-46C2-AA14-94EBF5E4A526}"/>
          </ac:spMkLst>
        </pc:spChg>
        <pc:spChg chg="add del mod">
          <ac:chgData name="Majeda Al Hermi" userId="ebe551ee1b006974" providerId="LiveId" clId="{9A2E8018-DFC0-4587-8CCF-E84692DB8287}" dt="2020-06-15T15:31:55.969" v="1302" actId="478"/>
          <ac:spMkLst>
            <pc:docMk/>
            <pc:sldMk cId="3989963091" sldId="301"/>
            <ac:spMk id="22" creationId="{8E9C6AE9-9195-4732-A470-98D91D275900}"/>
          </ac:spMkLst>
        </pc:spChg>
        <pc:spChg chg="del">
          <ac:chgData name="Majeda Al Hermi" userId="ebe551ee1b006974" providerId="LiveId" clId="{9A2E8018-DFC0-4587-8CCF-E84692DB8287}" dt="2020-06-07T14:07:29.109" v="3" actId="478"/>
          <ac:spMkLst>
            <pc:docMk/>
            <pc:sldMk cId="3989963091" sldId="301"/>
            <ac:spMk id="29" creationId="{00000000-0000-0000-0000-000000000000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38" creationId="{33CBEDF1-B50B-4C10-9106-D4B73D5D1AD0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39" creationId="{12D52847-7E1E-4BED-8555-89D4AF8823AE}"/>
          </ac:spMkLst>
        </pc:spChg>
        <pc:spChg chg="add del mod">
          <ac:chgData name="Majeda Al Hermi" userId="ebe551ee1b006974" providerId="LiveId" clId="{9A2E8018-DFC0-4587-8CCF-E84692DB8287}" dt="2020-06-10T11:46:03.132" v="289" actId="478"/>
          <ac:spMkLst>
            <pc:docMk/>
            <pc:sldMk cId="3989963091" sldId="301"/>
            <ac:spMk id="39" creationId="{AC6229DA-D3FE-4AC7-A090-5BF20FE1FBA8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40" creationId="{13C39B0C-8DB7-425D-88D0-B0CDAD9A7C53}"/>
          </ac:spMkLst>
        </pc:spChg>
        <pc:spChg chg="add mod">
          <ac:chgData name="Majeda Al Hermi" userId="ebe551ee1b006974" providerId="LiveId" clId="{9A2E8018-DFC0-4587-8CCF-E84692DB8287}" dt="2020-06-10T11:46:50.339" v="306"/>
          <ac:spMkLst>
            <pc:docMk/>
            <pc:sldMk cId="3989963091" sldId="301"/>
            <ac:spMk id="40" creationId="{7A5211A2-D938-4A2B-BAD6-DE0FE116C9CC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41" creationId="{BAEA321E-8AF6-4844-BEBA-57C217359FF6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41" creationId="{C62F4748-41CE-4AE6-9199-4582ABD14EF3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42" creationId="{005989F4-A449-4366-B781-49C98CA6D001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43" creationId="{D11D7123-0D25-422D-A3C5-A0B2013460AD}"/>
          </ac:spMkLst>
        </pc:spChg>
        <pc:spChg chg="add del mod">
          <ac:chgData name="Majeda Al Hermi" userId="ebe551ee1b006974" providerId="LiveId" clId="{9A2E8018-DFC0-4587-8CCF-E84692DB8287}" dt="2020-06-15T13:21:33.517" v="879" actId="478"/>
          <ac:spMkLst>
            <pc:docMk/>
            <pc:sldMk cId="3989963091" sldId="301"/>
            <ac:spMk id="45" creationId="{0FCF7ADF-4C8F-464A-A01C-8BACBA903D0E}"/>
          </ac:spMkLst>
        </pc:spChg>
        <pc:spChg chg="add mod">
          <ac:chgData name="Majeda Al Hermi" userId="ebe551ee1b006974" providerId="LiveId" clId="{9A2E8018-DFC0-4587-8CCF-E84692DB8287}" dt="2020-06-15T16:20:27.140" v="2705"/>
          <ac:spMkLst>
            <pc:docMk/>
            <pc:sldMk cId="3989963091" sldId="301"/>
            <ac:spMk id="46" creationId="{15FBBBCB-7D94-4CE6-8260-BD29BB7750A7}"/>
          </ac:spMkLst>
        </pc:spChg>
        <pc:spChg chg="add mod">
          <ac:chgData name="Majeda Al Hermi" userId="ebe551ee1b006974" providerId="LiveId" clId="{9A2E8018-DFC0-4587-8CCF-E84692DB8287}" dt="2020-06-15T15:18:43.027" v="1052" actId="1076"/>
          <ac:spMkLst>
            <pc:docMk/>
            <pc:sldMk cId="3989963091" sldId="301"/>
            <ac:spMk id="56" creationId="{8E0851B6-FD53-49B8-AD73-1317C3FD7608}"/>
          </ac:spMkLst>
        </pc:spChg>
        <pc:spChg chg="add mod">
          <ac:chgData name="Majeda Al Hermi" userId="ebe551ee1b006974" providerId="LiveId" clId="{9A2E8018-DFC0-4587-8CCF-E84692DB8287}" dt="2020-06-15T15:21:34.760" v="1103" actId="20577"/>
          <ac:spMkLst>
            <pc:docMk/>
            <pc:sldMk cId="3989963091" sldId="301"/>
            <ac:spMk id="59" creationId="{38C84F3B-8312-40FF-A5FD-FD7D2097318E}"/>
          </ac:spMkLst>
        </pc:spChg>
        <pc:spChg chg="add mod">
          <ac:chgData name="Majeda Al Hermi" userId="ebe551ee1b006974" providerId="LiveId" clId="{9A2E8018-DFC0-4587-8CCF-E84692DB8287}" dt="2020-06-15T15:21:37.260" v="1104" actId="20577"/>
          <ac:spMkLst>
            <pc:docMk/>
            <pc:sldMk cId="3989963091" sldId="301"/>
            <ac:spMk id="60" creationId="{86BDEF41-2BD8-4BBF-9DE1-5865DCD9C9FB}"/>
          </ac:spMkLst>
        </pc:spChg>
        <pc:spChg chg="add mod">
          <ac:chgData name="Majeda Al Hermi" userId="ebe551ee1b006974" providerId="LiveId" clId="{9A2E8018-DFC0-4587-8CCF-E84692DB8287}" dt="2020-06-15T15:21:43.774" v="1106" actId="20577"/>
          <ac:spMkLst>
            <pc:docMk/>
            <pc:sldMk cId="3989963091" sldId="301"/>
            <ac:spMk id="61" creationId="{C9C4BECE-E8DC-4E91-BE3A-FFD0FEC55629}"/>
          </ac:spMkLst>
        </pc:spChg>
        <pc:spChg chg="del">
          <ac:chgData name="Majeda Al Hermi" userId="ebe551ee1b006974" providerId="LiveId" clId="{9A2E8018-DFC0-4587-8CCF-E84692DB8287}" dt="2020-06-07T14:07:12.269" v="1" actId="478"/>
          <ac:spMkLst>
            <pc:docMk/>
            <pc:sldMk cId="3989963091" sldId="301"/>
            <ac:spMk id="62" creationId="{07F40F89-D866-41F6-880C-699F1F617DC2}"/>
          </ac:spMkLst>
        </pc:spChg>
        <pc:spChg chg="add mod">
          <ac:chgData name="Majeda Al Hermi" userId="ebe551ee1b006974" providerId="LiveId" clId="{9A2E8018-DFC0-4587-8CCF-E84692DB8287}" dt="2020-06-15T15:21:39.603" v="1105" actId="20577"/>
          <ac:spMkLst>
            <pc:docMk/>
            <pc:sldMk cId="3989963091" sldId="301"/>
            <ac:spMk id="62" creationId="{7961A893-8F93-43BE-B3F8-8F81747DEF16}"/>
          </ac:spMkLst>
        </pc:spChg>
        <pc:spChg chg="add del mod">
          <ac:chgData name="Majeda Al Hermi" userId="ebe551ee1b006974" providerId="LiveId" clId="{9A2E8018-DFC0-4587-8CCF-E84692DB8287}" dt="2020-06-15T15:31:49.783" v="1299" actId="478"/>
          <ac:spMkLst>
            <pc:docMk/>
            <pc:sldMk cId="3989963091" sldId="301"/>
            <ac:spMk id="64" creationId="{49B683CA-2359-4F51-898A-FA833A4F7280}"/>
          </ac:spMkLst>
        </pc:spChg>
        <pc:spChg chg="add 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65" creationId="{2CEE9612-ECCE-40BB-A680-3CFB6715D1E9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67" creationId="{205CD805-0B6A-436B-AF39-69E2FF40D68D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68" creationId="{BCB44119-6059-4617-AF93-C4FD778491E3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69" creationId="{C52F76CA-08F2-4BB7-A764-2E440BEBBE84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70" creationId="{FD07D93D-4504-4658-A91F-79FC37015F04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71" creationId="{57A34994-4AFE-4D17-8F42-C4C3010135B0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72" creationId="{56E9FEE8-A0CC-4CBB-AD0C-A9F1F919737A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3" creationId="{A34CF3ED-B6F9-4C77-8B50-BD43A3B567B8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5" creationId="{11952347-217D-4A25-B635-E6CACECED361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6" creationId="{40D66F91-3628-4A6C-8CEC-A2FAC39C5DF2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7" creationId="{D0E5B2C7-30D0-4141-96F0-54951A2DD100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8" creationId="{2E86C7D2-4E42-4CF8-8CC0-9422F6DDAF3D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79" creationId="{88C22E67-F49D-4196-A010-09436B2B08A0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0" creationId="{9D0BEF3D-95FE-440A-806E-67B75620B7F0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1" creationId="{9FC14DE7-D75B-4962-A99E-446B3193B9B1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2" creationId="{8B73059A-2D45-4C24-95CC-B1EE727DF4B6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3" creationId="{2B668111-7DAB-431B-949C-6E83CC6DA8A7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4" creationId="{BBB44DDC-CE35-4A0D-B404-878C7687F46C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5" creationId="{4622B8E5-FC58-488B-BBFD-BD5345ECBC5D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6" creationId="{24C041D8-B75D-489F-8D6C-47FAA9526918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7" creationId="{75314A88-8372-4A80-85DB-03116B82D407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8" creationId="{E82E6F8B-4B9B-4E19-8EAD-A21AFBE25D97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9" creationId="{5AFFC361-A0E9-4E6C-95BB-6AA76364C82C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90" creationId="{586AF11B-35D7-49DE-9349-FB7FB4A6D9F7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91" creationId="{B02D7940-9464-4540-BD40-61D60004B55B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92" creationId="{17F7A532-6239-4B46-92E0-E14CD9977483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3" creationId="{713B41C6-2A94-4919-A5BE-D31E9A6D8AFE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4" creationId="{33E534BA-A3D7-4BFA-8C61-7AFC18E01B05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5" creationId="{A54B0707-AB10-498E-8B28-2457C5DFD28A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6" creationId="{234C799A-9C03-499D-9373-AC734262061B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7" creationId="{69F4CC97-BD6A-4BD2-98C6-640415CE76E8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8" creationId="{FD76DC87-2CE3-4E2F-A43B-E2F1D61CB5EE}"/>
          </ac:spMkLst>
        </pc:spChg>
        <pc:spChg chg="add 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99" creationId="{6691A0BB-58A9-48BF-B8B7-AC4C0127C801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0" creationId="{F63B258E-336D-434C-9D43-E15831DA9BA0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1" creationId="{D6448F1F-B79B-4B06-9A77-E8A5D1DE4089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1" creationId="{DFA238AA-98D4-4B48-926E-DB12EA33921E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2" creationId="{88073425-9974-4BE2-A2D4-EB3DFC7F9217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3" creationId="{0EF7F7E9-A5BA-49D1-B7A5-418BD87149FD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3" creationId="{9FA47D7D-40C1-4FC5-A9BB-60F261D7095B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4" creationId="{6391B694-CDF4-4B7E-9FD8-895050AE112C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4" creationId="{931A1DA5-6033-4190-AD67-D67E8F19BB70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5" creationId="{2E8B1C22-8BC8-4D82-A2B0-BDF080B87CE2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6" creationId="{37D77280-C7CD-47C6-8A32-468C673F3012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6" creationId="{EFA60C6F-A192-4902-960F-E90E75C4D738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7" creationId="{11FA7521-EE0D-4AAC-B492-61F35B152397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7" creationId="{F68F38CD-62A0-4E3B-8B3F-6DBAFF295534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8" creationId="{A11423D3-9386-4791-A751-AF3A092A6EB4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9" creationId="{4851C074-9A15-44D3-B619-098B263C0444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9" creationId="{BBD8AB53-9426-4F91-B738-F0D5E6B1521F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0" creationId="{B82101C1-B98C-4829-8388-B428C012BF74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0" creationId="{F3ED94A3-1123-4AEB-82E7-9F3A633E1101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1" creationId="{569EAEA8-06BD-468A-BA24-D56476D5AAF6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2" creationId="{078EA8D3-A9D9-4116-BC88-017FBC7D1611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2" creationId="{18861B0E-FC4E-4011-B3DD-E5D3EE3CC135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3" creationId="{775C7208-45F3-4F4B-B7B2-8870E3B5B3F0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3" creationId="{E8A85BFC-65A4-4D31-A7FE-A81D3A754CB8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4" creationId="{C4FC6CE8-8FAA-419F-A029-ACE2C12CFCB3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5" creationId="{18CA1C14-F4E5-4BAA-891B-1A350150E2E0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5" creationId="{C9CFA479-8546-4402-A9C8-6782628E4576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6" creationId="{29F93E0A-B5A8-4C04-BF48-A0C73CADFB93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6" creationId="{C9D77350-8B40-434B-A442-24485987DB84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7" creationId="{342683E0-B17F-4943-B67E-B5FCDBBE2ABD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8" creationId="{220B1B58-AA92-4BE6-82B9-B6BBFCCFF360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9" creationId="{1034D028-3E86-4F1D-8CE5-BD472D86425C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20" creationId="{78566422-57FA-483D-B1C0-A698B448B369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21" creationId="{6BD41543-6CD9-40C6-B2A7-FF2D3F1DD497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22" creationId="{3AE76E54-52C4-4AFA-80DA-429BCCAC8F42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23" creationId="{24FDC53E-6F5B-4B28-B902-12453A9EBD9E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4" creationId="{0F8F37E4-C829-410A-99B7-0F756E4A27C9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5" creationId="{AC08B07E-BE67-4103-8B15-D93B38E79830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6" creationId="{B35B2D3F-D887-4557-B17E-92F47614413B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7" creationId="{43D54C00-105B-4008-86B3-375BEA15DAA0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8" creationId="{E1B8A544-8638-4171-AAC1-0BE0162DE693}"/>
          </ac:spMkLst>
        </pc:spChg>
        <pc:grpChg chg="del">
          <ac:chgData name="Majeda Al Hermi" userId="ebe551ee1b006974" providerId="LiveId" clId="{9A2E8018-DFC0-4587-8CCF-E84692DB8287}" dt="2020-06-07T14:07:29.109" v="3" actId="478"/>
          <ac:grpSpMkLst>
            <pc:docMk/>
            <pc:sldMk cId="3989963091" sldId="301"/>
            <ac:grpSpMk id="16" creationId="{50C483AE-F0AE-4090-98C4-A6EF9369854D}"/>
          </ac:grpSpMkLst>
        </pc:grpChg>
        <pc:grpChg chg="add mod">
          <ac:chgData name="Majeda Al Hermi" userId="ebe551ee1b006974" providerId="LiveId" clId="{9A2E8018-DFC0-4587-8CCF-E84692DB8287}" dt="2020-06-15T15:19:20.415" v="1062" actId="1076"/>
          <ac:grpSpMkLst>
            <pc:docMk/>
            <pc:sldMk cId="3989963091" sldId="301"/>
            <ac:grpSpMk id="17" creationId="{7D056405-1115-4206-9EFD-DD8F84451302}"/>
          </ac:grpSpMkLst>
        </pc:grpChg>
        <pc:grpChg chg="del">
          <ac:chgData name="Majeda Al Hermi" userId="ebe551ee1b006974" providerId="LiveId" clId="{9A2E8018-DFC0-4587-8CCF-E84692DB8287}" dt="2020-06-07T14:07:10.707" v="0" actId="478"/>
          <ac:grpSpMkLst>
            <pc:docMk/>
            <pc:sldMk cId="3989963091" sldId="301"/>
            <ac:grpSpMk id="19" creationId="{C4099917-D859-42F0-B91A-D37A96162095}"/>
          </ac:grpSpMkLst>
        </pc:grpChg>
        <pc:grpChg chg="del">
          <ac:chgData name="Majeda Al Hermi" userId="ebe551ee1b006974" providerId="LiveId" clId="{9A2E8018-DFC0-4587-8CCF-E84692DB8287}" dt="2020-06-07T14:07:10.707" v="0" actId="478"/>
          <ac:grpSpMkLst>
            <pc:docMk/>
            <pc:sldMk cId="3989963091" sldId="301"/>
            <ac:grpSpMk id="25" creationId="{38E6A2FE-D28E-446B-A2D1-3CB7DE099D62}"/>
          </ac:grpSpMkLst>
        </pc:grpChg>
        <pc:grpChg chg="del">
          <ac:chgData name="Majeda Al Hermi" userId="ebe551ee1b006974" providerId="LiveId" clId="{9A2E8018-DFC0-4587-8CCF-E84692DB8287}" dt="2020-06-07T14:07:10.707" v="0" actId="478"/>
          <ac:grpSpMkLst>
            <pc:docMk/>
            <pc:sldMk cId="3989963091" sldId="301"/>
            <ac:grpSpMk id="32" creationId="{D03D6310-8A20-4034-8721-C83104C5D725}"/>
          </ac:grpSpMkLst>
        </pc:grpChg>
        <pc:grpChg chg="del">
          <ac:chgData name="Majeda Al Hermi" userId="ebe551ee1b006974" providerId="LiveId" clId="{9A2E8018-DFC0-4587-8CCF-E84692DB8287}" dt="2020-06-07T14:07:13.066" v="2" actId="478"/>
          <ac:grpSpMkLst>
            <pc:docMk/>
            <pc:sldMk cId="3989963091" sldId="301"/>
            <ac:grpSpMk id="44" creationId="{B029C05A-AD20-46C2-89FB-90D0D7E4A1A5}"/>
          </ac:grpSpMkLst>
        </pc:grpChg>
        <pc:grpChg chg="add mod">
          <ac:chgData name="Majeda Al Hermi" userId="ebe551ee1b006974" providerId="LiveId" clId="{9A2E8018-DFC0-4587-8CCF-E84692DB8287}" dt="2020-06-15T15:32:28.181" v="1308"/>
          <ac:grpSpMkLst>
            <pc:docMk/>
            <pc:sldMk cId="3989963091" sldId="301"/>
            <ac:grpSpMk id="66" creationId="{0E12FB19-27F9-4973-B534-7568B748A75B}"/>
          </ac:grpSpMkLst>
        </pc:grpChg>
        <pc:grpChg chg="add del mod">
          <ac:chgData name="Majeda Al Hermi" userId="ebe551ee1b006974" providerId="LiveId" clId="{9A2E8018-DFC0-4587-8CCF-E84692DB8287}" dt="2020-06-15T15:31:49.783" v="1299" actId="478"/>
          <ac:grpSpMkLst>
            <pc:docMk/>
            <pc:sldMk cId="3989963091" sldId="301"/>
            <ac:grpSpMk id="74" creationId="{D79F5676-A62F-4E33-A52B-A3B88ACCDC6C}"/>
          </ac:grpSpMkLst>
        </pc:grpChg>
        <pc:grpChg chg="add del mod">
          <ac:chgData name="Majeda Al Hermi" userId="ebe551ee1b006974" providerId="LiveId" clId="{9A2E8018-DFC0-4587-8CCF-E84692DB8287}" dt="2020-06-07T15:30:53.307" v="31" actId="478"/>
          <ac:grpSpMkLst>
            <pc:docMk/>
            <pc:sldMk cId="3989963091" sldId="301"/>
            <ac:grpSpMk id="99" creationId="{931A8E9E-CE06-4614-B34D-6D7B448244FB}"/>
          </ac:grpSpMkLst>
        </pc:grpChg>
        <pc:grpChg chg="add mod">
          <ac:chgData name="Majeda Al Hermi" userId="ebe551ee1b006974" providerId="LiveId" clId="{9A2E8018-DFC0-4587-8CCF-E84692DB8287}" dt="2020-06-15T15:32:37.665" v="1310"/>
          <ac:grpSpMkLst>
            <pc:docMk/>
            <pc:sldMk cId="3989963091" sldId="301"/>
            <ac:grpSpMk id="100" creationId="{230C036E-28FA-4FA3-AB4A-5CE08D4A4764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02" creationId="{E8FF8844-4ED4-4230-9B0C-2539232CC232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05" creationId="{E7FC7681-5EE6-4209-995D-C75B2D55F9F1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08" creationId="{3895E4A2-6E2B-40E5-AABB-F1BD5767A049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11" creationId="{0E974E43-7ADC-4D5B-A0D5-09CD135F38CD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14" creationId="{525BE228-D1D6-4847-95A9-2581342CA12A}"/>
          </ac:grpSpMkLst>
        </pc:grpChg>
        <pc:picChg chg="add del mod">
          <ac:chgData name="Majeda Al Hermi" userId="ebe551ee1b006974" providerId="LiveId" clId="{9A2E8018-DFC0-4587-8CCF-E84692DB8287}" dt="2020-06-15T13:08:11.042" v="621" actId="21"/>
          <ac:picMkLst>
            <pc:docMk/>
            <pc:sldMk cId="3989963091" sldId="301"/>
            <ac:picMk id="6" creationId="{4365C321-517F-4789-8C91-0C14B174D06C}"/>
          </ac:picMkLst>
        </pc:picChg>
        <pc:picChg chg="add mod modCrop">
          <ac:chgData name="Majeda Al Hermi" userId="ebe551ee1b006974" providerId="LiveId" clId="{9A2E8018-DFC0-4587-8CCF-E84692DB8287}" dt="2020-06-15T15:18:43.027" v="1052" actId="1076"/>
          <ac:picMkLst>
            <pc:docMk/>
            <pc:sldMk cId="3989963091" sldId="301"/>
            <ac:picMk id="15" creationId="{6E8C8FA7-D313-4BEE-8847-9A398EFA4A40}"/>
          </ac:picMkLst>
        </pc:picChg>
        <pc:picChg chg="add del mod">
          <ac:chgData name="Majeda Al Hermi" userId="ebe551ee1b006974" providerId="LiveId" clId="{9A2E8018-DFC0-4587-8CCF-E84692DB8287}" dt="2020-06-15T13:18:05.258" v="835" actId="478"/>
          <ac:picMkLst>
            <pc:docMk/>
            <pc:sldMk cId="3989963091" sldId="301"/>
            <ac:picMk id="2050" creationId="{4BAC1E2C-EFD6-48C7-97DD-57D0EB6B3A33}"/>
          </ac:picMkLst>
        </pc:picChg>
        <pc:picChg chg="add del mod">
          <ac:chgData name="Majeda Al Hermi" userId="ebe551ee1b006974" providerId="LiveId" clId="{9A2E8018-DFC0-4587-8CCF-E84692DB8287}" dt="2020-06-15T13:28:35.183" v="892" actId="478"/>
          <ac:picMkLst>
            <pc:docMk/>
            <pc:sldMk cId="3989963091" sldId="301"/>
            <ac:picMk id="2051" creationId="{DC7F0E86-0921-4B66-8897-4A56125F7468}"/>
          </ac:picMkLst>
        </pc:picChg>
        <pc:picChg chg="add mod">
          <ac:chgData name="Majeda Al Hermi" userId="ebe551ee1b006974" providerId="LiveId" clId="{9A2E8018-DFC0-4587-8CCF-E84692DB8287}" dt="2020-06-15T15:21:29.605" v="1102" actId="1076"/>
          <ac:picMkLst>
            <pc:docMk/>
            <pc:sldMk cId="3989963091" sldId="301"/>
            <ac:picMk id="2055" creationId="{5657BF52-6DBE-4820-9845-8A4A42614A61}"/>
          </ac:picMkLst>
        </pc:picChg>
        <pc:picChg chg="mod">
          <ac:chgData name="Majeda Al Hermi" userId="ebe551ee1b006974" providerId="LiveId" clId="{9A2E8018-DFC0-4587-8CCF-E84692DB8287}" dt="2020-06-15T15:18:47.620" v="1054" actId="1076"/>
          <ac:picMkLst>
            <pc:docMk/>
            <pc:sldMk cId="3989963091" sldId="301"/>
            <ac:picMk id="2056" creationId="{7BF5D6DE-2D95-4411-9E36-CDBF5FC39E2B}"/>
          </ac:picMkLst>
        </pc:picChg>
        <pc:picChg chg="add mod">
          <ac:chgData name="Majeda Al Hermi" userId="ebe551ee1b006974" providerId="LiveId" clId="{9A2E8018-DFC0-4587-8CCF-E84692DB8287}" dt="2020-06-15T15:19:20.415" v="1062" actId="1076"/>
          <ac:picMkLst>
            <pc:docMk/>
            <pc:sldMk cId="3989963091" sldId="301"/>
            <ac:picMk id="2058" creationId="{B0DD3DF7-7199-4E61-8570-427499173710}"/>
          </ac:picMkLst>
        </pc:picChg>
        <pc:picChg chg="add mod">
          <ac:chgData name="Majeda Al Hermi" userId="ebe551ee1b006974" providerId="LiveId" clId="{9A2E8018-DFC0-4587-8CCF-E84692DB8287}" dt="2020-06-15T15:18:57.686" v="1059" actId="14100"/>
          <ac:picMkLst>
            <pc:docMk/>
            <pc:sldMk cId="3989963091" sldId="301"/>
            <ac:picMk id="2060" creationId="{F6CCBE52-7533-4DD0-9F24-B9E1D9AE417E}"/>
          </ac:picMkLst>
        </pc:picChg>
      </pc:sldChg>
      <pc:sldChg chg="addSp delSp modSp mod modTransition">
        <pc:chgData name="Majeda Al Hermi" userId="ebe551ee1b006974" providerId="LiveId" clId="{9A2E8018-DFC0-4587-8CCF-E84692DB8287}" dt="2020-06-15T16:32:33.927" v="2847"/>
        <pc:sldMkLst>
          <pc:docMk/>
          <pc:sldMk cId="2108332364" sldId="304"/>
        </pc:sldMkLst>
        <pc:spChg chg="mod">
          <ac:chgData name="Majeda Al Hermi" userId="ebe551ee1b006974" providerId="LiveId" clId="{9A2E8018-DFC0-4587-8CCF-E84692DB8287}" dt="2020-06-10T11:50:19.299" v="349" actId="403"/>
          <ac:spMkLst>
            <pc:docMk/>
            <pc:sldMk cId="2108332364" sldId="304"/>
            <ac:spMk id="2" creationId="{DE01A0C1-89BF-41C3-8459-BA3530766340}"/>
          </ac:spMkLst>
        </pc:spChg>
        <pc:spChg chg="mod">
          <ac:chgData name="Majeda Al Hermi" userId="ebe551ee1b006974" providerId="LiveId" clId="{9A2E8018-DFC0-4587-8CCF-E84692DB8287}" dt="2020-06-10T11:50:26.297" v="355" actId="404"/>
          <ac:spMkLst>
            <pc:docMk/>
            <pc:sldMk cId="2108332364" sldId="304"/>
            <ac:spMk id="6" creationId="{02AE5749-E5C4-4C26-9300-2D18634BE789}"/>
          </ac:spMkLst>
        </pc:spChg>
        <pc:spChg chg="mod">
          <ac:chgData name="Majeda Al Hermi" userId="ebe551ee1b006974" providerId="LiveId" clId="{9A2E8018-DFC0-4587-8CCF-E84692DB8287}" dt="2020-06-10T11:50:31.484" v="357" actId="108"/>
          <ac:spMkLst>
            <pc:docMk/>
            <pc:sldMk cId="2108332364" sldId="304"/>
            <ac:spMk id="7" creationId="{F8751E26-4670-457B-92BA-31150DE842E4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5" creationId="{68B5E24A-11F8-415D-A840-CB2D21FAE901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6" creationId="{6738EAAB-5F38-4062-AC11-6DB047D5FC55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7" creationId="{F9594C06-A694-4E36-9636-6FA4533D2BB6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8" creationId="{D50F0AB1-68EB-442C-AED6-BE8140B76A08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9" creationId="{396C825B-6CFD-4408-B3CC-24B1074EEDBF}"/>
          </ac:spMkLst>
        </pc:spChg>
        <pc:spChg chg="mod">
          <ac:chgData name="Majeda Al Hermi" userId="ebe551ee1b006974" providerId="LiveId" clId="{9A2E8018-DFC0-4587-8CCF-E84692DB8287}" dt="2020-06-15T16:17:54.861" v="2685"/>
          <ac:spMkLst>
            <pc:docMk/>
            <pc:sldMk cId="2108332364" sldId="304"/>
            <ac:spMk id="50" creationId="{1BC900C1-6A48-4FE1-8BD6-0F86A1CCCDE6}"/>
          </ac:spMkLst>
        </pc:spChg>
        <pc:spChg chg="add del mod">
          <ac:chgData name="Majeda Al Hermi" userId="ebe551ee1b006974" providerId="LiveId" clId="{9A2E8018-DFC0-4587-8CCF-E84692DB8287}" dt="2020-06-10T11:45:38.481" v="283" actId="478"/>
          <ac:spMkLst>
            <pc:docMk/>
            <pc:sldMk cId="2108332364" sldId="304"/>
            <ac:spMk id="66" creationId="{4641B9D2-D31D-40F8-9B2F-A825B51A4C64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66" creationId="{D8C6D24A-3ED0-4280-9187-063043E27E12}"/>
          </ac:spMkLst>
        </pc:spChg>
        <pc:spChg chg="add mod">
          <ac:chgData name="Majeda Al Hermi" userId="ebe551ee1b006974" providerId="LiveId" clId="{9A2E8018-DFC0-4587-8CCF-E84692DB8287}" dt="2020-06-10T11:46:31.859" v="298"/>
          <ac:spMkLst>
            <pc:docMk/>
            <pc:sldMk cId="2108332364" sldId="304"/>
            <ac:spMk id="67" creationId="{9884906D-B96F-46D2-9E69-ACAED18D0E61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68" creationId="{28515841-2C90-4B37-9C7A-55832EB083C7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69" creationId="{E11DD05A-B97F-499E-9FE2-E1A286AC7ABA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70" creationId="{897C6A83-AAD2-4F0D-A156-30E2FB332112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71" creationId="{D96924DD-8E40-414A-93FE-50504B4AD406}"/>
          </ac:spMkLst>
        </pc:spChg>
      </pc:sldChg>
      <pc:sldChg chg="addSp delSp modSp mod">
        <pc:chgData name="Majeda Al Hermi" userId="ebe551ee1b006974" providerId="LiveId" clId="{9A2E8018-DFC0-4587-8CCF-E84692DB8287}" dt="2020-06-15T16:34:46.388" v="2850"/>
        <pc:sldMkLst>
          <pc:docMk/>
          <pc:sldMk cId="3266119607" sldId="305"/>
        </pc:sldMkLst>
        <pc:spChg chg="del mod">
          <ac:chgData name="Majeda Al Hermi" userId="ebe551ee1b006974" providerId="LiveId" clId="{9A2E8018-DFC0-4587-8CCF-E84692DB8287}" dt="2020-06-15T13:05:47.992" v="560" actId="478"/>
          <ac:spMkLst>
            <pc:docMk/>
            <pc:sldMk cId="3266119607" sldId="305"/>
            <ac:spMk id="2" creationId="{7A0409D5-FB91-4992-89E2-4742BAD0D5DA}"/>
          </ac:spMkLst>
        </pc:spChg>
        <pc:spChg chg="mod">
          <ac:chgData name="Majeda Al Hermi" userId="ebe551ee1b006974" providerId="LiveId" clId="{9A2E8018-DFC0-4587-8CCF-E84692DB8287}" dt="2020-06-15T13:06:28.784" v="571" actId="179"/>
          <ac:spMkLst>
            <pc:docMk/>
            <pc:sldMk cId="3266119607" sldId="305"/>
            <ac:spMk id="3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27" creationId="{7060F6AB-2E95-4AD8-B398-9243820FF548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28" creationId="{130B19B1-892D-405D-AE6F-1E35DAD1FA9D}"/>
          </ac:spMkLst>
        </pc:spChg>
        <pc:spChg chg="mod">
          <ac:chgData name="Majeda Al Hermi" userId="ebe551ee1b006974" providerId="LiveId" clId="{9A2E8018-DFC0-4587-8CCF-E84692DB8287}" dt="2020-06-15T16:34:46.388" v="2850"/>
          <ac:spMkLst>
            <pc:docMk/>
            <pc:sldMk cId="3266119607" sldId="305"/>
            <ac:spMk id="45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46" creationId="{7FC95EBC-B708-4CDC-8801-6B423868DF17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47" creationId="{8161C838-22A7-4F93-B9D8-BE9D51FA74B2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48" creationId="{2E24996D-96BF-4AE9-B3CC-437CB4F6A99E}"/>
          </ac:spMkLst>
        </pc:spChg>
        <pc:spChg chg="add del mod">
          <ac:chgData name="Majeda Al Hermi" userId="ebe551ee1b006974" providerId="LiveId" clId="{9A2E8018-DFC0-4587-8CCF-E84692DB8287}" dt="2020-06-10T11:45:57.461" v="287" actId="478"/>
          <ac:spMkLst>
            <pc:docMk/>
            <pc:sldMk cId="3266119607" sldId="305"/>
            <ac:spMk id="49" creationId="{310A628E-58C8-44DE-ACFD-3998D192556B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49" creationId="{B889E197-730B-40D8-8611-714AB8F08908}"/>
          </ac:spMkLst>
        </pc:spChg>
        <pc:spChg chg="add mod">
          <ac:chgData name="Majeda Al Hermi" userId="ebe551ee1b006974" providerId="LiveId" clId="{9A2E8018-DFC0-4587-8CCF-E84692DB8287}" dt="2020-06-10T11:46:46.434" v="304"/>
          <ac:spMkLst>
            <pc:docMk/>
            <pc:sldMk cId="3266119607" sldId="305"/>
            <ac:spMk id="50" creationId="{903EFDA8-D526-4B9C-B852-37945D0C4B78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51" creationId="{CB181FD5-EB5E-48D0-A8F2-8BE6C8031319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52" creationId="{0EF2E84D-F52B-4F19-AADD-953D9836AFD7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53" creationId="{26482F20-1253-4682-9361-1D077D20850A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54" creationId="{4BD74B34-648E-4B01-B351-B0CF86BED303}"/>
          </ac:spMkLst>
        </pc:spChg>
      </pc:sldChg>
      <pc:sldChg chg="addSp delSp modSp add mod ord">
        <pc:chgData name="Majeda Al Hermi" userId="ebe551ee1b006974" providerId="LiveId" clId="{9A2E8018-DFC0-4587-8CCF-E84692DB8287}" dt="2020-06-15T16:23:56.829" v="2773"/>
        <pc:sldMkLst>
          <pc:docMk/>
          <pc:sldMk cId="3523808841" sldId="306"/>
        </pc:sldMkLst>
        <pc:spChg chg="mod">
          <ac:chgData name="Majeda Al Hermi" userId="ebe551ee1b006974" providerId="LiveId" clId="{9A2E8018-DFC0-4587-8CCF-E84692DB8287}" dt="2020-06-15T15:24:52.499" v="1158" actId="6549"/>
          <ac:spMkLst>
            <pc:docMk/>
            <pc:sldMk cId="3523808841" sldId="306"/>
            <ac:spMk id="29" creationId="{00000000-0000-0000-0000-000000000000}"/>
          </ac:spMkLst>
        </pc:spChg>
        <pc:spChg chg="mod">
          <ac:chgData name="Majeda Al Hermi" userId="ebe551ee1b006974" providerId="LiveId" clId="{9A2E8018-DFC0-4587-8CCF-E84692DB8287}" dt="2020-06-10T11:51:05.001" v="368" actId="108"/>
          <ac:spMkLst>
            <pc:docMk/>
            <pc:sldMk cId="3523808841" sldId="306"/>
            <ac:spMk id="39" creationId="{12D52847-7E1E-4BED-8555-89D4AF8823AE}"/>
          </ac:spMkLst>
        </pc:spChg>
        <pc:spChg chg="mod">
          <ac:chgData name="Majeda Al Hermi" userId="ebe551ee1b006974" providerId="LiveId" clId="{9A2E8018-DFC0-4587-8CCF-E84692DB8287}" dt="2020-06-10T11:51:07.172" v="374" actId="108"/>
          <ac:spMkLst>
            <pc:docMk/>
            <pc:sldMk cId="3523808841" sldId="306"/>
            <ac:spMk id="41" creationId="{C62F4748-41CE-4AE6-9199-4582ABD14EF3}"/>
          </ac:spMkLst>
        </pc:spChg>
        <pc:spChg chg="mod">
          <ac:chgData name="Majeda Al Hermi" userId="ebe551ee1b006974" providerId="LiveId" clId="{9A2E8018-DFC0-4587-8CCF-E84692DB8287}" dt="2020-06-10T11:51:06.141" v="371" actId="108"/>
          <ac:spMkLst>
            <pc:docMk/>
            <pc:sldMk cId="3523808841" sldId="306"/>
            <ac:spMk id="43" creationId="{D11D7123-0D25-422D-A3C5-A0B2013460AD}"/>
          </ac:spMkLst>
        </pc:spChg>
        <pc:spChg chg="add del mod">
          <ac:chgData name="Majeda Al Hermi" userId="ebe551ee1b006974" providerId="LiveId" clId="{9A2E8018-DFC0-4587-8CCF-E84692DB8287}" dt="2020-06-10T11:46:00.617" v="288" actId="478"/>
          <ac:spMkLst>
            <pc:docMk/>
            <pc:sldMk cId="3523808841" sldId="306"/>
            <ac:spMk id="62" creationId="{D8CEEE63-2266-411D-8A21-186FA30761FF}"/>
          </ac:spMkLst>
        </pc:spChg>
        <pc:spChg chg="add mod">
          <ac:chgData name="Majeda Al Hermi" userId="ebe551ee1b006974" providerId="LiveId" clId="{9A2E8018-DFC0-4587-8CCF-E84692DB8287}" dt="2020-06-10T11:46:48.652" v="305"/>
          <ac:spMkLst>
            <pc:docMk/>
            <pc:sldMk cId="3523808841" sldId="306"/>
            <ac:spMk id="63" creationId="{826C6609-1E8D-45A2-864B-FAC05D983EDE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64" creationId="{58435AB1-A48F-42CC-A41A-8AD6DF9B2775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3" creationId="{93BAFC97-7171-4A51-8833-9A255D41F23D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4" creationId="{8BFB80DA-526B-491E-93EB-7A5B8A06A5AD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5" creationId="{E809EDDA-1A34-4C6A-90AB-4D880A3F4756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6" creationId="{3C0E9DB5-23D9-407A-979E-23EEE9F18592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7" creationId="{E94C7913-F809-49D2-B87D-7F590A22D2BB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78" creationId="{7FB23E35-3895-47A7-A2EB-304EBB6AD1AB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79" creationId="{7A6ACFB4-64E4-4803-9FDE-7B99EC1C5D78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80" creationId="{AFC31C73-6946-4651-9F13-C7D80BE3E9B3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81" creationId="{88B82498-147C-42C0-84C7-FC6FF84F7C01}"/>
          </ac:spMkLst>
        </pc:spChg>
        <pc:grpChg chg="add del">
          <ac:chgData name="Majeda Al Hermi" userId="ebe551ee1b006974" providerId="LiveId" clId="{9A2E8018-DFC0-4587-8CCF-E84692DB8287}" dt="2020-06-15T15:24:52.031" v="1157" actId="21"/>
          <ac:grpSpMkLst>
            <pc:docMk/>
            <pc:sldMk cId="3523808841" sldId="306"/>
            <ac:grpSpMk id="16" creationId="{50C483AE-F0AE-4090-98C4-A6EF9369854D}"/>
          </ac:grpSpMkLst>
        </pc:grpChg>
      </pc:sldChg>
      <pc:sldChg chg="add del">
        <pc:chgData name="Majeda Al Hermi" userId="ebe551ee1b006974" providerId="LiveId" clId="{9A2E8018-DFC0-4587-8CCF-E84692DB8287}" dt="2020-06-08T14:16:33.376" v="140" actId="2696"/>
        <pc:sldMkLst>
          <pc:docMk/>
          <pc:sldMk cId="489231796" sldId="307"/>
        </pc:sldMkLst>
      </pc:sldChg>
      <pc:sldChg chg="add del setBg">
        <pc:chgData name="Majeda Al Hermi" userId="ebe551ee1b006974" providerId="LiveId" clId="{9A2E8018-DFC0-4587-8CCF-E84692DB8287}" dt="2020-06-08T14:16:39.778" v="142"/>
        <pc:sldMkLst>
          <pc:docMk/>
          <pc:sldMk cId="928040169" sldId="307"/>
        </pc:sldMkLst>
      </pc:sldChg>
      <pc:sldChg chg="addSp delSp modSp add del mod ord delAnim modAnim">
        <pc:chgData name="Majeda Al Hermi" userId="ebe551ee1b006974" providerId="LiveId" clId="{9A2E8018-DFC0-4587-8CCF-E84692DB8287}" dt="2020-06-15T15:33:56.021" v="1330" actId="2696"/>
        <pc:sldMkLst>
          <pc:docMk/>
          <pc:sldMk cId="4286242384" sldId="307"/>
        </pc:sldMkLst>
        <pc:spChg chg="del">
          <ac:chgData name="Majeda Al Hermi" userId="ebe551ee1b006974" providerId="LiveId" clId="{9A2E8018-DFC0-4587-8CCF-E84692DB8287}" dt="2020-06-08T14:25:34.050" v="162" actId="478"/>
          <ac:spMkLst>
            <pc:docMk/>
            <pc:sldMk cId="4286242384" sldId="307"/>
            <ac:spMk id="12" creationId="{3D149265-CBF7-4831-85F6-7C4B3CADE5A4}"/>
          </ac:spMkLst>
        </pc:spChg>
        <pc:spChg chg="mod">
          <ac:chgData name="Majeda Al Hermi" userId="ebe551ee1b006974" providerId="LiveId" clId="{9A2E8018-DFC0-4587-8CCF-E84692DB8287}" dt="2020-06-15T15:32:58.288" v="1311"/>
          <ac:spMkLst>
            <pc:docMk/>
            <pc:sldMk cId="4286242384" sldId="307"/>
            <ac:spMk id="39" creationId="{12D52847-7E1E-4BED-8555-89D4AF8823AE}"/>
          </ac:spMkLst>
        </pc:spChg>
        <pc:spChg chg="mod">
          <ac:chgData name="Majeda Al Hermi" userId="ebe551ee1b006974" providerId="LiveId" clId="{9A2E8018-DFC0-4587-8CCF-E84692DB8287}" dt="2020-06-10T11:51:49.537" v="384" actId="20577"/>
          <ac:spMkLst>
            <pc:docMk/>
            <pc:sldMk cId="4286242384" sldId="307"/>
            <ac:spMk id="41" creationId="{C62F4748-41CE-4AE6-9199-4582ABD14EF3}"/>
          </ac:spMkLst>
        </pc:spChg>
        <pc:spChg chg="mod">
          <ac:chgData name="Majeda Al Hermi" userId="ebe551ee1b006974" providerId="LiveId" clId="{9A2E8018-DFC0-4587-8CCF-E84692DB8287}" dt="2020-06-10T11:51:11.015" v="380" actId="108"/>
          <ac:spMkLst>
            <pc:docMk/>
            <pc:sldMk cId="4286242384" sldId="307"/>
            <ac:spMk id="43" creationId="{D11D7123-0D25-422D-A3C5-A0B2013460AD}"/>
          </ac:spMkLst>
        </pc:spChg>
        <pc:spChg chg="add 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62" creationId="{DC643D26-8997-4F9A-BFAD-95A88C4BD838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64" creationId="{F5913FCE-982B-4A46-8625-E7AA06ECA528}"/>
          </ac:spMkLst>
        </pc:spChg>
        <pc:spChg chg="add mod">
          <ac:chgData name="Majeda Al Hermi" userId="ebe551ee1b006974" providerId="LiveId" clId="{9A2E8018-DFC0-4587-8CCF-E84692DB8287}" dt="2020-06-10T11:46:53.534" v="307"/>
          <ac:spMkLst>
            <pc:docMk/>
            <pc:sldMk cId="4286242384" sldId="307"/>
            <ac:spMk id="65" creationId="{C43B193D-E857-4890-8C29-D0B914F7C068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78" creationId="{2349D727-2827-4CE2-85FB-B75676A77660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79" creationId="{6C57AA04-8C22-4511-A7B6-E1E9E92555FB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0" creationId="{2E71EC44-A169-4664-82C5-8C87AD95D5EA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1" creationId="{BD858056-A533-4E3D-A20C-A3DA3CEC1A63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2" creationId="{48008946-9A8C-4E96-A5F0-20CE1AE5935E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3" creationId="{0139B1C6-4277-483D-9A2D-A44B812F7E24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4" creationId="{64AEC2D5-474C-4CAE-B9DE-E0842B46FE80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5" creationId="{0ED02512-E743-4758-B210-1996E585070D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6" creationId="{B6678CCB-C58A-4C15-826E-E34C4C056494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7" creationId="{105EC4C5-2BD3-4125-9B4C-85F90578835F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8" creationId="{7B1814AC-3D9F-4BE6-954B-7E28751BB67C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9" creationId="{3DCF520C-0BA4-4C40-A360-CA70688E61DC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0" creationId="{D34E80CC-B318-4D92-B3EA-C61B4444008B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1" creationId="{ED044C2D-0338-453F-BEB1-0D76ABA268D7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2" creationId="{1D186D46-D5D8-44F4-BCDC-A21D91FEC1FF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3" creationId="{81C32AFD-DA78-4ADB-8B41-37C2136F3C1C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4" creationId="{49BEE751-5104-4724-BF55-61510BC1811B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5" creationId="{D40CB5C7-22AE-414C-917F-36A5971F891E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6" creationId="{03DBC863-A68D-422D-9AED-28AE63175947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7" creationId="{249A5648-B3E9-4F8C-8705-397FDE04D897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8" creationId="{09DF2582-CAD0-4BF2-BF87-D9EE78200688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9" creationId="{43C8A755-DB31-429A-A671-02D5AB7F40A6}"/>
          </ac:spMkLst>
        </pc:spChg>
        <pc:spChg chg="add del mod">
          <ac:chgData name="Majeda Al Hermi" userId="ebe551ee1b006974" providerId="LiveId" clId="{9A2E8018-DFC0-4587-8CCF-E84692DB8287}" dt="2020-06-10T11:46:06.740" v="290" actId="478"/>
          <ac:spMkLst>
            <pc:docMk/>
            <pc:sldMk cId="4286242384" sldId="307"/>
            <ac:spMk id="100" creationId="{5E62E4CD-DFB9-42D4-B243-94B2A5FEF8CE}"/>
          </ac:spMkLst>
        </pc:spChg>
        <pc:grpChg chg="del">
          <ac:chgData name="Majeda Al Hermi" userId="ebe551ee1b006974" providerId="LiveId" clId="{9A2E8018-DFC0-4587-8CCF-E84692DB8287}" dt="2020-06-08T14:25:36.040" v="163" actId="478"/>
          <ac:grpSpMkLst>
            <pc:docMk/>
            <pc:sldMk cId="4286242384" sldId="307"/>
            <ac:grpSpMk id="44" creationId="{B029C05A-AD20-46C2-89FB-90D0D7E4A1A5}"/>
          </ac:grpSpMkLst>
        </pc:grpChg>
        <pc:grpChg chg="add mod">
          <ac:chgData name="Majeda Al Hermi" userId="ebe551ee1b006974" providerId="LiveId" clId="{9A2E8018-DFC0-4587-8CCF-E84692DB8287}" dt="2020-06-08T14:26:55.347" v="164"/>
          <ac:grpSpMkLst>
            <pc:docMk/>
            <pc:sldMk cId="4286242384" sldId="307"/>
            <ac:grpSpMk id="63" creationId="{95F88FDB-3830-4B74-AA61-8F409C1FAD78}"/>
          </ac:grpSpMkLst>
        </pc:grpChg>
      </pc:sldChg>
      <pc:sldChg chg="addSp delSp modSp add mod modTransition">
        <pc:chgData name="Majeda Al Hermi" userId="ebe551ee1b006974" providerId="LiveId" clId="{9A2E8018-DFC0-4587-8CCF-E84692DB8287}" dt="2020-06-15T16:41:05.855" v="2870"/>
        <pc:sldMkLst>
          <pc:docMk/>
          <pc:sldMk cId="1511688623" sldId="308"/>
        </pc:sldMkLst>
        <pc:spChg chg="add mod">
          <ac:chgData name="Majeda Al Hermi" userId="ebe551ee1b006974" providerId="LiveId" clId="{9A2E8018-DFC0-4587-8CCF-E84692DB8287}" dt="2020-06-15T16:28:44.515" v="2807"/>
          <ac:spMkLst>
            <pc:docMk/>
            <pc:sldMk cId="1511688623" sldId="308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07.756" v="314"/>
          <ac:spMkLst>
            <pc:docMk/>
            <pc:sldMk cId="1511688623" sldId="308"/>
            <ac:spMk id="5" creationId="{EDA30CBC-F583-474C-AC7C-5FD8F801DDEB}"/>
          </ac:spMkLst>
        </pc:spChg>
        <pc:spChg chg="del">
          <ac:chgData name="Majeda Al Hermi" userId="ebe551ee1b006974" providerId="LiveId" clId="{9A2E8018-DFC0-4587-8CCF-E84692DB8287}" dt="2020-06-08T14:27:31.165" v="166" actId="478"/>
          <ac:spMkLst>
            <pc:docMk/>
            <pc:sldMk cId="1511688623" sldId="308"/>
            <ac:spMk id="21" creationId="{00000000-0000-0000-0000-000000000000}"/>
          </ac:spMkLst>
        </pc:spChg>
        <pc:picChg chg="add mod">
          <ac:chgData name="Majeda Al Hermi" userId="ebe551ee1b006974" providerId="LiveId" clId="{9A2E8018-DFC0-4587-8CCF-E84692DB8287}" dt="2020-06-08T14:28:07.337" v="171"/>
          <ac:picMkLst>
            <pc:docMk/>
            <pc:sldMk cId="1511688623" sldId="308"/>
            <ac:picMk id="4" creationId="{B25562ED-C647-42EA-8218-C83F4D72F2FC}"/>
          </ac:picMkLst>
        </pc:picChg>
      </pc:sldChg>
      <pc:sldChg chg="addSp delSp modSp add mod modTransition">
        <pc:chgData name="Majeda Al Hermi" userId="ebe551ee1b006974" providerId="LiveId" clId="{9A2E8018-DFC0-4587-8CCF-E84692DB8287}" dt="2020-06-15T16:41:05.855" v="2870"/>
        <pc:sldMkLst>
          <pc:docMk/>
          <pc:sldMk cId="793439796" sldId="309"/>
        </pc:sldMkLst>
        <pc:spChg chg="del">
          <ac:chgData name="Majeda Al Hermi" userId="ebe551ee1b006974" providerId="LiveId" clId="{9A2E8018-DFC0-4587-8CCF-E84692DB8287}" dt="2020-06-08T14:28:16.814" v="173" actId="478"/>
          <ac:spMkLst>
            <pc:docMk/>
            <pc:sldMk cId="793439796" sldId="309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09.224" v="315"/>
          <ac:spMkLst>
            <pc:docMk/>
            <pc:sldMk cId="793439796" sldId="309"/>
            <ac:spMk id="4" creationId="{6964FA9A-3DA4-47CB-BC64-E880B31A3B08}"/>
          </ac:spMkLst>
        </pc:spChg>
        <pc:spChg chg="add mod">
          <ac:chgData name="Majeda Al Hermi" userId="ebe551ee1b006974" providerId="LiveId" clId="{9A2E8018-DFC0-4587-8CCF-E84692DB8287}" dt="2020-06-15T16:28:52.951" v="2808"/>
          <ac:spMkLst>
            <pc:docMk/>
            <pc:sldMk cId="793439796" sldId="309"/>
            <ac:spMk id="5" creationId="{ED0E0ACF-C18E-4162-87A1-321F76C46AA1}"/>
          </ac:spMkLst>
        </pc:spChg>
        <pc:picChg chg="del">
          <ac:chgData name="Majeda Al Hermi" userId="ebe551ee1b006974" providerId="LiveId" clId="{9A2E8018-DFC0-4587-8CCF-E84692DB8287}" dt="2020-06-08T14:28:16.814" v="173" actId="478"/>
          <ac:picMkLst>
            <pc:docMk/>
            <pc:sldMk cId="793439796" sldId="309"/>
            <ac:picMk id="4" creationId="{B25562ED-C647-42EA-8218-C83F4D72F2FC}"/>
          </ac:picMkLst>
        </pc:picChg>
        <pc:picChg chg="add mod">
          <ac:chgData name="Majeda Al Hermi" userId="ebe551ee1b006974" providerId="LiveId" clId="{9A2E8018-DFC0-4587-8CCF-E84692DB8287}" dt="2020-06-08T14:28:28.644" v="174"/>
          <ac:picMkLst>
            <pc:docMk/>
            <pc:sldMk cId="793439796" sldId="309"/>
            <ac:picMk id="6" creationId="{A24C1F8C-FDC3-4522-BBBE-197834086AFC}"/>
          </ac:picMkLst>
        </pc:pic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79561029" sldId="310"/>
        </pc:sldMkLst>
        <pc:spChg chg="mod">
          <ac:chgData name="Majeda Al Hermi" userId="ebe551ee1b006974" providerId="LiveId" clId="{9A2E8018-DFC0-4587-8CCF-E84692DB8287}" dt="2020-06-15T16:29:05.432" v="2809"/>
          <ac:spMkLst>
            <pc:docMk/>
            <pc:sldMk cId="79561029" sldId="310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12.411" v="316"/>
          <ac:spMkLst>
            <pc:docMk/>
            <pc:sldMk cId="79561029" sldId="310"/>
            <ac:spMk id="5" creationId="{A384346F-6B7C-4359-A878-F75E024FED14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125529107" sldId="311"/>
        </pc:sldMkLst>
        <pc:spChg chg="add mod">
          <ac:chgData name="Majeda Al Hermi" userId="ebe551ee1b006974" providerId="LiveId" clId="{9A2E8018-DFC0-4587-8CCF-E84692DB8287}" dt="2020-06-10T11:47:14.067" v="317"/>
          <ac:spMkLst>
            <pc:docMk/>
            <pc:sldMk cId="125529107" sldId="311"/>
            <ac:spMk id="4" creationId="{5AF2D734-54DB-4E83-8242-649295369667}"/>
          </ac:spMkLst>
        </pc:spChg>
        <pc:spChg chg="mod">
          <ac:chgData name="Majeda Al Hermi" userId="ebe551ee1b006974" providerId="LiveId" clId="{9A2E8018-DFC0-4587-8CCF-E84692DB8287}" dt="2020-06-15T16:29:19.335" v="2810"/>
          <ac:spMkLst>
            <pc:docMk/>
            <pc:sldMk cId="125529107" sldId="311"/>
            <ac:spMk id="5" creationId="{ED0E0ACF-C18E-4162-87A1-321F76C46AA1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2478867484" sldId="312"/>
        </pc:sldMkLst>
        <pc:spChg chg="mod">
          <ac:chgData name="Majeda Al Hermi" userId="ebe551ee1b006974" providerId="LiveId" clId="{9A2E8018-DFC0-4587-8CCF-E84692DB8287}" dt="2020-06-15T16:29:33.066" v="2811"/>
          <ac:spMkLst>
            <pc:docMk/>
            <pc:sldMk cId="2478867484" sldId="312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16.332" v="318"/>
          <ac:spMkLst>
            <pc:docMk/>
            <pc:sldMk cId="2478867484" sldId="312"/>
            <ac:spMk id="5" creationId="{4A906922-67B2-4EC2-84CC-73599D440A2B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3259538716" sldId="313"/>
        </pc:sldMkLst>
        <pc:spChg chg="add mod">
          <ac:chgData name="Majeda Al Hermi" userId="ebe551ee1b006974" providerId="LiveId" clId="{9A2E8018-DFC0-4587-8CCF-E84692DB8287}" dt="2020-06-10T11:47:18.441" v="319"/>
          <ac:spMkLst>
            <pc:docMk/>
            <pc:sldMk cId="3259538716" sldId="313"/>
            <ac:spMk id="4" creationId="{CDE1023D-2B57-4DFB-8394-38567317C803}"/>
          </ac:spMkLst>
        </pc:spChg>
        <pc:spChg chg="mod">
          <ac:chgData name="Majeda Al Hermi" userId="ebe551ee1b006974" providerId="LiveId" clId="{9A2E8018-DFC0-4587-8CCF-E84692DB8287}" dt="2020-06-15T16:29:53.062" v="2812"/>
          <ac:spMkLst>
            <pc:docMk/>
            <pc:sldMk cId="3259538716" sldId="313"/>
            <ac:spMk id="5" creationId="{ED0E0ACF-C18E-4162-87A1-321F76C46AA1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3429069283" sldId="314"/>
        </pc:sldMkLst>
        <pc:spChg chg="mod">
          <ac:chgData name="Majeda Al Hermi" userId="ebe551ee1b006974" providerId="LiveId" clId="{9A2E8018-DFC0-4587-8CCF-E84692DB8287}" dt="2020-06-15T16:30:03.871" v="2813"/>
          <ac:spMkLst>
            <pc:docMk/>
            <pc:sldMk cId="3429069283" sldId="314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20.159" v="320"/>
          <ac:spMkLst>
            <pc:docMk/>
            <pc:sldMk cId="3429069283" sldId="314"/>
            <ac:spMk id="5" creationId="{6ABBC900-6DDE-4C35-AD0E-124057B1AC9C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2228265185" sldId="315"/>
        </pc:sldMkLst>
        <pc:spChg chg="add mod">
          <ac:chgData name="Majeda Al Hermi" userId="ebe551ee1b006974" providerId="LiveId" clId="{9A2E8018-DFC0-4587-8CCF-E84692DB8287}" dt="2020-06-10T11:47:25.244" v="321"/>
          <ac:spMkLst>
            <pc:docMk/>
            <pc:sldMk cId="2228265185" sldId="315"/>
            <ac:spMk id="4" creationId="{03B6A117-008F-4BEB-BB67-F0DC68D3CD7B}"/>
          </ac:spMkLst>
        </pc:spChg>
        <pc:spChg chg="mod">
          <ac:chgData name="Majeda Al Hermi" userId="ebe551ee1b006974" providerId="LiveId" clId="{9A2E8018-DFC0-4587-8CCF-E84692DB8287}" dt="2020-06-15T16:30:24.095" v="2814"/>
          <ac:spMkLst>
            <pc:docMk/>
            <pc:sldMk cId="2228265185" sldId="315"/>
            <ac:spMk id="5" creationId="{ED0E0ACF-C18E-4162-87A1-321F76C46AA1}"/>
          </ac:spMkLst>
        </pc:spChg>
      </pc:sldChg>
      <pc:sldChg chg="addSp delSp modSp add mod delAnim">
        <pc:chgData name="Majeda Al Hermi" userId="ebe551ee1b006974" providerId="LiveId" clId="{9A2E8018-DFC0-4587-8CCF-E84692DB8287}" dt="2020-06-15T16:23:24.988" v="2765"/>
        <pc:sldMkLst>
          <pc:docMk/>
          <pc:sldMk cId="3232358259" sldId="316"/>
        </pc:sldMkLst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2" creationId="{DE01A0C1-89BF-41C3-8459-BA3530766340}"/>
          </ac:spMkLst>
        </pc:spChg>
        <pc:spChg chg="mod">
          <ac:chgData name="Majeda Al Hermi" userId="ebe551ee1b006974" providerId="LiveId" clId="{9A2E8018-DFC0-4587-8CCF-E84692DB8287}" dt="2020-06-15T12:58:08.130" v="495" actId="179"/>
          <ac:spMkLst>
            <pc:docMk/>
            <pc:sldMk cId="3232358259" sldId="316"/>
            <ac:spMk id="3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2:54:04.866" v="439" actId="207"/>
          <ac:spMkLst>
            <pc:docMk/>
            <pc:sldMk cId="3232358259" sldId="316"/>
            <ac:spMk id="4" creationId="{E5EBDA97-D405-4664-9AEB-D542E8ACE3C7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5" creationId="{F37090C1-6551-4DAA-ABA9-C459EDFAE955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6" creationId="{02AE5749-E5C4-4C26-9300-2D18634BE789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7" creationId="{F8751E26-4670-457B-92BA-31150DE842E4}"/>
          </ac:spMkLst>
        </pc:spChg>
        <pc:spChg chg="mod">
          <ac:chgData name="Majeda Al Hermi" userId="ebe551ee1b006974" providerId="LiveId" clId="{9A2E8018-DFC0-4587-8CCF-E84692DB8287}" dt="2020-06-15T16:14:00.370" v="2658" actId="1076"/>
          <ac:spMkLst>
            <pc:docMk/>
            <pc:sldMk cId="3232358259" sldId="316"/>
            <ac:spMk id="29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5" creationId="{68B5E24A-11F8-415D-A840-CB2D21FAE901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6" creationId="{6738EAAB-5F38-4062-AC11-6DB047D5FC55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7" creationId="{F9594C06-A694-4E36-9636-6FA4533D2BB6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8" creationId="{D50F0AB1-68EB-442C-AED6-BE8140B76A08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9" creationId="{396C825B-6CFD-4408-B3CC-24B1074EEDBF}"/>
          </ac:spMkLst>
        </pc:spChg>
        <pc:spChg chg="mod">
          <ac:chgData name="Majeda Al Hermi" userId="ebe551ee1b006974" providerId="LiveId" clId="{9A2E8018-DFC0-4587-8CCF-E84692DB8287}" dt="2020-06-15T16:18:11.560" v="2688"/>
          <ac:spMkLst>
            <pc:docMk/>
            <pc:sldMk cId="3232358259" sldId="316"/>
            <ac:spMk id="50" creationId="{1BC900C1-6A48-4FE1-8BD6-0F86A1CCCDE6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59" creationId="{11D7D186-4449-4607-8D42-DFB2262338F5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65" creationId="{D0AA2A27-5996-432A-AB6F-9719898251EA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66" creationId="{B42A22F0-20F6-4931-AD1C-F33D07D8CC74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68" creationId="{75D0F4EC-EA6D-4B76-8FF1-CD42E5195A71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69" creationId="{B6792C64-918D-4122-A4C9-4388F5D7A64C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70" creationId="{7A6CCA00-F03B-41FA-9A82-C9360C074160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71" creationId="{59E8FCEF-097F-46A3-9F15-02ADB235274C}"/>
          </ac:spMkLst>
        </pc:spChg>
        <pc:grpChg chg="del">
          <ac:chgData name="Majeda Al Hermi" userId="ebe551ee1b006974" providerId="LiveId" clId="{9A2E8018-DFC0-4587-8CCF-E84692DB8287}" dt="2020-06-15T12:38:03.292" v="400" actId="478"/>
          <ac:grpSpMkLst>
            <pc:docMk/>
            <pc:sldMk cId="3232358259" sldId="316"/>
            <ac:grpSpMk id="27" creationId="{DD79CA9F-CA01-4B77-B971-F6BE77C57156}"/>
          </ac:grpSpMkLst>
        </pc:grpChg>
        <pc:grpChg chg="del">
          <ac:chgData name="Majeda Al Hermi" userId="ebe551ee1b006974" providerId="LiveId" clId="{9A2E8018-DFC0-4587-8CCF-E84692DB8287}" dt="2020-06-15T12:38:03.292" v="400" actId="478"/>
          <ac:grpSpMkLst>
            <pc:docMk/>
            <pc:sldMk cId="3232358259" sldId="316"/>
            <ac:grpSpMk id="54" creationId="{33CDC88B-0F2A-4063-9D1F-427080DB8A2F}"/>
          </ac:grpSpMkLst>
        </pc:grpChg>
        <pc:grpChg chg="del">
          <ac:chgData name="Majeda Al Hermi" userId="ebe551ee1b006974" providerId="LiveId" clId="{9A2E8018-DFC0-4587-8CCF-E84692DB8287}" dt="2020-06-15T12:38:03.292" v="400" actId="478"/>
          <ac:grpSpMkLst>
            <pc:docMk/>
            <pc:sldMk cId="3232358259" sldId="316"/>
            <ac:grpSpMk id="60" creationId="{064FDB23-1223-455D-B429-02C1CBBC6800}"/>
          </ac:grpSpMkLst>
        </pc:grpChg>
        <pc:picChg chg="add mod">
          <ac:chgData name="Majeda Al Hermi" userId="ebe551ee1b006974" providerId="LiveId" clId="{9A2E8018-DFC0-4587-8CCF-E84692DB8287}" dt="2020-06-15T13:02:20.452" v="518" actId="1076"/>
          <ac:picMkLst>
            <pc:docMk/>
            <pc:sldMk cId="3232358259" sldId="316"/>
            <ac:picMk id="9" creationId="{0F21A21B-94E2-4505-A8E3-8FD5EA846063}"/>
          </ac:picMkLst>
        </pc:picChg>
      </pc:sldChg>
      <pc:sldChg chg="addSp delSp modSp add mod modTransition modAnim">
        <pc:chgData name="Majeda Al Hermi" userId="ebe551ee1b006974" providerId="LiveId" clId="{9A2E8018-DFC0-4587-8CCF-E84692DB8287}" dt="2020-06-15T16:32:52.122" v="2848"/>
        <pc:sldMkLst>
          <pc:docMk/>
          <pc:sldMk cId="1447821193" sldId="317"/>
        </pc:sldMkLst>
        <pc:spChg chg="mod topLvl">
          <ac:chgData name="Majeda Al Hermi" userId="ebe551ee1b006974" providerId="LiveId" clId="{9A2E8018-DFC0-4587-8CCF-E84692DB8287}" dt="2020-06-15T13:01:12.782" v="510" actId="165"/>
          <ac:spMkLst>
            <pc:docMk/>
            <pc:sldMk cId="1447821193" sldId="317"/>
            <ac:spMk id="3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5" creationId="{68B5E24A-11F8-415D-A840-CB2D21FAE901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6" creationId="{6738EAAB-5F38-4062-AC11-6DB047D5FC55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7" creationId="{F9594C06-A694-4E36-9636-6FA4533D2BB6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8" creationId="{D50F0AB1-68EB-442C-AED6-BE8140B76A08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9" creationId="{396C825B-6CFD-4408-B3CC-24B1074EEDBF}"/>
          </ac:spMkLst>
        </pc:spChg>
        <pc:spChg chg="add mod">
          <ac:chgData name="Majeda Al Hermi" userId="ebe551ee1b006974" providerId="LiveId" clId="{9A2E8018-DFC0-4587-8CCF-E84692DB8287}" dt="2020-06-15T13:01:41.008" v="515"/>
          <ac:spMkLst>
            <pc:docMk/>
            <pc:sldMk cId="1447821193" sldId="317"/>
            <ac:spMk id="51" creationId="{658F7108-AFD1-4490-A4F1-ED37485D6507}"/>
          </ac:spMkLst>
        </pc:spChg>
        <pc:spChg chg="add mod">
          <ac:chgData name="Majeda Al Hermi" userId="ebe551ee1b006974" providerId="LiveId" clId="{9A2E8018-DFC0-4587-8CCF-E84692DB8287}" dt="2020-06-15T16:19:01.886" v="2693"/>
          <ac:spMkLst>
            <pc:docMk/>
            <pc:sldMk cId="1447821193" sldId="317"/>
            <ac:spMk id="52" creationId="{325522A7-317E-4026-AAE4-CE24E0DBE1CB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3" creationId="{4FE159D7-E2BC-460F-ADDF-576276EF8655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4" creationId="{7F151BE2-37B1-4F20-AE2F-9506493F2705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5" creationId="{13F6E29E-C4F9-4799-9EE5-D5EDEE589AFA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6" creationId="{519337B3-1866-412F-8C3B-AE6107BCDE24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7" creationId="{EA0158A5-90D0-4212-9A83-F1A6617979B7}"/>
          </ac:spMkLst>
        </pc:spChg>
        <pc:grpChg chg="add del mod">
          <ac:chgData name="Majeda Al Hermi" userId="ebe551ee1b006974" providerId="LiveId" clId="{9A2E8018-DFC0-4587-8CCF-E84692DB8287}" dt="2020-06-15T13:01:12.782" v="510" actId="165"/>
          <ac:grpSpMkLst>
            <pc:docMk/>
            <pc:sldMk cId="1447821193" sldId="317"/>
            <ac:grpSpMk id="2" creationId="{418B3AFE-94A3-4954-9185-E7CECD42E505}"/>
          </ac:grpSpMkLst>
        </pc:grpChg>
        <pc:picChg chg="add del mod topLvl">
          <ac:chgData name="Majeda Al Hermi" userId="ebe551ee1b006974" providerId="LiveId" clId="{9A2E8018-DFC0-4587-8CCF-E84692DB8287}" dt="2020-06-15T15:39:36.251" v="1499" actId="478"/>
          <ac:picMkLst>
            <pc:docMk/>
            <pc:sldMk cId="1447821193" sldId="317"/>
            <ac:picMk id="1026" creationId="{DAED440F-5279-4CFB-9717-D728B6F345AC}"/>
          </ac:picMkLst>
        </pc:picChg>
        <pc:picChg chg="add mod">
          <ac:chgData name="Majeda Al Hermi" userId="ebe551ee1b006974" providerId="LiveId" clId="{9A2E8018-DFC0-4587-8CCF-E84692DB8287}" dt="2020-06-15T15:42:55.635" v="1525" actId="1076"/>
          <ac:picMkLst>
            <pc:docMk/>
            <pc:sldMk cId="1447821193" sldId="317"/>
            <ac:picMk id="1028" creationId="{5FF24467-92CF-4856-BD56-580F6AEEB7F4}"/>
          </ac:picMkLst>
        </pc:picChg>
        <pc:picChg chg="add mod">
          <ac:chgData name="Majeda Al Hermi" userId="ebe551ee1b006974" providerId="LiveId" clId="{9A2E8018-DFC0-4587-8CCF-E84692DB8287}" dt="2020-06-15T15:41:30.520" v="1513" actId="1076"/>
          <ac:picMkLst>
            <pc:docMk/>
            <pc:sldMk cId="1447821193" sldId="317"/>
            <ac:picMk id="1030" creationId="{B05AFC5D-5E77-442A-B1EC-3D854DACD315}"/>
          </ac:picMkLst>
        </pc:picChg>
        <pc:picChg chg="add mod">
          <ac:chgData name="Majeda Al Hermi" userId="ebe551ee1b006974" providerId="LiveId" clId="{9A2E8018-DFC0-4587-8CCF-E84692DB8287}" dt="2020-06-15T15:42:53.494" v="1524" actId="14100"/>
          <ac:picMkLst>
            <pc:docMk/>
            <pc:sldMk cId="1447821193" sldId="317"/>
            <ac:picMk id="1032" creationId="{83E8233F-E89F-4F68-8133-D60382B7A7F8}"/>
          </ac:picMkLst>
        </pc:picChg>
        <pc:picChg chg="add mod">
          <ac:chgData name="Majeda Al Hermi" userId="ebe551ee1b006974" providerId="LiveId" clId="{9A2E8018-DFC0-4587-8CCF-E84692DB8287}" dt="2020-06-15T15:42:57.025" v="1526" actId="1076"/>
          <ac:picMkLst>
            <pc:docMk/>
            <pc:sldMk cId="1447821193" sldId="317"/>
            <ac:picMk id="1034" creationId="{0009163D-0A7B-4F57-B52F-1951F925E044}"/>
          </ac:picMkLst>
        </pc:picChg>
        <pc:picChg chg="add mod">
          <ac:chgData name="Majeda Al Hermi" userId="ebe551ee1b006974" providerId="LiveId" clId="{9A2E8018-DFC0-4587-8CCF-E84692DB8287}" dt="2020-06-15T15:44:13.271" v="1539" actId="14100"/>
          <ac:picMkLst>
            <pc:docMk/>
            <pc:sldMk cId="1447821193" sldId="317"/>
            <ac:picMk id="1036" creationId="{355CA95E-9DC1-43A2-A45F-786A3222B1E4}"/>
          </ac:picMkLst>
        </pc:picChg>
      </pc:sldChg>
      <pc:sldChg chg="addSp delSp modSp add mod ord modTransition modAnim">
        <pc:chgData name="Majeda Al Hermi" userId="ebe551ee1b006974" providerId="LiveId" clId="{9A2E8018-DFC0-4587-8CCF-E84692DB8287}" dt="2020-06-15T16:34:14.411" v="2849"/>
        <pc:sldMkLst>
          <pc:docMk/>
          <pc:sldMk cId="3643226933" sldId="318"/>
        </pc:sldMkLst>
        <pc:spChg chg="mod">
          <ac:chgData name="Majeda Al Hermi" userId="ebe551ee1b006974" providerId="LiveId" clId="{9A2E8018-DFC0-4587-8CCF-E84692DB8287}" dt="2020-06-15T13:11:19.406" v="636" actId="20578"/>
          <ac:spMkLst>
            <pc:docMk/>
            <pc:sldMk cId="3643226933" sldId="318"/>
            <ac:spMk id="3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27" creationId="{7060F6AB-2E95-4AD8-B398-9243820FF548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28" creationId="{130B19B1-892D-405D-AE6F-1E35DAD1FA9D}"/>
          </ac:spMkLst>
        </pc:spChg>
        <pc:spChg chg="mod">
          <ac:chgData name="Majeda Al Hermi" userId="ebe551ee1b006974" providerId="LiveId" clId="{9A2E8018-DFC0-4587-8CCF-E84692DB8287}" dt="2020-06-15T13:07:32.125" v="618" actId="404"/>
          <ac:spMkLst>
            <pc:docMk/>
            <pc:sldMk cId="3643226933" sldId="318"/>
            <ac:spMk id="29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9:41.062" v="2699"/>
          <ac:spMkLst>
            <pc:docMk/>
            <pc:sldMk cId="3643226933" sldId="318"/>
            <ac:spMk id="45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46" creationId="{7FC95EBC-B708-4CDC-8801-6B423868DF17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47" creationId="{8161C838-22A7-4F93-B9D8-BE9D51FA74B2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48" creationId="{2E24996D-96BF-4AE9-B3CC-437CB4F6A99E}"/>
          </ac:spMkLst>
        </pc:spChg>
        <pc:spChg chg="add mod">
          <ac:chgData name="Majeda Al Hermi" userId="ebe551ee1b006974" providerId="LiveId" clId="{9A2E8018-DFC0-4587-8CCF-E84692DB8287}" dt="2020-06-15T13:08:03.966" v="620"/>
          <ac:spMkLst>
            <pc:docMk/>
            <pc:sldMk cId="3643226933" sldId="318"/>
            <ac:spMk id="51" creationId="{27840A59-20FD-4B55-92EB-E73D9AEE0A79}"/>
          </ac:spMkLst>
        </pc:spChg>
        <pc:spChg chg="add mod">
          <ac:chgData name="Majeda Al Hermi" userId="ebe551ee1b006974" providerId="LiveId" clId="{9A2E8018-DFC0-4587-8CCF-E84692DB8287}" dt="2020-06-15T13:12:29.142" v="708" actId="1036"/>
          <ac:spMkLst>
            <pc:docMk/>
            <pc:sldMk cId="3643226933" sldId="318"/>
            <ac:spMk id="52" creationId="{70C74CC1-35DB-4221-A218-94DFF620C6FD}"/>
          </ac:spMkLst>
        </pc:spChg>
        <pc:spChg chg="add mod">
          <ac:chgData name="Majeda Al Hermi" userId="ebe551ee1b006974" providerId="LiveId" clId="{9A2E8018-DFC0-4587-8CCF-E84692DB8287}" dt="2020-06-15T13:12:29.142" v="708" actId="1036"/>
          <ac:spMkLst>
            <pc:docMk/>
            <pc:sldMk cId="3643226933" sldId="318"/>
            <ac:spMk id="53" creationId="{2720B16A-8F4B-4482-886C-DC7934030C93}"/>
          </ac:spMkLst>
        </pc:spChg>
        <pc:spChg chg="add mod">
          <ac:chgData name="Majeda Al Hermi" userId="ebe551ee1b006974" providerId="LiveId" clId="{9A2E8018-DFC0-4587-8CCF-E84692DB8287}" dt="2020-06-15T13:12:39.182" v="729" actId="1036"/>
          <ac:spMkLst>
            <pc:docMk/>
            <pc:sldMk cId="3643226933" sldId="318"/>
            <ac:spMk id="54" creationId="{4C6337D3-5090-458B-843A-8817B5A218D1}"/>
          </ac:spMkLst>
        </pc:spChg>
        <pc:spChg chg="add mod">
          <ac:chgData name="Majeda Al Hermi" userId="ebe551ee1b006974" providerId="LiveId" clId="{9A2E8018-DFC0-4587-8CCF-E84692DB8287}" dt="2020-06-15T13:12:39.182" v="729" actId="1036"/>
          <ac:spMkLst>
            <pc:docMk/>
            <pc:sldMk cId="3643226933" sldId="318"/>
            <ac:spMk id="55" creationId="{E1DD9794-4FCB-4007-A111-FF5D71F467D8}"/>
          </ac:spMkLst>
        </pc:spChg>
        <pc:spChg chg="add mod">
          <ac:chgData name="Majeda Al Hermi" userId="ebe551ee1b006974" providerId="LiveId" clId="{9A2E8018-DFC0-4587-8CCF-E84692DB8287}" dt="2020-06-15T13:13:29.952" v="771" actId="1035"/>
          <ac:spMkLst>
            <pc:docMk/>
            <pc:sldMk cId="3643226933" sldId="318"/>
            <ac:spMk id="56" creationId="{E6EDE5D5-6D05-4261-850A-3E8139CEBFFC}"/>
          </ac:spMkLst>
        </pc:spChg>
        <pc:spChg chg="add mod">
          <ac:chgData name="Majeda Al Hermi" userId="ebe551ee1b006974" providerId="LiveId" clId="{9A2E8018-DFC0-4587-8CCF-E84692DB8287}" dt="2020-06-15T13:13:29.952" v="771" actId="1035"/>
          <ac:spMkLst>
            <pc:docMk/>
            <pc:sldMk cId="3643226933" sldId="318"/>
            <ac:spMk id="57" creationId="{ADB1ED1B-7198-403F-9D31-601914AE0C89}"/>
          </ac:spMkLst>
        </pc:spChg>
        <pc:spChg chg="add mod">
          <ac:chgData name="Majeda Al Hermi" userId="ebe551ee1b006974" providerId="LiveId" clId="{9A2E8018-DFC0-4587-8CCF-E84692DB8287}" dt="2020-06-15T13:12:29.142" v="708" actId="1036"/>
          <ac:spMkLst>
            <pc:docMk/>
            <pc:sldMk cId="3643226933" sldId="318"/>
            <ac:spMk id="58" creationId="{240B67E4-AC48-4414-88E5-3A16006121FD}"/>
          </ac:spMkLst>
        </pc:spChg>
        <pc:spChg chg="add mod">
          <ac:chgData name="Majeda Al Hermi" userId="ebe551ee1b006974" providerId="LiveId" clId="{9A2E8018-DFC0-4587-8CCF-E84692DB8287}" dt="2020-06-15T13:13:05.597" v="735" actId="1076"/>
          <ac:spMkLst>
            <pc:docMk/>
            <pc:sldMk cId="3643226933" sldId="318"/>
            <ac:spMk id="59" creationId="{D45BD9B5-7E38-4DDB-9395-6B2A3105F0FB}"/>
          </ac:spMkLst>
        </pc:spChg>
        <pc:spChg chg="add mod">
          <ac:chgData name="Majeda Al Hermi" userId="ebe551ee1b006974" providerId="LiveId" clId="{9A2E8018-DFC0-4587-8CCF-E84692DB8287}" dt="2020-06-15T13:12:49.523" v="731" actId="120"/>
          <ac:spMkLst>
            <pc:docMk/>
            <pc:sldMk cId="3643226933" sldId="318"/>
            <ac:spMk id="60" creationId="{1164A53F-FC59-4ADD-B61E-624F7B163D17}"/>
          </ac:spMkLst>
        </pc:spChg>
        <pc:spChg chg="add mod">
          <ac:chgData name="Majeda Al Hermi" userId="ebe551ee1b006974" providerId="LiveId" clId="{9A2E8018-DFC0-4587-8CCF-E84692DB8287}" dt="2020-06-15T13:12:55.271" v="732" actId="14100"/>
          <ac:spMkLst>
            <pc:docMk/>
            <pc:sldMk cId="3643226933" sldId="318"/>
            <ac:spMk id="61" creationId="{39003CF9-F3E4-44A4-BCD5-70A6652331D6}"/>
          </ac:spMkLst>
        </pc:spChg>
        <pc:spChg chg="add mod">
          <ac:chgData name="Majeda Al Hermi" userId="ebe551ee1b006974" providerId="LiveId" clId="{9A2E8018-DFC0-4587-8CCF-E84692DB8287}" dt="2020-06-15T13:13:41.950" v="774" actId="1076"/>
          <ac:spMkLst>
            <pc:docMk/>
            <pc:sldMk cId="3643226933" sldId="318"/>
            <ac:spMk id="62" creationId="{B12EBE37-5F67-4D1B-8D12-BE13EB284825}"/>
          </ac:spMkLst>
        </pc:spChg>
        <pc:spChg chg="add mod">
          <ac:chgData name="Majeda Al Hermi" userId="ebe551ee1b006974" providerId="LiveId" clId="{9A2E8018-DFC0-4587-8CCF-E84692DB8287}" dt="2020-06-15T13:13:29.952" v="771" actId="1035"/>
          <ac:spMkLst>
            <pc:docMk/>
            <pc:sldMk cId="3643226933" sldId="318"/>
            <ac:spMk id="63" creationId="{C8F25818-2F8D-40E7-98B2-03313D062AAA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4" creationId="{136BE217-AC3D-4EC9-9554-366C99A8A2AA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5" creationId="{569A34F0-41B8-452E-98A1-67E61D97CF55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6" creationId="{9CD08636-A475-4E68-B20E-A248144B9948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7" creationId="{448D0FE7-B4C1-4526-B8F1-E09D4EA2926C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8" creationId="{9DDB748C-38E4-48D1-8B87-71F03D807E40}"/>
          </ac:spMkLst>
        </pc:spChg>
        <pc:picChg chg="add mod">
          <ac:chgData name="Majeda Al Hermi" userId="ebe551ee1b006974" providerId="LiveId" clId="{9A2E8018-DFC0-4587-8CCF-E84692DB8287}" dt="2020-06-15T13:08:03.966" v="620"/>
          <ac:picMkLst>
            <pc:docMk/>
            <pc:sldMk cId="3643226933" sldId="318"/>
            <ac:picMk id="49" creationId="{0A25EF7D-67C4-4FCC-83DF-5D9D90275B6A}"/>
          </ac:picMkLst>
        </pc:picChg>
      </pc:sldChg>
      <pc:sldChg chg="addSp delSp modSp add mod modAnim">
        <pc:chgData name="Majeda Al Hermi" userId="ebe551ee1b006974" providerId="LiveId" clId="{9A2E8018-DFC0-4587-8CCF-E84692DB8287}" dt="2020-06-15T16:39:06.616" v="2869"/>
        <pc:sldMkLst>
          <pc:docMk/>
          <pc:sldMk cId="3389241250" sldId="319"/>
        </pc:sldMkLst>
        <pc:spChg chg="mod">
          <ac:chgData name="Majeda Al Hermi" userId="ebe551ee1b006974" providerId="LiveId" clId="{9A2E8018-DFC0-4587-8CCF-E84692DB8287}" dt="2020-06-15T13:21:01.634" v="868" actId="207"/>
          <ac:spMkLst>
            <pc:docMk/>
            <pc:sldMk cId="3389241250" sldId="319"/>
            <ac:spMk id="8" creationId="{DC37789B-B980-4028-8C51-2DBB7697BBEF}"/>
          </ac:spMkLst>
        </pc:spChg>
        <pc:spChg chg="mod">
          <ac:chgData name="Majeda Al Hermi" userId="ebe551ee1b006974" providerId="LiveId" clId="{9A2E8018-DFC0-4587-8CCF-E84692DB8287}" dt="2020-06-15T13:21:08.679" v="871" actId="207"/>
          <ac:spMkLst>
            <pc:docMk/>
            <pc:sldMk cId="3389241250" sldId="319"/>
            <ac:spMk id="9" creationId="{DC1C942D-6E2D-45B0-A963-9A5277954F0A}"/>
          </ac:spMkLst>
        </pc:spChg>
        <pc:spChg chg="mod">
          <ac:chgData name="Majeda Al Hermi" userId="ebe551ee1b006974" providerId="LiveId" clId="{9A2E8018-DFC0-4587-8CCF-E84692DB8287}" dt="2020-06-15T13:21:46.296" v="882" actId="1076"/>
          <ac:spMkLst>
            <pc:docMk/>
            <pc:sldMk cId="3389241250" sldId="319"/>
            <ac:spMk id="10" creationId="{8504C26D-7627-44EF-8377-F8A1C5DA0997}"/>
          </ac:spMkLst>
        </pc:spChg>
        <pc:spChg chg="mod">
          <ac:chgData name="Majeda Al Hermi" userId="ebe551ee1b006974" providerId="LiveId" clId="{9A2E8018-DFC0-4587-8CCF-E84692DB8287}" dt="2020-06-15T13:21:11.304" v="872" actId="207"/>
          <ac:spMkLst>
            <pc:docMk/>
            <pc:sldMk cId="3389241250" sldId="319"/>
            <ac:spMk id="11" creationId="{DB26321C-358E-41A9-BD37-6BC17CF9A85E}"/>
          </ac:spMkLst>
        </pc:spChg>
        <pc:spChg chg="mod">
          <ac:chgData name="Majeda Al Hermi" userId="ebe551ee1b006974" providerId="LiveId" clId="{9A2E8018-DFC0-4587-8CCF-E84692DB8287}" dt="2020-06-15T13:21:19.724" v="875" actId="1076"/>
          <ac:spMkLst>
            <pc:docMk/>
            <pc:sldMk cId="3389241250" sldId="319"/>
            <ac:spMk id="12" creationId="{750E0D91-8348-49C3-AC19-12119580C3F6}"/>
          </ac:spMkLst>
        </pc:spChg>
        <pc:spChg chg="mod">
          <ac:chgData name="Majeda Al Hermi" userId="ebe551ee1b006974" providerId="LiveId" clId="{9A2E8018-DFC0-4587-8CCF-E84692DB8287}" dt="2020-06-15T13:21:13.803" v="873" actId="207"/>
          <ac:spMkLst>
            <pc:docMk/>
            <pc:sldMk cId="3389241250" sldId="319"/>
            <ac:spMk id="13" creationId="{111435E4-8F67-42A6-9F1F-ECD8F0BF8C75}"/>
          </ac:spMkLst>
        </pc:spChg>
        <pc:spChg chg="del mod">
          <ac:chgData name="Majeda Al Hermi" userId="ebe551ee1b006974" providerId="LiveId" clId="{9A2E8018-DFC0-4587-8CCF-E84692DB8287}" dt="2020-06-15T13:21:27.441" v="878" actId="478"/>
          <ac:spMkLst>
            <pc:docMk/>
            <pc:sldMk cId="3389241250" sldId="319"/>
            <ac:spMk id="41" creationId="{BAEA321E-8AF6-4844-BEBA-57C217359FF6}"/>
          </ac:spMkLst>
        </pc:spChg>
        <pc:spChg chg="add mod">
          <ac:chgData name="Majeda Al Hermi" userId="ebe551ee1b006974" providerId="LiveId" clId="{9A2E8018-DFC0-4587-8CCF-E84692DB8287}" dt="2020-06-15T16:20:56.158" v="2709"/>
          <ac:spMkLst>
            <pc:docMk/>
            <pc:sldMk cId="3389241250" sldId="319"/>
            <ac:spMk id="42" creationId="{ED72763B-FC67-4932-8E55-049109EA7D35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3" creationId="{0CD8582F-7C91-4D61-8CF1-E3190F741EEE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4" creationId="{59C10086-7752-4819-9B50-BEB1C9BFD815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5" creationId="{71B8A111-F315-4482-86E8-E7BB45A9D714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6" creationId="{DC26BA80-ED46-4DF3-913F-C4C692B4C4DE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7" creationId="{764829ED-EBE4-454D-A1BD-DF2DBAE63B4F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3" creationId="{A34CF3ED-B6F9-4C77-8B50-BD43A3B567B8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5" creationId="{11952347-217D-4A25-B635-E6CACECED361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6" creationId="{40D66F91-3628-4A6C-8CEC-A2FAC39C5DF2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7" creationId="{D0E5B2C7-30D0-4141-96F0-54951A2DD100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8" creationId="{2E86C7D2-4E42-4CF8-8CC0-9422F6DDAF3D}"/>
          </ac:spMkLst>
        </pc:spChg>
      </pc:sldChg>
      <pc:sldChg chg="add del">
        <pc:chgData name="Majeda Al Hermi" userId="ebe551ee1b006974" providerId="LiveId" clId="{9A2E8018-DFC0-4587-8CCF-E84692DB8287}" dt="2020-06-15T15:31:36.146" v="1298" actId="2696"/>
        <pc:sldMkLst>
          <pc:docMk/>
          <pc:sldMk cId="2055737613" sldId="320"/>
        </pc:sldMkLst>
      </pc:sldChg>
      <pc:sldChg chg="addSp delSp modSp add mod delAnim modAnim">
        <pc:chgData name="Majeda Al Hermi" userId="ebe551ee1b006974" providerId="LiveId" clId="{9A2E8018-DFC0-4587-8CCF-E84692DB8287}" dt="2020-06-15T16:24:11.435" v="2776" actId="207"/>
        <pc:sldMkLst>
          <pc:docMk/>
          <pc:sldMk cId="3768271463" sldId="321"/>
        </pc:sldMkLst>
        <pc:spChg chg="del">
          <ac:chgData name="Majeda Al Hermi" userId="ebe551ee1b006974" providerId="LiveId" clId="{9A2E8018-DFC0-4587-8CCF-E84692DB8287}" dt="2020-06-15T15:22:26.264" v="1109" actId="478"/>
          <ac:spMkLst>
            <pc:docMk/>
            <pc:sldMk cId="3768271463" sldId="321"/>
            <ac:spMk id="12" creationId="{3D149265-CBF7-4831-85F6-7C4B3CADE5A4}"/>
          </ac:spMkLst>
        </pc:spChg>
        <pc:spChg chg="mod">
          <ac:chgData name="Majeda Al Hermi" userId="ebe551ee1b006974" providerId="LiveId" clId="{9A2E8018-DFC0-4587-8CCF-E84692DB8287}" dt="2020-06-15T15:24:56.295" v="1159" actId="6549"/>
          <ac:spMkLst>
            <pc:docMk/>
            <pc:sldMk cId="3768271463" sldId="321"/>
            <ac:spMk id="29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5:23:17.189" v="1139"/>
          <ac:spMkLst>
            <pc:docMk/>
            <pc:sldMk cId="3768271463" sldId="321"/>
            <ac:spMk id="39" creationId="{12D52847-7E1E-4BED-8555-89D4AF8823AE}"/>
          </ac:spMkLst>
        </pc:spChg>
        <pc:spChg chg="mod">
          <ac:chgData name="Majeda Al Hermi" userId="ebe551ee1b006974" providerId="LiveId" clId="{9A2E8018-DFC0-4587-8CCF-E84692DB8287}" dt="2020-06-15T15:22:23.140" v="1108" actId="20577"/>
          <ac:spMkLst>
            <pc:docMk/>
            <pc:sldMk cId="3768271463" sldId="321"/>
            <ac:spMk id="41" creationId="{C62F4748-41CE-4AE6-9199-4582ABD14EF3}"/>
          </ac:spMkLst>
        </pc:spChg>
        <pc:spChg chg="add mod">
          <ac:chgData name="Majeda Al Hermi" userId="ebe551ee1b006974" providerId="LiveId" clId="{9A2E8018-DFC0-4587-8CCF-E84692DB8287}" dt="2020-06-15T16:20:13.299" v="2703"/>
          <ac:spMkLst>
            <pc:docMk/>
            <pc:sldMk cId="3768271463" sldId="321"/>
            <ac:spMk id="64" creationId="{EC91B0AD-C2A9-43B8-BCE5-DC8EB1A101B6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3" creationId="{93BAFC97-7171-4A51-8833-9A255D41F23D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4" creationId="{8BFB80DA-526B-491E-93EB-7A5B8A06A5AD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5" creationId="{E809EDDA-1A34-4C6A-90AB-4D880A3F4756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6" creationId="{3C0E9DB5-23D9-407A-979E-23EEE9F18592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7" creationId="{E94C7913-F809-49D2-B87D-7F590A22D2BB}"/>
          </ac:spMkLst>
        </pc:spChg>
        <pc:spChg chg="add del mod ord">
          <ac:chgData name="Majeda Al Hermi" userId="ebe551ee1b006974" providerId="LiveId" clId="{9A2E8018-DFC0-4587-8CCF-E84692DB8287}" dt="2020-06-15T15:32:36.056" v="1309" actId="21"/>
          <ac:spMkLst>
            <pc:docMk/>
            <pc:sldMk cId="3768271463" sldId="321"/>
            <ac:spMk id="78" creationId="{4096328E-AD25-48FD-9B3F-E5919AA06E90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0" creationId="{F3E671D8-7C09-47E2-9817-4A29466BFD67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1" creationId="{68282E0B-6763-44B1-89AC-756BFF1AF276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2" creationId="{92144C65-1A59-4BEC-ACEF-B6D369CD36AF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3" creationId="{F67C8084-D55C-4AC1-8838-3AF216A9A09C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4" creationId="{9E0C7D38-3EB2-46E0-95E7-7DC2914D4C43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5" creationId="{7E96FC5C-3345-4821-AD4C-22E9DEC51E8B}"/>
          </ac:spMkLst>
        </pc:spChg>
        <pc:spChg chg="add mod">
          <ac:chgData name="Majeda Al Hermi" userId="ebe551ee1b006974" providerId="LiveId" clId="{9A2E8018-DFC0-4587-8CCF-E84692DB8287}" dt="2020-06-15T16:23:58.782" v="2774"/>
          <ac:spMkLst>
            <pc:docMk/>
            <pc:sldMk cId="3768271463" sldId="321"/>
            <ac:spMk id="86" creationId="{0A456865-7417-425E-93A2-1381445A69E4}"/>
          </ac:spMkLst>
        </pc:spChg>
        <pc:spChg chg="add mod">
          <ac:chgData name="Majeda Al Hermi" userId="ebe551ee1b006974" providerId="LiveId" clId="{9A2E8018-DFC0-4587-8CCF-E84692DB8287}" dt="2020-06-15T16:23:58.782" v="2774"/>
          <ac:spMkLst>
            <pc:docMk/>
            <pc:sldMk cId="3768271463" sldId="321"/>
            <ac:spMk id="87" creationId="{243EFAE0-CBED-4B7D-B978-9441CCA45161}"/>
          </ac:spMkLst>
        </pc:spChg>
        <pc:spChg chg="add mod">
          <ac:chgData name="Majeda Al Hermi" userId="ebe551ee1b006974" providerId="LiveId" clId="{9A2E8018-DFC0-4587-8CCF-E84692DB8287}" dt="2020-06-15T16:24:11.435" v="2776" actId="207"/>
          <ac:spMkLst>
            <pc:docMk/>
            <pc:sldMk cId="3768271463" sldId="321"/>
            <ac:spMk id="88" creationId="{9028AAB0-5F64-416A-AA45-69C88F0EEAA6}"/>
          </ac:spMkLst>
        </pc:spChg>
        <pc:spChg chg="add mod">
          <ac:chgData name="Majeda Al Hermi" userId="ebe551ee1b006974" providerId="LiveId" clId="{9A2E8018-DFC0-4587-8CCF-E84692DB8287}" dt="2020-06-15T16:24:06.827" v="2775" actId="207"/>
          <ac:spMkLst>
            <pc:docMk/>
            <pc:sldMk cId="3768271463" sldId="321"/>
            <ac:spMk id="89" creationId="{C8341B8D-8CC2-4B7F-B6AD-85799E20FCDF}"/>
          </ac:spMkLst>
        </pc:spChg>
        <pc:spChg chg="add mod">
          <ac:chgData name="Majeda Al Hermi" userId="ebe551ee1b006974" providerId="LiveId" clId="{9A2E8018-DFC0-4587-8CCF-E84692DB8287}" dt="2020-06-15T16:23:58.782" v="2774"/>
          <ac:spMkLst>
            <pc:docMk/>
            <pc:sldMk cId="3768271463" sldId="321"/>
            <ac:spMk id="90" creationId="{8ADE55E5-9C78-4158-BA8F-92C25A2EBB00}"/>
          </ac:spMkLst>
        </pc:spChg>
        <pc:grpChg chg="del">
          <ac:chgData name="Majeda Al Hermi" userId="ebe551ee1b006974" providerId="LiveId" clId="{9A2E8018-DFC0-4587-8CCF-E84692DB8287}" dt="2020-06-15T15:24:58.967" v="1160" actId="21"/>
          <ac:grpSpMkLst>
            <pc:docMk/>
            <pc:sldMk cId="3768271463" sldId="321"/>
            <ac:grpSpMk id="16" creationId="{50C483AE-F0AE-4090-98C4-A6EF9369854D}"/>
          </ac:grpSpMkLst>
        </pc:grpChg>
        <pc:grpChg chg="del">
          <ac:chgData name="Majeda Al Hermi" userId="ebe551ee1b006974" providerId="LiveId" clId="{9A2E8018-DFC0-4587-8CCF-E84692DB8287}" dt="2020-06-15T15:32:36.056" v="1309" actId="21"/>
          <ac:grpSpMkLst>
            <pc:docMk/>
            <pc:sldMk cId="3768271463" sldId="321"/>
            <ac:grpSpMk id="44" creationId="{B029C05A-AD20-46C2-89FB-90D0D7E4A1A5}"/>
          </ac:grpSpMkLst>
        </pc:grpChg>
        <pc:grpChg chg="add mod">
          <ac:chgData name="Majeda Al Hermi" userId="ebe551ee1b006974" providerId="LiveId" clId="{9A2E8018-DFC0-4587-8CCF-E84692DB8287}" dt="2020-06-15T15:25:17.444" v="1165"/>
          <ac:grpSpMkLst>
            <pc:docMk/>
            <pc:sldMk cId="3768271463" sldId="321"/>
            <ac:grpSpMk id="79" creationId="{FD855ABF-F991-4ACC-B68E-55A184759E7C}"/>
          </ac:grpSpMkLst>
        </pc:grpChg>
      </pc:sldChg>
      <pc:sldChg chg="addSp delSp modSp add mod modAnim">
        <pc:chgData name="Majeda Al Hermi" userId="ebe551ee1b006974" providerId="LiveId" clId="{9A2E8018-DFC0-4587-8CCF-E84692DB8287}" dt="2020-06-15T16:24:19.027" v="2778"/>
        <pc:sldMkLst>
          <pc:docMk/>
          <pc:sldMk cId="1851995902" sldId="322"/>
        </pc:sldMkLst>
        <pc:spChg chg="add mod">
          <ac:chgData name="Majeda Al Hermi" userId="ebe551ee1b006974" providerId="LiveId" clId="{9A2E8018-DFC0-4587-8CCF-E84692DB8287}" dt="2020-06-15T15:29:23.545" v="1262" actId="1035"/>
          <ac:spMkLst>
            <pc:docMk/>
            <pc:sldMk cId="1851995902" sldId="322"/>
            <ac:spMk id="2" creationId="{5F6EC744-5DC7-478C-A72A-B72719B3241B}"/>
          </ac:spMkLst>
        </pc:spChg>
        <pc:spChg chg="add mod">
          <ac:chgData name="Majeda Al Hermi" userId="ebe551ee1b006974" providerId="LiveId" clId="{9A2E8018-DFC0-4587-8CCF-E84692DB8287}" dt="2020-06-15T15:29:29.747" v="1264" actId="1076"/>
          <ac:spMkLst>
            <pc:docMk/>
            <pc:sldMk cId="1851995902" sldId="322"/>
            <ac:spMk id="4" creationId="{2809575E-7EF1-49CF-8F7B-8D57B7D6934D}"/>
          </ac:spMkLst>
        </pc:spChg>
        <pc:spChg chg="add mod">
          <ac:chgData name="Majeda Al Hermi" userId="ebe551ee1b006974" providerId="LiveId" clId="{9A2E8018-DFC0-4587-8CCF-E84692DB8287}" dt="2020-06-15T15:29:11.095" v="1253" actId="14100"/>
          <ac:spMkLst>
            <pc:docMk/>
            <pc:sldMk cId="1851995902" sldId="322"/>
            <ac:spMk id="5" creationId="{99D34392-504F-4638-9D39-F090B7720E3A}"/>
          </ac:spMkLst>
        </pc:spChg>
        <pc:spChg chg="add mod">
          <ac:chgData name="Majeda Al Hermi" userId="ebe551ee1b006974" providerId="LiveId" clId="{9A2E8018-DFC0-4587-8CCF-E84692DB8287}" dt="2020-06-15T15:30:05.926" v="1279" actId="1076"/>
          <ac:spMkLst>
            <pc:docMk/>
            <pc:sldMk cId="1851995902" sldId="322"/>
            <ac:spMk id="6" creationId="{2418802C-251D-41F4-87AB-8DD0E67166D7}"/>
          </ac:spMkLst>
        </pc:spChg>
        <pc:spChg chg="add del mod">
          <ac:chgData name="Majeda Al Hermi" userId="ebe551ee1b006974" providerId="LiveId" clId="{9A2E8018-DFC0-4587-8CCF-E84692DB8287}" dt="2020-06-15T15:32:02.640" v="1304" actId="478"/>
          <ac:spMkLst>
            <pc:docMk/>
            <pc:sldMk cId="1851995902" sldId="322"/>
            <ac:spMk id="8" creationId="{0D03284E-B79C-4660-9E6F-D8B4468042C4}"/>
          </ac:spMkLst>
        </pc:spChg>
        <pc:spChg chg="mod">
          <ac:chgData name="Majeda Al Hermi" userId="ebe551ee1b006974" providerId="LiveId" clId="{9A2E8018-DFC0-4587-8CCF-E84692DB8287}" dt="2020-06-15T15:26:43.859" v="1176" actId="1076"/>
          <ac:spMkLst>
            <pc:docMk/>
            <pc:sldMk cId="1851995902" sldId="322"/>
            <ac:spMk id="16" creationId="{A6B4451B-E3D7-4B32-94A9-49AAABD2572B}"/>
          </ac:spMkLst>
        </pc:spChg>
        <pc:spChg chg="mod">
          <ac:chgData name="Majeda Al Hermi" userId="ebe551ee1b006974" providerId="LiveId" clId="{9A2E8018-DFC0-4587-8CCF-E84692DB8287}" dt="2020-06-15T15:26:22.832" v="1175" actId="1076"/>
          <ac:spMkLst>
            <pc:docMk/>
            <pc:sldMk cId="1851995902" sldId="322"/>
            <ac:spMk id="18" creationId="{11C609B5-66BB-46CB-8645-E8731FDA642A}"/>
          </ac:spMkLst>
        </pc:spChg>
        <pc:spChg chg="mod">
          <ac:chgData name="Majeda Al Hermi" userId="ebe551ee1b006974" providerId="LiveId" clId="{9A2E8018-DFC0-4587-8CCF-E84692DB8287}" dt="2020-06-15T15:30:33.357" v="1290" actId="1076"/>
          <ac:spMkLst>
            <pc:docMk/>
            <pc:sldMk cId="1851995902" sldId="322"/>
            <ac:spMk id="19" creationId="{3E2FA3CB-910A-474B-B73D-31904FC7AC39}"/>
          </ac:spMkLst>
        </pc:spChg>
        <pc:spChg chg="mod">
          <ac:chgData name="Majeda Al Hermi" userId="ebe551ee1b006974" providerId="LiveId" clId="{9A2E8018-DFC0-4587-8CCF-E84692DB8287}" dt="2020-06-15T15:26:43.859" v="1176" actId="1076"/>
          <ac:spMkLst>
            <pc:docMk/>
            <pc:sldMk cId="1851995902" sldId="322"/>
            <ac:spMk id="20" creationId="{C4A31130-DAD8-46C2-AA14-94EBF5E4A526}"/>
          </ac:spMkLst>
        </pc:spChg>
        <pc:spChg chg="mod">
          <ac:chgData name="Majeda Al Hermi" userId="ebe551ee1b006974" providerId="LiveId" clId="{9A2E8018-DFC0-4587-8CCF-E84692DB8287}" dt="2020-06-15T16:20:41.161" v="2707"/>
          <ac:spMkLst>
            <pc:docMk/>
            <pc:sldMk cId="1851995902" sldId="322"/>
            <ac:spMk id="46" creationId="{15FBBBCB-7D94-4CE6-8260-BD29BB7750A7}"/>
          </ac:spMkLst>
        </pc:spChg>
        <pc:spChg chg="add 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48" creationId="{C43E1D18-3404-46D6-8916-69BE7E4FF80C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0" creationId="{CD3A9B49-AA21-443F-AF1E-96832BCCAB44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1" creationId="{349B04DD-F35D-4F76-9E64-90EBC2339775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2" creationId="{E917957D-56CE-45BC-A998-CB53147807CF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3" creationId="{9FFB820E-64F4-4A17-BC3A-2F5D1DE9BE07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4" creationId="{53555060-357F-4A27-8AD3-51770D1E6BF9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5" creationId="{9BC4FD1C-D12E-4890-8947-EF5C07DC6321}"/>
          </ac:spMkLst>
        </pc:spChg>
        <pc:spChg chg="mod">
          <ac:chgData name="Majeda Al Hermi" userId="ebe551ee1b006974" providerId="LiveId" clId="{9A2E8018-DFC0-4587-8CCF-E84692DB8287}" dt="2020-06-15T15:26:22.832" v="1175" actId="1076"/>
          <ac:spMkLst>
            <pc:docMk/>
            <pc:sldMk cId="1851995902" sldId="322"/>
            <ac:spMk id="56" creationId="{8E0851B6-FD53-49B8-AD73-1317C3FD7608}"/>
          </ac:spMkLst>
        </pc:spChg>
        <pc:spChg chg="add del mod">
          <ac:chgData name="Majeda Al Hermi" userId="ebe551ee1b006974" providerId="LiveId" clId="{9A2E8018-DFC0-4587-8CCF-E84692DB8287}" dt="2020-06-15T15:32:25.322" v="1307"/>
          <ac:spMkLst>
            <pc:docMk/>
            <pc:sldMk cId="1851995902" sldId="322"/>
            <ac:spMk id="57" creationId="{8E834CED-4296-47E3-8884-E56EECF8E49E}"/>
          </ac:spMkLst>
        </pc:spChg>
        <pc:spChg chg="mod">
          <ac:chgData name="Majeda Al Hermi" userId="ebe551ee1b006974" providerId="LiveId" clId="{9A2E8018-DFC0-4587-8CCF-E84692DB8287}" dt="2020-06-15T15:26:22.832" v="1175" actId="1076"/>
          <ac:spMkLst>
            <pc:docMk/>
            <pc:sldMk cId="1851995902" sldId="322"/>
            <ac:spMk id="59" creationId="{38C84F3B-8312-40FF-A5FD-FD7D2097318E}"/>
          </ac:spMkLst>
        </pc:spChg>
        <pc:spChg chg="mod">
          <ac:chgData name="Majeda Al Hermi" userId="ebe551ee1b006974" providerId="LiveId" clId="{9A2E8018-DFC0-4587-8CCF-E84692DB8287}" dt="2020-06-15T15:25:57.800" v="1169" actId="1076"/>
          <ac:spMkLst>
            <pc:docMk/>
            <pc:sldMk cId="1851995902" sldId="322"/>
            <ac:spMk id="60" creationId="{86BDEF41-2BD8-4BBF-9DE1-5865DCD9C9FB}"/>
          </ac:spMkLst>
        </pc:spChg>
        <pc:spChg chg="mod">
          <ac:chgData name="Majeda Al Hermi" userId="ebe551ee1b006974" providerId="LiveId" clId="{9A2E8018-DFC0-4587-8CCF-E84692DB8287}" dt="2020-06-15T15:27:15.883" v="1215" actId="1035"/>
          <ac:spMkLst>
            <pc:docMk/>
            <pc:sldMk cId="1851995902" sldId="322"/>
            <ac:spMk id="61" creationId="{C9C4BECE-E8DC-4E91-BE3A-FFD0FEC55629}"/>
          </ac:spMkLst>
        </pc:spChg>
        <pc:spChg chg="mod">
          <ac:chgData name="Majeda Al Hermi" userId="ebe551ee1b006974" providerId="LiveId" clId="{9A2E8018-DFC0-4587-8CCF-E84692DB8287}" dt="2020-06-15T15:27:15.883" v="1215" actId="1035"/>
          <ac:spMkLst>
            <pc:docMk/>
            <pc:sldMk cId="1851995902" sldId="322"/>
            <ac:spMk id="62" creationId="{7961A893-8F93-43BE-B3F8-8F81747DEF16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3" creationId="{2798343A-A7F7-447A-A1FE-AB018BCE8619}"/>
          </ac:spMkLst>
        </pc:spChg>
        <pc:spChg chg="del">
          <ac:chgData name="Majeda Al Hermi" userId="ebe551ee1b006974" providerId="LiveId" clId="{9A2E8018-DFC0-4587-8CCF-E84692DB8287}" dt="2020-06-15T15:32:00.734" v="1303" actId="478"/>
          <ac:spMkLst>
            <pc:docMk/>
            <pc:sldMk cId="1851995902" sldId="322"/>
            <ac:spMk id="64" creationId="{49B683CA-2359-4F51-898A-FA833A4F7280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5" creationId="{B735CC9A-A59E-4B48-8A9D-CB4C8DC3BAF7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6" creationId="{A65E2D22-027F-40C8-8CED-D874CC24CDA3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7" creationId="{546947BB-D2BF-4FDA-945D-B1A51D82EC86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8" creationId="{8B4BD12A-9E2E-4161-9EA2-ABB258B307F1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9" creationId="{0D7C582A-6AD3-4656-BBCC-E5BDE460B726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70" creationId="{4E2AE052-E4C6-44BF-B6AC-545B55D3B0E6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71" creationId="{9DACD80E-066C-4B15-A383-29D873BA2F0D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72" creationId="{95884649-2896-49BA-8DF2-A5341D68761C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3" creationId="{A34CF3ED-B6F9-4C77-8B50-BD43A3B567B8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5" creationId="{11952347-217D-4A25-B635-E6CACECED361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6" creationId="{40D66F91-3628-4A6C-8CEC-A2FAC39C5DF2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7" creationId="{D0E5B2C7-30D0-4141-96F0-54951A2DD100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8" creationId="{2E86C7D2-4E42-4CF8-8CC0-9422F6DDAF3D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93" creationId="{328D8DD6-F22A-473E-B926-72AE466CB642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94" creationId="{E35CE292-6C19-4B98-B12C-806FE104B012}"/>
          </ac:spMkLst>
        </pc:spChg>
        <pc:grpChg chg="mod">
          <ac:chgData name="Majeda Al Hermi" userId="ebe551ee1b006974" providerId="LiveId" clId="{9A2E8018-DFC0-4587-8CCF-E84692DB8287}" dt="2020-06-15T15:26:43.859" v="1176" actId="1076"/>
          <ac:grpSpMkLst>
            <pc:docMk/>
            <pc:sldMk cId="1851995902" sldId="322"/>
            <ac:grpSpMk id="17" creationId="{7D056405-1115-4206-9EFD-DD8F84451302}"/>
          </ac:grpSpMkLst>
        </pc:grpChg>
        <pc:grpChg chg="add mod">
          <ac:chgData name="Majeda Al Hermi" userId="ebe551ee1b006974" providerId="LiveId" clId="{9A2E8018-DFC0-4587-8CCF-E84692DB8287}" dt="2020-06-15T15:32:17.980" v="1305"/>
          <ac:grpSpMkLst>
            <pc:docMk/>
            <pc:sldMk cId="1851995902" sldId="322"/>
            <ac:grpSpMk id="49" creationId="{1DEE3E98-A693-4AF4-A2B9-9A2FC3D1CB77}"/>
          </ac:grpSpMkLst>
        </pc:grpChg>
        <pc:grpChg chg="add del mod">
          <ac:chgData name="Majeda Al Hermi" userId="ebe551ee1b006974" providerId="LiveId" clId="{9A2E8018-DFC0-4587-8CCF-E84692DB8287}" dt="2020-06-15T15:32:25.322" v="1307"/>
          <ac:grpSpMkLst>
            <pc:docMk/>
            <pc:sldMk cId="1851995902" sldId="322"/>
            <ac:grpSpMk id="58" creationId="{F255AB40-3F66-4E5C-912B-58407AAFF00C}"/>
          </ac:grpSpMkLst>
        </pc:grpChg>
        <pc:grpChg chg="del">
          <ac:chgData name="Majeda Al Hermi" userId="ebe551ee1b006974" providerId="LiveId" clId="{9A2E8018-DFC0-4587-8CCF-E84692DB8287}" dt="2020-06-15T15:32:00.734" v="1303" actId="478"/>
          <ac:grpSpMkLst>
            <pc:docMk/>
            <pc:sldMk cId="1851995902" sldId="322"/>
            <ac:grpSpMk id="74" creationId="{D79F5676-A62F-4E33-A52B-A3B88ACCDC6C}"/>
          </ac:grpSpMkLst>
        </pc:grpChg>
        <pc:picChg chg="mod">
          <ac:chgData name="Majeda Al Hermi" userId="ebe551ee1b006974" providerId="LiveId" clId="{9A2E8018-DFC0-4587-8CCF-E84692DB8287}" dt="2020-06-15T15:26:22.832" v="1175" actId="1076"/>
          <ac:picMkLst>
            <pc:docMk/>
            <pc:sldMk cId="1851995902" sldId="322"/>
            <ac:picMk id="15" creationId="{6E8C8FA7-D313-4BEE-8847-9A398EFA4A40}"/>
          </ac:picMkLst>
        </pc:picChg>
        <pc:picChg chg="mod">
          <ac:chgData name="Majeda Al Hermi" userId="ebe551ee1b006974" providerId="LiveId" clId="{9A2E8018-DFC0-4587-8CCF-E84692DB8287}" dt="2020-06-15T15:27:15.883" v="1215" actId="1035"/>
          <ac:picMkLst>
            <pc:docMk/>
            <pc:sldMk cId="1851995902" sldId="322"/>
            <ac:picMk id="2055" creationId="{5657BF52-6DBE-4820-9845-8A4A42614A61}"/>
          </ac:picMkLst>
        </pc:picChg>
        <pc:picChg chg="mod">
          <ac:chgData name="Majeda Al Hermi" userId="ebe551ee1b006974" providerId="LiveId" clId="{9A2E8018-DFC0-4587-8CCF-E84692DB8287}" dt="2020-06-15T15:25:57.800" v="1169" actId="1076"/>
          <ac:picMkLst>
            <pc:docMk/>
            <pc:sldMk cId="1851995902" sldId="322"/>
            <ac:picMk id="2056" creationId="{7BF5D6DE-2D95-4411-9E36-CDBF5FC39E2B}"/>
          </ac:picMkLst>
        </pc:picChg>
        <pc:picChg chg="mod">
          <ac:chgData name="Majeda Al Hermi" userId="ebe551ee1b006974" providerId="LiveId" clId="{9A2E8018-DFC0-4587-8CCF-E84692DB8287}" dt="2020-06-15T15:26:43.859" v="1176" actId="1076"/>
          <ac:picMkLst>
            <pc:docMk/>
            <pc:sldMk cId="1851995902" sldId="322"/>
            <ac:picMk id="2058" creationId="{B0DD3DF7-7199-4E61-8570-427499173710}"/>
          </ac:picMkLst>
        </pc:picChg>
        <pc:picChg chg="mod">
          <ac:chgData name="Majeda Al Hermi" userId="ebe551ee1b006974" providerId="LiveId" clId="{9A2E8018-DFC0-4587-8CCF-E84692DB8287}" dt="2020-06-15T15:27:15.883" v="1215" actId="1035"/>
          <ac:picMkLst>
            <pc:docMk/>
            <pc:sldMk cId="1851995902" sldId="322"/>
            <ac:picMk id="2060" creationId="{F6CCBE52-7533-4DD0-9F24-B9E1D9AE417E}"/>
          </ac:picMkLst>
        </pc:picChg>
      </pc:sldChg>
      <pc:sldChg chg="addSp delSp modSp add mod ord">
        <pc:chgData name="Majeda Al Hermi" userId="ebe551ee1b006974" providerId="LiveId" clId="{9A2E8018-DFC0-4587-8CCF-E84692DB8287}" dt="2020-06-15T16:24:24.713" v="2780"/>
        <pc:sldMkLst>
          <pc:docMk/>
          <pc:sldMk cId="1690547059" sldId="323"/>
        </pc:sldMkLst>
        <pc:spChg chg="mod">
          <ac:chgData name="Majeda Al Hermi" userId="ebe551ee1b006974" providerId="LiveId" clId="{9A2E8018-DFC0-4587-8CCF-E84692DB8287}" dt="2020-06-15T15:34:24.655" v="1336" actId="1076"/>
          <ac:spMkLst>
            <pc:docMk/>
            <pc:sldMk cId="1690547059" sldId="323"/>
            <ac:spMk id="3" creationId="{00000000-0000-0000-0000-000000000000}"/>
          </ac:spMkLst>
        </pc:spChg>
        <pc:spChg chg="del mod">
          <ac:chgData name="Majeda Al Hermi" userId="ebe551ee1b006974" providerId="LiveId" clId="{9A2E8018-DFC0-4587-8CCF-E84692DB8287}" dt="2020-06-15T15:34:43.292" v="1377" actId="21"/>
          <ac:spMkLst>
            <pc:docMk/>
            <pc:sldMk cId="1690547059" sldId="323"/>
            <ac:spMk id="39" creationId="{12D52847-7E1E-4BED-8555-89D4AF8823AE}"/>
          </ac:spMkLst>
        </pc:spChg>
        <pc:spChg chg="add mod">
          <ac:chgData name="Majeda Al Hermi" userId="ebe551ee1b006974" providerId="LiveId" clId="{9A2E8018-DFC0-4587-8CCF-E84692DB8287}" dt="2020-06-15T15:34:40.385" v="1376" actId="1076"/>
          <ac:spMkLst>
            <pc:docMk/>
            <pc:sldMk cId="1690547059" sldId="323"/>
            <ac:spMk id="64" creationId="{E98CC83C-33DA-48E5-8C10-EE510781608E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3" creationId="{93BAFC97-7171-4A51-8833-9A255D41F23D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4" creationId="{8BFB80DA-526B-491E-93EB-7A5B8A06A5AD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5" creationId="{E809EDDA-1A34-4C6A-90AB-4D880A3F4756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6" creationId="{3C0E9DB5-23D9-407A-979E-23EEE9F18592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7" creationId="{E94C7913-F809-49D2-B87D-7F590A22D2BB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78" creationId="{221C191C-59CE-463D-B4E0-28FEBB05F099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79" creationId="{A3706058-DEE7-4603-AB0E-0CBC2D265204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80" creationId="{EFAD3235-4A55-4311-A7CE-EC4FFEAD9DA9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81" creationId="{8681FBB8-FB0D-49ED-8875-DBC1B57273F7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82" creationId="{CBA858DB-93A4-43F6-B4BF-3D2D7278CE16}"/>
          </ac:spMkLst>
        </pc:spChg>
      </pc:sldChg>
      <pc:sldChg chg="addSp delSp modSp add mod">
        <pc:chgData name="Majeda Al Hermi" userId="ebe551ee1b006974" providerId="LiveId" clId="{9A2E8018-DFC0-4587-8CCF-E84692DB8287}" dt="2020-06-15T16:27:46.290" v="2800"/>
        <pc:sldMkLst>
          <pc:docMk/>
          <pc:sldMk cId="3072095999" sldId="324"/>
        </pc:sldMkLst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15" creationId="{C38BE937-FB77-42BB-9BE6-9F0DB396BC81}"/>
          </ac:spMkLst>
        </pc:spChg>
        <pc:spChg chg="mod">
          <ac:chgData name="Majeda Al Hermi" userId="ebe551ee1b006974" providerId="LiveId" clId="{9A2E8018-DFC0-4587-8CCF-E84692DB8287}" dt="2020-06-15T16:00:49.093" v="1941" actId="20577"/>
          <ac:spMkLst>
            <pc:docMk/>
            <pc:sldMk cId="3072095999" sldId="324"/>
            <ac:spMk id="16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27:29.568" v="2797"/>
          <ac:spMkLst>
            <pc:docMk/>
            <pc:sldMk cId="3072095999" sldId="324"/>
            <ac:spMk id="17" creationId="{AB991657-89AD-4D7D-B6CE-01F69D831875}"/>
          </ac:spMkLst>
        </pc:spChg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19" creationId="{073E217A-0F13-4DA0-AB7E-166F73F7A231}"/>
          </ac:spMkLst>
        </pc:spChg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20" creationId="{03225B77-FCBE-4D92-A338-D1A963BCE6DA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21" creationId="{2AEFC58C-654E-481D-AEE5-516BD8518110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22" creationId="{57E92DDD-9EC5-4605-93DE-07A3542B8C48}"/>
          </ac:spMkLst>
        </pc:spChg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23" creationId="{E34DCCFC-37EF-4D6A-9782-6227A1CF9B8B}"/>
          </ac:spMkLst>
        </pc:spChg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24" creationId="{D61E6743-8281-4964-BA57-EE738E7E522B}"/>
          </ac:spMkLst>
        </pc:spChg>
        <pc:spChg chg="mod">
          <ac:chgData name="Majeda Al Hermi" userId="ebe551ee1b006974" providerId="LiveId" clId="{9A2E8018-DFC0-4587-8CCF-E84692DB8287}" dt="2020-06-15T16:27:46.290" v="2800"/>
          <ac:spMkLst>
            <pc:docMk/>
            <pc:sldMk cId="3072095999" sldId="324"/>
            <ac:spMk id="25" creationId="{A25C2FD2-FA0F-4C05-A0F5-579151B91FB4}"/>
          </ac:spMkLst>
        </pc:spChg>
        <pc:spChg chg="mod">
          <ac:chgData name="Majeda Al Hermi" userId="ebe551ee1b006974" providerId="LiveId" clId="{9A2E8018-DFC0-4587-8CCF-E84692DB8287}" dt="2020-06-15T16:27:35.036" v="2798"/>
          <ac:spMkLst>
            <pc:docMk/>
            <pc:sldMk cId="3072095999" sldId="324"/>
            <ac:spMk id="26" creationId="{C6985E23-4C51-4A5D-9D7B-E600D8D0197B}"/>
          </ac:spMkLst>
        </pc:spChg>
        <pc:spChg chg="mod">
          <ac:chgData name="Majeda Al Hermi" userId="ebe551ee1b006974" providerId="LiveId" clId="{9A2E8018-DFC0-4587-8CCF-E84692DB8287}" dt="2020-06-15T16:27:40.276" v="2799"/>
          <ac:spMkLst>
            <pc:docMk/>
            <pc:sldMk cId="3072095999" sldId="324"/>
            <ac:spMk id="27" creationId="{172F21EC-CAE3-4270-8AFF-6D9181D98905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28" creationId="{9DC54F63-BFC0-4DAF-A2E0-A79D2FD8C18F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30" creationId="{B44163E3-6CC6-4BA0-ABE9-E41832BE8E86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31" creationId="{CB704D00-FC0A-44FB-B271-D52DB4AFA8E8}"/>
          </ac:spMkLst>
        </pc:spChg>
      </pc:sldChg>
      <pc:sldChg chg="addSp delSp modSp add mod">
        <pc:chgData name="Majeda Al Hermi" userId="ebe551ee1b006974" providerId="LiveId" clId="{9A2E8018-DFC0-4587-8CCF-E84692DB8287}" dt="2020-06-15T16:27:07.463" v="2796"/>
        <pc:sldMkLst>
          <pc:docMk/>
          <pc:sldMk cId="2486375405" sldId="325"/>
        </pc:sldMkLst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15" creationId="{C38BE937-FB77-42BB-9BE6-9F0DB396BC81}"/>
          </ac:spMkLst>
        </pc:spChg>
        <pc:spChg chg="mod">
          <ac:chgData name="Majeda Al Hermi" userId="ebe551ee1b006974" providerId="LiveId" clId="{9A2E8018-DFC0-4587-8CCF-E84692DB8287}" dt="2020-06-15T16:00:45.782" v="1940" actId="20577"/>
          <ac:spMkLst>
            <pc:docMk/>
            <pc:sldMk cId="2486375405" sldId="325"/>
            <ac:spMk id="16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26:44.241" v="2793"/>
          <ac:spMkLst>
            <pc:docMk/>
            <pc:sldMk cId="2486375405" sldId="325"/>
            <ac:spMk id="17" creationId="{AB991657-89AD-4D7D-B6CE-01F69D831875}"/>
          </ac:spMkLst>
        </pc:spChg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19" creationId="{073E217A-0F13-4DA0-AB7E-166F73F7A231}"/>
          </ac:spMkLst>
        </pc:spChg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20" creationId="{03225B77-FCBE-4D92-A338-D1A963BCE6DA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21" creationId="{64443EEC-09A9-4AA2-8284-410CA7974DCA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22" creationId="{B08EF92B-619A-46CC-8B6D-662D7C4CE2A4}"/>
          </ac:spMkLst>
        </pc:spChg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23" creationId="{E34DCCFC-37EF-4D6A-9782-6227A1CF9B8B}"/>
          </ac:spMkLst>
        </pc:spChg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24" creationId="{D61E6743-8281-4964-BA57-EE738E7E522B}"/>
          </ac:spMkLst>
        </pc:spChg>
        <pc:spChg chg="mod">
          <ac:chgData name="Majeda Al Hermi" userId="ebe551ee1b006974" providerId="LiveId" clId="{9A2E8018-DFC0-4587-8CCF-E84692DB8287}" dt="2020-06-15T16:26:54.732" v="2794"/>
          <ac:spMkLst>
            <pc:docMk/>
            <pc:sldMk cId="2486375405" sldId="325"/>
            <ac:spMk id="25" creationId="{A25C2FD2-FA0F-4C05-A0F5-579151B91FB4}"/>
          </ac:spMkLst>
        </pc:spChg>
        <pc:spChg chg="mod">
          <ac:chgData name="Majeda Al Hermi" userId="ebe551ee1b006974" providerId="LiveId" clId="{9A2E8018-DFC0-4587-8CCF-E84692DB8287}" dt="2020-06-15T16:27:07.463" v="2796"/>
          <ac:spMkLst>
            <pc:docMk/>
            <pc:sldMk cId="2486375405" sldId="325"/>
            <ac:spMk id="26" creationId="{C6985E23-4C51-4A5D-9D7B-E600D8D0197B}"/>
          </ac:spMkLst>
        </pc:spChg>
        <pc:spChg chg="mod">
          <ac:chgData name="Majeda Al Hermi" userId="ebe551ee1b006974" providerId="LiveId" clId="{9A2E8018-DFC0-4587-8CCF-E84692DB8287}" dt="2020-06-15T16:27:01.199" v="2795"/>
          <ac:spMkLst>
            <pc:docMk/>
            <pc:sldMk cId="2486375405" sldId="325"/>
            <ac:spMk id="27" creationId="{172F21EC-CAE3-4270-8AFF-6D9181D98905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28" creationId="{9FC09C12-1252-47FF-BBF7-5324B62580E9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30" creationId="{393D5601-3B71-4EA0-B759-BB0FB2852984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31" creationId="{366AD0D7-712A-4944-AEA7-2142AE483D8C}"/>
          </ac:spMkLst>
        </pc:spChg>
      </pc:sldChg>
      <pc:sldChg chg="addSp delSp modSp add mod">
        <pc:chgData name="Majeda Al Hermi" userId="ebe551ee1b006974" providerId="LiveId" clId="{9A2E8018-DFC0-4587-8CCF-E84692DB8287}" dt="2020-06-15T16:28:15.439" v="2804"/>
        <pc:sldMkLst>
          <pc:docMk/>
          <pc:sldMk cId="2837798641" sldId="326"/>
        </pc:sldMkLst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15" creationId="{C38BE937-FB77-42BB-9BE6-9F0DB396BC81}"/>
          </ac:spMkLst>
        </pc:spChg>
        <pc:spChg chg="mod">
          <ac:chgData name="Majeda Al Hermi" userId="ebe551ee1b006974" providerId="LiveId" clId="{9A2E8018-DFC0-4587-8CCF-E84692DB8287}" dt="2020-06-15T16:02:26.241" v="2071" actId="6549"/>
          <ac:spMkLst>
            <pc:docMk/>
            <pc:sldMk cId="2837798641" sldId="326"/>
            <ac:spMk id="16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27:56.038" v="2801"/>
          <ac:spMkLst>
            <pc:docMk/>
            <pc:sldMk cId="2837798641" sldId="326"/>
            <ac:spMk id="17" creationId="{AB991657-89AD-4D7D-B6CE-01F69D831875}"/>
          </ac:spMkLst>
        </pc:spChg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19" creationId="{073E217A-0F13-4DA0-AB7E-166F73F7A231}"/>
          </ac:spMkLst>
        </pc:spChg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20" creationId="{03225B77-FCBE-4D92-A338-D1A963BCE6DA}"/>
          </ac:spMkLst>
        </pc:spChg>
        <pc:spChg chg="add del mod">
          <ac:chgData name="Majeda Al Hermi" userId="ebe551ee1b006974" providerId="LiveId" clId="{9A2E8018-DFC0-4587-8CCF-E84692DB8287}" dt="2020-06-15T16:03:05.385" v="2083" actId="21"/>
          <ac:spMkLst>
            <pc:docMk/>
            <pc:sldMk cId="2837798641" sldId="326"/>
            <ac:spMk id="21" creationId="{6A629C58-ECCD-42F4-B1B3-1629361A8261}"/>
          </ac:spMkLst>
        </pc:spChg>
        <pc:spChg chg="add del mod">
          <ac:chgData name="Majeda Al Hermi" userId="ebe551ee1b006974" providerId="LiveId" clId="{9A2E8018-DFC0-4587-8CCF-E84692DB8287}" dt="2020-06-15T16:03:05.385" v="2083" actId="21"/>
          <ac:spMkLst>
            <pc:docMk/>
            <pc:sldMk cId="2837798641" sldId="326"/>
            <ac:spMk id="22" creationId="{A7437C88-DFE3-4D54-9070-86B3E1A8C2E0}"/>
          </ac:spMkLst>
        </pc:spChg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23" creationId="{E34DCCFC-37EF-4D6A-9782-6227A1CF9B8B}"/>
          </ac:spMkLst>
        </pc:spChg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24" creationId="{D61E6743-8281-4964-BA57-EE738E7E522B}"/>
          </ac:spMkLst>
        </pc:spChg>
        <pc:spChg chg="del">
          <ac:chgData name="Majeda Al Hermi" userId="ebe551ee1b006974" providerId="LiveId" clId="{9A2E8018-DFC0-4587-8CCF-E84692DB8287}" dt="2020-06-15T16:02:31.068" v="2072" actId="478"/>
          <ac:spMkLst>
            <pc:docMk/>
            <pc:sldMk cId="2837798641" sldId="326"/>
            <ac:spMk id="25" creationId="{A25C2FD2-FA0F-4C05-A0F5-579151B91FB4}"/>
          </ac:spMkLst>
        </pc:spChg>
        <pc:spChg chg="del">
          <ac:chgData name="Majeda Al Hermi" userId="ebe551ee1b006974" providerId="LiveId" clId="{9A2E8018-DFC0-4587-8CCF-E84692DB8287}" dt="2020-06-15T16:02:31.068" v="2072" actId="478"/>
          <ac:spMkLst>
            <pc:docMk/>
            <pc:sldMk cId="2837798641" sldId="326"/>
            <ac:spMk id="26" creationId="{C6985E23-4C51-4A5D-9D7B-E600D8D0197B}"/>
          </ac:spMkLst>
        </pc:spChg>
        <pc:spChg chg="del">
          <ac:chgData name="Majeda Al Hermi" userId="ebe551ee1b006974" providerId="LiveId" clId="{9A2E8018-DFC0-4587-8CCF-E84692DB8287}" dt="2020-06-15T16:02:31.068" v="2072" actId="478"/>
          <ac:spMkLst>
            <pc:docMk/>
            <pc:sldMk cId="2837798641" sldId="326"/>
            <ac:spMk id="27" creationId="{172F21EC-CAE3-4270-8AFF-6D9181D98905}"/>
          </ac:spMkLst>
        </pc:spChg>
        <pc:spChg chg="add del mod">
          <ac:chgData name="Majeda Al Hermi" userId="ebe551ee1b006974" providerId="LiveId" clId="{9A2E8018-DFC0-4587-8CCF-E84692DB8287}" dt="2020-06-15T16:03:05.385" v="2083" actId="21"/>
          <ac:spMkLst>
            <pc:docMk/>
            <pc:sldMk cId="2837798641" sldId="326"/>
            <ac:spMk id="28" creationId="{76EF8E2B-1979-4FF2-A095-113F7DF511D3}"/>
          </ac:spMkLst>
        </pc:spChg>
        <pc:spChg chg="add mod">
          <ac:chgData name="Majeda Al Hermi" userId="ebe551ee1b006974" providerId="LiveId" clId="{9A2E8018-DFC0-4587-8CCF-E84692DB8287}" dt="2020-06-15T16:28:02.755" v="2802"/>
          <ac:spMkLst>
            <pc:docMk/>
            <pc:sldMk cId="2837798641" sldId="326"/>
            <ac:spMk id="30" creationId="{5C627E07-AC5D-430F-A002-5FE1421C8137}"/>
          </ac:spMkLst>
        </pc:spChg>
        <pc:spChg chg="add mod">
          <ac:chgData name="Majeda Al Hermi" userId="ebe551ee1b006974" providerId="LiveId" clId="{9A2E8018-DFC0-4587-8CCF-E84692DB8287}" dt="2020-06-15T16:28:09.347" v="2803"/>
          <ac:spMkLst>
            <pc:docMk/>
            <pc:sldMk cId="2837798641" sldId="326"/>
            <ac:spMk id="31" creationId="{E2F935E6-401D-454C-A848-09C1D0276050}"/>
          </ac:spMkLst>
        </pc:spChg>
        <pc:spChg chg="add mod">
          <ac:chgData name="Majeda Al Hermi" userId="ebe551ee1b006974" providerId="LiveId" clId="{9A2E8018-DFC0-4587-8CCF-E84692DB8287}" dt="2020-06-15T16:28:15.439" v="2804"/>
          <ac:spMkLst>
            <pc:docMk/>
            <pc:sldMk cId="2837798641" sldId="326"/>
            <ac:spMk id="32" creationId="{8DD65914-F338-48B5-BED5-ECD82ADF8C97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3" creationId="{BFAA6706-E616-40E3-A748-EBBC0073F21A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4" creationId="{F061724A-ECD8-44B6-84DE-3BE24EAD4C04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5" creationId="{4370DA16-6435-4A4F-8986-F16CD3A5B285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6" creationId="{993E4972-A3A2-4310-958B-A7158707871F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7" creationId="{F949543A-3C23-4211-9D62-4E54FD9A813D}"/>
          </ac:spMkLst>
        </pc:spChg>
      </pc:sldChg>
      <pc:sldChg chg="add del setBg">
        <pc:chgData name="Majeda Al Hermi" userId="ebe551ee1b006974" providerId="LiveId" clId="{9A2E8018-DFC0-4587-8CCF-E84692DB8287}" dt="2020-06-15T16:15:29.504" v="2671"/>
        <pc:sldMkLst>
          <pc:docMk/>
          <pc:sldMk cId="655462863" sldId="327"/>
        </pc:sldMkLst>
      </pc:sldChg>
      <pc:sldChg chg="modSp add modTransition">
        <pc:chgData name="Majeda Al Hermi" userId="ebe551ee1b006974" providerId="LiveId" clId="{9A2E8018-DFC0-4587-8CCF-E84692DB8287}" dt="2020-06-15T19:08:46.898" v="3667"/>
        <pc:sldMkLst>
          <pc:docMk/>
          <pc:sldMk cId="3764694254" sldId="327"/>
        </pc:sldMkLst>
        <pc:spChg chg="mod">
          <ac:chgData name="Majeda Al Hermi" userId="ebe551ee1b006974" providerId="LiveId" clId="{9A2E8018-DFC0-4587-8CCF-E84692DB8287}" dt="2020-06-15T19:08:46.898" v="3667"/>
          <ac:spMkLst>
            <pc:docMk/>
            <pc:sldMk cId="3764694254" sldId="327"/>
            <ac:spMk id="3" creationId="{88016DD9-18C8-4399-8EF4-7EB5DE750AB2}"/>
          </ac:spMkLst>
        </pc:spChg>
      </pc:sldChg>
      <pc:sldChg chg="modSp add modTransition">
        <pc:chgData name="Majeda Al Hermi" userId="ebe551ee1b006974" providerId="LiveId" clId="{9A2E8018-DFC0-4587-8CCF-E84692DB8287}" dt="2020-06-15T16:41:05.855" v="2870"/>
        <pc:sldMkLst>
          <pc:docMk/>
          <pc:sldMk cId="2376703772" sldId="328"/>
        </pc:sldMkLst>
        <pc:spChg chg="mod">
          <ac:chgData name="Majeda Al Hermi" userId="ebe551ee1b006974" providerId="LiveId" clId="{9A2E8018-DFC0-4587-8CCF-E84692DB8287}" dt="2020-06-15T16:30:40.013" v="2816"/>
          <ac:spMkLst>
            <pc:docMk/>
            <pc:sldMk cId="2376703772" sldId="328"/>
            <ac:spMk id="5" creationId="{ED0E0ACF-C18E-4162-87A1-321F76C46AA1}"/>
          </ac:spMkLst>
        </pc:spChg>
      </pc:sldChg>
      <pc:sldChg chg="add del setBg">
        <pc:chgData name="Majeda Al Hermi" userId="ebe551ee1b006974" providerId="LiveId" clId="{9A2E8018-DFC0-4587-8CCF-E84692DB8287}" dt="2020-06-15T16:15:29.504" v="2671"/>
        <pc:sldMkLst>
          <pc:docMk/>
          <pc:sldMk cId="4048293042" sldId="328"/>
        </pc:sldMkLst>
      </pc:sldChg>
      <pc:sldChg chg="add">
        <pc:chgData name="Majeda Al Hermi" userId="ebe551ee1b006974" providerId="LiveId" clId="{9A2E8018-DFC0-4587-8CCF-E84692DB8287}" dt="2020-06-15T18:48:21.473" v="2871"/>
        <pc:sldMkLst>
          <pc:docMk/>
          <pc:sldMk cId="552544815" sldId="329"/>
        </pc:sldMkLst>
      </pc:sldChg>
      <pc:sldChg chg="addSp delSp modSp add mod">
        <pc:chgData name="Majeda Al Hermi" userId="ebe551ee1b006974" providerId="LiveId" clId="{9A2E8018-DFC0-4587-8CCF-E84692DB8287}" dt="2020-06-15T19:09:51.156" v="3674"/>
        <pc:sldMkLst>
          <pc:docMk/>
          <pc:sldMk cId="1693339594" sldId="330"/>
        </pc:sldMkLst>
        <pc:spChg chg="add mod">
          <ac:chgData name="Majeda Al Hermi" userId="ebe551ee1b006974" providerId="LiveId" clId="{9A2E8018-DFC0-4587-8CCF-E84692DB8287}" dt="2020-06-15T19:03:08.601" v="3474" actId="1076"/>
          <ac:spMkLst>
            <pc:docMk/>
            <pc:sldMk cId="1693339594" sldId="330"/>
            <ac:spMk id="2" creationId="{FBC3EC53-146D-4556-9241-8525EFF1FCBA}"/>
          </ac:spMkLst>
        </pc:spChg>
        <pc:spChg chg="mod">
          <ac:chgData name="Majeda Al Hermi" userId="ebe551ee1b006974" providerId="LiveId" clId="{9A2E8018-DFC0-4587-8CCF-E84692DB8287}" dt="2020-06-15T18:58:56.081" v="3410" actId="179"/>
          <ac:spMkLst>
            <pc:docMk/>
            <pc:sldMk cId="1693339594" sldId="330"/>
            <ac:spMk id="3" creationId="{00000000-0000-0000-0000-000000000000}"/>
          </ac:spMkLst>
        </pc:spChg>
        <pc:spChg chg="add del">
          <ac:chgData name="Majeda Al Hermi" userId="ebe551ee1b006974" providerId="LiveId" clId="{9A2E8018-DFC0-4587-8CCF-E84692DB8287}" dt="2020-06-15T19:06:21.043" v="3619" actId="478"/>
          <ac:spMkLst>
            <pc:docMk/>
            <pc:sldMk cId="1693339594" sldId="330"/>
            <ac:spMk id="4" creationId="{050238F0-1DA9-4CFD-963B-3FE60EB6682A}"/>
          </ac:spMkLst>
        </pc:spChg>
        <pc:spChg chg="add mod">
          <ac:chgData name="Majeda Al Hermi" userId="ebe551ee1b006974" providerId="LiveId" clId="{9A2E8018-DFC0-4587-8CCF-E84692DB8287}" dt="2020-06-15T19:06:54.310" v="3627" actId="1076"/>
          <ac:spMkLst>
            <pc:docMk/>
            <pc:sldMk cId="1693339594" sldId="330"/>
            <ac:spMk id="5" creationId="{024AC732-1598-4C0A-80F2-76E92B4E569F}"/>
          </ac:spMkLst>
        </pc:spChg>
        <pc:spChg chg="del mod">
          <ac:chgData name="Majeda Al Hermi" userId="ebe551ee1b006974" providerId="LiveId" clId="{9A2E8018-DFC0-4587-8CCF-E84692DB8287}" dt="2020-06-15T18:58:37.183" v="3401" actId="478"/>
          <ac:spMkLst>
            <pc:docMk/>
            <pc:sldMk cId="1693339594" sldId="330"/>
            <ac:spMk id="16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9:09:51.156" v="3674"/>
          <ac:spMkLst>
            <pc:docMk/>
            <pc:sldMk cId="1693339594" sldId="330"/>
            <ac:spMk id="19" creationId="{71927844-4786-4EE1-A388-A37370BC152B}"/>
          </ac:spMkLst>
        </pc:spChg>
        <pc:spChg chg="add mod">
          <ac:chgData name="Majeda Al Hermi" userId="ebe551ee1b006974" providerId="LiveId" clId="{9A2E8018-DFC0-4587-8CCF-E84692DB8287}" dt="2020-06-15T19:03:11.132" v="3475" actId="1076"/>
          <ac:spMkLst>
            <pc:docMk/>
            <pc:sldMk cId="1693339594" sldId="330"/>
            <ac:spMk id="20" creationId="{B705E0FE-3BA1-419C-AC6D-2EBF75AF03E4}"/>
          </ac:spMkLst>
        </pc:spChg>
        <pc:spChg chg="del">
          <ac:chgData name="Majeda Al Hermi" userId="ebe551ee1b006974" providerId="LiveId" clId="{9A2E8018-DFC0-4587-8CCF-E84692DB8287}" dt="2020-06-15T18:59:01.033" v="3411" actId="478"/>
          <ac:spMkLst>
            <pc:docMk/>
            <pc:sldMk cId="1693339594" sldId="330"/>
            <ac:spMk id="21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8:59:01.033" v="3411" actId="478"/>
          <ac:spMkLst>
            <pc:docMk/>
            <pc:sldMk cId="1693339594" sldId="330"/>
            <ac:spMk id="22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9:03:22.328" v="3489" actId="1076"/>
          <ac:spMkLst>
            <pc:docMk/>
            <pc:sldMk cId="1693339594" sldId="330"/>
            <ac:spMk id="23" creationId="{52ACD139-41FC-4991-9FC5-21ACDFE57C53}"/>
          </ac:spMkLst>
        </pc:spChg>
        <pc:spChg chg="add mod">
          <ac:chgData name="Majeda Al Hermi" userId="ebe551ee1b006974" providerId="LiveId" clId="{9A2E8018-DFC0-4587-8CCF-E84692DB8287}" dt="2020-06-15T19:03:49.782" v="3513" actId="1076"/>
          <ac:spMkLst>
            <pc:docMk/>
            <pc:sldMk cId="1693339594" sldId="330"/>
            <ac:spMk id="24" creationId="{22908B77-E58D-4762-99F9-51191F318E81}"/>
          </ac:spMkLst>
        </pc:spChg>
        <pc:spChg chg="add mod">
          <ac:chgData name="Majeda Al Hermi" userId="ebe551ee1b006974" providerId="LiveId" clId="{9A2E8018-DFC0-4587-8CCF-E84692DB8287}" dt="2020-06-15T19:03:44.767" v="3512" actId="313"/>
          <ac:spMkLst>
            <pc:docMk/>
            <pc:sldMk cId="1693339594" sldId="330"/>
            <ac:spMk id="30" creationId="{C3BDA0AE-EA27-4671-991F-DB07D300BFF4}"/>
          </ac:spMkLst>
        </pc:spChg>
        <pc:spChg chg="add mod">
          <ac:chgData name="Majeda Al Hermi" userId="ebe551ee1b006974" providerId="LiveId" clId="{9A2E8018-DFC0-4587-8CCF-E84692DB8287}" dt="2020-06-15T19:07:01.949" v="3629"/>
          <ac:spMkLst>
            <pc:docMk/>
            <pc:sldMk cId="1693339594" sldId="330"/>
            <ac:spMk id="31" creationId="{D6A4DCBF-B3E6-4D80-B3F0-F6650632A368}"/>
          </ac:spMkLst>
        </pc:spChg>
        <pc:spChg chg="add mod">
          <ac:chgData name="Majeda Al Hermi" userId="ebe551ee1b006974" providerId="LiveId" clId="{9A2E8018-DFC0-4587-8CCF-E84692DB8287}" dt="2020-06-15T19:05:07.141" v="3576" actId="1076"/>
          <ac:spMkLst>
            <pc:docMk/>
            <pc:sldMk cId="1693339594" sldId="330"/>
            <ac:spMk id="32" creationId="{3293A8B3-0540-4FD2-B84B-614F112AF957}"/>
          </ac:spMkLst>
        </pc:spChg>
        <pc:spChg chg="add mod">
          <ac:chgData name="Majeda Al Hermi" userId="ebe551ee1b006974" providerId="LiveId" clId="{9A2E8018-DFC0-4587-8CCF-E84692DB8287}" dt="2020-06-15T19:06:31.634" v="3620" actId="404"/>
          <ac:spMkLst>
            <pc:docMk/>
            <pc:sldMk cId="1693339594" sldId="330"/>
            <ac:spMk id="33" creationId="{DA6D38D6-F08B-4C07-BB41-1DF1D30FEA31}"/>
          </ac:spMkLst>
        </pc:spChg>
        <pc:spChg chg="add mod">
          <ac:chgData name="Majeda Al Hermi" userId="ebe551ee1b006974" providerId="LiveId" clId="{9A2E8018-DFC0-4587-8CCF-E84692DB8287}" dt="2020-06-15T19:07:18.461" v="3638" actId="20577"/>
          <ac:spMkLst>
            <pc:docMk/>
            <pc:sldMk cId="1693339594" sldId="330"/>
            <ac:spMk id="34" creationId="{5A8C4D77-D390-4DE8-A948-323A75931258}"/>
          </ac:spMkLst>
        </pc:spChg>
        <pc:spChg chg="add mod">
          <ac:chgData name="Majeda Al Hermi" userId="ebe551ee1b006974" providerId="LiveId" clId="{9A2E8018-DFC0-4587-8CCF-E84692DB8287}" dt="2020-06-15T19:07:40.456" v="3650" actId="20577"/>
          <ac:spMkLst>
            <pc:docMk/>
            <pc:sldMk cId="1693339594" sldId="330"/>
            <ac:spMk id="35" creationId="{862A427E-AE90-40FE-830D-14FC32AC36E9}"/>
          </ac:spMkLst>
        </pc:spChg>
        <pc:picChg chg="add mod">
          <ac:chgData name="Majeda Al Hermi" userId="ebe551ee1b006974" providerId="LiveId" clId="{9A2E8018-DFC0-4587-8CCF-E84692DB8287}" dt="2020-06-15T19:06:40.651" v="3623" actId="1076"/>
          <ac:picMkLst>
            <pc:docMk/>
            <pc:sldMk cId="1693339594" sldId="330"/>
            <ac:picMk id="1026" creationId="{02338AFC-2EB9-4593-AFDB-9A0718BB6129}"/>
          </ac:picMkLst>
        </pc:picChg>
      </pc:sldChg>
      <pc:sldChg chg="addSp delSp modSp add mod ord">
        <pc:chgData name="Majeda Al Hermi" userId="ebe551ee1b006974" providerId="LiveId" clId="{9A2E8018-DFC0-4587-8CCF-E84692DB8287}" dt="2020-06-15T19:10:53.750" v="3745"/>
        <pc:sldMkLst>
          <pc:docMk/>
          <pc:sldMk cId="3109399395" sldId="331"/>
        </pc:sldMkLst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2" creationId="{FBC3EC53-146D-4556-9241-8525EFF1FCBA}"/>
          </ac:spMkLst>
        </pc:spChg>
        <pc:spChg chg="mod">
          <ac:chgData name="Majeda Al Hermi" userId="ebe551ee1b006974" providerId="LiveId" clId="{9A2E8018-DFC0-4587-8CCF-E84692DB8287}" dt="2020-06-15T19:10:00.911" v="3676" actId="14100"/>
          <ac:spMkLst>
            <pc:docMk/>
            <pc:sldMk cId="3109399395" sldId="331"/>
            <ac:spMk id="3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5" creationId="{024AC732-1598-4C0A-80F2-76E92B4E569F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17" creationId="{8EAC6A79-9341-40A3-832C-05291A2E7729}"/>
          </ac:spMkLst>
        </pc:spChg>
        <pc:spChg chg="del">
          <ac:chgData name="Majeda Al Hermi" userId="ebe551ee1b006974" providerId="LiveId" clId="{9A2E8018-DFC0-4587-8CCF-E84692DB8287}" dt="2020-06-15T19:08:11.792" v="3660" actId="478"/>
          <ac:spMkLst>
            <pc:docMk/>
            <pc:sldMk cId="3109399395" sldId="331"/>
            <ac:spMk id="19" creationId="{71927844-4786-4EE1-A388-A37370BC152B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20" creationId="{B705E0FE-3BA1-419C-AC6D-2EBF75AF03E4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23" creationId="{52ACD139-41FC-4991-9FC5-21ACDFE57C53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24" creationId="{22908B77-E58D-4762-99F9-51191F318E81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25" creationId="{F9BCBFB8-B5B9-49D7-88A0-56026AA93F63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26" creationId="{D4343F02-DDBC-4D5F-BB99-58D5DA3E52CB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27" creationId="{41BBF65F-5C08-4C8E-A87C-44EE4E7691B9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28" creationId="{FD697B96-24DF-45F5-8128-59AFE6A5AE2B}"/>
          </ac:spMkLst>
        </pc:spChg>
        <pc:spChg chg="mod">
          <ac:chgData name="Majeda Al Hermi" userId="ebe551ee1b006974" providerId="LiveId" clId="{9A2E8018-DFC0-4587-8CCF-E84692DB8287}" dt="2020-06-15T19:07:59.389" v="3659" actId="20577"/>
          <ac:spMkLst>
            <pc:docMk/>
            <pc:sldMk cId="3109399395" sldId="331"/>
            <ac:spMk id="29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0" creationId="{C3BDA0AE-EA27-4671-991F-DB07D300BFF4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1" creationId="{D6A4DCBF-B3E6-4D80-B3F0-F6650632A368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2" creationId="{3293A8B3-0540-4FD2-B84B-614F112AF957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3" creationId="{DA6D38D6-F08B-4C07-BB41-1DF1D30FEA31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4" creationId="{5A8C4D77-D390-4DE8-A948-323A75931258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5" creationId="{862A427E-AE90-40FE-830D-14FC32AC36E9}"/>
          </ac:spMkLst>
        </pc:spChg>
        <pc:spChg chg="add del mod">
          <ac:chgData name="Majeda Al Hermi" userId="ebe551ee1b006974" providerId="LiveId" clId="{9A2E8018-DFC0-4587-8CCF-E84692DB8287}" dt="2020-06-15T19:10:34.052" v="3741" actId="478"/>
          <ac:spMkLst>
            <pc:docMk/>
            <pc:sldMk cId="3109399395" sldId="331"/>
            <ac:spMk id="36" creationId="{BDF9DED6-961B-4D16-A4FF-B146605D2656}"/>
          </ac:spMkLst>
        </pc:spChg>
        <pc:spChg chg="add del mod">
          <ac:chgData name="Majeda Al Hermi" userId="ebe551ee1b006974" providerId="LiveId" clId="{9A2E8018-DFC0-4587-8CCF-E84692DB8287}" dt="2020-06-15T19:10:33.583" v="3740"/>
          <ac:spMkLst>
            <pc:docMk/>
            <pc:sldMk cId="3109399395" sldId="331"/>
            <ac:spMk id="37" creationId="{6491A0F6-98DB-49BD-9E8E-6DB289E49EBA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39" creationId="{39435CE4-3B24-4C6A-9A4E-E3921AD26880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0" creationId="{B1500A14-CBCF-4B66-8EDA-4D762C395CDE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1" creationId="{4B193576-1360-44F2-B724-21F2F530540E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2" creationId="{87BF279F-911C-4C95-A4CF-3015A9AA43ED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3" creationId="{E4A40131-4CDA-4D6F-B678-2129A83A1714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4" creationId="{3FC1F195-D5D2-4961-BFB7-9D730622C7C9}"/>
          </ac:spMkLst>
        </pc:spChg>
        <pc:spChg chg="del">
          <ac:chgData name="Majeda Al Hermi" userId="ebe551ee1b006974" providerId="LiveId" clId="{9A2E8018-DFC0-4587-8CCF-E84692DB8287}" dt="2020-06-15T19:10:38.395" v="3742" actId="478"/>
          <ac:spMkLst>
            <pc:docMk/>
            <pc:sldMk cId="3109399395" sldId="331"/>
            <ac:spMk id="56" creationId="{00000000-0000-0000-0000-000000000000}"/>
          </ac:spMkLst>
        </pc:spChg>
        <pc:grpChg chg="add mod">
          <ac:chgData name="Majeda Al Hermi" userId="ebe551ee1b006974" providerId="LiveId" clId="{9A2E8018-DFC0-4587-8CCF-E84692DB8287}" dt="2020-06-15T19:10:53.750" v="3745"/>
          <ac:grpSpMkLst>
            <pc:docMk/>
            <pc:sldMk cId="3109399395" sldId="331"/>
            <ac:grpSpMk id="38" creationId="{635B9EE9-1BE5-4549-8BCF-E7F47BABBF15}"/>
          </ac:grpSpMkLst>
        </pc:grpChg>
        <pc:picChg chg="mod">
          <ac:chgData name="Majeda Al Hermi" userId="ebe551ee1b006974" providerId="LiveId" clId="{9A2E8018-DFC0-4587-8CCF-E84692DB8287}" dt="2020-06-15T19:10:14.057" v="3736" actId="1035"/>
          <ac:picMkLst>
            <pc:docMk/>
            <pc:sldMk cId="3109399395" sldId="331"/>
            <ac:picMk id="1026" creationId="{02338AFC-2EB9-4593-AFDB-9A0718BB61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2000">
              <a:schemeClr val="bg1">
                <a:lumMod val="95000"/>
              </a:schemeClr>
            </a:gs>
            <a:gs pos="100000">
              <a:srgbClr val="EAEAE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4.png"/><Relationship Id="rId5" Type="http://schemas.openxmlformats.org/officeDocument/2006/relationships/slide" Target="slide6.xml"/><Relationship Id="rId10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6.xml"/><Relationship Id="rId7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4.png"/><Relationship Id="rId5" Type="http://schemas.openxmlformats.org/officeDocument/2006/relationships/slide" Target="slide6.xml"/><Relationship Id="rId10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10" Type="http://schemas.openxmlformats.org/officeDocument/2006/relationships/image" Target="../media/image4.png"/><Relationship Id="rId4" Type="http://schemas.openxmlformats.org/officeDocument/2006/relationships/slide" Target="slide6.xml"/><Relationship Id="rId9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6.xml"/><Relationship Id="rId7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4.png"/><Relationship Id="rId5" Type="http://schemas.openxmlformats.org/officeDocument/2006/relationships/slide" Target="slide6.xml"/><Relationship Id="rId10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6.xml"/><Relationship Id="rId7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10" Type="http://schemas.openxmlformats.org/officeDocument/2006/relationships/image" Target="../media/image4.png"/><Relationship Id="rId4" Type="http://schemas.openxmlformats.org/officeDocument/2006/relationships/slide" Target="slide6.xml"/><Relationship Id="rId9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10" Type="http://schemas.openxmlformats.org/officeDocument/2006/relationships/image" Target="../media/image4.png"/><Relationship Id="rId4" Type="http://schemas.openxmlformats.org/officeDocument/2006/relationships/slide" Target="slide6.xml"/><Relationship Id="rId9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6.xml"/><Relationship Id="rId7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10" Type="http://schemas.openxmlformats.org/officeDocument/2006/relationships/image" Target="../media/image4.png"/><Relationship Id="rId4" Type="http://schemas.openxmlformats.org/officeDocument/2006/relationships/slide" Target="slide6.xml"/><Relationship Id="rId9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10" Type="http://schemas.openxmlformats.org/officeDocument/2006/relationships/image" Target="../media/image4.png"/><Relationship Id="rId4" Type="http://schemas.openxmlformats.org/officeDocument/2006/relationships/slide" Target="slide6.xml"/><Relationship Id="rId9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30.xml"/><Relationship Id="rId7" Type="http://schemas.openxmlformats.org/officeDocument/2006/relationships/slide" Target="slide12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4.png"/><Relationship Id="rId5" Type="http://schemas.openxmlformats.org/officeDocument/2006/relationships/slide" Target="slide6.xml"/><Relationship Id="rId10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31.xml"/><Relationship Id="rId7" Type="http://schemas.openxmlformats.org/officeDocument/2006/relationships/slide" Target="slide1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4.png"/><Relationship Id="rId5" Type="http://schemas.openxmlformats.org/officeDocument/2006/relationships/slide" Target="slide6.xml"/><Relationship Id="rId10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10" Type="http://schemas.openxmlformats.org/officeDocument/2006/relationships/image" Target="../media/image4.png"/><Relationship Id="rId4" Type="http://schemas.openxmlformats.org/officeDocument/2006/relationships/slide" Target="slide6.xml"/><Relationship Id="rId9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10" Type="http://schemas.openxmlformats.org/officeDocument/2006/relationships/image" Target="../media/image4.png"/><Relationship Id="rId4" Type="http://schemas.openxmlformats.org/officeDocument/2006/relationships/slide" Target="slide6.xml"/><Relationship Id="rId9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6.xml"/><Relationship Id="rId7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10" Type="http://schemas.openxmlformats.org/officeDocument/2006/relationships/image" Target="../media/image4.png"/><Relationship Id="rId4" Type="http://schemas.openxmlformats.org/officeDocument/2006/relationships/slide" Target="slide6.xml"/><Relationship Id="rId9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jpeg"/><Relationship Id="rId7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4.png"/><Relationship Id="rId5" Type="http://schemas.openxmlformats.org/officeDocument/2006/relationships/slide" Target="slide6.xml"/><Relationship Id="rId10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6.xml"/><Relationship Id="rId7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10" Type="http://schemas.openxmlformats.org/officeDocument/2006/relationships/image" Target="../media/image4.png"/><Relationship Id="rId4" Type="http://schemas.openxmlformats.org/officeDocument/2006/relationships/slide" Target="slide6.xml"/><Relationship Id="rId9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1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4.png"/><Relationship Id="rId5" Type="http://schemas.openxmlformats.org/officeDocument/2006/relationships/slide" Target="slide6.xml"/><Relationship Id="rId10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4;p11">
            <a:extLst>
              <a:ext uri="{FF2B5EF4-FFF2-40B4-BE49-F238E27FC236}">
                <a16:creationId xmlns:a16="http://schemas.microsoft.com/office/drawing/2014/main" xmlns="" id="{AF00B596-7B01-43CA-B059-816B3162625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366217" y="1463617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400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Communication Skills </a:t>
            </a:r>
            <a:r>
              <a:rPr lang="en" sz="28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" sz="28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1200" dirty="0" smtClean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ar-BH" sz="1200" dirty="0" smtClean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7200" b="1" dirty="0" smtClean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ادر 213</a:t>
            </a:r>
            <a:endParaRPr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E08E178-21ED-4169-889D-B770A7D668E4}"/>
              </a:ext>
            </a:extLst>
          </p:cNvPr>
          <p:cNvSpPr/>
          <p:nvPr/>
        </p:nvSpPr>
        <p:spPr>
          <a:xfrm>
            <a:off x="2309794" y="5753597"/>
            <a:ext cx="4277132" cy="523220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SECOND SEMESTER 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985F83-96FA-41F0-9616-49BFBDCC2B79}"/>
              </a:ext>
            </a:extLst>
          </p:cNvPr>
          <p:cNvSpPr/>
          <p:nvPr/>
        </p:nvSpPr>
        <p:spPr>
          <a:xfrm>
            <a:off x="2721765" y="6276817"/>
            <a:ext cx="34531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الثاني ثانوي / تجاري</a:t>
            </a:r>
            <a:endParaRPr lang="en-US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"/>
          <a:srcRect l="38287" t="30020" r="38819" b="15435"/>
          <a:stretch/>
        </p:blipFill>
        <p:spPr>
          <a:xfrm>
            <a:off x="8311523" y="1746005"/>
            <a:ext cx="3435055" cy="4861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44097747-7082-4462-BD81-614E1073243B}"/>
              </a:ext>
            </a:extLst>
          </p:cNvPr>
          <p:cNvSpPr/>
          <p:nvPr/>
        </p:nvSpPr>
        <p:spPr>
          <a:xfrm>
            <a:off x="8311522" y="6011614"/>
            <a:ext cx="3435055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Pages 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11-17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88355" y="4471544"/>
            <a:ext cx="75200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Process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530346" y="3763658"/>
            <a:ext cx="55401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Rockwell Extra Bold" panose="02060903040505020403" pitchFamily="18" charset="0"/>
                <a:cs typeface="Sakkal Majalla" panose="02000000000000000000" pitchFamily="2" charset="-78"/>
              </a:rPr>
              <a:t>Chapter 1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963271" y="0"/>
            <a:ext cx="8350623" cy="14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587750" lvl="0" algn="just"/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Noise is the unplanned distortion or interference during the communication process that results in the receiver getting a different message than the sender sends.  In addition, it may occur in any of the steps in the communication process.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906675" y="420328"/>
            <a:ext cx="6798489" cy="766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Process of Communication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pic>
        <p:nvPicPr>
          <p:cNvPr id="3076" name="Picture 4" descr="Noise Icon of Flat style - Available in SVG, PNG, EPS, AI &amp; Icon fo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5228"/>
            <a:ext cx="4125480" cy="412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مستطيل مستدير الزوايا 25">
            <a:hlinkClick r:id="rId4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26">
            <a:hlinkClick r:id="rId5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27">
            <a:hlinkClick r:id="rId6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مستطيل مستدير الزوايا 45">
            <a:hlinkClick r:id="rId7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46">
            <a:hlinkClick r:id="rId8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47">
            <a:hlinkClick r:id="rId9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48">
            <a:hlinkClick r:id="rId10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رابط مستقيم 5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D149265-CBF7-4831-85F6-7C4B3CADE5A4}"/>
              </a:ext>
            </a:extLst>
          </p:cNvPr>
          <p:cNvSpPr/>
          <p:nvPr/>
        </p:nvSpPr>
        <p:spPr>
          <a:xfrm>
            <a:off x="609532" y="4672718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xmlns="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37905" y="2755542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Activity (1.1.1)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page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 in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Textbook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With Partner -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xmlns="" id="{B029C05A-AD20-46C2-89FB-90D0D7E4A1A5}"/>
              </a:ext>
            </a:extLst>
          </p:cNvPr>
          <p:cNvGrpSpPr/>
          <p:nvPr/>
        </p:nvGrpSpPr>
        <p:grpSpPr>
          <a:xfrm>
            <a:off x="521299" y="4588053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xmlns="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xmlns="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xmlns="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xmlns="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xmlns="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xmlns="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xmlns="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xmlns="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xmlns="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xmlns="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xmlns="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xmlns="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xmlns="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xmlns="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xmlns="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xmlns="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xmlns="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xmlns="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xmlns="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xmlns="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xmlns="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xmlns="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xmlns="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85" name="Shape 586"/>
          <p:cNvSpPr/>
          <p:nvPr/>
        </p:nvSpPr>
        <p:spPr>
          <a:xfrm>
            <a:off x="220494" y="386646"/>
            <a:ext cx="1124212" cy="78635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3810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مستطيل مستدير الزوايا 85">
            <a:hlinkClick r:id="rId2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7" name="مستطيل مستدير الزوايا 86">
            <a:hlinkClick r:id="rId3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8" name="مستطيل مستدير الزوايا 87">
            <a:hlinkClick r:id="rId4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9" name="مستطيل مستدير الزوايا 88">
            <a:hlinkClick r:id="rId5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0" name="مستطيل مستدير الزوايا 89">
            <a:hlinkClick r:id="rId6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1" name="مستطيل مستدير الزوايا 90">
            <a:hlinkClick r:id="rId7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2" name="مستطيل مستدير الزوايا 91">
            <a:hlinkClick r:id="rId8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رابط مستقيم 7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When choosing to communicate effectively, there will be a need to decide whether the purpose will just be sending information (one-way communication) or whether a feedback will be needed (two-way communication).  One-way communication is useful for: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4500" lvl="0" indent="-4445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solidFill>
                  <a:srgbClr val="0D0D0D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Clarifying or reminding.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44500" lvl="0" indent="-4445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solidFill>
                  <a:srgbClr val="0D0D0D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Giving instructions</a:t>
            </a:r>
            <a:r>
              <a:rPr lang="en-US" sz="2800" b="1" dirty="0" smtClean="0">
                <a:solidFill>
                  <a:srgbClr val="0D0D0D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</a:p>
          <a:p>
            <a:pPr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solidFill>
                  <a:srgbClr val="0D0D0D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Providing information.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906675" y="420328"/>
            <a:ext cx="6798489" cy="766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One-way and Two-way </a:t>
            </a:r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Communication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	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pic>
        <p:nvPicPr>
          <p:cNvPr id="23" name="صورة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06" y="3544628"/>
            <a:ext cx="5190565" cy="2325270"/>
          </a:xfrm>
          <a:prstGeom prst="rect">
            <a:avLst/>
          </a:prstGeom>
        </p:spPr>
      </p:pic>
      <p:sp>
        <p:nvSpPr>
          <p:cNvPr id="27" name="مستطيل مستدير الزوايا 26">
            <a:hlinkClick r:id="rId4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27">
            <a:hlinkClick r:id="rId5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مستطيل مستدير الزوايا 45">
            <a:hlinkClick r:id="rId6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46">
            <a:hlinkClick r:id="rId7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47">
            <a:hlinkClick r:id="rId8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48">
            <a:hlinkClick r:id="rId9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مستطيل مستدير الزوايا 49">
            <a:hlinkClick r:id="rId10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رابط مستقيم 53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906675" y="420328"/>
            <a:ext cx="6798489" cy="766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One-way and Two-way </a:t>
            </a:r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Communication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	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438725"/>
              </p:ext>
            </p:extLst>
          </p:nvPr>
        </p:nvGraphicFramePr>
        <p:xfrm>
          <a:off x="256969" y="1546316"/>
          <a:ext cx="9389054" cy="4435265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694527"/>
                <a:gridCol w="4694527"/>
              </a:tblGrid>
              <a:tr h="32201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One-way Communication </a:t>
                      </a:r>
                      <a:endParaRPr lang="en-US" sz="2800" dirty="0">
                        <a:solidFill>
                          <a:srgbClr val="2E74B5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Two-way Communication</a:t>
                      </a:r>
                      <a:endParaRPr lang="en-US" sz="2800" dirty="0">
                        <a:solidFill>
                          <a:srgbClr val="2E74B5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847895"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The person receiving the message cannot reply to it.</a:t>
                      </a:r>
                      <a:endParaRPr lang="en-US" sz="2400" dirty="0">
                        <a:solidFill>
                          <a:srgbClr val="2E74B5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The person receiving the message can give a feedback.</a:t>
                      </a:r>
                      <a:endParaRPr lang="en-US" sz="2400" b="1" dirty="0">
                        <a:solidFill>
                          <a:srgbClr val="2E74B5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322010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Sender               Receiver</a:t>
                      </a:r>
                      <a:endParaRPr lang="en-US" sz="2400" dirty="0">
                        <a:solidFill>
                          <a:srgbClr val="2E74B5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Sender               Receiver</a:t>
                      </a:r>
                      <a:endParaRPr lang="en-US" sz="2400" b="1" dirty="0">
                        <a:solidFill>
                          <a:srgbClr val="2E74B5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995833"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A manager gives instructions but the employees cannot confirm that they have understood the message.</a:t>
                      </a:r>
                      <a:endParaRPr lang="en-US" sz="2400" dirty="0">
                        <a:solidFill>
                          <a:srgbClr val="2E74B5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Both the sender and the receiver are involved in the communication.</a:t>
                      </a:r>
                      <a:endParaRPr lang="en-US" sz="2400" b="1" dirty="0">
                        <a:solidFill>
                          <a:srgbClr val="2E74B5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</a:tr>
              <a:tr h="772344"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Mistakes are possible as there is no feedback.</a:t>
                      </a:r>
                      <a:endParaRPr lang="en-US" sz="2400" dirty="0">
                        <a:solidFill>
                          <a:srgbClr val="2E74B5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Feedback allows both to check that the message has been received and understood.</a:t>
                      </a:r>
                      <a:endParaRPr lang="en-US" sz="2400" b="1" dirty="0">
                        <a:solidFill>
                          <a:srgbClr val="2E74B5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58922">
                <a:tc>
                  <a:txBody>
                    <a:bodyPr/>
                    <a:lstStyle/>
                    <a:p>
                      <a:pPr marL="1438275" indent="-1438275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Examples:  notice boards, posters, web pages, signs.</a:t>
                      </a:r>
                      <a:endParaRPr lang="en-US" sz="2400" dirty="0">
                        <a:solidFill>
                          <a:srgbClr val="2E74B5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73455" indent="-973455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Examples:  meetings, telephone, video conferencing.</a:t>
                      </a:r>
                      <a:endParaRPr lang="en-US" sz="2400" b="1" dirty="0">
                        <a:solidFill>
                          <a:srgbClr val="2E74B5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25" name="Straight Arrow Connector 1122"/>
          <p:cNvCxnSpPr/>
          <p:nvPr/>
        </p:nvCxnSpPr>
        <p:spPr>
          <a:xfrm>
            <a:off x="2273955" y="2956969"/>
            <a:ext cx="5238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123"/>
          <p:cNvCxnSpPr/>
          <p:nvPr/>
        </p:nvCxnSpPr>
        <p:spPr>
          <a:xfrm>
            <a:off x="6949329" y="2937257"/>
            <a:ext cx="523875" cy="0"/>
          </a:xfrm>
          <a:prstGeom prst="straightConnector1">
            <a:avLst/>
          </a:prstGeom>
          <a:ln w="38100">
            <a:solidFill>
              <a:srgbClr val="50627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124"/>
          <p:cNvCxnSpPr/>
          <p:nvPr/>
        </p:nvCxnSpPr>
        <p:spPr>
          <a:xfrm flipH="1">
            <a:off x="6947742" y="3094980"/>
            <a:ext cx="523875" cy="0"/>
          </a:xfrm>
          <a:prstGeom prst="straightConnector1">
            <a:avLst/>
          </a:prstGeom>
          <a:ln w="38100">
            <a:solidFill>
              <a:srgbClr val="50627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ستطيل مستدير الزوايا 27">
            <a:hlinkClick r:id="rId3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مستطيل مستدير الزوايا 45">
            <a:hlinkClick r:id="rId4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46">
            <a:hlinkClick r:id="rId5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47">
            <a:hlinkClick r:id="rId6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48">
            <a:hlinkClick r:id="rId7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مستطيل مستدير الزوايا 49">
            <a:hlinkClick r:id="rId8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50">
            <a:hlinkClick r:id="rId9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رابط مستقيم 5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xmlns="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37905" y="2755542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Activity (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1.1.2)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page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 in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Textbook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Oval 11">
            <a:extLst>
              <a:ext uri="{FF2B5EF4-FFF2-40B4-BE49-F238E27FC236}">
                <a16:creationId xmlns:a16="http://schemas.microsoft.com/office/drawing/2014/main" xmlns="" id="{3D149265-CBF7-4831-85F6-7C4B3CADE5A4}"/>
              </a:ext>
            </a:extLst>
          </p:cNvPr>
          <p:cNvSpPr/>
          <p:nvPr/>
        </p:nvSpPr>
        <p:spPr>
          <a:xfrm>
            <a:off x="499677" y="4555051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45" name="Shape 851">
            <a:extLst>
              <a:ext uri="{FF2B5EF4-FFF2-40B4-BE49-F238E27FC236}">
                <a16:creationId xmlns:a16="http://schemas.microsoft.com/office/drawing/2014/main" xmlns="" id="{B029C05A-AD20-46C2-89FB-90D0D7E4A1A5}"/>
              </a:ext>
            </a:extLst>
          </p:cNvPr>
          <p:cNvGrpSpPr/>
          <p:nvPr/>
        </p:nvGrpSpPr>
        <p:grpSpPr>
          <a:xfrm>
            <a:off x="411444" y="4470386"/>
            <a:ext cx="1555200" cy="1541052"/>
            <a:chOff x="6649150" y="309350"/>
            <a:chExt cx="395800" cy="395800"/>
          </a:xfrm>
        </p:grpSpPr>
        <p:sp>
          <p:nvSpPr>
            <p:cNvPr id="46" name="Shape 852">
              <a:extLst>
                <a:ext uri="{FF2B5EF4-FFF2-40B4-BE49-F238E27FC236}">
                  <a16:creationId xmlns:a16="http://schemas.microsoft.com/office/drawing/2014/main" xmlns="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" name="Shape 853">
              <a:extLst>
                <a:ext uri="{FF2B5EF4-FFF2-40B4-BE49-F238E27FC236}">
                  <a16:creationId xmlns:a16="http://schemas.microsoft.com/office/drawing/2014/main" xmlns="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" name="Shape 854">
              <a:extLst>
                <a:ext uri="{FF2B5EF4-FFF2-40B4-BE49-F238E27FC236}">
                  <a16:creationId xmlns:a16="http://schemas.microsoft.com/office/drawing/2014/main" xmlns="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9" name="Shape 855">
              <a:extLst>
                <a:ext uri="{FF2B5EF4-FFF2-40B4-BE49-F238E27FC236}">
                  <a16:creationId xmlns:a16="http://schemas.microsoft.com/office/drawing/2014/main" xmlns="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0" name="Shape 856">
              <a:extLst>
                <a:ext uri="{FF2B5EF4-FFF2-40B4-BE49-F238E27FC236}">
                  <a16:creationId xmlns:a16="http://schemas.microsoft.com/office/drawing/2014/main" xmlns="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" name="Shape 857">
              <a:extLst>
                <a:ext uri="{FF2B5EF4-FFF2-40B4-BE49-F238E27FC236}">
                  <a16:creationId xmlns:a16="http://schemas.microsoft.com/office/drawing/2014/main" xmlns="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2" name="Shape 858">
              <a:extLst>
                <a:ext uri="{FF2B5EF4-FFF2-40B4-BE49-F238E27FC236}">
                  <a16:creationId xmlns:a16="http://schemas.microsoft.com/office/drawing/2014/main" xmlns="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3" name="Shape 859">
              <a:extLst>
                <a:ext uri="{FF2B5EF4-FFF2-40B4-BE49-F238E27FC236}">
                  <a16:creationId xmlns:a16="http://schemas.microsoft.com/office/drawing/2014/main" xmlns="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4" name="Shape 860">
              <a:extLst>
                <a:ext uri="{FF2B5EF4-FFF2-40B4-BE49-F238E27FC236}">
                  <a16:creationId xmlns:a16="http://schemas.microsoft.com/office/drawing/2014/main" xmlns="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5" name="Shape 861">
              <a:extLst>
                <a:ext uri="{FF2B5EF4-FFF2-40B4-BE49-F238E27FC236}">
                  <a16:creationId xmlns:a16="http://schemas.microsoft.com/office/drawing/2014/main" xmlns="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6" name="Shape 862">
              <a:extLst>
                <a:ext uri="{FF2B5EF4-FFF2-40B4-BE49-F238E27FC236}">
                  <a16:creationId xmlns:a16="http://schemas.microsoft.com/office/drawing/2014/main" xmlns="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7" name="Shape 863">
              <a:extLst>
                <a:ext uri="{FF2B5EF4-FFF2-40B4-BE49-F238E27FC236}">
                  <a16:creationId xmlns:a16="http://schemas.microsoft.com/office/drawing/2014/main" xmlns="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8" name="Shape 864">
              <a:extLst>
                <a:ext uri="{FF2B5EF4-FFF2-40B4-BE49-F238E27FC236}">
                  <a16:creationId xmlns:a16="http://schemas.microsoft.com/office/drawing/2014/main" xmlns="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9" name="Shape 865">
              <a:extLst>
                <a:ext uri="{FF2B5EF4-FFF2-40B4-BE49-F238E27FC236}">
                  <a16:creationId xmlns:a16="http://schemas.microsoft.com/office/drawing/2014/main" xmlns="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0" name="Shape 866">
              <a:extLst>
                <a:ext uri="{FF2B5EF4-FFF2-40B4-BE49-F238E27FC236}">
                  <a16:creationId xmlns:a16="http://schemas.microsoft.com/office/drawing/2014/main" xmlns="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1" name="Shape 867">
              <a:extLst>
                <a:ext uri="{FF2B5EF4-FFF2-40B4-BE49-F238E27FC236}">
                  <a16:creationId xmlns:a16="http://schemas.microsoft.com/office/drawing/2014/main" xmlns="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2" name="Shape 868">
              <a:extLst>
                <a:ext uri="{FF2B5EF4-FFF2-40B4-BE49-F238E27FC236}">
                  <a16:creationId xmlns:a16="http://schemas.microsoft.com/office/drawing/2014/main" xmlns="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5" name="Shape 869">
              <a:extLst>
                <a:ext uri="{FF2B5EF4-FFF2-40B4-BE49-F238E27FC236}">
                  <a16:creationId xmlns:a16="http://schemas.microsoft.com/office/drawing/2014/main" xmlns="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6" name="Shape 870">
              <a:extLst>
                <a:ext uri="{FF2B5EF4-FFF2-40B4-BE49-F238E27FC236}">
                  <a16:creationId xmlns:a16="http://schemas.microsoft.com/office/drawing/2014/main" xmlns="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7" name="Shape 871">
              <a:extLst>
                <a:ext uri="{FF2B5EF4-FFF2-40B4-BE49-F238E27FC236}">
                  <a16:creationId xmlns:a16="http://schemas.microsoft.com/office/drawing/2014/main" xmlns="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8" name="Shape 872">
              <a:extLst>
                <a:ext uri="{FF2B5EF4-FFF2-40B4-BE49-F238E27FC236}">
                  <a16:creationId xmlns:a16="http://schemas.microsoft.com/office/drawing/2014/main" xmlns="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9" name="Shape 873">
              <a:extLst>
                <a:ext uri="{FF2B5EF4-FFF2-40B4-BE49-F238E27FC236}">
                  <a16:creationId xmlns:a16="http://schemas.microsoft.com/office/drawing/2014/main" xmlns="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0" name="Shape 874">
              <a:extLst>
                <a:ext uri="{FF2B5EF4-FFF2-40B4-BE49-F238E27FC236}">
                  <a16:creationId xmlns:a16="http://schemas.microsoft.com/office/drawing/2014/main" xmlns="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71" name="Shape 586"/>
          <p:cNvSpPr/>
          <p:nvPr/>
        </p:nvSpPr>
        <p:spPr>
          <a:xfrm>
            <a:off x="220494" y="386646"/>
            <a:ext cx="1124212" cy="78635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3810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مستطيل مستدير الزوايا 71">
            <a:hlinkClick r:id="rId2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مستطيل مستدير الزوايا 72">
            <a:hlinkClick r:id="rId3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مستطيل مستدير الزوايا 73">
            <a:hlinkClick r:id="rId4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مستطيل مستدير الزوايا 74">
            <a:hlinkClick r:id="rId5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مستطيل مستدير الزوايا 75">
            <a:hlinkClick r:id="rId6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مستطيل مستدير الزوايا 76">
            <a:hlinkClick r:id="rId7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77">
            <a:hlinkClick r:id="rId8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رابط مستقيم 7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7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906675" y="420328"/>
            <a:ext cx="6960511" cy="766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Purpose of Communication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pic>
        <p:nvPicPr>
          <p:cNvPr id="64" name="Picture 29" descr="Instructional Goals and Objectiv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675" y="1817836"/>
            <a:ext cx="3697941" cy="427616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Rectangle 47"/>
          <p:cNvSpPr/>
          <p:nvPr/>
        </p:nvSpPr>
        <p:spPr>
          <a:xfrm rot="17007470">
            <a:off x="961899" y="2543109"/>
            <a:ext cx="3721105" cy="1578224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>
                <a:gd name="adj" fmla="val 12177792"/>
              </a:avLst>
            </a:prstTxWarp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54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Purposes of communication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flipV="1">
            <a:off x="3563471" y="2205318"/>
            <a:ext cx="1041145" cy="15867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4581643" y="2205318"/>
            <a:ext cx="86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شكل بيضاوي 10"/>
          <p:cNvSpPr/>
          <p:nvPr/>
        </p:nvSpPr>
        <p:spPr>
          <a:xfrm>
            <a:off x="5284695" y="2057400"/>
            <a:ext cx="288000" cy="28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مستطيل 11"/>
          <p:cNvSpPr/>
          <p:nvPr/>
        </p:nvSpPr>
        <p:spPr>
          <a:xfrm>
            <a:off x="5572695" y="1817837"/>
            <a:ext cx="4028505" cy="71466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5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Pass and receive massages </a:t>
            </a:r>
            <a:endParaRPr lang="ar-BH" sz="35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0" name="رابط مستقيم 69"/>
          <p:cNvCxnSpPr/>
          <p:nvPr/>
        </p:nvCxnSpPr>
        <p:spPr>
          <a:xfrm flipV="1">
            <a:off x="3563471" y="3158069"/>
            <a:ext cx="1176745" cy="667872"/>
          </a:xfrm>
          <a:prstGeom prst="line">
            <a:avLst/>
          </a:prstGeom>
          <a:ln w="57150">
            <a:solidFill>
              <a:srgbClr val="87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/>
          <p:cNvCxnSpPr/>
          <p:nvPr/>
        </p:nvCxnSpPr>
        <p:spPr>
          <a:xfrm>
            <a:off x="4721164" y="3158069"/>
            <a:ext cx="792000" cy="0"/>
          </a:xfrm>
          <a:prstGeom prst="line">
            <a:avLst/>
          </a:prstGeom>
          <a:ln w="57150">
            <a:solidFill>
              <a:srgbClr val="87A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شكل بيضاوي 71"/>
          <p:cNvSpPr/>
          <p:nvPr/>
        </p:nvSpPr>
        <p:spPr>
          <a:xfrm>
            <a:off x="5284695" y="2999260"/>
            <a:ext cx="288000" cy="288000"/>
          </a:xfrm>
          <a:prstGeom prst="ellipse">
            <a:avLst/>
          </a:prstGeom>
          <a:solidFill>
            <a:srgbClr val="87A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4" name="مستطيل 73"/>
          <p:cNvSpPr/>
          <p:nvPr/>
        </p:nvSpPr>
        <p:spPr>
          <a:xfrm>
            <a:off x="5572695" y="2798037"/>
            <a:ext cx="4028505" cy="718107"/>
          </a:xfrm>
          <a:prstGeom prst="rect">
            <a:avLst/>
          </a:prstGeom>
          <a:gradFill>
            <a:gsLst>
              <a:gs pos="90701">
                <a:srgbClr val="87A04A"/>
              </a:gs>
              <a:gs pos="61642">
                <a:srgbClr val="87A04A"/>
              </a:gs>
              <a:gs pos="0">
                <a:schemeClr val="accent5">
                  <a:lumMod val="5000"/>
                  <a:lumOff val="95000"/>
                </a:schemeClr>
              </a:gs>
              <a:gs pos="74000">
                <a:srgbClr val="87A04A"/>
              </a:gs>
              <a:gs pos="83000">
                <a:srgbClr val="87A04A"/>
              </a:gs>
              <a:gs pos="100000">
                <a:srgbClr val="87A04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Check and receive feedback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5" name="رابط مستقيم 74"/>
          <p:cNvCxnSpPr/>
          <p:nvPr/>
        </p:nvCxnSpPr>
        <p:spPr>
          <a:xfrm>
            <a:off x="3563471" y="3825941"/>
            <a:ext cx="1041145" cy="59169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مستقيم 75"/>
          <p:cNvCxnSpPr/>
          <p:nvPr/>
        </p:nvCxnSpPr>
        <p:spPr>
          <a:xfrm>
            <a:off x="4566545" y="4411024"/>
            <a:ext cx="792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شكل بيضاوي 76"/>
          <p:cNvSpPr/>
          <p:nvPr/>
        </p:nvSpPr>
        <p:spPr>
          <a:xfrm>
            <a:off x="5319942" y="4258426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8" name="مستطيل 77"/>
          <p:cNvSpPr/>
          <p:nvPr/>
        </p:nvSpPr>
        <p:spPr>
          <a:xfrm>
            <a:off x="5607942" y="4028625"/>
            <a:ext cx="4028505" cy="718107"/>
          </a:xfrm>
          <a:prstGeom prst="rect">
            <a:avLst/>
          </a:prstGeom>
          <a:gradFill>
            <a:gsLst>
              <a:gs pos="90701">
                <a:schemeClr val="accent2"/>
              </a:gs>
              <a:gs pos="61642">
                <a:schemeClr val="accent2"/>
              </a:gs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2"/>
              </a:gs>
              <a:gs pos="83000">
                <a:schemeClr val="accent2"/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Give instructions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9" name="رابط مستقيم 78"/>
          <p:cNvCxnSpPr/>
          <p:nvPr/>
        </p:nvCxnSpPr>
        <p:spPr>
          <a:xfrm>
            <a:off x="3598466" y="3804812"/>
            <a:ext cx="1037927" cy="1767656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رابط مستقيم 79"/>
          <p:cNvCxnSpPr/>
          <p:nvPr/>
        </p:nvCxnSpPr>
        <p:spPr>
          <a:xfrm>
            <a:off x="4605484" y="5582750"/>
            <a:ext cx="7920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شكل بيضاوي 80"/>
          <p:cNvSpPr/>
          <p:nvPr/>
        </p:nvSpPr>
        <p:spPr>
          <a:xfrm>
            <a:off x="5328401" y="5428468"/>
            <a:ext cx="288000" cy="28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2" name="مستطيل 81"/>
          <p:cNvSpPr/>
          <p:nvPr/>
        </p:nvSpPr>
        <p:spPr>
          <a:xfrm>
            <a:off x="5607942" y="5199472"/>
            <a:ext cx="4028505" cy="718107"/>
          </a:xfrm>
          <a:prstGeom prst="rect">
            <a:avLst/>
          </a:prstGeom>
          <a:gradFill>
            <a:gsLst>
              <a:gs pos="90701">
                <a:schemeClr val="accent4"/>
              </a:gs>
              <a:gs pos="61642">
                <a:schemeClr val="accent4"/>
              </a:gs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4"/>
              </a:gs>
              <a:gs pos="83000">
                <a:schemeClr val="accent4"/>
              </a:gs>
              <a:gs pos="100000">
                <a:schemeClr val="accent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Methods to discuss issues 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3" name="مستطيل مستدير الزوايا 82">
            <a:hlinkClick r:id="rId4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4" name="مستطيل مستدير الزوايا 83">
            <a:hlinkClick r:id="rId5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مستطيل مستدير الزوايا 84">
            <a:hlinkClick r:id="rId6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مستطيل مستدير الزوايا 85">
            <a:hlinkClick r:id="rId7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7" name="مستطيل مستدير الزوايا 86">
            <a:hlinkClick r:id="rId8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8" name="مستطيل مستدير الزوايا 87">
            <a:hlinkClick r:id="rId9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9" name="مستطيل مستدير الزوايا 88">
            <a:hlinkClick r:id="rId10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رابط مستقيم 4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D149265-CBF7-4831-85F6-7C4B3CADE5A4}"/>
              </a:ext>
            </a:extLst>
          </p:cNvPr>
          <p:cNvSpPr/>
          <p:nvPr/>
        </p:nvSpPr>
        <p:spPr>
          <a:xfrm>
            <a:off x="499677" y="4488687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With partner -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xmlns="" id="{B029C05A-AD20-46C2-89FB-90D0D7E4A1A5}"/>
              </a:ext>
            </a:extLst>
          </p:cNvPr>
          <p:cNvGrpSpPr/>
          <p:nvPr/>
        </p:nvGrpSpPr>
        <p:grpSpPr>
          <a:xfrm>
            <a:off x="411444" y="4404022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xmlns="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xmlns="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xmlns="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xmlns="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xmlns="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xmlns="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xmlns="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xmlns="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xmlns="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xmlns="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xmlns="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xmlns="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xmlns="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xmlns="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xmlns="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xmlns="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xmlns="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xmlns="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xmlns="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xmlns="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xmlns="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xmlns="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xmlns="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64" name="Shape 412">
            <a:extLst>
              <a:ext uri="{FF2B5EF4-FFF2-40B4-BE49-F238E27FC236}">
                <a16:creationId xmlns:a16="http://schemas.microsoft.com/office/drawing/2014/main" xmlns="" id="{E98CC83C-33DA-48E5-8C10-EE510781608E}"/>
              </a:ext>
            </a:extLst>
          </p:cNvPr>
          <p:cNvSpPr txBox="1">
            <a:spLocks/>
          </p:cNvSpPr>
          <p:nvPr/>
        </p:nvSpPr>
        <p:spPr>
          <a:xfrm>
            <a:off x="2816323" y="2819392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Activity (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1.1.3)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page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 in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Textbook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Shape 586"/>
          <p:cNvSpPr/>
          <p:nvPr/>
        </p:nvSpPr>
        <p:spPr>
          <a:xfrm>
            <a:off x="220494" y="386646"/>
            <a:ext cx="1124212" cy="78635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3810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مستطيل مستدير الزوايا 73">
            <a:hlinkClick r:id="rId2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مستطيل مستدير الزوايا 74">
            <a:hlinkClick r:id="rId3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مستطيل مستدير الزوايا 75">
            <a:hlinkClick r:id="rId4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مستطيل مستدير الزوايا 76">
            <a:hlinkClick r:id="rId5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3" name="مستطيل مستدير الزوايا 82">
            <a:hlinkClick r:id="rId6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4" name="مستطيل مستدير الزوايا 83">
            <a:hlinkClick r:id="rId7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مستطيل مستدير الزوايا 84">
            <a:hlinkClick r:id="rId8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رابط مستقيم 7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4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list below contains some of the techniques that help communicate effectively:</a:t>
            </a:r>
          </a:p>
          <a:p>
            <a:pPr marL="1260475" lvl="0" indent="-457200" algn="justLow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Avoid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information overload.  The message should be clear and brief.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260475" lvl="0" indent="-457200" algn="justLow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Develop listening skills.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260475" lvl="0" indent="-457200" algn="justLow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Use a simple and an understandable language.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260475" lvl="0" indent="-457200" algn="justLow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Choose a suitable time to pass information.  For example, a person who is in a rush to leave work for the day may not listen carefully to what his manager is saying to him/her.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260475" lvl="0" indent="-457200" algn="justLow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Taking follow up action (ask for feedback).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260475" lvl="0" indent="-457200" algn="justLow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Select a proper channel (use both oral and written channels when sending a complex message).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906675" y="420328"/>
            <a:ext cx="6960511" cy="766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Barriers to Communication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مستطيل مستدير الزوايا 48">
            <a:hlinkClick r:id="rId3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مستطيل مستدير الزوايا 49">
            <a:hlinkClick r:id="rId4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50">
            <a:hlinkClick r:id="rId5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51">
            <a:hlinkClick r:id="rId6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52">
            <a:hlinkClick r:id="rId7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مستطيل مستدير الزوايا 53">
            <a:hlinkClick r:id="rId8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مستطيل مستدير الزوايا 54">
            <a:hlinkClick r:id="rId9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رابط مستقيم 4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The common barriers to effective communication are listed below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</a:p>
          <a:p>
            <a:pPr marL="1250950" lvl="0" indent="-269875" algn="justLow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Information overload.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250950" lvl="0" indent="-269875" algn="justLow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Poor listening skills.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250950" lvl="0" indent="-269875" algn="justLow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Difficult language: Use of jargon or terms, which are too technical, should be avoided.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250950" lvl="0" indent="-269875" algn="justLow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Difference in belief, style, and society (culture).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250950" lvl="0" indent="-269875" algn="justLow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Physical and environmental barriers (uncomfortable place, unhygienic room, background noise, poor lighting, an environment that is too hot or cold).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250950" lvl="0" indent="-269875" algn="justLow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Lack of feedback.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250950" lvl="0" indent="-269875" algn="justLow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Selecting wrong channels.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906675" y="420328"/>
            <a:ext cx="6960511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Overcome Barriers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ستطيل مستدير الزوايا 21">
            <a:hlinkClick r:id="rId3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22">
            <a:hlinkClick r:id="rId4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23">
            <a:hlinkClick r:id="rId5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24">
            <a:hlinkClick r:id="rId6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25">
            <a:hlinkClick r:id="rId7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26">
            <a:hlinkClick r:id="rId8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27">
            <a:hlinkClick r:id="rId9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رابط مستقيم 4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3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With partner -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Shape 412">
            <a:extLst>
              <a:ext uri="{FF2B5EF4-FFF2-40B4-BE49-F238E27FC236}">
                <a16:creationId xmlns:a16="http://schemas.microsoft.com/office/drawing/2014/main" xmlns="" id="{E98CC83C-33DA-48E5-8C10-EE510781608E}"/>
              </a:ext>
            </a:extLst>
          </p:cNvPr>
          <p:cNvSpPr txBox="1">
            <a:spLocks/>
          </p:cNvSpPr>
          <p:nvPr/>
        </p:nvSpPr>
        <p:spPr>
          <a:xfrm>
            <a:off x="2816323" y="2819392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Activity (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1.1.4)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page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 in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Textbook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Shape 586"/>
          <p:cNvSpPr/>
          <p:nvPr/>
        </p:nvSpPr>
        <p:spPr>
          <a:xfrm>
            <a:off x="220494" y="386646"/>
            <a:ext cx="1124212" cy="78635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3810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Oval 97">
            <a:extLst>
              <a:ext uri="{FF2B5EF4-FFF2-40B4-BE49-F238E27FC236}">
                <a16:creationId xmlns:a16="http://schemas.microsoft.com/office/drawing/2014/main" xmlns="" id="{C4B62E25-6A47-448C-8F92-E28F8EECF468}"/>
              </a:ext>
            </a:extLst>
          </p:cNvPr>
          <p:cNvSpPr/>
          <p:nvPr/>
        </p:nvSpPr>
        <p:spPr>
          <a:xfrm>
            <a:off x="495198" y="4570902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56" name="Shape 851">
            <a:extLst>
              <a:ext uri="{FF2B5EF4-FFF2-40B4-BE49-F238E27FC236}">
                <a16:creationId xmlns:a16="http://schemas.microsoft.com/office/drawing/2014/main" xmlns="" id="{64D0DDE7-60EB-4561-86C5-C988C7076341}"/>
              </a:ext>
            </a:extLst>
          </p:cNvPr>
          <p:cNvGrpSpPr/>
          <p:nvPr/>
        </p:nvGrpSpPr>
        <p:grpSpPr>
          <a:xfrm>
            <a:off x="411444" y="4470386"/>
            <a:ext cx="1555200" cy="1541052"/>
            <a:chOff x="6649150" y="309350"/>
            <a:chExt cx="395800" cy="395800"/>
          </a:xfrm>
        </p:grpSpPr>
        <p:sp>
          <p:nvSpPr>
            <p:cNvPr id="62" name="Shape 852">
              <a:extLst>
                <a:ext uri="{FF2B5EF4-FFF2-40B4-BE49-F238E27FC236}">
                  <a16:creationId xmlns:a16="http://schemas.microsoft.com/office/drawing/2014/main" xmlns="" id="{27429AEC-28DB-45C0-B2FB-552D8B884546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853">
              <a:extLst>
                <a:ext uri="{FF2B5EF4-FFF2-40B4-BE49-F238E27FC236}">
                  <a16:creationId xmlns:a16="http://schemas.microsoft.com/office/drawing/2014/main" xmlns="" id="{48C6096A-F6BD-4608-B2FE-9078BF9F0883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854">
              <a:extLst>
                <a:ext uri="{FF2B5EF4-FFF2-40B4-BE49-F238E27FC236}">
                  <a16:creationId xmlns:a16="http://schemas.microsoft.com/office/drawing/2014/main" xmlns="" id="{F8A40F1B-E2A2-4F36-BED0-1708249FFA67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855">
              <a:extLst>
                <a:ext uri="{FF2B5EF4-FFF2-40B4-BE49-F238E27FC236}">
                  <a16:creationId xmlns:a16="http://schemas.microsoft.com/office/drawing/2014/main" xmlns="" id="{EB687C49-4766-495E-A6E9-88AD68D70608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856">
              <a:extLst>
                <a:ext uri="{FF2B5EF4-FFF2-40B4-BE49-F238E27FC236}">
                  <a16:creationId xmlns:a16="http://schemas.microsoft.com/office/drawing/2014/main" xmlns="" id="{ABBCFF4F-BDC1-4DEC-A2A2-0922FAC8E3DF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857">
              <a:extLst>
                <a:ext uri="{FF2B5EF4-FFF2-40B4-BE49-F238E27FC236}">
                  <a16:creationId xmlns:a16="http://schemas.microsoft.com/office/drawing/2014/main" xmlns="" id="{D19568E2-824D-4D35-B32E-6425DEF39880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858">
              <a:extLst>
                <a:ext uri="{FF2B5EF4-FFF2-40B4-BE49-F238E27FC236}">
                  <a16:creationId xmlns:a16="http://schemas.microsoft.com/office/drawing/2014/main" xmlns="" id="{862AC30E-7F0B-45C1-8B9A-61BA66ACDA56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859">
              <a:extLst>
                <a:ext uri="{FF2B5EF4-FFF2-40B4-BE49-F238E27FC236}">
                  <a16:creationId xmlns:a16="http://schemas.microsoft.com/office/drawing/2014/main" xmlns="" id="{F1DF5F39-C78A-47BF-A00D-ABC4A994A307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60">
              <a:extLst>
                <a:ext uri="{FF2B5EF4-FFF2-40B4-BE49-F238E27FC236}">
                  <a16:creationId xmlns:a16="http://schemas.microsoft.com/office/drawing/2014/main" xmlns="" id="{6B9DAA1B-E1E9-4FE7-83C2-D7C41ADD7D3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61">
              <a:extLst>
                <a:ext uri="{FF2B5EF4-FFF2-40B4-BE49-F238E27FC236}">
                  <a16:creationId xmlns:a16="http://schemas.microsoft.com/office/drawing/2014/main" xmlns="" id="{3C7184C4-079A-4B53-9B44-2FDCAB97F500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62">
              <a:extLst>
                <a:ext uri="{FF2B5EF4-FFF2-40B4-BE49-F238E27FC236}">
                  <a16:creationId xmlns:a16="http://schemas.microsoft.com/office/drawing/2014/main" xmlns="" id="{907D172D-32DF-4EEC-BD7C-01D396E339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63">
              <a:extLst>
                <a:ext uri="{FF2B5EF4-FFF2-40B4-BE49-F238E27FC236}">
                  <a16:creationId xmlns:a16="http://schemas.microsoft.com/office/drawing/2014/main" xmlns="" id="{BDE29496-958B-4C43-9DE9-1B8A6E6D800C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64">
              <a:extLst>
                <a:ext uri="{FF2B5EF4-FFF2-40B4-BE49-F238E27FC236}">
                  <a16:creationId xmlns:a16="http://schemas.microsoft.com/office/drawing/2014/main" xmlns="" id="{F9D9BB12-0A7E-4BDB-BC5E-A672E5AE3FC3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65">
              <a:extLst>
                <a:ext uri="{FF2B5EF4-FFF2-40B4-BE49-F238E27FC236}">
                  <a16:creationId xmlns:a16="http://schemas.microsoft.com/office/drawing/2014/main" xmlns="" id="{85D3B614-08AC-4631-8116-C03A3D7823FC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6">
              <a:extLst>
                <a:ext uri="{FF2B5EF4-FFF2-40B4-BE49-F238E27FC236}">
                  <a16:creationId xmlns:a16="http://schemas.microsoft.com/office/drawing/2014/main" xmlns="" id="{7AD4277C-C5F7-4F36-B66A-D152D43F1AD4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67">
              <a:extLst>
                <a:ext uri="{FF2B5EF4-FFF2-40B4-BE49-F238E27FC236}">
                  <a16:creationId xmlns:a16="http://schemas.microsoft.com/office/drawing/2014/main" xmlns="" id="{8C19E91C-B14C-4F70-95DA-44C32B314D05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68">
              <a:extLst>
                <a:ext uri="{FF2B5EF4-FFF2-40B4-BE49-F238E27FC236}">
                  <a16:creationId xmlns:a16="http://schemas.microsoft.com/office/drawing/2014/main" xmlns="" id="{606D9593-4554-40BC-9D2E-757AD28284A6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69">
              <a:extLst>
                <a:ext uri="{FF2B5EF4-FFF2-40B4-BE49-F238E27FC236}">
                  <a16:creationId xmlns:a16="http://schemas.microsoft.com/office/drawing/2014/main" xmlns="" id="{7790E55B-6DBC-4A43-85C9-06ED7867876C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870">
              <a:extLst>
                <a:ext uri="{FF2B5EF4-FFF2-40B4-BE49-F238E27FC236}">
                  <a16:creationId xmlns:a16="http://schemas.microsoft.com/office/drawing/2014/main" xmlns="" id="{8464B5F5-5332-4C80-9F5D-CD1F00E7DA7A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871">
              <a:extLst>
                <a:ext uri="{FF2B5EF4-FFF2-40B4-BE49-F238E27FC236}">
                  <a16:creationId xmlns:a16="http://schemas.microsoft.com/office/drawing/2014/main" xmlns="" id="{886D231C-8A06-4124-B8B3-C12A080917CE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872">
              <a:extLst>
                <a:ext uri="{FF2B5EF4-FFF2-40B4-BE49-F238E27FC236}">
                  <a16:creationId xmlns:a16="http://schemas.microsoft.com/office/drawing/2014/main" xmlns="" id="{8206EC53-AE62-49C8-BC50-AC696CCCCC73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873">
              <a:extLst>
                <a:ext uri="{FF2B5EF4-FFF2-40B4-BE49-F238E27FC236}">
                  <a16:creationId xmlns:a16="http://schemas.microsoft.com/office/drawing/2014/main" xmlns="" id="{43FE69B3-2B01-4185-A9DC-6684A4C94BBA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874">
              <a:extLst>
                <a:ext uri="{FF2B5EF4-FFF2-40B4-BE49-F238E27FC236}">
                  <a16:creationId xmlns:a16="http://schemas.microsoft.com/office/drawing/2014/main" xmlns="" id="{BC7AD370-DC68-4382-A2E0-9486F10D89AB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5" name="مستطيل مستدير الزوايا 94">
            <a:hlinkClick r:id="rId2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6" name="مستطيل مستدير الزوايا 95">
            <a:hlinkClick r:id="rId3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مستطيل مستدير الزوايا 96">
            <a:hlinkClick r:id="rId4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8" name="مستطيل مستدير الزوايا 97">
            <a:hlinkClick r:id="rId5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9" name="مستطيل مستدير الزوايا 98">
            <a:hlinkClick r:id="rId6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00" name="مستطيل مستدير الزوايا 99">
            <a:hlinkClick r:id="rId7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01" name="مستطيل مستدير الزوايا 100">
            <a:hlinkClick r:id="rId8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02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1233576" y="6510703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رابط مستقيم 6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118360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439916" y="2251231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Chapter </a:t>
            </a:r>
            <a:r>
              <a:rPr lang="en-US" sz="8000" dirty="0" smtClean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1</a:t>
            </a:r>
            <a:endParaRPr lang="en-US" sz="8000" dirty="0">
              <a:solidFill>
                <a:srgbClr val="3F5378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6043" y="3613866"/>
            <a:ext cx="837626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00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Communication </a:t>
            </a:r>
          </a:p>
          <a:p>
            <a:pPr algn="ctr"/>
            <a:r>
              <a:rPr lang="en-US" sz="700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in Business</a:t>
            </a:r>
            <a:endParaRPr lang="ar-SA" sz="7000" cap="none" spc="0" dirty="0">
              <a:ln>
                <a:solidFill>
                  <a:srgbClr val="3F5378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474" y="2906818"/>
            <a:ext cx="3833943" cy="2841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03991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30607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Answer these questions using the following communication process chart for Al </a:t>
            </a:r>
            <a:r>
              <a:rPr lang="en-US" sz="28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Andalus</a:t>
            </a:r>
            <a:r>
              <a:rPr lang="en-US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Company:</a:t>
            </a:r>
          </a:p>
          <a:p>
            <a:pPr marL="981075" lvl="0" indent="-2682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060700" algn="l"/>
              </a:tabLst>
            </a:pPr>
            <a:r>
              <a:rPr lang="en-US" sz="24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Who is the sender?	……………………………………..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lvl="0" indent="-2682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060700" algn="l"/>
              </a:tabLst>
            </a:pPr>
            <a:r>
              <a:rPr lang="en-US" sz="24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Who is the receiver?	……………………………………..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lvl="0" indent="-2682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060700" algn="l"/>
              </a:tabLst>
            </a:pPr>
            <a:r>
              <a:rPr lang="en-US" sz="24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What is the channel used?	……………………………………..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lvl="0" indent="-2682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060700" algn="l"/>
              </a:tabLst>
            </a:pPr>
            <a:r>
              <a:rPr lang="en-US" sz="24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What is the message sent?	……………………………………..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1075" lvl="0" indent="-2682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060700" algn="l"/>
              </a:tabLst>
            </a:pPr>
            <a:r>
              <a:rPr lang="en-US" sz="24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What is the receivers' feedback?	……………………………………..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021976" y="430849"/>
            <a:ext cx="5287384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grpSp>
        <p:nvGrpSpPr>
          <p:cNvPr id="19" name="Group 218"/>
          <p:cNvGrpSpPr>
            <a:grpSpLocks/>
          </p:cNvGrpSpPr>
          <p:nvPr/>
        </p:nvGrpSpPr>
        <p:grpSpPr bwMode="auto">
          <a:xfrm>
            <a:off x="578469" y="4168588"/>
            <a:ext cx="7611035" cy="2206217"/>
            <a:chOff x="1077" y="4360"/>
            <a:chExt cx="10463" cy="2500"/>
          </a:xfrm>
          <a:solidFill>
            <a:schemeClr val="bg1">
              <a:lumMod val="85000"/>
            </a:schemeClr>
          </a:solidFill>
        </p:grpSpPr>
        <p:cxnSp>
          <p:nvCxnSpPr>
            <p:cNvPr id="20" name="AutoShape 29"/>
            <p:cNvCxnSpPr>
              <a:cxnSpLocks noChangeShapeType="1"/>
            </p:cNvCxnSpPr>
            <p:nvPr/>
          </p:nvCxnSpPr>
          <p:spPr bwMode="auto">
            <a:xfrm>
              <a:off x="11438" y="4820"/>
              <a:ext cx="102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1" name="Group 30"/>
            <p:cNvGrpSpPr>
              <a:grpSpLocks/>
            </p:cNvGrpSpPr>
            <p:nvPr/>
          </p:nvGrpSpPr>
          <p:grpSpPr bwMode="auto">
            <a:xfrm>
              <a:off x="1077" y="4360"/>
              <a:ext cx="10463" cy="2500"/>
              <a:chOff x="1077" y="4360"/>
              <a:chExt cx="10463" cy="2500"/>
            </a:xfrm>
            <a:grpFill/>
          </p:grpSpPr>
          <p:sp>
            <p:nvSpPr>
              <p:cNvPr id="22" name="AutoShape 31"/>
              <p:cNvSpPr>
                <a:spLocks noChangeArrowheads="1"/>
              </p:cNvSpPr>
              <p:nvPr/>
            </p:nvSpPr>
            <p:spPr bwMode="auto">
              <a:xfrm>
                <a:off x="1180" y="4360"/>
                <a:ext cx="2100" cy="940"/>
              </a:xfrm>
              <a:prstGeom prst="homePlate">
                <a:avLst>
                  <a:gd name="adj" fmla="val 55851"/>
                </a:avLst>
              </a:prstGeom>
              <a:solidFill>
                <a:srgbClr val="92A8C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 rt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Purchase Manager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3904" y="4360"/>
                <a:ext cx="2100" cy="940"/>
              </a:xfrm>
              <a:prstGeom prst="homePlate">
                <a:avLst>
                  <a:gd name="adj" fmla="val 55851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1600" b="1" dirty="0"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Purchase of office furniture</a:t>
                </a:r>
              </a:p>
            </p:txBody>
          </p:sp>
          <p:sp>
            <p:nvSpPr>
              <p:cNvPr id="24" name="AutoShape 33"/>
              <p:cNvSpPr>
                <a:spLocks noChangeArrowheads="1"/>
              </p:cNvSpPr>
              <p:nvPr/>
            </p:nvSpPr>
            <p:spPr bwMode="auto">
              <a:xfrm>
                <a:off x="6631" y="4360"/>
                <a:ext cx="2100" cy="940"/>
              </a:xfrm>
              <a:prstGeom prst="homePlate">
                <a:avLst>
                  <a:gd name="adj" fmla="val 5585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/>
                <a:r>
                  <a:rPr lang="en-US" b="1" dirty="0"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Inquiry </a:t>
                </a:r>
              </a:p>
              <a:p>
                <a:pPr algn="ctr"/>
                <a:r>
                  <a:rPr lang="en-US" b="1" dirty="0"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letter</a:t>
                </a:r>
              </a:p>
            </p:txBody>
          </p:sp>
          <p:sp>
            <p:nvSpPr>
              <p:cNvPr id="34" name="AutoShape 34"/>
              <p:cNvSpPr>
                <a:spLocks noChangeArrowheads="1"/>
              </p:cNvSpPr>
              <p:nvPr/>
            </p:nvSpPr>
            <p:spPr bwMode="auto">
              <a:xfrm>
                <a:off x="9338" y="4360"/>
                <a:ext cx="2100" cy="940"/>
              </a:xfrm>
              <a:prstGeom prst="homePlate">
                <a:avLst>
                  <a:gd name="adj" fmla="val 5585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b="1" dirty="0"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Sales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b="1" dirty="0"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Manager</a:t>
                </a:r>
              </a:p>
            </p:txBody>
          </p:sp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4367" y="6140"/>
                <a:ext cx="3783" cy="720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b="1" dirty="0"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Quotation </a:t>
                </a:r>
              </a:p>
            </p:txBody>
          </p:sp>
          <p:cxnSp>
            <p:nvCxnSpPr>
              <p:cNvPr id="36" name="AutoShape 36"/>
              <p:cNvCxnSpPr>
                <a:cxnSpLocks noChangeShapeType="1"/>
              </p:cNvCxnSpPr>
              <p:nvPr/>
            </p:nvCxnSpPr>
            <p:spPr bwMode="auto">
              <a:xfrm>
                <a:off x="3280" y="4820"/>
                <a:ext cx="624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7" name="AutoShape 37"/>
              <p:cNvCxnSpPr>
                <a:cxnSpLocks noChangeShapeType="1"/>
              </p:cNvCxnSpPr>
              <p:nvPr/>
            </p:nvCxnSpPr>
            <p:spPr bwMode="auto">
              <a:xfrm>
                <a:off x="6004" y="4820"/>
                <a:ext cx="624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8" name="AutoShape 38"/>
              <p:cNvCxnSpPr>
                <a:cxnSpLocks noChangeShapeType="1"/>
              </p:cNvCxnSpPr>
              <p:nvPr/>
            </p:nvCxnSpPr>
            <p:spPr bwMode="auto">
              <a:xfrm>
                <a:off x="8727" y="4820"/>
                <a:ext cx="624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9" name="AutoShape 39"/>
              <p:cNvCxnSpPr>
                <a:cxnSpLocks noChangeShapeType="1"/>
              </p:cNvCxnSpPr>
              <p:nvPr/>
            </p:nvCxnSpPr>
            <p:spPr bwMode="auto">
              <a:xfrm>
                <a:off x="1077" y="4820"/>
                <a:ext cx="102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0" name="AutoShape 40"/>
              <p:cNvCxnSpPr>
                <a:cxnSpLocks noChangeShapeType="1"/>
              </p:cNvCxnSpPr>
              <p:nvPr/>
            </p:nvCxnSpPr>
            <p:spPr bwMode="auto">
              <a:xfrm>
                <a:off x="1077" y="4820"/>
                <a:ext cx="0" cy="166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1" name="AutoShape 41"/>
              <p:cNvCxnSpPr>
                <a:cxnSpLocks noChangeShapeType="1"/>
              </p:cNvCxnSpPr>
              <p:nvPr/>
            </p:nvCxnSpPr>
            <p:spPr bwMode="auto">
              <a:xfrm>
                <a:off x="11540" y="4820"/>
                <a:ext cx="0" cy="166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" name="AutoShape 42"/>
              <p:cNvCxnSpPr>
                <a:cxnSpLocks noChangeShapeType="1"/>
              </p:cNvCxnSpPr>
              <p:nvPr/>
            </p:nvCxnSpPr>
            <p:spPr bwMode="auto">
              <a:xfrm>
                <a:off x="1077" y="6480"/>
                <a:ext cx="3290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" name="AutoShape 43"/>
              <p:cNvCxnSpPr>
                <a:cxnSpLocks noChangeShapeType="1"/>
              </p:cNvCxnSpPr>
              <p:nvPr/>
            </p:nvCxnSpPr>
            <p:spPr bwMode="auto">
              <a:xfrm>
                <a:off x="8148" y="6480"/>
                <a:ext cx="3392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" name="AutoShape 44"/>
              <p:cNvCxnSpPr>
                <a:cxnSpLocks noChangeShapeType="1"/>
              </p:cNvCxnSpPr>
              <p:nvPr/>
            </p:nvCxnSpPr>
            <p:spPr bwMode="auto">
              <a:xfrm flipH="1">
                <a:off x="1820" y="6480"/>
                <a:ext cx="1260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45"/>
              <p:cNvCxnSpPr>
                <a:cxnSpLocks noChangeShapeType="1"/>
              </p:cNvCxnSpPr>
              <p:nvPr/>
            </p:nvCxnSpPr>
            <p:spPr bwMode="auto">
              <a:xfrm rot="5400000" flipH="1">
                <a:off x="447" y="5720"/>
                <a:ext cx="1260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1927844-4786-4EE1-A388-A37370BC152B}"/>
              </a:ext>
            </a:extLst>
          </p:cNvPr>
          <p:cNvSpPr/>
          <p:nvPr/>
        </p:nvSpPr>
        <p:spPr>
          <a:xfrm>
            <a:off x="7594990" y="5812349"/>
            <a:ext cx="2014522" cy="495249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Check your answer </a:t>
            </a:r>
          </a:p>
        </p:txBody>
      </p:sp>
      <p:sp>
        <p:nvSpPr>
          <p:cNvPr id="47" name="مستطيل مستدير الزوايا 46">
            <a:hlinkClick r:id="rId3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47">
            <a:hlinkClick r:id="rId4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48">
            <a:hlinkClick r:id="rId5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مستطيل مستدير الزوايا 49">
            <a:hlinkClick r:id="rId6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50">
            <a:hlinkClick r:id="rId7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51">
            <a:hlinkClick r:id="rId8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52">
            <a:hlinkClick r:id="rId9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رابط مستقيم 5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2.  Reorder </a:t>
            </a:r>
            <a:r>
              <a:rPr lang="en-US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the following procedures for the communication process: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192102" y="430849"/>
            <a:ext cx="5117258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582126"/>
              </p:ext>
            </p:extLst>
          </p:nvPr>
        </p:nvGraphicFramePr>
        <p:xfrm>
          <a:off x="282388" y="2065916"/>
          <a:ext cx="9311541" cy="4173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910"/>
                <a:gridCol w="617173"/>
                <a:gridCol w="8251458"/>
              </a:tblGrid>
              <a:tr h="607272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The receiver gives his/her feedback and expresses his/her reaction.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977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910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272"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The sender uses a certain channel.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977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272"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The sender has a message.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977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272"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Many kinds of barriers interfere with the communication.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977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272"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The sender is sending his message.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977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272"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The receiver had the message.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1927844-4786-4EE1-A388-A37370BC152B}"/>
              </a:ext>
            </a:extLst>
          </p:cNvPr>
          <p:cNvSpPr/>
          <p:nvPr/>
        </p:nvSpPr>
        <p:spPr>
          <a:xfrm>
            <a:off x="7422776" y="5836024"/>
            <a:ext cx="2014522" cy="495249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Check your answer </a:t>
            </a:r>
          </a:p>
        </p:txBody>
      </p:sp>
      <p:sp>
        <p:nvSpPr>
          <p:cNvPr id="20" name="مستطيل مستدير الزوايا 19">
            <a:hlinkClick r:id="rId3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22">
            <a:hlinkClick r:id="rId4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23">
            <a:hlinkClick r:id="rId5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مستطيل مستدير الزوايا 29">
            <a:hlinkClick r:id="rId6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مستطيل مستدير الزوايا 30">
            <a:hlinkClick r:id="rId7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مستطيل مستدير الزوايا 31">
            <a:hlinkClick r:id="rId8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مستطيل مستدير الزوايا 32">
            <a:hlinkClick r:id="rId9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/>
            <a:r>
              <a:rPr lang="en-US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Feedback is the receiver's response to the sender.</a:t>
            </a:r>
          </a:p>
          <a:p>
            <a:pPr algn="just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035424" y="430849"/>
            <a:ext cx="5273936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21" name="Flowchart: Terminator 5">
            <a:hlinkClick r:id="rId2" action="ppaction://hlinksldjump"/>
          </p:cNvPr>
          <p:cNvSpPr/>
          <p:nvPr/>
        </p:nvSpPr>
        <p:spPr>
          <a:xfrm>
            <a:off x="1827007" y="3783012"/>
            <a:ext cx="2471566" cy="82080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3" action="ppaction://hlinksldjump"/>
          </p:cNvPr>
          <p:cNvSpPr/>
          <p:nvPr/>
        </p:nvSpPr>
        <p:spPr>
          <a:xfrm>
            <a:off x="5545567" y="3783012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9" name="مستطيل مستدير الزوايا 8">
            <a:hlinkClick r:id="rId4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مستطيل مستدير الزوايا 9">
            <a:hlinkClick r:id="rId5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مستطيل مستدير الزوايا 10">
            <a:hlinkClick r:id="rId6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مستطيل مستدير الزوايا 11">
            <a:hlinkClick r:id="rId7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مستطيل مستدير الزوايا 12">
            <a:hlinkClick r:id="rId8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مستطيل مستدير الزوايا 14">
            <a:hlinkClick r:id="rId9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مستطيل مستدير الزوايا 16">
            <a:hlinkClick r:id="rId10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444500" lvl="0" indent="-444500"/>
            <a:r>
              <a:rPr lang="en-US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Anything </a:t>
            </a: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that prevents understanding of messages is known as:</a:t>
            </a:r>
          </a:p>
          <a:p>
            <a:pPr algn="just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4058" y="430849"/>
            <a:ext cx="5435301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0" name="Rectangle: Rounded Corners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AB991657-89AD-4D7D-B6CE-01F69D831875}"/>
              </a:ext>
            </a:extLst>
          </p:cNvPr>
          <p:cNvSpPr/>
          <p:nvPr/>
        </p:nvSpPr>
        <p:spPr>
          <a:xfrm>
            <a:off x="1335080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 </a:t>
            </a:r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Channel.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: Rounded Corners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A25C2FD2-FA0F-4C05-A0F5-579151B91FB4}"/>
              </a:ext>
            </a:extLst>
          </p:cNvPr>
          <p:cNvSpPr/>
          <p:nvPr/>
        </p:nvSpPr>
        <p:spPr>
          <a:xfrm>
            <a:off x="5188212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</a:t>
            </a:r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Message.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: Rounded Corners 25">
            <a:hlinkClick r:id="rId2" action="ppaction://hlinksldjump"/>
            <a:extLst>
              <a:ext uri="{FF2B5EF4-FFF2-40B4-BE49-F238E27FC236}">
                <a16:creationId xmlns:a16="http://schemas.microsoft.com/office/drawing/2014/main" xmlns="" id="{C6985E23-4C51-4A5D-9D7B-E600D8D0197B}"/>
              </a:ext>
            </a:extLst>
          </p:cNvPr>
          <p:cNvSpPr/>
          <p:nvPr/>
        </p:nvSpPr>
        <p:spPr>
          <a:xfrm>
            <a:off x="1335080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</a:t>
            </a:r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Feedback.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172F21EC-CAE3-4270-8AFF-6D9181D98905}"/>
              </a:ext>
            </a:extLst>
          </p:cNvPr>
          <p:cNvSpPr/>
          <p:nvPr/>
        </p:nvSpPr>
        <p:spPr>
          <a:xfrm>
            <a:off x="5188212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</a:t>
            </a:r>
            <a:r>
              <a:rPr lang="en-US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Barrier.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مستدير الزوايا 14">
            <a:hlinkClick r:id="rId4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مستطيل مستدير الزوايا 15">
            <a:hlinkClick r:id="rId5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مستطيل مستدير الزوايا 16">
            <a:hlinkClick r:id="rId6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7">
            <a:hlinkClick r:id="rId7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8">
            <a:hlinkClick r:id="rId8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9">
            <a:hlinkClick r:id="rId9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22">
            <a:hlinkClick r:id="rId10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رابط مستقيم 2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2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5. The </a:t>
            </a:r>
            <a:r>
              <a:rPr lang="en-US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table below, there are some barriers in the problems listed below. </a:t>
            </a:r>
            <a:r>
              <a:rPr lang="en-US" sz="28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Mention </a:t>
            </a:r>
            <a:r>
              <a:rPr lang="en-US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the barriers and how you can overcome these barriers.</a:t>
            </a:r>
            <a:endParaRPr lang="en-US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192102" y="430849"/>
            <a:ext cx="5117258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503770"/>
              </p:ext>
            </p:extLst>
          </p:nvPr>
        </p:nvGraphicFramePr>
        <p:xfrm>
          <a:off x="253437" y="2287942"/>
          <a:ext cx="9149643" cy="3964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3192"/>
                <a:gridCol w="4316506"/>
                <a:gridCol w="3049945"/>
              </a:tblGrid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Barrier</a:t>
                      </a:r>
                      <a:endParaRPr lang="en-US" sz="28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Problem</a:t>
                      </a:r>
                      <a:endParaRPr lang="en-US" sz="28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Methods to overcome it</a:t>
                      </a:r>
                      <a:endParaRPr lang="en-US" sz="28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08685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aseline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2800" baseline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Language, which is too difficult, is used.  The receiver may not understand 'Jargon' or technical terms.</a:t>
                      </a:r>
                      <a:endParaRPr lang="en-US" sz="28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28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aseline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2800" baseline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The message is too long and contains too much details which prevent the main points to be understood.</a:t>
                      </a:r>
                      <a:endParaRPr lang="en-US" sz="28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aseline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2800" baseline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aseline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2800" baseline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aseline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The wrong channel is used, so the message is not received on time.</a:t>
                      </a:r>
                      <a:endParaRPr lang="en-US" sz="2800" baseline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28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71927844-4786-4EE1-A388-A37370BC152B}"/>
              </a:ext>
            </a:extLst>
          </p:cNvPr>
          <p:cNvSpPr/>
          <p:nvPr/>
        </p:nvSpPr>
        <p:spPr>
          <a:xfrm>
            <a:off x="7597588" y="5827390"/>
            <a:ext cx="2014522" cy="495249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Check your answer </a:t>
            </a:r>
          </a:p>
        </p:txBody>
      </p:sp>
      <p:sp>
        <p:nvSpPr>
          <p:cNvPr id="38" name="مستطيل مستدير الزوايا 37">
            <a:hlinkClick r:id="rId3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مستطيل مستدير الزوايا 38">
            <a:hlinkClick r:id="rId4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مستطيل مستدير الزوايا 39">
            <a:hlinkClick r:id="rId5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مستطيل مستدير الزوايا 40">
            <a:hlinkClick r:id="rId6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مستطيل مستدير الزوايا 41">
            <a:hlinkClick r:id="rId7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مستطيل مستدير الزوايا 42">
            <a:hlinkClick r:id="rId8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مستطيل مستدير الزوايا 43">
            <a:hlinkClick r:id="rId9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903337" y="396161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21" name="Shape 401">
            <a:extLst>
              <a:ext uri="{FF2B5EF4-FFF2-40B4-BE49-F238E27FC236}">
                <a16:creationId xmlns:a16="http://schemas.microsoft.com/office/drawing/2014/main" xmlns="" id="{CA68224C-CCE5-47D9-9404-154159D2DA2A}"/>
              </a:ext>
            </a:extLst>
          </p:cNvPr>
          <p:cNvGrpSpPr/>
          <p:nvPr/>
        </p:nvGrpSpPr>
        <p:grpSpPr>
          <a:xfrm>
            <a:off x="441015" y="3273861"/>
            <a:ext cx="5043757" cy="907708"/>
            <a:chOff x="-1535283" y="1287960"/>
            <a:chExt cx="11486579" cy="2067200"/>
          </a:xfrm>
        </p:grpSpPr>
        <p:sp>
          <p:nvSpPr>
            <p:cNvPr id="22" name="Shape 402">
              <a:extLst>
                <a:ext uri="{FF2B5EF4-FFF2-40B4-BE49-F238E27FC236}">
                  <a16:creationId xmlns:a16="http://schemas.microsoft.com/office/drawing/2014/main" xmlns="" id="{B8E8427B-60EB-4E69-BB5A-FD919979A02F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403">
              <a:extLst>
                <a:ext uri="{FF2B5EF4-FFF2-40B4-BE49-F238E27FC236}">
                  <a16:creationId xmlns:a16="http://schemas.microsoft.com/office/drawing/2014/main" xmlns="" id="{320D36B2-525D-4362-9FA9-8FC28DA63549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404">
              <a:extLst>
                <a:ext uri="{FF2B5EF4-FFF2-40B4-BE49-F238E27FC236}">
                  <a16:creationId xmlns:a16="http://schemas.microsoft.com/office/drawing/2014/main" xmlns="" id="{2A310E7D-D9CA-4AE4-B399-BAEE97F6436A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5">
              <a:extLst>
                <a:ext uri="{FF2B5EF4-FFF2-40B4-BE49-F238E27FC236}">
                  <a16:creationId xmlns:a16="http://schemas.microsoft.com/office/drawing/2014/main" xmlns="" id="{8D0EB06B-8FC0-4C55-8AD6-3761D84B5D89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6">
              <a:extLst>
                <a:ext uri="{FF2B5EF4-FFF2-40B4-BE49-F238E27FC236}">
                  <a16:creationId xmlns:a16="http://schemas.microsoft.com/office/drawing/2014/main" xmlns="" id="{77F60333-F0AA-40AF-A396-0C8F65E14CA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6" name="Shape 408">
            <a:extLst>
              <a:ext uri="{FF2B5EF4-FFF2-40B4-BE49-F238E27FC236}">
                <a16:creationId xmlns:a16="http://schemas.microsoft.com/office/drawing/2014/main" xmlns="" id="{B91172F4-9686-4D09-A056-6082F75A0308}"/>
              </a:ext>
            </a:extLst>
          </p:cNvPr>
          <p:cNvSpPr txBox="1">
            <a:spLocks/>
          </p:cNvSpPr>
          <p:nvPr/>
        </p:nvSpPr>
        <p:spPr>
          <a:xfrm>
            <a:off x="1132522" y="4261509"/>
            <a:ext cx="3224325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go over workbook </a:t>
            </a:r>
            <a:r>
              <a:rPr lang="en-US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pages 6-11</a:t>
            </a:r>
            <a:endParaRPr lang="en-US" b="1" u="sng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Shape 407">
            <a:extLst>
              <a:ext uri="{FF2B5EF4-FFF2-40B4-BE49-F238E27FC236}">
                <a16:creationId xmlns:a16="http://schemas.microsoft.com/office/drawing/2014/main" xmlns="" id="{7F00BA46-2982-45DD-ABD1-BCB99C490CE4}"/>
              </a:ext>
            </a:extLst>
          </p:cNvPr>
          <p:cNvSpPr txBox="1">
            <a:spLocks/>
          </p:cNvSpPr>
          <p:nvPr/>
        </p:nvSpPr>
        <p:spPr>
          <a:xfrm>
            <a:off x="1007459" y="345142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Additional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2"/>
          <a:srcRect l="38287" t="30020" r="38819" b="15435"/>
          <a:stretch/>
        </p:blipFill>
        <p:spPr>
          <a:xfrm>
            <a:off x="5672504" y="1581767"/>
            <a:ext cx="3557318" cy="46524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مستطيل مستدير الزوايا 38">
            <a:hlinkClick r:id="rId3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مستطيل مستدير الزوايا 39">
            <a:hlinkClick r:id="rId4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مستطيل مستدير الزوايا 40">
            <a:hlinkClick r:id="rId5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مستطيل مستدير الزوايا 41">
            <a:hlinkClick r:id="rId6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مستطيل مستدير الزوايا 45">
            <a:hlinkClick r:id="rId7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46">
            <a:hlinkClick r:id="rId8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47">
            <a:hlinkClick r:id="rId9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9" name="Shape 579"/>
          <p:cNvGrpSpPr/>
          <p:nvPr/>
        </p:nvGrpSpPr>
        <p:grpSpPr>
          <a:xfrm>
            <a:off x="313155" y="368110"/>
            <a:ext cx="936342" cy="794251"/>
            <a:chOff x="1934025" y="1001650"/>
            <a:chExt cx="415300" cy="355600"/>
          </a:xfrm>
        </p:grpSpPr>
        <p:sp>
          <p:nvSpPr>
            <p:cNvPr id="50" name="Shape 580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81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82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83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7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رابط مستقيم 3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12">
            <a:extLst>
              <a:ext uri="{FF2B5EF4-FFF2-40B4-BE49-F238E27FC236}">
                <a16:creationId xmlns:a16="http://schemas.microsoft.com/office/drawing/2014/main" xmlns="" id="{BDD17388-A0DF-412C-A2B4-570FBBC5ACF4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9">
            <a:extLst>
              <a:ext uri="{FF2B5EF4-FFF2-40B4-BE49-F238E27FC236}">
                <a16:creationId xmlns:a16="http://schemas.microsoft.com/office/drawing/2014/main" xmlns="" id="{F4F03380-86CB-4C66-875E-8AA503C599BC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iamond 8">
            <a:extLst>
              <a:ext uri="{FF2B5EF4-FFF2-40B4-BE49-F238E27FC236}">
                <a16:creationId xmlns:a16="http://schemas.microsoft.com/office/drawing/2014/main" xmlns="" id="{ADDD23E7-9E9B-4511-8EBE-57ACE20E5DDA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Diamond 11">
            <a:extLst>
              <a:ext uri="{FF2B5EF4-FFF2-40B4-BE49-F238E27FC236}">
                <a16:creationId xmlns:a16="http://schemas.microsoft.com/office/drawing/2014/main" xmlns="" id="{87DFBFF2-F813-4502-94B7-DD609DA6F5CE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4">
            <a:extLst>
              <a:ext uri="{FF2B5EF4-FFF2-40B4-BE49-F238E27FC236}">
                <a16:creationId xmlns:a16="http://schemas.microsoft.com/office/drawing/2014/main" xmlns="" id="{CFA413BD-DC4E-4AB9-971A-4238138F2EBA}"/>
              </a:ext>
            </a:extLst>
          </p:cNvPr>
          <p:cNvSpPr/>
          <p:nvPr/>
        </p:nvSpPr>
        <p:spPr>
          <a:xfrm>
            <a:off x="3136764" y="394895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7">
            <a:extLst>
              <a:ext uri="{FF2B5EF4-FFF2-40B4-BE49-F238E27FC236}">
                <a16:creationId xmlns:a16="http://schemas.microsoft.com/office/drawing/2014/main" xmlns="" id="{6476A3AB-C9BB-4585-8E4F-1EB85D77CD2A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xmlns="" id="{01375641-91DF-4F61-8B2A-234662AF2201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3BEFCC4-CA99-4B3D-AAA0-0F0D9FFD612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xmlns="" id="{1BAE017C-45AC-4E5A-A909-D1A9D66A6A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xmlns="" id="{A12DF14E-CC8E-4D1D-9C1F-D1ADFFB24A83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4" name="Straight Connector 18">
              <a:extLst>
                <a:ext uri="{FF2B5EF4-FFF2-40B4-BE49-F238E27FC236}">
                  <a16:creationId xmlns:a16="http://schemas.microsoft.com/office/drawing/2014/main" xmlns="" id="{B0371ED2-1A6F-4B25-877C-C7F7F0AFEE7D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xmlns="" id="{2DC0024C-2434-4AC8-9949-00B701AED9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Google Shape;503;p34"/>
          <p:cNvSpPr txBox="1">
            <a:spLocks/>
          </p:cNvSpPr>
          <p:nvPr/>
        </p:nvSpPr>
        <p:spPr>
          <a:xfrm>
            <a:off x="2688047" y="3010985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en-US" sz="4000" dirty="0" smtClean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End of the Lesson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en-US" sz="4000" dirty="0" smtClean="0">
                <a:solidFill>
                  <a:srgbClr val="3F53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You!</a:t>
            </a:r>
            <a:endParaRPr lang="ar-BH" sz="4000" dirty="0">
              <a:solidFill>
                <a:srgbClr val="3F53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PT Bold Heading" panose="02010400000000000000" pitchFamily="2" charset="-78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11880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Answer these questions using the following communication process chart for Al </a:t>
            </a:r>
            <a:r>
              <a:rPr lang="en-US" sz="2400" b="1" dirty="0" err="1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Andalus</a:t>
            </a:r>
            <a:r>
              <a:rPr lang="en-US" sz="24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Company: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8288" lvl="0" indent="-2682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060700" algn="l"/>
              </a:tabLst>
            </a:pPr>
            <a:r>
              <a:rPr lang="en-US" sz="28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Who is the sender?	</a:t>
            </a:r>
            <a:r>
              <a:rPr 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Purchase Manager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8288" lvl="0" indent="-2682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060700" algn="l"/>
              </a:tabLst>
            </a:pPr>
            <a:r>
              <a:rPr lang="en-US" sz="28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Who is the receiver?	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Sales Manager</a:t>
            </a:r>
          </a:p>
          <a:p>
            <a:pPr marL="268288" lvl="0" indent="-2682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060700" algn="l"/>
              </a:tabLst>
            </a:pPr>
            <a:r>
              <a:rPr lang="en-US" sz="28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What is the channel used?	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Letter (inquiry letter)</a:t>
            </a:r>
          </a:p>
          <a:p>
            <a:pPr marL="268288" lvl="0" indent="-2682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060700" algn="l"/>
              </a:tabLst>
            </a:pPr>
            <a:r>
              <a:rPr lang="en-US" sz="28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What is the message sent?	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Purchase of office furniture </a:t>
            </a:r>
          </a:p>
          <a:p>
            <a:pPr marL="268288" lvl="0" indent="-2682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060700" algn="l"/>
              </a:tabLst>
            </a:pPr>
            <a:r>
              <a:rPr lang="en-US" sz="28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What is the receivers' feedback?	</a:t>
            </a:r>
            <a:r>
              <a:rPr lang="en-US" sz="2800" b="1" dirty="0">
                <a:solidFill>
                  <a:srgbClr val="C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Quotation letter</a:t>
            </a:r>
          </a:p>
          <a:p>
            <a:pPr algn="just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035424" y="430849"/>
            <a:ext cx="5273936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Answer 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10764217" y="5882986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6" name="Group 218"/>
          <p:cNvGrpSpPr>
            <a:grpSpLocks/>
          </p:cNvGrpSpPr>
          <p:nvPr/>
        </p:nvGrpSpPr>
        <p:grpSpPr bwMode="auto">
          <a:xfrm>
            <a:off x="2178669" y="4164103"/>
            <a:ext cx="7611035" cy="2206217"/>
            <a:chOff x="1077" y="4360"/>
            <a:chExt cx="10463" cy="2500"/>
          </a:xfrm>
          <a:solidFill>
            <a:schemeClr val="bg1">
              <a:lumMod val="85000"/>
            </a:schemeClr>
          </a:solidFill>
        </p:grpSpPr>
        <p:cxnSp>
          <p:nvCxnSpPr>
            <p:cNvPr id="27" name="AutoShape 29"/>
            <p:cNvCxnSpPr>
              <a:cxnSpLocks noChangeShapeType="1"/>
            </p:cNvCxnSpPr>
            <p:nvPr/>
          </p:nvCxnSpPr>
          <p:spPr bwMode="auto">
            <a:xfrm>
              <a:off x="11438" y="4820"/>
              <a:ext cx="102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" name="Group 30"/>
            <p:cNvGrpSpPr>
              <a:grpSpLocks/>
            </p:cNvGrpSpPr>
            <p:nvPr/>
          </p:nvGrpSpPr>
          <p:grpSpPr bwMode="auto">
            <a:xfrm>
              <a:off x="1077" y="4360"/>
              <a:ext cx="10463" cy="2500"/>
              <a:chOff x="1077" y="4360"/>
              <a:chExt cx="10463" cy="2500"/>
            </a:xfrm>
            <a:grpFill/>
          </p:grpSpPr>
          <p:sp>
            <p:nvSpPr>
              <p:cNvPr id="30" name="AutoShape 31"/>
              <p:cNvSpPr>
                <a:spLocks noChangeArrowheads="1"/>
              </p:cNvSpPr>
              <p:nvPr/>
            </p:nvSpPr>
            <p:spPr bwMode="auto">
              <a:xfrm>
                <a:off x="1180" y="4360"/>
                <a:ext cx="2100" cy="940"/>
              </a:xfrm>
              <a:prstGeom prst="homePlate">
                <a:avLst>
                  <a:gd name="adj" fmla="val 55851"/>
                </a:avLst>
              </a:prstGeom>
              <a:solidFill>
                <a:srgbClr val="92A8C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 rt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b="1" dirty="0"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Purchase Manager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904" y="4360"/>
                <a:ext cx="2100" cy="940"/>
              </a:xfrm>
              <a:prstGeom prst="homePlate">
                <a:avLst>
                  <a:gd name="adj" fmla="val 55851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1600" b="1" dirty="0"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Purchase of office furniture</a:t>
                </a:r>
              </a:p>
            </p:txBody>
          </p:sp>
          <p:sp>
            <p:nvSpPr>
              <p:cNvPr id="32" name="AutoShape 33"/>
              <p:cNvSpPr>
                <a:spLocks noChangeArrowheads="1"/>
              </p:cNvSpPr>
              <p:nvPr/>
            </p:nvSpPr>
            <p:spPr bwMode="auto">
              <a:xfrm>
                <a:off x="6631" y="4360"/>
                <a:ext cx="2100" cy="940"/>
              </a:xfrm>
              <a:prstGeom prst="homePlate">
                <a:avLst>
                  <a:gd name="adj" fmla="val 5585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/>
                <a:r>
                  <a:rPr lang="en-US" b="1" dirty="0"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Inquiry </a:t>
                </a:r>
              </a:p>
              <a:p>
                <a:pPr algn="ctr"/>
                <a:r>
                  <a:rPr lang="en-US" b="1" dirty="0"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letter</a:t>
                </a:r>
              </a:p>
            </p:txBody>
          </p:sp>
          <p:sp>
            <p:nvSpPr>
              <p:cNvPr id="33" name="AutoShape 34"/>
              <p:cNvSpPr>
                <a:spLocks noChangeArrowheads="1"/>
              </p:cNvSpPr>
              <p:nvPr/>
            </p:nvSpPr>
            <p:spPr bwMode="auto">
              <a:xfrm>
                <a:off x="9338" y="4360"/>
                <a:ext cx="2100" cy="940"/>
              </a:xfrm>
              <a:prstGeom prst="homePlate">
                <a:avLst>
                  <a:gd name="adj" fmla="val 5585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b="1" dirty="0"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Sales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b="1" dirty="0"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Manager</a:t>
                </a:r>
              </a:p>
            </p:txBody>
          </p:sp>
          <p:sp>
            <p:nvSpPr>
              <p:cNvPr id="46" name="Text Box 35"/>
              <p:cNvSpPr txBox="1">
                <a:spLocks noChangeArrowheads="1"/>
              </p:cNvSpPr>
              <p:nvPr/>
            </p:nvSpPr>
            <p:spPr bwMode="auto">
              <a:xfrm>
                <a:off x="4367" y="6140"/>
                <a:ext cx="3783" cy="720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b="1" dirty="0"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Quotation </a:t>
                </a:r>
              </a:p>
            </p:txBody>
          </p:sp>
          <p:cxnSp>
            <p:nvCxnSpPr>
              <p:cNvPr id="47" name="AutoShape 36"/>
              <p:cNvCxnSpPr>
                <a:cxnSpLocks noChangeShapeType="1"/>
              </p:cNvCxnSpPr>
              <p:nvPr/>
            </p:nvCxnSpPr>
            <p:spPr bwMode="auto">
              <a:xfrm>
                <a:off x="3280" y="4820"/>
                <a:ext cx="624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8" name="AutoShape 37"/>
              <p:cNvCxnSpPr>
                <a:cxnSpLocks noChangeShapeType="1"/>
              </p:cNvCxnSpPr>
              <p:nvPr/>
            </p:nvCxnSpPr>
            <p:spPr bwMode="auto">
              <a:xfrm>
                <a:off x="6004" y="4820"/>
                <a:ext cx="624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9" name="AutoShape 38"/>
              <p:cNvCxnSpPr>
                <a:cxnSpLocks noChangeShapeType="1"/>
              </p:cNvCxnSpPr>
              <p:nvPr/>
            </p:nvCxnSpPr>
            <p:spPr bwMode="auto">
              <a:xfrm>
                <a:off x="8727" y="4820"/>
                <a:ext cx="624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0" name="AutoShape 39"/>
              <p:cNvCxnSpPr>
                <a:cxnSpLocks noChangeShapeType="1"/>
              </p:cNvCxnSpPr>
              <p:nvPr/>
            </p:nvCxnSpPr>
            <p:spPr bwMode="auto">
              <a:xfrm>
                <a:off x="1077" y="4820"/>
                <a:ext cx="102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" name="AutoShape 40"/>
              <p:cNvCxnSpPr>
                <a:cxnSpLocks noChangeShapeType="1"/>
              </p:cNvCxnSpPr>
              <p:nvPr/>
            </p:nvCxnSpPr>
            <p:spPr bwMode="auto">
              <a:xfrm>
                <a:off x="1077" y="4820"/>
                <a:ext cx="0" cy="166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2" name="AutoShape 41"/>
              <p:cNvCxnSpPr>
                <a:cxnSpLocks noChangeShapeType="1"/>
              </p:cNvCxnSpPr>
              <p:nvPr/>
            </p:nvCxnSpPr>
            <p:spPr bwMode="auto">
              <a:xfrm>
                <a:off x="11540" y="4820"/>
                <a:ext cx="0" cy="166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3" name="AutoShape 42"/>
              <p:cNvCxnSpPr>
                <a:cxnSpLocks noChangeShapeType="1"/>
              </p:cNvCxnSpPr>
              <p:nvPr/>
            </p:nvCxnSpPr>
            <p:spPr bwMode="auto">
              <a:xfrm>
                <a:off x="1077" y="6480"/>
                <a:ext cx="3290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4" name="AutoShape 43"/>
              <p:cNvCxnSpPr>
                <a:cxnSpLocks noChangeShapeType="1"/>
              </p:cNvCxnSpPr>
              <p:nvPr/>
            </p:nvCxnSpPr>
            <p:spPr bwMode="auto">
              <a:xfrm>
                <a:off x="8148" y="6480"/>
                <a:ext cx="3392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5" name="AutoShape 44"/>
              <p:cNvCxnSpPr>
                <a:cxnSpLocks noChangeShapeType="1"/>
              </p:cNvCxnSpPr>
              <p:nvPr/>
            </p:nvCxnSpPr>
            <p:spPr bwMode="auto">
              <a:xfrm flipH="1">
                <a:off x="1820" y="6480"/>
                <a:ext cx="1260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7" name="AutoShape 45"/>
              <p:cNvCxnSpPr>
                <a:cxnSpLocks noChangeShapeType="1"/>
              </p:cNvCxnSpPr>
              <p:nvPr/>
            </p:nvCxnSpPr>
            <p:spPr bwMode="auto">
              <a:xfrm rot="5400000" flipH="1">
                <a:off x="447" y="5720"/>
                <a:ext cx="1260" cy="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58" name="Google Shape;606;p37"/>
          <p:cNvGrpSpPr/>
          <p:nvPr/>
        </p:nvGrpSpPr>
        <p:grpSpPr>
          <a:xfrm>
            <a:off x="336176" y="430849"/>
            <a:ext cx="897401" cy="766200"/>
            <a:chOff x="1923675" y="1633650"/>
            <a:chExt cx="436000" cy="435975"/>
          </a:xfrm>
        </p:grpSpPr>
        <p:sp>
          <p:nvSpPr>
            <p:cNvPr id="59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4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رابط مستقيم 35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4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11880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2.  Reorder </a:t>
            </a:r>
            <a:r>
              <a:rPr lang="en-US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the following procedures for the communication process: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941295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Answer </a:t>
            </a: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362953"/>
              </p:ext>
            </p:extLst>
          </p:nvPr>
        </p:nvGraphicFramePr>
        <p:xfrm>
          <a:off x="282388" y="2065916"/>
          <a:ext cx="9311541" cy="4173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910"/>
                <a:gridCol w="617173"/>
                <a:gridCol w="8251458"/>
              </a:tblGrid>
              <a:tr h="607272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en-GB" sz="36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  <a:endParaRPr lang="en-US" sz="360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The receiver gives his/her feedback and expresses his/her reaction.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977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910"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272"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kern="12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en-GB" sz="3600" b="1" kern="12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endParaRPr lang="en-US" sz="3600" b="1" kern="120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The sender uses a certain channel.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977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272"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kern="12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en-GB" sz="3600" b="1" kern="12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endParaRPr lang="en-US" sz="3600" b="1" kern="120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The sender has a message.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977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272"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kern="12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en-GB" sz="3600" b="1" kern="12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</a:t>
                      </a:r>
                      <a:endParaRPr lang="en-US" sz="3600" b="1" kern="120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Many kinds of barriers interfere with the communication.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977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272"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kern="12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en-GB" sz="3600" b="1" kern="12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</a:t>
                      </a:r>
                      <a:endParaRPr lang="en-US" sz="3600" b="1" kern="120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The sender is sending his message.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977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272"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kern="120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en-GB" sz="3600" b="1" kern="12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</a:t>
                      </a:r>
                      <a:endParaRPr lang="en-US" sz="3600" b="1" kern="120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The receiver had the message.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10764217" y="5882986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oogle Shape;606;p37"/>
          <p:cNvGrpSpPr/>
          <p:nvPr/>
        </p:nvGrpSpPr>
        <p:grpSpPr>
          <a:xfrm>
            <a:off x="336176" y="430849"/>
            <a:ext cx="897401" cy="766200"/>
            <a:chOff x="1923675" y="1633650"/>
            <a:chExt cx="436000" cy="435975"/>
          </a:xfrm>
        </p:grpSpPr>
        <p:sp>
          <p:nvSpPr>
            <p:cNvPr id="10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7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250577"/>
            <a:ext cx="5278419" cy="4119710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8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784764"/>
            <a:ext cx="9768840" cy="3585556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9" name="Google Shape;224;p14"/>
          <p:cNvSpPr txBox="1"/>
          <p:nvPr/>
        </p:nvSpPr>
        <p:spPr>
          <a:xfrm>
            <a:off x="429424" y="14930"/>
            <a:ext cx="3445983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1.1</a:t>
            </a:r>
            <a:endParaRPr sz="32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221;p14">
            <a:extLst>
              <a:ext uri="{FF2B5EF4-FFF2-40B4-BE49-F238E27FC236}">
                <a16:creationId xmlns:a16="http://schemas.microsoft.com/office/drawing/2014/main" xmlns="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0" y="2587376"/>
            <a:ext cx="9471379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Communication Process</a:t>
            </a:r>
            <a:endParaRPr lang="en-US" sz="5000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Google Shape;222;p14">
            <a:extLst>
              <a:ext uri="{FF2B5EF4-FFF2-40B4-BE49-F238E27FC236}">
                <a16:creationId xmlns:a16="http://schemas.microsoft.com/office/drawing/2014/main" xmlns="" id="{6CE6E763-DF88-4316-B12D-F9A5C2913CBA}"/>
              </a:ext>
            </a:extLst>
          </p:cNvPr>
          <p:cNvSpPr txBox="1">
            <a:spLocks/>
          </p:cNvSpPr>
          <p:nvPr/>
        </p:nvSpPr>
        <p:spPr>
          <a:xfrm>
            <a:off x="2243082" y="3627587"/>
            <a:ext cx="7343290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What is communication?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The process of communication.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One-way and Two-way Communication.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The purpose of communication.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Barriers to communication.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Overcoming barriers.</a:t>
            </a:r>
          </a:p>
        </p:txBody>
      </p:sp>
      <p:pic>
        <p:nvPicPr>
          <p:cNvPr id="10" name="صورة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06" y="-461526"/>
            <a:ext cx="4558553" cy="3769502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69" y="942894"/>
            <a:ext cx="4710589" cy="4583848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0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250577"/>
            <a:ext cx="5278419" cy="4119710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69" y="942894"/>
            <a:ext cx="4710589" cy="4583848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11880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5. The </a:t>
            </a:r>
            <a:r>
              <a:rPr lang="en-US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table below, there are some barriers in the problems listed below. </a:t>
            </a:r>
            <a:r>
              <a:rPr lang="en-US" sz="28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Mention </a:t>
            </a:r>
            <a:r>
              <a:rPr lang="en-US" sz="28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the barriers and how you can overcome these barriers.</a:t>
            </a:r>
            <a:endParaRPr lang="en-US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133250"/>
              </p:ext>
            </p:extLst>
          </p:nvPr>
        </p:nvGraphicFramePr>
        <p:xfrm>
          <a:off x="309281" y="2366253"/>
          <a:ext cx="11510684" cy="3964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0166"/>
                <a:gridCol w="5096435"/>
                <a:gridCol w="4424083"/>
              </a:tblGrid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Barrier</a:t>
                      </a:r>
                      <a:endParaRPr lang="en-US" sz="28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Problem</a:t>
                      </a:r>
                      <a:endParaRPr lang="en-US" sz="28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Methods to overcome it</a:t>
                      </a:r>
                      <a:endParaRPr lang="en-US" sz="28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0868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aseline="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Difficult language</a:t>
                      </a:r>
                      <a:endParaRPr lang="en-US" sz="2800" baseline="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Language, which is too difficult, is used.  The receiver may not understand 'Jargon' or technical terms.</a:t>
                      </a:r>
                      <a:endParaRPr lang="en-US" sz="28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="1" kern="1200" dirty="0" smtClean="0">
                          <a:solidFill>
                            <a:schemeClr val="accent5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Use a simple and an understandable language.</a:t>
                      </a:r>
                      <a:endParaRPr lang="en-US" sz="2800" b="1" baseline="0" dirty="0">
                        <a:solidFill>
                          <a:schemeClr val="accent5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="1" kern="1200" baseline="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en-US" sz="2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Information overload</a:t>
                      </a:r>
                      <a:endParaRPr lang="en-US" sz="2800" b="1" kern="1200" baseline="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The message is too long and contains too much details which prevent the main points to be understood.</a:t>
                      </a:r>
                      <a:endParaRPr lang="en-US" sz="28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en-US" sz="2800" b="1" baseline="0" dirty="0">
                          <a:solidFill>
                            <a:schemeClr val="accent5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en-US" sz="2800" b="1" baseline="0" dirty="0" smtClean="0">
                          <a:solidFill>
                            <a:schemeClr val="accent5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en-US" sz="2800" b="1" kern="1200" dirty="0" smtClean="0">
                          <a:solidFill>
                            <a:schemeClr val="accent5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Avoid information overload.  The message should be clear and brief.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="1" kern="1200" baseline="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en-US" sz="2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Selecting wrong channels</a:t>
                      </a:r>
                      <a:endParaRPr lang="en-US" sz="2800" b="1" kern="1200" baseline="0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The wrong channel is used, so the message is not received on time.</a:t>
                      </a:r>
                      <a:endParaRPr lang="en-US" sz="2800" baseline="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en-US" sz="2800" b="1" baseline="0" dirty="0">
                          <a:solidFill>
                            <a:schemeClr val="accent5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en-US" sz="2800" b="1" kern="1200" dirty="0" smtClean="0">
                          <a:solidFill>
                            <a:schemeClr val="accent5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Select a proper channel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10844400" y="5922113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عنوان 1"/>
          <p:cNvSpPr>
            <a:spLocks noGrp="1"/>
          </p:cNvSpPr>
          <p:nvPr>
            <p:ph type="title"/>
          </p:nvPr>
        </p:nvSpPr>
        <p:spPr>
          <a:xfrm>
            <a:off x="941295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Answer </a:t>
            </a:r>
          </a:p>
        </p:txBody>
      </p:sp>
      <p:grpSp>
        <p:nvGrpSpPr>
          <p:cNvPr id="12" name="Google Shape;606;p37"/>
          <p:cNvGrpSpPr/>
          <p:nvPr/>
        </p:nvGrpSpPr>
        <p:grpSpPr>
          <a:xfrm>
            <a:off x="336176" y="430849"/>
            <a:ext cx="897401" cy="766200"/>
            <a:chOff x="1923675" y="1633650"/>
            <a:chExt cx="436000" cy="435975"/>
          </a:xfrm>
        </p:grpSpPr>
        <p:sp>
          <p:nvSpPr>
            <p:cNvPr id="13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رابط مستقيم 2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6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By the end of this lesson, the student should be able to</a:t>
            </a:r>
            <a:r>
              <a:rPr lang="en-US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806450" lvl="0" indent="-444500" algn="just">
              <a:buClr>
                <a:schemeClr val="tx1"/>
              </a:buClr>
              <a:buFont typeface="+mj-lt"/>
              <a:buAutoNum type="arabicPeriod"/>
            </a:pP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define effective communication.</a:t>
            </a:r>
          </a:p>
          <a:p>
            <a:pPr marL="806450" lvl="0" indent="-444500" algn="just">
              <a:buClr>
                <a:schemeClr val="tx1"/>
              </a:buClr>
              <a:buFont typeface="+mj-lt"/>
              <a:buAutoNum type="arabicPeriod"/>
            </a:pP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draw the communication process.</a:t>
            </a:r>
          </a:p>
          <a:p>
            <a:pPr marL="806450" lvl="0" indent="-444500" algn="just">
              <a:buClr>
                <a:schemeClr val="tx1"/>
              </a:buClr>
              <a:buFont typeface="+mj-lt"/>
              <a:buAutoNum type="arabicPeriod"/>
            </a:pP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differentiate between one-way and two-way communication.</a:t>
            </a:r>
          </a:p>
          <a:p>
            <a:pPr marL="806450" lvl="0" indent="-444500" algn="just">
              <a:buClr>
                <a:schemeClr val="tx1"/>
              </a:buClr>
              <a:buFont typeface="+mj-lt"/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memorise</a:t>
            </a: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the purpose of communication.</a:t>
            </a:r>
          </a:p>
          <a:p>
            <a:pPr marL="806450" lvl="0" indent="-444500" algn="just">
              <a:buClr>
                <a:schemeClr val="tx1"/>
              </a:buClr>
              <a:buFont typeface="+mj-lt"/>
              <a:buAutoNum type="arabicPeriod"/>
            </a:pP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understand how communication barriers can arise, and how they can be reduced or removed. 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" name="مستطيل مستدير الزوايا 5">
            <a:hlinkClick r:id="rId2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1405119" y="443580"/>
            <a:ext cx="5805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Learning Objectives</a:t>
            </a: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xmlns="" id="{9DE0399B-6A40-495E-B773-BA7B46FB702D}"/>
              </a:ext>
            </a:extLst>
          </p:cNvPr>
          <p:cNvGrpSpPr/>
          <p:nvPr/>
        </p:nvGrpSpPr>
        <p:grpSpPr>
          <a:xfrm>
            <a:off x="193557" y="336431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xmlns="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xmlns="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xmlns="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xmlns="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xmlns="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xmlns="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xmlns="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22" name="مستطيل مستدير الزوايا 21">
            <a:hlinkClick r:id="rId3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22">
            <a:hlinkClick r:id="rId4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23">
            <a:hlinkClick r:id="rId5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24">
            <a:hlinkClick r:id="rId6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25">
            <a:hlinkClick r:id="rId7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26">
            <a:hlinkClick r:id="rId8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رابط مستقيم 3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152399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endParaRPr lang="en-US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endParaRPr lang="en-US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Look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at the communication example below and answer the questions:</a:t>
            </a:r>
          </a:p>
          <a:p>
            <a:pPr marL="457200" lvl="0" indent="-1905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Identify the sender, receiver(s), and the message in the above example of communication. </a:t>
            </a:r>
          </a:p>
          <a:p>
            <a:pPr marL="457200" indent="-190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Google Shape;618;p37"/>
          <p:cNvSpPr/>
          <p:nvPr/>
        </p:nvSpPr>
        <p:spPr>
          <a:xfrm>
            <a:off x="345991" y="393559"/>
            <a:ext cx="727364" cy="74944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285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عنوان 4"/>
          <p:cNvSpPr>
            <a:spLocks noGrp="1"/>
          </p:cNvSpPr>
          <p:nvPr>
            <p:ph type="title"/>
          </p:nvPr>
        </p:nvSpPr>
        <p:spPr>
          <a:xfrm>
            <a:off x="1251706" y="445797"/>
            <a:ext cx="6500925" cy="76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Engaging Starters</a:t>
            </a:r>
          </a:p>
        </p:txBody>
      </p:sp>
      <p:pic>
        <p:nvPicPr>
          <p:cNvPr id="19" name="صورة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5796"/>
            <a:ext cx="6118411" cy="3422721"/>
          </a:xfrm>
          <a:prstGeom prst="rect">
            <a:avLst/>
          </a:prstGeom>
        </p:spPr>
      </p:pic>
      <p:sp>
        <p:nvSpPr>
          <p:cNvPr id="20" name="مستطيل مستدير الزوايا 19">
            <a:hlinkClick r:id="rId3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مستطيل مستدير الزوايا 20">
            <a:hlinkClick r:id="rId4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21">
            <a:hlinkClick r:id="rId5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22">
            <a:hlinkClick r:id="rId6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25">
            <a:hlinkClick r:id="rId7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26">
            <a:hlinkClick r:id="rId8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27">
            <a:hlinkClick r:id="rId9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914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just"/>
            <a:r>
              <a:rPr lang="en-US" sz="4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is the transfer of a message from a sender to a receiver, who understands the message.</a:t>
            </a:r>
          </a:p>
          <a:p>
            <a:endParaRPr lang="en-US" sz="2800" b="1" dirty="0">
              <a:solidFill>
                <a:schemeClr val="tx1"/>
              </a:solidFill>
              <a:highlight>
                <a:srgbClr val="FFFF00"/>
              </a:highligh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076720" y="420328"/>
            <a:ext cx="6491809" cy="766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is Communication? 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194" name="Picture 2" descr="Mind Power Trainings - Kerala Speech Foundation| 9947438565 |Public  speaking, Public speaking classes, Public speaking courses, Public speaking  coaching, Public speaking training, Public speaking centre, Public speaking  in kochi, Public speaking clas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79" y="2779513"/>
            <a:ext cx="4809117" cy="35908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مستطيل مستدير الزوايا 45">
            <a:hlinkClick r:id="rId4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46">
            <a:hlinkClick r:id="rId5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47">
            <a:hlinkClick r:id="rId6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مستطيل مستدير الزوايا 48">
            <a:hlinkClick r:id="rId7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مستطيل مستدير الزوايا 55">
            <a:hlinkClick r:id="rId8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مستطيل مستدير الزوايا 56">
            <a:hlinkClick r:id="rId9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مستطيل مستدير الزوايا 57">
            <a:hlinkClick r:id="rId10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رابط مستقيم 5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D149265-CBF7-4831-85F6-7C4B3CADE5A4}"/>
              </a:ext>
            </a:extLst>
          </p:cNvPr>
          <p:cNvSpPr/>
          <p:nvPr/>
        </p:nvSpPr>
        <p:spPr>
          <a:xfrm>
            <a:off x="569996" y="4555051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xmlns="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37905" y="2755542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Define Communication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xmlns="" id="{B029C05A-AD20-46C2-89FB-90D0D7E4A1A5}"/>
              </a:ext>
            </a:extLst>
          </p:cNvPr>
          <p:cNvGrpSpPr/>
          <p:nvPr/>
        </p:nvGrpSpPr>
        <p:grpSpPr>
          <a:xfrm>
            <a:off x="481763" y="4470386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xmlns="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xmlns="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xmlns="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xmlns="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xmlns="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xmlns="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xmlns="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xmlns="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xmlns="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xmlns="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xmlns="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xmlns="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xmlns="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xmlns="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xmlns="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xmlns="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xmlns="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xmlns="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xmlns="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xmlns="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xmlns="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xmlns="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xmlns="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73" name="Shape 586"/>
          <p:cNvSpPr/>
          <p:nvPr/>
        </p:nvSpPr>
        <p:spPr>
          <a:xfrm>
            <a:off x="220494" y="386646"/>
            <a:ext cx="1124212" cy="78635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3810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مستطيل مستدير الزوايا 73">
            <a:hlinkClick r:id="rId2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مستطيل مستدير الزوايا 74">
            <a:hlinkClick r:id="rId3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مستطيل مستدير الزوايا 75">
            <a:hlinkClick r:id="rId4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مستطيل مستدير الزوايا 76">
            <a:hlinkClick r:id="rId5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2" name="مستطيل مستدير الزوايا 81">
            <a:hlinkClick r:id="rId6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3" name="مستطيل مستدير الزوايا 82">
            <a:hlinkClick r:id="rId7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4" name="مستطيل مستدير الزوايا 83">
            <a:hlinkClick r:id="rId8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رابط مستقيم 7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en-US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 of communication as shown in Figure </a:t>
            </a:r>
            <a:r>
              <a:rPr lang="en-US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next slide (</a:t>
            </a:r>
            <a:r>
              <a:rPr lang="en-US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Figure </a:t>
            </a:r>
            <a:r>
              <a:rPr lang="en-US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1.1.2 - page 14) </a:t>
            </a:r>
            <a:r>
              <a:rPr lang="en-US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can be summarized as follows: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SENDER</a:t>
            </a:r>
            <a:r>
              <a:rPr lang="en-US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has information, an idea, or a fact (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MESSAGE</a:t>
            </a:r>
            <a:r>
              <a:rPr lang="en-US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Then the sender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ENCODES</a:t>
            </a:r>
            <a:r>
              <a:rPr lang="en-US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the idea.  This means putting it into written or verbal forms, graphical symbols or using body language;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After the sender selects a suitable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MEDIUM</a:t>
            </a:r>
            <a:r>
              <a:rPr lang="en-US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or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CHANNEL</a:t>
            </a:r>
            <a:r>
              <a:rPr lang="en-US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for the transmission of the message;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RECEIVER</a:t>
            </a:r>
            <a:r>
              <a:rPr lang="en-US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gets the message;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receiver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DECODES</a:t>
            </a:r>
            <a:r>
              <a:rPr lang="en-US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the message and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Finally, the receiver sends his/her response to the sender as a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FEEDBACK</a:t>
            </a:r>
            <a:r>
              <a:rPr lang="en-US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0" algn="ctr"/>
            <a:r>
              <a:rPr lang="en-US" sz="2800" b="1" dirty="0" smtClean="0">
                <a:solidFill>
                  <a:srgbClr val="C00000"/>
                </a:solidFill>
              </a:rPr>
              <a:t>            The </a:t>
            </a:r>
            <a:r>
              <a:rPr lang="en-US" sz="2800" b="1" dirty="0">
                <a:solidFill>
                  <a:srgbClr val="C00000"/>
                </a:solidFill>
              </a:rPr>
              <a:t>process then starts again with another message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906675" y="420328"/>
            <a:ext cx="6798489" cy="766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Process of Communication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52" name="مستطيل مستدير الزوايا 51">
            <a:hlinkClick r:id="rId3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52">
            <a:hlinkClick r:id="rId4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مستطيل مستدير الزوايا 53">
            <a:hlinkClick r:id="rId5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مستطيل مستدير الزوايا 54">
            <a:hlinkClick r:id="rId6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مستطيل مستدير الزوايا 55">
            <a:hlinkClick r:id="rId7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مستطيل مستدير الزوايا 56">
            <a:hlinkClick r:id="rId8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مستطيل مستدير الزوايا 57">
            <a:hlinkClick r:id="rId9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رابط مستقيم 4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3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906675" y="420328"/>
            <a:ext cx="6798489" cy="766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Process of Communication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" name="مستطيل 1"/>
          <p:cNvSpPr/>
          <p:nvPr/>
        </p:nvSpPr>
        <p:spPr>
          <a:xfrm>
            <a:off x="293319" y="2141254"/>
            <a:ext cx="9280171" cy="3588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2" name="صورة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9" y="2131605"/>
            <a:ext cx="9280171" cy="3904544"/>
          </a:xfrm>
          <a:prstGeom prst="rect">
            <a:avLst/>
          </a:prstGeom>
        </p:spPr>
      </p:pic>
      <p:sp>
        <p:nvSpPr>
          <p:cNvPr id="24" name="مستطيل مستدير الزوايا 23">
            <a:hlinkClick r:id="rId4" action="ppaction://hlinksldjump"/>
          </p:cNvPr>
          <p:cNvSpPr/>
          <p:nvPr/>
        </p:nvSpPr>
        <p:spPr>
          <a:xfrm>
            <a:off x="9783183" y="1452505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24">
            <a:hlinkClick r:id="rId5" action="ppaction://hlinksldjump"/>
          </p:cNvPr>
          <p:cNvSpPr/>
          <p:nvPr/>
        </p:nvSpPr>
        <p:spPr>
          <a:xfrm>
            <a:off x="9783183" y="2171212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25">
            <a:hlinkClick r:id="rId6" action="ppaction://hlinksldjump"/>
          </p:cNvPr>
          <p:cNvSpPr/>
          <p:nvPr/>
        </p:nvSpPr>
        <p:spPr>
          <a:xfrm>
            <a:off x="9783183" y="2889919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26">
            <a:hlinkClick r:id="rId7" action="ppaction://hlinksldjump"/>
          </p:cNvPr>
          <p:cNvSpPr/>
          <p:nvPr/>
        </p:nvSpPr>
        <p:spPr>
          <a:xfrm>
            <a:off x="9783183" y="360196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27">
            <a:hlinkClick r:id="rId8" action="ppaction://hlinksldjump"/>
          </p:cNvPr>
          <p:cNvSpPr/>
          <p:nvPr/>
        </p:nvSpPr>
        <p:spPr>
          <a:xfrm>
            <a:off x="9783183" y="432067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The Fourth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مستطيل مستدير الزوايا 45">
            <a:hlinkClick r:id="rId9" action="ppaction://hlinksldjump"/>
          </p:cNvPr>
          <p:cNvSpPr/>
          <p:nvPr/>
        </p:nvSpPr>
        <p:spPr>
          <a:xfrm>
            <a:off x="9783183" y="503937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The </a:t>
            </a:r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Fifth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46">
            <a:hlinkClick r:id="rId10" action="ppaction://hlinksldjump"/>
          </p:cNvPr>
          <p:cNvSpPr/>
          <p:nvPr/>
        </p:nvSpPr>
        <p:spPr>
          <a:xfrm>
            <a:off x="9783183" y="5758084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75769" y="6556054"/>
            <a:ext cx="7856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Chapter 1                   Lesson 1.1: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Process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0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1451</TotalTime>
  <Words>2363</Words>
  <Application>Microsoft Office PowerPoint</Application>
  <PresentationFormat>ملء الشاشة</PresentationFormat>
  <Paragraphs>512</Paragraphs>
  <Slides>33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9" baseType="lpstr">
      <vt:lpstr>Al-Mateen</vt:lpstr>
      <vt:lpstr>AL-Mohanad</vt:lpstr>
      <vt:lpstr>Arial</vt:lpstr>
      <vt:lpstr>Arial Black</vt:lpstr>
      <vt:lpstr>Arvo</vt:lpstr>
      <vt:lpstr>Calibri</vt:lpstr>
      <vt:lpstr>Calibri Light</vt:lpstr>
      <vt:lpstr>Century</vt:lpstr>
      <vt:lpstr>Helvetica Black</vt:lpstr>
      <vt:lpstr>PT Bold Heading</vt:lpstr>
      <vt:lpstr>Roboto Condensed</vt:lpstr>
      <vt:lpstr>Rockwell Extra Bold</vt:lpstr>
      <vt:lpstr>Sakkal Majalla</vt:lpstr>
      <vt:lpstr>Segoe UI Black</vt:lpstr>
      <vt:lpstr>Times New Roman</vt:lpstr>
      <vt:lpstr>Office Theme</vt:lpstr>
      <vt:lpstr>Communication Skills   ادر 213</vt:lpstr>
      <vt:lpstr>عرض تقديمي في PowerPoint</vt:lpstr>
      <vt:lpstr>عرض تقديمي في PowerPoint</vt:lpstr>
      <vt:lpstr>عرض تقديمي في PowerPoint</vt:lpstr>
      <vt:lpstr>Engaging Starters</vt:lpstr>
      <vt:lpstr>What is Communication? </vt:lpstr>
      <vt:lpstr>Evaluation Activity</vt:lpstr>
      <vt:lpstr>The Process of Communication</vt:lpstr>
      <vt:lpstr>The Process of Communication</vt:lpstr>
      <vt:lpstr>The Process of Communication</vt:lpstr>
      <vt:lpstr>Evaluation Activity</vt:lpstr>
      <vt:lpstr>One-way and Two-way Communication </vt:lpstr>
      <vt:lpstr>One-way and Two-way Communication </vt:lpstr>
      <vt:lpstr>Evaluation Activity</vt:lpstr>
      <vt:lpstr>Purpose of Communication</vt:lpstr>
      <vt:lpstr>Evaluation Activity</vt:lpstr>
      <vt:lpstr>Barriers to Communication</vt:lpstr>
      <vt:lpstr>Overcome Barriers</vt:lpstr>
      <vt:lpstr>Evaluation Activity</vt:lpstr>
      <vt:lpstr>Questions</vt:lpstr>
      <vt:lpstr>Questions</vt:lpstr>
      <vt:lpstr>Questions</vt:lpstr>
      <vt:lpstr>Questions</vt:lpstr>
      <vt:lpstr>Questions</vt:lpstr>
      <vt:lpstr>Questions</vt:lpstr>
      <vt:lpstr>عرض تقديمي في PowerPoint</vt:lpstr>
      <vt:lpstr>Answer </vt:lpstr>
      <vt:lpstr>Answer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Answer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106</cp:revision>
  <dcterms:created xsi:type="dcterms:W3CDTF">2020-03-04T10:47:58Z</dcterms:created>
  <dcterms:modified xsi:type="dcterms:W3CDTF">2021-01-20T06:16:42Z</dcterms:modified>
</cp:coreProperties>
</file>