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60" r:id="rId4"/>
    <p:sldId id="263" r:id="rId5"/>
    <p:sldId id="359" r:id="rId6"/>
    <p:sldId id="394" r:id="rId7"/>
    <p:sldId id="375" r:id="rId8"/>
    <p:sldId id="376" r:id="rId9"/>
    <p:sldId id="378" r:id="rId10"/>
    <p:sldId id="377" r:id="rId11"/>
    <p:sldId id="391" r:id="rId12"/>
    <p:sldId id="393" r:id="rId13"/>
    <p:sldId id="392" r:id="rId14"/>
    <p:sldId id="396" r:id="rId15"/>
    <p:sldId id="367" r:id="rId16"/>
    <p:sldId id="331" r:id="rId17"/>
    <p:sldId id="288" r:id="rId18"/>
    <p:sldId id="395" r:id="rId19"/>
    <p:sldId id="348" r:id="rId20"/>
    <p:sldId id="365" r:id="rId21"/>
    <p:sldId id="369" r:id="rId22"/>
    <p:sldId id="370" r:id="rId23"/>
    <p:sldId id="397" r:id="rId24"/>
    <p:sldId id="387" r:id="rId25"/>
    <p:sldId id="3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436B7D"/>
    <a:srgbClr val="C13018"/>
    <a:srgbClr val="F9B411"/>
    <a:srgbClr val="EAC16E"/>
    <a:srgbClr val="D9D9D9"/>
    <a:srgbClr val="F7DCB0"/>
    <a:srgbClr val="D9F3AD"/>
    <a:srgbClr val="BCF6C6"/>
    <a:srgbClr val="C0E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71" d="100"/>
          <a:sy n="71" d="100"/>
        </p:scale>
        <p:origin x="6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5D66D-260B-4BD2-AF12-FE101079BF5D}"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en-US"/>
        </a:p>
      </dgm:t>
    </dgm:pt>
    <dgm:pt modelId="{2937FCDB-A276-4443-9001-3E5859367137}">
      <dgm:prSet phldrT="[Text]" custT="1"/>
      <dgm:spPr>
        <a:solidFill>
          <a:schemeClr val="accent6">
            <a:lumMod val="75000"/>
          </a:schemeClr>
        </a:solidFill>
      </dgm:spPr>
      <dgm:t>
        <a:bodyPr/>
        <a:lstStyle/>
        <a:p>
          <a:r>
            <a:rPr lang="ar-BH" sz="2400" b="1" dirty="0">
              <a:solidFill>
                <a:schemeClr val="tx1"/>
              </a:solidFill>
              <a:latin typeface="Sakkal Majalla" panose="02000000000000000000" pitchFamily="2" charset="-78"/>
              <a:cs typeface="Sakkal Majalla" panose="02000000000000000000" pitchFamily="2" charset="-78"/>
            </a:rPr>
            <a:t>مفهوم التسويق</a:t>
          </a:r>
          <a:endParaRPr lang="en-US" sz="2400" b="1" dirty="0">
            <a:solidFill>
              <a:schemeClr val="tx1"/>
            </a:solidFill>
            <a:latin typeface="Sakkal Majalla" panose="02000000000000000000" pitchFamily="2" charset="-78"/>
            <a:cs typeface="Sakkal Majalla" panose="02000000000000000000" pitchFamily="2" charset="-78"/>
          </a:endParaRPr>
        </a:p>
      </dgm:t>
    </dgm:pt>
    <dgm:pt modelId="{7C1E612E-1124-4599-9266-CA34ADE834A2}" type="parTrans" cxnId="{EB892934-39DB-4980-BC0C-2AAA7B71666F}">
      <dgm:prSet/>
      <dgm:spPr/>
      <dgm:t>
        <a:bodyPr/>
        <a:lstStyle/>
        <a:p>
          <a:endParaRPr lang="en-US" sz="2400" b="1">
            <a:solidFill>
              <a:schemeClr val="tx1"/>
            </a:solidFill>
            <a:latin typeface="Sakkal Majalla" panose="02000000000000000000" pitchFamily="2" charset="-78"/>
            <a:cs typeface="Sakkal Majalla" panose="02000000000000000000" pitchFamily="2" charset="-78"/>
          </a:endParaRPr>
        </a:p>
      </dgm:t>
    </dgm:pt>
    <dgm:pt modelId="{B1047252-B3F0-4B0A-8CAE-DA7D8575A870}" type="sibTrans" cxnId="{EB892934-39DB-4980-BC0C-2AAA7B71666F}">
      <dgm:prSet/>
      <dgm:spPr/>
      <dgm:t>
        <a:bodyPr/>
        <a:lstStyle/>
        <a:p>
          <a:endParaRPr lang="en-US" sz="2400" b="1">
            <a:solidFill>
              <a:schemeClr val="tx1"/>
            </a:solidFill>
            <a:latin typeface="Sakkal Majalla" panose="02000000000000000000" pitchFamily="2" charset="-78"/>
            <a:cs typeface="Sakkal Majalla" panose="02000000000000000000" pitchFamily="2" charset="-78"/>
          </a:endParaRPr>
        </a:p>
      </dgm:t>
    </dgm:pt>
    <dgm:pt modelId="{886F352D-D959-4D45-BF9F-4472C0D1B666}">
      <dgm:prSet phldrT="[Text]" custT="1"/>
      <dgm:spPr/>
      <dgm:t>
        <a:bodyPr/>
        <a:lstStyle/>
        <a:p>
          <a:r>
            <a:rPr lang="ar-BH" sz="2400" b="1" dirty="0">
              <a:solidFill>
                <a:schemeClr val="tx1"/>
              </a:solidFill>
              <a:latin typeface="Sakkal Majalla" panose="02000000000000000000" pitchFamily="2" charset="-78"/>
              <a:cs typeface="Sakkal Majalla" panose="02000000000000000000" pitchFamily="2" charset="-78"/>
            </a:rPr>
            <a:t>فلسفة التسويق</a:t>
          </a:r>
          <a:endParaRPr lang="en-US" sz="2400" b="1" dirty="0">
            <a:solidFill>
              <a:schemeClr val="tx1"/>
            </a:solidFill>
            <a:latin typeface="Sakkal Majalla" panose="02000000000000000000" pitchFamily="2" charset="-78"/>
            <a:cs typeface="Sakkal Majalla" panose="02000000000000000000" pitchFamily="2" charset="-78"/>
          </a:endParaRPr>
        </a:p>
      </dgm:t>
    </dgm:pt>
    <dgm:pt modelId="{10B59785-FEB5-4DCD-BC22-DD4A13A772C9}" type="parTrans" cxnId="{6AC80A06-62DE-4BA2-B372-7B6849592EB2}">
      <dgm:prSet custT="1"/>
      <dgm:spPr/>
      <dgm:t>
        <a:bodyPr/>
        <a:lstStyle/>
        <a:p>
          <a:endParaRPr lang="en-US" sz="2400" b="1">
            <a:solidFill>
              <a:schemeClr val="tx1"/>
            </a:solidFill>
            <a:latin typeface="Sakkal Majalla" panose="02000000000000000000" pitchFamily="2" charset="-78"/>
            <a:cs typeface="Sakkal Majalla" panose="02000000000000000000" pitchFamily="2" charset="-78"/>
          </a:endParaRPr>
        </a:p>
      </dgm:t>
    </dgm:pt>
    <dgm:pt modelId="{E024119C-BBEE-4393-A298-36C60420FC2A}" type="sibTrans" cxnId="{6AC80A06-62DE-4BA2-B372-7B6849592EB2}">
      <dgm:prSet/>
      <dgm:spPr/>
      <dgm:t>
        <a:bodyPr/>
        <a:lstStyle/>
        <a:p>
          <a:endParaRPr lang="en-US" sz="2400" b="1">
            <a:solidFill>
              <a:schemeClr val="tx1"/>
            </a:solidFill>
            <a:latin typeface="Sakkal Majalla" panose="02000000000000000000" pitchFamily="2" charset="-78"/>
            <a:cs typeface="Sakkal Majalla" panose="02000000000000000000" pitchFamily="2" charset="-78"/>
          </a:endParaRPr>
        </a:p>
      </dgm:t>
    </dgm:pt>
    <dgm:pt modelId="{BD7069B6-6802-47B4-A442-696FFB542C6C}">
      <dgm:prSet phldrT="[Text]" custT="1"/>
      <dgm:spPr/>
      <dgm:t>
        <a:bodyPr/>
        <a:lstStyle/>
        <a:p>
          <a:r>
            <a:rPr lang="ar-BH" sz="2400" b="1" dirty="0">
              <a:solidFill>
                <a:schemeClr val="tx1"/>
              </a:solidFill>
              <a:latin typeface="Sakkal Majalla" panose="02000000000000000000" pitchFamily="2" charset="-78"/>
              <a:cs typeface="Sakkal Majalla" panose="02000000000000000000" pitchFamily="2" charset="-78"/>
            </a:rPr>
            <a:t>التركيز في رضا الزبون</a:t>
          </a:r>
          <a:endParaRPr lang="en-US" sz="2400" b="1" dirty="0">
            <a:solidFill>
              <a:schemeClr val="tx1"/>
            </a:solidFill>
            <a:latin typeface="Sakkal Majalla" panose="02000000000000000000" pitchFamily="2" charset="-78"/>
            <a:cs typeface="Sakkal Majalla" panose="02000000000000000000" pitchFamily="2" charset="-78"/>
          </a:endParaRPr>
        </a:p>
      </dgm:t>
    </dgm:pt>
    <dgm:pt modelId="{D73D1466-9214-4070-BEB7-053AA310E5EC}" type="parTrans" cxnId="{7612EA2B-D891-44CA-9C1F-4EEA2881EE69}">
      <dgm:prSet custT="1"/>
      <dgm:spPr/>
      <dgm:t>
        <a:bodyPr/>
        <a:lstStyle/>
        <a:p>
          <a:endParaRPr lang="en-US" sz="2400" b="1">
            <a:solidFill>
              <a:schemeClr val="tx1"/>
            </a:solidFill>
            <a:latin typeface="Sakkal Majalla" panose="02000000000000000000" pitchFamily="2" charset="-78"/>
            <a:cs typeface="Sakkal Majalla" panose="02000000000000000000" pitchFamily="2" charset="-78"/>
          </a:endParaRPr>
        </a:p>
      </dgm:t>
    </dgm:pt>
    <dgm:pt modelId="{B8AEE4D5-2B4F-4F5E-AF72-4EFA1238D29D}" type="sibTrans" cxnId="{7612EA2B-D891-44CA-9C1F-4EEA2881EE69}">
      <dgm:prSet/>
      <dgm:spPr/>
      <dgm:t>
        <a:bodyPr/>
        <a:lstStyle/>
        <a:p>
          <a:endParaRPr lang="en-US" sz="2400" b="1">
            <a:solidFill>
              <a:schemeClr val="tx1"/>
            </a:solidFill>
            <a:latin typeface="Sakkal Majalla" panose="02000000000000000000" pitchFamily="2" charset="-78"/>
            <a:cs typeface="Sakkal Majalla" panose="02000000000000000000" pitchFamily="2" charset="-78"/>
          </a:endParaRPr>
        </a:p>
      </dgm:t>
    </dgm:pt>
    <dgm:pt modelId="{6C0D7CBC-1E1F-4DE3-909F-145ACD9F5D6B}">
      <dgm:prSet phldrT="[Text]" custT="1"/>
      <dgm:spPr/>
      <dgm:t>
        <a:bodyPr/>
        <a:lstStyle/>
        <a:p>
          <a:r>
            <a:rPr lang="ar-BH" sz="1800" b="1" dirty="0">
              <a:solidFill>
                <a:schemeClr val="tx1"/>
              </a:solidFill>
              <a:latin typeface="Sakkal Majalla" panose="02000000000000000000" pitchFamily="2" charset="-78"/>
              <a:cs typeface="Sakkal Majalla" panose="02000000000000000000" pitchFamily="2" charset="-78"/>
            </a:rPr>
            <a:t>تكامل جهود الإدارات في المؤسسة</a:t>
          </a:r>
          <a:endParaRPr lang="en-US" sz="1800" b="1" dirty="0">
            <a:solidFill>
              <a:schemeClr val="tx1"/>
            </a:solidFill>
            <a:latin typeface="Sakkal Majalla" panose="02000000000000000000" pitchFamily="2" charset="-78"/>
            <a:cs typeface="Sakkal Majalla" panose="02000000000000000000" pitchFamily="2" charset="-78"/>
          </a:endParaRPr>
        </a:p>
      </dgm:t>
    </dgm:pt>
    <dgm:pt modelId="{4D3DA9D8-AF87-4F70-9D8B-70EE1117C90E}" type="parTrans" cxnId="{D1B4E5B5-477E-4756-B091-3C2DD11641F2}">
      <dgm:prSet custT="1"/>
      <dgm:spPr/>
      <dgm:t>
        <a:bodyPr/>
        <a:lstStyle/>
        <a:p>
          <a:endParaRPr lang="en-US" sz="2400" b="1">
            <a:solidFill>
              <a:schemeClr val="tx1"/>
            </a:solidFill>
            <a:latin typeface="Sakkal Majalla" panose="02000000000000000000" pitchFamily="2" charset="-78"/>
            <a:cs typeface="Sakkal Majalla" panose="02000000000000000000" pitchFamily="2" charset="-78"/>
          </a:endParaRPr>
        </a:p>
      </dgm:t>
    </dgm:pt>
    <dgm:pt modelId="{D9ADE767-95E4-47E9-8EC5-1AF47721E346}" type="sibTrans" cxnId="{D1B4E5B5-477E-4756-B091-3C2DD11641F2}">
      <dgm:prSet/>
      <dgm:spPr/>
      <dgm:t>
        <a:bodyPr/>
        <a:lstStyle/>
        <a:p>
          <a:endParaRPr lang="en-US" sz="2400" b="1">
            <a:solidFill>
              <a:schemeClr val="tx1"/>
            </a:solidFill>
            <a:latin typeface="Sakkal Majalla" panose="02000000000000000000" pitchFamily="2" charset="-78"/>
            <a:cs typeface="Sakkal Majalla" panose="02000000000000000000" pitchFamily="2" charset="-78"/>
          </a:endParaRPr>
        </a:p>
      </dgm:t>
    </dgm:pt>
    <dgm:pt modelId="{0372A5C6-D55D-44DA-8425-3119888C36A9}">
      <dgm:prSet phldrT="[Text]" custT="1"/>
      <dgm:spPr/>
      <dgm:t>
        <a:bodyPr/>
        <a:lstStyle/>
        <a:p>
          <a:r>
            <a:rPr lang="ar-BH" sz="2000" b="1" dirty="0">
              <a:solidFill>
                <a:schemeClr val="tx1"/>
              </a:solidFill>
              <a:latin typeface="Sakkal Majalla" panose="02000000000000000000" pitchFamily="2" charset="-78"/>
              <a:cs typeface="Sakkal Majalla" panose="02000000000000000000" pitchFamily="2" charset="-78"/>
            </a:rPr>
            <a:t>التركيز في الربحية طويلة الأمد</a:t>
          </a:r>
          <a:endParaRPr lang="en-US" sz="2000" b="1" dirty="0">
            <a:solidFill>
              <a:schemeClr val="tx1"/>
            </a:solidFill>
            <a:latin typeface="Sakkal Majalla" panose="02000000000000000000" pitchFamily="2" charset="-78"/>
            <a:cs typeface="Sakkal Majalla" panose="02000000000000000000" pitchFamily="2" charset="-78"/>
          </a:endParaRPr>
        </a:p>
      </dgm:t>
    </dgm:pt>
    <dgm:pt modelId="{8CB2EFC4-4813-44BD-8496-F86732DA1431}" type="parTrans" cxnId="{1E09CE38-E312-4791-A974-BDAF69941CA4}">
      <dgm:prSet custT="1"/>
      <dgm:spPr/>
      <dgm:t>
        <a:bodyPr/>
        <a:lstStyle/>
        <a:p>
          <a:endParaRPr lang="en-US" sz="2400" b="1">
            <a:solidFill>
              <a:schemeClr val="tx1"/>
            </a:solidFill>
            <a:latin typeface="Sakkal Majalla" panose="02000000000000000000" pitchFamily="2" charset="-78"/>
            <a:cs typeface="Sakkal Majalla" panose="02000000000000000000" pitchFamily="2" charset="-78"/>
          </a:endParaRPr>
        </a:p>
      </dgm:t>
    </dgm:pt>
    <dgm:pt modelId="{99F874E0-919C-4CB8-9DBF-4B34F0CF2C60}" type="sibTrans" cxnId="{1E09CE38-E312-4791-A974-BDAF69941CA4}">
      <dgm:prSet/>
      <dgm:spPr/>
      <dgm:t>
        <a:bodyPr/>
        <a:lstStyle/>
        <a:p>
          <a:endParaRPr lang="en-US" sz="2400" b="1">
            <a:solidFill>
              <a:schemeClr val="tx1"/>
            </a:solidFill>
            <a:latin typeface="Sakkal Majalla" panose="02000000000000000000" pitchFamily="2" charset="-78"/>
            <a:cs typeface="Sakkal Majalla" panose="02000000000000000000" pitchFamily="2" charset="-78"/>
          </a:endParaRPr>
        </a:p>
      </dgm:t>
    </dgm:pt>
    <dgm:pt modelId="{547D4AB3-0E11-457E-975C-72F63CB14739}" type="pres">
      <dgm:prSet presAssocID="{E525D66D-260B-4BD2-AF12-FE101079BF5D}" presName="Name0" presStyleCnt="0">
        <dgm:presLayoutVars>
          <dgm:chMax val="1"/>
          <dgm:dir/>
          <dgm:animLvl val="ctr"/>
          <dgm:resizeHandles val="exact"/>
        </dgm:presLayoutVars>
      </dgm:prSet>
      <dgm:spPr/>
      <dgm:t>
        <a:bodyPr/>
        <a:lstStyle/>
        <a:p>
          <a:pPr rtl="1"/>
          <a:endParaRPr lang="ar-BH"/>
        </a:p>
      </dgm:t>
    </dgm:pt>
    <dgm:pt modelId="{11844021-616C-4A6B-95E1-A70609F89696}" type="pres">
      <dgm:prSet presAssocID="{2937FCDB-A276-4443-9001-3E5859367137}" presName="centerShape" presStyleLbl="node0" presStyleIdx="0" presStyleCnt="1"/>
      <dgm:spPr/>
      <dgm:t>
        <a:bodyPr/>
        <a:lstStyle/>
        <a:p>
          <a:pPr rtl="1"/>
          <a:endParaRPr lang="ar-BH"/>
        </a:p>
      </dgm:t>
    </dgm:pt>
    <dgm:pt modelId="{AC86B15F-8C18-4F1F-9535-8A0918F84D5C}" type="pres">
      <dgm:prSet presAssocID="{10B59785-FEB5-4DCD-BC22-DD4A13A772C9}" presName="parTrans" presStyleLbl="sibTrans2D1" presStyleIdx="0" presStyleCnt="4"/>
      <dgm:spPr/>
      <dgm:t>
        <a:bodyPr/>
        <a:lstStyle/>
        <a:p>
          <a:pPr rtl="1"/>
          <a:endParaRPr lang="ar-BH"/>
        </a:p>
      </dgm:t>
    </dgm:pt>
    <dgm:pt modelId="{A960F672-5D04-4F35-957C-9F03BD410DBD}" type="pres">
      <dgm:prSet presAssocID="{10B59785-FEB5-4DCD-BC22-DD4A13A772C9}" presName="connectorText" presStyleLbl="sibTrans2D1" presStyleIdx="0" presStyleCnt="4"/>
      <dgm:spPr/>
      <dgm:t>
        <a:bodyPr/>
        <a:lstStyle/>
        <a:p>
          <a:pPr rtl="1"/>
          <a:endParaRPr lang="ar-BH"/>
        </a:p>
      </dgm:t>
    </dgm:pt>
    <dgm:pt modelId="{062EB62B-0D51-4AD1-89D4-820EBA488EA8}" type="pres">
      <dgm:prSet presAssocID="{886F352D-D959-4D45-BF9F-4472C0D1B666}" presName="node" presStyleLbl="node1" presStyleIdx="0" presStyleCnt="4">
        <dgm:presLayoutVars>
          <dgm:bulletEnabled val="1"/>
        </dgm:presLayoutVars>
      </dgm:prSet>
      <dgm:spPr/>
      <dgm:t>
        <a:bodyPr/>
        <a:lstStyle/>
        <a:p>
          <a:pPr rtl="1"/>
          <a:endParaRPr lang="ar-BH"/>
        </a:p>
      </dgm:t>
    </dgm:pt>
    <dgm:pt modelId="{2BF399C5-F363-4E07-9C6A-ABB8FAD59DAE}" type="pres">
      <dgm:prSet presAssocID="{D73D1466-9214-4070-BEB7-053AA310E5EC}" presName="parTrans" presStyleLbl="sibTrans2D1" presStyleIdx="1" presStyleCnt="4"/>
      <dgm:spPr/>
      <dgm:t>
        <a:bodyPr/>
        <a:lstStyle/>
        <a:p>
          <a:pPr rtl="1"/>
          <a:endParaRPr lang="ar-BH"/>
        </a:p>
      </dgm:t>
    </dgm:pt>
    <dgm:pt modelId="{17F056D0-0D41-46AB-9709-2C9E4DF7BBD4}" type="pres">
      <dgm:prSet presAssocID="{D73D1466-9214-4070-BEB7-053AA310E5EC}" presName="connectorText" presStyleLbl="sibTrans2D1" presStyleIdx="1" presStyleCnt="4"/>
      <dgm:spPr/>
      <dgm:t>
        <a:bodyPr/>
        <a:lstStyle/>
        <a:p>
          <a:pPr rtl="1"/>
          <a:endParaRPr lang="ar-BH"/>
        </a:p>
      </dgm:t>
    </dgm:pt>
    <dgm:pt modelId="{6F45C5CD-3C71-4170-B4F1-8D7C498D99E1}" type="pres">
      <dgm:prSet presAssocID="{BD7069B6-6802-47B4-A442-696FFB542C6C}" presName="node" presStyleLbl="node1" presStyleIdx="1" presStyleCnt="4">
        <dgm:presLayoutVars>
          <dgm:bulletEnabled val="1"/>
        </dgm:presLayoutVars>
      </dgm:prSet>
      <dgm:spPr/>
      <dgm:t>
        <a:bodyPr/>
        <a:lstStyle/>
        <a:p>
          <a:pPr rtl="1"/>
          <a:endParaRPr lang="ar-BH"/>
        </a:p>
      </dgm:t>
    </dgm:pt>
    <dgm:pt modelId="{06185754-5998-49F8-A333-95F89DFCF221}" type="pres">
      <dgm:prSet presAssocID="{4D3DA9D8-AF87-4F70-9D8B-70EE1117C90E}" presName="parTrans" presStyleLbl="sibTrans2D1" presStyleIdx="2" presStyleCnt="4"/>
      <dgm:spPr/>
      <dgm:t>
        <a:bodyPr/>
        <a:lstStyle/>
        <a:p>
          <a:pPr rtl="1"/>
          <a:endParaRPr lang="ar-BH"/>
        </a:p>
      </dgm:t>
    </dgm:pt>
    <dgm:pt modelId="{548E71D6-93BB-4696-8C06-1F8ECF1A9DD6}" type="pres">
      <dgm:prSet presAssocID="{4D3DA9D8-AF87-4F70-9D8B-70EE1117C90E}" presName="connectorText" presStyleLbl="sibTrans2D1" presStyleIdx="2" presStyleCnt="4"/>
      <dgm:spPr/>
      <dgm:t>
        <a:bodyPr/>
        <a:lstStyle/>
        <a:p>
          <a:pPr rtl="1"/>
          <a:endParaRPr lang="ar-BH"/>
        </a:p>
      </dgm:t>
    </dgm:pt>
    <dgm:pt modelId="{6812EC4D-B380-493E-9AF3-CA65C3F8B950}" type="pres">
      <dgm:prSet presAssocID="{6C0D7CBC-1E1F-4DE3-909F-145ACD9F5D6B}" presName="node" presStyleLbl="node1" presStyleIdx="2" presStyleCnt="4">
        <dgm:presLayoutVars>
          <dgm:bulletEnabled val="1"/>
        </dgm:presLayoutVars>
      </dgm:prSet>
      <dgm:spPr/>
      <dgm:t>
        <a:bodyPr/>
        <a:lstStyle/>
        <a:p>
          <a:pPr rtl="1"/>
          <a:endParaRPr lang="ar-BH"/>
        </a:p>
      </dgm:t>
    </dgm:pt>
    <dgm:pt modelId="{4B894ED1-14C0-4200-A7E4-170C8E68675F}" type="pres">
      <dgm:prSet presAssocID="{8CB2EFC4-4813-44BD-8496-F86732DA1431}" presName="parTrans" presStyleLbl="sibTrans2D1" presStyleIdx="3" presStyleCnt="4"/>
      <dgm:spPr/>
      <dgm:t>
        <a:bodyPr/>
        <a:lstStyle/>
        <a:p>
          <a:pPr rtl="1"/>
          <a:endParaRPr lang="ar-BH"/>
        </a:p>
      </dgm:t>
    </dgm:pt>
    <dgm:pt modelId="{0787033B-85E3-4E89-B940-913C22E383B8}" type="pres">
      <dgm:prSet presAssocID="{8CB2EFC4-4813-44BD-8496-F86732DA1431}" presName="connectorText" presStyleLbl="sibTrans2D1" presStyleIdx="3" presStyleCnt="4"/>
      <dgm:spPr/>
      <dgm:t>
        <a:bodyPr/>
        <a:lstStyle/>
        <a:p>
          <a:pPr rtl="1"/>
          <a:endParaRPr lang="ar-BH"/>
        </a:p>
      </dgm:t>
    </dgm:pt>
    <dgm:pt modelId="{BC372E8C-E441-4343-B1BC-FC3C611DBF38}" type="pres">
      <dgm:prSet presAssocID="{0372A5C6-D55D-44DA-8425-3119888C36A9}" presName="node" presStyleLbl="node1" presStyleIdx="3" presStyleCnt="4">
        <dgm:presLayoutVars>
          <dgm:bulletEnabled val="1"/>
        </dgm:presLayoutVars>
      </dgm:prSet>
      <dgm:spPr/>
      <dgm:t>
        <a:bodyPr/>
        <a:lstStyle/>
        <a:p>
          <a:pPr rtl="1"/>
          <a:endParaRPr lang="ar-BH"/>
        </a:p>
      </dgm:t>
    </dgm:pt>
  </dgm:ptLst>
  <dgm:cxnLst>
    <dgm:cxn modelId="{AA33E926-10AF-4905-BDBD-AC90BAB2114F}" type="presOf" srcId="{D73D1466-9214-4070-BEB7-053AA310E5EC}" destId="{2BF399C5-F363-4E07-9C6A-ABB8FAD59DAE}" srcOrd="0" destOrd="0" presId="urn:microsoft.com/office/officeart/2005/8/layout/radial5"/>
    <dgm:cxn modelId="{D0C8F093-689E-4697-9538-34E57AFA6DBE}" type="presOf" srcId="{8CB2EFC4-4813-44BD-8496-F86732DA1431}" destId="{4B894ED1-14C0-4200-A7E4-170C8E68675F}" srcOrd="0" destOrd="0" presId="urn:microsoft.com/office/officeart/2005/8/layout/radial5"/>
    <dgm:cxn modelId="{1318D819-8098-4009-A50C-9A270473DB88}" type="presOf" srcId="{10B59785-FEB5-4DCD-BC22-DD4A13A772C9}" destId="{A960F672-5D04-4F35-957C-9F03BD410DBD}" srcOrd="1" destOrd="0" presId="urn:microsoft.com/office/officeart/2005/8/layout/radial5"/>
    <dgm:cxn modelId="{EB892934-39DB-4980-BC0C-2AAA7B71666F}" srcId="{E525D66D-260B-4BD2-AF12-FE101079BF5D}" destId="{2937FCDB-A276-4443-9001-3E5859367137}" srcOrd="0" destOrd="0" parTransId="{7C1E612E-1124-4599-9266-CA34ADE834A2}" sibTransId="{B1047252-B3F0-4B0A-8CAE-DA7D8575A870}"/>
    <dgm:cxn modelId="{D1B4E5B5-477E-4756-B091-3C2DD11641F2}" srcId="{2937FCDB-A276-4443-9001-3E5859367137}" destId="{6C0D7CBC-1E1F-4DE3-909F-145ACD9F5D6B}" srcOrd="2" destOrd="0" parTransId="{4D3DA9D8-AF87-4F70-9D8B-70EE1117C90E}" sibTransId="{D9ADE767-95E4-47E9-8EC5-1AF47721E346}"/>
    <dgm:cxn modelId="{516F578C-6CCD-4DD0-A59C-3C2A9EDC4A58}" type="presOf" srcId="{6C0D7CBC-1E1F-4DE3-909F-145ACD9F5D6B}" destId="{6812EC4D-B380-493E-9AF3-CA65C3F8B950}" srcOrd="0" destOrd="0" presId="urn:microsoft.com/office/officeart/2005/8/layout/radial5"/>
    <dgm:cxn modelId="{6C65B340-CAC4-4F35-8E19-91C1F9E18C4A}" type="presOf" srcId="{10B59785-FEB5-4DCD-BC22-DD4A13A772C9}" destId="{AC86B15F-8C18-4F1F-9535-8A0918F84D5C}" srcOrd="0" destOrd="0" presId="urn:microsoft.com/office/officeart/2005/8/layout/radial5"/>
    <dgm:cxn modelId="{9DFDF599-DF67-4842-84E1-58FBF7D3D5B0}" type="presOf" srcId="{E525D66D-260B-4BD2-AF12-FE101079BF5D}" destId="{547D4AB3-0E11-457E-975C-72F63CB14739}" srcOrd="0" destOrd="0" presId="urn:microsoft.com/office/officeart/2005/8/layout/radial5"/>
    <dgm:cxn modelId="{6AC80A06-62DE-4BA2-B372-7B6849592EB2}" srcId="{2937FCDB-A276-4443-9001-3E5859367137}" destId="{886F352D-D959-4D45-BF9F-4472C0D1B666}" srcOrd="0" destOrd="0" parTransId="{10B59785-FEB5-4DCD-BC22-DD4A13A772C9}" sibTransId="{E024119C-BBEE-4393-A298-36C60420FC2A}"/>
    <dgm:cxn modelId="{7A1F6482-C7BA-46A5-B50E-C38E27ECB2F2}" type="presOf" srcId="{D73D1466-9214-4070-BEB7-053AA310E5EC}" destId="{17F056D0-0D41-46AB-9709-2C9E4DF7BBD4}" srcOrd="1" destOrd="0" presId="urn:microsoft.com/office/officeart/2005/8/layout/radial5"/>
    <dgm:cxn modelId="{8D07A9B3-F7D1-4501-8953-FCB0749F2330}" type="presOf" srcId="{8CB2EFC4-4813-44BD-8496-F86732DA1431}" destId="{0787033B-85E3-4E89-B940-913C22E383B8}" srcOrd="1" destOrd="0" presId="urn:microsoft.com/office/officeart/2005/8/layout/radial5"/>
    <dgm:cxn modelId="{AB176BE8-2843-4187-BBAE-DE2A5D567867}" type="presOf" srcId="{4D3DA9D8-AF87-4F70-9D8B-70EE1117C90E}" destId="{548E71D6-93BB-4696-8C06-1F8ECF1A9DD6}" srcOrd="1" destOrd="0" presId="urn:microsoft.com/office/officeart/2005/8/layout/radial5"/>
    <dgm:cxn modelId="{6D18C0A1-0AAE-41CA-839A-6C4FDFEEF240}" type="presOf" srcId="{2937FCDB-A276-4443-9001-3E5859367137}" destId="{11844021-616C-4A6B-95E1-A70609F89696}" srcOrd="0" destOrd="0" presId="urn:microsoft.com/office/officeart/2005/8/layout/radial5"/>
    <dgm:cxn modelId="{994CFACF-9394-45E3-BFF5-E4947A664809}" type="presOf" srcId="{4D3DA9D8-AF87-4F70-9D8B-70EE1117C90E}" destId="{06185754-5998-49F8-A333-95F89DFCF221}" srcOrd="0" destOrd="0" presId="urn:microsoft.com/office/officeart/2005/8/layout/radial5"/>
    <dgm:cxn modelId="{7612EA2B-D891-44CA-9C1F-4EEA2881EE69}" srcId="{2937FCDB-A276-4443-9001-3E5859367137}" destId="{BD7069B6-6802-47B4-A442-696FFB542C6C}" srcOrd="1" destOrd="0" parTransId="{D73D1466-9214-4070-BEB7-053AA310E5EC}" sibTransId="{B8AEE4D5-2B4F-4F5E-AF72-4EFA1238D29D}"/>
    <dgm:cxn modelId="{66BD38FB-F7AB-4FCA-9A28-E7FA2D14AC80}" type="presOf" srcId="{BD7069B6-6802-47B4-A442-696FFB542C6C}" destId="{6F45C5CD-3C71-4170-B4F1-8D7C498D99E1}" srcOrd="0" destOrd="0" presId="urn:microsoft.com/office/officeart/2005/8/layout/radial5"/>
    <dgm:cxn modelId="{963BD8E6-6273-4207-A406-76564F89ED9D}" type="presOf" srcId="{0372A5C6-D55D-44DA-8425-3119888C36A9}" destId="{BC372E8C-E441-4343-B1BC-FC3C611DBF38}" srcOrd="0" destOrd="0" presId="urn:microsoft.com/office/officeart/2005/8/layout/radial5"/>
    <dgm:cxn modelId="{56DD928A-0FB8-4952-93E3-C2ED6CC3CA73}" type="presOf" srcId="{886F352D-D959-4D45-BF9F-4472C0D1B666}" destId="{062EB62B-0D51-4AD1-89D4-820EBA488EA8}" srcOrd="0" destOrd="0" presId="urn:microsoft.com/office/officeart/2005/8/layout/radial5"/>
    <dgm:cxn modelId="{1E09CE38-E312-4791-A974-BDAF69941CA4}" srcId="{2937FCDB-A276-4443-9001-3E5859367137}" destId="{0372A5C6-D55D-44DA-8425-3119888C36A9}" srcOrd="3" destOrd="0" parTransId="{8CB2EFC4-4813-44BD-8496-F86732DA1431}" sibTransId="{99F874E0-919C-4CB8-9DBF-4B34F0CF2C60}"/>
    <dgm:cxn modelId="{1B6DB5BE-5AF6-43CF-8442-1E689C151ABA}" type="presParOf" srcId="{547D4AB3-0E11-457E-975C-72F63CB14739}" destId="{11844021-616C-4A6B-95E1-A70609F89696}" srcOrd="0" destOrd="0" presId="urn:microsoft.com/office/officeart/2005/8/layout/radial5"/>
    <dgm:cxn modelId="{7B464C06-4746-448D-8676-29238EBD8CC3}" type="presParOf" srcId="{547D4AB3-0E11-457E-975C-72F63CB14739}" destId="{AC86B15F-8C18-4F1F-9535-8A0918F84D5C}" srcOrd="1" destOrd="0" presId="urn:microsoft.com/office/officeart/2005/8/layout/radial5"/>
    <dgm:cxn modelId="{4E479A2D-33E9-4D0F-A261-FC08EE60880A}" type="presParOf" srcId="{AC86B15F-8C18-4F1F-9535-8A0918F84D5C}" destId="{A960F672-5D04-4F35-957C-9F03BD410DBD}" srcOrd="0" destOrd="0" presId="urn:microsoft.com/office/officeart/2005/8/layout/radial5"/>
    <dgm:cxn modelId="{AC6D67C1-861C-44BE-9849-021337C81ADF}" type="presParOf" srcId="{547D4AB3-0E11-457E-975C-72F63CB14739}" destId="{062EB62B-0D51-4AD1-89D4-820EBA488EA8}" srcOrd="2" destOrd="0" presId="urn:microsoft.com/office/officeart/2005/8/layout/radial5"/>
    <dgm:cxn modelId="{818C0184-4032-4A41-8429-355257420CCE}" type="presParOf" srcId="{547D4AB3-0E11-457E-975C-72F63CB14739}" destId="{2BF399C5-F363-4E07-9C6A-ABB8FAD59DAE}" srcOrd="3" destOrd="0" presId="urn:microsoft.com/office/officeart/2005/8/layout/radial5"/>
    <dgm:cxn modelId="{66E0CBD8-C9C1-43BE-B9B2-C926C49011C7}" type="presParOf" srcId="{2BF399C5-F363-4E07-9C6A-ABB8FAD59DAE}" destId="{17F056D0-0D41-46AB-9709-2C9E4DF7BBD4}" srcOrd="0" destOrd="0" presId="urn:microsoft.com/office/officeart/2005/8/layout/radial5"/>
    <dgm:cxn modelId="{4C5C7281-0708-48CA-BBA0-EAB679A9EDF1}" type="presParOf" srcId="{547D4AB3-0E11-457E-975C-72F63CB14739}" destId="{6F45C5CD-3C71-4170-B4F1-8D7C498D99E1}" srcOrd="4" destOrd="0" presId="urn:microsoft.com/office/officeart/2005/8/layout/radial5"/>
    <dgm:cxn modelId="{7E6DE300-E606-4924-8DB4-F13B7957508C}" type="presParOf" srcId="{547D4AB3-0E11-457E-975C-72F63CB14739}" destId="{06185754-5998-49F8-A333-95F89DFCF221}" srcOrd="5" destOrd="0" presId="urn:microsoft.com/office/officeart/2005/8/layout/radial5"/>
    <dgm:cxn modelId="{E89CF887-BBF3-4423-8566-80F60B89D1DF}" type="presParOf" srcId="{06185754-5998-49F8-A333-95F89DFCF221}" destId="{548E71D6-93BB-4696-8C06-1F8ECF1A9DD6}" srcOrd="0" destOrd="0" presId="urn:microsoft.com/office/officeart/2005/8/layout/radial5"/>
    <dgm:cxn modelId="{7DD42C44-97DC-4BA8-8915-FF4F9C223C1E}" type="presParOf" srcId="{547D4AB3-0E11-457E-975C-72F63CB14739}" destId="{6812EC4D-B380-493E-9AF3-CA65C3F8B950}" srcOrd="6" destOrd="0" presId="urn:microsoft.com/office/officeart/2005/8/layout/radial5"/>
    <dgm:cxn modelId="{58A466AF-71ED-47CA-9696-417A5B23A700}" type="presParOf" srcId="{547D4AB3-0E11-457E-975C-72F63CB14739}" destId="{4B894ED1-14C0-4200-A7E4-170C8E68675F}" srcOrd="7" destOrd="0" presId="urn:microsoft.com/office/officeart/2005/8/layout/radial5"/>
    <dgm:cxn modelId="{C7F7B6EA-257A-4299-BF27-20E35148072D}" type="presParOf" srcId="{4B894ED1-14C0-4200-A7E4-170C8E68675F}" destId="{0787033B-85E3-4E89-B940-913C22E383B8}" srcOrd="0" destOrd="0" presId="urn:microsoft.com/office/officeart/2005/8/layout/radial5"/>
    <dgm:cxn modelId="{3D31757D-655F-434D-8883-E7A2FA1E8921}" type="presParOf" srcId="{547D4AB3-0E11-457E-975C-72F63CB14739}" destId="{BC372E8C-E441-4343-B1BC-FC3C611DBF3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720429-6A0F-4A04-BBF5-1C80D16DB3A5}"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n-US"/>
        </a:p>
      </dgm:t>
    </dgm:pt>
    <dgm:pt modelId="{1D3E834A-6267-4FEC-931D-361BFDCB098C}">
      <dgm:prSet phldrT="[Text]" custT="1"/>
      <dgm:spPr/>
      <dgm:t>
        <a:bodyPr/>
        <a:lstStyle/>
        <a:p>
          <a:pPr algn="r" rtl="1"/>
          <a:r>
            <a:rPr lang="ar-BH" sz="2200" b="1" dirty="0">
              <a:solidFill>
                <a:schemeClr val="tx1"/>
              </a:solidFill>
              <a:latin typeface="Sakkal Majalla" panose="02000000000000000000" pitchFamily="2" charset="-78"/>
              <a:cs typeface="Sakkal Majalla" panose="02000000000000000000" pitchFamily="2" charset="-78"/>
            </a:rPr>
            <a:t>1- دراسة سلوك المستهلك مثل دوافع الشراء والعوامل المؤثرة في الاستهلاك. </a:t>
          </a:r>
          <a:endParaRPr lang="en-US" sz="2200" dirty="0">
            <a:solidFill>
              <a:schemeClr val="tx1"/>
            </a:solidFill>
            <a:latin typeface="Sakkal Majalla" panose="02000000000000000000" pitchFamily="2" charset="-78"/>
            <a:cs typeface="Sakkal Majalla" panose="02000000000000000000" pitchFamily="2" charset="-78"/>
          </a:endParaRPr>
        </a:p>
      </dgm:t>
    </dgm:pt>
    <dgm:pt modelId="{BA68FFBC-B078-4EAA-8642-228AD08F0C03}" type="parTrans" cxnId="{6E0C7B0D-FCC4-4B87-9CB4-03F9C1E61A82}">
      <dgm:prSet/>
      <dgm:spPr/>
      <dgm:t>
        <a:bodyPr/>
        <a:lstStyle/>
        <a:p>
          <a:endParaRPr lang="en-US"/>
        </a:p>
      </dgm:t>
    </dgm:pt>
    <dgm:pt modelId="{69060612-B091-415B-AFBD-9E24F0DB82D0}" type="sibTrans" cxnId="{6E0C7B0D-FCC4-4B87-9CB4-03F9C1E61A82}">
      <dgm:prSet/>
      <dgm:spPr/>
      <dgm:t>
        <a:bodyPr/>
        <a:lstStyle/>
        <a:p>
          <a:endParaRPr lang="en-US"/>
        </a:p>
      </dgm:t>
    </dgm:pt>
    <dgm:pt modelId="{FF116CE8-92BC-488B-9756-C2F36CD18ACE}">
      <dgm:prSet phldrT="[Text]" phldr="1"/>
      <dgm:spPr/>
      <dgm:t>
        <a:bodyPr/>
        <a:lstStyle/>
        <a:p>
          <a:endParaRPr lang="en-US"/>
        </a:p>
      </dgm:t>
    </dgm:pt>
    <dgm:pt modelId="{653EDBBA-2EF1-437E-B907-EF8D0DA3262F}" type="parTrans" cxnId="{A9E7CF95-9A44-44DF-B465-9493B99ACBCB}">
      <dgm:prSet/>
      <dgm:spPr/>
      <dgm:t>
        <a:bodyPr/>
        <a:lstStyle/>
        <a:p>
          <a:endParaRPr lang="en-US"/>
        </a:p>
      </dgm:t>
    </dgm:pt>
    <dgm:pt modelId="{A45E2FB2-9A10-4B22-8D5C-3E49F3FBD0AD}" type="sibTrans" cxnId="{A9E7CF95-9A44-44DF-B465-9493B99ACBCB}">
      <dgm:prSet/>
      <dgm:spPr/>
      <dgm:t>
        <a:bodyPr/>
        <a:lstStyle/>
        <a:p>
          <a:endParaRPr lang="en-US"/>
        </a:p>
      </dgm:t>
    </dgm:pt>
    <dgm:pt modelId="{FC5A81B6-8A8D-45F4-AE94-DC5F75AC3351}">
      <dgm:prSet phldrT="[Text]" phldr="1"/>
      <dgm:spPr/>
      <dgm:t>
        <a:bodyPr/>
        <a:lstStyle/>
        <a:p>
          <a:endParaRPr lang="en-US"/>
        </a:p>
      </dgm:t>
    </dgm:pt>
    <dgm:pt modelId="{4FC5905E-A806-4CA3-B650-B3E1D7982A58}" type="parTrans" cxnId="{EB8D970A-9C52-4AA9-A59A-FDA2D425304B}">
      <dgm:prSet/>
      <dgm:spPr/>
      <dgm:t>
        <a:bodyPr/>
        <a:lstStyle/>
        <a:p>
          <a:endParaRPr lang="en-US"/>
        </a:p>
      </dgm:t>
    </dgm:pt>
    <dgm:pt modelId="{7E5591C9-C1D5-4003-BD1F-DD862E1EC239}" type="sibTrans" cxnId="{EB8D970A-9C52-4AA9-A59A-FDA2D425304B}">
      <dgm:prSet/>
      <dgm:spPr/>
      <dgm:t>
        <a:bodyPr/>
        <a:lstStyle/>
        <a:p>
          <a:endParaRPr lang="en-US"/>
        </a:p>
      </dgm:t>
    </dgm:pt>
    <dgm:pt modelId="{93CC7EE2-1E6C-4DF1-A7DE-EE696F7B325A}">
      <dgm:prSet custT="1"/>
      <dgm:spPr/>
      <dgm:t>
        <a:bodyPr/>
        <a:lstStyle/>
        <a:p>
          <a:r>
            <a:rPr lang="ar-BH" sz="2200" b="1" dirty="0">
              <a:solidFill>
                <a:schemeClr val="tx1"/>
              </a:solidFill>
              <a:latin typeface="Sakkal Majalla" panose="02000000000000000000" pitchFamily="2" charset="-78"/>
              <a:cs typeface="Sakkal Majalla" panose="02000000000000000000" pitchFamily="2" charset="-78"/>
            </a:rPr>
            <a:t>3-  تعزيز العلاقة مع المستهلك بمعنى توطيد العلاقات بين الشركة والمستهلك على أساس علائقي بالإضافة إلى أساس التعامل التجاري.</a:t>
          </a:r>
          <a:endParaRPr lang="en-US" sz="2200" dirty="0">
            <a:solidFill>
              <a:schemeClr val="tx1"/>
            </a:solidFill>
            <a:latin typeface="Sakkal Majalla" panose="02000000000000000000" pitchFamily="2" charset="-78"/>
            <a:cs typeface="Sakkal Majalla" panose="02000000000000000000" pitchFamily="2" charset="-78"/>
          </a:endParaRPr>
        </a:p>
      </dgm:t>
    </dgm:pt>
    <dgm:pt modelId="{7B75173F-6BAC-4DCB-908B-B56F07F05A21}" type="parTrans" cxnId="{DC8EFF1A-9B97-46D7-9F5A-3D112580D20C}">
      <dgm:prSet/>
      <dgm:spPr/>
      <dgm:t>
        <a:bodyPr/>
        <a:lstStyle/>
        <a:p>
          <a:endParaRPr lang="en-US"/>
        </a:p>
      </dgm:t>
    </dgm:pt>
    <dgm:pt modelId="{22AEA27E-6D17-41A1-AB1B-9BAB57D8E753}" type="sibTrans" cxnId="{DC8EFF1A-9B97-46D7-9F5A-3D112580D20C}">
      <dgm:prSet/>
      <dgm:spPr/>
      <dgm:t>
        <a:bodyPr/>
        <a:lstStyle/>
        <a:p>
          <a:endParaRPr lang="en-US"/>
        </a:p>
      </dgm:t>
    </dgm:pt>
    <dgm:pt modelId="{2DD8C926-2CF5-41F6-BE83-F4937D9E6823}">
      <dgm:prSet custT="1"/>
      <dgm:spPr/>
      <dgm:t>
        <a:bodyPr/>
        <a:lstStyle/>
        <a:p>
          <a:r>
            <a:rPr lang="ar-BH" sz="2400" b="1" dirty="0">
              <a:solidFill>
                <a:schemeClr val="tx1"/>
              </a:solidFill>
              <a:latin typeface="Sakkal Majalla" panose="02000000000000000000" pitchFamily="2" charset="-78"/>
              <a:cs typeface="Sakkal Majalla" panose="02000000000000000000" pitchFamily="2" charset="-78"/>
            </a:rPr>
            <a:t>4- الاحتفاظ بالمستهلك وليس مجرد جذبه أو استقطابه. </a:t>
          </a:r>
          <a:endParaRPr lang="en-US" sz="2400" dirty="0">
            <a:solidFill>
              <a:schemeClr val="tx1"/>
            </a:solidFill>
            <a:latin typeface="Sakkal Majalla" panose="02000000000000000000" pitchFamily="2" charset="-78"/>
            <a:cs typeface="Sakkal Majalla" panose="02000000000000000000" pitchFamily="2" charset="-78"/>
          </a:endParaRPr>
        </a:p>
      </dgm:t>
    </dgm:pt>
    <dgm:pt modelId="{4B8D3A93-7925-4AFA-9C77-AEF53E0406A0}" type="parTrans" cxnId="{288FF123-AC61-4603-B856-49A37CE5CF34}">
      <dgm:prSet/>
      <dgm:spPr/>
      <dgm:t>
        <a:bodyPr/>
        <a:lstStyle/>
        <a:p>
          <a:endParaRPr lang="en-US"/>
        </a:p>
      </dgm:t>
    </dgm:pt>
    <dgm:pt modelId="{2AC39541-DBCD-4C9C-8370-918AE8134476}" type="sibTrans" cxnId="{288FF123-AC61-4603-B856-49A37CE5CF34}">
      <dgm:prSet/>
      <dgm:spPr/>
      <dgm:t>
        <a:bodyPr/>
        <a:lstStyle/>
        <a:p>
          <a:endParaRPr lang="en-US"/>
        </a:p>
      </dgm:t>
    </dgm:pt>
    <dgm:pt modelId="{285179EB-DFC5-4210-AB3F-05B917BE6205}">
      <dgm:prSet phldrT="[Text]" custT="1"/>
      <dgm:spPr/>
      <dgm:t>
        <a:bodyPr/>
        <a:lstStyle/>
        <a:p>
          <a:pPr rtl="1"/>
          <a:r>
            <a:rPr lang="ar-BH" sz="2200" b="1" dirty="0">
              <a:solidFill>
                <a:schemeClr val="tx1"/>
              </a:solidFill>
              <a:latin typeface="Sakkal Majalla" panose="02000000000000000000" pitchFamily="2" charset="-78"/>
              <a:cs typeface="Sakkal Majalla" panose="02000000000000000000" pitchFamily="2" charset="-78"/>
            </a:rPr>
            <a:t>2- أساليب القيمة المضافة تقديم سلع وخدمات ذات قيمة مضافة أو راقية من وجهة نظر المستهلك.</a:t>
          </a:r>
          <a:endParaRPr lang="en-US" sz="2200" dirty="0">
            <a:solidFill>
              <a:schemeClr val="tx1"/>
            </a:solidFill>
            <a:latin typeface="Sakkal Majalla" panose="02000000000000000000" pitchFamily="2" charset="-78"/>
            <a:cs typeface="Sakkal Majalla" panose="02000000000000000000" pitchFamily="2" charset="-78"/>
          </a:endParaRPr>
        </a:p>
      </dgm:t>
    </dgm:pt>
    <dgm:pt modelId="{581A10DE-3835-4738-805D-216303047BDB}" type="parTrans" cxnId="{29654240-60BD-4F3B-A7F7-9298C50B7489}">
      <dgm:prSet/>
      <dgm:spPr/>
      <dgm:t>
        <a:bodyPr/>
        <a:lstStyle/>
        <a:p>
          <a:endParaRPr lang="en-US"/>
        </a:p>
      </dgm:t>
    </dgm:pt>
    <dgm:pt modelId="{044D348F-E7D5-4E17-874F-B2F35978BB06}" type="sibTrans" cxnId="{29654240-60BD-4F3B-A7F7-9298C50B7489}">
      <dgm:prSet/>
      <dgm:spPr/>
      <dgm:t>
        <a:bodyPr/>
        <a:lstStyle/>
        <a:p>
          <a:endParaRPr lang="en-US"/>
        </a:p>
      </dgm:t>
    </dgm:pt>
    <dgm:pt modelId="{F612D593-B781-40B0-8E8A-103B9ED6E033}">
      <dgm:prSet/>
      <dgm:spPr/>
      <dgm:t>
        <a:bodyPr/>
        <a:lstStyle/>
        <a:p>
          <a:endParaRPr lang="en-US"/>
        </a:p>
      </dgm:t>
    </dgm:pt>
    <dgm:pt modelId="{37525F3A-533A-4D16-A8E6-EB6F5173A6FC}" type="parTrans" cxnId="{2AA88732-30D6-49E9-9094-C39A03B7D3A1}">
      <dgm:prSet/>
      <dgm:spPr/>
      <dgm:t>
        <a:bodyPr/>
        <a:lstStyle/>
        <a:p>
          <a:endParaRPr lang="en-US"/>
        </a:p>
      </dgm:t>
    </dgm:pt>
    <dgm:pt modelId="{9D33C55C-26E2-400E-BCA6-9F5761808E59}" type="sibTrans" cxnId="{2AA88732-30D6-49E9-9094-C39A03B7D3A1}">
      <dgm:prSet/>
      <dgm:spPr/>
      <dgm:t>
        <a:bodyPr/>
        <a:lstStyle/>
        <a:p>
          <a:endParaRPr lang="en-US"/>
        </a:p>
      </dgm:t>
    </dgm:pt>
    <dgm:pt modelId="{4733F317-B55A-4255-922C-2FA743A5AC5C}">
      <dgm:prSet phldrT="[Text]" phldr="1"/>
      <dgm:spPr/>
      <dgm:t>
        <a:bodyPr/>
        <a:lstStyle/>
        <a:p>
          <a:endParaRPr lang="en-US"/>
        </a:p>
      </dgm:t>
    </dgm:pt>
    <dgm:pt modelId="{8355EA0A-9DE8-464B-AE33-3F2A4E2AB3AD}" type="parTrans" cxnId="{05BDD5B0-A000-40D3-B83E-F8CC3DAEACBA}">
      <dgm:prSet/>
      <dgm:spPr/>
      <dgm:t>
        <a:bodyPr/>
        <a:lstStyle/>
        <a:p>
          <a:endParaRPr lang="en-US"/>
        </a:p>
      </dgm:t>
    </dgm:pt>
    <dgm:pt modelId="{5D2FE782-C42F-45D9-8CC5-096381D3B979}" type="sibTrans" cxnId="{05BDD5B0-A000-40D3-B83E-F8CC3DAEACBA}">
      <dgm:prSet/>
      <dgm:spPr/>
      <dgm:t>
        <a:bodyPr/>
        <a:lstStyle/>
        <a:p>
          <a:endParaRPr lang="en-US"/>
        </a:p>
      </dgm:t>
    </dgm:pt>
    <dgm:pt modelId="{00F4900D-E260-4965-BF99-E4768CDD3D4A}">
      <dgm:prSet/>
      <dgm:spPr/>
      <dgm:t>
        <a:bodyPr/>
        <a:lstStyle/>
        <a:p>
          <a:endParaRPr lang="en-US"/>
        </a:p>
      </dgm:t>
    </dgm:pt>
    <dgm:pt modelId="{2B089168-1760-4147-86CB-2E69B0D8BD1D}" type="parTrans" cxnId="{63A064B4-943B-4202-B21F-B6B301EE1E4D}">
      <dgm:prSet/>
      <dgm:spPr/>
      <dgm:t>
        <a:bodyPr/>
        <a:lstStyle/>
        <a:p>
          <a:endParaRPr lang="en-US"/>
        </a:p>
      </dgm:t>
    </dgm:pt>
    <dgm:pt modelId="{E71EB8D5-9597-4485-9172-94690D3BEA18}" type="sibTrans" cxnId="{63A064B4-943B-4202-B21F-B6B301EE1E4D}">
      <dgm:prSet/>
      <dgm:spPr/>
      <dgm:t>
        <a:bodyPr/>
        <a:lstStyle/>
        <a:p>
          <a:endParaRPr lang="en-US"/>
        </a:p>
      </dgm:t>
    </dgm:pt>
    <dgm:pt modelId="{235BA436-C29D-4E7D-BA46-37516DAC367D}">
      <dgm:prSet phldrT="[Text]" phldr="1"/>
      <dgm:spPr/>
      <dgm:t>
        <a:bodyPr/>
        <a:lstStyle/>
        <a:p>
          <a:endParaRPr lang="en-US"/>
        </a:p>
      </dgm:t>
    </dgm:pt>
    <dgm:pt modelId="{4B329A01-3DB5-437D-BFE7-5CA42F3DCF56}" type="parTrans" cxnId="{AFA24D34-6C44-48FB-95C6-33AE1B9E16BD}">
      <dgm:prSet/>
      <dgm:spPr/>
      <dgm:t>
        <a:bodyPr/>
        <a:lstStyle/>
        <a:p>
          <a:endParaRPr lang="en-US"/>
        </a:p>
      </dgm:t>
    </dgm:pt>
    <dgm:pt modelId="{956A7C7A-785E-4FE1-A713-06A4CBAF043C}" type="sibTrans" cxnId="{AFA24D34-6C44-48FB-95C6-33AE1B9E16BD}">
      <dgm:prSet/>
      <dgm:spPr/>
      <dgm:t>
        <a:bodyPr/>
        <a:lstStyle/>
        <a:p>
          <a:endParaRPr lang="en-US"/>
        </a:p>
      </dgm:t>
    </dgm:pt>
    <dgm:pt modelId="{C4E15889-696F-4C3E-B759-45CCE4A88532}">
      <dgm:prSet custLinFactNeighborX="-11304" custLinFactNeighborY="85989"/>
      <dgm:spPr/>
      <dgm:t>
        <a:bodyPr/>
        <a:lstStyle/>
        <a:p>
          <a:endParaRPr lang="en-US"/>
        </a:p>
      </dgm:t>
    </dgm:pt>
    <dgm:pt modelId="{E6200F35-63E8-45CE-90F1-7DD9BFF9038C}" type="parTrans" cxnId="{D325C621-D9B5-4AE9-B88D-BAFB95A15B47}">
      <dgm:prSet/>
      <dgm:spPr/>
      <dgm:t>
        <a:bodyPr/>
        <a:lstStyle/>
        <a:p>
          <a:endParaRPr lang="en-US"/>
        </a:p>
      </dgm:t>
    </dgm:pt>
    <dgm:pt modelId="{4D228B87-D824-4E1E-9CC6-41CBE90C4545}" type="sibTrans" cxnId="{D325C621-D9B5-4AE9-B88D-BAFB95A15B47}">
      <dgm:prSet/>
      <dgm:spPr/>
      <dgm:t>
        <a:bodyPr/>
        <a:lstStyle/>
        <a:p>
          <a:endParaRPr lang="en-US"/>
        </a:p>
      </dgm:t>
    </dgm:pt>
    <dgm:pt modelId="{ABEC2EFB-16C2-4CBD-BB82-EA94211DFE3D}">
      <dgm:prSet custT="1"/>
      <dgm:spPr/>
      <dgm:t>
        <a:bodyPr/>
        <a:lstStyle/>
        <a:p>
          <a:r>
            <a:rPr lang="ar-BH" sz="2400" b="1" dirty="0">
              <a:solidFill>
                <a:schemeClr val="tx1"/>
              </a:solidFill>
              <a:latin typeface="Sakkal Majalla" panose="02000000000000000000" pitchFamily="2" charset="-78"/>
              <a:cs typeface="Sakkal Majalla" panose="02000000000000000000" pitchFamily="2" charset="-78"/>
            </a:rPr>
            <a:t>5- التركيز في حاجة المستهلك التسويق التكاملي، حشد إمكانيات التسويق كافة لتلبية حاجات المستهلك بعد تحديدها وتشخيصها.</a:t>
          </a:r>
          <a:endParaRPr lang="en-US" sz="2400" dirty="0">
            <a:solidFill>
              <a:schemeClr val="tx1"/>
            </a:solidFill>
            <a:latin typeface="Sakkal Majalla" panose="02000000000000000000" pitchFamily="2" charset="-78"/>
            <a:cs typeface="Sakkal Majalla" panose="02000000000000000000" pitchFamily="2" charset="-78"/>
          </a:endParaRPr>
        </a:p>
      </dgm:t>
    </dgm:pt>
    <dgm:pt modelId="{AE6A6C1E-3AE3-42E2-A85C-D48150C811D0}" type="parTrans" cxnId="{C1AFB168-11D1-41B1-9343-A18CDD5B8A42}">
      <dgm:prSet/>
      <dgm:spPr/>
      <dgm:t>
        <a:bodyPr/>
        <a:lstStyle/>
        <a:p>
          <a:endParaRPr lang="en-US"/>
        </a:p>
      </dgm:t>
    </dgm:pt>
    <dgm:pt modelId="{91408E8D-59AA-478E-9F0A-63BD4C9DD74F}" type="sibTrans" cxnId="{C1AFB168-11D1-41B1-9343-A18CDD5B8A42}">
      <dgm:prSet/>
      <dgm:spPr/>
      <dgm:t>
        <a:bodyPr/>
        <a:lstStyle/>
        <a:p>
          <a:endParaRPr lang="en-US"/>
        </a:p>
      </dgm:t>
    </dgm:pt>
    <dgm:pt modelId="{B3F29CEE-F461-4688-AF57-966D8BEBB61B}" type="pres">
      <dgm:prSet presAssocID="{91720429-6A0F-4A04-BBF5-1C80D16DB3A5}" presName="outerComposite" presStyleCnt="0">
        <dgm:presLayoutVars>
          <dgm:chMax val="5"/>
          <dgm:dir val="rev"/>
          <dgm:resizeHandles val="exact"/>
        </dgm:presLayoutVars>
      </dgm:prSet>
      <dgm:spPr/>
      <dgm:t>
        <a:bodyPr/>
        <a:lstStyle/>
        <a:p>
          <a:pPr rtl="1"/>
          <a:endParaRPr lang="ar-BH"/>
        </a:p>
      </dgm:t>
    </dgm:pt>
    <dgm:pt modelId="{BA6CB1EE-DE8E-4E8A-949B-12ECCEACCB41}" type="pres">
      <dgm:prSet presAssocID="{91720429-6A0F-4A04-BBF5-1C80D16DB3A5}" presName="dummyMaxCanvas" presStyleCnt="0">
        <dgm:presLayoutVars/>
      </dgm:prSet>
      <dgm:spPr/>
    </dgm:pt>
    <dgm:pt modelId="{9BF40072-C3D4-4A18-938F-B9D7D8A4C728}" type="pres">
      <dgm:prSet presAssocID="{91720429-6A0F-4A04-BBF5-1C80D16DB3A5}" presName="FiveNodes_1" presStyleLbl="node1" presStyleIdx="0" presStyleCnt="5">
        <dgm:presLayoutVars>
          <dgm:bulletEnabled val="1"/>
        </dgm:presLayoutVars>
      </dgm:prSet>
      <dgm:spPr/>
      <dgm:t>
        <a:bodyPr/>
        <a:lstStyle/>
        <a:p>
          <a:pPr rtl="1"/>
          <a:endParaRPr lang="ar-BH"/>
        </a:p>
      </dgm:t>
    </dgm:pt>
    <dgm:pt modelId="{AC2C4741-8869-4FB2-B49C-E8255C5A9A90}" type="pres">
      <dgm:prSet presAssocID="{91720429-6A0F-4A04-BBF5-1C80D16DB3A5}" presName="FiveNodes_2" presStyleLbl="node1" presStyleIdx="1" presStyleCnt="5">
        <dgm:presLayoutVars>
          <dgm:bulletEnabled val="1"/>
        </dgm:presLayoutVars>
      </dgm:prSet>
      <dgm:spPr/>
      <dgm:t>
        <a:bodyPr/>
        <a:lstStyle/>
        <a:p>
          <a:pPr rtl="1"/>
          <a:endParaRPr lang="ar-BH"/>
        </a:p>
      </dgm:t>
    </dgm:pt>
    <dgm:pt modelId="{588EE8B3-FB94-4C15-A09E-27F7907CB1DE}" type="pres">
      <dgm:prSet presAssocID="{91720429-6A0F-4A04-BBF5-1C80D16DB3A5}" presName="FiveNodes_3" presStyleLbl="node1" presStyleIdx="2" presStyleCnt="5">
        <dgm:presLayoutVars>
          <dgm:bulletEnabled val="1"/>
        </dgm:presLayoutVars>
      </dgm:prSet>
      <dgm:spPr/>
      <dgm:t>
        <a:bodyPr/>
        <a:lstStyle/>
        <a:p>
          <a:pPr rtl="1"/>
          <a:endParaRPr lang="ar-BH"/>
        </a:p>
      </dgm:t>
    </dgm:pt>
    <dgm:pt modelId="{7DA16967-4469-4CFD-8BFF-2C8CFEAF5586}" type="pres">
      <dgm:prSet presAssocID="{91720429-6A0F-4A04-BBF5-1C80D16DB3A5}" presName="FiveNodes_4" presStyleLbl="node1" presStyleIdx="3" presStyleCnt="5">
        <dgm:presLayoutVars>
          <dgm:bulletEnabled val="1"/>
        </dgm:presLayoutVars>
      </dgm:prSet>
      <dgm:spPr/>
      <dgm:t>
        <a:bodyPr/>
        <a:lstStyle/>
        <a:p>
          <a:pPr rtl="1"/>
          <a:endParaRPr lang="ar-BH"/>
        </a:p>
      </dgm:t>
    </dgm:pt>
    <dgm:pt modelId="{66EBDB8C-52CF-452B-B57B-47894F5B7B3B}" type="pres">
      <dgm:prSet presAssocID="{91720429-6A0F-4A04-BBF5-1C80D16DB3A5}" presName="FiveNodes_5" presStyleLbl="node1" presStyleIdx="4" presStyleCnt="5" custLinFactNeighborX="-11304" custLinFactNeighborY="85989">
        <dgm:presLayoutVars>
          <dgm:bulletEnabled val="1"/>
        </dgm:presLayoutVars>
      </dgm:prSet>
      <dgm:spPr/>
      <dgm:t>
        <a:bodyPr/>
        <a:lstStyle/>
        <a:p>
          <a:pPr rtl="1"/>
          <a:endParaRPr lang="ar-BH"/>
        </a:p>
      </dgm:t>
    </dgm:pt>
    <dgm:pt modelId="{30B18CAC-04D2-4313-8CC7-3C06955EEE9A}" type="pres">
      <dgm:prSet presAssocID="{91720429-6A0F-4A04-BBF5-1C80D16DB3A5}" presName="FiveConn_1-2" presStyleLbl="fgAccFollowNode1" presStyleIdx="0" presStyleCnt="4">
        <dgm:presLayoutVars>
          <dgm:bulletEnabled val="1"/>
        </dgm:presLayoutVars>
      </dgm:prSet>
      <dgm:spPr/>
      <dgm:t>
        <a:bodyPr/>
        <a:lstStyle/>
        <a:p>
          <a:pPr rtl="1"/>
          <a:endParaRPr lang="ar-BH"/>
        </a:p>
      </dgm:t>
    </dgm:pt>
    <dgm:pt modelId="{4D6BAD07-6FFC-4148-A8AE-79AE3096A09B}" type="pres">
      <dgm:prSet presAssocID="{91720429-6A0F-4A04-BBF5-1C80D16DB3A5}" presName="FiveConn_2-3" presStyleLbl="fgAccFollowNode1" presStyleIdx="1" presStyleCnt="4">
        <dgm:presLayoutVars>
          <dgm:bulletEnabled val="1"/>
        </dgm:presLayoutVars>
      </dgm:prSet>
      <dgm:spPr/>
      <dgm:t>
        <a:bodyPr/>
        <a:lstStyle/>
        <a:p>
          <a:pPr rtl="1"/>
          <a:endParaRPr lang="ar-BH"/>
        </a:p>
      </dgm:t>
    </dgm:pt>
    <dgm:pt modelId="{62BAE63A-428F-41E8-BE2C-CC3A99ECE0D9}" type="pres">
      <dgm:prSet presAssocID="{91720429-6A0F-4A04-BBF5-1C80D16DB3A5}" presName="FiveConn_3-4" presStyleLbl="fgAccFollowNode1" presStyleIdx="2" presStyleCnt="4">
        <dgm:presLayoutVars>
          <dgm:bulletEnabled val="1"/>
        </dgm:presLayoutVars>
      </dgm:prSet>
      <dgm:spPr/>
      <dgm:t>
        <a:bodyPr/>
        <a:lstStyle/>
        <a:p>
          <a:pPr rtl="1"/>
          <a:endParaRPr lang="ar-BH"/>
        </a:p>
      </dgm:t>
    </dgm:pt>
    <dgm:pt modelId="{6A728243-8342-4BFC-AA63-C17F23497784}" type="pres">
      <dgm:prSet presAssocID="{91720429-6A0F-4A04-BBF5-1C80D16DB3A5}" presName="FiveConn_4-5" presStyleLbl="fgAccFollowNode1" presStyleIdx="3" presStyleCnt="4">
        <dgm:presLayoutVars>
          <dgm:bulletEnabled val="1"/>
        </dgm:presLayoutVars>
      </dgm:prSet>
      <dgm:spPr/>
      <dgm:t>
        <a:bodyPr/>
        <a:lstStyle/>
        <a:p>
          <a:pPr rtl="1"/>
          <a:endParaRPr lang="ar-BH"/>
        </a:p>
      </dgm:t>
    </dgm:pt>
    <dgm:pt modelId="{349109D0-67C8-4634-BDA3-D18551A58667}" type="pres">
      <dgm:prSet presAssocID="{91720429-6A0F-4A04-BBF5-1C80D16DB3A5}" presName="FiveNodes_1_text" presStyleLbl="node1" presStyleIdx="4" presStyleCnt="5">
        <dgm:presLayoutVars>
          <dgm:bulletEnabled val="1"/>
        </dgm:presLayoutVars>
      </dgm:prSet>
      <dgm:spPr/>
      <dgm:t>
        <a:bodyPr/>
        <a:lstStyle/>
        <a:p>
          <a:pPr rtl="1"/>
          <a:endParaRPr lang="ar-BH"/>
        </a:p>
      </dgm:t>
    </dgm:pt>
    <dgm:pt modelId="{E52AC2C4-1E6C-4B31-850C-22B633A00609}" type="pres">
      <dgm:prSet presAssocID="{91720429-6A0F-4A04-BBF5-1C80D16DB3A5}" presName="FiveNodes_2_text" presStyleLbl="node1" presStyleIdx="4" presStyleCnt="5">
        <dgm:presLayoutVars>
          <dgm:bulletEnabled val="1"/>
        </dgm:presLayoutVars>
      </dgm:prSet>
      <dgm:spPr/>
      <dgm:t>
        <a:bodyPr/>
        <a:lstStyle/>
        <a:p>
          <a:pPr rtl="1"/>
          <a:endParaRPr lang="ar-BH"/>
        </a:p>
      </dgm:t>
    </dgm:pt>
    <dgm:pt modelId="{AEB429FC-E97F-4928-BAF8-7D1D693F9481}" type="pres">
      <dgm:prSet presAssocID="{91720429-6A0F-4A04-BBF5-1C80D16DB3A5}" presName="FiveNodes_3_text" presStyleLbl="node1" presStyleIdx="4" presStyleCnt="5">
        <dgm:presLayoutVars>
          <dgm:bulletEnabled val="1"/>
        </dgm:presLayoutVars>
      </dgm:prSet>
      <dgm:spPr/>
      <dgm:t>
        <a:bodyPr/>
        <a:lstStyle/>
        <a:p>
          <a:pPr rtl="1"/>
          <a:endParaRPr lang="ar-BH"/>
        </a:p>
      </dgm:t>
    </dgm:pt>
    <dgm:pt modelId="{2BA8506A-8BD9-4E00-A26D-A0B4ADA5FB56}" type="pres">
      <dgm:prSet presAssocID="{91720429-6A0F-4A04-BBF5-1C80D16DB3A5}" presName="FiveNodes_4_text" presStyleLbl="node1" presStyleIdx="4" presStyleCnt="5">
        <dgm:presLayoutVars>
          <dgm:bulletEnabled val="1"/>
        </dgm:presLayoutVars>
      </dgm:prSet>
      <dgm:spPr/>
      <dgm:t>
        <a:bodyPr/>
        <a:lstStyle/>
        <a:p>
          <a:pPr rtl="1"/>
          <a:endParaRPr lang="ar-BH"/>
        </a:p>
      </dgm:t>
    </dgm:pt>
    <dgm:pt modelId="{DDE33D50-01C1-4E09-8010-8067B2359BAA}" type="pres">
      <dgm:prSet presAssocID="{91720429-6A0F-4A04-BBF5-1C80D16DB3A5}" presName="FiveNodes_5_text" presStyleLbl="node1" presStyleIdx="4" presStyleCnt="5">
        <dgm:presLayoutVars>
          <dgm:bulletEnabled val="1"/>
        </dgm:presLayoutVars>
      </dgm:prSet>
      <dgm:spPr/>
      <dgm:t>
        <a:bodyPr/>
        <a:lstStyle/>
        <a:p>
          <a:pPr rtl="1"/>
          <a:endParaRPr lang="ar-BH"/>
        </a:p>
      </dgm:t>
    </dgm:pt>
  </dgm:ptLst>
  <dgm:cxnLst>
    <dgm:cxn modelId="{63A064B4-943B-4202-B21F-B6B301EE1E4D}" srcId="{91720429-6A0F-4A04-BBF5-1C80D16DB3A5}" destId="{00F4900D-E260-4965-BF99-E4768CDD3D4A}" srcOrd="8" destOrd="0" parTransId="{2B089168-1760-4147-86CB-2E69B0D8BD1D}" sibTransId="{E71EB8D5-9597-4485-9172-94690D3BEA18}"/>
    <dgm:cxn modelId="{DC8EFF1A-9B97-46D7-9F5A-3D112580D20C}" srcId="{91720429-6A0F-4A04-BBF5-1C80D16DB3A5}" destId="{93CC7EE2-1E6C-4DF1-A7DE-EE696F7B325A}" srcOrd="2" destOrd="0" parTransId="{7B75173F-6BAC-4DCB-908B-B56F07F05A21}" sibTransId="{22AEA27E-6D17-41A1-AB1B-9BAB57D8E753}"/>
    <dgm:cxn modelId="{777B52C4-4E06-4554-9482-CB654639E600}" type="presOf" srcId="{91720429-6A0F-4A04-BBF5-1C80D16DB3A5}" destId="{B3F29CEE-F461-4688-AF57-966D8BEBB61B}" srcOrd="0" destOrd="0" presId="urn:microsoft.com/office/officeart/2005/8/layout/vProcess5"/>
    <dgm:cxn modelId="{D5C96D86-BB67-4C2D-9529-9A56D4C84C03}" type="presOf" srcId="{285179EB-DFC5-4210-AB3F-05B917BE6205}" destId="{E52AC2C4-1E6C-4B31-850C-22B633A00609}" srcOrd="1" destOrd="0" presId="urn:microsoft.com/office/officeart/2005/8/layout/vProcess5"/>
    <dgm:cxn modelId="{AFA24D34-6C44-48FB-95C6-33AE1B9E16BD}" srcId="{91720429-6A0F-4A04-BBF5-1C80D16DB3A5}" destId="{235BA436-C29D-4E7D-BA46-37516DAC367D}" srcOrd="9" destOrd="0" parTransId="{4B329A01-3DB5-437D-BFE7-5CA42F3DCF56}" sibTransId="{956A7C7A-785E-4FE1-A713-06A4CBAF043C}"/>
    <dgm:cxn modelId="{29654240-60BD-4F3B-A7F7-9298C50B7489}" srcId="{91720429-6A0F-4A04-BBF5-1C80D16DB3A5}" destId="{285179EB-DFC5-4210-AB3F-05B917BE6205}" srcOrd="1" destOrd="0" parTransId="{581A10DE-3835-4738-805D-216303047BDB}" sibTransId="{044D348F-E7D5-4E17-874F-B2F35978BB06}"/>
    <dgm:cxn modelId="{6E0C7B0D-FCC4-4B87-9CB4-03F9C1E61A82}" srcId="{91720429-6A0F-4A04-BBF5-1C80D16DB3A5}" destId="{1D3E834A-6267-4FEC-931D-361BFDCB098C}" srcOrd="0" destOrd="0" parTransId="{BA68FFBC-B078-4EAA-8642-228AD08F0C03}" sibTransId="{69060612-B091-415B-AFBD-9E24F0DB82D0}"/>
    <dgm:cxn modelId="{EB58BE1D-9270-4D75-8A34-9C44550C28B4}" type="presOf" srcId="{2AC39541-DBCD-4C9C-8370-918AE8134476}" destId="{6A728243-8342-4BFC-AA63-C17F23497784}" srcOrd="0" destOrd="0" presId="urn:microsoft.com/office/officeart/2005/8/layout/vProcess5"/>
    <dgm:cxn modelId="{9D45D0D1-8963-4AFF-BE38-3BF5918479B0}" type="presOf" srcId="{2DD8C926-2CF5-41F6-BE83-F4937D9E6823}" destId="{7DA16967-4469-4CFD-8BFF-2C8CFEAF5586}" srcOrd="0" destOrd="0" presId="urn:microsoft.com/office/officeart/2005/8/layout/vProcess5"/>
    <dgm:cxn modelId="{ABCEC056-26A1-4BF6-9745-539DEEA847FC}" type="presOf" srcId="{ABEC2EFB-16C2-4CBD-BB82-EA94211DFE3D}" destId="{DDE33D50-01C1-4E09-8010-8067B2359BAA}" srcOrd="1" destOrd="0" presId="urn:microsoft.com/office/officeart/2005/8/layout/vProcess5"/>
    <dgm:cxn modelId="{35DAA8FC-0E8F-4D8F-847A-71A94A5C3D45}" type="presOf" srcId="{22AEA27E-6D17-41A1-AB1B-9BAB57D8E753}" destId="{62BAE63A-428F-41E8-BE2C-CC3A99ECE0D9}" srcOrd="0" destOrd="0" presId="urn:microsoft.com/office/officeart/2005/8/layout/vProcess5"/>
    <dgm:cxn modelId="{288FF123-AC61-4603-B856-49A37CE5CF34}" srcId="{91720429-6A0F-4A04-BBF5-1C80D16DB3A5}" destId="{2DD8C926-2CF5-41F6-BE83-F4937D9E6823}" srcOrd="3" destOrd="0" parTransId="{4B8D3A93-7925-4AFA-9C77-AEF53E0406A0}" sibTransId="{2AC39541-DBCD-4C9C-8370-918AE8134476}"/>
    <dgm:cxn modelId="{C1AFB168-11D1-41B1-9343-A18CDD5B8A42}" srcId="{91720429-6A0F-4A04-BBF5-1C80D16DB3A5}" destId="{ABEC2EFB-16C2-4CBD-BB82-EA94211DFE3D}" srcOrd="4" destOrd="0" parTransId="{AE6A6C1E-3AE3-42E2-A85C-D48150C811D0}" sibTransId="{91408E8D-59AA-478E-9F0A-63BD4C9DD74F}"/>
    <dgm:cxn modelId="{BAACB193-88BC-41BC-BCA7-FD7A12E10397}" type="presOf" srcId="{2DD8C926-2CF5-41F6-BE83-F4937D9E6823}" destId="{2BA8506A-8BD9-4E00-A26D-A0B4ADA5FB56}" srcOrd="1" destOrd="0" presId="urn:microsoft.com/office/officeart/2005/8/layout/vProcess5"/>
    <dgm:cxn modelId="{C03BF45D-4F82-4CBF-8C68-EAAC080A3415}" type="presOf" srcId="{1D3E834A-6267-4FEC-931D-361BFDCB098C}" destId="{9BF40072-C3D4-4A18-938F-B9D7D8A4C728}" srcOrd="0" destOrd="0" presId="urn:microsoft.com/office/officeart/2005/8/layout/vProcess5"/>
    <dgm:cxn modelId="{EB8D970A-9C52-4AA9-A59A-FDA2D425304B}" srcId="{91720429-6A0F-4A04-BBF5-1C80D16DB3A5}" destId="{FC5A81B6-8A8D-45F4-AE94-DC5F75AC3351}" srcOrd="11" destOrd="0" parTransId="{4FC5905E-A806-4CA3-B650-B3E1D7982A58}" sibTransId="{7E5591C9-C1D5-4003-BD1F-DD862E1EC239}"/>
    <dgm:cxn modelId="{2E5F78D4-6508-4B80-A6A7-207F141F012E}" type="presOf" srcId="{044D348F-E7D5-4E17-874F-B2F35978BB06}" destId="{4D6BAD07-6FFC-4148-A8AE-79AE3096A09B}" srcOrd="0" destOrd="0" presId="urn:microsoft.com/office/officeart/2005/8/layout/vProcess5"/>
    <dgm:cxn modelId="{2AA88732-30D6-49E9-9094-C39A03B7D3A1}" srcId="{91720429-6A0F-4A04-BBF5-1C80D16DB3A5}" destId="{F612D593-B781-40B0-8E8A-103B9ED6E033}" srcOrd="5" destOrd="0" parTransId="{37525F3A-533A-4D16-A8E6-EB6F5173A6FC}" sibTransId="{9D33C55C-26E2-400E-BCA6-9F5761808E59}"/>
    <dgm:cxn modelId="{E94C2FDE-ED7E-44AE-AFA3-D2ACE24A4781}" type="presOf" srcId="{93CC7EE2-1E6C-4DF1-A7DE-EE696F7B325A}" destId="{AEB429FC-E97F-4928-BAF8-7D1D693F9481}" srcOrd="1" destOrd="0" presId="urn:microsoft.com/office/officeart/2005/8/layout/vProcess5"/>
    <dgm:cxn modelId="{54AB7C34-1E74-4F39-85FF-7F2044FA32BF}" type="presOf" srcId="{69060612-B091-415B-AFBD-9E24F0DB82D0}" destId="{30B18CAC-04D2-4313-8CC7-3C06955EEE9A}" srcOrd="0" destOrd="0" presId="urn:microsoft.com/office/officeart/2005/8/layout/vProcess5"/>
    <dgm:cxn modelId="{D325C621-D9B5-4AE9-B88D-BAFB95A15B47}" srcId="{91720429-6A0F-4A04-BBF5-1C80D16DB3A5}" destId="{C4E15889-696F-4C3E-B759-45CCE4A88532}" srcOrd="6" destOrd="0" parTransId="{E6200F35-63E8-45CE-90F1-7DD9BFF9038C}" sibTransId="{4D228B87-D824-4E1E-9CC6-41CBE90C4545}"/>
    <dgm:cxn modelId="{05BDD5B0-A000-40D3-B83E-F8CC3DAEACBA}" srcId="{91720429-6A0F-4A04-BBF5-1C80D16DB3A5}" destId="{4733F317-B55A-4255-922C-2FA743A5AC5C}" srcOrd="7" destOrd="0" parTransId="{8355EA0A-9DE8-464B-AE33-3F2A4E2AB3AD}" sibTransId="{5D2FE782-C42F-45D9-8CC5-096381D3B979}"/>
    <dgm:cxn modelId="{3A1AF61D-7253-42D5-97D0-1A320BC5172C}" type="presOf" srcId="{285179EB-DFC5-4210-AB3F-05B917BE6205}" destId="{AC2C4741-8869-4FB2-B49C-E8255C5A9A90}" srcOrd="0" destOrd="0" presId="urn:microsoft.com/office/officeart/2005/8/layout/vProcess5"/>
    <dgm:cxn modelId="{1A5A0110-6BAF-416A-97A1-EC248B8CA941}" type="presOf" srcId="{1D3E834A-6267-4FEC-931D-361BFDCB098C}" destId="{349109D0-67C8-4634-BDA3-D18551A58667}" srcOrd="1" destOrd="0" presId="urn:microsoft.com/office/officeart/2005/8/layout/vProcess5"/>
    <dgm:cxn modelId="{A9E7CF95-9A44-44DF-B465-9493B99ACBCB}" srcId="{91720429-6A0F-4A04-BBF5-1C80D16DB3A5}" destId="{FF116CE8-92BC-488B-9756-C2F36CD18ACE}" srcOrd="10" destOrd="0" parTransId="{653EDBBA-2EF1-437E-B907-EF8D0DA3262F}" sibTransId="{A45E2FB2-9A10-4B22-8D5C-3E49F3FBD0AD}"/>
    <dgm:cxn modelId="{19EAEC77-AB6B-4C8D-AC04-82CA5BB682BB}" type="presOf" srcId="{93CC7EE2-1E6C-4DF1-A7DE-EE696F7B325A}" destId="{588EE8B3-FB94-4C15-A09E-27F7907CB1DE}" srcOrd="0" destOrd="0" presId="urn:microsoft.com/office/officeart/2005/8/layout/vProcess5"/>
    <dgm:cxn modelId="{43D95B94-CBCC-4C39-ADE0-10B3A6014164}" type="presOf" srcId="{ABEC2EFB-16C2-4CBD-BB82-EA94211DFE3D}" destId="{66EBDB8C-52CF-452B-B57B-47894F5B7B3B}" srcOrd="0" destOrd="0" presId="urn:microsoft.com/office/officeart/2005/8/layout/vProcess5"/>
    <dgm:cxn modelId="{8BF43C08-923E-4151-9F27-6E89BD335320}" type="presParOf" srcId="{B3F29CEE-F461-4688-AF57-966D8BEBB61B}" destId="{BA6CB1EE-DE8E-4E8A-949B-12ECCEACCB41}" srcOrd="0" destOrd="0" presId="urn:microsoft.com/office/officeart/2005/8/layout/vProcess5"/>
    <dgm:cxn modelId="{98DE8FC5-EA53-49A1-9E54-39574D922618}" type="presParOf" srcId="{B3F29CEE-F461-4688-AF57-966D8BEBB61B}" destId="{9BF40072-C3D4-4A18-938F-B9D7D8A4C728}" srcOrd="1" destOrd="0" presId="urn:microsoft.com/office/officeart/2005/8/layout/vProcess5"/>
    <dgm:cxn modelId="{A55CC47F-841E-497A-BE6B-40BE604C243A}" type="presParOf" srcId="{B3F29CEE-F461-4688-AF57-966D8BEBB61B}" destId="{AC2C4741-8869-4FB2-B49C-E8255C5A9A90}" srcOrd="2" destOrd="0" presId="urn:microsoft.com/office/officeart/2005/8/layout/vProcess5"/>
    <dgm:cxn modelId="{BE2B492D-EDF2-414F-ADB0-796E734BBD2C}" type="presParOf" srcId="{B3F29CEE-F461-4688-AF57-966D8BEBB61B}" destId="{588EE8B3-FB94-4C15-A09E-27F7907CB1DE}" srcOrd="3" destOrd="0" presId="urn:microsoft.com/office/officeart/2005/8/layout/vProcess5"/>
    <dgm:cxn modelId="{2612D7D9-885F-4690-9E4F-95085189328C}" type="presParOf" srcId="{B3F29CEE-F461-4688-AF57-966D8BEBB61B}" destId="{7DA16967-4469-4CFD-8BFF-2C8CFEAF5586}" srcOrd="4" destOrd="0" presId="urn:microsoft.com/office/officeart/2005/8/layout/vProcess5"/>
    <dgm:cxn modelId="{5D98B3C9-7FDB-4185-8D27-37FDD7D1ECF6}" type="presParOf" srcId="{B3F29CEE-F461-4688-AF57-966D8BEBB61B}" destId="{66EBDB8C-52CF-452B-B57B-47894F5B7B3B}" srcOrd="5" destOrd="0" presId="urn:microsoft.com/office/officeart/2005/8/layout/vProcess5"/>
    <dgm:cxn modelId="{84990ED5-911C-4D6F-B66E-9C6A4E32CAA4}" type="presParOf" srcId="{B3F29CEE-F461-4688-AF57-966D8BEBB61B}" destId="{30B18CAC-04D2-4313-8CC7-3C06955EEE9A}" srcOrd="6" destOrd="0" presId="urn:microsoft.com/office/officeart/2005/8/layout/vProcess5"/>
    <dgm:cxn modelId="{9B61E8D0-C2AA-49A3-A941-B09C63DB8780}" type="presParOf" srcId="{B3F29CEE-F461-4688-AF57-966D8BEBB61B}" destId="{4D6BAD07-6FFC-4148-A8AE-79AE3096A09B}" srcOrd="7" destOrd="0" presId="urn:microsoft.com/office/officeart/2005/8/layout/vProcess5"/>
    <dgm:cxn modelId="{D735072E-4226-4213-AA45-5A923A8E5B1C}" type="presParOf" srcId="{B3F29CEE-F461-4688-AF57-966D8BEBB61B}" destId="{62BAE63A-428F-41E8-BE2C-CC3A99ECE0D9}" srcOrd="8" destOrd="0" presId="urn:microsoft.com/office/officeart/2005/8/layout/vProcess5"/>
    <dgm:cxn modelId="{0793D8FF-A06E-47F0-9AAA-7059DACB0066}" type="presParOf" srcId="{B3F29CEE-F461-4688-AF57-966D8BEBB61B}" destId="{6A728243-8342-4BFC-AA63-C17F23497784}" srcOrd="9" destOrd="0" presId="urn:microsoft.com/office/officeart/2005/8/layout/vProcess5"/>
    <dgm:cxn modelId="{56887269-3F2C-45B0-ADFB-FE5A9326156B}" type="presParOf" srcId="{B3F29CEE-F461-4688-AF57-966D8BEBB61B}" destId="{349109D0-67C8-4634-BDA3-D18551A58667}" srcOrd="10" destOrd="0" presId="urn:microsoft.com/office/officeart/2005/8/layout/vProcess5"/>
    <dgm:cxn modelId="{E96C9B57-3321-4B38-BEDA-E144DBFFB5A4}" type="presParOf" srcId="{B3F29CEE-F461-4688-AF57-966D8BEBB61B}" destId="{E52AC2C4-1E6C-4B31-850C-22B633A00609}" srcOrd="11" destOrd="0" presId="urn:microsoft.com/office/officeart/2005/8/layout/vProcess5"/>
    <dgm:cxn modelId="{C683327F-8260-438C-BB68-25A6825F85C9}" type="presParOf" srcId="{B3F29CEE-F461-4688-AF57-966D8BEBB61B}" destId="{AEB429FC-E97F-4928-BAF8-7D1D693F9481}" srcOrd="12" destOrd="0" presId="urn:microsoft.com/office/officeart/2005/8/layout/vProcess5"/>
    <dgm:cxn modelId="{223FF99E-0735-4853-83F1-35EFA34D8B3A}" type="presParOf" srcId="{B3F29CEE-F461-4688-AF57-966D8BEBB61B}" destId="{2BA8506A-8BD9-4E00-A26D-A0B4ADA5FB56}" srcOrd="13" destOrd="0" presId="urn:microsoft.com/office/officeart/2005/8/layout/vProcess5"/>
    <dgm:cxn modelId="{B1982111-BB0E-4AA5-BFB2-DD1ED0184583}" type="presParOf" srcId="{B3F29CEE-F461-4688-AF57-966D8BEBB61B}" destId="{DDE33D50-01C1-4E09-8010-8067B2359BA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FE6C0B-B8BD-418A-82C6-8FD5D0291FA3}"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9C33BA2A-2642-4A53-B2E1-0D87CA80E13F}">
      <dgm:prSet phldrT="[Text]" custT="1"/>
      <dgm:spPr/>
      <dgm:t>
        <a:bodyPr/>
        <a:lstStyle/>
        <a:p>
          <a:r>
            <a:rPr lang="ar-BH" sz="2800" b="1" dirty="0">
              <a:latin typeface="Sakkal Majalla" panose="02000000000000000000" pitchFamily="2" charset="-78"/>
              <a:cs typeface="Sakkal Majalla" panose="02000000000000000000" pitchFamily="2" charset="-78"/>
            </a:rPr>
            <a:t>الترويج</a:t>
          </a:r>
          <a:endParaRPr lang="en-US" sz="2800" b="1" dirty="0">
            <a:latin typeface="Sakkal Majalla" panose="02000000000000000000" pitchFamily="2" charset="-78"/>
            <a:cs typeface="Sakkal Majalla" panose="02000000000000000000" pitchFamily="2" charset="-78"/>
          </a:endParaRPr>
        </a:p>
      </dgm:t>
    </dgm:pt>
    <dgm:pt modelId="{F6E18C49-2259-4EF4-8C29-5A7B1EA18D2F}" type="parTrans" cxnId="{68F71F8A-D66A-4FF4-95BB-471B25828C02}">
      <dgm:prSet/>
      <dgm:spPr/>
      <dgm:t>
        <a:bodyPr/>
        <a:lstStyle/>
        <a:p>
          <a:endParaRPr lang="en-US" sz="2800" b="1">
            <a:latin typeface="Sakkal Majalla" panose="02000000000000000000" pitchFamily="2" charset="-78"/>
            <a:cs typeface="Sakkal Majalla" panose="02000000000000000000" pitchFamily="2" charset="-78"/>
          </a:endParaRPr>
        </a:p>
      </dgm:t>
    </dgm:pt>
    <dgm:pt modelId="{EA0FB512-6B68-41D8-A45A-4999BE1C3134}" type="sibTrans" cxnId="{68F71F8A-D66A-4FF4-95BB-471B25828C02}">
      <dgm:prSet/>
      <dgm:spPr/>
      <dgm:t>
        <a:bodyPr/>
        <a:lstStyle/>
        <a:p>
          <a:endParaRPr lang="en-US" sz="2800" b="1">
            <a:latin typeface="Sakkal Majalla" panose="02000000000000000000" pitchFamily="2" charset="-78"/>
            <a:cs typeface="Sakkal Majalla" panose="02000000000000000000" pitchFamily="2" charset="-78"/>
          </a:endParaRPr>
        </a:p>
      </dgm:t>
    </dgm:pt>
    <dgm:pt modelId="{BAFD5458-D3AB-444A-B1BB-513705BB3AA9}">
      <dgm:prSet phldrT="[Text]" custT="1"/>
      <dgm:spPr/>
      <dgm:t>
        <a:bodyPr/>
        <a:lstStyle/>
        <a:p>
          <a:r>
            <a:rPr lang="ar-BH" sz="2800" b="1" dirty="0">
              <a:latin typeface="Sakkal Majalla" panose="02000000000000000000" pitchFamily="2" charset="-78"/>
              <a:cs typeface="Sakkal Majalla" panose="02000000000000000000" pitchFamily="2" charset="-78"/>
            </a:rPr>
            <a:t>المُنْتَج</a:t>
          </a:r>
          <a:endParaRPr lang="en-US" sz="2800" b="1" dirty="0">
            <a:latin typeface="Sakkal Majalla" panose="02000000000000000000" pitchFamily="2" charset="-78"/>
            <a:cs typeface="Sakkal Majalla" panose="02000000000000000000" pitchFamily="2" charset="-78"/>
          </a:endParaRPr>
        </a:p>
      </dgm:t>
    </dgm:pt>
    <dgm:pt modelId="{B59DB359-D5DB-4830-AB1F-FF7A0BD273CD}" type="parTrans" cxnId="{5BEABE62-9F72-4B56-B4CC-120C74AB309A}">
      <dgm:prSet/>
      <dgm:spPr/>
      <dgm:t>
        <a:bodyPr/>
        <a:lstStyle/>
        <a:p>
          <a:endParaRPr lang="en-US" sz="2800" b="1">
            <a:latin typeface="Sakkal Majalla" panose="02000000000000000000" pitchFamily="2" charset="-78"/>
            <a:cs typeface="Sakkal Majalla" panose="02000000000000000000" pitchFamily="2" charset="-78"/>
          </a:endParaRPr>
        </a:p>
      </dgm:t>
    </dgm:pt>
    <dgm:pt modelId="{6A45FB30-D247-4C8C-8DEB-8D1614251DD9}" type="sibTrans" cxnId="{5BEABE62-9F72-4B56-B4CC-120C74AB309A}">
      <dgm:prSet/>
      <dgm:spPr/>
      <dgm:t>
        <a:bodyPr/>
        <a:lstStyle/>
        <a:p>
          <a:endParaRPr lang="en-US" sz="2800" b="1">
            <a:latin typeface="Sakkal Majalla" panose="02000000000000000000" pitchFamily="2" charset="-78"/>
            <a:cs typeface="Sakkal Majalla" panose="02000000000000000000" pitchFamily="2" charset="-78"/>
          </a:endParaRPr>
        </a:p>
      </dgm:t>
    </dgm:pt>
    <dgm:pt modelId="{08AD80F6-E90D-4133-B99E-66A7F802FA8B}">
      <dgm:prSet phldrT="[Text]" custT="1"/>
      <dgm:spPr/>
      <dgm:t>
        <a:bodyPr/>
        <a:lstStyle/>
        <a:p>
          <a:r>
            <a:rPr lang="ar-BH" sz="2200" b="0" dirty="0">
              <a:solidFill>
                <a:srgbClr val="C00000"/>
              </a:solidFill>
              <a:latin typeface="Sakkal Majalla" panose="02000000000000000000" pitchFamily="2" charset="-78"/>
              <a:cs typeface="Sultan bold" pitchFamily="2" charset="-78"/>
            </a:rPr>
            <a:t>المزيج التسويقي</a:t>
          </a:r>
          <a:endParaRPr lang="en-US" sz="2200" b="0" dirty="0">
            <a:solidFill>
              <a:srgbClr val="C00000"/>
            </a:solidFill>
            <a:latin typeface="Sakkal Majalla" panose="02000000000000000000" pitchFamily="2" charset="-78"/>
            <a:cs typeface="Sultan bold" pitchFamily="2" charset="-78"/>
          </a:endParaRPr>
        </a:p>
      </dgm:t>
    </dgm:pt>
    <dgm:pt modelId="{8CDAD361-F0F4-433B-AA1A-9949A864F0E7}" type="parTrans" cxnId="{9B2CC01A-CECA-4588-8B30-664DA2FD9011}">
      <dgm:prSet/>
      <dgm:spPr/>
      <dgm:t>
        <a:bodyPr/>
        <a:lstStyle/>
        <a:p>
          <a:endParaRPr lang="en-US" sz="2800" b="1">
            <a:latin typeface="Sakkal Majalla" panose="02000000000000000000" pitchFamily="2" charset="-78"/>
            <a:cs typeface="Sakkal Majalla" panose="02000000000000000000" pitchFamily="2" charset="-78"/>
          </a:endParaRPr>
        </a:p>
      </dgm:t>
    </dgm:pt>
    <dgm:pt modelId="{DDA062EE-A106-4C9E-9B3C-0311FE3E2316}" type="sibTrans" cxnId="{9B2CC01A-CECA-4588-8B30-664DA2FD9011}">
      <dgm:prSet/>
      <dgm:spPr/>
      <dgm:t>
        <a:bodyPr/>
        <a:lstStyle/>
        <a:p>
          <a:endParaRPr lang="en-US" sz="2800" b="1">
            <a:latin typeface="Sakkal Majalla" panose="02000000000000000000" pitchFamily="2" charset="-78"/>
            <a:cs typeface="Sakkal Majalla" panose="02000000000000000000" pitchFamily="2" charset="-78"/>
          </a:endParaRPr>
        </a:p>
      </dgm:t>
    </dgm:pt>
    <dgm:pt modelId="{0D8EFDC0-DE69-40E6-B980-4D5D42814A97}">
      <dgm:prSet custT="1"/>
      <dgm:spPr/>
      <dgm:t>
        <a:bodyPr/>
        <a:lstStyle/>
        <a:p>
          <a:r>
            <a:rPr lang="ar-BH" sz="2800" b="1" dirty="0">
              <a:latin typeface="Sakkal Majalla" panose="02000000000000000000" pitchFamily="2" charset="-78"/>
              <a:cs typeface="Sakkal Majalla" panose="02000000000000000000" pitchFamily="2" charset="-78"/>
            </a:rPr>
            <a:t>التوزيع (المكان)</a:t>
          </a:r>
          <a:endParaRPr lang="en-US" sz="2800" b="1" dirty="0">
            <a:latin typeface="Sakkal Majalla" panose="02000000000000000000" pitchFamily="2" charset="-78"/>
            <a:cs typeface="Sakkal Majalla" panose="02000000000000000000" pitchFamily="2" charset="-78"/>
          </a:endParaRPr>
        </a:p>
      </dgm:t>
    </dgm:pt>
    <dgm:pt modelId="{4BDA2BA1-E180-4D48-9EAF-009B9B1CBA58}" type="parTrans" cxnId="{6C89B02E-AD02-48EB-B362-6568BC0A24DC}">
      <dgm:prSet/>
      <dgm:spPr/>
      <dgm:t>
        <a:bodyPr/>
        <a:lstStyle/>
        <a:p>
          <a:endParaRPr lang="en-US" sz="2800" b="1">
            <a:latin typeface="Sakkal Majalla" panose="02000000000000000000" pitchFamily="2" charset="-78"/>
            <a:cs typeface="Sakkal Majalla" panose="02000000000000000000" pitchFamily="2" charset="-78"/>
          </a:endParaRPr>
        </a:p>
      </dgm:t>
    </dgm:pt>
    <dgm:pt modelId="{F9AC12A5-E348-4788-ADFD-BAEE11770688}" type="sibTrans" cxnId="{6C89B02E-AD02-48EB-B362-6568BC0A24DC}">
      <dgm:prSet/>
      <dgm:spPr/>
      <dgm:t>
        <a:bodyPr/>
        <a:lstStyle/>
        <a:p>
          <a:endParaRPr lang="en-US" sz="2800" b="1">
            <a:latin typeface="Sakkal Majalla" panose="02000000000000000000" pitchFamily="2" charset="-78"/>
            <a:cs typeface="Sakkal Majalla" panose="02000000000000000000" pitchFamily="2" charset="-78"/>
          </a:endParaRPr>
        </a:p>
      </dgm:t>
    </dgm:pt>
    <dgm:pt modelId="{B3D039F2-1C7A-44B8-AA38-F51461E6777E}">
      <dgm:prSet custT="1"/>
      <dgm:spPr/>
      <dgm:t>
        <a:bodyPr/>
        <a:lstStyle/>
        <a:p>
          <a:r>
            <a:rPr lang="ar-BH" sz="2800" b="1" dirty="0">
              <a:latin typeface="Sakkal Majalla" panose="02000000000000000000" pitchFamily="2" charset="-78"/>
              <a:cs typeface="Sakkal Majalla" panose="02000000000000000000" pitchFamily="2" charset="-78"/>
            </a:rPr>
            <a:t>السعر</a:t>
          </a:r>
          <a:endParaRPr lang="en-US" sz="2800" b="1" dirty="0">
            <a:latin typeface="Sakkal Majalla" panose="02000000000000000000" pitchFamily="2" charset="-78"/>
            <a:cs typeface="Sakkal Majalla" panose="02000000000000000000" pitchFamily="2" charset="-78"/>
          </a:endParaRPr>
        </a:p>
      </dgm:t>
    </dgm:pt>
    <dgm:pt modelId="{C16A1908-BE12-4BF9-865C-D91AF2CB9F81}" type="parTrans" cxnId="{043C19A8-1647-49B7-9A36-DF4AFA48E89B}">
      <dgm:prSet/>
      <dgm:spPr/>
      <dgm:t>
        <a:bodyPr/>
        <a:lstStyle/>
        <a:p>
          <a:endParaRPr lang="en-US" sz="2800" b="1">
            <a:latin typeface="Sakkal Majalla" panose="02000000000000000000" pitchFamily="2" charset="-78"/>
            <a:cs typeface="Sakkal Majalla" panose="02000000000000000000" pitchFamily="2" charset="-78"/>
          </a:endParaRPr>
        </a:p>
      </dgm:t>
    </dgm:pt>
    <dgm:pt modelId="{898DA9F8-3DC6-45AB-A126-6C2EBADC31D4}" type="sibTrans" cxnId="{043C19A8-1647-49B7-9A36-DF4AFA48E89B}">
      <dgm:prSet/>
      <dgm:spPr/>
      <dgm:t>
        <a:bodyPr/>
        <a:lstStyle/>
        <a:p>
          <a:endParaRPr lang="en-US" sz="2800" b="1">
            <a:latin typeface="Sakkal Majalla" panose="02000000000000000000" pitchFamily="2" charset="-78"/>
            <a:cs typeface="Sakkal Majalla" panose="02000000000000000000" pitchFamily="2" charset="-78"/>
          </a:endParaRPr>
        </a:p>
      </dgm:t>
    </dgm:pt>
    <dgm:pt modelId="{781CEBCB-4A5E-46A1-AEB1-228F95FAC872}" type="pres">
      <dgm:prSet presAssocID="{F1FE6C0B-B8BD-418A-82C6-8FD5D0291FA3}" presName="Name0" presStyleCnt="0">
        <dgm:presLayoutVars>
          <dgm:chMax val="11"/>
          <dgm:chPref val="11"/>
          <dgm:dir/>
          <dgm:resizeHandles/>
        </dgm:presLayoutVars>
      </dgm:prSet>
      <dgm:spPr/>
      <dgm:t>
        <a:bodyPr/>
        <a:lstStyle/>
        <a:p>
          <a:pPr rtl="1"/>
          <a:endParaRPr lang="ar-BH"/>
        </a:p>
      </dgm:t>
    </dgm:pt>
    <dgm:pt modelId="{742C88D9-A611-4376-A74A-6D5B0CD86080}" type="pres">
      <dgm:prSet presAssocID="{08AD80F6-E90D-4133-B99E-66A7F802FA8B}" presName="Accent5" presStyleCnt="0"/>
      <dgm:spPr/>
    </dgm:pt>
    <dgm:pt modelId="{F99EDBBC-384C-41F6-A1A6-2FE5E71C6A8A}" type="pres">
      <dgm:prSet presAssocID="{08AD80F6-E90D-4133-B99E-66A7F802FA8B}" presName="Accent" presStyleLbl="node1" presStyleIdx="0" presStyleCnt="5"/>
      <dgm:spPr/>
    </dgm:pt>
    <dgm:pt modelId="{C23B5171-0D08-4EDC-9F7A-FF5E1C06A602}" type="pres">
      <dgm:prSet presAssocID="{08AD80F6-E90D-4133-B99E-66A7F802FA8B}" presName="ParentBackground5" presStyleCnt="0"/>
      <dgm:spPr/>
    </dgm:pt>
    <dgm:pt modelId="{E42216C9-6C53-4C1C-BFF0-0CF1757E63C1}" type="pres">
      <dgm:prSet presAssocID="{08AD80F6-E90D-4133-B99E-66A7F802FA8B}" presName="ParentBackground" presStyleLbl="fgAcc1" presStyleIdx="0" presStyleCnt="5"/>
      <dgm:spPr/>
      <dgm:t>
        <a:bodyPr/>
        <a:lstStyle/>
        <a:p>
          <a:pPr rtl="1"/>
          <a:endParaRPr lang="ar-BH"/>
        </a:p>
      </dgm:t>
    </dgm:pt>
    <dgm:pt modelId="{D474459D-EEC9-4095-B89F-28F5FD340357}" type="pres">
      <dgm:prSet presAssocID="{08AD80F6-E90D-4133-B99E-66A7F802FA8B}" presName="Parent5" presStyleLbl="revTx" presStyleIdx="0" presStyleCnt="0">
        <dgm:presLayoutVars>
          <dgm:chMax val="1"/>
          <dgm:chPref val="1"/>
          <dgm:bulletEnabled val="1"/>
        </dgm:presLayoutVars>
      </dgm:prSet>
      <dgm:spPr/>
      <dgm:t>
        <a:bodyPr/>
        <a:lstStyle/>
        <a:p>
          <a:pPr rtl="1"/>
          <a:endParaRPr lang="ar-BH"/>
        </a:p>
      </dgm:t>
    </dgm:pt>
    <dgm:pt modelId="{0E16AFAC-26FF-472F-901B-0DDCC1776D08}" type="pres">
      <dgm:prSet presAssocID="{BAFD5458-D3AB-444A-B1BB-513705BB3AA9}" presName="Accent4" presStyleCnt="0"/>
      <dgm:spPr/>
    </dgm:pt>
    <dgm:pt modelId="{92A8FC96-0E1C-4C28-AD75-A0FCBF32D77F}" type="pres">
      <dgm:prSet presAssocID="{BAFD5458-D3AB-444A-B1BB-513705BB3AA9}" presName="Accent" presStyleLbl="node1" presStyleIdx="1" presStyleCnt="5"/>
      <dgm:spPr/>
    </dgm:pt>
    <dgm:pt modelId="{684F3B32-9F1D-47FB-818C-EF729B83B283}" type="pres">
      <dgm:prSet presAssocID="{BAFD5458-D3AB-444A-B1BB-513705BB3AA9}" presName="ParentBackground4" presStyleCnt="0"/>
      <dgm:spPr/>
    </dgm:pt>
    <dgm:pt modelId="{E4825A28-1F5C-416A-847B-55D88323B2D9}" type="pres">
      <dgm:prSet presAssocID="{BAFD5458-D3AB-444A-B1BB-513705BB3AA9}" presName="ParentBackground" presStyleLbl="fgAcc1" presStyleIdx="1" presStyleCnt="5"/>
      <dgm:spPr/>
      <dgm:t>
        <a:bodyPr/>
        <a:lstStyle/>
        <a:p>
          <a:pPr rtl="1"/>
          <a:endParaRPr lang="ar-BH"/>
        </a:p>
      </dgm:t>
    </dgm:pt>
    <dgm:pt modelId="{C6B7CE62-597F-4745-968B-A67CADFD47F9}" type="pres">
      <dgm:prSet presAssocID="{BAFD5458-D3AB-444A-B1BB-513705BB3AA9}" presName="Parent4" presStyleLbl="revTx" presStyleIdx="0" presStyleCnt="0">
        <dgm:presLayoutVars>
          <dgm:chMax val="1"/>
          <dgm:chPref val="1"/>
          <dgm:bulletEnabled val="1"/>
        </dgm:presLayoutVars>
      </dgm:prSet>
      <dgm:spPr/>
      <dgm:t>
        <a:bodyPr/>
        <a:lstStyle/>
        <a:p>
          <a:pPr rtl="1"/>
          <a:endParaRPr lang="ar-BH"/>
        </a:p>
      </dgm:t>
    </dgm:pt>
    <dgm:pt modelId="{8D83DB44-E8F5-47C4-803E-C92A29BBCC64}" type="pres">
      <dgm:prSet presAssocID="{B3D039F2-1C7A-44B8-AA38-F51461E6777E}" presName="Accent3" presStyleCnt="0"/>
      <dgm:spPr/>
    </dgm:pt>
    <dgm:pt modelId="{C55CEB38-6774-4211-A8EB-CA830FAB2083}" type="pres">
      <dgm:prSet presAssocID="{B3D039F2-1C7A-44B8-AA38-F51461E6777E}" presName="Accent" presStyleLbl="node1" presStyleIdx="2" presStyleCnt="5"/>
      <dgm:spPr/>
    </dgm:pt>
    <dgm:pt modelId="{746CE7AA-09A7-4DFF-86E8-04C1B09E080E}" type="pres">
      <dgm:prSet presAssocID="{B3D039F2-1C7A-44B8-AA38-F51461E6777E}" presName="ParentBackground3" presStyleCnt="0"/>
      <dgm:spPr/>
    </dgm:pt>
    <dgm:pt modelId="{13D01B58-82A6-467B-8BE3-13ADCF319A7B}" type="pres">
      <dgm:prSet presAssocID="{B3D039F2-1C7A-44B8-AA38-F51461E6777E}" presName="ParentBackground" presStyleLbl="fgAcc1" presStyleIdx="2" presStyleCnt="5"/>
      <dgm:spPr/>
      <dgm:t>
        <a:bodyPr/>
        <a:lstStyle/>
        <a:p>
          <a:pPr rtl="1"/>
          <a:endParaRPr lang="ar-BH"/>
        </a:p>
      </dgm:t>
    </dgm:pt>
    <dgm:pt modelId="{0ACB5144-DFEE-44E2-88A4-417BF27263FA}" type="pres">
      <dgm:prSet presAssocID="{B3D039F2-1C7A-44B8-AA38-F51461E6777E}" presName="Parent3" presStyleLbl="revTx" presStyleIdx="0" presStyleCnt="0">
        <dgm:presLayoutVars>
          <dgm:chMax val="1"/>
          <dgm:chPref val="1"/>
          <dgm:bulletEnabled val="1"/>
        </dgm:presLayoutVars>
      </dgm:prSet>
      <dgm:spPr/>
      <dgm:t>
        <a:bodyPr/>
        <a:lstStyle/>
        <a:p>
          <a:pPr rtl="1"/>
          <a:endParaRPr lang="ar-BH"/>
        </a:p>
      </dgm:t>
    </dgm:pt>
    <dgm:pt modelId="{546E88C5-B869-45FC-8A64-C961E986B397}" type="pres">
      <dgm:prSet presAssocID="{0D8EFDC0-DE69-40E6-B980-4D5D42814A97}" presName="Accent2" presStyleCnt="0"/>
      <dgm:spPr/>
    </dgm:pt>
    <dgm:pt modelId="{3B02B828-DE30-435C-886F-CEC8D6C5D437}" type="pres">
      <dgm:prSet presAssocID="{0D8EFDC0-DE69-40E6-B980-4D5D42814A97}" presName="Accent" presStyleLbl="node1" presStyleIdx="3" presStyleCnt="5"/>
      <dgm:spPr/>
    </dgm:pt>
    <dgm:pt modelId="{34B94F53-EBB0-4F5A-BE2B-AA0DD55812F9}" type="pres">
      <dgm:prSet presAssocID="{0D8EFDC0-DE69-40E6-B980-4D5D42814A97}" presName="ParentBackground2" presStyleCnt="0"/>
      <dgm:spPr/>
    </dgm:pt>
    <dgm:pt modelId="{D89E235F-E848-4437-A3C3-BFED63366E98}" type="pres">
      <dgm:prSet presAssocID="{0D8EFDC0-DE69-40E6-B980-4D5D42814A97}" presName="ParentBackground" presStyleLbl="fgAcc1" presStyleIdx="3" presStyleCnt="5"/>
      <dgm:spPr/>
      <dgm:t>
        <a:bodyPr/>
        <a:lstStyle/>
        <a:p>
          <a:pPr rtl="1"/>
          <a:endParaRPr lang="ar-BH"/>
        </a:p>
      </dgm:t>
    </dgm:pt>
    <dgm:pt modelId="{C8F02A8C-4869-4C7F-967F-774BB41B0D82}" type="pres">
      <dgm:prSet presAssocID="{0D8EFDC0-DE69-40E6-B980-4D5D42814A97}" presName="Parent2" presStyleLbl="revTx" presStyleIdx="0" presStyleCnt="0">
        <dgm:presLayoutVars>
          <dgm:chMax val="1"/>
          <dgm:chPref val="1"/>
          <dgm:bulletEnabled val="1"/>
        </dgm:presLayoutVars>
      </dgm:prSet>
      <dgm:spPr/>
      <dgm:t>
        <a:bodyPr/>
        <a:lstStyle/>
        <a:p>
          <a:pPr rtl="1"/>
          <a:endParaRPr lang="ar-BH"/>
        </a:p>
      </dgm:t>
    </dgm:pt>
    <dgm:pt modelId="{A33E67BA-3AE9-4125-967E-76570219086A}" type="pres">
      <dgm:prSet presAssocID="{9C33BA2A-2642-4A53-B2E1-0D87CA80E13F}" presName="Accent1" presStyleCnt="0"/>
      <dgm:spPr/>
    </dgm:pt>
    <dgm:pt modelId="{847E83CA-6D8F-44EC-8F81-D26D9F2F6DF2}" type="pres">
      <dgm:prSet presAssocID="{9C33BA2A-2642-4A53-B2E1-0D87CA80E13F}" presName="Accent" presStyleLbl="node1" presStyleIdx="4" presStyleCnt="5"/>
      <dgm:spPr/>
    </dgm:pt>
    <dgm:pt modelId="{F98EA68E-1DCF-4F9A-9BDA-458D25913F47}" type="pres">
      <dgm:prSet presAssocID="{9C33BA2A-2642-4A53-B2E1-0D87CA80E13F}" presName="ParentBackground1" presStyleCnt="0"/>
      <dgm:spPr/>
    </dgm:pt>
    <dgm:pt modelId="{CB8559A2-9AFE-4002-874E-DF4BE8842923}" type="pres">
      <dgm:prSet presAssocID="{9C33BA2A-2642-4A53-B2E1-0D87CA80E13F}" presName="ParentBackground" presStyleLbl="fgAcc1" presStyleIdx="4" presStyleCnt="5"/>
      <dgm:spPr/>
      <dgm:t>
        <a:bodyPr/>
        <a:lstStyle/>
        <a:p>
          <a:pPr rtl="1"/>
          <a:endParaRPr lang="ar-BH"/>
        </a:p>
      </dgm:t>
    </dgm:pt>
    <dgm:pt modelId="{A91328A0-9E1E-457F-B48E-32C153D7CA3F}" type="pres">
      <dgm:prSet presAssocID="{9C33BA2A-2642-4A53-B2E1-0D87CA80E13F}" presName="Parent1" presStyleLbl="revTx" presStyleIdx="0" presStyleCnt="0">
        <dgm:presLayoutVars>
          <dgm:chMax val="1"/>
          <dgm:chPref val="1"/>
          <dgm:bulletEnabled val="1"/>
        </dgm:presLayoutVars>
      </dgm:prSet>
      <dgm:spPr/>
      <dgm:t>
        <a:bodyPr/>
        <a:lstStyle/>
        <a:p>
          <a:pPr rtl="1"/>
          <a:endParaRPr lang="ar-BH"/>
        </a:p>
      </dgm:t>
    </dgm:pt>
  </dgm:ptLst>
  <dgm:cxnLst>
    <dgm:cxn modelId="{F9752DAA-9B70-4F0D-91C7-0AEA57ECC9D9}" type="presOf" srcId="{0D8EFDC0-DE69-40E6-B980-4D5D42814A97}" destId="{C8F02A8C-4869-4C7F-967F-774BB41B0D82}" srcOrd="1" destOrd="0" presId="urn:microsoft.com/office/officeart/2011/layout/CircleProcess"/>
    <dgm:cxn modelId="{F810BF05-3439-4F36-AE40-E0483FE645C7}" type="presOf" srcId="{BAFD5458-D3AB-444A-B1BB-513705BB3AA9}" destId="{E4825A28-1F5C-416A-847B-55D88323B2D9}" srcOrd="0" destOrd="0" presId="urn:microsoft.com/office/officeart/2011/layout/CircleProcess"/>
    <dgm:cxn modelId="{B74DD678-A88D-49DD-B31C-B2BF72B1A092}" type="presOf" srcId="{0D8EFDC0-DE69-40E6-B980-4D5D42814A97}" destId="{D89E235F-E848-4437-A3C3-BFED63366E98}" srcOrd="0" destOrd="0" presId="urn:microsoft.com/office/officeart/2011/layout/CircleProcess"/>
    <dgm:cxn modelId="{68F71F8A-D66A-4FF4-95BB-471B25828C02}" srcId="{F1FE6C0B-B8BD-418A-82C6-8FD5D0291FA3}" destId="{9C33BA2A-2642-4A53-B2E1-0D87CA80E13F}" srcOrd="0" destOrd="0" parTransId="{F6E18C49-2259-4EF4-8C29-5A7B1EA18D2F}" sibTransId="{EA0FB512-6B68-41D8-A45A-4999BE1C3134}"/>
    <dgm:cxn modelId="{9B2CC01A-CECA-4588-8B30-664DA2FD9011}" srcId="{F1FE6C0B-B8BD-418A-82C6-8FD5D0291FA3}" destId="{08AD80F6-E90D-4133-B99E-66A7F802FA8B}" srcOrd="4" destOrd="0" parTransId="{8CDAD361-F0F4-433B-AA1A-9949A864F0E7}" sibTransId="{DDA062EE-A106-4C9E-9B3C-0311FE3E2316}"/>
    <dgm:cxn modelId="{6C89B02E-AD02-48EB-B362-6568BC0A24DC}" srcId="{F1FE6C0B-B8BD-418A-82C6-8FD5D0291FA3}" destId="{0D8EFDC0-DE69-40E6-B980-4D5D42814A97}" srcOrd="1" destOrd="0" parTransId="{4BDA2BA1-E180-4D48-9EAF-009B9B1CBA58}" sibTransId="{F9AC12A5-E348-4788-ADFD-BAEE11770688}"/>
    <dgm:cxn modelId="{043C19A8-1647-49B7-9A36-DF4AFA48E89B}" srcId="{F1FE6C0B-B8BD-418A-82C6-8FD5D0291FA3}" destId="{B3D039F2-1C7A-44B8-AA38-F51461E6777E}" srcOrd="2" destOrd="0" parTransId="{C16A1908-BE12-4BF9-865C-D91AF2CB9F81}" sibTransId="{898DA9F8-3DC6-45AB-A126-6C2EBADC31D4}"/>
    <dgm:cxn modelId="{26839C61-9BBE-49D2-9575-6FDAE34BC560}" type="presOf" srcId="{B3D039F2-1C7A-44B8-AA38-F51461E6777E}" destId="{13D01B58-82A6-467B-8BE3-13ADCF319A7B}" srcOrd="0" destOrd="0" presId="urn:microsoft.com/office/officeart/2011/layout/CircleProcess"/>
    <dgm:cxn modelId="{58C46287-877C-481E-9BA9-33FBD8526168}" type="presOf" srcId="{9C33BA2A-2642-4A53-B2E1-0D87CA80E13F}" destId="{A91328A0-9E1E-457F-B48E-32C153D7CA3F}" srcOrd="1" destOrd="0" presId="urn:microsoft.com/office/officeart/2011/layout/CircleProcess"/>
    <dgm:cxn modelId="{525EDDC3-8B1A-4B15-9ED1-E5671ECCADD5}" type="presOf" srcId="{08AD80F6-E90D-4133-B99E-66A7F802FA8B}" destId="{E42216C9-6C53-4C1C-BFF0-0CF1757E63C1}" srcOrd="0" destOrd="0" presId="urn:microsoft.com/office/officeart/2011/layout/CircleProcess"/>
    <dgm:cxn modelId="{264246F1-CCAD-4A5A-B14D-0FB8119C9B91}" type="presOf" srcId="{F1FE6C0B-B8BD-418A-82C6-8FD5D0291FA3}" destId="{781CEBCB-4A5E-46A1-AEB1-228F95FAC872}" srcOrd="0" destOrd="0" presId="urn:microsoft.com/office/officeart/2011/layout/CircleProcess"/>
    <dgm:cxn modelId="{2B6223E2-1196-4AFF-9BF7-0E56B05BF677}" type="presOf" srcId="{08AD80F6-E90D-4133-B99E-66A7F802FA8B}" destId="{D474459D-EEC9-4095-B89F-28F5FD340357}" srcOrd="1" destOrd="0" presId="urn:microsoft.com/office/officeart/2011/layout/CircleProcess"/>
    <dgm:cxn modelId="{5BEABE62-9F72-4B56-B4CC-120C74AB309A}" srcId="{F1FE6C0B-B8BD-418A-82C6-8FD5D0291FA3}" destId="{BAFD5458-D3AB-444A-B1BB-513705BB3AA9}" srcOrd="3" destOrd="0" parTransId="{B59DB359-D5DB-4830-AB1F-FF7A0BD273CD}" sibTransId="{6A45FB30-D247-4C8C-8DEB-8D1614251DD9}"/>
    <dgm:cxn modelId="{A2B397EE-31EB-4669-9749-B4B6E77E8794}" type="presOf" srcId="{BAFD5458-D3AB-444A-B1BB-513705BB3AA9}" destId="{C6B7CE62-597F-4745-968B-A67CADFD47F9}" srcOrd="1" destOrd="0" presId="urn:microsoft.com/office/officeart/2011/layout/CircleProcess"/>
    <dgm:cxn modelId="{AC651B35-80CF-4F7A-BEE9-760325AF3DC2}" type="presOf" srcId="{9C33BA2A-2642-4A53-B2E1-0D87CA80E13F}" destId="{CB8559A2-9AFE-4002-874E-DF4BE8842923}" srcOrd="0" destOrd="0" presId="urn:microsoft.com/office/officeart/2011/layout/CircleProcess"/>
    <dgm:cxn modelId="{CE9F87E0-35B5-43BC-A9D4-46433B6D83E9}" type="presOf" srcId="{B3D039F2-1C7A-44B8-AA38-F51461E6777E}" destId="{0ACB5144-DFEE-44E2-88A4-417BF27263FA}" srcOrd="1" destOrd="0" presId="urn:microsoft.com/office/officeart/2011/layout/CircleProcess"/>
    <dgm:cxn modelId="{733C837F-E8D8-4260-A728-DC066E5041B3}" type="presParOf" srcId="{781CEBCB-4A5E-46A1-AEB1-228F95FAC872}" destId="{742C88D9-A611-4376-A74A-6D5B0CD86080}" srcOrd="0" destOrd="0" presId="urn:microsoft.com/office/officeart/2011/layout/CircleProcess"/>
    <dgm:cxn modelId="{944018D6-DA4E-4B4A-BDAE-8046CECB4D3F}" type="presParOf" srcId="{742C88D9-A611-4376-A74A-6D5B0CD86080}" destId="{F99EDBBC-384C-41F6-A1A6-2FE5E71C6A8A}" srcOrd="0" destOrd="0" presId="urn:microsoft.com/office/officeart/2011/layout/CircleProcess"/>
    <dgm:cxn modelId="{405087BD-5DE4-40B8-BB22-B77B258386DB}" type="presParOf" srcId="{781CEBCB-4A5E-46A1-AEB1-228F95FAC872}" destId="{C23B5171-0D08-4EDC-9F7A-FF5E1C06A602}" srcOrd="1" destOrd="0" presId="urn:microsoft.com/office/officeart/2011/layout/CircleProcess"/>
    <dgm:cxn modelId="{ECE80843-75DA-4BB4-AA56-097B642B4C49}" type="presParOf" srcId="{C23B5171-0D08-4EDC-9F7A-FF5E1C06A602}" destId="{E42216C9-6C53-4C1C-BFF0-0CF1757E63C1}" srcOrd="0" destOrd="0" presId="urn:microsoft.com/office/officeart/2011/layout/CircleProcess"/>
    <dgm:cxn modelId="{E20460DC-1033-4D05-AB0E-106A6F63F359}" type="presParOf" srcId="{781CEBCB-4A5E-46A1-AEB1-228F95FAC872}" destId="{D474459D-EEC9-4095-B89F-28F5FD340357}" srcOrd="2" destOrd="0" presId="urn:microsoft.com/office/officeart/2011/layout/CircleProcess"/>
    <dgm:cxn modelId="{55A19DA6-8736-424D-8A2E-26E2D989F545}" type="presParOf" srcId="{781CEBCB-4A5E-46A1-AEB1-228F95FAC872}" destId="{0E16AFAC-26FF-472F-901B-0DDCC1776D08}" srcOrd="3" destOrd="0" presId="urn:microsoft.com/office/officeart/2011/layout/CircleProcess"/>
    <dgm:cxn modelId="{314785C8-09EE-4358-BB6B-513499193EEC}" type="presParOf" srcId="{0E16AFAC-26FF-472F-901B-0DDCC1776D08}" destId="{92A8FC96-0E1C-4C28-AD75-A0FCBF32D77F}" srcOrd="0" destOrd="0" presId="urn:microsoft.com/office/officeart/2011/layout/CircleProcess"/>
    <dgm:cxn modelId="{79F6F3D8-E1EB-4D7A-9ACA-3BCFEC74211F}" type="presParOf" srcId="{781CEBCB-4A5E-46A1-AEB1-228F95FAC872}" destId="{684F3B32-9F1D-47FB-818C-EF729B83B283}" srcOrd="4" destOrd="0" presId="urn:microsoft.com/office/officeart/2011/layout/CircleProcess"/>
    <dgm:cxn modelId="{CFD793E8-E65C-43DE-BC70-080426E726F3}" type="presParOf" srcId="{684F3B32-9F1D-47FB-818C-EF729B83B283}" destId="{E4825A28-1F5C-416A-847B-55D88323B2D9}" srcOrd="0" destOrd="0" presId="urn:microsoft.com/office/officeart/2011/layout/CircleProcess"/>
    <dgm:cxn modelId="{3CF192F7-35B0-49E0-97EA-813D61CD553F}" type="presParOf" srcId="{781CEBCB-4A5E-46A1-AEB1-228F95FAC872}" destId="{C6B7CE62-597F-4745-968B-A67CADFD47F9}" srcOrd="5" destOrd="0" presId="urn:microsoft.com/office/officeart/2011/layout/CircleProcess"/>
    <dgm:cxn modelId="{C278BD14-2DC8-4A2A-AF9C-78379501B550}" type="presParOf" srcId="{781CEBCB-4A5E-46A1-AEB1-228F95FAC872}" destId="{8D83DB44-E8F5-47C4-803E-C92A29BBCC64}" srcOrd="6" destOrd="0" presId="urn:microsoft.com/office/officeart/2011/layout/CircleProcess"/>
    <dgm:cxn modelId="{2A5589BD-8875-49A2-B0DB-A4D96984A34F}" type="presParOf" srcId="{8D83DB44-E8F5-47C4-803E-C92A29BBCC64}" destId="{C55CEB38-6774-4211-A8EB-CA830FAB2083}" srcOrd="0" destOrd="0" presId="urn:microsoft.com/office/officeart/2011/layout/CircleProcess"/>
    <dgm:cxn modelId="{37EE0E55-3056-4834-B734-B5ED6702C6F2}" type="presParOf" srcId="{781CEBCB-4A5E-46A1-AEB1-228F95FAC872}" destId="{746CE7AA-09A7-4DFF-86E8-04C1B09E080E}" srcOrd="7" destOrd="0" presId="urn:microsoft.com/office/officeart/2011/layout/CircleProcess"/>
    <dgm:cxn modelId="{38F70207-6DF2-4945-B61B-A301A0BC88F5}" type="presParOf" srcId="{746CE7AA-09A7-4DFF-86E8-04C1B09E080E}" destId="{13D01B58-82A6-467B-8BE3-13ADCF319A7B}" srcOrd="0" destOrd="0" presId="urn:microsoft.com/office/officeart/2011/layout/CircleProcess"/>
    <dgm:cxn modelId="{8406541E-B86E-4F1C-B302-7B6FA1209DA5}" type="presParOf" srcId="{781CEBCB-4A5E-46A1-AEB1-228F95FAC872}" destId="{0ACB5144-DFEE-44E2-88A4-417BF27263FA}" srcOrd="8" destOrd="0" presId="urn:microsoft.com/office/officeart/2011/layout/CircleProcess"/>
    <dgm:cxn modelId="{FCF9056C-16FD-40F6-8838-7786839560C4}" type="presParOf" srcId="{781CEBCB-4A5E-46A1-AEB1-228F95FAC872}" destId="{546E88C5-B869-45FC-8A64-C961E986B397}" srcOrd="9" destOrd="0" presId="urn:microsoft.com/office/officeart/2011/layout/CircleProcess"/>
    <dgm:cxn modelId="{F22F0D49-9B27-474E-BC17-8416AB34B0D8}" type="presParOf" srcId="{546E88C5-B869-45FC-8A64-C961E986B397}" destId="{3B02B828-DE30-435C-886F-CEC8D6C5D437}" srcOrd="0" destOrd="0" presId="urn:microsoft.com/office/officeart/2011/layout/CircleProcess"/>
    <dgm:cxn modelId="{24EFF850-7B7A-4626-8579-EA14833E7E9B}" type="presParOf" srcId="{781CEBCB-4A5E-46A1-AEB1-228F95FAC872}" destId="{34B94F53-EBB0-4F5A-BE2B-AA0DD55812F9}" srcOrd="10" destOrd="0" presId="urn:microsoft.com/office/officeart/2011/layout/CircleProcess"/>
    <dgm:cxn modelId="{01DF8B6E-7D14-49BE-9D1D-B6DD987C64DC}" type="presParOf" srcId="{34B94F53-EBB0-4F5A-BE2B-AA0DD55812F9}" destId="{D89E235F-E848-4437-A3C3-BFED63366E98}" srcOrd="0" destOrd="0" presId="urn:microsoft.com/office/officeart/2011/layout/CircleProcess"/>
    <dgm:cxn modelId="{638E4C41-E43C-4D62-AF46-C13C28FEA091}" type="presParOf" srcId="{781CEBCB-4A5E-46A1-AEB1-228F95FAC872}" destId="{C8F02A8C-4869-4C7F-967F-774BB41B0D82}" srcOrd="11" destOrd="0" presId="urn:microsoft.com/office/officeart/2011/layout/CircleProcess"/>
    <dgm:cxn modelId="{E0A276D2-1840-4A5E-87FF-B498F767A0CB}" type="presParOf" srcId="{781CEBCB-4A5E-46A1-AEB1-228F95FAC872}" destId="{A33E67BA-3AE9-4125-967E-76570219086A}" srcOrd="12" destOrd="0" presId="urn:microsoft.com/office/officeart/2011/layout/CircleProcess"/>
    <dgm:cxn modelId="{655B9932-A09B-4343-8858-31B3EFEA9B34}" type="presParOf" srcId="{A33E67BA-3AE9-4125-967E-76570219086A}" destId="{847E83CA-6D8F-44EC-8F81-D26D9F2F6DF2}" srcOrd="0" destOrd="0" presId="urn:microsoft.com/office/officeart/2011/layout/CircleProcess"/>
    <dgm:cxn modelId="{3AAF0944-D3FE-4B52-A033-EA9832020B86}" type="presParOf" srcId="{781CEBCB-4A5E-46A1-AEB1-228F95FAC872}" destId="{F98EA68E-1DCF-4F9A-9BDA-458D25913F47}" srcOrd="13" destOrd="0" presId="urn:microsoft.com/office/officeart/2011/layout/CircleProcess"/>
    <dgm:cxn modelId="{5CACA2DB-0635-497A-863A-A69C428702A3}" type="presParOf" srcId="{F98EA68E-1DCF-4F9A-9BDA-458D25913F47}" destId="{CB8559A2-9AFE-4002-874E-DF4BE8842923}" srcOrd="0" destOrd="0" presId="urn:microsoft.com/office/officeart/2011/layout/CircleProcess"/>
    <dgm:cxn modelId="{429D4C69-19C9-4BA6-8785-B48E0AE92553}" type="presParOf" srcId="{781CEBCB-4A5E-46A1-AEB1-228F95FAC872}" destId="{A91328A0-9E1E-457F-B48E-32C153D7CA3F}"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FE6C0B-B8BD-418A-82C6-8FD5D0291FA3}"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9C33BA2A-2642-4A53-B2E1-0D87CA80E13F}">
      <dgm:prSet phldrT="[Text]" custT="1"/>
      <dgm:spPr/>
      <dgm:t>
        <a:bodyPr/>
        <a:lstStyle/>
        <a:p>
          <a:r>
            <a:rPr lang="ar-BH" sz="2800" b="1" dirty="0">
              <a:latin typeface="Sakkal Majalla" panose="02000000000000000000" pitchFamily="2" charset="-78"/>
              <a:cs typeface="Sakkal Majalla" panose="02000000000000000000" pitchFamily="2" charset="-78"/>
            </a:rPr>
            <a:t>تقديم الخدمة</a:t>
          </a:r>
          <a:endParaRPr lang="en-US" sz="2800" b="1" dirty="0">
            <a:latin typeface="Sakkal Majalla" panose="02000000000000000000" pitchFamily="2" charset="-78"/>
            <a:cs typeface="Sakkal Majalla" panose="02000000000000000000" pitchFamily="2" charset="-78"/>
          </a:endParaRPr>
        </a:p>
      </dgm:t>
    </dgm:pt>
    <dgm:pt modelId="{F6E18C49-2259-4EF4-8C29-5A7B1EA18D2F}" type="parTrans" cxnId="{68F71F8A-D66A-4FF4-95BB-471B25828C02}">
      <dgm:prSet/>
      <dgm:spPr/>
      <dgm:t>
        <a:bodyPr/>
        <a:lstStyle/>
        <a:p>
          <a:endParaRPr lang="en-US" sz="2800" b="1">
            <a:latin typeface="Sakkal Majalla" panose="02000000000000000000" pitchFamily="2" charset="-78"/>
            <a:cs typeface="Sakkal Majalla" panose="02000000000000000000" pitchFamily="2" charset="-78"/>
          </a:endParaRPr>
        </a:p>
      </dgm:t>
    </dgm:pt>
    <dgm:pt modelId="{EA0FB512-6B68-41D8-A45A-4999BE1C3134}" type="sibTrans" cxnId="{68F71F8A-D66A-4FF4-95BB-471B25828C02}">
      <dgm:prSet/>
      <dgm:spPr/>
      <dgm:t>
        <a:bodyPr/>
        <a:lstStyle/>
        <a:p>
          <a:endParaRPr lang="en-US" sz="2800" b="1">
            <a:latin typeface="Sakkal Majalla" panose="02000000000000000000" pitchFamily="2" charset="-78"/>
            <a:cs typeface="Sakkal Majalla" panose="02000000000000000000" pitchFamily="2" charset="-78"/>
          </a:endParaRPr>
        </a:p>
      </dgm:t>
    </dgm:pt>
    <dgm:pt modelId="{BAFD5458-D3AB-444A-B1BB-513705BB3AA9}">
      <dgm:prSet phldrT="[Text]" custT="1"/>
      <dgm:spPr/>
      <dgm:t>
        <a:bodyPr/>
        <a:lstStyle/>
        <a:p>
          <a:r>
            <a:rPr lang="ar-BH" sz="2800" b="1" dirty="0">
              <a:latin typeface="Sakkal Majalla" panose="02000000000000000000" pitchFamily="2" charset="-78"/>
              <a:cs typeface="Sakkal Majalla" panose="02000000000000000000" pitchFamily="2" charset="-78"/>
            </a:rPr>
            <a:t>المُنْتَج</a:t>
          </a:r>
          <a:endParaRPr lang="en-US" sz="2800" b="1" dirty="0">
            <a:latin typeface="Sakkal Majalla" panose="02000000000000000000" pitchFamily="2" charset="-78"/>
            <a:cs typeface="Sakkal Majalla" panose="02000000000000000000" pitchFamily="2" charset="-78"/>
          </a:endParaRPr>
        </a:p>
      </dgm:t>
    </dgm:pt>
    <dgm:pt modelId="{B59DB359-D5DB-4830-AB1F-FF7A0BD273CD}" type="parTrans" cxnId="{5BEABE62-9F72-4B56-B4CC-120C74AB309A}">
      <dgm:prSet/>
      <dgm:spPr/>
      <dgm:t>
        <a:bodyPr/>
        <a:lstStyle/>
        <a:p>
          <a:endParaRPr lang="en-US" sz="2800" b="1">
            <a:latin typeface="Sakkal Majalla" panose="02000000000000000000" pitchFamily="2" charset="-78"/>
            <a:cs typeface="Sakkal Majalla" panose="02000000000000000000" pitchFamily="2" charset="-78"/>
          </a:endParaRPr>
        </a:p>
      </dgm:t>
    </dgm:pt>
    <dgm:pt modelId="{6A45FB30-D247-4C8C-8DEB-8D1614251DD9}" type="sibTrans" cxnId="{5BEABE62-9F72-4B56-B4CC-120C74AB309A}">
      <dgm:prSet/>
      <dgm:spPr/>
      <dgm:t>
        <a:bodyPr/>
        <a:lstStyle/>
        <a:p>
          <a:endParaRPr lang="en-US" sz="2800" b="1">
            <a:latin typeface="Sakkal Majalla" panose="02000000000000000000" pitchFamily="2" charset="-78"/>
            <a:cs typeface="Sakkal Majalla" panose="02000000000000000000" pitchFamily="2" charset="-78"/>
          </a:endParaRPr>
        </a:p>
      </dgm:t>
    </dgm:pt>
    <dgm:pt modelId="{08AD80F6-E90D-4133-B99E-66A7F802FA8B}">
      <dgm:prSet phldrT="[Text]" custT="1"/>
      <dgm:spPr/>
      <dgm:t>
        <a:bodyPr/>
        <a:lstStyle/>
        <a:p>
          <a:r>
            <a:rPr lang="ar-BH" sz="2200" b="0" dirty="0">
              <a:solidFill>
                <a:srgbClr val="C00000"/>
              </a:solidFill>
              <a:latin typeface="Sakkal Majalla" panose="02000000000000000000" pitchFamily="2" charset="-78"/>
              <a:cs typeface="Sultan bold" pitchFamily="2" charset="-78"/>
            </a:rPr>
            <a:t>المزيج التسويقي</a:t>
          </a:r>
          <a:endParaRPr lang="en-US" sz="2200" b="0" dirty="0">
            <a:solidFill>
              <a:srgbClr val="C00000"/>
            </a:solidFill>
            <a:latin typeface="Sakkal Majalla" panose="02000000000000000000" pitchFamily="2" charset="-78"/>
            <a:cs typeface="Sultan bold" pitchFamily="2" charset="-78"/>
          </a:endParaRPr>
        </a:p>
      </dgm:t>
    </dgm:pt>
    <dgm:pt modelId="{8CDAD361-F0F4-433B-AA1A-9949A864F0E7}" type="parTrans" cxnId="{9B2CC01A-CECA-4588-8B30-664DA2FD9011}">
      <dgm:prSet/>
      <dgm:spPr/>
      <dgm:t>
        <a:bodyPr/>
        <a:lstStyle/>
        <a:p>
          <a:endParaRPr lang="en-US" sz="2800" b="1">
            <a:latin typeface="Sakkal Majalla" panose="02000000000000000000" pitchFamily="2" charset="-78"/>
            <a:cs typeface="Sakkal Majalla" panose="02000000000000000000" pitchFamily="2" charset="-78"/>
          </a:endParaRPr>
        </a:p>
      </dgm:t>
    </dgm:pt>
    <dgm:pt modelId="{DDA062EE-A106-4C9E-9B3C-0311FE3E2316}" type="sibTrans" cxnId="{9B2CC01A-CECA-4588-8B30-664DA2FD9011}">
      <dgm:prSet/>
      <dgm:spPr/>
      <dgm:t>
        <a:bodyPr/>
        <a:lstStyle/>
        <a:p>
          <a:endParaRPr lang="en-US" sz="2800" b="1">
            <a:latin typeface="Sakkal Majalla" panose="02000000000000000000" pitchFamily="2" charset="-78"/>
            <a:cs typeface="Sakkal Majalla" panose="02000000000000000000" pitchFamily="2" charset="-78"/>
          </a:endParaRPr>
        </a:p>
      </dgm:t>
    </dgm:pt>
    <dgm:pt modelId="{0D8EFDC0-DE69-40E6-B980-4D5D42814A97}">
      <dgm:prSet custT="1"/>
      <dgm:spPr/>
      <dgm:t>
        <a:bodyPr/>
        <a:lstStyle/>
        <a:p>
          <a:r>
            <a:rPr lang="ar-BH" sz="2800" b="1" dirty="0">
              <a:latin typeface="Sakkal Majalla" panose="02000000000000000000" pitchFamily="2" charset="-78"/>
              <a:cs typeface="Sakkal Majalla" panose="02000000000000000000" pitchFamily="2" charset="-78"/>
            </a:rPr>
            <a:t>التوزيع (المكان)</a:t>
          </a:r>
          <a:endParaRPr lang="en-US" sz="2800" b="1" dirty="0">
            <a:latin typeface="Sakkal Majalla" panose="02000000000000000000" pitchFamily="2" charset="-78"/>
            <a:cs typeface="Sakkal Majalla" panose="02000000000000000000" pitchFamily="2" charset="-78"/>
          </a:endParaRPr>
        </a:p>
      </dgm:t>
    </dgm:pt>
    <dgm:pt modelId="{4BDA2BA1-E180-4D48-9EAF-009B9B1CBA58}" type="parTrans" cxnId="{6C89B02E-AD02-48EB-B362-6568BC0A24DC}">
      <dgm:prSet/>
      <dgm:spPr/>
      <dgm:t>
        <a:bodyPr/>
        <a:lstStyle/>
        <a:p>
          <a:endParaRPr lang="en-US" sz="2800" b="1">
            <a:latin typeface="Sakkal Majalla" panose="02000000000000000000" pitchFamily="2" charset="-78"/>
            <a:cs typeface="Sakkal Majalla" panose="02000000000000000000" pitchFamily="2" charset="-78"/>
          </a:endParaRPr>
        </a:p>
      </dgm:t>
    </dgm:pt>
    <dgm:pt modelId="{F9AC12A5-E348-4788-ADFD-BAEE11770688}" type="sibTrans" cxnId="{6C89B02E-AD02-48EB-B362-6568BC0A24DC}">
      <dgm:prSet/>
      <dgm:spPr/>
      <dgm:t>
        <a:bodyPr/>
        <a:lstStyle/>
        <a:p>
          <a:endParaRPr lang="en-US" sz="2800" b="1">
            <a:latin typeface="Sakkal Majalla" panose="02000000000000000000" pitchFamily="2" charset="-78"/>
            <a:cs typeface="Sakkal Majalla" panose="02000000000000000000" pitchFamily="2" charset="-78"/>
          </a:endParaRPr>
        </a:p>
      </dgm:t>
    </dgm:pt>
    <dgm:pt modelId="{B3D039F2-1C7A-44B8-AA38-F51461E6777E}">
      <dgm:prSet custT="1"/>
      <dgm:spPr/>
      <dgm:t>
        <a:bodyPr/>
        <a:lstStyle/>
        <a:p>
          <a:r>
            <a:rPr lang="ar-BH" sz="2800" b="1" dirty="0">
              <a:latin typeface="Sakkal Majalla" panose="02000000000000000000" pitchFamily="2" charset="-78"/>
              <a:cs typeface="Sakkal Majalla" panose="02000000000000000000" pitchFamily="2" charset="-78"/>
            </a:rPr>
            <a:t>السعر</a:t>
          </a:r>
          <a:endParaRPr lang="en-US" sz="2800" b="1" dirty="0">
            <a:latin typeface="Sakkal Majalla" panose="02000000000000000000" pitchFamily="2" charset="-78"/>
            <a:cs typeface="Sakkal Majalla" panose="02000000000000000000" pitchFamily="2" charset="-78"/>
          </a:endParaRPr>
        </a:p>
      </dgm:t>
    </dgm:pt>
    <dgm:pt modelId="{C16A1908-BE12-4BF9-865C-D91AF2CB9F81}" type="parTrans" cxnId="{043C19A8-1647-49B7-9A36-DF4AFA48E89B}">
      <dgm:prSet/>
      <dgm:spPr/>
      <dgm:t>
        <a:bodyPr/>
        <a:lstStyle/>
        <a:p>
          <a:endParaRPr lang="en-US" sz="2800" b="1">
            <a:latin typeface="Sakkal Majalla" panose="02000000000000000000" pitchFamily="2" charset="-78"/>
            <a:cs typeface="Sakkal Majalla" panose="02000000000000000000" pitchFamily="2" charset="-78"/>
          </a:endParaRPr>
        </a:p>
      </dgm:t>
    </dgm:pt>
    <dgm:pt modelId="{898DA9F8-3DC6-45AB-A126-6C2EBADC31D4}" type="sibTrans" cxnId="{043C19A8-1647-49B7-9A36-DF4AFA48E89B}">
      <dgm:prSet/>
      <dgm:spPr/>
      <dgm:t>
        <a:bodyPr/>
        <a:lstStyle/>
        <a:p>
          <a:endParaRPr lang="en-US" sz="2800" b="1">
            <a:latin typeface="Sakkal Majalla" panose="02000000000000000000" pitchFamily="2" charset="-78"/>
            <a:cs typeface="Sakkal Majalla" panose="02000000000000000000" pitchFamily="2" charset="-78"/>
          </a:endParaRPr>
        </a:p>
      </dgm:t>
    </dgm:pt>
    <dgm:pt modelId="{77C8DBC1-B717-4750-BD6C-45B362D7BBDB}">
      <dgm:prSet custT="1"/>
      <dgm:spPr/>
      <dgm:t>
        <a:bodyPr/>
        <a:lstStyle/>
        <a:p>
          <a:r>
            <a:rPr lang="ar-BH" sz="2800" b="1" dirty="0">
              <a:latin typeface="Sakkal Majalla" panose="02000000000000000000" pitchFamily="2" charset="-78"/>
              <a:cs typeface="Sakkal Majalla" panose="02000000000000000000" pitchFamily="2" charset="-78"/>
            </a:rPr>
            <a:t>البيئة المادية</a:t>
          </a:r>
          <a:endParaRPr lang="en-US" sz="2800" b="1" dirty="0">
            <a:latin typeface="Sakkal Majalla" panose="02000000000000000000" pitchFamily="2" charset="-78"/>
            <a:cs typeface="Sakkal Majalla" panose="02000000000000000000" pitchFamily="2" charset="-78"/>
          </a:endParaRPr>
        </a:p>
      </dgm:t>
    </dgm:pt>
    <dgm:pt modelId="{DF32187B-9759-4594-B301-FF17922EF114}" type="parTrans" cxnId="{FA8540C0-DD85-4A1F-8162-EF9848551903}">
      <dgm:prSet/>
      <dgm:spPr/>
      <dgm:t>
        <a:bodyPr/>
        <a:lstStyle/>
        <a:p>
          <a:endParaRPr lang="en-US" sz="2800" b="1">
            <a:latin typeface="Sakkal Majalla" panose="02000000000000000000" pitchFamily="2" charset="-78"/>
            <a:cs typeface="Sakkal Majalla" panose="02000000000000000000" pitchFamily="2" charset="-78"/>
          </a:endParaRPr>
        </a:p>
      </dgm:t>
    </dgm:pt>
    <dgm:pt modelId="{325C8562-9632-468E-A6D4-B3C081A72F63}" type="sibTrans" cxnId="{FA8540C0-DD85-4A1F-8162-EF9848551903}">
      <dgm:prSet/>
      <dgm:spPr/>
      <dgm:t>
        <a:bodyPr/>
        <a:lstStyle/>
        <a:p>
          <a:endParaRPr lang="en-US" sz="2800" b="1">
            <a:latin typeface="Sakkal Majalla" panose="02000000000000000000" pitchFamily="2" charset="-78"/>
            <a:cs typeface="Sakkal Majalla" panose="02000000000000000000" pitchFamily="2" charset="-78"/>
          </a:endParaRPr>
        </a:p>
      </dgm:t>
    </dgm:pt>
    <dgm:pt modelId="{82CB414E-4551-482A-BF41-16ABE1655BEC}">
      <dgm:prSet custT="1"/>
      <dgm:spPr/>
      <dgm:t>
        <a:bodyPr/>
        <a:lstStyle/>
        <a:p>
          <a:r>
            <a:rPr lang="ar-BH" sz="2800" b="1" dirty="0">
              <a:latin typeface="Sakkal Majalla" panose="02000000000000000000" pitchFamily="2" charset="-78"/>
              <a:cs typeface="Sakkal Majalla" panose="02000000000000000000" pitchFamily="2" charset="-78"/>
            </a:rPr>
            <a:t>الترويج</a:t>
          </a:r>
          <a:endParaRPr lang="en-US" sz="2800" b="1" dirty="0">
            <a:latin typeface="Sakkal Majalla" panose="02000000000000000000" pitchFamily="2" charset="-78"/>
            <a:cs typeface="Sakkal Majalla" panose="02000000000000000000" pitchFamily="2" charset="-78"/>
          </a:endParaRPr>
        </a:p>
      </dgm:t>
    </dgm:pt>
    <dgm:pt modelId="{55461BF5-B027-4ACB-B86E-311B9794B0BA}" type="parTrans" cxnId="{70D27D8B-9D33-4293-B21F-21A3B751F7BF}">
      <dgm:prSet/>
      <dgm:spPr/>
      <dgm:t>
        <a:bodyPr/>
        <a:lstStyle/>
        <a:p>
          <a:endParaRPr lang="en-US" sz="2800" b="1">
            <a:latin typeface="Sakkal Majalla" panose="02000000000000000000" pitchFamily="2" charset="-78"/>
            <a:cs typeface="Sakkal Majalla" panose="02000000000000000000" pitchFamily="2" charset="-78"/>
          </a:endParaRPr>
        </a:p>
      </dgm:t>
    </dgm:pt>
    <dgm:pt modelId="{E4FFB34A-5A6F-46F8-AB12-98A3534E5EA0}" type="sibTrans" cxnId="{70D27D8B-9D33-4293-B21F-21A3B751F7BF}">
      <dgm:prSet/>
      <dgm:spPr/>
      <dgm:t>
        <a:bodyPr/>
        <a:lstStyle/>
        <a:p>
          <a:endParaRPr lang="en-US" sz="2800" b="1">
            <a:latin typeface="Sakkal Majalla" panose="02000000000000000000" pitchFamily="2" charset="-78"/>
            <a:cs typeface="Sakkal Majalla" panose="02000000000000000000" pitchFamily="2" charset="-78"/>
          </a:endParaRPr>
        </a:p>
      </dgm:t>
    </dgm:pt>
    <dgm:pt modelId="{F45202F1-5CBE-4D53-A50F-C91D9CEE308A}">
      <dgm:prSet custT="1"/>
      <dgm:spPr/>
      <dgm:t>
        <a:bodyPr/>
        <a:lstStyle/>
        <a:p>
          <a:r>
            <a:rPr lang="ar-BH" sz="2800" b="1" dirty="0">
              <a:latin typeface="Sakkal Majalla" panose="02000000000000000000" pitchFamily="2" charset="-78"/>
              <a:cs typeface="Sakkal Majalla" panose="02000000000000000000" pitchFamily="2" charset="-78"/>
            </a:rPr>
            <a:t>الأفراد</a:t>
          </a:r>
          <a:endParaRPr lang="en-US" sz="2800" b="1" dirty="0">
            <a:latin typeface="Sakkal Majalla" panose="02000000000000000000" pitchFamily="2" charset="-78"/>
            <a:cs typeface="Sakkal Majalla" panose="02000000000000000000" pitchFamily="2" charset="-78"/>
          </a:endParaRPr>
        </a:p>
      </dgm:t>
    </dgm:pt>
    <dgm:pt modelId="{1983EEE1-22CD-460D-8632-6BA834C7A89D}" type="parTrans" cxnId="{0A2D86C2-D731-4E20-9023-EF34AFC974FB}">
      <dgm:prSet/>
      <dgm:spPr/>
      <dgm:t>
        <a:bodyPr/>
        <a:lstStyle/>
        <a:p>
          <a:endParaRPr lang="en-US" sz="2800" b="1">
            <a:latin typeface="Sakkal Majalla" panose="02000000000000000000" pitchFamily="2" charset="-78"/>
            <a:cs typeface="Sakkal Majalla" panose="02000000000000000000" pitchFamily="2" charset="-78"/>
          </a:endParaRPr>
        </a:p>
      </dgm:t>
    </dgm:pt>
    <dgm:pt modelId="{6210ECB4-DEA8-4BC1-8A55-837B9C600FC8}" type="sibTrans" cxnId="{0A2D86C2-D731-4E20-9023-EF34AFC974FB}">
      <dgm:prSet/>
      <dgm:spPr/>
      <dgm:t>
        <a:bodyPr/>
        <a:lstStyle/>
        <a:p>
          <a:endParaRPr lang="en-US" sz="2800" b="1">
            <a:latin typeface="Sakkal Majalla" panose="02000000000000000000" pitchFamily="2" charset="-78"/>
            <a:cs typeface="Sakkal Majalla" panose="02000000000000000000" pitchFamily="2" charset="-78"/>
          </a:endParaRPr>
        </a:p>
      </dgm:t>
    </dgm:pt>
    <dgm:pt modelId="{781CEBCB-4A5E-46A1-AEB1-228F95FAC872}" type="pres">
      <dgm:prSet presAssocID="{F1FE6C0B-B8BD-418A-82C6-8FD5D0291FA3}" presName="Name0" presStyleCnt="0">
        <dgm:presLayoutVars>
          <dgm:chMax val="11"/>
          <dgm:chPref val="11"/>
          <dgm:dir/>
          <dgm:resizeHandles/>
        </dgm:presLayoutVars>
      </dgm:prSet>
      <dgm:spPr/>
      <dgm:t>
        <a:bodyPr/>
        <a:lstStyle/>
        <a:p>
          <a:pPr rtl="1"/>
          <a:endParaRPr lang="ar-BH"/>
        </a:p>
      </dgm:t>
    </dgm:pt>
    <dgm:pt modelId="{82A2AE17-C7EC-41FE-8907-30E1B3FCA71E}" type="pres">
      <dgm:prSet presAssocID="{08AD80F6-E90D-4133-B99E-66A7F802FA8B}" presName="Accent8" presStyleCnt="0"/>
      <dgm:spPr/>
    </dgm:pt>
    <dgm:pt modelId="{F99EDBBC-384C-41F6-A1A6-2FE5E71C6A8A}" type="pres">
      <dgm:prSet presAssocID="{08AD80F6-E90D-4133-B99E-66A7F802FA8B}" presName="Accent" presStyleLbl="node1" presStyleIdx="0" presStyleCnt="8"/>
      <dgm:spPr/>
    </dgm:pt>
    <dgm:pt modelId="{45677071-8283-4E42-90E5-8B42C8ECD14F}" type="pres">
      <dgm:prSet presAssocID="{08AD80F6-E90D-4133-B99E-66A7F802FA8B}" presName="ParentBackground8" presStyleCnt="0"/>
      <dgm:spPr/>
    </dgm:pt>
    <dgm:pt modelId="{E42216C9-6C53-4C1C-BFF0-0CF1757E63C1}" type="pres">
      <dgm:prSet presAssocID="{08AD80F6-E90D-4133-B99E-66A7F802FA8B}" presName="ParentBackground" presStyleLbl="fgAcc1" presStyleIdx="0" presStyleCnt="8"/>
      <dgm:spPr/>
      <dgm:t>
        <a:bodyPr/>
        <a:lstStyle/>
        <a:p>
          <a:pPr rtl="1"/>
          <a:endParaRPr lang="ar-BH"/>
        </a:p>
      </dgm:t>
    </dgm:pt>
    <dgm:pt modelId="{5FD2D22F-4B3B-4EB3-B093-A8DA16DB166C}" type="pres">
      <dgm:prSet presAssocID="{08AD80F6-E90D-4133-B99E-66A7F802FA8B}" presName="Parent8" presStyleLbl="revTx" presStyleIdx="0" presStyleCnt="0">
        <dgm:presLayoutVars>
          <dgm:chMax val="1"/>
          <dgm:chPref val="1"/>
          <dgm:bulletEnabled val="1"/>
        </dgm:presLayoutVars>
      </dgm:prSet>
      <dgm:spPr/>
      <dgm:t>
        <a:bodyPr/>
        <a:lstStyle/>
        <a:p>
          <a:pPr rtl="1"/>
          <a:endParaRPr lang="ar-BH"/>
        </a:p>
      </dgm:t>
    </dgm:pt>
    <dgm:pt modelId="{B44655D9-AF6F-4C50-8859-4C7E7A0FF6C5}" type="pres">
      <dgm:prSet presAssocID="{BAFD5458-D3AB-444A-B1BB-513705BB3AA9}" presName="Accent7" presStyleCnt="0"/>
      <dgm:spPr/>
    </dgm:pt>
    <dgm:pt modelId="{92A8FC96-0E1C-4C28-AD75-A0FCBF32D77F}" type="pres">
      <dgm:prSet presAssocID="{BAFD5458-D3AB-444A-B1BB-513705BB3AA9}" presName="Accent" presStyleLbl="node1" presStyleIdx="1" presStyleCnt="8"/>
      <dgm:spPr/>
    </dgm:pt>
    <dgm:pt modelId="{F112575B-76D4-4B5C-9753-7EBD275B83D6}" type="pres">
      <dgm:prSet presAssocID="{BAFD5458-D3AB-444A-B1BB-513705BB3AA9}" presName="ParentBackground7" presStyleCnt="0"/>
      <dgm:spPr/>
    </dgm:pt>
    <dgm:pt modelId="{E4825A28-1F5C-416A-847B-55D88323B2D9}" type="pres">
      <dgm:prSet presAssocID="{BAFD5458-D3AB-444A-B1BB-513705BB3AA9}" presName="ParentBackground" presStyleLbl="fgAcc1" presStyleIdx="1" presStyleCnt="8"/>
      <dgm:spPr/>
      <dgm:t>
        <a:bodyPr/>
        <a:lstStyle/>
        <a:p>
          <a:pPr rtl="1"/>
          <a:endParaRPr lang="ar-BH"/>
        </a:p>
      </dgm:t>
    </dgm:pt>
    <dgm:pt modelId="{6CD84E86-CB4B-49F2-892E-2A0F1CE8C68E}" type="pres">
      <dgm:prSet presAssocID="{BAFD5458-D3AB-444A-B1BB-513705BB3AA9}" presName="Parent7" presStyleLbl="revTx" presStyleIdx="0" presStyleCnt="0">
        <dgm:presLayoutVars>
          <dgm:chMax val="1"/>
          <dgm:chPref val="1"/>
          <dgm:bulletEnabled val="1"/>
        </dgm:presLayoutVars>
      </dgm:prSet>
      <dgm:spPr/>
      <dgm:t>
        <a:bodyPr/>
        <a:lstStyle/>
        <a:p>
          <a:pPr rtl="1"/>
          <a:endParaRPr lang="ar-BH"/>
        </a:p>
      </dgm:t>
    </dgm:pt>
    <dgm:pt modelId="{19F9C2C1-446E-4A2A-971D-B7173299FA54}" type="pres">
      <dgm:prSet presAssocID="{B3D039F2-1C7A-44B8-AA38-F51461E6777E}" presName="Accent6" presStyleCnt="0"/>
      <dgm:spPr/>
    </dgm:pt>
    <dgm:pt modelId="{C55CEB38-6774-4211-A8EB-CA830FAB2083}" type="pres">
      <dgm:prSet presAssocID="{B3D039F2-1C7A-44B8-AA38-F51461E6777E}" presName="Accent" presStyleLbl="node1" presStyleIdx="2" presStyleCnt="8"/>
      <dgm:spPr/>
    </dgm:pt>
    <dgm:pt modelId="{5D011E0F-D198-4A4B-9C54-6DFCBE1FF9B4}" type="pres">
      <dgm:prSet presAssocID="{B3D039F2-1C7A-44B8-AA38-F51461E6777E}" presName="ParentBackground6" presStyleCnt="0"/>
      <dgm:spPr/>
    </dgm:pt>
    <dgm:pt modelId="{13D01B58-82A6-467B-8BE3-13ADCF319A7B}" type="pres">
      <dgm:prSet presAssocID="{B3D039F2-1C7A-44B8-AA38-F51461E6777E}" presName="ParentBackground" presStyleLbl="fgAcc1" presStyleIdx="2" presStyleCnt="8"/>
      <dgm:spPr/>
      <dgm:t>
        <a:bodyPr/>
        <a:lstStyle/>
        <a:p>
          <a:pPr rtl="1"/>
          <a:endParaRPr lang="ar-BH"/>
        </a:p>
      </dgm:t>
    </dgm:pt>
    <dgm:pt modelId="{4BF33723-F4EC-45FF-9980-FA3270EF812C}" type="pres">
      <dgm:prSet presAssocID="{B3D039F2-1C7A-44B8-AA38-F51461E6777E}" presName="Parent6" presStyleLbl="revTx" presStyleIdx="0" presStyleCnt="0">
        <dgm:presLayoutVars>
          <dgm:chMax val="1"/>
          <dgm:chPref val="1"/>
          <dgm:bulletEnabled val="1"/>
        </dgm:presLayoutVars>
      </dgm:prSet>
      <dgm:spPr/>
      <dgm:t>
        <a:bodyPr/>
        <a:lstStyle/>
        <a:p>
          <a:pPr rtl="1"/>
          <a:endParaRPr lang="ar-BH"/>
        </a:p>
      </dgm:t>
    </dgm:pt>
    <dgm:pt modelId="{F2139D9E-3EE6-42A2-B0FA-3B7EC6AA2A63}" type="pres">
      <dgm:prSet presAssocID="{0D8EFDC0-DE69-40E6-B980-4D5D42814A97}" presName="Accent5" presStyleCnt="0"/>
      <dgm:spPr/>
    </dgm:pt>
    <dgm:pt modelId="{3B02B828-DE30-435C-886F-CEC8D6C5D437}" type="pres">
      <dgm:prSet presAssocID="{0D8EFDC0-DE69-40E6-B980-4D5D42814A97}" presName="Accent" presStyleLbl="node1" presStyleIdx="3" presStyleCnt="8"/>
      <dgm:spPr/>
    </dgm:pt>
    <dgm:pt modelId="{21205063-8864-49B9-A3AA-3719543F0F46}" type="pres">
      <dgm:prSet presAssocID="{0D8EFDC0-DE69-40E6-B980-4D5D42814A97}" presName="ParentBackground5" presStyleCnt="0"/>
      <dgm:spPr/>
    </dgm:pt>
    <dgm:pt modelId="{D89E235F-E848-4437-A3C3-BFED63366E98}" type="pres">
      <dgm:prSet presAssocID="{0D8EFDC0-DE69-40E6-B980-4D5D42814A97}" presName="ParentBackground" presStyleLbl="fgAcc1" presStyleIdx="3" presStyleCnt="8"/>
      <dgm:spPr/>
      <dgm:t>
        <a:bodyPr/>
        <a:lstStyle/>
        <a:p>
          <a:pPr rtl="1"/>
          <a:endParaRPr lang="ar-BH"/>
        </a:p>
      </dgm:t>
    </dgm:pt>
    <dgm:pt modelId="{1DB4096E-06FF-4A32-BB9F-5DA5162455B9}" type="pres">
      <dgm:prSet presAssocID="{0D8EFDC0-DE69-40E6-B980-4D5D42814A97}" presName="Parent5" presStyleLbl="revTx" presStyleIdx="0" presStyleCnt="0">
        <dgm:presLayoutVars>
          <dgm:chMax val="1"/>
          <dgm:chPref val="1"/>
          <dgm:bulletEnabled val="1"/>
        </dgm:presLayoutVars>
      </dgm:prSet>
      <dgm:spPr/>
      <dgm:t>
        <a:bodyPr/>
        <a:lstStyle/>
        <a:p>
          <a:pPr rtl="1"/>
          <a:endParaRPr lang="ar-BH"/>
        </a:p>
      </dgm:t>
    </dgm:pt>
    <dgm:pt modelId="{1EEC6C7A-FDCF-416A-BFC8-D9136C317963}" type="pres">
      <dgm:prSet presAssocID="{82CB414E-4551-482A-BF41-16ABE1655BEC}" presName="Accent4" presStyleCnt="0"/>
      <dgm:spPr/>
    </dgm:pt>
    <dgm:pt modelId="{4C5946C7-E020-4A19-AEF4-701489D4A566}" type="pres">
      <dgm:prSet presAssocID="{82CB414E-4551-482A-BF41-16ABE1655BEC}" presName="Accent" presStyleLbl="node1" presStyleIdx="4" presStyleCnt="8"/>
      <dgm:spPr/>
    </dgm:pt>
    <dgm:pt modelId="{0A1D210F-827E-4D39-956D-90E9B473CC64}" type="pres">
      <dgm:prSet presAssocID="{82CB414E-4551-482A-BF41-16ABE1655BEC}" presName="ParentBackground4" presStyleCnt="0"/>
      <dgm:spPr/>
    </dgm:pt>
    <dgm:pt modelId="{8F3DEA02-5784-4AB5-BB3B-F29665C3A6BF}" type="pres">
      <dgm:prSet presAssocID="{82CB414E-4551-482A-BF41-16ABE1655BEC}" presName="ParentBackground" presStyleLbl="fgAcc1" presStyleIdx="4" presStyleCnt="8"/>
      <dgm:spPr/>
      <dgm:t>
        <a:bodyPr/>
        <a:lstStyle/>
        <a:p>
          <a:pPr rtl="1"/>
          <a:endParaRPr lang="ar-BH"/>
        </a:p>
      </dgm:t>
    </dgm:pt>
    <dgm:pt modelId="{90CE22DE-75FB-4ACF-8C3D-272DF9CD8293}" type="pres">
      <dgm:prSet presAssocID="{82CB414E-4551-482A-BF41-16ABE1655BEC}" presName="Parent4" presStyleLbl="revTx" presStyleIdx="0" presStyleCnt="0">
        <dgm:presLayoutVars>
          <dgm:chMax val="1"/>
          <dgm:chPref val="1"/>
          <dgm:bulletEnabled val="1"/>
        </dgm:presLayoutVars>
      </dgm:prSet>
      <dgm:spPr/>
      <dgm:t>
        <a:bodyPr/>
        <a:lstStyle/>
        <a:p>
          <a:pPr rtl="1"/>
          <a:endParaRPr lang="ar-BH"/>
        </a:p>
      </dgm:t>
    </dgm:pt>
    <dgm:pt modelId="{80CC0784-EFEA-47E0-87A2-8A36D28FE3F1}" type="pres">
      <dgm:prSet presAssocID="{F45202F1-5CBE-4D53-A50F-C91D9CEE308A}" presName="Accent3" presStyleCnt="0"/>
      <dgm:spPr/>
    </dgm:pt>
    <dgm:pt modelId="{7515BE3A-C97B-4CDB-9137-34F154C273DB}" type="pres">
      <dgm:prSet presAssocID="{F45202F1-5CBE-4D53-A50F-C91D9CEE308A}" presName="Accent" presStyleLbl="node1" presStyleIdx="5" presStyleCnt="8"/>
      <dgm:spPr/>
    </dgm:pt>
    <dgm:pt modelId="{2D6ACE5C-23B4-489E-81FA-F5F7B1F6F01B}" type="pres">
      <dgm:prSet presAssocID="{F45202F1-5CBE-4D53-A50F-C91D9CEE308A}" presName="ParentBackground3" presStyleCnt="0"/>
      <dgm:spPr/>
    </dgm:pt>
    <dgm:pt modelId="{2737F30F-B390-42C2-B3E6-008D72DE6B87}" type="pres">
      <dgm:prSet presAssocID="{F45202F1-5CBE-4D53-A50F-C91D9CEE308A}" presName="ParentBackground" presStyleLbl="fgAcc1" presStyleIdx="5" presStyleCnt="8"/>
      <dgm:spPr/>
      <dgm:t>
        <a:bodyPr/>
        <a:lstStyle/>
        <a:p>
          <a:pPr rtl="1"/>
          <a:endParaRPr lang="ar-BH"/>
        </a:p>
      </dgm:t>
    </dgm:pt>
    <dgm:pt modelId="{5347D084-A51D-468B-A209-5B65E21F10FA}" type="pres">
      <dgm:prSet presAssocID="{F45202F1-5CBE-4D53-A50F-C91D9CEE308A}" presName="Parent3" presStyleLbl="revTx" presStyleIdx="0" presStyleCnt="0">
        <dgm:presLayoutVars>
          <dgm:chMax val="1"/>
          <dgm:chPref val="1"/>
          <dgm:bulletEnabled val="1"/>
        </dgm:presLayoutVars>
      </dgm:prSet>
      <dgm:spPr/>
      <dgm:t>
        <a:bodyPr/>
        <a:lstStyle/>
        <a:p>
          <a:pPr rtl="1"/>
          <a:endParaRPr lang="ar-BH"/>
        </a:p>
      </dgm:t>
    </dgm:pt>
    <dgm:pt modelId="{F9B841BF-6A65-4528-AEB2-7B4F61E8CB85}" type="pres">
      <dgm:prSet presAssocID="{77C8DBC1-B717-4750-BD6C-45B362D7BBDB}" presName="Accent2" presStyleCnt="0"/>
      <dgm:spPr/>
    </dgm:pt>
    <dgm:pt modelId="{D0791F2B-8B67-417D-B1C8-AD4D5D8EE89D}" type="pres">
      <dgm:prSet presAssocID="{77C8DBC1-B717-4750-BD6C-45B362D7BBDB}" presName="Accent" presStyleLbl="node1" presStyleIdx="6" presStyleCnt="8"/>
      <dgm:spPr>
        <a:solidFill>
          <a:srgbClr val="C00000"/>
        </a:solidFill>
      </dgm:spPr>
    </dgm:pt>
    <dgm:pt modelId="{7EFEBD95-DB12-43A1-B107-6A2DF7928F96}" type="pres">
      <dgm:prSet presAssocID="{77C8DBC1-B717-4750-BD6C-45B362D7BBDB}" presName="ParentBackground2" presStyleCnt="0"/>
      <dgm:spPr/>
    </dgm:pt>
    <dgm:pt modelId="{0350A0A4-134C-4BF2-A94E-5B6F09A94CB0}" type="pres">
      <dgm:prSet presAssocID="{77C8DBC1-B717-4750-BD6C-45B362D7BBDB}" presName="ParentBackground" presStyleLbl="fgAcc1" presStyleIdx="6" presStyleCnt="8"/>
      <dgm:spPr/>
      <dgm:t>
        <a:bodyPr/>
        <a:lstStyle/>
        <a:p>
          <a:pPr rtl="1"/>
          <a:endParaRPr lang="ar-BH"/>
        </a:p>
      </dgm:t>
    </dgm:pt>
    <dgm:pt modelId="{DF7C6F66-5265-4DBB-9496-345B8549649F}" type="pres">
      <dgm:prSet presAssocID="{77C8DBC1-B717-4750-BD6C-45B362D7BBDB}" presName="Parent2" presStyleLbl="revTx" presStyleIdx="0" presStyleCnt="0">
        <dgm:presLayoutVars>
          <dgm:chMax val="1"/>
          <dgm:chPref val="1"/>
          <dgm:bulletEnabled val="1"/>
        </dgm:presLayoutVars>
      </dgm:prSet>
      <dgm:spPr/>
      <dgm:t>
        <a:bodyPr/>
        <a:lstStyle/>
        <a:p>
          <a:pPr rtl="1"/>
          <a:endParaRPr lang="ar-BH"/>
        </a:p>
      </dgm:t>
    </dgm:pt>
    <dgm:pt modelId="{A33E67BA-3AE9-4125-967E-76570219086A}" type="pres">
      <dgm:prSet presAssocID="{9C33BA2A-2642-4A53-B2E1-0D87CA80E13F}" presName="Accent1" presStyleCnt="0"/>
      <dgm:spPr/>
    </dgm:pt>
    <dgm:pt modelId="{847E83CA-6D8F-44EC-8F81-D26D9F2F6DF2}" type="pres">
      <dgm:prSet presAssocID="{9C33BA2A-2642-4A53-B2E1-0D87CA80E13F}" presName="Accent" presStyleLbl="node1" presStyleIdx="7" presStyleCnt="8"/>
      <dgm:spPr>
        <a:solidFill>
          <a:srgbClr val="436B7D"/>
        </a:solidFill>
      </dgm:spPr>
    </dgm:pt>
    <dgm:pt modelId="{F98EA68E-1DCF-4F9A-9BDA-458D25913F47}" type="pres">
      <dgm:prSet presAssocID="{9C33BA2A-2642-4A53-B2E1-0D87CA80E13F}" presName="ParentBackground1" presStyleCnt="0"/>
      <dgm:spPr/>
    </dgm:pt>
    <dgm:pt modelId="{CB8559A2-9AFE-4002-874E-DF4BE8842923}" type="pres">
      <dgm:prSet presAssocID="{9C33BA2A-2642-4A53-B2E1-0D87CA80E13F}" presName="ParentBackground" presStyleLbl="fgAcc1" presStyleIdx="7" presStyleCnt="8"/>
      <dgm:spPr/>
      <dgm:t>
        <a:bodyPr/>
        <a:lstStyle/>
        <a:p>
          <a:pPr rtl="1"/>
          <a:endParaRPr lang="ar-BH"/>
        </a:p>
      </dgm:t>
    </dgm:pt>
    <dgm:pt modelId="{A91328A0-9E1E-457F-B48E-32C153D7CA3F}" type="pres">
      <dgm:prSet presAssocID="{9C33BA2A-2642-4A53-B2E1-0D87CA80E13F}" presName="Parent1" presStyleLbl="revTx" presStyleIdx="0" presStyleCnt="0">
        <dgm:presLayoutVars>
          <dgm:chMax val="1"/>
          <dgm:chPref val="1"/>
          <dgm:bulletEnabled val="1"/>
        </dgm:presLayoutVars>
      </dgm:prSet>
      <dgm:spPr/>
      <dgm:t>
        <a:bodyPr/>
        <a:lstStyle/>
        <a:p>
          <a:pPr rtl="1"/>
          <a:endParaRPr lang="ar-BH"/>
        </a:p>
      </dgm:t>
    </dgm:pt>
  </dgm:ptLst>
  <dgm:cxnLst>
    <dgm:cxn modelId="{2A44B2C2-3478-4066-A7D0-43AA51CBF62F}" type="presOf" srcId="{0D8EFDC0-DE69-40E6-B980-4D5D42814A97}" destId="{1DB4096E-06FF-4A32-BB9F-5DA5162455B9}" srcOrd="1" destOrd="0" presId="urn:microsoft.com/office/officeart/2011/layout/CircleProcess"/>
    <dgm:cxn modelId="{4248A4AE-34FE-4539-948A-056076C95D4F}" type="presOf" srcId="{BAFD5458-D3AB-444A-B1BB-513705BB3AA9}" destId="{E4825A28-1F5C-416A-847B-55D88323B2D9}" srcOrd="0" destOrd="0" presId="urn:microsoft.com/office/officeart/2011/layout/CircleProcess"/>
    <dgm:cxn modelId="{58C46287-877C-481E-9BA9-33FBD8526168}" type="presOf" srcId="{9C33BA2A-2642-4A53-B2E1-0D87CA80E13F}" destId="{A91328A0-9E1E-457F-B48E-32C153D7CA3F}" srcOrd="1" destOrd="0" presId="urn:microsoft.com/office/officeart/2011/layout/CircleProcess"/>
    <dgm:cxn modelId="{686E9A37-CA79-4BE3-A4D8-0D7CBCF9EDEF}" type="presOf" srcId="{08AD80F6-E90D-4133-B99E-66A7F802FA8B}" destId="{E42216C9-6C53-4C1C-BFF0-0CF1757E63C1}" srcOrd="0" destOrd="0" presId="urn:microsoft.com/office/officeart/2011/layout/CircleProcess"/>
    <dgm:cxn modelId="{043C19A8-1647-49B7-9A36-DF4AFA48E89B}" srcId="{F1FE6C0B-B8BD-418A-82C6-8FD5D0291FA3}" destId="{B3D039F2-1C7A-44B8-AA38-F51461E6777E}" srcOrd="5" destOrd="0" parTransId="{C16A1908-BE12-4BF9-865C-D91AF2CB9F81}" sibTransId="{898DA9F8-3DC6-45AB-A126-6C2EBADC31D4}"/>
    <dgm:cxn modelId="{68F71F8A-D66A-4FF4-95BB-471B25828C02}" srcId="{F1FE6C0B-B8BD-418A-82C6-8FD5D0291FA3}" destId="{9C33BA2A-2642-4A53-B2E1-0D87CA80E13F}" srcOrd="0" destOrd="0" parTransId="{F6E18C49-2259-4EF4-8C29-5A7B1EA18D2F}" sibTransId="{EA0FB512-6B68-41D8-A45A-4999BE1C3134}"/>
    <dgm:cxn modelId="{E24F9964-5A1D-4FA9-8C6B-8901F5A3C259}" type="presOf" srcId="{77C8DBC1-B717-4750-BD6C-45B362D7BBDB}" destId="{0350A0A4-134C-4BF2-A94E-5B6F09A94CB0}" srcOrd="0" destOrd="0" presId="urn:microsoft.com/office/officeart/2011/layout/CircleProcess"/>
    <dgm:cxn modelId="{FA8540C0-DD85-4A1F-8162-EF9848551903}" srcId="{F1FE6C0B-B8BD-418A-82C6-8FD5D0291FA3}" destId="{77C8DBC1-B717-4750-BD6C-45B362D7BBDB}" srcOrd="1" destOrd="0" parTransId="{DF32187B-9759-4594-B301-FF17922EF114}" sibTransId="{325C8562-9632-468E-A6D4-B3C081A72F63}"/>
    <dgm:cxn modelId="{0A2D86C2-D731-4E20-9023-EF34AFC974FB}" srcId="{F1FE6C0B-B8BD-418A-82C6-8FD5D0291FA3}" destId="{F45202F1-5CBE-4D53-A50F-C91D9CEE308A}" srcOrd="2" destOrd="0" parTransId="{1983EEE1-22CD-460D-8632-6BA834C7A89D}" sibTransId="{6210ECB4-DEA8-4BC1-8A55-837B9C600FC8}"/>
    <dgm:cxn modelId="{264246F1-CCAD-4A5A-B14D-0FB8119C9B91}" type="presOf" srcId="{F1FE6C0B-B8BD-418A-82C6-8FD5D0291FA3}" destId="{781CEBCB-4A5E-46A1-AEB1-228F95FAC872}" srcOrd="0" destOrd="0" presId="urn:microsoft.com/office/officeart/2011/layout/CircleProcess"/>
    <dgm:cxn modelId="{70D27D8B-9D33-4293-B21F-21A3B751F7BF}" srcId="{F1FE6C0B-B8BD-418A-82C6-8FD5D0291FA3}" destId="{82CB414E-4551-482A-BF41-16ABE1655BEC}" srcOrd="3" destOrd="0" parTransId="{55461BF5-B027-4ACB-B86E-311B9794B0BA}" sibTransId="{E4FFB34A-5A6F-46F8-AB12-98A3534E5EA0}"/>
    <dgm:cxn modelId="{6C89B02E-AD02-48EB-B362-6568BC0A24DC}" srcId="{F1FE6C0B-B8BD-418A-82C6-8FD5D0291FA3}" destId="{0D8EFDC0-DE69-40E6-B980-4D5D42814A97}" srcOrd="4" destOrd="0" parTransId="{4BDA2BA1-E180-4D48-9EAF-009B9B1CBA58}" sibTransId="{F9AC12A5-E348-4788-ADFD-BAEE11770688}"/>
    <dgm:cxn modelId="{B764EE85-DA4E-4CE0-842E-B20344517E08}" type="presOf" srcId="{F45202F1-5CBE-4D53-A50F-C91D9CEE308A}" destId="{2737F30F-B390-42C2-B3E6-008D72DE6B87}" srcOrd="0" destOrd="0" presId="urn:microsoft.com/office/officeart/2011/layout/CircleProcess"/>
    <dgm:cxn modelId="{D97C5764-5F83-440B-93B2-94E15B001E1F}" type="presOf" srcId="{82CB414E-4551-482A-BF41-16ABE1655BEC}" destId="{90CE22DE-75FB-4ACF-8C3D-272DF9CD8293}" srcOrd="1" destOrd="0" presId="urn:microsoft.com/office/officeart/2011/layout/CircleProcess"/>
    <dgm:cxn modelId="{2972F652-A835-4954-B1DA-F1A5B27E25EF}" type="presOf" srcId="{B3D039F2-1C7A-44B8-AA38-F51461E6777E}" destId="{4BF33723-F4EC-45FF-9980-FA3270EF812C}" srcOrd="1" destOrd="0" presId="urn:microsoft.com/office/officeart/2011/layout/CircleProcess"/>
    <dgm:cxn modelId="{28579090-456C-4D35-AE1D-B9BA636B8FF5}" type="presOf" srcId="{F45202F1-5CBE-4D53-A50F-C91D9CEE308A}" destId="{5347D084-A51D-468B-A209-5B65E21F10FA}" srcOrd="1" destOrd="0" presId="urn:microsoft.com/office/officeart/2011/layout/CircleProcess"/>
    <dgm:cxn modelId="{5BEABE62-9F72-4B56-B4CC-120C74AB309A}" srcId="{F1FE6C0B-B8BD-418A-82C6-8FD5D0291FA3}" destId="{BAFD5458-D3AB-444A-B1BB-513705BB3AA9}" srcOrd="6" destOrd="0" parTransId="{B59DB359-D5DB-4830-AB1F-FF7A0BD273CD}" sibTransId="{6A45FB30-D247-4C8C-8DEB-8D1614251DD9}"/>
    <dgm:cxn modelId="{9B2CC01A-CECA-4588-8B30-664DA2FD9011}" srcId="{F1FE6C0B-B8BD-418A-82C6-8FD5D0291FA3}" destId="{08AD80F6-E90D-4133-B99E-66A7F802FA8B}" srcOrd="7" destOrd="0" parTransId="{8CDAD361-F0F4-433B-AA1A-9949A864F0E7}" sibTransId="{DDA062EE-A106-4C9E-9B3C-0311FE3E2316}"/>
    <dgm:cxn modelId="{7B920297-FADC-4BCC-BA56-77311CC33977}" type="presOf" srcId="{BAFD5458-D3AB-444A-B1BB-513705BB3AA9}" destId="{6CD84E86-CB4B-49F2-892E-2A0F1CE8C68E}" srcOrd="1" destOrd="0" presId="urn:microsoft.com/office/officeart/2011/layout/CircleProcess"/>
    <dgm:cxn modelId="{D1524BA6-BC1A-473E-988E-B227543E1AA8}" type="presOf" srcId="{08AD80F6-E90D-4133-B99E-66A7F802FA8B}" destId="{5FD2D22F-4B3B-4EB3-B093-A8DA16DB166C}" srcOrd="1" destOrd="0" presId="urn:microsoft.com/office/officeart/2011/layout/CircleProcess"/>
    <dgm:cxn modelId="{0629F302-88F1-4001-BFEC-96292856555D}" type="presOf" srcId="{82CB414E-4551-482A-BF41-16ABE1655BEC}" destId="{8F3DEA02-5784-4AB5-BB3B-F29665C3A6BF}" srcOrd="0" destOrd="0" presId="urn:microsoft.com/office/officeart/2011/layout/CircleProcess"/>
    <dgm:cxn modelId="{2DA47333-0397-46CC-8D3A-7D51C966D821}" type="presOf" srcId="{B3D039F2-1C7A-44B8-AA38-F51461E6777E}" destId="{13D01B58-82A6-467B-8BE3-13ADCF319A7B}" srcOrd="0" destOrd="0" presId="urn:microsoft.com/office/officeart/2011/layout/CircleProcess"/>
    <dgm:cxn modelId="{4BF74133-33E6-4D3A-9880-C8B8DA686445}" type="presOf" srcId="{0D8EFDC0-DE69-40E6-B980-4D5D42814A97}" destId="{D89E235F-E848-4437-A3C3-BFED63366E98}" srcOrd="0" destOrd="0" presId="urn:microsoft.com/office/officeart/2011/layout/CircleProcess"/>
    <dgm:cxn modelId="{AC651B35-80CF-4F7A-BEE9-760325AF3DC2}" type="presOf" srcId="{9C33BA2A-2642-4A53-B2E1-0D87CA80E13F}" destId="{CB8559A2-9AFE-4002-874E-DF4BE8842923}" srcOrd="0" destOrd="0" presId="urn:microsoft.com/office/officeart/2011/layout/CircleProcess"/>
    <dgm:cxn modelId="{DB5B1DF4-9974-4706-9BF9-4FC7F106E4EC}" type="presOf" srcId="{77C8DBC1-B717-4750-BD6C-45B362D7BBDB}" destId="{DF7C6F66-5265-4DBB-9496-345B8549649F}" srcOrd="1" destOrd="0" presId="urn:microsoft.com/office/officeart/2011/layout/CircleProcess"/>
    <dgm:cxn modelId="{A798F7EE-1632-4E9E-9DA0-731666D98B57}" type="presParOf" srcId="{781CEBCB-4A5E-46A1-AEB1-228F95FAC872}" destId="{82A2AE17-C7EC-41FE-8907-30E1B3FCA71E}" srcOrd="0" destOrd="0" presId="urn:microsoft.com/office/officeart/2011/layout/CircleProcess"/>
    <dgm:cxn modelId="{C267BB57-DE77-4F01-AB27-D8474CA49FD0}" type="presParOf" srcId="{82A2AE17-C7EC-41FE-8907-30E1B3FCA71E}" destId="{F99EDBBC-384C-41F6-A1A6-2FE5E71C6A8A}" srcOrd="0" destOrd="0" presId="urn:microsoft.com/office/officeart/2011/layout/CircleProcess"/>
    <dgm:cxn modelId="{548A41D1-2C22-4375-B214-F0353F515F5E}" type="presParOf" srcId="{781CEBCB-4A5E-46A1-AEB1-228F95FAC872}" destId="{45677071-8283-4E42-90E5-8B42C8ECD14F}" srcOrd="1" destOrd="0" presId="urn:microsoft.com/office/officeart/2011/layout/CircleProcess"/>
    <dgm:cxn modelId="{308B557D-FD1D-47D7-90AA-3A42A8E35B10}" type="presParOf" srcId="{45677071-8283-4E42-90E5-8B42C8ECD14F}" destId="{E42216C9-6C53-4C1C-BFF0-0CF1757E63C1}" srcOrd="0" destOrd="0" presId="urn:microsoft.com/office/officeart/2011/layout/CircleProcess"/>
    <dgm:cxn modelId="{142C925A-9D17-413E-8996-4E7C383B7AF2}" type="presParOf" srcId="{781CEBCB-4A5E-46A1-AEB1-228F95FAC872}" destId="{5FD2D22F-4B3B-4EB3-B093-A8DA16DB166C}" srcOrd="2" destOrd="0" presId="urn:microsoft.com/office/officeart/2011/layout/CircleProcess"/>
    <dgm:cxn modelId="{569A09E5-0F82-4732-ACF9-21D3444691CB}" type="presParOf" srcId="{781CEBCB-4A5E-46A1-AEB1-228F95FAC872}" destId="{B44655D9-AF6F-4C50-8859-4C7E7A0FF6C5}" srcOrd="3" destOrd="0" presId="urn:microsoft.com/office/officeart/2011/layout/CircleProcess"/>
    <dgm:cxn modelId="{002FEAD1-28CD-4B1C-8E43-902810979C89}" type="presParOf" srcId="{B44655D9-AF6F-4C50-8859-4C7E7A0FF6C5}" destId="{92A8FC96-0E1C-4C28-AD75-A0FCBF32D77F}" srcOrd="0" destOrd="0" presId="urn:microsoft.com/office/officeart/2011/layout/CircleProcess"/>
    <dgm:cxn modelId="{9C98108C-C763-43F5-ADA9-40D782D63732}" type="presParOf" srcId="{781CEBCB-4A5E-46A1-AEB1-228F95FAC872}" destId="{F112575B-76D4-4B5C-9753-7EBD275B83D6}" srcOrd="4" destOrd="0" presId="urn:microsoft.com/office/officeart/2011/layout/CircleProcess"/>
    <dgm:cxn modelId="{2CD3B7DC-EF46-4AD8-A0D0-7F06B31648CD}" type="presParOf" srcId="{F112575B-76D4-4B5C-9753-7EBD275B83D6}" destId="{E4825A28-1F5C-416A-847B-55D88323B2D9}" srcOrd="0" destOrd="0" presId="urn:microsoft.com/office/officeart/2011/layout/CircleProcess"/>
    <dgm:cxn modelId="{E91F7453-A66F-4F7D-B684-8A11A40524DC}" type="presParOf" srcId="{781CEBCB-4A5E-46A1-AEB1-228F95FAC872}" destId="{6CD84E86-CB4B-49F2-892E-2A0F1CE8C68E}" srcOrd="5" destOrd="0" presId="urn:microsoft.com/office/officeart/2011/layout/CircleProcess"/>
    <dgm:cxn modelId="{EE7204D4-396F-4B3D-8E0D-E51B001AECD8}" type="presParOf" srcId="{781CEBCB-4A5E-46A1-AEB1-228F95FAC872}" destId="{19F9C2C1-446E-4A2A-971D-B7173299FA54}" srcOrd="6" destOrd="0" presId="urn:microsoft.com/office/officeart/2011/layout/CircleProcess"/>
    <dgm:cxn modelId="{036DD04A-7916-4BBB-BDC4-460C221C415B}" type="presParOf" srcId="{19F9C2C1-446E-4A2A-971D-B7173299FA54}" destId="{C55CEB38-6774-4211-A8EB-CA830FAB2083}" srcOrd="0" destOrd="0" presId="urn:microsoft.com/office/officeart/2011/layout/CircleProcess"/>
    <dgm:cxn modelId="{718EE641-5778-49E7-BAAE-A86C5E37DE96}" type="presParOf" srcId="{781CEBCB-4A5E-46A1-AEB1-228F95FAC872}" destId="{5D011E0F-D198-4A4B-9C54-6DFCBE1FF9B4}" srcOrd="7" destOrd="0" presId="urn:microsoft.com/office/officeart/2011/layout/CircleProcess"/>
    <dgm:cxn modelId="{9F8B2220-F539-49F5-8DAA-F71ACFCB82AA}" type="presParOf" srcId="{5D011E0F-D198-4A4B-9C54-6DFCBE1FF9B4}" destId="{13D01B58-82A6-467B-8BE3-13ADCF319A7B}" srcOrd="0" destOrd="0" presId="urn:microsoft.com/office/officeart/2011/layout/CircleProcess"/>
    <dgm:cxn modelId="{303216B0-3E77-4091-AD11-6B99B081DBCA}" type="presParOf" srcId="{781CEBCB-4A5E-46A1-AEB1-228F95FAC872}" destId="{4BF33723-F4EC-45FF-9980-FA3270EF812C}" srcOrd="8" destOrd="0" presId="urn:microsoft.com/office/officeart/2011/layout/CircleProcess"/>
    <dgm:cxn modelId="{5E4C65A3-218D-45CF-A5E5-DCF663E6B85D}" type="presParOf" srcId="{781CEBCB-4A5E-46A1-AEB1-228F95FAC872}" destId="{F2139D9E-3EE6-42A2-B0FA-3B7EC6AA2A63}" srcOrd="9" destOrd="0" presId="urn:microsoft.com/office/officeart/2011/layout/CircleProcess"/>
    <dgm:cxn modelId="{8B02BF9D-C1D6-4A58-B424-3D13D461FF2F}" type="presParOf" srcId="{F2139D9E-3EE6-42A2-B0FA-3B7EC6AA2A63}" destId="{3B02B828-DE30-435C-886F-CEC8D6C5D437}" srcOrd="0" destOrd="0" presId="urn:microsoft.com/office/officeart/2011/layout/CircleProcess"/>
    <dgm:cxn modelId="{C73428F7-78A6-410F-97A5-C5E38469812D}" type="presParOf" srcId="{781CEBCB-4A5E-46A1-AEB1-228F95FAC872}" destId="{21205063-8864-49B9-A3AA-3719543F0F46}" srcOrd="10" destOrd="0" presId="urn:microsoft.com/office/officeart/2011/layout/CircleProcess"/>
    <dgm:cxn modelId="{A324F44E-6BB1-4DA3-A56F-264FBD3A6773}" type="presParOf" srcId="{21205063-8864-49B9-A3AA-3719543F0F46}" destId="{D89E235F-E848-4437-A3C3-BFED63366E98}" srcOrd="0" destOrd="0" presId="urn:microsoft.com/office/officeart/2011/layout/CircleProcess"/>
    <dgm:cxn modelId="{A49C8789-A96F-4ECB-B73A-0FB7BA245121}" type="presParOf" srcId="{781CEBCB-4A5E-46A1-AEB1-228F95FAC872}" destId="{1DB4096E-06FF-4A32-BB9F-5DA5162455B9}" srcOrd="11" destOrd="0" presId="urn:microsoft.com/office/officeart/2011/layout/CircleProcess"/>
    <dgm:cxn modelId="{05C0DB04-2090-44C5-B74E-C5B8F02A6F6E}" type="presParOf" srcId="{781CEBCB-4A5E-46A1-AEB1-228F95FAC872}" destId="{1EEC6C7A-FDCF-416A-BFC8-D9136C317963}" srcOrd="12" destOrd="0" presId="urn:microsoft.com/office/officeart/2011/layout/CircleProcess"/>
    <dgm:cxn modelId="{9A04AB47-E835-4D06-A976-DFDF997BD0AD}" type="presParOf" srcId="{1EEC6C7A-FDCF-416A-BFC8-D9136C317963}" destId="{4C5946C7-E020-4A19-AEF4-701489D4A566}" srcOrd="0" destOrd="0" presId="urn:microsoft.com/office/officeart/2011/layout/CircleProcess"/>
    <dgm:cxn modelId="{A5239EA8-8EB8-42C0-87C1-7BF7B16D6DA6}" type="presParOf" srcId="{781CEBCB-4A5E-46A1-AEB1-228F95FAC872}" destId="{0A1D210F-827E-4D39-956D-90E9B473CC64}" srcOrd="13" destOrd="0" presId="urn:microsoft.com/office/officeart/2011/layout/CircleProcess"/>
    <dgm:cxn modelId="{1C61567E-490D-48AF-9EEB-9BD6007C3DD3}" type="presParOf" srcId="{0A1D210F-827E-4D39-956D-90E9B473CC64}" destId="{8F3DEA02-5784-4AB5-BB3B-F29665C3A6BF}" srcOrd="0" destOrd="0" presId="urn:microsoft.com/office/officeart/2011/layout/CircleProcess"/>
    <dgm:cxn modelId="{0DEDC216-998C-4846-A747-DE7FE8E7D8A1}" type="presParOf" srcId="{781CEBCB-4A5E-46A1-AEB1-228F95FAC872}" destId="{90CE22DE-75FB-4ACF-8C3D-272DF9CD8293}" srcOrd="14" destOrd="0" presId="urn:microsoft.com/office/officeart/2011/layout/CircleProcess"/>
    <dgm:cxn modelId="{41BB92E9-D849-4D1C-9C87-2B203C5F7FB7}" type="presParOf" srcId="{781CEBCB-4A5E-46A1-AEB1-228F95FAC872}" destId="{80CC0784-EFEA-47E0-87A2-8A36D28FE3F1}" srcOrd="15" destOrd="0" presId="urn:microsoft.com/office/officeart/2011/layout/CircleProcess"/>
    <dgm:cxn modelId="{E6F7E11D-A9F0-49F1-9E53-B79C980C74E4}" type="presParOf" srcId="{80CC0784-EFEA-47E0-87A2-8A36D28FE3F1}" destId="{7515BE3A-C97B-4CDB-9137-34F154C273DB}" srcOrd="0" destOrd="0" presId="urn:microsoft.com/office/officeart/2011/layout/CircleProcess"/>
    <dgm:cxn modelId="{1DCFE6F4-2B49-4FB6-B7BA-621F8ECB6CE7}" type="presParOf" srcId="{781CEBCB-4A5E-46A1-AEB1-228F95FAC872}" destId="{2D6ACE5C-23B4-489E-81FA-F5F7B1F6F01B}" srcOrd="16" destOrd="0" presId="urn:microsoft.com/office/officeart/2011/layout/CircleProcess"/>
    <dgm:cxn modelId="{BA7847E7-33F6-42F5-874A-1A1EA25A7EAE}" type="presParOf" srcId="{2D6ACE5C-23B4-489E-81FA-F5F7B1F6F01B}" destId="{2737F30F-B390-42C2-B3E6-008D72DE6B87}" srcOrd="0" destOrd="0" presId="urn:microsoft.com/office/officeart/2011/layout/CircleProcess"/>
    <dgm:cxn modelId="{E0F7AC1C-AC46-49B0-82D2-8B10F5248E6C}" type="presParOf" srcId="{781CEBCB-4A5E-46A1-AEB1-228F95FAC872}" destId="{5347D084-A51D-468B-A209-5B65E21F10FA}" srcOrd="17" destOrd="0" presId="urn:microsoft.com/office/officeart/2011/layout/CircleProcess"/>
    <dgm:cxn modelId="{60FCC0B8-06A0-4993-B026-2920AA23D987}" type="presParOf" srcId="{781CEBCB-4A5E-46A1-AEB1-228F95FAC872}" destId="{F9B841BF-6A65-4528-AEB2-7B4F61E8CB85}" srcOrd="18" destOrd="0" presId="urn:microsoft.com/office/officeart/2011/layout/CircleProcess"/>
    <dgm:cxn modelId="{B3009826-CE61-4F95-A2B8-2AFA51A02A67}" type="presParOf" srcId="{F9B841BF-6A65-4528-AEB2-7B4F61E8CB85}" destId="{D0791F2B-8B67-417D-B1C8-AD4D5D8EE89D}" srcOrd="0" destOrd="0" presId="urn:microsoft.com/office/officeart/2011/layout/CircleProcess"/>
    <dgm:cxn modelId="{4AF474A9-D692-4974-A613-B1093CA10FE6}" type="presParOf" srcId="{781CEBCB-4A5E-46A1-AEB1-228F95FAC872}" destId="{7EFEBD95-DB12-43A1-B107-6A2DF7928F96}" srcOrd="19" destOrd="0" presId="urn:microsoft.com/office/officeart/2011/layout/CircleProcess"/>
    <dgm:cxn modelId="{1F7C4C7A-FDED-4968-BAC6-D855643872CE}" type="presParOf" srcId="{7EFEBD95-DB12-43A1-B107-6A2DF7928F96}" destId="{0350A0A4-134C-4BF2-A94E-5B6F09A94CB0}" srcOrd="0" destOrd="0" presId="urn:microsoft.com/office/officeart/2011/layout/CircleProcess"/>
    <dgm:cxn modelId="{A0546D77-16BA-4F17-B4BB-0771CA2C8B9F}" type="presParOf" srcId="{781CEBCB-4A5E-46A1-AEB1-228F95FAC872}" destId="{DF7C6F66-5265-4DBB-9496-345B8549649F}" srcOrd="20" destOrd="0" presId="urn:microsoft.com/office/officeart/2011/layout/CircleProcess"/>
    <dgm:cxn modelId="{E0A276D2-1840-4A5E-87FF-B498F767A0CB}" type="presParOf" srcId="{781CEBCB-4A5E-46A1-AEB1-228F95FAC872}" destId="{A33E67BA-3AE9-4125-967E-76570219086A}" srcOrd="21" destOrd="0" presId="urn:microsoft.com/office/officeart/2011/layout/CircleProcess"/>
    <dgm:cxn modelId="{655B9932-A09B-4343-8858-31B3EFEA9B34}" type="presParOf" srcId="{A33E67BA-3AE9-4125-967E-76570219086A}" destId="{847E83CA-6D8F-44EC-8F81-D26D9F2F6DF2}" srcOrd="0" destOrd="0" presId="urn:microsoft.com/office/officeart/2011/layout/CircleProcess"/>
    <dgm:cxn modelId="{3AAF0944-D3FE-4B52-A033-EA9832020B86}" type="presParOf" srcId="{781CEBCB-4A5E-46A1-AEB1-228F95FAC872}" destId="{F98EA68E-1DCF-4F9A-9BDA-458D25913F47}" srcOrd="22" destOrd="0" presId="urn:microsoft.com/office/officeart/2011/layout/CircleProcess"/>
    <dgm:cxn modelId="{5CACA2DB-0635-497A-863A-A69C428702A3}" type="presParOf" srcId="{F98EA68E-1DCF-4F9A-9BDA-458D25913F47}" destId="{CB8559A2-9AFE-4002-874E-DF4BE8842923}" srcOrd="0" destOrd="0" presId="urn:microsoft.com/office/officeart/2011/layout/CircleProcess"/>
    <dgm:cxn modelId="{429D4C69-19C9-4BA6-8785-B48E0AE92553}" type="presParOf" srcId="{781CEBCB-4A5E-46A1-AEB1-228F95FAC872}" destId="{A91328A0-9E1E-457F-B48E-32C153D7CA3F}" srcOrd="23"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508290A-4434-449C-AF54-49825C3425A9}" type="datetimeFigureOut">
              <a:rPr lang="ar-SA" smtClean="0"/>
              <a:t>07/06/1442</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C2A2E44-198D-47F2-9C1E-549D864F21D8}" type="slidenum">
              <a:rPr lang="ar-SA" smtClean="0"/>
              <a:t>‹#›</a:t>
            </a:fld>
            <a:endParaRPr lang="ar-SA"/>
          </a:p>
        </p:txBody>
      </p:sp>
    </p:spTree>
    <p:extLst>
      <p:ext uri="{BB962C8B-B14F-4D97-AF65-F5344CB8AC3E}">
        <p14:creationId xmlns:p14="http://schemas.microsoft.com/office/powerpoint/2010/main" val="733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BH"/>
          </a:p>
        </p:txBody>
      </p:sp>
      <p:sp>
        <p:nvSpPr>
          <p:cNvPr id="4" name="عنصر نائب لرقم الشريحة 3"/>
          <p:cNvSpPr>
            <a:spLocks noGrp="1"/>
          </p:cNvSpPr>
          <p:nvPr>
            <p:ph type="sldNum" sz="quarter" idx="10"/>
          </p:nvPr>
        </p:nvSpPr>
        <p:spPr/>
        <p:txBody>
          <a:bodyPr/>
          <a:lstStyle/>
          <a:p>
            <a:fld id="{9C2A2E44-198D-47F2-9C1E-549D864F21D8}" type="slidenum">
              <a:rPr lang="ar-SA" smtClean="0"/>
              <a:t>4</a:t>
            </a:fld>
            <a:endParaRPr lang="ar-SA"/>
          </a:p>
        </p:txBody>
      </p:sp>
    </p:spTree>
    <p:extLst>
      <p:ext uri="{BB962C8B-B14F-4D97-AF65-F5344CB8AC3E}">
        <p14:creationId xmlns:p14="http://schemas.microsoft.com/office/powerpoint/2010/main" val="132760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84;p11">
            <a:extLst>
              <a:ext uri="{FF2B5EF4-FFF2-40B4-BE49-F238E27FC236}">
                <a16:creationId xmlns:a16="http://schemas.microsoft.com/office/drawing/2014/main" xmlns="" id="{DA143FD5-7488-4FD1-94A6-DB9999D9966F}"/>
              </a:ext>
            </a:extLst>
          </p:cNvPr>
          <p:cNvSpPr txBox="1">
            <a:spLocks noGrp="1"/>
          </p:cNvSpPr>
          <p:nvPr>
            <p:ph type="ctrTitle"/>
          </p:nvPr>
        </p:nvSpPr>
        <p:spPr>
          <a:xfrm>
            <a:off x="3432139" y="3155789"/>
            <a:ext cx="9333317" cy="1913707"/>
          </a:xfrm>
          <a:prstGeom prst="rect">
            <a:avLst/>
          </a:prstGeom>
        </p:spPr>
        <p:txBody>
          <a:bodyPr spcFirstLastPara="1" wrap="square" lIns="91425" tIns="91425" rIns="91425" bIns="91425" anchor="ctr" anchorCtr="0">
            <a:noAutofit/>
          </a:bodyPr>
          <a:lstStyle/>
          <a:p>
            <a:pPr lvl="0" algn="ctr"/>
            <a:r>
              <a:rPr lang="ar-BH" sz="13800" b="1" dirty="0">
                <a:solidFill>
                  <a:schemeClr val="accent1">
                    <a:lumMod val="50000"/>
                  </a:schemeClr>
                </a:solidFill>
                <a:latin typeface="Sakkal Majalla" panose="02000000000000000000" pitchFamily="2" charset="-78"/>
                <a:cs typeface="Sakkal Majalla" panose="02000000000000000000" pitchFamily="2" charset="-78"/>
              </a:rPr>
              <a:t>التسويق</a:t>
            </a:r>
            <a:r>
              <a:rPr lang="ar-SA" sz="7200" b="1" dirty="0">
                <a:solidFill>
                  <a:srgbClr val="3F5378"/>
                </a:solidFill>
                <a:latin typeface="Sakkal Majalla" panose="02000000000000000000" pitchFamily="2" charset="-78"/>
                <a:cs typeface="Sakkal Majalla" panose="02000000000000000000" pitchFamily="2" charset="-78"/>
              </a:rPr>
              <a:t/>
            </a:r>
            <a:br>
              <a:rPr lang="ar-SA" sz="7200" b="1" dirty="0">
                <a:solidFill>
                  <a:srgbClr val="3F5378"/>
                </a:solidFill>
                <a:latin typeface="Sakkal Majalla" panose="02000000000000000000" pitchFamily="2" charset="-78"/>
                <a:cs typeface="Sakkal Majalla" panose="02000000000000000000" pitchFamily="2" charset="-78"/>
              </a:rPr>
            </a:br>
            <a:r>
              <a:rPr lang="ar-BH" sz="11500" b="1" dirty="0">
                <a:solidFill>
                  <a:srgbClr val="FF9800"/>
                </a:solidFill>
                <a:latin typeface="Sakkal Majalla" panose="02000000000000000000" pitchFamily="2" charset="-78"/>
                <a:cs typeface="Sakkal Majalla" panose="02000000000000000000" pitchFamily="2" charset="-78"/>
              </a:rPr>
              <a:t>سوق</a:t>
            </a:r>
            <a:r>
              <a:rPr lang="ar-SA" sz="11500" b="1" dirty="0">
                <a:solidFill>
                  <a:srgbClr val="FF9800"/>
                </a:solidFill>
                <a:latin typeface="Sakkal Majalla" panose="02000000000000000000" pitchFamily="2" charset="-78"/>
                <a:cs typeface="Sakkal Majalla" panose="02000000000000000000" pitchFamily="2" charset="-78"/>
              </a:rPr>
              <a:t> </a:t>
            </a:r>
            <a:r>
              <a:rPr lang="ar-BH" sz="11500" b="1" dirty="0">
                <a:solidFill>
                  <a:srgbClr val="FF9800"/>
                </a:solidFill>
                <a:latin typeface="Sakkal Majalla" panose="02000000000000000000" pitchFamily="2" charset="-78"/>
                <a:cs typeface="Sakkal Majalla" panose="02000000000000000000" pitchFamily="2" charset="-78"/>
              </a:rPr>
              <a:t>321</a:t>
            </a:r>
            <a:r>
              <a:rPr lang="ar-SA" sz="7200" b="1" dirty="0">
                <a:solidFill>
                  <a:srgbClr val="3F5378"/>
                </a:solidFill>
                <a:latin typeface="Sakkal Majalla" panose="02000000000000000000" pitchFamily="2" charset="-78"/>
                <a:cs typeface="Sakkal Majalla" panose="02000000000000000000" pitchFamily="2" charset="-78"/>
              </a:rPr>
              <a:t/>
            </a:r>
            <a:br>
              <a:rPr lang="ar-SA" sz="7200" b="1" dirty="0">
                <a:solidFill>
                  <a:srgbClr val="3F5378"/>
                </a:solidFill>
                <a:latin typeface="Sakkal Majalla" panose="02000000000000000000" pitchFamily="2" charset="-78"/>
                <a:cs typeface="Sakkal Majalla" panose="02000000000000000000" pitchFamily="2" charset="-78"/>
              </a:rPr>
            </a:br>
            <a:endParaRPr sz="9600" b="1" dirty="0">
              <a:solidFill>
                <a:srgbClr val="FF9800"/>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xmlns="" id="{18D9946C-3B82-4AEB-B480-14804DC367F7}"/>
              </a:ext>
            </a:extLst>
          </p:cNvPr>
          <p:cNvSpPr/>
          <p:nvPr/>
        </p:nvSpPr>
        <p:spPr>
          <a:xfrm>
            <a:off x="6761650" y="5439086"/>
            <a:ext cx="2536272" cy="584775"/>
          </a:xfrm>
          <a:prstGeom prst="rect">
            <a:avLst/>
          </a:prstGeom>
          <a:solidFill>
            <a:srgbClr val="C00000"/>
          </a:solidFill>
        </p:spPr>
        <p:txBody>
          <a:bodyPr wrap="none" lIns="91440" tIns="45720" rIns="91440" bIns="45720">
            <a:spAutoFit/>
          </a:bodyPr>
          <a:lstStyle/>
          <a:p>
            <a:pPr algn="ctr"/>
            <a:r>
              <a:rPr lang="ar-SA" sz="32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الفصول من 3-6</a:t>
            </a:r>
            <a:endParaRPr lang="en-US" sz="32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12" name="Rectangle 11">
            <a:extLst>
              <a:ext uri="{FF2B5EF4-FFF2-40B4-BE49-F238E27FC236}">
                <a16:creationId xmlns:a16="http://schemas.microsoft.com/office/drawing/2014/main" xmlns="" id="{C0F3D8D5-AD85-4453-953A-93BC5A61F7FE}"/>
              </a:ext>
            </a:extLst>
          </p:cNvPr>
          <p:cNvSpPr/>
          <p:nvPr/>
        </p:nvSpPr>
        <p:spPr>
          <a:xfrm>
            <a:off x="4866906" y="6023861"/>
            <a:ext cx="6325771"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a16="http://schemas.microsoft.com/office/drawing/2014/main" xmlns="" id="{80AF3F2F-1AF4-4E8F-B6CF-49E756D78BB5}"/>
              </a:ext>
            </a:extLst>
          </p:cNvPr>
          <p:cNvPicPr>
            <a:picLocks noChangeAspect="1"/>
          </p:cNvPicPr>
          <p:nvPr/>
        </p:nvPicPr>
        <p:blipFill rotWithShape="1">
          <a:blip r:embed="rId2"/>
          <a:srcRect l="35217" t="18148" r="35000" b="15152"/>
          <a:stretch/>
        </p:blipFill>
        <p:spPr>
          <a:xfrm>
            <a:off x="275185" y="1631546"/>
            <a:ext cx="4130435" cy="4962191"/>
          </a:xfrm>
          <a:prstGeom prst="rect">
            <a:avLst/>
          </a:prstGeom>
          <a:ln>
            <a:solidFill>
              <a:schemeClr val="tx1"/>
            </a:solidFill>
          </a:ln>
        </p:spPr>
      </p:pic>
      <p:pic>
        <p:nvPicPr>
          <p:cNvPr id="7"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63271" y="0"/>
            <a:ext cx="8350623"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1- ساعد مفهوم التسويق الحديث الشركات والمنظمات على إعادة النظر في توجهاتها التسويقية لتتحول من مجرد التركيز في المنتج أو الانتاج. </a:t>
            </a:r>
            <a:endParaRPr lang="en-US" sz="2800" b="1" dirty="0">
              <a:solidFill>
                <a:schemeClr val="tx1"/>
              </a:solidFill>
              <a:latin typeface="Sakkal Majalla" panose="02000000000000000000" pitchFamily="2" charset="-78"/>
              <a:cs typeface="Sakkal Majalla" panose="02000000000000000000" pitchFamily="2" charset="-78"/>
            </a:endParaRPr>
          </a:p>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2- ساهم التسويق كممارسة في رفع المستوى المعيشي للأفراد، والوصول بهم إلى درجات عالية من الرفاهية الاقتصادية.</a:t>
            </a:r>
            <a:endParaRPr lang="en-US" sz="2800" b="1" dirty="0">
              <a:solidFill>
                <a:schemeClr val="tx1"/>
              </a:solidFill>
              <a:latin typeface="Sakkal Majalla" panose="02000000000000000000" pitchFamily="2" charset="-78"/>
              <a:cs typeface="Sakkal Majalla" panose="02000000000000000000" pitchFamily="2" charset="-78"/>
            </a:endParaRPr>
          </a:p>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3-  العمل على إنعاش التجارة الداخلية والخارجية.</a:t>
            </a:r>
            <a:endParaRPr lang="en-US" sz="2800" b="1" dirty="0">
              <a:solidFill>
                <a:schemeClr val="tx1"/>
              </a:solidFill>
              <a:latin typeface="Sakkal Majalla" panose="02000000000000000000" pitchFamily="2" charset="-78"/>
              <a:cs typeface="Sakkal Majalla" panose="02000000000000000000" pitchFamily="2" charset="-78"/>
            </a:endParaRPr>
          </a:p>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4- يقوم التسويق بتعريف المستهلكين بالمنتجات المتوافرة والمطروحة في السوق. </a:t>
            </a:r>
            <a:r>
              <a:rPr lang="en-US" sz="2800" b="1" dirty="0">
                <a:solidFill>
                  <a:schemeClr val="tx1"/>
                </a:solidFill>
                <a:latin typeface="Sakkal Majalla" panose="02000000000000000000" pitchFamily="2" charset="-78"/>
                <a:cs typeface="Sakkal Majalla" panose="02000000000000000000" pitchFamily="2" charset="-78"/>
              </a:rPr>
              <a:t> </a:t>
            </a:r>
          </a:p>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5- توعية المستهلك (من خلال وسائل الترويج المختلفة) بالحقائق والمعلومات المتعلقة بالأسواق والمنتجات والمستهلكين الآخرين.</a:t>
            </a:r>
            <a:endParaRPr lang="en-US" sz="2800" b="1" dirty="0">
              <a:solidFill>
                <a:schemeClr val="tx1"/>
              </a:solidFill>
              <a:latin typeface="Sakkal Majalla" panose="02000000000000000000" pitchFamily="2" charset="-78"/>
              <a:cs typeface="Sakkal Majalla" panose="02000000000000000000" pitchFamily="2" charset="-78"/>
            </a:endParaRPr>
          </a:p>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6- يؤدي نجاح النشاط التسويقي في الشركة إلى تحسين كفايتها الإنتاجية وتعزيزها، وبالتالي توسعها واستمرار بقائها في السوق.</a:t>
            </a:r>
          </a:p>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7- ينظر للتسويق على أنه حلقة الوصل بين إدارة الشركة والمجتمع.</a:t>
            </a:r>
            <a:endParaRPr lang="en-US" sz="2800" b="1" dirty="0">
              <a:solidFill>
                <a:schemeClr val="tx1"/>
              </a:solidFill>
              <a:latin typeface="Sakkal Majalla" panose="02000000000000000000" pitchFamily="2" charset="-78"/>
              <a:cs typeface="Sakkal Majalla" panose="02000000000000000000" pitchFamily="2" charset="-78"/>
            </a:endParaRPr>
          </a:p>
          <a:p>
            <a:pPr algn="just" rtl="1"/>
            <a:endParaRPr lang="en-US" sz="28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4672" y="286674"/>
            <a:ext cx="2893741" cy="830997"/>
          </a:xfrm>
          <a:prstGeom prst="rect">
            <a:avLst/>
          </a:prstGeom>
        </p:spPr>
        <p:txBody>
          <a:bodyPr wrap="non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أهمية التسويق</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3" name="رابط مستقيم 3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3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4074004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1.  علل:  يركز مفهوم التسويق على دراسة سلوك المستهلك.</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xmlns="" id="{0B87C965-9A2D-40EF-9B01-3285F1F92093}"/>
              </a:ext>
            </a:extLst>
          </p:cNvPr>
          <p:cNvSpPr/>
          <p:nvPr/>
        </p:nvSpPr>
        <p:spPr>
          <a:xfrm>
            <a:off x="483326" y="2471248"/>
            <a:ext cx="9819900" cy="1983186"/>
          </a:xfrm>
          <a:prstGeom prst="roundRect">
            <a:avLst>
              <a:gd name="adj" fmla="val 7186"/>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1423988" indent="-1423988" algn="just" rtl="1"/>
            <a:r>
              <a:rPr lang="ar-BH" sz="3600" b="1" dirty="0">
                <a:solidFill>
                  <a:schemeClr val="tx1"/>
                </a:solidFill>
                <a:latin typeface="Sakkal Majalla" panose="02000000000000000000" pitchFamily="2" charset="-78"/>
                <a:cs typeface="Sakkal Majalla" panose="02000000000000000000" pitchFamily="2" charset="-78"/>
              </a:rPr>
              <a:t>السبب:</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4">
            <a:hlinkClick r:id="rId2" action="ppaction://hlinksldjump"/>
            <a:extLst>
              <a:ext uri="{FF2B5EF4-FFF2-40B4-BE49-F238E27FC236}">
                <a16:creationId xmlns:a16="http://schemas.microsoft.com/office/drawing/2014/main" xmlns="" id="{67B02A5A-1D61-448A-B85E-DD7D8282A4D9}"/>
              </a:ext>
            </a:extLst>
          </p:cNvPr>
          <p:cNvSpPr/>
          <p:nvPr/>
        </p:nvSpPr>
        <p:spPr>
          <a:xfrm>
            <a:off x="241661" y="5755341"/>
            <a:ext cx="2071233" cy="563758"/>
          </a:xfrm>
          <a:prstGeom prst="roundRect">
            <a:avLst>
              <a:gd name="adj" fmla="val 50000"/>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تأكد من إجابتك</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1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10777875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2</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أي من العناصر التالية لا يعتبر من عناصر المزيج التسويقي للسلعة المادية:</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6279866" y="3279850"/>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المُنْتَج</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4" name="Rectangle: Rounded Corners 3">
            <a:hlinkClick r:id="rId2" action="ppaction://hlinksldjump"/>
            <a:extLst>
              <a:ext uri="{FF2B5EF4-FFF2-40B4-BE49-F238E27FC236}">
                <a16:creationId xmlns:a16="http://schemas.microsoft.com/office/drawing/2014/main" xmlns="" id="{0B87C965-9A2D-40EF-9B01-3285F1F92093}"/>
              </a:ext>
            </a:extLst>
          </p:cNvPr>
          <p:cNvSpPr/>
          <p:nvPr/>
        </p:nvSpPr>
        <p:spPr>
          <a:xfrm>
            <a:off x="6279866" y="4665808"/>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السعر</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5" name="Rectangle: Rounded Corners 4">
            <a:hlinkClick r:id="rId2" action="ppaction://hlinksldjump"/>
            <a:extLst>
              <a:ext uri="{FF2B5EF4-FFF2-40B4-BE49-F238E27FC236}">
                <a16:creationId xmlns:a16="http://schemas.microsoft.com/office/drawing/2014/main" xmlns="" id="{8B6951A5-408B-473D-B6CF-B5E572164259}"/>
              </a:ext>
            </a:extLst>
          </p:cNvPr>
          <p:cNvSpPr/>
          <p:nvPr/>
        </p:nvSpPr>
        <p:spPr>
          <a:xfrm>
            <a:off x="573355" y="3279850"/>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التوزيع (المكان)</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6" name="Rectangle: Rounded Corners 5">
            <a:hlinkClick r:id="rId3" action="ppaction://hlinksldjump"/>
            <a:extLst>
              <a:ext uri="{FF2B5EF4-FFF2-40B4-BE49-F238E27FC236}">
                <a16:creationId xmlns:a16="http://schemas.microsoft.com/office/drawing/2014/main" xmlns="" id="{688AD076-9558-4180-9052-D3E11A808CCF}"/>
              </a:ext>
            </a:extLst>
          </p:cNvPr>
          <p:cNvSpPr/>
          <p:nvPr/>
        </p:nvSpPr>
        <p:spPr>
          <a:xfrm>
            <a:off x="573355" y="4665809"/>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الأفراد.</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3" name="رابط مستقيم 1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16"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18629508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3</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إذا كان سعر المكيف عند البيع 250 دينار، وكانت المواد المستعلمة في صناعتها بـــ 175 دينار، فإن القيمة المضافة تساوي</a:t>
            </a:r>
            <a:r>
              <a:rPr lang="ar-SA" sz="4000" b="1" dirty="0">
                <a:solidFill>
                  <a:schemeClr val="tx1"/>
                </a:solidFill>
                <a:latin typeface="Sakkal Majalla" panose="02000000000000000000" pitchFamily="2" charset="-78"/>
                <a:cs typeface="Sakkal Majalla" panose="02000000000000000000" pitchFamily="2" charset="-78"/>
              </a:rPr>
              <a:t>:</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6279866" y="3279850"/>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175 دينار</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4" name="Rectangle: Rounded Corners 3">
            <a:hlinkClick r:id="rId2" action="ppaction://hlinksldjump"/>
            <a:extLst>
              <a:ext uri="{FF2B5EF4-FFF2-40B4-BE49-F238E27FC236}">
                <a16:creationId xmlns:a16="http://schemas.microsoft.com/office/drawing/2014/main" xmlns="" id="{0B87C965-9A2D-40EF-9B01-3285F1F92093}"/>
              </a:ext>
            </a:extLst>
          </p:cNvPr>
          <p:cNvSpPr/>
          <p:nvPr/>
        </p:nvSpPr>
        <p:spPr>
          <a:xfrm>
            <a:off x="6279866" y="4665808"/>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a:solidFill>
                  <a:schemeClr val="tx1"/>
                </a:solidFill>
                <a:latin typeface="Sakkal Majalla" panose="02000000000000000000" pitchFamily="2" charset="-78"/>
                <a:cs typeface="Sakkal Majalla" panose="02000000000000000000" pitchFamily="2" charset="-78"/>
              </a:rPr>
              <a:t>50 دينار</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5" name="Rectangle: Rounded Corners 4">
            <a:hlinkClick r:id="rId2" action="ppaction://hlinksldjump"/>
            <a:extLst>
              <a:ext uri="{FF2B5EF4-FFF2-40B4-BE49-F238E27FC236}">
                <a16:creationId xmlns:a16="http://schemas.microsoft.com/office/drawing/2014/main" xmlns="" id="{8B6951A5-408B-473D-B6CF-B5E572164259}"/>
              </a:ext>
            </a:extLst>
          </p:cNvPr>
          <p:cNvSpPr/>
          <p:nvPr/>
        </p:nvSpPr>
        <p:spPr>
          <a:xfrm>
            <a:off x="573355" y="3279850"/>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a:solidFill>
                  <a:schemeClr val="tx1"/>
                </a:solidFill>
                <a:latin typeface="Sakkal Majalla" panose="02000000000000000000" pitchFamily="2" charset="-78"/>
                <a:cs typeface="Sakkal Majalla" panose="02000000000000000000" pitchFamily="2" charset="-78"/>
              </a:rPr>
              <a:t>57 دينار</a:t>
            </a:r>
            <a:r>
              <a:rPr lang="ar-SA" sz="3600" b="1" dirty="0">
                <a:solidFill>
                  <a:schemeClr val="tx1"/>
                </a:solidFill>
                <a:latin typeface="Sakkal Majalla" panose="02000000000000000000" pitchFamily="2" charset="-78"/>
                <a:cs typeface="Sakkal Majalla" panose="02000000000000000000" pitchFamily="2" charset="-78"/>
              </a:rPr>
              <a:t>.</a:t>
            </a:r>
          </a:p>
        </p:txBody>
      </p:sp>
      <p:sp>
        <p:nvSpPr>
          <p:cNvPr id="6" name="Rectangle: Rounded Corners 5">
            <a:hlinkClick r:id="rId3" action="ppaction://hlinksldjump"/>
            <a:extLst>
              <a:ext uri="{FF2B5EF4-FFF2-40B4-BE49-F238E27FC236}">
                <a16:creationId xmlns:a16="http://schemas.microsoft.com/office/drawing/2014/main" xmlns="" id="{688AD076-9558-4180-9052-D3E11A808CCF}"/>
              </a:ext>
            </a:extLst>
          </p:cNvPr>
          <p:cNvSpPr/>
          <p:nvPr/>
        </p:nvSpPr>
        <p:spPr>
          <a:xfrm>
            <a:off x="573355" y="4665809"/>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75 دينار.</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3" name="رابط مستقيم 1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16"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330953196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4. قامت الإدارة العليا في إحدى الشركات العاملة في بيع المكيفات المركزية، بوضع خطة تسويقية تهدف إلى رفع مستوى مبيعات المكيفات المركزية من خلال برنامج تسويقي متكامل لعناصر المزيج التسويقي، حيث بدأت بنشر إعلانات في الشوارع العامة ووسائل التواصل الاجتماعية المختلفة وذلك عن تركيب بمبلغ 150 دينار للمكيف الواحد بأقل سعر في السوق وبقسط شهري قدره 20 </a:t>
            </a:r>
            <a:r>
              <a:rPr lang="ar-BH" sz="2800" b="1" dirty="0" smtClean="0">
                <a:solidFill>
                  <a:schemeClr val="tx1"/>
                </a:solidFill>
                <a:latin typeface="Sakkal Majalla" panose="02000000000000000000" pitchFamily="2" charset="-78"/>
                <a:cs typeface="Sakkal Majalla" panose="02000000000000000000" pitchFamily="2" charset="-78"/>
              </a:rPr>
              <a:t>د.ب </a:t>
            </a:r>
            <a:r>
              <a:rPr lang="ar-BH" sz="2800" b="1" dirty="0">
                <a:solidFill>
                  <a:schemeClr val="tx1"/>
                </a:solidFill>
                <a:latin typeface="Sakkal Majalla" panose="02000000000000000000" pitchFamily="2" charset="-78"/>
                <a:cs typeface="Sakkal Majalla" panose="02000000000000000000" pitchFamily="2" charset="-78"/>
              </a:rPr>
              <a:t>في جميع محافظات مملكة البحرين، وقد بدأت المبيعات في الارتفاع السريع بسبب معرفة المستهلكين بالمنتج في سوق.</a:t>
            </a:r>
          </a:p>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       * اذكر عناصر المزيج التسويقي </a:t>
            </a:r>
            <a:r>
              <a:rPr lang="en-US" sz="2800" b="1" dirty="0">
                <a:solidFill>
                  <a:schemeClr val="tx1"/>
                </a:solidFill>
                <a:latin typeface="Sakkal Majalla" panose="02000000000000000000" pitchFamily="2" charset="-78"/>
                <a:cs typeface="Sakkal Majalla" panose="02000000000000000000" pitchFamily="2" charset="-78"/>
              </a:rPr>
              <a:t>4P</a:t>
            </a:r>
            <a:r>
              <a:rPr lang="ar-BH" sz="2800" b="1" dirty="0">
                <a:solidFill>
                  <a:schemeClr val="tx1"/>
                </a:solidFill>
                <a:latin typeface="Sakkal Majalla" panose="02000000000000000000" pitchFamily="2" charset="-78"/>
                <a:cs typeface="Sakkal Majalla" panose="02000000000000000000" pitchFamily="2" charset="-78"/>
              </a:rPr>
              <a:t> مع مثال على كل عنصر من الحالة السابقة.</a:t>
            </a:r>
            <a:endParaRPr lang="ar-SA" sz="28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xmlns="" id="{0B87C965-9A2D-40EF-9B01-3285F1F92093}"/>
              </a:ext>
            </a:extLst>
          </p:cNvPr>
          <p:cNvSpPr/>
          <p:nvPr/>
        </p:nvSpPr>
        <p:spPr>
          <a:xfrm>
            <a:off x="2468880" y="4088673"/>
            <a:ext cx="9170126" cy="2230425"/>
          </a:xfrm>
          <a:prstGeom prst="roundRect">
            <a:avLst>
              <a:gd name="adj" fmla="val 7186"/>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1423988" indent="-1423988" algn="just" rtl="1"/>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4">
            <a:hlinkClick r:id="rId2" action="ppaction://hlinksldjump"/>
            <a:extLst>
              <a:ext uri="{FF2B5EF4-FFF2-40B4-BE49-F238E27FC236}">
                <a16:creationId xmlns:a16="http://schemas.microsoft.com/office/drawing/2014/main" xmlns="" id="{67B02A5A-1D61-448A-B85E-DD7D8282A4D9}"/>
              </a:ext>
            </a:extLst>
          </p:cNvPr>
          <p:cNvSpPr/>
          <p:nvPr/>
        </p:nvSpPr>
        <p:spPr>
          <a:xfrm>
            <a:off x="241661" y="5755341"/>
            <a:ext cx="2071233" cy="563758"/>
          </a:xfrm>
          <a:prstGeom prst="roundRect">
            <a:avLst>
              <a:gd name="adj" fmla="val 50000"/>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تأكد من إجابتك</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1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181263316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5</a:t>
            </a:r>
            <a:r>
              <a:rPr lang="ar-SA" sz="4000" b="1" dirty="0">
                <a:solidFill>
                  <a:schemeClr val="tx1"/>
                </a:solidFill>
                <a:latin typeface="Sakkal Majalla" panose="02000000000000000000" pitchFamily="2" charset="-78"/>
                <a:cs typeface="Sakkal Majalla" panose="02000000000000000000" pitchFamily="2" charset="-78"/>
              </a:rPr>
              <a:t>.  </a:t>
            </a:r>
            <a:r>
              <a:rPr lang="ar-BH" sz="4000" b="1" dirty="0">
                <a:solidFill>
                  <a:schemeClr val="tx1"/>
                </a:solidFill>
                <a:latin typeface="Sakkal Majalla" panose="02000000000000000000" pitchFamily="2" charset="-78"/>
                <a:cs typeface="Sakkal Majalla" panose="02000000000000000000" pitchFamily="2" charset="-78"/>
              </a:rPr>
              <a:t>يهتم التسويق أولاً بإنتاج السلعة ثم التفكير في كيفية بيعها وتحقيق الربح</a:t>
            </a:r>
            <a:r>
              <a:rPr lang="ar-SA" sz="4000" b="1" dirty="0">
                <a:solidFill>
                  <a:schemeClr val="tx1"/>
                </a:solidFill>
                <a:latin typeface="Sakkal Majalla" panose="02000000000000000000" pitchFamily="2" charset="-78"/>
                <a:cs typeface="Sakkal Majalla" panose="02000000000000000000" pitchFamily="2" charset="-78"/>
              </a:rPr>
              <a:t>.</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6543393"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 name="Rectangle: Rounded Corners 1">
            <a:hlinkClick r:id="rId3" action="ppaction://hlinksldjump"/>
            <a:extLst>
              <a:ext uri="{FF2B5EF4-FFF2-40B4-BE49-F238E27FC236}">
                <a16:creationId xmlns:a16="http://schemas.microsoft.com/office/drawing/2014/main" xmlns="" id="{33519721-DB9D-4E6B-82E6-92DD79CF670B}"/>
              </a:ext>
            </a:extLst>
          </p:cNvPr>
          <p:cNvSpPr/>
          <p:nvPr/>
        </p:nvSpPr>
        <p:spPr>
          <a:xfrm>
            <a:off x="2768362"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1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91523827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1861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606;p37">
            <a:extLst>
              <a:ext uri="{FF2B5EF4-FFF2-40B4-BE49-F238E27FC236}">
                <a16:creationId xmlns:a16="http://schemas.microsoft.com/office/drawing/2014/main" xmlns="" id="{34442B95-24DB-4CF3-BFD0-1886E1B37CE7}"/>
              </a:ext>
            </a:extLst>
          </p:cNvPr>
          <p:cNvGrpSpPr/>
          <p:nvPr/>
        </p:nvGrpSpPr>
        <p:grpSpPr>
          <a:xfrm>
            <a:off x="10988866" y="293301"/>
            <a:ext cx="751685" cy="838520"/>
            <a:chOff x="1923675" y="1633650"/>
            <a:chExt cx="436000" cy="435975"/>
          </a:xfrm>
        </p:grpSpPr>
        <p:sp>
          <p:nvSpPr>
            <p:cNvPr id="13" name="Google Shape;607;p37">
              <a:extLst>
                <a:ext uri="{FF2B5EF4-FFF2-40B4-BE49-F238E27FC236}">
                  <a16:creationId xmlns:a16="http://schemas.microsoft.com/office/drawing/2014/main" xmlns="" id="{3A35DF27-37EC-4406-B94C-9430F453D313}"/>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8;p37">
              <a:extLst>
                <a:ext uri="{FF2B5EF4-FFF2-40B4-BE49-F238E27FC236}">
                  <a16:creationId xmlns:a16="http://schemas.microsoft.com/office/drawing/2014/main" xmlns="" id="{A18B681A-6B54-4B1E-BC1C-550C231AB8D0}"/>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9;p37">
              <a:extLst>
                <a:ext uri="{FF2B5EF4-FFF2-40B4-BE49-F238E27FC236}">
                  <a16:creationId xmlns:a16="http://schemas.microsoft.com/office/drawing/2014/main" xmlns="" id="{836A407E-3D26-4DF4-A2A6-D0050261D16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0;p37">
              <a:extLst>
                <a:ext uri="{FF2B5EF4-FFF2-40B4-BE49-F238E27FC236}">
                  <a16:creationId xmlns:a16="http://schemas.microsoft.com/office/drawing/2014/main" xmlns="" id="{D4B01DC0-74BA-44A8-9833-30A6C7B7DB6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1;p37">
              <a:extLst>
                <a:ext uri="{FF2B5EF4-FFF2-40B4-BE49-F238E27FC236}">
                  <a16:creationId xmlns:a16="http://schemas.microsoft.com/office/drawing/2014/main" xmlns="" id="{3D14D811-B5B8-4E99-BA6F-BCB8F5F2E36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2;p37">
              <a:extLst>
                <a:ext uri="{FF2B5EF4-FFF2-40B4-BE49-F238E27FC236}">
                  <a16:creationId xmlns:a16="http://schemas.microsoft.com/office/drawing/2014/main" xmlns="" id="{ECCAB6C9-A4AF-436A-9230-7E101AC7EF2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Shape 401">
            <a:extLst>
              <a:ext uri="{FF2B5EF4-FFF2-40B4-BE49-F238E27FC236}">
                <a16:creationId xmlns:a16="http://schemas.microsoft.com/office/drawing/2014/main" xmlns="" id="{E8080949-0306-421B-9AB4-F8E8D2FCC2B5}"/>
              </a:ext>
            </a:extLst>
          </p:cNvPr>
          <p:cNvGrpSpPr/>
          <p:nvPr/>
        </p:nvGrpSpPr>
        <p:grpSpPr>
          <a:xfrm>
            <a:off x="1668671" y="3326001"/>
            <a:ext cx="5043757" cy="907708"/>
            <a:chOff x="-1535283" y="1287960"/>
            <a:chExt cx="11486579" cy="2067200"/>
          </a:xfrm>
        </p:grpSpPr>
        <p:sp>
          <p:nvSpPr>
            <p:cNvPr id="23" name="Shape 402">
              <a:extLst>
                <a:ext uri="{FF2B5EF4-FFF2-40B4-BE49-F238E27FC236}">
                  <a16:creationId xmlns:a16="http://schemas.microsoft.com/office/drawing/2014/main" xmlns="" id="{C91EFAC2-5684-43BA-A471-CD069690AFB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4" name="Shape 403">
              <a:extLst>
                <a:ext uri="{FF2B5EF4-FFF2-40B4-BE49-F238E27FC236}">
                  <a16:creationId xmlns:a16="http://schemas.microsoft.com/office/drawing/2014/main" xmlns="" id="{67DA26D6-C09C-44D8-8F6B-33D50339E6A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5" name="Shape 404">
              <a:extLst>
                <a:ext uri="{FF2B5EF4-FFF2-40B4-BE49-F238E27FC236}">
                  <a16:creationId xmlns:a16="http://schemas.microsoft.com/office/drawing/2014/main" xmlns="" id="{43C5DCCC-FCB3-4782-BC44-8D6DDDBA7F37}"/>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6" name="Shape 405">
              <a:extLst>
                <a:ext uri="{FF2B5EF4-FFF2-40B4-BE49-F238E27FC236}">
                  <a16:creationId xmlns:a16="http://schemas.microsoft.com/office/drawing/2014/main" xmlns="" id="{99308F05-98D4-4B5A-96E9-CC569EC5266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9" name="Shape 406">
              <a:extLst>
                <a:ext uri="{FF2B5EF4-FFF2-40B4-BE49-F238E27FC236}">
                  <a16:creationId xmlns:a16="http://schemas.microsoft.com/office/drawing/2014/main" xmlns="" id="{812E85DA-672F-4298-90C3-DFC8E2E0ECE8}"/>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30" name="Shape 408">
            <a:extLst>
              <a:ext uri="{FF2B5EF4-FFF2-40B4-BE49-F238E27FC236}">
                <a16:creationId xmlns:a16="http://schemas.microsoft.com/office/drawing/2014/main" xmlns="" id="{03E19D0A-CF6F-4DFE-AABB-190DF53C80CF}"/>
              </a:ext>
            </a:extLst>
          </p:cNvPr>
          <p:cNvSpPr txBox="1">
            <a:spLocks/>
          </p:cNvSpPr>
          <p:nvPr/>
        </p:nvSpPr>
        <p:spPr>
          <a:xfrm>
            <a:off x="2289436" y="4531188"/>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C6070"/>
                </a:solidFill>
                <a:latin typeface="Sakkal Majalla" panose="02000000000000000000" pitchFamily="2" charset="-78"/>
                <a:cs typeface="Sakkal Majalla" panose="02000000000000000000" pitchFamily="2" charset="-78"/>
              </a:rPr>
              <a:t>أجب على التدريبات والأنشطة في الكتاب المدرسي </a:t>
            </a:r>
            <a:r>
              <a:rPr lang="ar-BH" b="1" dirty="0">
                <a:solidFill>
                  <a:srgbClr val="3C6070"/>
                </a:solidFill>
                <a:latin typeface="Sakkal Majalla" panose="02000000000000000000" pitchFamily="2" charset="-78"/>
                <a:cs typeface="Sakkal Majalla" panose="02000000000000000000" pitchFamily="2" charset="-78"/>
              </a:rPr>
              <a:t>الصفحات 8-10</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31" name="Shape 407">
            <a:extLst>
              <a:ext uri="{FF2B5EF4-FFF2-40B4-BE49-F238E27FC236}">
                <a16:creationId xmlns:a16="http://schemas.microsoft.com/office/drawing/2014/main" xmlns="" id="{D4AD1AA9-7DF7-4E0F-B06C-AC6E7ACCC2FE}"/>
              </a:ext>
            </a:extLst>
          </p:cNvPr>
          <p:cNvSpPr txBox="1">
            <a:spLocks/>
          </p:cNvSpPr>
          <p:nvPr/>
        </p:nvSpPr>
        <p:spPr>
          <a:xfrm>
            <a:off x="2235115"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PT Bold Heading" panose="02010400000000000000" pitchFamily="2" charset="-78"/>
              </a:rPr>
              <a:t>نشاط إضافي</a:t>
            </a:r>
          </a:p>
        </p:txBody>
      </p:sp>
      <p:pic>
        <p:nvPicPr>
          <p:cNvPr id="10" name="Picture 9">
            <a:extLst>
              <a:ext uri="{FF2B5EF4-FFF2-40B4-BE49-F238E27FC236}">
                <a16:creationId xmlns:a16="http://schemas.microsoft.com/office/drawing/2014/main" xmlns="" id="{82733770-C3A5-4ABA-A4ED-465C303A9AF2}"/>
              </a:ext>
            </a:extLst>
          </p:cNvPr>
          <p:cNvPicPr>
            <a:picLocks noChangeAspect="1"/>
          </p:cNvPicPr>
          <p:nvPr/>
        </p:nvPicPr>
        <p:blipFill rotWithShape="1">
          <a:blip r:embed="rId2"/>
          <a:srcRect l="35217" t="18148" r="35000" b="15152"/>
          <a:stretch/>
        </p:blipFill>
        <p:spPr>
          <a:xfrm>
            <a:off x="7528224" y="1385836"/>
            <a:ext cx="4130435" cy="4962191"/>
          </a:xfrm>
          <a:prstGeom prst="rect">
            <a:avLst/>
          </a:prstGeom>
          <a:ln>
            <a:solidFill>
              <a:schemeClr val="tx1"/>
            </a:solidFill>
          </a:ln>
        </p:spPr>
      </p:pic>
      <p:sp>
        <p:nvSpPr>
          <p:cNvPr id="3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3" name="رابط مستقيم 3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3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333442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9"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Google Shape;503;p34"/>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sp>
        <p:nvSpPr>
          <p:cNvPr id="2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3" name="رابط مستقيم 2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1.  علل:  يركز مفهوم التسويق على دراسة سلوك المستهلك.</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8" name="Rectangle 6"/>
          <p:cNvSpPr/>
          <p:nvPr/>
        </p:nvSpPr>
        <p:spPr>
          <a:xfrm>
            <a:off x="6694845" y="255539"/>
            <a:ext cx="172354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4" name="Rectangle: Rounded Corners 3">
            <a:extLst>
              <a:ext uri="{FF2B5EF4-FFF2-40B4-BE49-F238E27FC236}">
                <a16:creationId xmlns:a16="http://schemas.microsoft.com/office/drawing/2014/main" xmlns="" id="{0B87C965-9A2D-40EF-9B01-3285F1F92093}"/>
              </a:ext>
            </a:extLst>
          </p:cNvPr>
          <p:cNvSpPr/>
          <p:nvPr/>
        </p:nvSpPr>
        <p:spPr>
          <a:xfrm>
            <a:off x="483326" y="2471248"/>
            <a:ext cx="9819900" cy="1983186"/>
          </a:xfrm>
          <a:prstGeom prst="roundRect">
            <a:avLst>
              <a:gd name="adj" fmla="val 7186"/>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423988" indent="-1423988" algn="just" rtl="1"/>
            <a:r>
              <a:rPr lang="ar-BH" sz="3600" b="1" dirty="0">
                <a:solidFill>
                  <a:schemeClr val="tx1"/>
                </a:solidFill>
                <a:latin typeface="Sakkal Majalla" panose="02000000000000000000" pitchFamily="2" charset="-78"/>
                <a:cs typeface="Sakkal Majalla" panose="02000000000000000000" pitchFamily="2" charset="-78"/>
              </a:rPr>
              <a:t>السبب:  للوقوف على عوامل ومؤثرات سلوكية مثل دوافع الشراء والعوامل المؤثرة في الاستهلاك مثل الدخل، توزيع الدخل، الميل للاستهلاك .... إلخ.</a:t>
            </a:r>
            <a:endParaRPr lang="ar-SA" sz="3600" b="1" dirty="0">
              <a:solidFill>
                <a:schemeClr val="tx1"/>
              </a:solidFill>
              <a:latin typeface="Sakkal Majalla" panose="02000000000000000000" pitchFamily="2" charset="-78"/>
              <a:cs typeface="Sakkal Majalla" panose="02000000000000000000" pitchFamily="2" charset="-78"/>
            </a:endParaRPr>
          </a:p>
        </p:txBody>
      </p:sp>
      <p:grpSp>
        <p:nvGrpSpPr>
          <p:cNvPr id="8" name="Google Shape;606;p37">
            <a:extLst>
              <a:ext uri="{FF2B5EF4-FFF2-40B4-BE49-F238E27FC236}">
                <a16:creationId xmlns:a16="http://schemas.microsoft.com/office/drawing/2014/main" xmlns="" id="{2DF3C6AD-96F3-4225-BBD1-8268A77305DD}"/>
              </a:ext>
            </a:extLst>
          </p:cNvPr>
          <p:cNvGrpSpPr/>
          <p:nvPr/>
        </p:nvGrpSpPr>
        <p:grpSpPr>
          <a:xfrm>
            <a:off x="10988866" y="293301"/>
            <a:ext cx="751685" cy="838520"/>
            <a:chOff x="1923675" y="1633650"/>
            <a:chExt cx="436000" cy="435975"/>
          </a:xfrm>
        </p:grpSpPr>
        <p:sp>
          <p:nvSpPr>
            <p:cNvPr id="9" name="Google Shape;607;p37">
              <a:extLst>
                <a:ext uri="{FF2B5EF4-FFF2-40B4-BE49-F238E27FC236}">
                  <a16:creationId xmlns:a16="http://schemas.microsoft.com/office/drawing/2014/main" xmlns="" id="{E8ED2423-7B17-4E0A-B981-20BFFE44784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8;p37">
              <a:extLst>
                <a:ext uri="{FF2B5EF4-FFF2-40B4-BE49-F238E27FC236}">
                  <a16:creationId xmlns:a16="http://schemas.microsoft.com/office/drawing/2014/main" xmlns="" id="{B19C7D96-DB9E-42EB-9EA0-72A02DBA597F}"/>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9;p37">
              <a:extLst>
                <a:ext uri="{FF2B5EF4-FFF2-40B4-BE49-F238E27FC236}">
                  <a16:creationId xmlns:a16="http://schemas.microsoft.com/office/drawing/2014/main" xmlns="" id="{072B5BBC-019B-42D1-81F3-C66EA546143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0;p37">
              <a:extLst>
                <a:ext uri="{FF2B5EF4-FFF2-40B4-BE49-F238E27FC236}">
                  <a16:creationId xmlns:a16="http://schemas.microsoft.com/office/drawing/2014/main" xmlns="" id="{028F09F2-B34A-4F2F-9327-25CE2029F71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1;p37">
              <a:extLst>
                <a:ext uri="{FF2B5EF4-FFF2-40B4-BE49-F238E27FC236}">
                  <a16:creationId xmlns:a16="http://schemas.microsoft.com/office/drawing/2014/main" xmlns="" id="{C1FB80F0-52A9-4590-8052-DD8DD47EC22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2;p37">
              <a:extLst>
                <a:ext uri="{FF2B5EF4-FFF2-40B4-BE49-F238E27FC236}">
                  <a16:creationId xmlns:a16="http://schemas.microsoft.com/office/drawing/2014/main" xmlns="" id="{1CB393B7-8A82-4468-85BC-197ADDFA902D}"/>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Flowchart: Terminator 5">
            <a:hlinkClick r:id="rId2" action="ppaction://hlinksldjump"/>
            <a:extLst>
              <a:ext uri="{FF2B5EF4-FFF2-40B4-BE49-F238E27FC236}">
                <a16:creationId xmlns:a16="http://schemas.microsoft.com/office/drawing/2014/main" xmlns="" id="{98012917-97BE-436C-A147-185BFF12B37F}"/>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رابط مستقيم 2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2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4097779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sp>
        <p:nvSpPr>
          <p:cNvPr id="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رابط مستقيم 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319461247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94383" y="2109734"/>
            <a:ext cx="9768840" cy="3992880"/>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217556" y="2661802"/>
            <a:ext cx="6715615" cy="153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BH"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الأولى</a:t>
            </a:r>
            <a:endParaRPr lang="en-US"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2849696" y="4550396"/>
            <a:ext cx="923041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5400" cap="none" spc="0" dirty="0">
                <a:ln>
                  <a:solidFill>
                    <a:srgbClr val="3A616A"/>
                  </a:solidFill>
                </a:ln>
                <a:solidFill>
                  <a:schemeClr val="bg1"/>
                </a:solidFill>
                <a:effectLst/>
                <a:latin typeface="Arial Black" panose="020B0A04020102020204" pitchFamily="34" charset="0"/>
                <a:cs typeface="PT Bold Heading" panose="02010400000000000000" pitchFamily="2" charset="-78"/>
              </a:rPr>
              <a:t>المفاهيم والقضايا الأساسية بالتسويق</a:t>
            </a:r>
            <a:endParaRPr lang="ar-SA" sz="7200" cap="none" spc="0" dirty="0">
              <a:ln>
                <a:solidFill>
                  <a:srgbClr val="3A616A"/>
                </a:solidFill>
              </a:ln>
              <a:solidFill>
                <a:schemeClr val="bg1"/>
              </a:solidFill>
              <a:effectLst/>
              <a:latin typeface="Arial Black" panose="020B0A04020102020204" pitchFamily="34" charset="0"/>
              <a:cs typeface="PT Bold Heading" panose="02010400000000000000" pitchFamily="2" charset="-78"/>
            </a:endParaRPr>
          </a:p>
        </p:txBody>
      </p:sp>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11"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رابط مستقيم 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12265857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رابط مستقيم 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253597426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رابط مستقيم 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30493840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4. قامت الإدارة العليا في إحدى الشركات العاملة في بيع المكيفات المركزية، بوضع خطة تسويقية تهدف إلى رفع مستوى مبيعات المكيفات المركزية من خلال برنامج تسويقي متكامل لعناصر المزيج التسويقي، حيث بدأت بنشر إعلانات في الشوارع العامة ووسائل التواصل الاجتماعية المختلفة وذلك عن تركيب بمبلغ 150 دينار للمكيف الواحد بأقل سعر في السوق وبقسط شهري قدره 20 </a:t>
            </a:r>
            <a:r>
              <a:rPr lang="ar-BH" sz="2800" b="1" dirty="0" smtClean="0">
                <a:solidFill>
                  <a:schemeClr val="tx1"/>
                </a:solidFill>
                <a:latin typeface="Sakkal Majalla" panose="02000000000000000000" pitchFamily="2" charset="-78"/>
                <a:cs typeface="Sakkal Majalla" panose="02000000000000000000" pitchFamily="2" charset="-78"/>
              </a:rPr>
              <a:t>د.ب </a:t>
            </a:r>
            <a:r>
              <a:rPr lang="ar-BH" sz="2800" b="1" dirty="0">
                <a:solidFill>
                  <a:schemeClr val="tx1"/>
                </a:solidFill>
                <a:latin typeface="Sakkal Majalla" panose="02000000000000000000" pitchFamily="2" charset="-78"/>
                <a:cs typeface="Sakkal Majalla" panose="02000000000000000000" pitchFamily="2" charset="-78"/>
              </a:rPr>
              <a:t>في جميع محافظات مملكة البحرين، وقد بدأت المبيعات في الارتفاع السريع بسبب معرفة المستهلكين بالمنتج في سوق.</a:t>
            </a:r>
          </a:p>
          <a:p>
            <a:pPr marL="404813" indent="-404813" algn="just" rtl="1"/>
            <a:r>
              <a:rPr lang="ar-BH" sz="2800" b="1" dirty="0">
                <a:solidFill>
                  <a:schemeClr val="tx1"/>
                </a:solidFill>
                <a:latin typeface="Sakkal Majalla" panose="02000000000000000000" pitchFamily="2" charset="-78"/>
                <a:cs typeface="Sakkal Majalla" panose="02000000000000000000" pitchFamily="2" charset="-78"/>
              </a:rPr>
              <a:t>       * اذكر عناصر المزيج التسويقي </a:t>
            </a:r>
            <a:r>
              <a:rPr lang="en-US" sz="2800" b="1" dirty="0">
                <a:solidFill>
                  <a:schemeClr val="tx1"/>
                </a:solidFill>
                <a:latin typeface="Sakkal Majalla" panose="02000000000000000000" pitchFamily="2" charset="-78"/>
                <a:cs typeface="Sakkal Majalla" panose="02000000000000000000" pitchFamily="2" charset="-78"/>
              </a:rPr>
              <a:t>4P</a:t>
            </a:r>
            <a:r>
              <a:rPr lang="ar-BH" sz="2800" b="1" dirty="0">
                <a:solidFill>
                  <a:schemeClr val="tx1"/>
                </a:solidFill>
                <a:latin typeface="Sakkal Majalla" panose="02000000000000000000" pitchFamily="2" charset="-78"/>
                <a:cs typeface="Sakkal Majalla" panose="02000000000000000000" pitchFamily="2" charset="-78"/>
              </a:rPr>
              <a:t> مع مثال على كل عنصر من الحالة السابقة.</a:t>
            </a:r>
            <a:endParaRPr lang="ar-SA" sz="28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694845" y="255539"/>
            <a:ext cx="172354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4" name="Rectangle: Rounded Corners 3">
            <a:hlinkClick r:id="rId2" action="ppaction://hlinksldjump"/>
            <a:extLst>
              <a:ext uri="{FF2B5EF4-FFF2-40B4-BE49-F238E27FC236}">
                <a16:creationId xmlns:a16="http://schemas.microsoft.com/office/drawing/2014/main" xmlns="" id="{0B87C965-9A2D-40EF-9B01-3285F1F92093}"/>
              </a:ext>
            </a:extLst>
          </p:cNvPr>
          <p:cNvSpPr/>
          <p:nvPr/>
        </p:nvSpPr>
        <p:spPr>
          <a:xfrm>
            <a:off x="2468880" y="4088673"/>
            <a:ext cx="9170126" cy="2230425"/>
          </a:xfrm>
          <a:prstGeom prst="roundRect">
            <a:avLst>
              <a:gd name="adj" fmla="val 7186"/>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1423988" indent="-1423988" algn="just" rtl="1"/>
            <a:r>
              <a:rPr lang="ar-BH" sz="2800" b="1" dirty="0">
                <a:solidFill>
                  <a:srgbClr val="C00000"/>
                </a:solidFill>
                <a:latin typeface="Sakkal Majalla" panose="02000000000000000000" pitchFamily="2" charset="-78"/>
                <a:cs typeface="Sakkal Majalla" panose="02000000000000000000" pitchFamily="2" charset="-78"/>
              </a:rPr>
              <a:t>عناصر المزيج التسويقي:</a:t>
            </a:r>
          </a:p>
          <a:p>
            <a:pPr marL="1423988" indent="-1423988" algn="just" rtl="1"/>
            <a:r>
              <a:rPr lang="ar-BH" sz="2800" b="1" dirty="0">
                <a:solidFill>
                  <a:srgbClr val="436B7D"/>
                </a:solidFill>
                <a:latin typeface="Sakkal Majalla" panose="02000000000000000000" pitchFamily="2" charset="-78"/>
                <a:cs typeface="Sakkal Majalla" panose="02000000000000000000" pitchFamily="2" charset="-78"/>
              </a:rPr>
              <a:t>المُنْتَج:  </a:t>
            </a:r>
            <a:r>
              <a:rPr lang="ar-BH" sz="2800" b="1" dirty="0">
                <a:solidFill>
                  <a:schemeClr val="tx1"/>
                </a:solidFill>
                <a:latin typeface="Sakkal Majalla" panose="02000000000000000000" pitchFamily="2" charset="-78"/>
                <a:cs typeface="Sakkal Majalla" panose="02000000000000000000" pitchFamily="2" charset="-78"/>
              </a:rPr>
              <a:t>مكيفات مركزية.</a:t>
            </a:r>
          </a:p>
          <a:p>
            <a:pPr marL="1423988" indent="-1423988" algn="just" rtl="1"/>
            <a:r>
              <a:rPr lang="ar-BH" sz="2800" b="1" dirty="0">
                <a:solidFill>
                  <a:srgbClr val="436B7D"/>
                </a:solidFill>
                <a:latin typeface="Sakkal Majalla" panose="02000000000000000000" pitchFamily="2" charset="-78"/>
                <a:cs typeface="Sakkal Majalla" panose="02000000000000000000" pitchFamily="2" charset="-78"/>
              </a:rPr>
              <a:t>السعر:  </a:t>
            </a:r>
            <a:r>
              <a:rPr lang="ar-BH" sz="2800" b="1" dirty="0">
                <a:solidFill>
                  <a:schemeClr val="tx1"/>
                </a:solidFill>
                <a:latin typeface="Sakkal Majalla" panose="02000000000000000000" pitchFamily="2" charset="-78"/>
                <a:cs typeface="Sakkal Majalla" panose="02000000000000000000" pitchFamily="2" charset="-78"/>
              </a:rPr>
              <a:t>150 دينار.</a:t>
            </a:r>
          </a:p>
          <a:p>
            <a:pPr marL="1423988" indent="-1423988" algn="just" rtl="1"/>
            <a:r>
              <a:rPr lang="ar-BH" sz="2800" b="1" dirty="0">
                <a:solidFill>
                  <a:srgbClr val="436B7D"/>
                </a:solidFill>
                <a:latin typeface="Sakkal Majalla" panose="02000000000000000000" pitchFamily="2" charset="-78"/>
                <a:cs typeface="Sakkal Majalla" panose="02000000000000000000" pitchFamily="2" charset="-78"/>
              </a:rPr>
              <a:t>التوزيع أو المكان:  </a:t>
            </a:r>
            <a:r>
              <a:rPr lang="ar-BH" sz="2800" b="1" dirty="0">
                <a:solidFill>
                  <a:schemeClr val="tx1"/>
                </a:solidFill>
                <a:latin typeface="Sakkal Majalla" panose="02000000000000000000" pitchFamily="2" charset="-78"/>
                <a:cs typeface="Sakkal Majalla" panose="02000000000000000000" pitchFamily="2" charset="-78"/>
              </a:rPr>
              <a:t>محافظات مملكة البحرين.</a:t>
            </a:r>
          </a:p>
          <a:p>
            <a:pPr marL="1423988" indent="-1423988" algn="just" rtl="1"/>
            <a:r>
              <a:rPr lang="ar-BH" sz="2800" b="1" dirty="0">
                <a:solidFill>
                  <a:srgbClr val="436B7D"/>
                </a:solidFill>
                <a:latin typeface="Sakkal Majalla" panose="02000000000000000000" pitchFamily="2" charset="-78"/>
                <a:cs typeface="Sakkal Majalla" panose="02000000000000000000" pitchFamily="2" charset="-78"/>
              </a:rPr>
              <a:t>الترويج:  </a:t>
            </a:r>
            <a:r>
              <a:rPr lang="ar-BH" sz="2800" b="1" dirty="0">
                <a:solidFill>
                  <a:schemeClr val="tx1"/>
                </a:solidFill>
                <a:latin typeface="Sakkal Majalla" panose="02000000000000000000" pitchFamily="2" charset="-78"/>
                <a:cs typeface="Sakkal Majalla" panose="02000000000000000000" pitchFamily="2" charset="-78"/>
              </a:rPr>
              <a:t>اعلانات</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8" name="Flowchart: Terminator 5">
            <a:hlinkClick r:id="rId3" action="ppaction://hlinksldjump"/>
            <a:extLst>
              <a:ext uri="{FF2B5EF4-FFF2-40B4-BE49-F238E27FC236}">
                <a16:creationId xmlns:a16="http://schemas.microsoft.com/office/drawing/2014/main" xmlns="" id="{FDA9AFEA-C53D-4D9B-8CAB-F84EA0EA2C0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grpSp>
        <p:nvGrpSpPr>
          <p:cNvPr id="9" name="Google Shape;606;p37">
            <a:extLst>
              <a:ext uri="{FF2B5EF4-FFF2-40B4-BE49-F238E27FC236}">
                <a16:creationId xmlns:a16="http://schemas.microsoft.com/office/drawing/2014/main" xmlns="" id="{29E85866-8DBA-4DD4-88FB-CDE5DEF9D002}"/>
              </a:ext>
            </a:extLst>
          </p:cNvPr>
          <p:cNvGrpSpPr/>
          <p:nvPr/>
        </p:nvGrpSpPr>
        <p:grpSpPr>
          <a:xfrm>
            <a:off x="10988866" y="293301"/>
            <a:ext cx="751685" cy="838520"/>
            <a:chOff x="1923675" y="1633650"/>
            <a:chExt cx="436000" cy="435975"/>
          </a:xfrm>
        </p:grpSpPr>
        <p:sp>
          <p:nvSpPr>
            <p:cNvPr id="10" name="Google Shape;607;p37">
              <a:extLst>
                <a:ext uri="{FF2B5EF4-FFF2-40B4-BE49-F238E27FC236}">
                  <a16:creationId xmlns:a16="http://schemas.microsoft.com/office/drawing/2014/main" xmlns="" id="{09FCC5BA-93EB-496E-92D0-62F2EA42A24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8;p37">
              <a:extLst>
                <a:ext uri="{FF2B5EF4-FFF2-40B4-BE49-F238E27FC236}">
                  <a16:creationId xmlns:a16="http://schemas.microsoft.com/office/drawing/2014/main" xmlns="" id="{5BBCBDB3-6965-4F53-980E-7F7706DA212B}"/>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9;p37">
              <a:extLst>
                <a:ext uri="{FF2B5EF4-FFF2-40B4-BE49-F238E27FC236}">
                  <a16:creationId xmlns:a16="http://schemas.microsoft.com/office/drawing/2014/main" xmlns="" id="{AB6EE1E9-6CB2-450D-8810-275944A8D8A4}"/>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0;p37">
              <a:extLst>
                <a:ext uri="{FF2B5EF4-FFF2-40B4-BE49-F238E27FC236}">
                  <a16:creationId xmlns:a16="http://schemas.microsoft.com/office/drawing/2014/main" xmlns="" id="{6872674F-7BD3-414F-B9D2-BD4B136A8B5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1;p37">
              <a:extLst>
                <a:ext uri="{FF2B5EF4-FFF2-40B4-BE49-F238E27FC236}">
                  <a16:creationId xmlns:a16="http://schemas.microsoft.com/office/drawing/2014/main" xmlns="" id="{B33E76BA-087A-4790-8D2F-9039E2552C6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2;p37">
              <a:extLst>
                <a:ext uri="{FF2B5EF4-FFF2-40B4-BE49-F238E27FC236}">
                  <a16:creationId xmlns:a16="http://schemas.microsoft.com/office/drawing/2014/main" xmlns="" id="{6A28F740-6070-4302-A32C-2B016986198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رابط مستقيم 2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2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413999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949" y="998583"/>
            <a:ext cx="5623560" cy="4005943"/>
          </a:xfrm>
          <a:prstGeom prst="rect">
            <a:avLst/>
          </a:prstGeom>
        </p:spPr>
      </p:pic>
      <p:sp>
        <p:nvSpPr>
          <p:cNvPr id="2" name="TextBox 1">
            <a:extLst>
              <a:ext uri="{FF2B5EF4-FFF2-40B4-BE49-F238E27FC236}">
                <a16:creationId xmlns:a16="http://schemas.microsoft.com/office/drawing/2014/main" xmlns="" id="{21F92A38-FC4D-4837-8539-29C52E494B05}"/>
              </a:ext>
            </a:extLst>
          </p:cNvPr>
          <p:cNvSpPr txBox="1"/>
          <p:nvPr/>
        </p:nvSpPr>
        <p:spPr>
          <a:xfrm>
            <a:off x="1828799" y="5240887"/>
            <a:ext cx="8227423" cy="1077218"/>
          </a:xfrm>
          <a:prstGeom prst="rect">
            <a:avLst/>
          </a:prstGeom>
          <a:solidFill>
            <a:schemeClr val="accent6">
              <a:lumMod val="20000"/>
              <a:lumOff val="80000"/>
            </a:schemeClr>
          </a:solidFill>
        </p:spPr>
        <p:txBody>
          <a:bodyPr wrap="square" rtlCol="0">
            <a:spAutoFit/>
          </a:bodyPr>
          <a:lstStyle/>
          <a:p>
            <a:pPr marL="2338388" indent="-2338388" algn="just" rtl="1"/>
            <a:r>
              <a:rPr lang="ar-BH" sz="3200" b="1" dirty="0">
                <a:solidFill>
                  <a:schemeClr val="accent6">
                    <a:lumMod val="75000"/>
                  </a:schemeClr>
                </a:solidFill>
                <a:latin typeface="Sakkal Majalla" panose="02000000000000000000" pitchFamily="2" charset="-78"/>
                <a:cs typeface="Sakkal Majalla" panose="02000000000000000000" pitchFamily="2" charset="-78"/>
              </a:rPr>
              <a:t>الإجابة الصحيحة:  </a:t>
            </a:r>
            <a:r>
              <a:rPr lang="ar-BH" sz="3200" b="1" dirty="0">
                <a:latin typeface="Sakkal Majalla" panose="02000000000000000000" pitchFamily="2" charset="-78"/>
                <a:cs typeface="Sakkal Majalla" panose="02000000000000000000" pitchFamily="2" charset="-78"/>
              </a:rPr>
              <a:t>يهتم </a:t>
            </a:r>
            <a:r>
              <a:rPr lang="ar-BH" sz="3200" b="1" u="sng" dirty="0">
                <a:solidFill>
                  <a:srgbClr val="C00000"/>
                </a:solidFill>
                <a:latin typeface="Sakkal Majalla" panose="02000000000000000000" pitchFamily="2" charset="-78"/>
                <a:cs typeface="Sakkal Majalla" panose="02000000000000000000" pitchFamily="2" charset="-78"/>
              </a:rPr>
              <a:t>البيع</a:t>
            </a:r>
            <a:r>
              <a:rPr lang="ar-BH" sz="3200" b="1" dirty="0">
                <a:latin typeface="Sakkal Majalla" panose="02000000000000000000" pitchFamily="2" charset="-78"/>
                <a:cs typeface="Sakkal Majalla" panose="02000000000000000000" pitchFamily="2" charset="-78"/>
              </a:rPr>
              <a:t> أولاً بإنتاج السلعة ثم التفكير في كيفية بيعها وتحقيق الربح</a:t>
            </a:r>
            <a:r>
              <a:rPr lang="ar-SA" sz="3200" b="1" dirty="0">
                <a:latin typeface="Sakkal Majalla" panose="02000000000000000000" pitchFamily="2" charset="-78"/>
                <a:cs typeface="Sakkal Majalla" panose="02000000000000000000" pitchFamily="2" charset="-78"/>
              </a:rPr>
              <a:t>.</a:t>
            </a: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205498323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رابط مستقيم 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409642739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1849E94-9CB6-49E7-9ABC-71E9908F071E}"/>
              </a:ext>
            </a:extLst>
          </p:cNvPr>
          <p:cNvPicPr>
            <a:picLocks noChangeAspect="1"/>
          </p:cNvPicPr>
          <p:nvPr/>
        </p:nvPicPr>
        <p:blipFill rotWithShape="1">
          <a:blip r:embed="rId2"/>
          <a:srcRect l="35217" t="18148" r="35000" b="15152"/>
          <a:stretch/>
        </p:blipFill>
        <p:spPr>
          <a:xfrm>
            <a:off x="230548" y="2533154"/>
            <a:ext cx="2558658" cy="3673503"/>
          </a:xfrm>
          <a:prstGeom prst="rect">
            <a:avLst/>
          </a:prstGeom>
          <a:ln>
            <a:solidFill>
              <a:schemeClr val="tx1"/>
            </a:solidFill>
          </a:ln>
        </p:spPr>
      </p:pic>
      <p:sp>
        <p:nvSpPr>
          <p:cNvPr id="6" name="مستطيل مستدير الزوايا 5"/>
          <p:cNvSpPr/>
          <p:nvPr/>
        </p:nvSpPr>
        <p:spPr>
          <a:xfrm>
            <a:off x="3018670" y="2710929"/>
            <a:ext cx="9768840" cy="3340618"/>
          </a:xfrm>
          <a:prstGeom prst="roundRect">
            <a:avLst>
              <a:gd name="adj" fmla="val 2893"/>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2935436" y="3387881"/>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6600" dirty="0">
                <a:solidFill>
                  <a:srgbClr val="3A616A"/>
                </a:solidFill>
                <a:latin typeface="Arial Black" panose="020B0A04020102020204" pitchFamily="34" charset="0"/>
                <a:cs typeface="PT Bold Heading" panose="02010400000000000000" pitchFamily="2" charset="-78"/>
              </a:rPr>
              <a:t>المدخل إلى التسويق</a:t>
            </a:r>
            <a:endParaRPr lang="en-US" sz="6600" dirty="0">
              <a:solidFill>
                <a:srgbClr val="3A616A"/>
              </a:solidFill>
              <a:latin typeface="Arial Black" panose="020B0A04020102020204" pitchFamily="34" charset="0"/>
              <a:cs typeface="PT Bold Heading" panose="02010400000000000000" pitchFamily="2" charset="-78"/>
            </a:endParaRPr>
          </a:p>
        </p:txBody>
      </p:sp>
      <p:sp>
        <p:nvSpPr>
          <p:cNvPr id="8" name="Google Shape;222;p14">
            <a:extLst>
              <a:ext uri="{FF2B5EF4-FFF2-40B4-BE49-F238E27FC236}">
                <a16:creationId xmlns:a16="http://schemas.microsoft.com/office/drawing/2014/main" xmlns="" id="{6CE6E763-DF88-4316-B12D-F9A5C2913CBA}"/>
              </a:ext>
            </a:extLst>
          </p:cNvPr>
          <p:cNvSpPr txBox="1">
            <a:spLocks/>
          </p:cNvSpPr>
          <p:nvPr/>
        </p:nvSpPr>
        <p:spPr>
          <a:xfrm>
            <a:off x="4354083" y="4369905"/>
            <a:ext cx="4819247" cy="784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spcBef>
                <a:spcPts val="0"/>
              </a:spcBef>
              <a:spcAft>
                <a:spcPts val="1000"/>
              </a:spcAft>
            </a:pPr>
            <a:r>
              <a:rPr lang="ar-BH" dirty="0">
                <a:solidFill>
                  <a:schemeClr val="bg1"/>
                </a:solidFill>
                <a:latin typeface="Sakkal Majalla" panose="02000000000000000000" pitchFamily="2" charset="-78"/>
                <a:cs typeface="Sakkal Majalla" panose="02000000000000000000" pitchFamily="2" charset="-78"/>
              </a:rPr>
              <a:t>تعريف التسويق والبيع.</a:t>
            </a:r>
          </a:p>
          <a:p>
            <a:pPr algn="r" rtl="1">
              <a:spcBef>
                <a:spcPts val="0"/>
              </a:spcBef>
              <a:spcAft>
                <a:spcPts val="1000"/>
              </a:spcAft>
            </a:pPr>
            <a:r>
              <a:rPr lang="ar-BH" dirty="0">
                <a:solidFill>
                  <a:schemeClr val="bg1"/>
                </a:solidFill>
                <a:latin typeface="Sakkal Majalla" panose="02000000000000000000" pitchFamily="2" charset="-78"/>
                <a:cs typeface="Sakkal Majalla" panose="02000000000000000000" pitchFamily="2" charset="-78"/>
              </a:rPr>
              <a:t>أهمية التسويق.</a:t>
            </a:r>
          </a:p>
          <a:p>
            <a:pPr algn="r" rtl="1">
              <a:spcBef>
                <a:spcPts val="0"/>
              </a:spcBef>
              <a:spcAft>
                <a:spcPts val="1000"/>
              </a:spcAft>
            </a:pPr>
            <a:r>
              <a:rPr lang="ar-BH" dirty="0">
                <a:solidFill>
                  <a:schemeClr val="bg1"/>
                </a:solidFill>
                <a:latin typeface="Sakkal Majalla" panose="02000000000000000000" pitchFamily="2" charset="-78"/>
                <a:cs typeface="Sakkal Majalla" panose="02000000000000000000" pitchFamily="2" charset="-78"/>
              </a:rPr>
              <a:t>المزيج التسويقي.</a:t>
            </a:r>
          </a:p>
        </p:txBody>
      </p:sp>
      <p:sp>
        <p:nvSpPr>
          <p:cNvPr id="11" name="Rectangle 10">
            <a:extLst>
              <a:ext uri="{FF2B5EF4-FFF2-40B4-BE49-F238E27FC236}">
                <a16:creationId xmlns:a16="http://schemas.microsoft.com/office/drawing/2014/main" xmlns="" id="{8CEDEC22-1F28-4C8C-BF02-37F27CF7C1FE}"/>
              </a:ext>
            </a:extLst>
          </p:cNvPr>
          <p:cNvSpPr/>
          <p:nvPr/>
        </p:nvSpPr>
        <p:spPr>
          <a:xfrm>
            <a:off x="233332" y="5686881"/>
            <a:ext cx="2555874"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a:t>
            </a: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1-10</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3" name="مستطيل 7">
            <a:extLst>
              <a:ext uri="{FF2B5EF4-FFF2-40B4-BE49-F238E27FC236}">
                <a16:creationId xmlns:a16="http://schemas.microsoft.com/office/drawing/2014/main" xmlns="" id="{E823FB1C-1C89-4AAF-8C9A-6325A60C6658}"/>
              </a:ext>
            </a:extLst>
          </p:cNvPr>
          <p:cNvSpPr/>
          <p:nvPr/>
        </p:nvSpPr>
        <p:spPr>
          <a:xfrm>
            <a:off x="7129692" y="2700479"/>
            <a:ext cx="2032929"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3600" cap="none" spc="0" dirty="0">
                <a:ln>
                  <a:solidFill>
                    <a:srgbClr val="3A616A"/>
                  </a:solidFill>
                </a:ln>
                <a:solidFill>
                  <a:schemeClr val="bg1"/>
                </a:solidFill>
                <a:effectLst/>
                <a:latin typeface="Arial Black" panose="020B0A04020102020204" pitchFamily="34" charset="0"/>
                <a:cs typeface="PT Bold Heading" panose="02010400000000000000" pitchFamily="2" charset="-78"/>
              </a:rPr>
              <a:t>الفصل </a:t>
            </a:r>
            <a:r>
              <a:rPr lang="ar-BH" sz="3600" cap="none" spc="0" dirty="0">
                <a:ln>
                  <a:solidFill>
                    <a:srgbClr val="3A616A"/>
                  </a:solidFill>
                </a:ln>
                <a:solidFill>
                  <a:schemeClr val="bg1"/>
                </a:solidFill>
                <a:effectLst/>
                <a:latin typeface="Arial Black" panose="020B0A04020102020204" pitchFamily="34" charset="0"/>
                <a:cs typeface="PT Bold Heading" panose="02010400000000000000" pitchFamily="2" charset="-78"/>
              </a:rPr>
              <a:t>الأول</a:t>
            </a:r>
            <a:endParaRPr lang="ar-SA" sz="4800" cap="none" spc="0" dirty="0">
              <a:ln>
                <a:solidFill>
                  <a:srgbClr val="3A616A"/>
                </a:solidFill>
              </a:ln>
              <a:solidFill>
                <a:schemeClr val="bg1"/>
              </a:solidFill>
              <a:effectLst/>
              <a:latin typeface="Arial Black" panose="020B0A04020102020204" pitchFamily="34" charset="0"/>
              <a:cs typeface="PT Bold Heading" panose="02010400000000000000" pitchFamily="2" charset="-78"/>
            </a:endParaRPr>
          </a:p>
        </p:txBody>
      </p:sp>
      <p:pic>
        <p:nvPicPr>
          <p:cNvPr id="2" name="Picture 2" descr="Qué es el Inbound Marketing? | Buzzko">
            <a:extLst>
              <a:ext uri="{FF2B5EF4-FFF2-40B4-BE49-F238E27FC236}">
                <a16:creationId xmlns:a16="http://schemas.microsoft.com/office/drawing/2014/main" xmlns="" id="{123850FD-E869-4E90-BD47-075A87B5D4F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0044" y="-438909"/>
            <a:ext cx="8158756" cy="40793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1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49022" y="1335539"/>
            <a:ext cx="11936960"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p>
          <a:p>
            <a:pPr marL="266700" algn="r" rtl="1"/>
            <a:endParaRPr lang="ar-SA"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SA" sz="3200" b="1" dirty="0">
                <a:solidFill>
                  <a:srgbClr val="3C6070"/>
                </a:solidFill>
                <a:latin typeface="Sakkal Majalla" panose="02000000000000000000" pitchFamily="2" charset="-78"/>
                <a:cs typeface="Sakkal Majalla" panose="02000000000000000000" pitchFamily="2" charset="-78"/>
              </a:rPr>
              <a:t>يعرف مفهوم </a:t>
            </a:r>
            <a:r>
              <a:rPr lang="ar-BH" sz="3200" b="1" dirty="0">
                <a:solidFill>
                  <a:srgbClr val="3C6070"/>
                </a:solidFill>
                <a:latin typeface="Sakkal Majalla" panose="02000000000000000000" pitchFamily="2" charset="-78"/>
                <a:cs typeface="Sakkal Majalla" panose="02000000000000000000" pitchFamily="2" charset="-78"/>
              </a:rPr>
              <a:t>التسويق</a:t>
            </a:r>
            <a:r>
              <a:rPr lang="ar-SA" sz="3200" b="1" dirty="0">
                <a:solidFill>
                  <a:srgbClr val="3C6070"/>
                </a:solidFill>
                <a:latin typeface="Sakkal Majalla" panose="02000000000000000000" pitchFamily="2" charset="-78"/>
                <a:cs typeface="Sakkal Majalla" panose="02000000000000000000" pitchFamily="2" charset="-78"/>
              </a:rPr>
              <a:t>.</a:t>
            </a:r>
            <a:endParaRPr lang="ar-BH"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BH" sz="3200" b="1" dirty="0">
                <a:solidFill>
                  <a:srgbClr val="3C6070"/>
                </a:solidFill>
                <a:latin typeface="Sakkal Majalla" panose="02000000000000000000" pitchFamily="2" charset="-78"/>
                <a:cs typeface="Sakkal Majalla" panose="02000000000000000000" pitchFamily="2" charset="-78"/>
              </a:rPr>
              <a:t>يحلل مفهوم ومرتكزات التسويق.</a:t>
            </a:r>
          </a:p>
          <a:p>
            <a:pPr marL="781050" indent="-514350" algn="r" rtl="1">
              <a:buFont typeface="+mj-lt"/>
              <a:buAutoNum type="arabicPeriod"/>
            </a:pPr>
            <a:r>
              <a:rPr lang="ar-BH" sz="3200" b="1" dirty="0">
                <a:solidFill>
                  <a:srgbClr val="3C6070"/>
                </a:solidFill>
                <a:latin typeface="Sakkal Majalla" panose="02000000000000000000" pitchFamily="2" charset="-78"/>
                <a:cs typeface="Sakkal Majalla" panose="02000000000000000000" pitchFamily="2" charset="-78"/>
              </a:rPr>
              <a:t>يحل مسائل على القيمة المضافة.</a:t>
            </a:r>
          </a:p>
          <a:p>
            <a:pPr marL="781050" indent="-514350" algn="r" rtl="1">
              <a:buFont typeface="+mj-lt"/>
              <a:buAutoNum type="arabicPeriod"/>
            </a:pPr>
            <a:r>
              <a:rPr lang="ar-BH" sz="3200" b="1" dirty="0">
                <a:solidFill>
                  <a:srgbClr val="3C6070"/>
                </a:solidFill>
                <a:latin typeface="Sakkal Majalla" panose="02000000000000000000" pitchFamily="2" charset="-78"/>
                <a:cs typeface="Sakkal Majalla" panose="02000000000000000000" pitchFamily="2" charset="-78"/>
              </a:rPr>
              <a:t>يفرق بين التسويق ومفهوم البيع.</a:t>
            </a:r>
            <a:endParaRPr lang="ar-SA"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BH" sz="3200" b="1" dirty="0">
                <a:solidFill>
                  <a:srgbClr val="3C6070"/>
                </a:solidFill>
                <a:latin typeface="Sakkal Majalla" panose="02000000000000000000" pitchFamily="2" charset="-78"/>
                <a:cs typeface="Sakkal Majalla" panose="02000000000000000000" pitchFamily="2" charset="-78"/>
              </a:rPr>
              <a:t>يفسر معنى المزيج التسويقي.</a:t>
            </a:r>
          </a:p>
          <a:p>
            <a:pPr marL="781050" indent="-514350" algn="r" rtl="1">
              <a:buFont typeface="+mj-lt"/>
              <a:buAutoNum type="arabicPeriod"/>
            </a:pPr>
            <a:r>
              <a:rPr lang="ar-BH" sz="3200" b="1" dirty="0">
                <a:solidFill>
                  <a:srgbClr val="3C6070"/>
                </a:solidFill>
                <a:latin typeface="Sakkal Majalla" panose="02000000000000000000" pitchFamily="2" charset="-78"/>
                <a:cs typeface="Sakkal Majalla" panose="02000000000000000000" pitchFamily="2" charset="-78"/>
              </a:rPr>
              <a:t>يحدد أهمية التسويق.</a:t>
            </a:r>
            <a:r>
              <a:rPr lang="ar-SA" sz="3200" b="1" dirty="0">
                <a:solidFill>
                  <a:srgbClr val="3C6070"/>
                </a:solidFill>
                <a:latin typeface="Sakkal Majalla" panose="02000000000000000000" pitchFamily="2" charset="-78"/>
                <a:cs typeface="Sakkal Majalla" panose="02000000000000000000" pitchFamily="2" charset="-78"/>
              </a:rPr>
              <a:t> </a:t>
            </a:r>
          </a:p>
          <a:p>
            <a:pPr marL="266700" algn="r" rtl="1"/>
            <a:endParaRPr lang="ar-SA" sz="3200" b="1" dirty="0">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22615" y="255539"/>
            <a:ext cx="366799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flipH="1">
            <a:off x="11056602" y="302643"/>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1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19"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600" b="1" dirty="0">
              <a:solidFill>
                <a:schemeClr val="tx1"/>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600991" y="286674"/>
            <a:ext cx="4982454"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PT Bold Heading" panose="02010400000000000000" pitchFamily="2" charset="-78"/>
              </a:rPr>
              <a:t>ما المقصود بالتسويق؟</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xmlns="" id="{BD423D89-EABD-43EF-96BE-C6CA2448C67A}"/>
              </a:ext>
            </a:extLst>
          </p:cNvPr>
          <p:cNvSpPr/>
          <p:nvPr/>
        </p:nvSpPr>
        <p:spPr>
          <a:xfrm>
            <a:off x="6400800" y="1561384"/>
            <a:ext cx="5516590" cy="2296632"/>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308100" indent="-1308100" algn="just" rtl="1"/>
            <a:r>
              <a:rPr lang="ar-BH" sz="3200" dirty="0">
                <a:solidFill>
                  <a:srgbClr val="C13018"/>
                </a:solidFill>
                <a:latin typeface="Sakkal Majalla" panose="02000000000000000000" pitchFamily="2" charset="-78"/>
                <a:cs typeface="Sultan bold" pitchFamily="2" charset="-78"/>
              </a:rPr>
              <a:t>التسويق: </a:t>
            </a:r>
            <a:r>
              <a:rPr lang="ar-BH" sz="3200" b="1" dirty="0">
                <a:solidFill>
                  <a:schemeClr val="tx1"/>
                </a:solidFill>
                <a:latin typeface="Sakkal Majalla" panose="02000000000000000000" pitchFamily="2" charset="-78"/>
                <a:cs typeface="Sakkal Majalla" panose="02000000000000000000" pitchFamily="2" charset="-78"/>
              </a:rPr>
              <a:t>هو نشاط حيوي يسعى إلى «إيجاد المستهلك وتلبية حاجاته وفق أدق المواصفات وصولًا لتحقيق الرضا وبالتالي الولاء».</a:t>
            </a:r>
            <a:endParaRPr lang="ar-SA" sz="3200" b="1" dirty="0">
              <a:solidFill>
                <a:schemeClr val="tx1"/>
              </a:solidFill>
              <a:latin typeface="Sakkal Majalla" panose="02000000000000000000" pitchFamily="2" charset="-78"/>
              <a:cs typeface="Sakkal Majalla" panose="02000000000000000000" pitchFamily="2" charset="-78"/>
            </a:endParaRPr>
          </a:p>
        </p:txBody>
      </p:sp>
      <p:graphicFrame>
        <p:nvGraphicFramePr>
          <p:cNvPr id="4" name="Diagram 3">
            <a:extLst>
              <a:ext uri="{FF2B5EF4-FFF2-40B4-BE49-F238E27FC236}">
                <a16:creationId xmlns:a16="http://schemas.microsoft.com/office/drawing/2014/main" xmlns="" id="{BB527E7B-FAA1-40EB-8EA9-37E9D52144FE}"/>
              </a:ext>
            </a:extLst>
          </p:cNvPr>
          <p:cNvGraphicFramePr/>
          <p:nvPr>
            <p:extLst>
              <p:ext uri="{D42A27DB-BD31-4B8C-83A1-F6EECF244321}">
                <p14:modId xmlns:p14="http://schemas.microsoft.com/office/powerpoint/2010/main" val="4254101424"/>
              </p:ext>
            </p:extLst>
          </p:nvPr>
        </p:nvGraphicFramePr>
        <p:xfrm>
          <a:off x="-712337" y="1446791"/>
          <a:ext cx="7367137" cy="4869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Những điều cần biết về ngành Marketing">
            <a:extLst>
              <a:ext uri="{FF2B5EF4-FFF2-40B4-BE49-F238E27FC236}">
                <a16:creationId xmlns:a16="http://schemas.microsoft.com/office/drawing/2014/main" xmlns="" id="{17ACC519-713E-421A-8686-E5DF08BE5BF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752" b="24444"/>
          <a:stretch/>
        </p:blipFill>
        <p:spPr bwMode="auto">
          <a:xfrm>
            <a:off x="6129633" y="4019539"/>
            <a:ext cx="4611441" cy="229663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4" name="رابط مستقيم 3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36"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311584720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200" b="1" dirty="0">
              <a:solidFill>
                <a:schemeClr val="tx1"/>
              </a:solidFill>
              <a:latin typeface="Sakkal Majalla" panose="02000000000000000000" pitchFamily="2" charset="-78"/>
              <a:cs typeface="Sakkal Majalla" panose="02000000000000000000" pitchFamily="2" charset="-78"/>
            </a:endParaRPr>
          </a:p>
          <a:p>
            <a:pPr algn="just" rtl="1"/>
            <a:endParaRPr lang="ar-BH" sz="3600" b="1" dirty="0">
              <a:solidFill>
                <a:schemeClr val="tx1"/>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600991" y="286674"/>
            <a:ext cx="4982454"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PT Bold Heading" panose="02010400000000000000" pitchFamily="2" charset="-78"/>
              </a:rPr>
              <a:t>ما المقصود بالتسويق؟</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Diagram 2">
            <a:extLst>
              <a:ext uri="{FF2B5EF4-FFF2-40B4-BE49-F238E27FC236}">
                <a16:creationId xmlns:a16="http://schemas.microsoft.com/office/drawing/2014/main" xmlns="" id="{B745AE9E-EB31-4E26-9502-F9AD7FED55D9}"/>
              </a:ext>
            </a:extLst>
          </p:cNvPr>
          <p:cNvGraphicFramePr/>
          <p:nvPr>
            <p:extLst>
              <p:ext uri="{D42A27DB-BD31-4B8C-83A1-F6EECF244321}">
                <p14:modId xmlns:p14="http://schemas.microsoft.com/office/powerpoint/2010/main" val="3543252568"/>
              </p:ext>
            </p:extLst>
          </p:nvPr>
        </p:nvGraphicFramePr>
        <p:xfrm>
          <a:off x="1803748" y="1415441"/>
          <a:ext cx="9607463" cy="4033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oup 26">
            <a:extLst>
              <a:ext uri="{FF2B5EF4-FFF2-40B4-BE49-F238E27FC236}">
                <a16:creationId xmlns:a16="http://schemas.microsoft.com/office/drawing/2014/main" xmlns="" id="{577BA2BA-E122-4A04-9236-17C143DEC566}"/>
              </a:ext>
            </a:extLst>
          </p:cNvPr>
          <p:cNvGrpSpPr/>
          <p:nvPr/>
        </p:nvGrpSpPr>
        <p:grpSpPr>
          <a:xfrm>
            <a:off x="1169576" y="5575118"/>
            <a:ext cx="7397746" cy="726008"/>
            <a:chOff x="0" y="3307372"/>
            <a:chExt cx="7397746" cy="726008"/>
          </a:xfrm>
          <a:scene3d>
            <a:camera prst="orthographicFront"/>
            <a:lightRig rig="flat" dir="t"/>
          </a:scene3d>
        </p:grpSpPr>
        <p:sp>
          <p:nvSpPr>
            <p:cNvPr id="33" name="Rectangle: Rounded Corners 32">
              <a:extLst>
                <a:ext uri="{FF2B5EF4-FFF2-40B4-BE49-F238E27FC236}">
                  <a16:creationId xmlns:a16="http://schemas.microsoft.com/office/drawing/2014/main" xmlns="" id="{9D2D2B70-5BA4-4D39-A86B-CDF6E9B085E6}"/>
                </a:ext>
              </a:extLst>
            </p:cNvPr>
            <p:cNvSpPr/>
            <p:nvPr/>
          </p:nvSpPr>
          <p:spPr>
            <a:xfrm>
              <a:off x="0" y="3307372"/>
              <a:ext cx="7397746" cy="726008"/>
            </a:xfrm>
            <a:prstGeom prst="roundRect">
              <a:avLst>
                <a:gd name="adj" fmla="val 10000"/>
              </a:avLst>
            </a:prstGeom>
            <a:solidFill>
              <a:srgbClr val="C13018"/>
            </a:solid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4" name="Rectangle: Rounded Corners 4">
              <a:extLst>
                <a:ext uri="{FF2B5EF4-FFF2-40B4-BE49-F238E27FC236}">
                  <a16:creationId xmlns:a16="http://schemas.microsoft.com/office/drawing/2014/main" xmlns="" id="{FA1BBF60-329E-41C3-9E8F-74A2611BC8DF}"/>
                </a:ext>
              </a:extLst>
            </p:cNvPr>
            <p:cNvSpPr txBox="1"/>
            <p:nvPr/>
          </p:nvSpPr>
          <p:spPr>
            <a:xfrm>
              <a:off x="1045598" y="3328636"/>
              <a:ext cx="6330883" cy="683480"/>
            </a:xfrm>
            <a:prstGeom prst="rect">
              <a:avLst/>
            </a:prstGeom>
            <a:solidFill>
              <a:srgbClr val="C13018"/>
            </a:solidFill>
            <a:sp3d/>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defTabSz="1377950">
                <a:lnSpc>
                  <a:spcPct val="90000"/>
                </a:lnSpc>
                <a:spcBef>
                  <a:spcPct val="0"/>
                </a:spcBef>
                <a:spcAft>
                  <a:spcPct val="35000"/>
                </a:spcAft>
              </a:pPr>
              <a:r>
                <a:rPr lang="ar-BH" sz="2400" b="1" dirty="0">
                  <a:solidFill>
                    <a:schemeClr val="tx1"/>
                  </a:solidFill>
                  <a:latin typeface="Sakkal Majalla" panose="02000000000000000000" pitchFamily="2" charset="-78"/>
                  <a:cs typeface="Sakkal Majalla" panose="02000000000000000000" pitchFamily="2" charset="-78"/>
                </a:rPr>
                <a:t>6- إنشاء وحدات أو أقسام أو إدارات مسؤولية كاملة عن أداء جميع الوظائف التسويقية في الشركة.</a:t>
              </a:r>
              <a:endParaRPr lang="en-US" sz="2400" b="1" dirty="0">
                <a:solidFill>
                  <a:schemeClr val="tx1"/>
                </a:solidFill>
                <a:latin typeface="Sakkal Majalla" panose="02000000000000000000" pitchFamily="2" charset="-78"/>
                <a:cs typeface="Sakkal Majalla" panose="02000000000000000000" pitchFamily="2" charset="-78"/>
              </a:endParaRPr>
            </a:p>
          </p:txBody>
        </p:sp>
      </p:grpSp>
      <p:grpSp>
        <p:nvGrpSpPr>
          <p:cNvPr id="35" name="Group 34">
            <a:extLst>
              <a:ext uri="{FF2B5EF4-FFF2-40B4-BE49-F238E27FC236}">
                <a16:creationId xmlns:a16="http://schemas.microsoft.com/office/drawing/2014/main" xmlns="" id="{5DF7CD1A-E4E0-478A-B68A-F5602367AB6B}"/>
              </a:ext>
            </a:extLst>
          </p:cNvPr>
          <p:cNvGrpSpPr/>
          <p:nvPr/>
        </p:nvGrpSpPr>
        <p:grpSpPr>
          <a:xfrm>
            <a:off x="1803748" y="5319203"/>
            <a:ext cx="471905" cy="471905"/>
            <a:chOff x="552429" y="3006885"/>
            <a:chExt cx="471905" cy="471905"/>
          </a:xfrm>
          <a:solidFill>
            <a:srgbClr val="FF0000">
              <a:alpha val="20000"/>
            </a:srgbClr>
          </a:solidFill>
          <a:scene3d>
            <a:camera prst="orthographicFront"/>
            <a:lightRig rig="flat" dir="t"/>
          </a:scene3d>
        </p:grpSpPr>
        <p:sp>
          <p:nvSpPr>
            <p:cNvPr id="36" name="Arrow: Down 35">
              <a:extLst>
                <a:ext uri="{FF2B5EF4-FFF2-40B4-BE49-F238E27FC236}">
                  <a16:creationId xmlns:a16="http://schemas.microsoft.com/office/drawing/2014/main" xmlns="" id="{2FB76941-EFED-4EC8-9901-A12B50BF9524}"/>
                </a:ext>
              </a:extLst>
            </p:cNvPr>
            <p:cNvSpPr/>
            <p:nvPr/>
          </p:nvSpPr>
          <p:spPr>
            <a:xfrm>
              <a:off x="552429" y="3006885"/>
              <a:ext cx="471905" cy="471905"/>
            </a:xfrm>
            <a:prstGeom prst="downArrow">
              <a:avLst>
                <a:gd name="adj1" fmla="val 55000"/>
                <a:gd name="adj2" fmla="val 45000"/>
              </a:avLst>
            </a:prstGeom>
            <a:grpFill/>
            <a:sp3d z="190500"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37" name="Arrow: Down 4">
              <a:extLst>
                <a:ext uri="{FF2B5EF4-FFF2-40B4-BE49-F238E27FC236}">
                  <a16:creationId xmlns:a16="http://schemas.microsoft.com/office/drawing/2014/main" xmlns="" id="{F2951CD2-F8ED-4D79-B0B1-110A079DD600}"/>
                </a:ext>
              </a:extLst>
            </p:cNvPr>
            <p:cNvSpPr txBox="1"/>
            <p:nvPr/>
          </p:nvSpPr>
          <p:spPr>
            <a:xfrm>
              <a:off x="658608" y="3006885"/>
              <a:ext cx="259547" cy="355109"/>
            </a:xfrm>
            <a:prstGeom prst="rect">
              <a:avLst/>
            </a:prstGeom>
            <a:grpFill/>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p:txBody>
        </p:sp>
      </p:grpSp>
      <p:sp>
        <p:nvSpPr>
          <p:cNvPr id="6" name="Rectangle 5">
            <a:extLst>
              <a:ext uri="{FF2B5EF4-FFF2-40B4-BE49-F238E27FC236}">
                <a16:creationId xmlns:a16="http://schemas.microsoft.com/office/drawing/2014/main" xmlns="" id="{4FD91C44-8D06-416C-8E79-5260ED27D61A}"/>
              </a:ext>
            </a:extLst>
          </p:cNvPr>
          <p:cNvSpPr/>
          <p:nvPr/>
        </p:nvSpPr>
        <p:spPr>
          <a:xfrm rot="16200000" flipH="1" flipV="1">
            <a:off x="9354220" y="3617291"/>
            <a:ext cx="4737194" cy="584775"/>
          </a:xfrm>
          <a:prstGeom prst="rect">
            <a:avLst/>
          </a:prstGeom>
          <a:noFill/>
        </p:spPr>
        <p:txBody>
          <a:bodyPr wrap="none" lIns="91440" tIns="45720" rIns="91440" bIns="45720">
            <a:spAutoFit/>
          </a:bodyPr>
          <a:lstStyle/>
          <a:p>
            <a:pPr algn="ctr"/>
            <a:r>
              <a:rPr lang="ar-BH" sz="3200" b="1" cap="none" spc="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يركز مفهوم التسويق في المسائل التالية:</a:t>
            </a:r>
            <a:endParaRPr lang="en-US" sz="3200" b="1" cap="none" spc="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3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0" name="رابط مستقيم 3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42"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235644126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marL="514350" lvl="0" indent="-514350" algn="r" rtl="1">
              <a:lnSpc>
                <a:spcPct val="90000"/>
              </a:lnSpc>
              <a:spcBef>
                <a:spcPts val="1000"/>
              </a:spcBef>
              <a:buFont typeface="+mj-lt"/>
              <a:buAutoNum type="arabicPeriod"/>
            </a:pPr>
            <a:endParaRPr lang="en-US" sz="3200" b="1" dirty="0">
              <a:solidFill>
                <a:prstClr val="black"/>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362800" y="321903"/>
            <a:ext cx="2805576" cy="769441"/>
          </a:xfrm>
          <a:prstGeom prst="rect">
            <a:avLst/>
          </a:prstGeom>
        </p:spPr>
        <p:txBody>
          <a:bodyPr wrap="none">
            <a:spAutoFit/>
          </a:bodyPr>
          <a:lstStyle/>
          <a:p>
            <a:pPr algn="ctr"/>
            <a:r>
              <a:rPr lang="ar-BH" sz="4400" dirty="0">
                <a:ln w="9525">
                  <a:noFill/>
                  <a:prstDash val="solid"/>
                </a:ln>
                <a:solidFill>
                  <a:schemeClr val="bg1"/>
                </a:solidFill>
                <a:latin typeface="Arial Black" panose="020B0A04020102020204" pitchFamily="34" charset="0"/>
                <a:cs typeface="PT Bold Heading" panose="02010400000000000000" pitchFamily="2" charset="-78"/>
              </a:rPr>
              <a:t>القيمة المضافة</a:t>
            </a:r>
            <a:endParaRPr lang="en-US" sz="4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Rectangle: Rounded Corners 26">
            <a:extLst>
              <a:ext uri="{FF2B5EF4-FFF2-40B4-BE49-F238E27FC236}">
                <a16:creationId xmlns:a16="http://schemas.microsoft.com/office/drawing/2014/main" xmlns="" id="{ED7ACABD-E127-4348-B35E-874BCB0DE0BE}"/>
              </a:ext>
            </a:extLst>
          </p:cNvPr>
          <p:cNvSpPr/>
          <p:nvPr/>
        </p:nvSpPr>
        <p:spPr>
          <a:xfrm>
            <a:off x="6400800" y="1561384"/>
            <a:ext cx="5516590" cy="2296632"/>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308100" indent="-1308100" algn="just" rtl="1"/>
            <a:r>
              <a:rPr lang="ar-BH" sz="3200" dirty="0">
                <a:solidFill>
                  <a:srgbClr val="C13018"/>
                </a:solidFill>
                <a:latin typeface="Sakkal Majalla" panose="02000000000000000000" pitchFamily="2" charset="-78"/>
                <a:cs typeface="Sultan bold" pitchFamily="2" charset="-78"/>
              </a:rPr>
              <a:t>القيمة المضافة: </a:t>
            </a:r>
            <a:r>
              <a:rPr lang="ar-BH" sz="3200" b="1" dirty="0">
                <a:solidFill>
                  <a:prstClr val="black"/>
                </a:solidFill>
                <a:latin typeface="Sakkal Majalla" panose="02000000000000000000" pitchFamily="2" charset="-78"/>
                <a:cs typeface="Sakkal Majalla" panose="02000000000000000000" pitchFamily="2" charset="-78"/>
              </a:rPr>
              <a:t>هي القيمة التي يضيفها التسويق إلى أي سلعة بحيث يصبح سعرالسلعة أعلى بكثير من سعر مكوناتها المادية.</a:t>
            </a:r>
            <a:endParaRPr lang="ar-SA" sz="3200" b="1" dirty="0">
              <a:solidFill>
                <a:schemeClr val="tx1"/>
              </a:solidFill>
              <a:latin typeface="Sakkal Majalla" panose="02000000000000000000" pitchFamily="2" charset="-78"/>
              <a:cs typeface="Sakkal Majalla" panose="02000000000000000000" pitchFamily="2" charset="-78"/>
            </a:endParaRPr>
          </a:p>
        </p:txBody>
      </p:sp>
      <p:pic>
        <p:nvPicPr>
          <p:cNvPr id="3074" name="Picture 2" descr="What is Gross Value Added (GVA)? - YouTube">
            <a:extLst>
              <a:ext uri="{FF2B5EF4-FFF2-40B4-BE49-F238E27FC236}">
                <a16:creationId xmlns:a16="http://schemas.microsoft.com/office/drawing/2014/main" xmlns="" id="{14664CD9-5361-4C64-995D-B7CEA7347C8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461"/>
          <a:stretch/>
        </p:blipFill>
        <p:spPr bwMode="auto">
          <a:xfrm>
            <a:off x="6651685" y="3994403"/>
            <a:ext cx="5198580" cy="22966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A9966212-7245-451D-8833-264086F8E028}"/>
              </a:ext>
            </a:extLst>
          </p:cNvPr>
          <p:cNvSpPr/>
          <p:nvPr/>
        </p:nvSpPr>
        <p:spPr>
          <a:xfrm>
            <a:off x="240163" y="1766721"/>
            <a:ext cx="6096000" cy="4524315"/>
          </a:xfrm>
          <a:prstGeom prst="rect">
            <a:avLst/>
          </a:prstGeom>
        </p:spPr>
        <p:txBody>
          <a:bodyPr>
            <a:spAutoFit/>
          </a:bodyPr>
          <a:lstStyle/>
          <a:p>
            <a:pPr algn="just" rtl="1"/>
            <a:r>
              <a:rPr lang="ar-BH" sz="3200" dirty="0">
                <a:solidFill>
                  <a:srgbClr val="C00000"/>
                </a:solidFill>
                <a:highlight>
                  <a:srgbClr val="FFFF00"/>
                </a:highlight>
                <a:latin typeface="Sakkal Majalla" panose="02000000000000000000" pitchFamily="2" charset="-78"/>
                <a:cs typeface="Sultan bold" pitchFamily="2" charset="-78"/>
              </a:rPr>
              <a:t>مثال: </a:t>
            </a:r>
            <a:endParaRPr lang="en-US" sz="3200" dirty="0">
              <a:solidFill>
                <a:srgbClr val="C00000"/>
              </a:solidFill>
              <a:highlight>
                <a:srgbClr val="FFFF00"/>
              </a:highlight>
              <a:latin typeface="Sakkal Majalla" panose="02000000000000000000" pitchFamily="2" charset="-78"/>
              <a:cs typeface="Sultan bold" pitchFamily="2" charset="-78"/>
            </a:endParaRPr>
          </a:p>
          <a:p>
            <a:pPr algn="just" rtl="1"/>
            <a:r>
              <a:rPr lang="ar-BH" sz="3200" b="1" dirty="0">
                <a:latin typeface="Sakkal Majalla" panose="02000000000000000000" pitchFamily="2" charset="-78"/>
                <a:cs typeface="Sakkal Majalla" panose="02000000000000000000" pitchFamily="2" charset="-78"/>
              </a:rPr>
              <a:t>لو نظرنا إلى سعر سيارة </a:t>
            </a:r>
            <a:r>
              <a:rPr lang="en-US" sz="3200" b="1" dirty="0">
                <a:latin typeface="Sakkal Majalla" panose="02000000000000000000" pitchFamily="2" charset="-78"/>
                <a:cs typeface="Sakkal Majalla" panose="02000000000000000000" pitchFamily="2" charset="-78"/>
              </a:rPr>
              <a:t>BMW</a:t>
            </a:r>
            <a:r>
              <a:rPr lang="ar-BH" sz="3200" b="1" dirty="0">
                <a:latin typeface="Sakkal Majalla" panose="02000000000000000000" pitchFamily="2" charset="-78"/>
                <a:cs typeface="Sakkal Majalla" panose="02000000000000000000" pitchFamily="2" charset="-78"/>
              </a:rPr>
              <a:t> الأصلي بناءًا على مكوناتها المادية من جسم السيارة والمحرك وغيرها</a:t>
            </a:r>
            <a:r>
              <a:rPr lang="en-US" sz="3200" b="1" dirty="0">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cs typeface="Sakkal Majalla" panose="02000000000000000000" pitchFamily="2" charset="-78"/>
              </a:rPr>
              <a:t>نجد أن السعر يقارب </a:t>
            </a:r>
            <a:r>
              <a:rPr lang="ar-BH" sz="3200" b="1" dirty="0" smtClean="0">
                <a:latin typeface="Sakkal Majalla" panose="02000000000000000000" pitchFamily="2" charset="-78"/>
                <a:cs typeface="Sakkal Majalla" panose="02000000000000000000" pitchFamily="2" charset="-78"/>
              </a:rPr>
              <a:t>الــ </a:t>
            </a:r>
            <a:r>
              <a:rPr lang="ar-BH" sz="3200" b="1" dirty="0">
                <a:latin typeface="Sakkal Majalla" panose="02000000000000000000" pitchFamily="2" charset="-78"/>
                <a:cs typeface="Sakkal Majalla" panose="02000000000000000000" pitchFamily="2" charset="-78"/>
              </a:rPr>
              <a:t>50000 دينار بحريني ولكن التسويق التجاري قام من خلال الإعلانات والحملات التسويقية بإضافة قيمة لعلامة </a:t>
            </a:r>
            <a:r>
              <a:rPr lang="ar-BH" sz="3200" b="1" dirty="0" smtClean="0">
                <a:latin typeface="Sakkal Majalla" panose="02000000000000000000" pitchFamily="2" charset="-78"/>
                <a:cs typeface="Sakkal Majalla" panose="02000000000000000000" pitchFamily="2" charset="-78"/>
              </a:rPr>
              <a:t>الـــ </a:t>
            </a:r>
            <a:r>
              <a:rPr lang="en-US" sz="3200" b="1" dirty="0">
                <a:latin typeface="Sakkal Majalla" panose="02000000000000000000" pitchFamily="2" charset="-78"/>
                <a:cs typeface="Sakkal Majalla" panose="02000000000000000000" pitchFamily="2" charset="-78"/>
              </a:rPr>
              <a:t>BMW</a:t>
            </a:r>
            <a:r>
              <a:rPr lang="ar-BH" sz="3200" b="1" dirty="0">
                <a:latin typeface="Sakkal Majalla" panose="02000000000000000000" pitchFamily="2" charset="-78"/>
                <a:cs typeface="Sakkal Majalla" panose="02000000000000000000" pitchFamily="2" charset="-78"/>
              </a:rPr>
              <a:t> نفسها تتعلق بالرفاهية، والأمان والفخامة فأصبحت السيارة من خلال هذه القيمة تباع بسعر 100000 دينار بحريني.</a:t>
            </a:r>
            <a:endParaRPr lang="en-US" sz="3200" b="1" dirty="0">
              <a:latin typeface="Sakkal Majalla" panose="02000000000000000000" pitchFamily="2" charset="-78"/>
              <a:cs typeface="Sakkal Majalla" panose="02000000000000000000" pitchFamily="2" charset="-78"/>
            </a:endParaRPr>
          </a:p>
        </p:txBody>
      </p:sp>
      <p:sp>
        <p:nvSpPr>
          <p:cNvPr id="3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5" name="رابط مستقيم 3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37"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355660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445889" y="286674"/>
            <a:ext cx="5011308" cy="830997"/>
          </a:xfrm>
          <a:prstGeom prst="rect">
            <a:avLst/>
          </a:prstGeom>
        </p:spPr>
        <p:txBody>
          <a:bodyPr wrap="non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الفرق بين التسويق والبيع</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5" name="Content Placeholder 3">
            <a:extLst>
              <a:ext uri="{FF2B5EF4-FFF2-40B4-BE49-F238E27FC236}">
                <a16:creationId xmlns:a16="http://schemas.microsoft.com/office/drawing/2014/main" xmlns="" id="{85012AB7-D247-42C5-A654-9BB99CC7A8CD}"/>
              </a:ext>
            </a:extLst>
          </p:cNvPr>
          <p:cNvGraphicFramePr>
            <a:graphicFrameLocks noGrp="1"/>
          </p:cNvGraphicFramePr>
          <p:nvPr>
            <p:ph idx="1"/>
            <p:extLst>
              <p:ext uri="{D42A27DB-BD31-4B8C-83A1-F6EECF244321}">
                <p14:modId xmlns:p14="http://schemas.microsoft.com/office/powerpoint/2010/main" val="359651515"/>
              </p:ext>
            </p:extLst>
          </p:nvPr>
        </p:nvGraphicFramePr>
        <p:xfrm>
          <a:off x="1332734" y="2844367"/>
          <a:ext cx="8800094" cy="3200400"/>
        </p:xfrm>
        <a:graphic>
          <a:graphicData uri="http://schemas.openxmlformats.org/drawingml/2006/table">
            <a:tbl>
              <a:tblPr firstRow="1" bandRow="1">
                <a:tableStyleId>{0E3FDE45-AF77-4B5C-9715-49D594BDF05E}</a:tableStyleId>
              </a:tblPr>
              <a:tblGrid>
                <a:gridCol w="4424614">
                  <a:extLst>
                    <a:ext uri="{9D8B030D-6E8A-4147-A177-3AD203B41FA5}">
                      <a16:colId xmlns:a16="http://schemas.microsoft.com/office/drawing/2014/main" xmlns="" val="20000"/>
                    </a:ext>
                  </a:extLst>
                </a:gridCol>
                <a:gridCol w="4375480">
                  <a:extLst>
                    <a:ext uri="{9D8B030D-6E8A-4147-A177-3AD203B41FA5}">
                      <a16:colId xmlns:a16="http://schemas.microsoft.com/office/drawing/2014/main" xmlns="" val="20001"/>
                    </a:ext>
                  </a:extLst>
                </a:gridCol>
              </a:tblGrid>
              <a:tr h="341496">
                <a:tc>
                  <a:txBody>
                    <a:bodyPr/>
                    <a:lstStyle/>
                    <a:p>
                      <a:pPr algn="ctr"/>
                      <a:r>
                        <a:rPr lang="ar-BH" sz="3200" b="0" dirty="0">
                          <a:effectLst>
                            <a:outerShdw blurRad="38100" dist="38100" dir="2700000" algn="tl">
                              <a:srgbClr val="000000">
                                <a:alpha val="43137"/>
                              </a:srgbClr>
                            </a:outerShdw>
                          </a:effectLst>
                          <a:latin typeface="Sakkal Majalla" panose="02000000000000000000" pitchFamily="2" charset="-78"/>
                          <a:cs typeface="Sultan bold" pitchFamily="2" charset="-78"/>
                        </a:rPr>
                        <a:t>البيع</a:t>
                      </a:r>
                      <a:endParaRPr lang="en-US" sz="3200" b="0" dirty="0">
                        <a:solidFill>
                          <a:srgbClr val="C00000"/>
                        </a:solidFill>
                        <a:effectLst>
                          <a:outerShdw blurRad="38100" dist="38100" dir="2700000" algn="tl">
                            <a:srgbClr val="000000">
                              <a:alpha val="43137"/>
                            </a:srgbClr>
                          </a:outerShdw>
                        </a:effectLst>
                        <a:latin typeface="Sakkal Majalla" panose="02000000000000000000" pitchFamily="2" charset="-78"/>
                        <a:cs typeface="Sultan bold" pitchFamily="2" charset="-78"/>
                      </a:endParaRPr>
                    </a:p>
                  </a:txBody>
                  <a:tcPr>
                    <a:solidFill>
                      <a:schemeClr val="accent2">
                        <a:lumMod val="75000"/>
                      </a:schemeClr>
                    </a:solidFill>
                  </a:tcPr>
                </a:tc>
                <a:tc>
                  <a:txBody>
                    <a:bodyPr/>
                    <a:lstStyle/>
                    <a:p>
                      <a:pPr algn="ctr"/>
                      <a:r>
                        <a:rPr lang="ar-BH" sz="3200" b="0" dirty="0">
                          <a:effectLst>
                            <a:outerShdw blurRad="38100" dist="38100" dir="2700000" algn="tl">
                              <a:srgbClr val="000000">
                                <a:alpha val="43137"/>
                              </a:srgbClr>
                            </a:outerShdw>
                          </a:effectLst>
                          <a:latin typeface="Sakkal Majalla" panose="02000000000000000000" pitchFamily="2" charset="-78"/>
                          <a:cs typeface="Sultan bold" pitchFamily="2" charset="-78"/>
                        </a:rPr>
                        <a:t>التسويق</a:t>
                      </a:r>
                      <a:endParaRPr lang="en-US" sz="3200" b="0" dirty="0">
                        <a:solidFill>
                          <a:srgbClr val="C00000"/>
                        </a:solidFill>
                        <a:effectLst>
                          <a:outerShdw blurRad="38100" dist="38100" dir="2700000" algn="tl">
                            <a:srgbClr val="000000">
                              <a:alpha val="43137"/>
                            </a:srgbClr>
                          </a:outerShdw>
                        </a:effectLst>
                        <a:latin typeface="Sakkal Majalla" panose="02000000000000000000" pitchFamily="2" charset="-78"/>
                        <a:cs typeface="Sultan bold" pitchFamily="2" charset="-78"/>
                      </a:endParaRPr>
                    </a:p>
                  </a:txBody>
                  <a:tcPr>
                    <a:solidFill>
                      <a:schemeClr val="accent2">
                        <a:lumMod val="75000"/>
                      </a:schemeClr>
                    </a:solidFill>
                  </a:tcPr>
                </a:tc>
                <a:extLst>
                  <a:ext uri="{0D108BD9-81ED-4DB2-BD59-A6C34878D82A}">
                    <a16:rowId xmlns:a16="http://schemas.microsoft.com/office/drawing/2014/main" xmlns="" val="10000"/>
                  </a:ext>
                </a:extLst>
              </a:tr>
              <a:tr h="768220">
                <a:tc>
                  <a:txBody>
                    <a:bodyPr/>
                    <a:lstStyle/>
                    <a:p>
                      <a:pPr marL="457200" indent="-457200" algn="just" rtl="1">
                        <a:buFont typeface="Arial" panose="020B0604020202020204" pitchFamily="34" charset="0"/>
                        <a:buChar char="•"/>
                      </a:pPr>
                      <a:r>
                        <a:rPr lang="ar-BH" sz="3200" b="1" dirty="0">
                          <a:latin typeface="Sakkal Majalla" panose="02000000000000000000" pitchFamily="2" charset="-78"/>
                          <a:cs typeface="Sakkal Majalla" panose="02000000000000000000" pitchFamily="2" charset="-78"/>
                        </a:rPr>
                        <a:t>يركز في احتياجات الشركة </a:t>
                      </a:r>
                    </a:p>
                    <a:p>
                      <a:pPr marL="0" indent="0" algn="just" rtl="1">
                        <a:buFont typeface="Arial" panose="020B0604020202020204" pitchFamily="34" charset="0"/>
                        <a:buNone/>
                      </a:pPr>
                      <a:r>
                        <a:rPr lang="ar-BH" sz="3200" b="1" dirty="0">
                          <a:latin typeface="Sakkal Majalla" panose="02000000000000000000" pitchFamily="2" charset="-78"/>
                          <a:cs typeface="Sakkal Majalla" panose="02000000000000000000" pitchFamily="2" charset="-78"/>
                        </a:rPr>
                        <a:t>     (السلعة </a:t>
                      </a:r>
                      <a:r>
                        <a:rPr lang="ar-BH" sz="3200" b="1" dirty="0" smtClean="0">
                          <a:latin typeface="Sakkal Majalla" panose="02000000000000000000" pitchFamily="2" charset="-78"/>
                          <a:cs typeface="Sakkal Majalla" panose="02000000000000000000" pitchFamily="2" charset="-78"/>
                        </a:rPr>
                        <a:t>أو </a:t>
                      </a:r>
                      <a:r>
                        <a:rPr lang="ar-BH" sz="3200" b="1" dirty="0">
                          <a:latin typeface="Sakkal Majalla" panose="02000000000000000000" pitchFamily="2" charset="-78"/>
                          <a:cs typeface="Sakkal Majalla" panose="02000000000000000000" pitchFamily="2" charset="-78"/>
                        </a:rPr>
                        <a:t>الخدمة).</a:t>
                      </a:r>
                      <a:endParaRPr lang="en-US" sz="3200" b="1" dirty="0">
                        <a:latin typeface="Sakkal Majalla" panose="02000000000000000000" pitchFamily="2" charset="-78"/>
                        <a:cs typeface="Sakkal Majalla" panose="02000000000000000000" pitchFamily="2" charset="-78"/>
                      </a:endParaRPr>
                    </a:p>
                  </a:txBody>
                  <a:tcPr/>
                </a:tc>
                <a:tc>
                  <a:txBody>
                    <a:bodyPr/>
                    <a:lstStyle/>
                    <a:p>
                      <a:pPr marL="457200" indent="-457200" algn="just" rtl="1">
                        <a:buFont typeface="Arial" panose="020B0604020202020204" pitchFamily="34" charset="0"/>
                        <a:buChar char="•"/>
                      </a:pPr>
                      <a:r>
                        <a:rPr lang="ar-BH" sz="3200" b="1" dirty="0">
                          <a:latin typeface="Sakkal Majalla" panose="02000000000000000000" pitchFamily="2" charset="-78"/>
                          <a:cs typeface="Sakkal Majalla" panose="02000000000000000000" pitchFamily="2" charset="-78"/>
                        </a:rPr>
                        <a:t>يركز في احتياجات </a:t>
                      </a:r>
                      <a:r>
                        <a:rPr kumimoji="0" lang="ar-BH" sz="3200" b="1"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المستهلك</a:t>
                      </a:r>
                      <a:r>
                        <a:rPr lang="ar-BH" sz="3200" b="1" dirty="0">
                          <a:latin typeface="Sakkal Majalla" panose="02000000000000000000" pitchFamily="2" charset="-78"/>
                          <a:cs typeface="Sakkal Majalla" panose="02000000000000000000" pitchFamily="2" charset="-78"/>
                        </a:rPr>
                        <a:t> (السوق).</a:t>
                      </a:r>
                      <a:endParaRPr lang="en-US" sz="32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0001"/>
                  </a:ext>
                </a:extLst>
              </a:tr>
              <a:tr h="1048116">
                <a:tc>
                  <a:txBody>
                    <a:bodyPr/>
                    <a:lstStyle/>
                    <a:p>
                      <a:pPr marL="457200" indent="-457200" algn="just" rtl="1">
                        <a:buFont typeface="Arial" panose="020B0604020202020204" pitchFamily="34" charset="0"/>
                        <a:buChar char="•"/>
                      </a:pPr>
                      <a:r>
                        <a:rPr lang="ar-BH" sz="3200" b="1" dirty="0">
                          <a:latin typeface="Sakkal Majalla" panose="02000000000000000000" pitchFamily="2" charset="-78"/>
                          <a:cs typeface="Sakkal Majalla" panose="02000000000000000000" pitchFamily="2" charset="-78"/>
                        </a:rPr>
                        <a:t>الاهتمام أولًا بإنتاج السلعة ثم التفكير في كيفية</a:t>
                      </a:r>
                      <a:r>
                        <a:rPr lang="ar-BH" sz="3200" b="1" baseline="0" dirty="0">
                          <a:latin typeface="Sakkal Majalla" panose="02000000000000000000" pitchFamily="2" charset="-78"/>
                          <a:cs typeface="Sakkal Majalla" panose="02000000000000000000" pitchFamily="2" charset="-78"/>
                        </a:rPr>
                        <a:t> بيعها وتحقيق الربح.</a:t>
                      </a:r>
                      <a:endParaRPr lang="en-US" sz="3200" b="1" dirty="0">
                        <a:latin typeface="Sakkal Majalla" panose="02000000000000000000" pitchFamily="2" charset="-78"/>
                        <a:cs typeface="Sakkal Majalla" panose="02000000000000000000" pitchFamily="2" charset="-78"/>
                      </a:endParaRPr>
                    </a:p>
                  </a:txBody>
                  <a:tcPr>
                    <a:solidFill>
                      <a:schemeClr val="bg1"/>
                    </a:solidFill>
                  </a:tcPr>
                </a:tc>
                <a:tc>
                  <a:txBody>
                    <a:bodyPr/>
                    <a:lstStyle/>
                    <a:p>
                      <a:pPr marL="457200" indent="-457200" algn="just" rtl="1">
                        <a:buFont typeface="Arial" panose="020B0604020202020204" pitchFamily="34" charset="0"/>
                        <a:buChar char="•"/>
                      </a:pPr>
                      <a:r>
                        <a:rPr lang="ar-BH" sz="3200" b="1" dirty="0">
                          <a:latin typeface="Sakkal Majalla" panose="02000000000000000000" pitchFamily="2" charset="-78"/>
                          <a:cs typeface="Sakkal Majalla" panose="02000000000000000000" pitchFamily="2" charset="-78"/>
                        </a:rPr>
                        <a:t>يحدد احتياجات المستهلك أولًا، ثم يترجمها إلى سلع وخدمات،</a:t>
                      </a:r>
                      <a:r>
                        <a:rPr lang="ar-BH" sz="3200" b="1" baseline="0" dirty="0">
                          <a:latin typeface="Sakkal Majalla" panose="02000000000000000000" pitchFamily="2" charset="-78"/>
                          <a:cs typeface="Sakkal Majalla" panose="02000000000000000000" pitchFamily="2" charset="-78"/>
                        </a:rPr>
                        <a:t> بهدف تحقيق الربح.</a:t>
                      </a:r>
                      <a:endParaRPr lang="en-US" sz="3200" b="1" dirty="0">
                        <a:latin typeface="Sakkal Majalla" panose="02000000000000000000" pitchFamily="2" charset="-78"/>
                        <a:cs typeface="Sakkal Majalla" panose="02000000000000000000" pitchFamily="2" charset="-78"/>
                      </a:endParaRPr>
                    </a:p>
                  </a:txBody>
                  <a:tcPr>
                    <a:solidFill>
                      <a:schemeClr val="bg1"/>
                    </a:solidFill>
                  </a:tcPr>
                </a:tc>
                <a:extLst>
                  <a:ext uri="{0D108BD9-81ED-4DB2-BD59-A6C34878D82A}">
                    <a16:rowId xmlns:a16="http://schemas.microsoft.com/office/drawing/2014/main" xmlns="" val="10002"/>
                  </a:ext>
                </a:extLst>
              </a:tr>
            </a:tbl>
          </a:graphicData>
        </a:graphic>
      </p:graphicFrame>
      <p:sp>
        <p:nvSpPr>
          <p:cNvPr id="2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3" name="رابط مستقيم 3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3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12701892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90000"/>
              </a:lnSpc>
              <a:spcBef>
                <a:spcPts val="1000"/>
              </a:spcBef>
            </a:pPr>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a:p>
            <a:pPr algn="just" rtl="1"/>
            <a:endParaRPr lang="ar-BH" sz="3200" b="1" dirty="0">
              <a:solidFill>
                <a:prstClr val="black"/>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298686" y="286674"/>
            <a:ext cx="3305713" cy="830997"/>
          </a:xfrm>
          <a:prstGeom prst="rect">
            <a:avLst/>
          </a:prstGeom>
        </p:spPr>
        <p:txBody>
          <a:bodyPr wrap="none">
            <a:spAutoFit/>
          </a:bodyPr>
          <a:lstStyle/>
          <a:p>
            <a:pPr algn="ctr"/>
            <a:r>
              <a:rPr lang="ar-BH" sz="4800" dirty="0">
                <a:ln w="9525">
                  <a:noFill/>
                  <a:prstDash val="solid"/>
                </a:ln>
                <a:solidFill>
                  <a:schemeClr val="bg1"/>
                </a:solidFill>
                <a:latin typeface="Arial Black" panose="020B0A04020102020204" pitchFamily="34" charset="0"/>
                <a:cs typeface="PT Bold Heading" panose="02010400000000000000" pitchFamily="2" charset="-78"/>
              </a:rPr>
              <a:t>المزيج التسويقي</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xmlns="" id="{ECBBC1B2-5E97-458D-A9AD-86460517DBB9}"/>
              </a:ext>
            </a:extLst>
          </p:cNvPr>
          <p:cNvSpPr/>
          <p:nvPr/>
        </p:nvSpPr>
        <p:spPr>
          <a:xfrm>
            <a:off x="321608" y="1482076"/>
            <a:ext cx="11595782" cy="985551"/>
          </a:xfrm>
          <a:prstGeom prst="roundRect">
            <a:avLst>
              <a:gd name="adj" fmla="val 3719"/>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800" b="1" dirty="0">
                <a:solidFill>
                  <a:schemeClr val="tx1"/>
                </a:solidFill>
                <a:latin typeface="Sakkal Majalla" panose="02000000000000000000" pitchFamily="2" charset="-78"/>
                <a:cs typeface="Sakkal Majalla" panose="02000000000000000000" pitchFamily="2" charset="-78"/>
              </a:rPr>
              <a:t> المزيج التسويقي يتكون من عناصر وهي الأدوات التي يستعملها مدير التسويق ليتمكن من الوصول إلى السوق لاستهدافه.</a:t>
            </a:r>
          </a:p>
        </p:txBody>
      </p:sp>
      <p:pic>
        <p:nvPicPr>
          <p:cNvPr id="35" name="Ellipse 256">
            <a:extLst>
              <a:ext uri="{FF2B5EF4-FFF2-40B4-BE49-F238E27FC236}">
                <a16:creationId xmlns:a16="http://schemas.microsoft.com/office/drawing/2014/main" xmlns="" id="{76E5B4BB-2513-4292-9320-47959F513963}"/>
              </a:ext>
            </a:extLst>
          </p:cNvPr>
          <p:cNvPicPr>
            <a:picLocks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2910389" y="4007625"/>
            <a:ext cx="6484291" cy="64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xmlns="" id="{42327948-F23B-418B-9D66-E80B78CAD95C}"/>
              </a:ext>
            </a:extLst>
          </p:cNvPr>
          <p:cNvSpPr/>
          <p:nvPr/>
        </p:nvSpPr>
        <p:spPr>
          <a:xfrm>
            <a:off x="4697219" y="3834217"/>
            <a:ext cx="2797561" cy="584775"/>
          </a:xfrm>
          <a:prstGeom prst="rect">
            <a:avLst/>
          </a:prstGeom>
        </p:spPr>
        <p:txBody>
          <a:bodyPr wrap="none">
            <a:spAutoFit/>
          </a:bodyPr>
          <a:lstStyle/>
          <a:p>
            <a:pPr algn="ctr"/>
            <a:r>
              <a:rPr lang="ar-BH" sz="3200" b="1" dirty="0">
                <a:ln w="9525">
                  <a:noFill/>
                  <a:prstDash val="solid"/>
                </a:ln>
                <a:latin typeface="Sakkal Majalla" panose="02000000000000000000" pitchFamily="2" charset="-78"/>
                <a:cs typeface="Sakkal Majalla" panose="02000000000000000000" pitchFamily="2" charset="-78"/>
              </a:rPr>
              <a:t>المزيج التسويقي للسلع</a:t>
            </a:r>
            <a:endParaRPr lang="en-US" sz="3200" b="1" dirty="0">
              <a:ln w="9525">
                <a:noFill/>
                <a:prstDash val="solid"/>
              </a:ln>
              <a:latin typeface="Sakkal Majalla" panose="02000000000000000000" pitchFamily="2" charset="-78"/>
              <a:cs typeface="Sakkal Majalla" panose="02000000000000000000" pitchFamily="2" charset="-78"/>
            </a:endParaRPr>
          </a:p>
        </p:txBody>
      </p:sp>
      <p:graphicFrame>
        <p:nvGraphicFramePr>
          <p:cNvPr id="33" name="Diagram 32">
            <a:extLst>
              <a:ext uri="{FF2B5EF4-FFF2-40B4-BE49-F238E27FC236}">
                <a16:creationId xmlns:a16="http://schemas.microsoft.com/office/drawing/2014/main" xmlns="" id="{475B077B-65B3-4AAE-81B2-6F21311CC299}"/>
              </a:ext>
            </a:extLst>
          </p:cNvPr>
          <p:cNvGraphicFramePr/>
          <p:nvPr>
            <p:extLst>
              <p:ext uri="{D42A27DB-BD31-4B8C-83A1-F6EECF244321}">
                <p14:modId xmlns:p14="http://schemas.microsoft.com/office/powerpoint/2010/main" val="45693293"/>
              </p:ext>
            </p:extLst>
          </p:nvPr>
        </p:nvGraphicFramePr>
        <p:xfrm>
          <a:off x="321608" y="2113172"/>
          <a:ext cx="10876660" cy="2276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 name="Ellipse 256">
            <a:extLst>
              <a:ext uri="{FF2B5EF4-FFF2-40B4-BE49-F238E27FC236}">
                <a16:creationId xmlns:a16="http://schemas.microsoft.com/office/drawing/2014/main" xmlns="" id="{DD444134-934A-428D-9108-41672C3380C1}"/>
              </a:ext>
            </a:extLst>
          </p:cNvPr>
          <p:cNvPicPr>
            <a:picLocks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3012722" y="6002794"/>
            <a:ext cx="6484291" cy="64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6">
            <a:extLst>
              <a:ext uri="{FF2B5EF4-FFF2-40B4-BE49-F238E27FC236}">
                <a16:creationId xmlns:a16="http://schemas.microsoft.com/office/drawing/2014/main" xmlns="" id="{A82345A2-43D4-438A-8818-BBC05E0E4502}"/>
              </a:ext>
            </a:extLst>
          </p:cNvPr>
          <p:cNvSpPr/>
          <p:nvPr/>
        </p:nvSpPr>
        <p:spPr>
          <a:xfrm>
            <a:off x="4606395" y="5892016"/>
            <a:ext cx="3183885" cy="584775"/>
          </a:xfrm>
          <a:prstGeom prst="rect">
            <a:avLst/>
          </a:prstGeom>
        </p:spPr>
        <p:txBody>
          <a:bodyPr wrap="none">
            <a:spAutoFit/>
          </a:bodyPr>
          <a:lstStyle/>
          <a:p>
            <a:pPr algn="ctr"/>
            <a:r>
              <a:rPr lang="ar-BH" sz="3200" b="1" dirty="0">
                <a:ln w="9525">
                  <a:noFill/>
                  <a:prstDash val="solid"/>
                </a:ln>
                <a:latin typeface="Sakkal Majalla" panose="02000000000000000000" pitchFamily="2" charset="-78"/>
                <a:cs typeface="Sakkal Majalla" panose="02000000000000000000" pitchFamily="2" charset="-78"/>
              </a:rPr>
              <a:t>المزيج التسويقي للخدمات</a:t>
            </a:r>
            <a:endParaRPr lang="en-US" sz="3200" b="1" dirty="0">
              <a:ln w="9525">
                <a:noFill/>
                <a:prstDash val="solid"/>
              </a:ln>
              <a:latin typeface="Sakkal Majalla" panose="02000000000000000000" pitchFamily="2" charset="-78"/>
              <a:cs typeface="Sakkal Majalla" panose="02000000000000000000" pitchFamily="2" charset="-78"/>
            </a:endParaRPr>
          </a:p>
        </p:txBody>
      </p:sp>
      <p:graphicFrame>
        <p:nvGraphicFramePr>
          <p:cNvPr id="50" name="Diagram 49">
            <a:extLst>
              <a:ext uri="{FF2B5EF4-FFF2-40B4-BE49-F238E27FC236}">
                <a16:creationId xmlns:a16="http://schemas.microsoft.com/office/drawing/2014/main" xmlns="" id="{2080643B-A341-416A-A772-C7D66934E0F4}"/>
              </a:ext>
            </a:extLst>
          </p:cNvPr>
          <p:cNvGraphicFramePr/>
          <p:nvPr>
            <p:extLst>
              <p:ext uri="{D42A27DB-BD31-4B8C-83A1-F6EECF244321}">
                <p14:modId xmlns:p14="http://schemas.microsoft.com/office/powerpoint/2010/main" val="3218433834"/>
              </p:ext>
            </p:extLst>
          </p:nvPr>
        </p:nvGraphicFramePr>
        <p:xfrm>
          <a:off x="423941" y="4108341"/>
          <a:ext cx="10876660" cy="22760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6" name="رابط مستقيم 3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2">
            <a:extLst>
              <a:ext uri="{FF2B5EF4-FFF2-40B4-BE49-F238E27FC236}">
                <a16:creationId xmlns:a16="http://schemas.microsoft.com/office/drawing/2014/main" xmlns="" id="{63645447-1F1D-44F6-A9DD-1E2AACFA93FE}"/>
              </a:ext>
            </a:extLst>
          </p:cNvPr>
          <p:cNvSpPr txBox="1"/>
          <p:nvPr/>
        </p:nvSpPr>
        <p:spPr>
          <a:xfrm>
            <a:off x="-241667"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التسويق</a:t>
            </a:r>
            <a:r>
              <a:rPr lang="ar-SA" sz="2000" b="1" dirty="0">
                <a:solidFill>
                  <a:srgbClr val="436B7D"/>
                </a:solidFill>
                <a:latin typeface="Sakkal Majalla" panose="02000000000000000000" pitchFamily="2" charset="-78"/>
                <a:cs typeface="Sakkal Majalla" panose="02000000000000000000" pitchFamily="2" charset="-78"/>
              </a:rPr>
              <a:t>                       الوحدة </a:t>
            </a:r>
            <a:r>
              <a:rPr lang="ar-BH" sz="2000" b="1" dirty="0">
                <a:solidFill>
                  <a:srgbClr val="436B7D"/>
                </a:solidFill>
                <a:latin typeface="Sakkal Majalla" panose="02000000000000000000" pitchFamily="2" charset="-78"/>
                <a:cs typeface="Sakkal Majalla" panose="02000000000000000000" pitchFamily="2" charset="-78"/>
              </a:rPr>
              <a:t>الأولى</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الفصل الأول</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المدخل إلى التسويق</a:t>
            </a:r>
            <a:endParaRPr lang="ar-SA" sz="2000" b="1" dirty="0">
              <a:solidFill>
                <a:srgbClr val="436B7D"/>
              </a:solidFill>
              <a:latin typeface="Sakkal Majalla" panose="02000000000000000000" pitchFamily="2" charset="-78"/>
              <a:cs typeface="Sakkal Majalla" panose="02000000000000000000" pitchFamily="2" charset="-78"/>
            </a:endParaRPr>
          </a:p>
        </p:txBody>
      </p:sp>
      <p:pic>
        <p:nvPicPr>
          <p:cNvPr id="38"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056" y="151851"/>
            <a:ext cx="1646183" cy="1268068"/>
          </a:xfrm>
          <a:prstGeom prst="rect">
            <a:avLst/>
          </a:prstGeom>
        </p:spPr>
      </p:pic>
    </p:spTree>
    <p:extLst>
      <p:ext uri="{BB962C8B-B14F-4D97-AF65-F5344CB8AC3E}">
        <p14:creationId xmlns:p14="http://schemas.microsoft.com/office/powerpoint/2010/main" val="1138107156"/>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الدرس الإلكتروني - الفصل الدراسي الثاني 2020-2021م</Template>
  <TotalTime>3995</TotalTime>
  <Words>1375</Words>
  <Application>Microsoft Office PowerPoint</Application>
  <PresentationFormat>ملء الشاشة</PresentationFormat>
  <Paragraphs>188</Paragraphs>
  <Slides>25</Slides>
  <Notes>1</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25</vt:i4>
      </vt:variant>
    </vt:vector>
  </HeadingPairs>
  <TitlesOfParts>
    <vt:vector size="36" baseType="lpstr">
      <vt:lpstr>Arial</vt:lpstr>
      <vt:lpstr>Arial Black</vt:lpstr>
      <vt:lpstr>Arvo</vt:lpstr>
      <vt:lpstr>Calibri</vt:lpstr>
      <vt:lpstr>Calibri Light</vt:lpstr>
      <vt:lpstr>PT Bold Heading</vt:lpstr>
      <vt:lpstr>Sakkal Majalla</vt:lpstr>
      <vt:lpstr>Simplified Arabic</vt:lpstr>
      <vt:lpstr>Sultan bold</vt:lpstr>
      <vt:lpstr>Times New Roman</vt:lpstr>
      <vt:lpstr>Office Theme</vt:lpstr>
      <vt:lpstr>التسويق سوق 321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182</cp:revision>
  <dcterms:created xsi:type="dcterms:W3CDTF">2020-03-04T10:47:58Z</dcterms:created>
  <dcterms:modified xsi:type="dcterms:W3CDTF">2021-01-20T06:16:52Z</dcterms:modified>
</cp:coreProperties>
</file>