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305" r:id="rId5"/>
    <p:sldId id="336" r:id="rId6"/>
    <p:sldId id="337" r:id="rId7"/>
    <p:sldId id="338" r:id="rId8"/>
    <p:sldId id="339" r:id="rId9"/>
    <p:sldId id="340" r:id="rId10"/>
    <p:sldId id="343" r:id="rId11"/>
    <p:sldId id="341" r:id="rId12"/>
    <p:sldId id="344" r:id="rId13"/>
    <p:sldId id="342" r:id="rId14"/>
    <p:sldId id="345" r:id="rId15"/>
    <p:sldId id="346" r:id="rId16"/>
    <p:sldId id="347" r:id="rId17"/>
    <p:sldId id="348" r:id="rId18"/>
    <p:sldId id="349" r:id="rId19"/>
    <p:sldId id="350" r:id="rId20"/>
    <p:sldId id="351" r:id="rId21"/>
    <p:sldId id="353" r:id="rId22"/>
    <p:sldId id="352" r:id="rId23"/>
    <p:sldId id="354" r:id="rId24"/>
    <p:sldId id="321" r:id="rId25"/>
    <p:sldId id="327" r:id="rId26"/>
    <p:sldId id="328" r:id="rId27"/>
    <p:sldId id="356" r:id="rId28"/>
    <p:sldId id="357" r:id="rId29"/>
    <p:sldId id="359" r:id="rId30"/>
    <p:sldId id="360" r:id="rId31"/>
    <p:sldId id="288" r:id="rId32"/>
    <p:sldId id="277" r:id="rId33"/>
    <p:sldId id="278" r:id="rId34"/>
    <p:sldId id="361" r:id="rId35"/>
    <p:sldId id="362" r:id="rId36"/>
    <p:sldId id="363" r:id="rId37"/>
    <p:sldId id="364" r:id="rId38"/>
    <p:sldId id="365" r:id="rId39"/>
    <p:sldId id="366" r:id="rId40"/>
    <p:sldId id="36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78"/>
    <a:srgbClr val="FF9800"/>
    <a:srgbClr val="FCF3E0"/>
    <a:srgbClr val="F5ECD7"/>
    <a:srgbClr val="718DB7"/>
    <a:srgbClr val="92A8C8"/>
    <a:srgbClr val="5577A9"/>
    <a:srgbClr val="FF5050"/>
    <a:srgbClr val="C7D3E6"/>
    <a:srgbClr val="77D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B635F377-C09B-43AD-83D8-44F4BF13844C}"/>
    <pc:docChg chg="undo custSel addSld delSld modSld sldOrd">
      <pc:chgData name="Majeda Al Hermi" userId="ebe551ee1b006974" providerId="LiveId" clId="{B635F377-C09B-43AD-83D8-44F4BF13844C}" dt="2020-05-12T22:36:29.062" v="9345" actId="20577"/>
      <pc:docMkLst>
        <pc:docMk/>
      </pc:docMkLst>
      <pc:sldChg chg="addSp delSp modSp mod">
        <pc:chgData name="Majeda Al Hermi" userId="ebe551ee1b006974" providerId="LiveId" clId="{B635F377-C09B-43AD-83D8-44F4BF13844C}" dt="2020-05-11T11:26:59.859" v="82" actId="1076"/>
        <pc:sldMkLst>
          <pc:docMk/>
          <pc:sldMk cId="3255457237" sldId="256"/>
        </pc:sldMkLst>
        <pc:spChg chg="mod">
          <ac:chgData name="Majeda Al Hermi" userId="ebe551ee1b006974" providerId="LiveId" clId="{B635F377-C09B-43AD-83D8-44F4BF13844C}" dt="2020-05-11T11:26:59.859" v="82" actId="1076"/>
          <ac:spMkLst>
            <pc:docMk/>
            <pc:sldMk cId="3255457237" sldId="256"/>
            <ac:spMk id="3" creationId="{00000000-0000-0000-0000-000000000000}"/>
          </ac:spMkLst>
        </pc:spChg>
        <pc:picChg chg="add mod modCrop">
          <ac:chgData name="Majeda Al Hermi" userId="ebe551ee1b006974" providerId="LiveId" clId="{B635F377-C09B-43AD-83D8-44F4BF13844C}" dt="2020-05-11T11:25:19.180" v="7" actId="208"/>
          <ac:picMkLst>
            <pc:docMk/>
            <pc:sldMk cId="3255457237" sldId="256"/>
            <ac:picMk id="2" creationId="{0529F568-4BA2-445E-9581-361945352BEC}"/>
          </ac:picMkLst>
        </pc:picChg>
        <pc:picChg chg="del">
          <ac:chgData name="Majeda Al Hermi" userId="ebe551ee1b006974" providerId="LiveId" clId="{B635F377-C09B-43AD-83D8-44F4BF13844C}" dt="2020-05-11T11:25:09.932" v="4" actId="478"/>
          <ac:picMkLst>
            <pc:docMk/>
            <pc:sldMk cId="3255457237" sldId="256"/>
            <ac:picMk id="6" creationId="{17F9501E-BECE-4238-9DF8-EA3D4E16CC5A}"/>
          </ac:picMkLst>
        </pc:picChg>
      </pc:sldChg>
      <pc:sldChg chg="addSp delSp modSp mod">
        <pc:chgData name="Majeda Al Hermi" userId="ebe551ee1b006974" providerId="LiveId" clId="{B635F377-C09B-43AD-83D8-44F4BF13844C}" dt="2020-05-11T11:41:27.365" v="183" actId="21"/>
        <pc:sldMkLst>
          <pc:docMk/>
          <pc:sldMk cId="2763317508" sldId="258"/>
        </pc:sldMkLst>
        <pc:spChg chg="mod">
          <ac:chgData name="Majeda Al Hermi" userId="ebe551ee1b006974" providerId="LiveId" clId="{B635F377-C09B-43AD-83D8-44F4BF13844C}" dt="2020-05-11T11:27:04.967" v="83" actId="1076"/>
          <ac:spMkLst>
            <pc:docMk/>
            <pc:sldMk cId="2763317508" sldId="258"/>
            <ac:spMk id="6" creationId="{00000000-0000-0000-0000-000000000000}"/>
          </ac:spMkLst>
        </pc:spChg>
        <pc:spChg chg="mod">
          <ac:chgData name="Majeda Al Hermi" userId="ebe551ee1b006974" providerId="LiveId" clId="{B635F377-C09B-43AD-83D8-44F4BF13844C}" dt="2020-05-11T11:27:24.747" v="106" actId="2711"/>
          <ac:spMkLst>
            <pc:docMk/>
            <pc:sldMk cId="2763317508" sldId="258"/>
            <ac:spMk id="7" creationId="{00000000-0000-0000-0000-000000000000}"/>
          </ac:spMkLst>
        </pc:spChg>
        <pc:spChg chg="mod">
          <ac:chgData name="Majeda Al Hermi" userId="ebe551ee1b006974" providerId="LiveId" clId="{B635F377-C09B-43AD-83D8-44F4BF13844C}" dt="2020-05-11T11:36:39.020" v="168" actId="14100"/>
          <ac:spMkLst>
            <pc:docMk/>
            <pc:sldMk cId="2763317508" sldId="258"/>
            <ac:spMk id="8" creationId="{00000000-0000-0000-0000-000000000000}"/>
          </ac:spMkLst>
        </pc:spChg>
        <pc:picChg chg="add del mod">
          <ac:chgData name="Majeda Al Hermi" userId="ebe551ee1b006974" providerId="LiveId" clId="{B635F377-C09B-43AD-83D8-44F4BF13844C}" dt="2020-05-11T11:40:21.615" v="171" actId="478"/>
          <ac:picMkLst>
            <pc:docMk/>
            <pc:sldMk cId="2763317508" sldId="258"/>
            <ac:picMk id="3" creationId="{CB6C9136-7484-4980-960E-176301852C92}"/>
          </ac:picMkLst>
        </pc:picChg>
        <pc:picChg chg="add del mod">
          <ac:chgData name="Majeda Al Hermi" userId="ebe551ee1b006974" providerId="LiveId" clId="{B635F377-C09B-43AD-83D8-44F4BF13844C}" dt="2020-05-11T11:40:52.447" v="176" actId="478"/>
          <ac:picMkLst>
            <pc:docMk/>
            <pc:sldMk cId="2763317508" sldId="258"/>
            <ac:picMk id="5" creationId="{6E61CB60-73B9-443A-A146-2E921B3BE765}"/>
          </ac:picMkLst>
        </pc:picChg>
        <pc:picChg chg="add del mod">
          <ac:chgData name="Majeda Al Hermi" userId="ebe551ee1b006974" providerId="LiveId" clId="{B635F377-C09B-43AD-83D8-44F4BF13844C}" dt="2020-05-11T11:41:27.365" v="183" actId="21"/>
          <ac:picMkLst>
            <pc:docMk/>
            <pc:sldMk cId="2763317508" sldId="258"/>
            <ac:picMk id="10" creationId="{83ADB4F0-5E47-4AAC-890B-F4A0F4E143FE}"/>
          </ac:picMkLst>
        </pc:picChg>
      </pc:sldChg>
      <pc:sldChg chg="addSp modSp del mod">
        <pc:chgData name="Majeda Al Hermi" userId="ebe551ee1b006974" providerId="LiveId" clId="{B635F377-C09B-43AD-83D8-44F4BF13844C}" dt="2020-05-11T12:07:46.197" v="766" actId="2696"/>
        <pc:sldMkLst>
          <pc:docMk/>
          <pc:sldMk cId="3590452718" sldId="260"/>
        </pc:sldMkLst>
        <pc:picChg chg="add mod">
          <ac:chgData name="Majeda Al Hermi" userId="ebe551ee1b006974" providerId="LiveId" clId="{B635F377-C09B-43AD-83D8-44F4BF13844C}" dt="2020-05-11T11:41:41.490" v="189" actId="208"/>
          <ac:picMkLst>
            <pc:docMk/>
            <pc:sldMk cId="3590452718" sldId="260"/>
            <ac:picMk id="7" creationId="{1C867F7F-E5A8-4C61-99F4-BC0CD91DCA42}"/>
          </ac:picMkLst>
        </pc:picChg>
      </pc:sldChg>
      <pc:sldChg chg="addSp delSp modSp mod modTransition">
        <pc:chgData name="Majeda Al Hermi" userId="ebe551ee1b006974" providerId="LiveId" clId="{B635F377-C09B-43AD-83D8-44F4BF13844C}" dt="2020-05-12T22:30:51.883" v="9326" actId="20577"/>
        <pc:sldMkLst>
          <pc:docMk/>
          <pc:sldMk cId="2238683589" sldId="263"/>
        </pc:sldMkLst>
        <pc:spChg chg="del">
          <ac:chgData name="Majeda Al Hermi" userId="ebe551ee1b006974" providerId="LiveId" clId="{B635F377-C09B-43AD-83D8-44F4BF13844C}" dt="2020-05-11T12:04:25.325" v="568" actId="478"/>
          <ac:spMkLst>
            <pc:docMk/>
            <pc:sldMk cId="2238683589" sldId="263"/>
            <ac:spMk id="6" creationId="{00000000-0000-0000-0000-000000000000}"/>
          </ac:spMkLst>
        </pc:spChg>
        <pc:spChg chg="del">
          <ac:chgData name="Majeda Al Hermi" userId="ebe551ee1b006974" providerId="LiveId" clId="{B635F377-C09B-43AD-83D8-44F4BF13844C}" dt="2020-05-11T12:04:25.325" v="568" actId="478"/>
          <ac:spMkLst>
            <pc:docMk/>
            <pc:sldMk cId="2238683589" sldId="263"/>
            <ac:spMk id="12" creationId="{00000000-0000-0000-0000-000000000000}"/>
          </ac:spMkLst>
        </pc:spChg>
        <pc:spChg chg="del">
          <ac:chgData name="Majeda Al Hermi" userId="ebe551ee1b006974" providerId="LiveId" clId="{B635F377-C09B-43AD-83D8-44F4BF13844C}" dt="2020-05-11T12:04:25.325" v="568" actId="478"/>
          <ac:spMkLst>
            <pc:docMk/>
            <pc:sldMk cId="2238683589" sldId="263"/>
            <ac:spMk id="13" creationId="{00000000-0000-0000-0000-000000000000}"/>
          </ac:spMkLst>
        </pc:spChg>
        <pc:spChg chg="mod">
          <ac:chgData name="Majeda Al Hermi" userId="ebe551ee1b006974" providerId="LiveId" clId="{B635F377-C09B-43AD-83D8-44F4BF13844C}" dt="2020-05-11T11:43:12.350" v="192" actId="1076"/>
          <ac:spMkLst>
            <pc:docMk/>
            <pc:sldMk cId="2238683589" sldId="263"/>
            <ac:spMk id="14" creationId="{00000000-0000-0000-0000-000000000000}"/>
          </ac:spMkLst>
        </pc:spChg>
        <pc:spChg chg="del">
          <ac:chgData name="Majeda Al Hermi" userId="ebe551ee1b006974" providerId="LiveId" clId="{B635F377-C09B-43AD-83D8-44F4BF13844C}" dt="2020-05-11T12:04:25.325" v="568" actId="478"/>
          <ac:spMkLst>
            <pc:docMk/>
            <pc:sldMk cId="2238683589" sldId="263"/>
            <ac:spMk id="17" creationId="{00000000-0000-0000-0000-000000000000}"/>
          </ac:spMkLst>
        </pc:spChg>
        <pc:spChg chg="del">
          <ac:chgData name="Majeda Al Hermi" userId="ebe551ee1b006974" providerId="LiveId" clId="{B635F377-C09B-43AD-83D8-44F4BF13844C}" dt="2020-05-11T12:04:25.325" v="568" actId="478"/>
          <ac:spMkLst>
            <pc:docMk/>
            <pc:sldMk cId="2238683589" sldId="263"/>
            <ac:spMk id="18" creationId="{00000000-0000-0000-0000-000000000000}"/>
          </ac:spMkLst>
        </pc:spChg>
        <pc:spChg chg="del mod">
          <ac:chgData name="Majeda Al Hermi" userId="ebe551ee1b006974" providerId="LiveId" clId="{B635F377-C09B-43AD-83D8-44F4BF13844C}" dt="2020-05-11T12:04:40.275" v="571" actId="478"/>
          <ac:spMkLst>
            <pc:docMk/>
            <pc:sldMk cId="2238683589" sldId="263"/>
            <ac:spMk id="19" creationId="{00000000-0000-0000-0000-000000000000}"/>
          </ac:spMkLst>
        </pc:spChg>
        <pc:spChg chg="add mod ord">
          <ac:chgData name="Majeda Al Hermi" userId="ebe551ee1b006974" providerId="LiveId" clId="{B635F377-C09B-43AD-83D8-44F4BF13844C}" dt="2020-05-12T22:30:51.883" v="9326" actId="20577"/>
          <ac:spMkLst>
            <pc:docMk/>
            <pc:sldMk cId="2238683589" sldId="263"/>
            <ac:spMk id="20" creationId="{930C97ED-1EA4-4F48-AB8D-314B631154AC}"/>
          </ac:spMkLst>
        </pc:spChg>
        <pc:spChg chg="mod">
          <ac:chgData name="Majeda Al Hermi" userId="ebe551ee1b006974" providerId="LiveId" clId="{B635F377-C09B-43AD-83D8-44F4BF13844C}" dt="2020-05-11T11:49:47.344" v="232" actId="1038"/>
          <ac:spMkLst>
            <pc:docMk/>
            <pc:sldMk cId="2238683589" sldId="263"/>
            <ac:spMk id="28" creationId="{00000000-0000-0000-0000-000000000000}"/>
          </ac:spMkLst>
        </pc:spChg>
        <pc:grpChg chg="mod">
          <ac:chgData name="Majeda Al Hermi" userId="ebe551ee1b006974" providerId="LiveId" clId="{B635F377-C09B-43AD-83D8-44F4BF13844C}" dt="2020-05-11T11:43:28.361" v="194" actId="1076"/>
          <ac:grpSpMkLst>
            <pc:docMk/>
            <pc:sldMk cId="2238683589" sldId="263"/>
            <ac:grpSpMk id="29" creationId="{9DE0399B-6A40-495E-B773-BA7B46FB702D}"/>
          </ac:grpSpMkLst>
        </pc:grpChg>
      </pc:sldChg>
      <pc:sldChg chg="del">
        <pc:chgData name="Majeda Al Hermi" userId="ebe551ee1b006974" providerId="LiveId" clId="{B635F377-C09B-43AD-83D8-44F4BF13844C}" dt="2020-05-11T12:08:50.106" v="777" actId="2696"/>
        <pc:sldMkLst>
          <pc:docMk/>
          <pc:sldMk cId="2015591451" sldId="265"/>
        </pc:sldMkLst>
      </pc:sldChg>
      <pc:sldChg chg="del">
        <pc:chgData name="Majeda Al Hermi" userId="ebe551ee1b006974" providerId="LiveId" clId="{B635F377-C09B-43AD-83D8-44F4BF13844C}" dt="2020-05-11T12:57:46.450" v="2686" actId="47"/>
        <pc:sldMkLst>
          <pc:docMk/>
          <pc:sldMk cId="1146255274" sldId="267"/>
        </pc:sldMkLst>
      </pc:sldChg>
      <pc:sldChg chg="del">
        <pc:chgData name="Majeda Al Hermi" userId="ebe551ee1b006974" providerId="LiveId" clId="{B635F377-C09B-43AD-83D8-44F4BF13844C}" dt="2020-05-12T21:44:52.242" v="8392" actId="47"/>
        <pc:sldMkLst>
          <pc:docMk/>
          <pc:sldMk cId="1845843394" sldId="275"/>
        </pc:sldMkLst>
      </pc:sldChg>
      <pc:sldChg chg="del">
        <pc:chgData name="Majeda Al Hermi" userId="ebe551ee1b006974" providerId="LiveId" clId="{B635F377-C09B-43AD-83D8-44F4BF13844C}" dt="2020-05-12T21:44:52.242" v="8392" actId="47"/>
        <pc:sldMkLst>
          <pc:docMk/>
          <pc:sldMk cId="1019743109" sldId="276"/>
        </pc:sldMkLst>
      </pc:sldChg>
      <pc:sldChg chg="modSp">
        <pc:chgData name="Majeda Al Hermi" userId="ebe551ee1b006974" providerId="LiveId" clId="{B635F377-C09B-43AD-83D8-44F4BF13844C}" dt="2020-05-12T22:07:15.899" v="9191"/>
        <pc:sldMkLst>
          <pc:docMk/>
          <pc:sldMk cId="1539611066" sldId="277"/>
        </pc:sldMkLst>
        <pc:spChg chg="mod">
          <ac:chgData name="Majeda Al Hermi" userId="ebe551ee1b006974" providerId="LiveId" clId="{B635F377-C09B-43AD-83D8-44F4BF13844C}" dt="2020-05-12T22:07:15.899" v="9191"/>
          <ac:spMkLst>
            <pc:docMk/>
            <pc:sldMk cId="1539611066" sldId="277"/>
            <ac:spMk id="21" creationId="{00000000-0000-0000-0000-000000000000}"/>
          </ac:spMkLst>
        </pc:spChg>
      </pc:sldChg>
      <pc:sldChg chg="modSp">
        <pc:chgData name="Majeda Al Hermi" userId="ebe551ee1b006974" providerId="LiveId" clId="{B635F377-C09B-43AD-83D8-44F4BF13844C}" dt="2020-05-12T22:07:27.910" v="9192"/>
        <pc:sldMkLst>
          <pc:docMk/>
          <pc:sldMk cId="2914503434" sldId="278"/>
        </pc:sldMkLst>
        <pc:spChg chg="mod">
          <ac:chgData name="Majeda Al Hermi" userId="ebe551ee1b006974" providerId="LiveId" clId="{B635F377-C09B-43AD-83D8-44F4BF13844C}" dt="2020-05-12T22:07:27.910" v="9192"/>
          <ac:spMkLst>
            <pc:docMk/>
            <pc:sldMk cId="2914503434" sldId="278"/>
            <ac:spMk id="22" creationId="{00000000-0000-0000-0000-000000000000}"/>
          </ac:spMkLst>
        </pc:spChg>
      </pc:sldChg>
      <pc:sldChg chg="delSp del mod">
        <pc:chgData name="Majeda Al Hermi" userId="ebe551ee1b006974" providerId="LiveId" clId="{B635F377-C09B-43AD-83D8-44F4BF13844C}" dt="2020-05-12T21:44:52.242" v="8392" actId="47"/>
        <pc:sldMkLst>
          <pc:docMk/>
          <pc:sldMk cId="1026101493" sldId="279"/>
        </pc:sldMkLst>
        <pc:spChg chg="del">
          <ac:chgData name="Majeda Al Hermi" userId="ebe551ee1b006974" providerId="LiveId" clId="{B635F377-C09B-43AD-83D8-44F4BF13844C}" dt="2020-05-12T13:54:11.768" v="4329" actId="478"/>
          <ac:spMkLst>
            <pc:docMk/>
            <pc:sldMk cId="1026101493" sldId="279"/>
            <ac:spMk id="36" creationId="{B91172F4-9686-4D09-A056-6082F75A0308}"/>
          </ac:spMkLst>
        </pc:spChg>
        <pc:spChg chg="del">
          <ac:chgData name="Majeda Al Hermi" userId="ebe551ee1b006974" providerId="LiveId" clId="{B635F377-C09B-43AD-83D8-44F4BF13844C}" dt="2020-05-12T13:54:11.768" v="4329" actId="478"/>
          <ac:spMkLst>
            <pc:docMk/>
            <pc:sldMk cId="1026101493" sldId="279"/>
            <ac:spMk id="37" creationId="{7F00BA46-2982-45DD-ABD1-BCB99C490CE4}"/>
          </ac:spMkLst>
        </pc:spChg>
        <pc:grpChg chg="del">
          <ac:chgData name="Majeda Al Hermi" userId="ebe551ee1b006974" providerId="LiveId" clId="{B635F377-C09B-43AD-83D8-44F4BF13844C}" dt="2020-05-12T13:54:13.299" v="4330" actId="478"/>
          <ac:grpSpMkLst>
            <pc:docMk/>
            <pc:sldMk cId="1026101493" sldId="279"/>
            <ac:grpSpMk id="21" creationId="{CA68224C-CCE5-47D9-9404-154159D2DA2A}"/>
          </ac:grpSpMkLst>
        </pc:grpChg>
        <pc:picChg chg="del">
          <ac:chgData name="Majeda Al Hermi" userId="ebe551ee1b006974" providerId="LiveId" clId="{B635F377-C09B-43AD-83D8-44F4BF13844C}" dt="2020-05-12T13:54:11.768" v="4329" actId="478"/>
          <ac:picMkLst>
            <pc:docMk/>
            <pc:sldMk cId="1026101493" sldId="279"/>
            <ac:picMk id="4" creationId="{A588874B-E9AD-43BE-8021-F093175D92FE}"/>
          </ac:picMkLst>
        </pc:picChg>
      </pc:sldChg>
      <pc:sldChg chg="modSp">
        <pc:chgData name="Majeda Al Hermi" userId="ebe551ee1b006974" providerId="LiveId" clId="{B635F377-C09B-43AD-83D8-44F4BF13844C}" dt="2020-05-12T22:07:43.344" v="9193"/>
        <pc:sldMkLst>
          <pc:docMk/>
          <pc:sldMk cId="216719641" sldId="280"/>
        </pc:sldMkLst>
        <pc:spChg chg="mod">
          <ac:chgData name="Majeda Al Hermi" userId="ebe551ee1b006974" providerId="LiveId" clId="{B635F377-C09B-43AD-83D8-44F4BF13844C}" dt="2020-05-12T22:07:43.344" v="9193"/>
          <ac:spMkLst>
            <pc:docMk/>
            <pc:sldMk cId="216719641" sldId="280"/>
            <ac:spMk id="21" creationId="{00000000-0000-0000-0000-000000000000}"/>
          </ac:spMkLst>
        </pc:spChg>
      </pc:sldChg>
      <pc:sldChg chg="modSp">
        <pc:chgData name="Majeda Al Hermi" userId="ebe551ee1b006974" providerId="LiveId" clId="{B635F377-C09B-43AD-83D8-44F4BF13844C}" dt="2020-05-12T22:07:52.170" v="9194"/>
        <pc:sldMkLst>
          <pc:docMk/>
          <pc:sldMk cId="2136833537" sldId="281"/>
        </pc:sldMkLst>
        <pc:spChg chg="mod">
          <ac:chgData name="Majeda Al Hermi" userId="ebe551ee1b006974" providerId="LiveId" clId="{B635F377-C09B-43AD-83D8-44F4BF13844C}" dt="2020-05-12T22:07:52.170" v="9194"/>
          <ac:spMkLst>
            <pc:docMk/>
            <pc:sldMk cId="2136833537" sldId="281"/>
            <ac:spMk id="22" creationId="{00000000-0000-0000-0000-000000000000}"/>
          </ac:spMkLst>
        </pc:spChg>
      </pc:sldChg>
      <pc:sldChg chg="modSp">
        <pc:chgData name="Majeda Al Hermi" userId="ebe551ee1b006974" providerId="LiveId" clId="{B635F377-C09B-43AD-83D8-44F4BF13844C}" dt="2020-05-12T22:08:05.198" v="9195"/>
        <pc:sldMkLst>
          <pc:docMk/>
          <pc:sldMk cId="694572677" sldId="282"/>
        </pc:sldMkLst>
        <pc:spChg chg="mod">
          <ac:chgData name="Majeda Al Hermi" userId="ebe551ee1b006974" providerId="LiveId" clId="{B635F377-C09B-43AD-83D8-44F4BF13844C}" dt="2020-05-12T22:08:05.198" v="9195"/>
          <ac:spMkLst>
            <pc:docMk/>
            <pc:sldMk cId="694572677" sldId="282"/>
            <ac:spMk id="21" creationId="{00000000-0000-0000-0000-000000000000}"/>
          </ac:spMkLst>
        </pc:spChg>
      </pc:sldChg>
      <pc:sldChg chg="modSp">
        <pc:chgData name="Majeda Al Hermi" userId="ebe551ee1b006974" providerId="LiveId" clId="{B635F377-C09B-43AD-83D8-44F4BF13844C}" dt="2020-05-12T22:08:19.346" v="9196"/>
        <pc:sldMkLst>
          <pc:docMk/>
          <pc:sldMk cId="3874067320" sldId="283"/>
        </pc:sldMkLst>
        <pc:spChg chg="mod">
          <ac:chgData name="Majeda Al Hermi" userId="ebe551ee1b006974" providerId="LiveId" clId="{B635F377-C09B-43AD-83D8-44F4BF13844C}" dt="2020-05-12T22:08:19.346" v="9196"/>
          <ac:spMkLst>
            <pc:docMk/>
            <pc:sldMk cId="3874067320" sldId="283"/>
            <ac:spMk id="22" creationId="{00000000-0000-0000-0000-000000000000}"/>
          </ac:spMkLst>
        </pc:spChg>
      </pc:sldChg>
      <pc:sldChg chg="modSp">
        <pc:chgData name="Majeda Al Hermi" userId="ebe551ee1b006974" providerId="LiveId" clId="{B635F377-C09B-43AD-83D8-44F4BF13844C}" dt="2020-05-12T22:08:37.093" v="9197"/>
        <pc:sldMkLst>
          <pc:docMk/>
          <pc:sldMk cId="2892184134" sldId="284"/>
        </pc:sldMkLst>
        <pc:spChg chg="mod">
          <ac:chgData name="Majeda Al Hermi" userId="ebe551ee1b006974" providerId="LiveId" clId="{B635F377-C09B-43AD-83D8-44F4BF13844C}" dt="2020-05-12T22:08:37.093" v="9197"/>
          <ac:spMkLst>
            <pc:docMk/>
            <pc:sldMk cId="2892184134" sldId="284"/>
            <ac:spMk id="21" creationId="{00000000-0000-0000-0000-000000000000}"/>
          </ac:spMkLst>
        </pc:spChg>
      </pc:sldChg>
      <pc:sldChg chg="modSp">
        <pc:chgData name="Majeda Al Hermi" userId="ebe551ee1b006974" providerId="LiveId" clId="{B635F377-C09B-43AD-83D8-44F4BF13844C}" dt="2020-05-12T22:08:55.407" v="9198"/>
        <pc:sldMkLst>
          <pc:docMk/>
          <pc:sldMk cId="558117651" sldId="285"/>
        </pc:sldMkLst>
        <pc:spChg chg="mod">
          <ac:chgData name="Majeda Al Hermi" userId="ebe551ee1b006974" providerId="LiveId" clId="{B635F377-C09B-43AD-83D8-44F4BF13844C}" dt="2020-05-12T22:08:55.407" v="9198"/>
          <ac:spMkLst>
            <pc:docMk/>
            <pc:sldMk cId="558117651" sldId="285"/>
            <ac:spMk id="22" creationId="{00000000-0000-0000-0000-000000000000}"/>
          </ac:spMkLst>
        </pc:spChg>
      </pc:sldChg>
      <pc:sldChg chg="modSp mod">
        <pc:chgData name="Majeda Al Hermi" userId="ebe551ee1b006974" providerId="LiveId" clId="{B635F377-C09B-43AD-83D8-44F4BF13844C}" dt="2020-05-12T21:45:55.418" v="8441" actId="1076"/>
        <pc:sldMkLst>
          <pc:docMk/>
          <pc:sldMk cId="2987730381" sldId="288"/>
        </pc:sldMkLst>
        <pc:spChg chg="mod">
          <ac:chgData name="Majeda Al Hermi" userId="ebe551ee1b006974" providerId="LiveId" clId="{B635F377-C09B-43AD-83D8-44F4BF13844C}" dt="2020-05-12T21:45:55.418" v="8441" actId="1076"/>
          <ac:spMkLst>
            <pc:docMk/>
            <pc:sldMk cId="2987730381" sldId="288"/>
            <ac:spMk id="21" creationId="{00000000-0000-0000-0000-000000000000}"/>
          </ac:spMkLst>
        </pc:spChg>
      </pc:sldChg>
      <pc:sldChg chg="del">
        <pc:chgData name="Majeda Al Hermi" userId="ebe551ee1b006974" providerId="LiveId" clId="{B635F377-C09B-43AD-83D8-44F4BF13844C}" dt="2020-05-11T12:57:46.450" v="2686" actId="47"/>
        <pc:sldMkLst>
          <pc:docMk/>
          <pc:sldMk cId="3144271020" sldId="289"/>
        </pc:sldMkLst>
      </pc:sldChg>
      <pc:sldChg chg="del">
        <pc:chgData name="Majeda Al Hermi" userId="ebe551ee1b006974" providerId="LiveId" clId="{B635F377-C09B-43AD-83D8-44F4BF13844C}" dt="2020-05-12T21:44:52.242" v="8392" actId="47"/>
        <pc:sldMkLst>
          <pc:docMk/>
          <pc:sldMk cId="896737548" sldId="293"/>
        </pc:sldMkLst>
      </pc:sldChg>
      <pc:sldChg chg="del">
        <pc:chgData name="Majeda Al Hermi" userId="ebe551ee1b006974" providerId="LiveId" clId="{B635F377-C09B-43AD-83D8-44F4BF13844C}" dt="2020-05-12T21:44:52.242" v="8392" actId="47"/>
        <pc:sldMkLst>
          <pc:docMk/>
          <pc:sldMk cId="148573652" sldId="294"/>
        </pc:sldMkLst>
      </pc:sldChg>
      <pc:sldChg chg="del">
        <pc:chgData name="Majeda Al Hermi" userId="ebe551ee1b006974" providerId="LiveId" clId="{B635F377-C09B-43AD-83D8-44F4BF13844C}" dt="2020-05-11T12:57:46.450" v="2686" actId="47"/>
        <pc:sldMkLst>
          <pc:docMk/>
          <pc:sldMk cId="1147902902" sldId="295"/>
        </pc:sldMkLst>
      </pc:sldChg>
      <pc:sldChg chg="del ord">
        <pc:chgData name="Majeda Al Hermi" userId="ebe551ee1b006974" providerId="LiveId" clId="{B635F377-C09B-43AD-83D8-44F4BF13844C}" dt="2020-05-11T12:57:46.450" v="2686" actId="47"/>
        <pc:sldMkLst>
          <pc:docMk/>
          <pc:sldMk cId="2821080183" sldId="296"/>
        </pc:sldMkLst>
      </pc:sldChg>
      <pc:sldChg chg="del">
        <pc:chgData name="Majeda Al Hermi" userId="ebe551ee1b006974" providerId="LiveId" clId="{B635F377-C09B-43AD-83D8-44F4BF13844C}" dt="2020-05-11T12:57:46.450" v="2686" actId="47"/>
        <pc:sldMkLst>
          <pc:docMk/>
          <pc:sldMk cId="3264726469" sldId="297"/>
        </pc:sldMkLst>
      </pc:sldChg>
      <pc:sldChg chg="del">
        <pc:chgData name="Majeda Al Hermi" userId="ebe551ee1b006974" providerId="LiveId" clId="{B635F377-C09B-43AD-83D8-44F4BF13844C}" dt="2020-05-11T12:57:46.450" v="2686" actId="47"/>
        <pc:sldMkLst>
          <pc:docMk/>
          <pc:sldMk cId="514910438" sldId="298"/>
        </pc:sldMkLst>
      </pc:sldChg>
      <pc:sldChg chg="del">
        <pc:chgData name="Majeda Al Hermi" userId="ebe551ee1b006974" providerId="LiveId" clId="{B635F377-C09B-43AD-83D8-44F4BF13844C}" dt="2020-05-11T12:57:46.450" v="2686" actId="47"/>
        <pc:sldMkLst>
          <pc:docMk/>
          <pc:sldMk cId="1702841633" sldId="299"/>
        </pc:sldMkLst>
      </pc:sldChg>
      <pc:sldChg chg="del">
        <pc:chgData name="Majeda Al Hermi" userId="ebe551ee1b006974" providerId="LiveId" clId="{B635F377-C09B-43AD-83D8-44F4BF13844C}" dt="2020-05-11T12:57:46.450" v="2686" actId="47"/>
        <pc:sldMkLst>
          <pc:docMk/>
          <pc:sldMk cId="552612159" sldId="300"/>
        </pc:sldMkLst>
      </pc:sldChg>
      <pc:sldChg chg="del">
        <pc:chgData name="Majeda Al Hermi" userId="ebe551ee1b006974" providerId="LiveId" clId="{B635F377-C09B-43AD-83D8-44F4BF13844C}" dt="2020-05-11T12:57:46.450" v="2686" actId="47"/>
        <pc:sldMkLst>
          <pc:docMk/>
          <pc:sldMk cId="3989963091" sldId="301"/>
        </pc:sldMkLst>
      </pc:sldChg>
      <pc:sldChg chg="del">
        <pc:chgData name="Majeda Al Hermi" userId="ebe551ee1b006974" providerId="LiveId" clId="{B635F377-C09B-43AD-83D8-44F4BF13844C}" dt="2020-05-11T12:57:46.450" v="2686" actId="47"/>
        <pc:sldMkLst>
          <pc:docMk/>
          <pc:sldMk cId="3308336457" sldId="302"/>
        </pc:sldMkLst>
      </pc:sldChg>
      <pc:sldChg chg="del">
        <pc:chgData name="Majeda Al Hermi" userId="ebe551ee1b006974" providerId="LiveId" clId="{B635F377-C09B-43AD-83D8-44F4BF13844C}" dt="2020-05-11T12:57:46.450" v="2686" actId="47"/>
        <pc:sldMkLst>
          <pc:docMk/>
          <pc:sldMk cId="2187771657" sldId="303"/>
        </pc:sldMkLst>
      </pc:sldChg>
      <pc:sldChg chg="addSp delSp modSp add mod modTransition">
        <pc:chgData name="Majeda Al Hermi" userId="ebe551ee1b006974" providerId="LiveId" clId="{B635F377-C09B-43AD-83D8-44F4BF13844C}" dt="2020-05-11T12:13:51.099" v="847"/>
        <pc:sldMkLst>
          <pc:docMk/>
          <pc:sldMk cId="4208773950" sldId="304"/>
        </pc:sldMkLst>
        <pc:spChg chg="add mod">
          <ac:chgData name="Majeda Al Hermi" userId="ebe551ee1b006974" providerId="LiveId" clId="{B635F377-C09B-43AD-83D8-44F4BF13844C}" dt="2020-05-11T12:07:27.451" v="765" actId="1076"/>
          <ac:spMkLst>
            <pc:docMk/>
            <pc:sldMk cId="4208773950" sldId="304"/>
            <ac:spMk id="13" creationId="{C32BBCC4-D0BE-461B-8EAC-7DB2D8CE518D}"/>
          </ac:spMkLst>
        </pc:spChg>
        <pc:spChg chg="add mod">
          <ac:chgData name="Majeda Al Hermi" userId="ebe551ee1b006974" providerId="LiveId" clId="{B635F377-C09B-43AD-83D8-44F4BF13844C}" dt="2020-05-11T12:13:51.099" v="847"/>
          <ac:spMkLst>
            <pc:docMk/>
            <pc:sldMk cId="4208773950" sldId="304"/>
            <ac:spMk id="15" creationId="{EF943C42-07A6-43AD-B89E-95DE0A433C71}"/>
          </ac:spMkLst>
        </pc:spChg>
        <pc:spChg chg="del mod">
          <ac:chgData name="Majeda Al Hermi" userId="ebe551ee1b006974" providerId="LiveId" clId="{B635F377-C09B-43AD-83D8-44F4BF13844C}" dt="2020-05-11T12:13:50.021" v="846" actId="478"/>
          <ac:spMkLst>
            <pc:docMk/>
            <pc:sldMk cId="4208773950" sldId="304"/>
            <ac:spMk id="20" creationId="{930C97ED-1EA4-4F48-AB8D-314B631154AC}"/>
          </ac:spMkLst>
        </pc:spChg>
        <pc:spChg chg="mod">
          <ac:chgData name="Majeda Al Hermi" userId="ebe551ee1b006974" providerId="LiveId" clId="{B635F377-C09B-43AD-83D8-44F4BF13844C}" dt="2020-05-11T12:07:19.234" v="763" actId="20577"/>
          <ac:spMkLst>
            <pc:docMk/>
            <pc:sldMk cId="4208773950" sldId="304"/>
            <ac:spMk id="28" creationId="{00000000-0000-0000-0000-000000000000}"/>
          </ac:spMkLst>
        </pc:spChg>
        <pc:grpChg chg="del">
          <ac:chgData name="Majeda Al Hermi" userId="ebe551ee1b006974" providerId="LiveId" clId="{B635F377-C09B-43AD-83D8-44F4BF13844C}" dt="2020-05-11T12:07:11.049" v="749" actId="478"/>
          <ac:grpSpMkLst>
            <pc:docMk/>
            <pc:sldMk cId="4208773950" sldId="304"/>
            <ac:grpSpMk id="29" creationId="{9DE0399B-6A40-495E-B773-BA7B46FB702D}"/>
          </ac:grpSpMkLst>
        </pc:grpChg>
        <pc:picChg chg="add mod">
          <ac:chgData name="Majeda Al Hermi" userId="ebe551ee1b006974" providerId="LiveId" clId="{B635F377-C09B-43AD-83D8-44F4BF13844C}" dt="2020-05-11T12:13:51.099" v="847"/>
          <ac:picMkLst>
            <pc:docMk/>
            <pc:sldMk cId="4208773950" sldId="304"/>
            <ac:picMk id="16" creationId="{98C99F2B-E0BD-4B9D-8229-C9A5AF99CE46}"/>
          </ac:picMkLst>
        </pc:picChg>
      </pc:sldChg>
      <pc:sldChg chg="addSp delSp modSp add mod ord">
        <pc:chgData name="Majeda Al Hermi" userId="ebe551ee1b006974" providerId="LiveId" clId="{B635F377-C09B-43AD-83D8-44F4BF13844C}" dt="2020-05-12T22:31:12.622" v="9327" actId="207"/>
        <pc:sldMkLst>
          <pc:docMk/>
          <pc:sldMk cId="697881854" sldId="305"/>
        </pc:sldMkLst>
        <pc:spChg chg="add mod">
          <ac:chgData name="Majeda Al Hermi" userId="ebe551ee1b006974" providerId="LiveId" clId="{B635F377-C09B-43AD-83D8-44F4BF13844C}" dt="2020-05-12T22:31:12.622" v="9327" actId="207"/>
          <ac:spMkLst>
            <pc:docMk/>
            <pc:sldMk cId="697881854" sldId="305"/>
            <ac:spMk id="4" creationId="{54090C7A-E00B-482C-8AE9-527B35219C1A}"/>
          </ac:spMkLst>
        </pc:spChg>
        <pc:spChg chg="mod">
          <ac:chgData name="Majeda Al Hermi" userId="ebe551ee1b006974" providerId="LiveId" clId="{B635F377-C09B-43AD-83D8-44F4BF13844C}" dt="2020-05-11T12:08:24.302" v="771"/>
          <ac:spMkLst>
            <pc:docMk/>
            <pc:sldMk cId="697881854" sldId="305"/>
            <ac:spMk id="7" creationId="{1281F76F-3FA9-4457-AA25-8ABD765ED3F0}"/>
          </ac:spMkLst>
        </pc:spChg>
        <pc:spChg chg="mod">
          <ac:chgData name="Majeda Al Hermi" userId="ebe551ee1b006974" providerId="LiveId" clId="{B635F377-C09B-43AD-83D8-44F4BF13844C}" dt="2020-05-11T12:08:24.302" v="771"/>
          <ac:spMkLst>
            <pc:docMk/>
            <pc:sldMk cId="697881854" sldId="305"/>
            <ac:spMk id="8" creationId="{1C558410-4C32-4B68-9FCC-A4037194F953}"/>
          </ac:spMkLst>
        </pc:spChg>
        <pc:spChg chg="mod">
          <ac:chgData name="Majeda Al Hermi" userId="ebe551ee1b006974" providerId="LiveId" clId="{B635F377-C09B-43AD-83D8-44F4BF13844C}" dt="2020-05-11T12:08:24.302" v="771"/>
          <ac:spMkLst>
            <pc:docMk/>
            <pc:sldMk cId="697881854" sldId="305"/>
            <ac:spMk id="9" creationId="{E2F9AAF5-D698-4BD8-8C25-D844DEB5E49A}"/>
          </ac:spMkLst>
        </pc:spChg>
        <pc:spChg chg="mod">
          <ac:chgData name="Majeda Al Hermi" userId="ebe551ee1b006974" providerId="LiveId" clId="{B635F377-C09B-43AD-83D8-44F4BF13844C}" dt="2020-05-11T12:08:24.302" v="771"/>
          <ac:spMkLst>
            <pc:docMk/>
            <pc:sldMk cId="697881854" sldId="305"/>
            <ac:spMk id="10" creationId="{D3A26BA2-4BFC-4053-A086-D3CB78A509C7}"/>
          </ac:spMkLst>
        </pc:spChg>
        <pc:spChg chg="mod">
          <ac:chgData name="Majeda Al Hermi" userId="ebe551ee1b006974" providerId="LiveId" clId="{B635F377-C09B-43AD-83D8-44F4BF13844C}" dt="2020-05-11T12:08:24.302" v="771"/>
          <ac:spMkLst>
            <pc:docMk/>
            <pc:sldMk cId="697881854" sldId="305"/>
            <ac:spMk id="11" creationId="{5982B587-152F-4CEB-B8F4-7A0597F58614}"/>
          </ac:spMkLst>
        </pc:spChg>
        <pc:spChg chg="mod">
          <ac:chgData name="Majeda Al Hermi" userId="ebe551ee1b006974" providerId="LiveId" clId="{B635F377-C09B-43AD-83D8-44F4BF13844C}" dt="2020-05-11T12:08:24.302" v="771"/>
          <ac:spMkLst>
            <pc:docMk/>
            <pc:sldMk cId="697881854" sldId="305"/>
            <ac:spMk id="12" creationId="{5DE117C0-6FAE-488F-AB3A-BCF065344DB1}"/>
          </ac:spMkLst>
        </pc:spChg>
        <pc:spChg chg="del">
          <ac:chgData name="Majeda Al Hermi" userId="ebe551ee1b006974" providerId="LiveId" clId="{B635F377-C09B-43AD-83D8-44F4BF13844C}" dt="2020-05-11T12:08:12.685" v="770" actId="478"/>
          <ac:spMkLst>
            <pc:docMk/>
            <pc:sldMk cId="697881854" sldId="305"/>
            <ac:spMk id="13" creationId="{C32BBCC4-D0BE-461B-8EAC-7DB2D8CE518D}"/>
          </ac:spMkLst>
        </pc:spChg>
        <pc:spChg chg="mod">
          <ac:chgData name="Majeda Al Hermi" userId="ebe551ee1b006974" providerId="LiveId" clId="{B635F377-C09B-43AD-83D8-44F4BF13844C}" dt="2020-05-11T12:08:24.302" v="771"/>
          <ac:spMkLst>
            <pc:docMk/>
            <pc:sldMk cId="697881854" sldId="305"/>
            <ac:spMk id="15" creationId="{7930F5DF-8A57-422A-B0B1-5B43BBAE6666}"/>
          </ac:spMkLst>
        </pc:spChg>
        <pc:spChg chg="mod">
          <ac:chgData name="Majeda Al Hermi" userId="ebe551ee1b006974" providerId="LiveId" clId="{B635F377-C09B-43AD-83D8-44F4BF13844C}" dt="2020-05-11T12:08:24.302" v="771"/>
          <ac:spMkLst>
            <pc:docMk/>
            <pc:sldMk cId="697881854" sldId="305"/>
            <ac:spMk id="16" creationId="{FD3BE007-EA00-475C-ABCD-FD0F8EF42793}"/>
          </ac:spMkLst>
        </pc:spChg>
        <pc:spChg chg="mod">
          <ac:chgData name="Majeda Al Hermi" userId="ebe551ee1b006974" providerId="LiveId" clId="{B635F377-C09B-43AD-83D8-44F4BF13844C}" dt="2020-05-11T12:08:24.302" v="771"/>
          <ac:spMkLst>
            <pc:docMk/>
            <pc:sldMk cId="697881854" sldId="305"/>
            <ac:spMk id="17" creationId="{0379C008-93F2-45D5-829F-AB5931E60B8E}"/>
          </ac:spMkLst>
        </pc:spChg>
        <pc:spChg chg="mod">
          <ac:chgData name="Majeda Al Hermi" userId="ebe551ee1b006974" providerId="LiveId" clId="{B635F377-C09B-43AD-83D8-44F4BF13844C}" dt="2020-05-11T12:08:24.302" v="771"/>
          <ac:spMkLst>
            <pc:docMk/>
            <pc:sldMk cId="697881854" sldId="305"/>
            <ac:spMk id="18" creationId="{5DF866A5-78F5-4601-B0B1-4322BF00952C}"/>
          </ac:spMkLst>
        </pc:spChg>
        <pc:spChg chg="mod">
          <ac:chgData name="Majeda Al Hermi" userId="ebe551ee1b006974" providerId="LiveId" clId="{B635F377-C09B-43AD-83D8-44F4BF13844C}" dt="2020-05-11T12:08:24.302" v="771"/>
          <ac:spMkLst>
            <pc:docMk/>
            <pc:sldMk cId="697881854" sldId="305"/>
            <ac:spMk id="19" creationId="{394AE3AC-FBB7-4C79-96A4-81C31DE4F203}"/>
          </ac:spMkLst>
        </pc:spChg>
        <pc:spChg chg="del mod">
          <ac:chgData name="Majeda Al Hermi" userId="ebe551ee1b006974" providerId="LiveId" clId="{B635F377-C09B-43AD-83D8-44F4BF13844C}" dt="2020-05-11T12:14:00.581" v="848" actId="478"/>
          <ac:spMkLst>
            <pc:docMk/>
            <pc:sldMk cId="697881854" sldId="305"/>
            <ac:spMk id="20" creationId="{930C97ED-1EA4-4F48-AB8D-314B631154AC}"/>
          </ac:spMkLst>
        </pc:spChg>
        <pc:spChg chg="mod">
          <ac:chgData name="Majeda Al Hermi" userId="ebe551ee1b006974" providerId="LiveId" clId="{B635F377-C09B-43AD-83D8-44F4BF13844C}" dt="2020-05-11T12:08:24.302" v="771"/>
          <ac:spMkLst>
            <pc:docMk/>
            <pc:sldMk cId="697881854" sldId="305"/>
            <ac:spMk id="21" creationId="{8038E78C-438D-4D57-85A0-883970A16C7A}"/>
          </ac:spMkLst>
        </pc:spChg>
        <pc:spChg chg="mod">
          <ac:chgData name="Majeda Al Hermi" userId="ebe551ee1b006974" providerId="LiveId" clId="{B635F377-C09B-43AD-83D8-44F4BF13844C}" dt="2020-05-11T12:08:24.302" v="771"/>
          <ac:spMkLst>
            <pc:docMk/>
            <pc:sldMk cId="697881854" sldId="305"/>
            <ac:spMk id="22" creationId="{F2B52DFF-07D0-4E76-909C-380F39A0942D}"/>
          </ac:spMkLst>
        </pc:spChg>
        <pc:spChg chg="mod">
          <ac:chgData name="Majeda Al Hermi" userId="ebe551ee1b006974" providerId="LiveId" clId="{B635F377-C09B-43AD-83D8-44F4BF13844C}" dt="2020-05-11T12:08:24.302" v="771"/>
          <ac:spMkLst>
            <pc:docMk/>
            <pc:sldMk cId="697881854" sldId="305"/>
            <ac:spMk id="23" creationId="{36590B1A-8F02-4A2A-894A-604A4B87681F}"/>
          </ac:spMkLst>
        </pc:spChg>
        <pc:spChg chg="add mod">
          <ac:chgData name="Majeda Al Hermi" userId="ebe551ee1b006974" providerId="LiveId" clId="{B635F377-C09B-43AD-83D8-44F4BF13844C}" dt="2020-05-11T12:17:17.720" v="957" actId="20577"/>
          <ac:spMkLst>
            <pc:docMk/>
            <pc:sldMk cId="697881854" sldId="305"/>
            <ac:spMk id="24" creationId="{E428B626-5282-4644-B004-273CB12F5E62}"/>
          </ac:spMkLst>
        </pc:spChg>
        <pc:spChg chg="add mod">
          <ac:chgData name="Majeda Al Hermi" userId="ebe551ee1b006974" providerId="LiveId" clId="{B635F377-C09B-43AD-83D8-44F4BF13844C}" dt="2020-05-12T22:31:12.622" v="9327" actId="207"/>
          <ac:spMkLst>
            <pc:docMk/>
            <pc:sldMk cId="697881854" sldId="305"/>
            <ac:spMk id="25" creationId="{F607EC91-E919-413B-8983-0E602BA35700}"/>
          </ac:spMkLst>
        </pc:spChg>
        <pc:spChg chg="add mod">
          <ac:chgData name="Majeda Al Hermi" userId="ebe551ee1b006974" providerId="LiveId" clId="{B635F377-C09B-43AD-83D8-44F4BF13844C}" dt="2020-05-12T22:31:12.622" v="9327" actId="207"/>
          <ac:spMkLst>
            <pc:docMk/>
            <pc:sldMk cId="697881854" sldId="305"/>
            <ac:spMk id="26" creationId="{13251472-6285-4E7B-B1AB-560C81F23156}"/>
          </ac:spMkLst>
        </pc:spChg>
        <pc:spChg chg="add mod">
          <ac:chgData name="Majeda Al Hermi" userId="ebe551ee1b006974" providerId="LiveId" clId="{B635F377-C09B-43AD-83D8-44F4BF13844C}" dt="2020-05-12T22:31:12.622" v="9327" actId="207"/>
          <ac:spMkLst>
            <pc:docMk/>
            <pc:sldMk cId="697881854" sldId="305"/>
            <ac:spMk id="27" creationId="{75FD171C-FC7A-4929-B03F-0A3BD21294D0}"/>
          </ac:spMkLst>
        </pc:spChg>
        <pc:spChg chg="mod">
          <ac:chgData name="Majeda Al Hermi" userId="ebe551ee1b006974" providerId="LiveId" clId="{B635F377-C09B-43AD-83D8-44F4BF13844C}" dt="2020-05-11T12:16:29.336" v="899" actId="1076"/>
          <ac:spMkLst>
            <pc:docMk/>
            <pc:sldMk cId="697881854" sldId="305"/>
            <ac:spMk id="28" creationId="{00000000-0000-0000-0000-000000000000}"/>
          </ac:spMkLst>
        </pc:spChg>
        <pc:spChg chg="add mod">
          <ac:chgData name="Majeda Al Hermi" userId="ebe551ee1b006974" providerId="LiveId" clId="{B635F377-C09B-43AD-83D8-44F4BF13844C}" dt="2020-05-12T22:31:12.622" v="9327" actId="207"/>
          <ac:spMkLst>
            <pc:docMk/>
            <pc:sldMk cId="697881854" sldId="305"/>
            <ac:spMk id="29" creationId="{A76F0849-CA4D-482B-9F3F-C45662514FAB}"/>
          </ac:spMkLst>
        </pc:spChg>
        <pc:spChg chg="add mod">
          <ac:chgData name="Majeda Al Hermi" userId="ebe551ee1b006974" providerId="LiveId" clId="{B635F377-C09B-43AD-83D8-44F4BF13844C}" dt="2020-05-12T22:31:12.622" v="9327" actId="207"/>
          <ac:spMkLst>
            <pc:docMk/>
            <pc:sldMk cId="697881854" sldId="305"/>
            <ac:spMk id="30" creationId="{ED1B9052-30CC-4CF1-A7B0-2F5F1E278B36}"/>
          </ac:spMkLst>
        </pc:spChg>
        <pc:spChg chg="add mod">
          <ac:chgData name="Majeda Al Hermi" userId="ebe551ee1b006974" providerId="LiveId" clId="{B635F377-C09B-43AD-83D8-44F4BF13844C}" dt="2020-05-12T22:31:12.622" v="9327" actId="207"/>
          <ac:spMkLst>
            <pc:docMk/>
            <pc:sldMk cId="697881854" sldId="305"/>
            <ac:spMk id="31" creationId="{A350967B-F87C-471B-9D34-2692A9F13210}"/>
          </ac:spMkLst>
        </pc:spChg>
        <pc:spChg chg="add del mod">
          <ac:chgData name="Majeda Al Hermi" userId="ebe551ee1b006974" providerId="LiveId" clId="{B635F377-C09B-43AD-83D8-44F4BF13844C}" dt="2020-05-11T12:20:13.951" v="1059" actId="478"/>
          <ac:spMkLst>
            <pc:docMk/>
            <pc:sldMk cId="697881854" sldId="305"/>
            <ac:spMk id="32" creationId="{79AAA10E-4990-42AD-A7A0-3EEAE72DDEAD}"/>
          </ac:spMkLst>
        </pc:spChg>
        <pc:grpChg chg="add mod">
          <ac:chgData name="Majeda Al Hermi" userId="ebe551ee1b006974" providerId="LiveId" clId="{B635F377-C09B-43AD-83D8-44F4BF13844C}" dt="2020-05-11T12:08:29.988" v="773" actId="14100"/>
          <ac:grpSpMkLst>
            <pc:docMk/>
            <pc:sldMk cId="697881854" sldId="305"/>
            <ac:grpSpMk id="6" creationId="{7FC1B916-0A62-4F9E-AE2F-2B9EAB95432E}"/>
          </ac:grpSpMkLst>
        </pc:grpChg>
        <pc:picChg chg="add del mod">
          <ac:chgData name="Majeda Al Hermi" userId="ebe551ee1b006974" providerId="LiveId" clId="{B635F377-C09B-43AD-83D8-44F4BF13844C}" dt="2020-05-11T12:14:00.581" v="848" actId="478"/>
          <ac:picMkLst>
            <pc:docMk/>
            <pc:sldMk cId="697881854" sldId="305"/>
            <ac:picMk id="3" creationId="{65AEC6DA-B46F-4D93-B445-D93CCC2B262D}"/>
          </ac:picMkLst>
        </pc:picChg>
      </pc:sldChg>
      <pc:sldChg chg="addSp delSp modSp add mod modAnim">
        <pc:chgData name="Majeda Al Hermi" userId="ebe551ee1b006974" providerId="LiveId" clId="{B635F377-C09B-43AD-83D8-44F4BF13844C}" dt="2020-05-12T12:34:36.054" v="3049" actId="1076"/>
        <pc:sldMkLst>
          <pc:docMk/>
          <pc:sldMk cId="16698472" sldId="306"/>
        </pc:sldMkLst>
        <pc:spChg chg="add mod">
          <ac:chgData name="Majeda Al Hermi" userId="ebe551ee1b006974" providerId="LiveId" clId="{B635F377-C09B-43AD-83D8-44F4BF13844C}" dt="2020-05-11T12:47:48.103" v="2681" actId="1076"/>
          <ac:spMkLst>
            <pc:docMk/>
            <pc:sldMk cId="16698472" sldId="306"/>
            <ac:spMk id="2" creationId="{2DF1FAD9-A247-4308-8499-E8CA4B6A1CF4}"/>
          </ac:spMkLst>
        </pc:spChg>
        <pc:spChg chg="add mod">
          <ac:chgData name="Majeda Al Hermi" userId="ebe551ee1b006974" providerId="LiveId" clId="{B635F377-C09B-43AD-83D8-44F4BF13844C}" dt="2020-05-12T12:34:27.040" v="3046"/>
          <ac:spMkLst>
            <pc:docMk/>
            <pc:sldMk cId="16698472" sldId="306"/>
            <ac:spMk id="9" creationId="{B87604EA-452A-4F2C-9B9F-407C12F7F056}"/>
          </ac:spMkLst>
        </pc:spChg>
        <pc:spChg chg="mod">
          <ac:chgData name="Majeda Al Hermi" userId="ebe551ee1b006974" providerId="LiveId" clId="{B635F377-C09B-43AD-83D8-44F4BF13844C}" dt="2020-05-12T12:34:27.040" v="3046"/>
          <ac:spMkLst>
            <pc:docMk/>
            <pc:sldMk cId="16698472" sldId="306"/>
            <ac:spMk id="11" creationId="{955CD3B8-2FFF-4CEA-8E9B-DDB8374B3E94}"/>
          </ac:spMkLst>
        </pc:spChg>
        <pc:spChg chg="mod">
          <ac:chgData name="Majeda Al Hermi" userId="ebe551ee1b006974" providerId="LiveId" clId="{B635F377-C09B-43AD-83D8-44F4BF13844C}" dt="2020-05-12T12:34:27.040" v="3046"/>
          <ac:spMkLst>
            <pc:docMk/>
            <pc:sldMk cId="16698472" sldId="306"/>
            <ac:spMk id="12" creationId="{5B8152AC-6D25-491D-88C2-CE9EF626B8D6}"/>
          </ac:spMkLst>
        </pc:spChg>
        <pc:spChg chg="mod">
          <ac:chgData name="Majeda Al Hermi" userId="ebe551ee1b006974" providerId="LiveId" clId="{B635F377-C09B-43AD-83D8-44F4BF13844C}" dt="2020-05-12T12:34:27.040" v="3046"/>
          <ac:spMkLst>
            <pc:docMk/>
            <pc:sldMk cId="16698472" sldId="306"/>
            <ac:spMk id="13" creationId="{AC56F717-EE9B-4537-B407-BB7E870FFBA1}"/>
          </ac:spMkLst>
        </pc:spChg>
        <pc:spChg chg="del mod">
          <ac:chgData name="Majeda Al Hermi" userId="ebe551ee1b006974" providerId="LiveId" clId="{B635F377-C09B-43AD-83D8-44F4BF13844C}" dt="2020-05-12T12:34:23.619" v="3044" actId="478"/>
          <ac:spMkLst>
            <pc:docMk/>
            <pc:sldMk cId="16698472" sldId="306"/>
            <ac:spMk id="14" creationId="{00000000-0000-0000-0000-000000000000}"/>
          </ac:spMkLst>
        </pc:spChg>
        <pc:spChg chg="mod">
          <ac:chgData name="Majeda Al Hermi" userId="ebe551ee1b006974" providerId="LiveId" clId="{B635F377-C09B-43AD-83D8-44F4BF13844C}" dt="2020-05-12T12:34:27.040" v="3046"/>
          <ac:spMkLst>
            <pc:docMk/>
            <pc:sldMk cId="16698472" sldId="306"/>
            <ac:spMk id="15" creationId="{182E7D04-40A9-4D90-9D73-07A8EB405820}"/>
          </ac:spMkLst>
        </pc:spChg>
        <pc:spChg chg="mod">
          <ac:chgData name="Majeda Al Hermi" userId="ebe551ee1b006974" providerId="LiveId" clId="{B635F377-C09B-43AD-83D8-44F4BF13844C}" dt="2020-05-12T12:34:27.040" v="3046"/>
          <ac:spMkLst>
            <pc:docMk/>
            <pc:sldMk cId="16698472" sldId="306"/>
            <ac:spMk id="16" creationId="{B59DE6B3-E392-4D57-9480-A0F420B5700E}"/>
          </ac:spMkLst>
        </pc:spChg>
        <pc:spChg chg="mod">
          <ac:chgData name="Majeda Al Hermi" userId="ebe551ee1b006974" providerId="LiveId" clId="{B635F377-C09B-43AD-83D8-44F4BF13844C}" dt="2020-05-12T12:34:27.040" v="3046"/>
          <ac:spMkLst>
            <pc:docMk/>
            <pc:sldMk cId="16698472" sldId="306"/>
            <ac:spMk id="17" creationId="{A13D022E-E2C5-426E-AD9D-015343F6E938}"/>
          </ac:spMkLst>
        </pc:spChg>
        <pc:spChg chg="mod">
          <ac:chgData name="Majeda Al Hermi" userId="ebe551ee1b006974" providerId="LiveId" clId="{B635F377-C09B-43AD-83D8-44F4BF13844C}" dt="2020-05-11T12:47:43.870" v="2680" actId="20577"/>
          <ac:spMkLst>
            <pc:docMk/>
            <pc:sldMk cId="16698472" sldId="306"/>
            <ac:spMk id="20" creationId="{930C97ED-1EA4-4F48-AB8D-314B631154AC}"/>
          </ac:spMkLst>
        </pc:spChg>
        <pc:spChg chg="mod">
          <ac:chgData name="Majeda Al Hermi" userId="ebe551ee1b006974" providerId="LiveId" clId="{B635F377-C09B-43AD-83D8-44F4BF13844C}" dt="2020-05-11T12:09:58.723" v="783"/>
          <ac:spMkLst>
            <pc:docMk/>
            <pc:sldMk cId="16698472" sldId="306"/>
            <ac:spMk id="25" creationId="{064144C0-6AD9-4E93-87C0-31C77E7992FF}"/>
          </ac:spMkLst>
        </pc:spChg>
        <pc:spChg chg="mod">
          <ac:chgData name="Majeda Al Hermi" userId="ebe551ee1b006974" providerId="LiveId" clId="{B635F377-C09B-43AD-83D8-44F4BF13844C}" dt="2020-05-11T12:09:58.723" v="783"/>
          <ac:spMkLst>
            <pc:docMk/>
            <pc:sldMk cId="16698472" sldId="306"/>
            <ac:spMk id="26" creationId="{C28B4E46-098B-4AA5-945F-4CFE2D99C221}"/>
          </ac:spMkLst>
        </pc:spChg>
        <pc:spChg chg="mod ord">
          <ac:chgData name="Majeda Al Hermi" userId="ebe551ee1b006974" providerId="LiveId" clId="{B635F377-C09B-43AD-83D8-44F4BF13844C}" dt="2020-05-12T12:34:36.054" v="3049" actId="1076"/>
          <ac:spMkLst>
            <pc:docMk/>
            <pc:sldMk cId="16698472" sldId="306"/>
            <ac:spMk id="28" creationId="{00000000-0000-0000-0000-000000000000}"/>
          </ac:spMkLst>
        </pc:spChg>
        <pc:grpChg chg="del">
          <ac:chgData name="Majeda Al Hermi" userId="ebe551ee1b006974" providerId="LiveId" clId="{B635F377-C09B-43AD-83D8-44F4BF13844C}" dt="2020-05-11T12:09:51.305" v="782" actId="478"/>
          <ac:grpSpMkLst>
            <pc:docMk/>
            <pc:sldMk cId="16698472" sldId="306"/>
            <ac:grpSpMk id="6" creationId="{7FC1B916-0A62-4F9E-AE2F-2B9EAB95432E}"/>
          </ac:grpSpMkLst>
        </pc:grpChg>
        <pc:grpChg chg="add mod">
          <ac:chgData name="Majeda Al Hermi" userId="ebe551ee1b006974" providerId="LiveId" clId="{B635F377-C09B-43AD-83D8-44F4BF13844C}" dt="2020-05-12T12:34:27.040" v="3046"/>
          <ac:grpSpMkLst>
            <pc:docMk/>
            <pc:sldMk cId="16698472" sldId="306"/>
            <ac:grpSpMk id="10" creationId="{26721DDC-BB4A-437F-8465-00EE5CB8E6D4}"/>
          </ac:grpSpMkLst>
        </pc:grpChg>
        <pc:grpChg chg="add del mod">
          <ac:chgData name="Majeda Al Hermi" userId="ebe551ee1b006974" providerId="LiveId" clId="{B635F377-C09B-43AD-83D8-44F4BF13844C}" dt="2020-05-12T12:34:25.213" v="3045" actId="478"/>
          <ac:grpSpMkLst>
            <pc:docMk/>
            <pc:sldMk cId="16698472" sldId="306"/>
            <ac:grpSpMk id="24" creationId="{66F07F05-CD76-4871-99A5-7CA8DC802B7B}"/>
          </ac:grpSpMkLst>
        </pc:grpChg>
      </pc:sldChg>
      <pc:sldChg chg="addSp delSp modSp add mod">
        <pc:chgData name="Majeda Al Hermi" userId="ebe551ee1b006974" providerId="LiveId" clId="{B635F377-C09B-43AD-83D8-44F4BF13844C}" dt="2020-05-12T12:16:13.074" v="2713" actId="113"/>
        <pc:sldMkLst>
          <pc:docMk/>
          <pc:sldMk cId="2879967081" sldId="307"/>
        </pc:sldMkLst>
        <pc:spChg chg="del">
          <ac:chgData name="Majeda Al Hermi" userId="ebe551ee1b006974" providerId="LiveId" clId="{B635F377-C09B-43AD-83D8-44F4BF13844C}" dt="2020-05-11T12:25:25.693" v="1462" actId="478"/>
          <ac:spMkLst>
            <pc:docMk/>
            <pc:sldMk cId="2879967081" sldId="307"/>
            <ac:spMk id="4" creationId="{54090C7A-E00B-482C-8AE9-527B35219C1A}"/>
          </ac:spMkLst>
        </pc:spChg>
        <pc:spChg chg="mod">
          <ac:chgData name="Majeda Al Hermi" userId="ebe551ee1b006974" providerId="LiveId" clId="{B635F377-C09B-43AD-83D8-44F4BF13844C}" dt="2020-05-12T12:16:04.810" v="2712" actId="6549"/>
          <ac:spMkLst>
            <pc:docMk/>
            <pc:sldMk cId="2879967081" sldId="307"/>
            <ac:spMk id="24" creationId="{E428B626-5282-4644-B004-273CB12F5E62}"/>
          </ac:spMkLst>
        </pc:spChg>
        <pc:spChg chg="del">
          <ac:chgData name="Majeda Al Hermi" userId="ebe551ee1b006974" providerId="LiveId" clId="{B635F377-C09B-43AD-83D8-44F4BF13844C}" dt="2020-05-11T12:25:25.693" v="1462" actId="478"/>
          <ac:spMkLst>
            <pc:docMk/>
            <pc:sldMk cId="2879967081" sldId="307"/>
            <ac:spMk id="25" creationId="{F607EC91-E919-413B-8983-0E602BA35700}"/>
          </ac:spMkLst>
        </pc:spChg>
        <pc:spChg chg="del">
          <ac:chgData name="Majeda Al Hermi" userId="ebe551ee1b006974" providerId="LiveId" clId="{B635F377-C09B-43AD-83D8-44F4BF13844C}" dt="2020-05-11T12:25:25.693" v="1462" actId="478"/>
          <ac:spMkLst>
            <pc:docMk/>
            <pc:sldMk cId="2879967081" sldId="307"/>
            <ac:spMk id="26" creationId="{13251472-6285-4E7B-B1AB-560C81F23156}"/>
          </ac:spMkLst>
        </pc:spChg>
        <pc:spChg chg="del">
          <ac:chgData name="Majeda Al Hermi" userId="ebe551ee1b006974" providerId="LiveId" clId="{B635F377-C09B-43AD-83D8-44F4BF13844C}" dt="2020-05-11T12:25:25.693" v="1462" actId="478"/>
          <ac:spMkLst>
            <pc:docMk/>
            <pc:sldMk cId="2879967081" sldId="307"/>
            <ac:spMk id="27" creationId="{75FD171C-FC7A-4929-B03F-0A3BD21294D0}"/>
          </ac:spMkLst>
        </pc:spChg>
        <pc:spChg chg="mod">
          <ac:chgData name="Majeda Al Hermi" userId="ebe551ee1b006974" providerId="LiveId" clId="{B635F377-C09B-43AD-83D8-44F4BF13844C}" dt="2020-05-11T12:26:06.074" v="1510" actId="1076"/>
          <ac:spMkLst>
            <pc:docMk/>
            <pc:sldMk cId="2879967081" sldId="307"/>
            <ac:spMk id="28" creationId="{00000000-0000-0000-0000-000000000000}"/>
          </ac:spMkLst>
        </pc:spChg>
        <pc:spChg chg="del">
          <ac:chgData name="Majeda Al Hermi" userId="ebe551ee1b006974" providerId="LiveId" clId="{B635F377-C09B-43AD-83D8-44F4BF13844C}" dt="2020-05-11T12:25:25.693" v="1462" actId="478"/>
          <ac:spMkLst>
            <pc:docMk/>
            <pc:sldMk cId="2879967081" sldId="307"/>
            <ac:spMk id="29" creationId="{A76F0849-CA4D-482B-9F3F-C45662514FAB}"/>
          </ac:spMkLst>
        </pc:spChg>
        <pc:spChg chg="del">
          <ac:chgData name="Majeda Al Hermi" userId="ebe551ee1b006974" providerId="LiveId" clId="{B635F377-C09B-43AD-83D8-44F4BF13844C}" dt="2020-05-11T12:25:25.693" v="1462" actId="478"/>
          <ac:spMkLst>
            <pc:docMk/>
            <pc:sldMk cId="2879967081" sldId="307"/>
            <ac:spMk id="30" creationId="{ED1B9052-30CC-4CF1-A7B0-2F5F1E278B36}"/>
          </ac:spMkLst>
        </pc:spChg>
        <pc:spChg chg="del">
          <ac:chgData name="Majeda Al Hermi" userId="ebe551ee1b006974" providerId="LiveId" clId="{B635F377-C09B-43AD-83D8-44F4BF13844C}" dt="2020-05-11T12:25:25.693" v="1462" actId="478"/>
          <ac:spMkLst>
            <pc:docMk/>
            <pc:sldMk cId="2879967081" sldId="307"/>
            <ac:spMk id="31" creationId="{A350967B-F87C-471B-9D34-2692A9F13210}"/>
          </ac:spMkLst>
        </pc:spChg>
        <pc:graphicFrameChg chg="add mod modGraphic">
          <ac:chgData name="Majeda Al Hermi" userId="ebe551ee1b006974" providerId="LiveId" clId="{B635F377-C09B-43AD-83D8-44F4BF13844C}" dt="2020-05-12T12:16:13.074" v="2713" actId="113"/>
          <ac:graphicFrameMkLst>
            <pc:docMk/>
            <pc:sldMk cId="2879967081" sldId="307"/>
            <ac:graphicFrameMk id="5" creationId="{BD819683-6F31-4A46-913A-122E468F4AB6}"/>
          </ac:graphicFrameMkLst>
        </pc:graphicFrameChg>
        <pc:picChg chg="add mod ord">
          <ac:chgData name="Majeda Al Hermi" userId="ebe551ee1b006974" providerId="LiveId" clId="{B635F377-C09B-43AD-83D8-44F4BF13844C}" dt="2020-05-11T12:42:11.510" v="2637" actId="1076"/>
          <ac:picMkLst>
            <pc:docMk/>
            <pc:sldMk cId="2879967081" sldId="307"/>
            <ac:picMk id="3" creationId="{44CDF1E8-A41D-4066-9E60-1F09E9229145}"/>
          </ac:picMkLst>
        </pc:picChg>
      </pc:sldChg>
      <pc:sldChg chg="addSp delSp modSp add mod ord modAnim">
        <pc:chgData name="Majeda Al Hermi" userId="ebe551ee1b006974" providerId="LiveId" clId="{B635F377-C09B-43AD-83D8-44F4BF13844C}" dt="2020-05-12T22:15:48.922" v="9219" actId="120"/>
        <pc:sldMkLst>
          <pc:docMk/>
          <pc:sldMk cId="2887851475" sldId="308"/>
        </pc:sldMkLst>
        <pc:spChg chg="add del mod">
          <ac:chgData name="Majeda Al Hermi" userId="ebe551ee1b006974" providerId="LiveId" clId="{B635F377-C09B-43AD-83D8-44F4BF13844C}" dt="2020-05-12T12:18:16.463" v="2803" actId="21"/>
          <ac:spMkLst>
            <pc:docMk/>
            <pc:sldMk cId="2887851475" sldId="308"/>
            <ac:spMk id="2" creationId="{FEFA6864-2FD9-41F7-AC18-9D1F3F0BD6DD}"/>
          </ac:spMkLst>
        </pc:spChg>
        <pc:spChg chg="add mod">
          <ac:chgData name="Majeda Al Hermi" userId="ebe551ee1b006974" providerId="LiveId" clId="{B635F377-C09B-43AD-83D8-44F4BF13844C}" dt="2020-05-12T12:25:20.985" v="2837" actId="1076"/>
          <ac:spMkLst>
            <pc:docMk/>
            <pc:sldMk cId="2887851475" sldId="308"/>
            <ac:spMk id="3" creationId="{5024435B-7394-498F-BE66-01C157B66840}"/>
          </ac:spMkLst>
        </pc:spChg>
        <pc:spChg chg="add mod">
          <ac:chgData name="Majeda Al Hermi" userId="ebe551ee1b006974" providerId="LiveId" clId="{B635F377-C09B-43AD-83D8-44F4BF13844C}" dt="2020-05-12T12:27:38.130" v="2869" actId="13926"/>
          <ac:spMkLst>
            <pc:docMk/>
            <pc:sldMk cId="2887851475" sldId="308"/>
            <ac:spMk id="4" creationId="{1E5E3DDC-A700-449C-A845-7CC1403FA189}"/>
          </ac:spMkLst>
        </pc:spChg>
        <pc:spChg chg="del">
          <ac:chgData name="Majeda Al Hermi" userId="ebe551ee1b006974" providerId="LiveId" clId="{B635F377-C09B-43AD-83D8-44F4BF13844C}" dt="2020-05-11T12:48:03.646" v="2685" actId="478"/>
          <ac:spMkLst>
            <pc:docMk/>
            <pc:sldMk cId="2887851475" sldId="308"/>
            <ac:spMk id="4" creationId="{54090C7A-E00B-482C-8AE9-527B35219C1A}"/>
          </ac:spMkLst>
        </pc:spChg>
        <pc:spChg chg="add mod">
          <ac:chgData name="Majeda Al Hermi" userId="ebe551ee1b006974" providerId="LiveId" clId="{B635F377-C09B-43AD-83D8-44F4BF13844C}" dt="2020-05-12T19:30:58.278" v="4413" actId="1076"/>
          <ac:spMkLst>
            <pc:docMk/>
            <pc:sldMk cId="2887851475" sldId="308"/>
            <ac:spMk id="5" creationId="{7556C269-A1F7-4DA2-ADC7-6C6366550981}"/>
          </ac:spMkLst>
        </pc:spChg>
        <pc:spChg chg="mod">
          <ac:chgData name="Majeda Al Hermi" userId="ebe551ee1b006974" providerId="LiveId" clId="{B635F377-C09B-43AD-83D8-44F4BF13844C}" dt="2020-05-12T12:16:48.347" v="2731" actId="6549"/>
          <ac:spMkLst>
            <pc:docMk/>
            <pc:sldMk cId="2887851475" sldId="308"/>
            <ac:spMk id="24" creationId="{E428B626-5282-4644-B004-273CB12F5E62}"/>
          </ac:spMkLst>
        </pc:spChg>
        <pc:spChg chg="add mod">
          <ac:chgData name="Majeda Al Hermi" userId="ebe551ee1b006974" providerId="LiveId" clId="{B635F377-C09B-43AD-83D8-44F4BF13844C}" dt="2020-05-12T12:19:25.953" v="2819" actId="113"/>
          <ac:spMkLst>
            <pc:docMk/>
            <pc:sldMk cId="2887851475" sldId="308"/>
            <ac:spMk id="25" creationId="{C12519FC-B869-4A68-9BDF-6EE7CC6DD33B}"/>
          </ac:spMkLst>
        </pc:spChg>
        <pc:spChg chg="del">
          <ac:chgData name="Majeda Al Hermi" userId="ebe551ee1b006974" providerId="LiveId" clId="{B635F377-C09B-43AD-83D8-44F4BF13844C}" dt="2020-05-11T12:48:03.646" v="2685" actId="478"/>
          <ac:spMkLst>
            <pc:docMk/>
            <pc:sldMk cId="2887851475" sldId="308"/>
            <ac:spMk id="25" creationId="{F607EC91-E919-413B-8983-0E602BA35700}"/>
          </ac:spMkLst>
        </pc:spChg>
        <pc:spChg chg="del">
          <ac:chgData name="Majeda Al Hermi" userId="ebe551ee1b006974" providerId="LiveId" clId="{B635F377-C09B-43AD-83D8-44F4BF13844C}" dt="2020-05-11T12:48:03.646" v="2685" actId="478"/>
          <ac:spMkLst>
            <pc:docMk/>
            <pc:sldMk cId="2887851475" sldId="308"/>
            <ac:spMk id="26" creationId="{13251472-6285-4E7B-B1AB-560C81F23156}"/>
          </ac:spMkLst>
        </pc:spChg>
        <pc:spChg chg="add mod">
          <ac:chgData name="Majeda Al Hermi" userId="ebe551ee1b006974" providerId="LiveId" clId="{B635F377-C09B-43AD-83D8-44F4BF13844C}" dt="2020-05-12T22:15:48.922" v="9219" actId="120"/>
          <ac:spMkLst>
            <pc:docMk/>
            <pc:sldMk cId="2887851475" sldId="308"/>
            <ac:spMk id="26" creationId="{36A7A073-DF2D-4333-8646-84AED5652101}"/>
          </ac:spMkLst>
        </pc:spChg>
        <pc:spChg chg="del">
          <ac:chgData name="Majeda Al Hermi" userId="ebe551ee1b006974" providerId="LiveId" clId="{B635F377-C09B-43AD-83D8-44F4BF13844C}" dt="2020-05-11T12:48:03.646" v="2685" actId="478"/>
          <ac:spMkLst>
            <pc:docMk/>
            <pc:sldMk cId="2887851475" sldId="308"/>
            <ac:spMk id="27" creationId="{75FD171C-FC7A-4929-B03F-0A3BD21294D0}"/>
          </ac:spMkLst>
        </pc:spChg>
        <pc:spChg chg="del mod">
          <ac:chgData name="Majeda Al Hermi" userId="ebe551ee1b006974" providerId="LiveId" clId="{B635F377-C09B-43AD-83D8-44F4BF13844C}" dt="2020-05-12T19:30:01.380" v="4395" actId="478"/>
          <ac:spMkLst>
            <pc:docMk/>
            <pc:sldMk cId="2887851475" sldId="308"/>
            <ac:spMk id="28" creationId="{00000000-0000-0000-0000-000000000000}"/>
          </ac:spMkLst>
        </pc:spChg>
        <pc:spChg chg="del">
          <ac:chgData name="Majeda Al Hermi" userId="ebe551ee1b006974" providerId="LiveId" clId="{B635F377-C09B-43AD-83D8-44F4BF13844C}" dt="2020-05-11T12:48:03.646" v="2685" actId="478"/>
          <ac:spMkLst>
            <pc:docMk/>
            <pc:sldMk cId="2887851475" sldId="308"/>
            <ac:spMk id="29" creationId="{A76F0849-CA4D-482B-9F3F-C45662514FAB}"/>
          </ac:spMkLst>
        </pc:spChg>
        <pc:spChg chg="del">
          <ac:chgData name="Majeda Al Hermi" userId="ebe551ee1b006974" providerId="LiveId" clId="{B635F377-C09B-43AD-83D8-44F4BF13844C}" dt="2020-05-11T12:48:03.646" v="2685" actId="478"/>
          <ac:spMkLst>
            <pc:docMk/>
            <pc:sldMk cId="2887851475" sldId="308"/>
            <ac:spMk id="30" creationId="{ED1B9052-30CC-4CF1-A7B0-2F5F1E278B36}"/>
          </ac:spMkLst>
        </pc:spChg>
        <pc:spChg chg="del">
          <ac:chgData name="Majeda Al Hermi" userId="ebe551ee1b006974" providerId="LiveId" clId="{B635F377-C09B-43AD-83D8-44F4BF13844C}" dt="2020-05-11T12:48:03.646" v="2685" actId="478"/>
          <ac:spMkLst>
            <pc:docMk/>
            <pc:sldMk cId="2887851475" sldId="308"/>
            <ac:spMk id="31" creationId="{A350967B-F87C-471B-9D34-2692A9F13210}"/>
          </ac:spMkLst>
        </pc:spChg>
      </pc:sldChg>
      <pc:sldChg chg="addSp delSp modSp add mod">
        <pc:chgData name="Majeda Al Hermi" userId="ebe551ee1b006974" providerId="LiveId" clId="{B635F377-C09B-43AD-83D8-44F4BF13844C}" dt="2020-05-12T22:15:29.625" v="9217" actId="120"/>
        <pc:sldMkLst>
          <pc:docMk/>
          <pc:sldMk cId="2587862000" sldId="309"/>
        </pc:sldMkLst>
        <pc:spChg chg="del">
          <ac:chgData name="Majeda Al Hermi" userId="ebe551ee1b006974" providerId="LiveId" clId="{B635F377-C09B-43AD-83D8-44F4BF13844C}" dt="2020-05-12T12:31:16.231" v="2882" actId="478"/>
          <ac:spMkLst>
            <pc:docMk/>
            <pc:sldMk cId="2587862000" sldId="309"/>
            <ac:spMk id="3" creationId="{5024435B-7394-498F-BE66-01C157B66840}"/>
          </ac:spMkLst>
        </pc:spChg>
        <pc:spChg chg="del mod">
          <ac:chgData name="Majeda Al Hermi" userId="ebe551ee1b006974" providerId="LiveId" clId="{B635F377-C09B-43AD-83D8-44F4BF13844C}" dt="2020-05-12T12:35:40.919" v="3062" actId="478"/>
          <ac:spMkLst>
            <pc:docMk/>
            <pc:sldMk cId="2587862000" sldId="309"/>
            <ac:spMk id="4" creationId="{1E5E3DDC-A700-449C-A845-7CC1403FA189}"/>
          </ac:spMkLst>
        </pc:spChg>
        <pc:spChg chg="mod">
          <ac:chgData name="Majeda Al Hermi" userId="ebe551ee1b006974" providerId="LiveId" clId="{B635F377-C09B-43AD-83D8-44F4BF13844C}" dt="2020-05-12T12:32:11.484" v="3028" actId="14100"/>
          <ac:spMkLst>
            <pc:docMk/>
            <pc:sldMk cId="2587862000" sldId="309"/>
            <ac:spMk id="14" creationId="{00000000-0000-0000-0000-000000000000}"/>
          </ac:spMkLst>
        </pc:spChg>
        <pc:spChg chg="del">
          <ac:chgData name="Majeda Al Hermi" userId="ebe551ee1b006974" providerId="LiveId" clId="{B635F377-C09B-43AD-83D8-44F4BF13844C}" dt="2020-05-12T12:31:16.231" v="2882" actId="478"/>
          <ac:spMkLst>
            <pc:docMk/>
            <pc:sldMk cId="2587862000" sldId="309"/>
            <ac:spMk id="25" creationId="{C12519FC-B869-4A68-9BDF-6EE7CC6DD33B}"/>
          </ac:spMkLst>
        </pc:spChg>
        <pc:spChg chg="mod">
          <ac:chgData name="Majeda Al Hermi" userId="ebe551ee1b006974" providerId="LiveId" clId="{B635F377-C09B-43AD-83D8-44F4BF13844C}" dt="2020-05-12T22:15:29.625" v="9217" actId="120"/>
          <ac:spMkLst>
            <pc:docMk/>
            <pc:sldMk cId="2587862000" sldId="309"/>
            <ac:spMk id="26" creationId="{36A7A073-DF2D-4333-8646-84AED5652101}"/>
          </ac:spMkLst>
        </pc:spChg>
        <pc:spChg chg="mod">
          <ac:chgData name="Majeda Al Hermi" userId="ebe551ee1b006974" providerId="LiveId" clId="{B635F377-C09B-43AD-83D8-44F4BF13844C}" dt="2020-05-12T12:34:52.441" v="3052" actId="1076"/>
          <ac:spMkLst>
            <pc:docMk/>
            <pc:sldMk cId="2587862000" sldId="309"/>
            <ac:spMk id="28" creationId="{00000000-0000-0000-0000-000000000000}"/>
          </ac:spMkLst>
        </pc:spChg>
        <pc:spChg chg="mod">
          <ac:chgData name="Majeda Al Hermi" userId="ebe551ee1b006974" providerId="LiveId" clId="{B635F377-C09B-43AD-83D8-44F4BF13844C}" dt="2020-05-12T12:34:03.671" v="3041" actId="1582"/>
          <ac:spMkLst>
            <pc:docMk/>
            <pc:sldMk cId="2587862000" sldId="309"/>
            <ac:spMk id="29" creationId="{9EC70CC7-ED19-4BD0-9228-58D03A7ED490}"/>
          </ac:spMkLst>
        </pc:spChg>
        <pc:spChg chg="mod">
          <ac:chgData name="Majeda Al Hermi" userId="ebe551ee1b006974" providerId="LiveId" clId="{B635F377-C09B-43AD-83D8-44F4BF13844C}" dt="2020-05-12T12:34:03.671" v="3041" actId="1582"/>
          <ac:spMkLst>
            <pc:docMk/>
            <pc:sldMk cId="2587862000" sldId="309"/>
            <ac:spMk id="30" creationId="{2FC62A43-4442-47FF-9A8F-84E3BAFBAE78}"/>
          </ac:spMkLst>
        </pc:spChg>
        <pc:spChg chg="mod">
          <ac:chgData name="Majeda Al Hermi" userId="ebe551ee1b006974" providerId="LiveId" clId="{B635F377-C09B-43AD-83D8-44F4BF13844C}" dt="2020-05-12T12:34:03.671" v="3041" actId="1582"/>
          <ac:spMkLst>
            <pc:docMk/>
            <pc:sldMk cId="2587862000" sldId="309"/>
            <ac:spMk id="31" creationId="{F4F4F36B-861B-4054-ADA6-A2FC7CBAE27A}"/>
          </ac:spMkLst>
        </pc:spChg>
        <pc:spChg chg="mod">
          <ac:chgData name="Majeda Al Hermi" userId="ebe551ee1b006974" providerId="LiveId" clId="{B635F377-C09B-43AD-83D8-44F4BF13844C}" dt="2020-05-12T12:34:03.671" v="3041" actId="1582"/>
          <ac:spMkLst>
            <pc:docMk/>
            <pc:sldMk cId="2587862000" sldId="309"/>
            <ac:spMk id="32" creationId="{3008AC44-16EA-42A6-AA78-F2AD5FB684EC}"/>
          </ac:spMkLst>
        </pc:spChg>
        <pc:spChg chg="mod">
          <ac:chgData name="Majeda Al Hermi" userId="ebe551ee1b006974" providerId="LiveId" clId="{B635F377-C09B-43AD-83D8-44F4BF13844C}" dt="2020-05-12T12:34:03.671" v="3041" actId="1582"/>
          <ac:spMkLst>
            <pc:docMk/>
            <pc:sldMk cId="2587862000" sldId="309"/>
            <ac:spMk id="33" creationId="{9492FEBD-5EE1-4B5A-9A99-F86429355604}"/>
          </ac:spMkLst>
        </pc:spChg>
        <pc:spChg chg="mod">
          <ac:chgData name="Majeda Al Hermi" userId="ebe551ee1b006974" providerId="LiveId" clId="{B635F377-C09B-43AD-83D8-44F4BF13844C}" dt="2020-05-12T12:34:03.671" v="3041" actId="1582"/>
          <ac:spMkLst>
            <pc:docMk/>
            <pc:sldMk cId="2587862000" sldId="309"/>
            <ac:spMk id="34" creationId="{D9CB71A5-073C-49D5-92EF-590A844CF58D}"/>
          </ac:spMkLst>
        </pc:spChg>
        <pc:spChg chg="mod">
          <ac:chgData name="Majeda Al Hermi" userId="ebe551ee1b006974" providerId="LiveId" clId="{B635F377-C09B-43AD-83D8-44F4BF13844C}" dt="2020-05-12T12:35:35.279" v="3061" actId="1582"/>
          <ac:spMkLst>
            <pc:docMk/>
            <pc:sldMk cId="2587862000" sldId="309"/>
            <ac:spMk id="36" creationId="{8BF1C93F-59DB-4516-82FE-21818EED2289}"/>
          </ac:spMkLst>
        </pc:spChg>
        <pc:spChg chg="mod">
          <ac:chgData name="Majeda Al Hermi" userId="ebe551ee1b006974" providerId="LiveId" clId="{B635F377-C09B-43AD-83D8-44F4BF13844C}" dt="2020-05-12T12:35:35.279" v="3061" actId="1582"/>
          <ac:spMkLst>
            <pc:docMk/>
            <pc:sldMk cId="2587862000" sldId="309"/>
            <ac:spMk id="37" creationId="{509008AF-C6A3-4F75-9EAD-B2296172965B}"/>
          </ac:spMkLst>
        </pc:spChg>
        <pc:spChg chg="mod">
          <ac:chgData name="Majeda Al Hermi" userId="ebe551ee1b006974" providerId="LiveId" clId="{B635F377-C09B-43AD-83D8-44F4BF13844C}" dt="2020-05-12T12:35:35.279" v="3061" actId="1582"/>
          <ac:spMkLst>
            <pc:docMk/>
            <pc:sldMk cId="2587862000" sldId="309"/>
            <ac:spMk id="38" creationId="{C4839DE8-CFEF-4125-81D9-E19DA4C52DBA}"/>
          </ac:spMkLst>
        </pc:spChg>
        <pc:spChg chg="mod">
          <ac:chgData name="Majeda Al Hermi" userId="ebe551ee1b006974" providerId="LiveId" clId="{B635F377-C09B-43AD-83D8-44F4BF13844C}" dt="2020-05-12T12:35:35.279" v="3061" actId="1582"/>
          <ac:spMkLst>
            <pc:docMk/>
            <pc:sldMk cId="2587862000" sldId="309"/>
            <ac:spMk id="39" creationId="{6496B199-CE45-4246-9DC9-2C8E6466C6EF}"/>
          </ac:spMkLst>
        </pc:spChg>
        <pc:spChg chg="add mod">
          <ac:chgData name="Majeda Al Hermi" userId="ebe551ee1b006974" providerId="LiveId" clId="{B635F377-C09B-43AD-83D8-44F4BF13844C}" dt="2020-05-12T12:44:22.313" v="3438" actId="1076"/>
          <ac:spMkLst>
            <pc:docMk/>
            <pc:sldMk cId="2587862000" sldId="309"/>
            <ac:spMk id="40" creationId="{19B04304-CE99-4001-8782-8B96FBAC516F}"/>
          </ac:spMkLst>
        </pc:spChg>
        <pc:spChg chg="mod">
          <ac:chgData name="Majeda Al Hermi" userId="ebe551ee1b006974" providerId="LiveId" clId="{B635F377-C09B-43AD-83D8-44F4BF13844C}" dt="2020-05-12T12:42:30.042" v="3412" actId="1076"/>
          <ac:spMkLst>
            <pc:docMk/>
            <pc:sldMk cId="2587862000" sldId="309"/>
            <ac:spMk id="42" creationId="{4EDCF6BB-1D5E-46D1-9B36-18B51116D8BC}"/>
          </ac:spMkLst>
        </pc:spChg>
        <pc:grpChg chg="del">
          <ac:chgData name="Majeda Al Hermi" userId="ebe551ee1b006974" providerId="LiveId" clId="{B635F377-C09B-43AD-83D8-44F4BF13844C}" dt="2020-05-12T12:31:36.413" v="2970" actId="478"/>
          <ac:grpSpMkLst>
            <pc:docMk/>
            <pc:sldMk cId="2587862000" sldId="309"/>
            <ac:grpSpMk id="6" creationId="{7FC1B916-0A62-4F9E-AE2F-2B9EAB95432E}"/>
          </ac:grpSpMkLst>
        </pc:grpChg>
        <pc:grpChg chg="add del mod">
          <ac:chgData name="Majeda Al Hermi" userId="ebe551ee1b006974" providerId="LiveId" clId="{B635F377-C09B-43AD-83D8-44F4BF13844C}" dt="2020-05-12T12:34:56.346" v="3053" actId="478"/>
          <ac:grpSpMkLst>
            <pc:docMk/>
            <pc:sldMk cId="2587862000" sldId="309"/>
            <ac:grpSpMk id="27" creationId="{B4189909-C202-4001-B082-647FE36747BE}"/>
          </ac:grpSpMkLst>
        </pc:grpChg>
        <pc:grpChg chg="add mod">
          <ac:chgData name="Majeda Al Hermi" userId="ebe551ee1b006974" providerId="LiveId" clId="{B635F377-C09B-43AD-83D8-44F4BF13844C}" dt="2020-05-12T12:35:27.778" v="3060" actId="14100"/>
          <ac:grpSpMkLst>
            <pc:docMk/>
            <pc:sldMk cId="2587862000" sldId="309"/>
            <ac:grpSpMk id="35" creationId="{731E3892-1465-43D8-B04D-24423510F3CE}"/>
          </ac:grpSpMkLst>
        </pc:grpChg>
        <pc:grpChg chg="add mod">
          <ac:chgData name="Majeda Al Hermi" userId="ebe551ee1b006974" providerId="LiveId" clId="{B635F377-C09B-43AD-83D8-44F4BF13844C}" dt="2020-05-12T12:35:58.086" v="3064" actId="1076"/>
          <ac:grpSpMkLst>
            <pc:docMk/>
            <pc:sldMk cId="2587862000" sldId="309"/>
            <ac:grpSpMk id="41" creationId="{7FEBC15B-6AF5-4A39-9A09-824E802516E4}"/>
          </ac:grpSpMkLst>
        </pc:grpChg>
        <pc:cxnChg chg="mod">
          <ac:chgData name="Majeda Al Hermi" userId="ebe551ee1b006974" providerId="LiveId" clId="{B635F377-C09B-43AD-83D8-44F4BF13844C}" dt="2020-05-12T12:44:27.687" v="3439" actId="14100"/>
          <ac:cxnSpMkLst>
            <pc:docMk/>
            <pc:sldMk cId="2587862000" sldId="309"/>
            <ac:cxnSpMk id="43" creationId="{8D74E196-4DAA-4161-9EE2-AB32FC1512A1}"/>
          </ac:cxnSpMkLst>
        </pc:cxnChg>
        <pc:cxnChg chg="del mod">
          <ac:chgData name="Majeda Al Hermi" userId="ebe551ee1b006974" providerId="LiveId" clId="{B635F377-C09B-43AD-83D8-44F4BF13844C}" dt="2020-05-12T12:36:25.783" v="3070" actId="478"/>
          <ac:cxnSpMkLst>
            <pc:docMk/>
            <pc:sldMk cId="2587862000" sldId="309"/>
            <ac:cxnSpMk id="44" creationId="{37605C85-55E6-4309-933C-64CC71C929E4}"/>
          </ac:cxnSpMkLst>
        </pc:cxnChg>
      </pc:sldChg>
      <pc:sldChg chg="addSp delSp modSp add mod ord modAnim">
        <pc:chgData name="Majeda Al Hermi" userId="ebe551ee1b006974" providerId="LiveId" clId="{B635F377-C09B-43AD-83D8-44F4BF13844C}" dt="2020-05-12T19:31:14.258" v="4415"/>
        <pc:sldMkLst>
          <pc:docMk/>
          <pc:sldMk cId="2703886901" sldId="310"/>
        </pc:sldMkLst>
        <pc:spChg chg="add mod">
          <ac:chgData name="Majeda Al Hermi" userId="ebe551ee1b006974" providerId="LiveId" clId="{B635F377-C09B-43AD-83D8-44F4BF13844C}" dt="2020-05-12T13:47:42.771" v="4240" actId="179"/>
          <ac:spMkLst>
            <pc:docMk/>
            <pc:sldMk cId="2703886901" sldId="310"/>
            <ac:spMk id="2" creationId="{CFB98AE2-E8BA-4CF3-A513-B678F52CD172}"/>
          </ac:spMkLst>
        </pc:spChg>
        <pc:spChg chg="del">
          <ac:chgData name="Majeda Al Hermi" userId="ebe551ee1b006974" providerId="LiveId" clId="{B635F377-C09B-43AD-83D8-44F4BF13844C}" dt="2020-05-12T12:44:40.684" v="3441" actId="478"/>
          <ac:spMkLst>
            <pc:docMk/>
            <pc:sldMk cId="2703886901" sldId="310"/>
            <ac:spMk id="3" creationId="{5024435B-7394-498F-BE66-01C157B66840}"/>
          </ac:spMkLst>
        </pc:spChg>
        <pc:spChg chg="del">
          <ac:chgData name="Majeda Al Hermi" userId="ebe551ee1b006974" providerId="LiveId" clId="{B635F377-C09B-43AD-83D8-44F4BF13844C}" dt="2020-05-12T12:44:40.684" v="3441" actId="478"/>
          <ac:spMkLst>
            <pc:docMk/>
            <pc:sldMk cId="2703886901" sldId="310"/>
            <ac:spMk id="4" creationId="{1E5E3DDC-A700-449C-A845-7CC1403FA189}"/>
          </ac:spMkLst>
        </pc:spChg>
        <pc:spChg chg="add mod">
          <ac:chgData name="Majeda Al Hermi" userId="ebe551ee1b006974" providerId="LiveId" clId="{B635F377-C09B-43AD-83D8-44F4BF13844C}" dt="2020-05-12T13:47:18.417" v="4236" actId="1076"/>
          <ac:spMkLst>
            <pc:docMk/>
            <pc:sldMk cId="2703886901" sldId="310"/>
            <ac:spMk id="13" creationId="{1DF0EA44-A125-480E-B11F-F98D58BEF01E}"/>
          </ac:spMkLst>
        </pc:spChg>
        <pc:spChg chg="add mod">
          <ac:chgData name="Majeda Al Hermi" userId="ebe551ee1b006974" providerId="LiveId" clId="{B635F377-C09B-43AD-83D8-44F4BF13844C}" dt="2020-05-12T13:49:29.928" v="4288" actId="1076"/>
          <ac:spMkLst>
            <pc:docMk/>
            <pc:sldMk cId="2703886901" sldId="310"/>
            <ac:spMk id="20" creationId="{CDCC7E00-D3F7-44F9-839B-7F81F9A3666C}"/>
          </ac:spMkLst>
        </pc:spChg>
        <pc:spChg chg="mod">
          <ac:chgData name="Majeda Al Hermi" userId="ebe551ee1b006974" providerId="LiveId" clId="{B635F377-C09B-43AD-83D8-44F4BF13844C}" dt="2020-05-12T13:49:26.522" v="4287" actId="1076"/>
          <ac:spMkLst>
            <pc:docMk/>
            <pc:sldMk cId="2703886901" sldId="310"/>
            <ac:spMk id="24" creationId="{E428B626-5282-4644-B004-273CB12F5E62}"/>
          </ac:spMkLst>
        </pc:spChg>
        <pc:spChg chg="mod">
          <ac:chgData name="Majeda Al Hermi" userId="ebe551ee1b006974" providerId="LiveId" clId="{B635F377-C09B-43AD-83D8-44F4BF13844C}" dt="2020-05-12T12:46:20.770" v="3497" actId="121"/>
          <ac:spMkLst>
            <pc:docMk/>
            <pc:sldMk cId="2703886901" sldId="310"/>
            <ac:spMk id="25" creationId="{C12519FC-B869-4A68-9BDF-6EE7CC6DD33B}"/>
          </ac:spMkLst>
        </pc:spChg>
        <pc:spChg chg="del mod">
          <ac:chgData name="Majeda Al Hermi" userId="ebe551ee1b006974" providerId="LiveId" clId="{B635F377-C09B-43AD-83D8-44F4BF13844C}" dt="2020-05-12T13:37:47.716" v="4190" actId="478"/>
          <ac:spMkLst>
            <pc:docMk/>
            <pc:sldMk cId="2703886901" sldId="310"/>
            <ac:spMk id="26" creationId="{36A7A073-DF2D-4333-8646-84AED5652101}"/>
          </ac:spMkLst>
        </pc:spChg>
        <pc:spChg chg="del">
          <ac:chgData name="Majeda Al Hermi" userId="ebe551ee1b006974" providerId="LiveId" clId="{B635F377-C09B-43AD-83D8-44F4BF13844C}" dt="2020-05-12T13:57:07.045" v="4376" actId="478"/>
          <ac:spMkLst>
            <pc:docMk/>
            <pc:sldMk cId="2703886901" sldId="310"/>
            <ac:spMk id="28" creationId="{00000000-0000-0000-0000-000000000000}"/>
          </ac:spMkLst>
        </pc:spChg>
        <pc:spChg chg="add mod">
          <ac:chgData name="Majeda Al Hermi" userId="ebe551ee1b006974" providerId="LiveId" clId="{B635F377-C09B-43AD-83D8-44F4BF13844C}" dt="2020-05-12T19:31:14.258" v="4415"/>
          <ac:spMkLst>
            <pc:docMk/>
            <pc:sldMk cId="2703886901" sldId="310"/>
            <ac:spMk id="30" creationId="{CD62BBDE-84C5-4FEE-B008-CE08DCA3BDAE}"/>
          </ac:spMkLst>
        </pc:spChg>
        <pc:picChg chg="add mod modCrop">
          <ac:chgData name="Majeda Al Hermi" userId="ebe551ee1b006974" providerId="LiveId" clId="{B635F377-C09B-43AD-83D8-44F4BF13844C}" dt="2020-05-12T13:47:18.417" v="4236" actId="1076"/>
          <ac:picMkLst>
            <pc:docMk/>
            <pc:sldMk cId="2703886901" sldId="310"/>
            <ac:picMk id="5" creationId="{2654B1F1-830D-4079-8CC1-1252CDEDF36A}"/>
          </ac:picMkLst>
        </pc:picChg>
        <pc:cxnChg chg="add mod">
          <ac:chgData name="Majeda Al Hermi" userId="ebe551ee1b006974" providerId="LiveId" clId="{B635F377-C09B-43AD-83D8-44F4BF13844C}" dt="2020-05-12T13:48:09.848" v="4243" actId="208"/>
          <ac:cxnSpMkLst>
            <pc:docMk/>
            <pc:sldMk cId="2703886901" sldId="310"/>
            <ac:cxnSpMk id="29" creationId="{BE57FAB7-71E9-4F8D-ADB1-B3B55AA500BC}"/>
          </ac:cxnSpMkLst>
        </pc:cxnChg>
      </pc:sldChg>
      <pc:sldChg chg="addSp modSp add mod modAnim">
        <pc:chgData name="Majeda Al Hermi" userId="ebe551ee1b006974" providerId="LiveId" clId="{B635F377-C09B-43AD-83D8-44F4BF13844C}" dt="2020-05-12T22:16:27.475" v="9220" actId="120"/>
        <pc:sldMkLst>
          <pc:docMk/>
          <pc:sldMk cId="3239941543" sldId="311"/>
        </pc:sldMkLst>
        <pc:spChg chg="add mod">
          <ac:chgData name="Majeda Al Hermi" userId="ebe551ee1b006974" providerId="LiveId" clId="{B635F377-C09B-43AD-83D8-44F4BF13844C}" dt="2020-05-12T19:45:46.433" v="4662" actId="1076"/>
          <ac:spMkLst>
            <pc:docMk/>
            <pc:sldMk cId="3239941543" sldId="311"/>
            <ac:spMk id="3" creationId="{EEC5C542-8776-45E8-B261-6754016C82A3}"/>
          </ac:spMkLst>
        </pc:spChg>
        <pc:spChg chg="add mod">
          <ac:chgData name="Majeda Al Hermi" userId="ebe551ee1b006974" providerId="LiveId" clId="{B635F377-C09B-43AD-83D8-44F4BF13844C}" dt="2020-05-12T19:51:04.894" v="5040" actId="13926"/>
          <ac:spMkLst>
            <pc:docMk/>
            <pc:sldMk cId="3239941543" sldId="311"/>
            <ac:spMk id="4" creationId="{C378E704-251F-4FAB-BDAF-258808BC3DF0}"/>
          </ac:spMkLst>
        </pc:spChg>
        <pc:spChg chg="mod">
          <ac:chgData name="Majeda Al Hermi" userId="ebe551ee1b006974" providerId="LiveId" clId="{B635F377-C09B-43AD-83D8-44F4BF13844C}" dt="2020-05-12T22:16:27.475" v="9220" actId="120"/>
          <ac:spMkLst>
            <pc:docMk/>
            <pc:sldMk cId="3239941543" sldId="311"/>
            <ac:spMk id="25" creationId="{C12519FC-B869-4A68-9BDF-6EE7CC6DD33B}"/>
          </ac:spMkLst>
        </pc:spChg>
        <pc:spChg chg="mod">
          <ac:chgData name="Majeda Al Hermi" userId="ebe551ee1b006974" providerId="LiveId" clId="{B635F377-C09B-43AD-83D8-44F4BF13844C}" dt="2020-05-12T19:46:25.003" v="4672" actId="242"/>
          <ac:spMkLst>
            <pc:docMk/>
            <pc:sldMk cId="3239941543" sldId="311"/>
            <ac:spMk id="26" creationId="{36A7A073-DF2D-4333-8646-84AED5652101}"/>
          </ac:spMkLst>
        </pc:spChg>
        <pc:spChg chg="mod">
          <ac:chgData name="Majeda Al Hermi" userId="ebe551ee1b006974" providerId="LiveId" clId="{B635F377-C09B-43AD-83D8-44F4BF13844C}" dt="2020-05-12T19:31:25.678" v="4417"/>
          <ac:spMkLst>
            <pc:docMk/>
            <pc:sldMk cId="3239941543" sldId="311"/>
            <ac:spMk id="28" creationId="{00000000-0000-0000-0000-000000000000}"/>
          </ac:spMkLst>
        </pc:spChg>
        <pc:picChg chg="add mod modCrop">
          <ac:chgData name="Majeda Al Hermi" userId="ebe551ee1b006974" providerId="LiveId" clId="{B635F377-C09B-43AD-83D8-44F4BF13844C}" dt="2020-05-12T19:45:36.842" v="4657" actId="1076"/>
          <ac:picMkLst>
            <pc:docMk/>
            <pc:sldMk cId="3239941543" sldId="311"/>
            <ac:picMk id="2" creationId="{1C3FD23A-D32D-4C07-A33D-FD411DA9F1C3}"/>
          </ac:picMkLst>
        </pc:picChg>
      </pc:sldChg>
      <pc:sldChg chg="addSp delSp modSp add mod modAnim">
        <pc:chgData name="Majeda Al Hermi" userId="ebe551ee1b006974" providerId="LiveId" clId="{B635F377-C09B-43AD-83D8-44F4BF13844C}" dt="2020-05-12T22:14:43.598" v="9216"/>
        <pc:sldMkLst>
          <pc:docMk/>
          <pc:sldMk cId="3489649857" sldId="312"/>
        </pc:sldMkLst>
        <pc:spChg chg="add mod">
          <ac:chgData name="Majeda Al Hermi" userId="ebe551ee1b006974" providerId="LiveId" clId="{B635F377-C09B-43AD-83D8-44F4BF13844C}" dt="2020-05-12T19:58:01.959" v="5119" actId="20577"/>
          <ac:spMkLst>
            <pc:docMk/>
            <pc:sldMk cId="3489649857" sldId="312"/>
            <ac:spMk id="2" creationId="{11C9B21F-CD88-42F3-AA11-7013DC4C0AA2}"/>
          </ac:spMkLst>
        </pc:spChg>
        <pc:spChg chg="add mod">
          <ac:chgData name="Majeda Al Hermi" userId="ebe551ee1b006974" providerId="LiveId" clId="{B635F377-C09B-43AD-83D8-44F4BF13844C}" dt="2020-05-12T20:00:43.865" v="5162" actId="20577"/>
          <ac:spMkLst>
            <pc:docMk/>
            <pc:sldMk cId="3489649857" sldId="312"/>
            <ac:spMk id="4" creationId="{6B75AB29-A9D1-4550-9976-CE8162F303DD}"/>
          </ac:spMkLst>
        </pc:spChg>
        <pc:spChg chg="mod">
          <ac:chgData name="Majeda Al Hermi" userId="ebe551ee1b006974" providerId="LiveId" clId="{B635F377-C09B-43AD-83D8-44F4BF13844C}" dt="2020-05-12T20:09:39.503" v="5369" actId="1038"/>
          <ac:spMkLst>
            <pc:docMk/>
            <pc:sldMk cId="3489649857" sldId="312"/>
            <ac:spMk id="24" creationId="{E428B626-5282-4644-B004-273CB12F5E62}"/>
          </ac:spMkLst>
        </pc:spChg>
        <pc:spChg chg="mod">
          <ac:chgData name="Majeda Al Hermi" userId="ebe551ee1b006974" providerId="LiveId" clId="{B635F377-C09B-43AD-83D8-44F4BF13844C}" dt="2020-05-12T19:53:08.777" v="5054" actId="113"/>
          <ac:spMkLst>
            <pc:docMk/>
            <pc:sldMk cId="3489649857" sldId="312"/>
            <ac:spMk id="25" creationId="{C12519FC-B869-4A68-9BDF-6EE7CC6DD33B}"/>
          </ac:spMkLst>
        </pc:spChg>
        <pc:spChg chg="mod">
          <ac:chgData name="Majeda Al Hermi" userId="ebe551ee1b006974" providerId="LiveId" clId="{B635F377-C09B-43AD-83D8-44F4BF13844C}" dt="2020-05-12T19:58:37.930" v="5134" actId="1035"/>
          <ac:spMkLst>
            <pc:docMk/>
            <pc:sldMk cId="3489649857" sldId="312"/>
            <ac:spMk id="26" creationId="{36A7A073-DF2D-4333-8646-84AED5652101}"/>
          </ac:spMkLst>
        </pc:spChg>
        <pc:spChg chg="add del mod">
          <ac:chgData name="Majeda Al Hermi" userId="ebe551ee1b006974" providerId="LiveId" clId="{B635F377-C09B-43AD-83D8-44F4BF13844C}" dt="2020-05-12T20:05:46.128" v="5253" actId="478"/>
          <ac:spMkLst>
            <pc:docMk/>
            <pc:sldMk cId="3489649857" sldId="312"/>
            <ac:spMk id="27" creationId="{7ECCCAEE-CDF7-4E83-AB8B-434B31F88503}"/>
          </ac:spMkLst>
        </pc:spChg>
        <pc:spChg chg="mod">
          <ac:chgData name="Majeda Al Hermi" userId="ebe551ee1b006974" providerId="LiveId" clId="{B635F377-C09B-43AD-83D8-44F4BF13844C}" dt="2020-05-12T19:31:31.786" v="4418"/>
          <ac:spMkLst>
            <pc:docMk/>
            <pc:sldMk cId="3489649857" sldId="312"/>
            <ac:spMk id="28" creationId="{00000000-0000-0000-0000-000000000000}"/>
          </ac:spMkLst>
        </pc:spChg>
        <pc:spChg chg="add mod">
          <ac:chgData name="Majeda Al Hermi" userId="ebe551ee1b006974" providerId="LiveId" clId="{B635F377-C09B-43AD-83D8-44F4BF13844C}" dt="2020-05-12T20:09:48.126" v="5378" actId="1038"/>
          <ac:spMkLst>
            <pc:docMk/>
            <pc:sldMk cId="3489649857" sldId="312"/>
            <ac:spMk id="29" creationId="{7C8CF1D8-BA29-4D32-A683-BF792B3A431F}"/>
          </ac:spMkLst>
        </pc:spChg>
        <pc:spChg chg="add del mod">
          <ac:chgData name="Majeda Al Hermi" userId="ebe551ee1b006974" providerId="LiveId" clId="{B635F377-C09B-43AD-83D8-44F4BF13844C}" dt="2020-05-12T20:05:51.455" v="5254" actId="478"/>
          <ac:spMkLst>
            <pc:docMk/>
            <pc:sldMk cId="3489649857" sldId="312"/>
            <ac:spMk id="30" creationId="{61445872-3E83-4BF5-918C-860636E96E6D}"/>
          </ac:spMkLst>
        </pc:spChg>
        <pc:graphicFrameChg chg="add mod modGraphic">
          <ac:chgData name="Majeda Al Hermi" userId="ebe551ee1b006974" providerId="LiveId" clId="{B635F377-C09B-43AD-83D8-44F4BF13844C}" dt="2020-05-12T20:09:48.126" v="5378" actId="1038"/>
          <ac:graphicFrameMkLst>
            <pc:docMk/>
            <pc:sldMk cId="3489649857" sldId="312"/>
            <ac:graphicFrameMk id="5" creationId="{69EC1841-27D8-4FB9-9469-A5CCFEA78AC2}"/>
          </ac:graphicFrameMkLst>
        </pc:graphicFrameChg>
        <pc:picChg chg="add mod modCrop">
          <ac:chgData name="Majeda Al Hermi" userId="ebe551ee1b006974" providerId="LiveId" clId="{B635F377-C09B-43AD-83D8-44F4BF13844C}" dt="2020-05-12T19:54:58.085" v="5075" actId="1076"/>
          <ac:picMkLst>
            <pc:docMk/>
            <pc:sldMk cId="3489649857" sldId="312"/>
            <ac:picMk id="3" creationId="{6A08B3B1-F6D1-4399-BE68-ED54DE5FE579}"/>
          </ac:picMkLst>
        </pc:picChg>
      </pc:sldChg>
      <pc:sldChg chg="addSp delSp modSp add mod">
        <pc:chgData name="Majeda Al Hermi" userId="ebe551ee1b006974" providerId="LiveId" clId="{B635F377-C09B-43AD-83D8-44F4BF13844C}" dt="2020-05-12T21:27:16.338" v="8126" actId="1076"/>
        <pc:sldMkLst>
          <pc:docMk/>
          <pc:sldMk cId="4036914328" sldId="313"/>
        </pc:sldMkLst>
        <pc:spChg chg="add del mod">
          <ac:chgData name="Majeda Al Hermi" userId="ebe551ee1b006974" providerId="LiveId" clId="{B635F377-C09B-43AD-83D8-44F4BF13844C}" dt="2020-05-12T20:19:32.662" v="5536"/>
          <ac:spMkLst>
            <pc:docMk/>
            <pc:sldMk cId="4036914328" sldId="313"/>
            <ac:spMk id="2" creationId="{CB9A2167-15A3-4B85-87BB-15AADB562BFA}"/>
          </ac:spMkLst>
        </pc:spChg>
        <pc:spChg chg="add mod">
          <ac:chgData name="Majeda Al Hermi" userId="ebe551ee1b006974" providerId="LiveId" clId="{B635F377-C09B-43AD-83D8-44F4BF13844C}" dt="2020-05-12T20:26:10.850" v="5841" actId="1076"/>
          <ac:spMkLst>
            <pc:docMk/>
            <pc:sldMk cId="4036914328" sldId="313"/>
            <ac:spMk id="3" creationId="{10C9D4A8-EB21-4B04-B99F-FCAB237EABA0}"/>
          </ac:spMkLst>
        </pc:spChg>
        <pc:spChg chg="mod">
          <ac:chgData name="Majeda Al Hermi" userId="ebe551ee1b006974" providerId="LiveId" clId="{B635F377-C09B-43AD-83D8-44F4BF13844C}" dt="2020-05-12T20:27:18.957" v="5995" actId="113"/>
          <ac:spMkLst>
            <pc:docMk/>
            <pc:sldMk cId="4036914328" sldId="313"/>
            <ac:spMk id="25" creationId="{C12519FC-B869-4A68-9BDF-6EE7CC6DD33B}"/>
          </ac:spMkLst>
        </pc:spChg>
        <pc:spChg chg="del mod">
          <ac:chgData name="Majeda Al Hermi" userId="ebe551ee1b006974" providerId="LiveId" clId="{B635F377-C09B-43AD-83D8-44F4BF13844C}" dt="2020-05-12T20:26:03.367" v="5840" actId="478"/>
          <ac:spMkLst>
            <pc:docMk/>
            <pc:sldMk cId="4036914328" sldId="313"/>
            <ac:spMk id="26" creationId="{36A7A073-DF2D-4333-8646-84AED5652101}"/>
          </ac:spMkLst>
        </pc:spChg>
        <pc:spChg chg="mod">
          <ac:chgData name="Majeda Al Hermi" userId="ebe551ee1b006974" providerId="LiveId" clId="{B635F377-C09B-43AD-83D8-44F4BF13844C}" dt="2020-05-12T19:31:36.198" v="4419"/>
          <ac:spMkLst>
            <pc:docMk/>
            <pc:sldMk cId="4036914328" sldId="313"/>
            <ac:spMk id="28" creationId="{00000000-0000-0000-0000-000000000000}"/>
          </ac:spMkLst>
        </pc:spChg>
        <pc:spChg chg="add mod">
          <ac:chgData name="Majeda Al Hermi" userId="ebe551ee1b006974" providerId="LiveId" clId="{B635F377-C09B-43AD-83D8-44F4BF13844C}" dt="2020-05-12T20:27:22.048" v="5996" actId="13926"/>
          <ac:spMkLst>
            <pc:docMk/>
            <pc:sldMk cId="4036914328" sldId="313"/>
            <ac:spMk id="29" creationId="{60665B84-B0FC-4070-BD2B-52F5640B82E7}"/>
          </ac:spMkLst>
        </pc:spChg>
        <pc:graphicFrameChg chg="add mod modGraphic">
          <ac:chgData name="Majeda Al Hermi" userId="ebe551ee1b006974" providerId="LiveId" clId="{B635F377-C09B-43AD-83D8-44F4BF13844C}" dt="2020-05-12T21:27:16.338" v="8126" actId="1076"/>
          <ac:graphicFrameMkLst>
            <pc:docMk/>
            <pc:sldMk cId="4036914328" sldId="313"/>
            <ac:graphicFrameMk id="27" creationId="{F8FA8921-5014-43FE-81E1-543455D7A911}"/>
          </ac:graphicFrameMkLst>
        </pc:graphicFrameChg>
      </pc:sldChg>
      <pc:sldChg chg="addSp delSp modSp add mod modAnim">
        <pc:chgData name="Majeda Al Hermi" userId="ebe551ee1b006974" providerId="LiveId" clId="{B635F377-C09B-43AD-83D8-44F4BF13844C}" dt="2020-05-12T20:58:37.731" v="7548"/>
        <pc:sldMkLst>
          <pc:docMk/>
          <pc:sldMk cId="1477495312" sldId="314"/>
        </pc:sldMkLst>
        <pc:spChg chg="add del mod">
          <ac:chgData name="Majeda Al Hermi" userId="ebe551ee1b006974" providerId="LiveId" clId="{B635F377-C09B-43AD-83D8-44F4BF13844C}" dt="2020-05-12T20:51:32.429" v="7000" actId="478"/>
          <ac:spMkLst>
            <pc:docMk/>
            <pc:sldMk cId="1477495312" sldId="314"/>
            <ac:spMk id="3" creationId="{99CB8C9A-E365-4A35-B250-195105BEBD5B}"/>
          </ac:spMkLst>
        </pc:spChg>
        <pc:spChg chg="add mod">
          <ac:chgData name="Majeda Al Hermi" userId="ebe551ee1b006974" providerId="LiveId" clId="{B635F377-C09B-43AD-83D8-44F4BF13844C}" dt="2020-05-12T20:58:10.459" v="7538"/>
          <ac:spMkLst>
            <pc:docMk/>
            <pc:sldMk cId="1477495312" sldId="314"/>
            <ac:spMk id="13" creationId="{E8514FE1-7F54-4EAA-BBDA-0F89F03A0F2E}"/>
          </ac:spMkLst>
        </pc:spChg>
        <pc:spChg chg="mod">
          <ac:chgData name="Majeda Al Hermi" userId="ebe551ee1b006974" providerId="LiveId" clId="{B635F377-C09B-43AD-83D8-44F4BF13844C}" dt="2020-05-12T20:44:19.099" v="6873" actId="255"/>
          <ac:spMkLst>
            <pc:docMk/>
            <pc:sldMk cId="1477495312" sldId="314"/>
            <ac:spMk id="25" creationId="{C12519FC-B869-4A68-9BDF-6EE7CC6DD33B}"/>
          </ac:spMkLst>
        </pc:spChg>
        <pc:spChg chg="del mod">
          <ac:chgData name="Majeda Al Hermi" userId="ebe551ee1b006974" providerId="LiveId" clId="{B635F377-C09B-43AD-83D8-44F4BF13844C}" dt="2020-05-12T20:45:42.763" v="6880" actId="478"/>
          <ac:spMkLst>
            <pc:docMk/>
            <pc:sldMk cId="1477495312" sldId="314"/>
            <ac:spMk id="26" creationId="{36A7A073-DF2D-4333-8646-84AED5652101}"/>
          </ac:spMkLst>
        </pc:spChg>
        <pc:spChg chg="add mod">
          <ac:chgData name="Majeda Al Hermi" userId="ebe551ee1b006974" providerId="LiveId" clId="{B635F377-C09B-43AD-83D8-44F4BF13844C}" dt="2020-05-12T20:52:36.088" v="7011" actId="14100"/>
          <ac:spMkLst>
            <pc:docMk/>
            <pc:sldMk cId="1477495312" sldId="314"/>
            <ac:spMk id="27" creationId="{32EE06BF-094C-40BD-B846-0DAC86E5AC9F}"/>
          </ac:spMkLst>
        </pc:spChg>
        <pc:spChg chg="mod">
          <ac:chgData name="Majeda Al Hermi" userId="ebe551ee1b006974" providerId="LiveId" clId="{B635F377-C09B-43AD-83D8-44F4BF13844C}" dt="2020-05-12T19:31:39.490" v="4420"/>
          <ac:spMkLst>
            <pc:docMk/>
            <pc:sldMk cId="1477495312" sldId="314"/>
            <ac:spMk id="28" creationId="{00000000-0000-0000-0000-000000000000}"/>
          </ac:spMkLst>
        </pc:spChg>
        <pc:spChg chg="add del mod">
          <ac:chgData name="Majeda Al Hermi" userId="ebe551ee1b006974" providerId="LiveId" clId="{B635F377-C09B-43AD-83D8-44F4BF13844C}" dt="2020-05-12T20:51:32.429" v="7000" actId="478"/>
          <ac:spMkLst>
            <pc:docMk/>
            <pc:sldMk cId="1477495312" sldId="314"/>
            <ac:spMk id="29" creationId="{AAB4C21C-CAD7-4829-9E60-92F087B2FBC3}"/>
          </ac:spMkLst>
        </pc:spChg>
        <pc:spChg chg="add mod topLvl">
          <ac:chgData name="Majeda Al Hermi" userId="ebe551ee1b006974" providerId="LiveId" clId="{B635F377-C09B-43AD-83D8-44F4BF13844C}" dt="2020-05-12T20:56:07.514" v="7487" actId="1035"/>
          <ac:spMkLst>
            <pc:docMk/>
            <pc:sldMk cId="1477495312" sldId="314"/>
            <ac:spMk id="30" creationId="{22E97805-3D69-4571-8671-65D3EB3CDD86}"/>
          </ac:spMkLst>
        </pc:spChg>
        <pc:spChg chg="add mod topLvl">
          <ac:chgData name="Majeda Al Hermi" userId="ebe551ee1b006974" providerId="LiveId" clId="{B635F377-C09B-43AD-83D8-44F4BF13844C}" dt="2020-05-12T20:56:07.514" v="7487" actId="1035"/>
          <ac:spMkLst>
            <pc:docMk/>
            <pc:sldMk cId="1477495312" sldId="314"/>
            <ac:spMk id="31" creationId="{B6CDA5C4-1377-4E4C-B0FB-A76C5C1A8CCB}"/>
          </ac:spMkLst>
        </pc:spChg>
        <pc:spChg chg="add mod topLvl">
          <ac:chgData name="Majeda Al Hermi" userId="ebe551ee1b006974" providerId="LiveId" clId="{B635F377-C09B-43AD-83D8-44F4BF13844C}" dt="2020-05-12T20:56:07.514" v="7487" actId="1035"/>
          <ac:spMkLst>
            <pc:docMk/>
            <pc:sldMk cId="1477495312" sldId="314"/>
            <ac:spMk id="32" creationId="{1785CE83-7D7E-438C-AFB0-BE3867437AC8}"/>
          </ac:spMkLst>
        </pc:spChg>
        <pc:spChg chg="add mod topLvl">
          <ac:chgData name="Majeda Al Hermi" userId="ebe551ee1b006974" providerId="LiveId" clId="{B635F377-C09B-43AD-83D8-44F4BF13844C}" dt="2020-05-12T20:56:07.514" v="7487" actId="1035"/>
          <ac:spMkLst>
            <pc:docMk/>
            <pc:sldMk cId="1477495312" sldId="314"/>
            <ac:spMk id="33" creationId="{384D0CDF-5761-4BC6-AB40-C971EC156714}"/>
          </ac:spMkLst>
        </pc:spChg>
        <pc:spChg chg="add mod topLvl">
          <ac:chgData name="Majeda Al Hermi" userId="ebe551ee1b006974" providerId="LiveId" clId="{B635F377-C09B-43AD-83D8-44F4BF13844C}" dt="2020-05-12T20:56:07.514" v="7487" actId="1035"/>
          <ac:spMkLst>
            <pc:docMk/>
            <pc:sldMk cId="1477495312" sldId="314"/>
            <ac:spMk id="34" creationId="{826AC67D-FD8A-4949-8377-F40572857733}"/>
          </ac:spMkLst>
        </pc:spChg>
        <pc:spChg chg="add mod topLvl">
          <ac:chgData name="Majeda Al Hermi" userId="ebe551ee1b006974" providerId="LiveId" clId="{B635F377-C09B-43AD-83D8-44F4BF13844C}" dt="2020-05-12T20:56:07.514" v="7487" actId="1035"/>
          <ac:spMkLst>
            <pc:docMk/>
            <pc:sldMk cId="1477495312" sldId="314"/>
            <ac:spMk id="35" creationId="{C2ED6770-6D37-42DF-8EBB-1461D4B56694}"/>
          </ac:spMkLst>
        </pc:spChg>
        <pc:spChg chg="add mod topLvl">
          <ac:chgData name="Majeda Al Hermi" userId="ebe551ee1b006974" providerId="LiveId" clId="{B635F377-C09B-43AD-83D8-44F4BF13844C}" dt="2020-05-12T20:56:07.514" v="7487" actId="1035"/>
          <ac:spMkLst>
            <pc:docMk/>
            <pc:sldMk cId="1477495312" sldId="314"/>
            <ac:spMk id="36" creationId="{475ACE96-0F13-4553-8B14-90F1E62EE3F9}"/>
          </ac:spMkLst>
        </pc:spChg>
        <pc:spChg chg="add mod topLvl">
          <ac:chgData name="Majeda Al Hermi" userId="ebe551ee1b006974" providerId="LiveId" clId="{B635F377-C09B-43AD-83D8-44F4BF13844C}" dt="2020-05-12T20:56:07.514" v="7487" actId="1035"/>
          <ac:spMkLst>
            <pc:docMk/>
            <pc:sldMk cId="1477495312" sldId="314"/>
            <ac:spMk id="37" creationId="{D6182CD6-E207-4E7E-A2D6-6CFBC713BD7D}"/>
          </ac:spMkLst>
        </pc:spChg>
        <pc:spChg chg="add mod topLvl">
          <ac:chgData name="Majeda Al Hermi" userId="ebe551ee1b006974" providerId="LiveId" clId="{B635F377-C09B-43AD-83D8-44F4BF13844C}" dt="2020-05-12T20:56:07.514" v="7487" actId="1035"/>
          <ac:spMkLst>
            <pc:docMk/>
            <pc:sldMk cId="1477495312" sldId="314"/>
            <ac:spMk id="38" creationId="{28511928-E009-4486-9471-255A6CF28EB8}"/>
          </ac:spMkLst>
        </pc:spChg>
        <pc:spChg chg="add mod topLvl">
          <ac:chgData name="Majeda Al Hermi" userId="ebe551ee1b006974" providerId="LiveId" clId="{B635F377-C09B-43AD-83D8-44F4BF13844C}" dt="2020-05-12T20:56:07.514" v="7487" actId="1035"/>
          <ac:spMkLst>
            <pc:docMk/>
            <pc:sldMk cId="1477495312" sldId="314"/>
            <ac:spMk id="42" creationId="{AA2AB46A-EC15-4DE3-894B-E5AB09381ADE}"/>
          </ac:spMkLst>
        </pc:spChg>
        <pc:spChg chg="add mod topLvl">
          <ac:chgData name="Majeda Al Hermi" userId="ebe551ee1b006974" providerId="LiveId" clId="{B635F377-C09B-43AD-83D8-44F4BF13844C}" dt="2020-05-12T20:56:07.514" v="7487" actId="1035"/>
          <ac:spMkLst>
            <pc:docMk/>
            <pc:sldMk cId="1477495312" sldId="314"/>
            <ac:spMk id="43" creationId="{878CD689-2492-48A9-A36A-0671E0B1366F}"/>
          </ac:spMkLst>
        </pc:spChg>
        <pc:spChg chg="add mod topLvl">
          <ac:chgData name="Majeda Al Hermi" userId="ebe551ee1b006974" providerId="LiveId" clId="{B635F377-C09B-43AD-83D8-44F4BF13844C}" dt="2020-05-12T20:56:07.514" v="7487" actId="1035"/>
          <ac:spMkLst>
            <pc:docMk/>
            <pc:sldMk cId="1477495312" sldId="314"/>
            <ac:spMk id="44" creationId="{39DBD345-08F8-4F8D-8585-4F1DCB84F7EC}"/>
          </ac:spMkLst>
        </pc:spChg>
        <pc:spChg chg="add mod topLvl">
          <ac:chgData name="Majeda Al Hermi" userId="ebe551ee1b006974" providerId="LiveId" clId="{B635F377-C09B-43AD-83D8-44F4BF13844C}" dt="2020-05-12T20:56:07.514" v="7487" actId="1035"/>
          <ac:spMkLst>
            <pc:docMk/>
            <pc:sldMk cId="1477495312" sldId="314"/>
            <ac:spMk id="45" creationId="{B092D2AA-CCEA-4CD4-A08D-924C2F06D84C}"/>
          </ac:spMkLst>
        </pc:spChg>
        <pc:spChg chg="add mod topLvl">
          <ac:chgData name="Majeda Al Hermi" userId="ebe551ee1b006974" providerId="LiveId" clId="{B635F377-C09B-43AD-83D8-44F4BF13844C}" dt="2020-05-12T20:56:07.514" v="7487" actId="1035"/>
          <ac:spMkLst>
            <pc:docMk/>
            <pc:sldMk cId="1477495312" sldId="314"/>
            <ac:spMk id="46" creationId="{8AC5266F-3CAB-4FDA-86B0-088011EA1102}"/>
          </ac:spMkLst>
        </pc:spChg>
        <pc:spChg chg="add mod topLvl">
          <ac:chgData name="Majeda Al Hermi" userId="ebe551ee1b006974" providerId="LiveId" clId="{B635F377-C09B-43AD-83D8-44F4BF13844C}" dt="2020-05-12T20:56:07.514" v="7487" actId="1035"/>
          <ac:spMkLst>
            <pc:docMk/>
            <pc:sldMk cId="1477495312" sldId="314"/>
            <ac:spMk id="47" creationId="{84431AF7-292E-4B93-827B-1EEE3B1E67A6}"/>
          </ac:spMkLst>
        </pc:spChg>
        <pc:spChg chg="add mod topLvl">
          <ac:chgData name="Majeda Al Hermi" userId="ebe551ee1b006974" providerId="LiveId" clId="{B635F377-C09B-43AD-83D8-44F4BF13844C}" dt="2020-05-12T20:56:07.514" v="7487" actId="1035"/>
          <ac:spMkLst>
            <pc:docMk/>
            <pc:sldMk cId="1477495312" sldId="314"/>
            <ac:spMk id="49" creationId="{43662B6C-D65D-4382-9851-A092AE337B53}"/>
          </ac:spMkLst>
        </pc:spChg>
        <pc:spChg chg="add mod topLvl">
          <ac:chgData name="Majeda Al Hermi" userId="ebe551ee1b006974" providerId="LiveId" clId="{B635F377-C09B-43AD-83D8-44F4BF13844C}" dt="2020-05-12T20:56:07.514" v="7487" actId="1035"/>
          <ac:spMkLst>
            <pc:docMk/>
            <pc:sldMk cId="1477495312" sldId="314"/>
            <ac:spMk id="50" creationId="{76C13CFC-8AFE-4DC2-9B38-5F5DD0529686}"/>
          </ac:spMkLst>
        </pc:spChg>
        <pc:spChg chg="add mod topLvl">
          <ac:chgData name="Majeda Al Hermi" userId="ebe551ee1b006974" providerId="LiveId" clId="{B635F377-C09B-43AD-83D8-44F4BF13844C}" dt="2020-05-12T20:56:07.514" v="7487" actId="1035"/>
          <ac:spMkLst>
            <pc:docMk/>
            <pc:sldMk cId="1477495312" sldId="314"/>
            <ac:spMk id="51" creationId="{B0525128-E84B-409D-8CD1-19C2F0FE6587}"/>
          </ac:spMkLst>
        </pc:spChg>
        <pc:spChg chg="add mod topLvl">
          <ac:chgData name="Majeda Al Hermi" userId="ebe551ee1b006974" providerId="LiveId" clId="{B635F377-C09B-43AD-83D8-44F4BF13844C}" dt="2020-05-12T20:56:07.514" v="7487" actId="1035"/>
          <ac:spMkLst>
            <pc:docMk/>
            <pc:sldMk cId="1477495312" sldId="314"/>
            <ac:spMk id="52" creationId="{35C2D1A7-2DC9-46F3-AE1F-A8EAE28F5EEB}"/>
          </ac:spMkLst>
        </pc:spChg>
        <pc:spChg chg="add mod">
          <ac:chgData name="Majeda Al Hermi" userId="ebe551ee1b006974" providerId="LiveId" clId="{B635F377-C09B-43AD-83D8-44F4BF13844C}" dt="2020-05-12T20:56:26.729" v="7519" actId="1038"/>
          <ac:spMkLst>
            <pc:docMk/>
            <pc:sldMk cId="1477495312" sldId="314"/>
            <ac:spMk id="53" creationId="{8230C52C-E0BE-4231-80FF-FC2786744630}"/>
          </ac:spMkLst>
        </pc:spChg>
        <pc:grpChg chg="add del mod">
          <ac:chgData name="Majeda Al Hermi" userId="ebe551ee1b006974" providerId="LiveId" clId="{B635F377-C09B-43AD-83D8-44F4BF13844C}" dt="2020-05-12T20:52:22.997" v="7010" actId="165"/>
          <ac:grpSpMkLst>
            <pc:docMk/>
            <pc:sldMk cId="1477495312" sldId="314"/>
            <ac:grpSpMk id="4" creationId="{79AE0753-F966-4E84-8F29-A0C24B80248E}"/>
          </ac:grpSpMkLst>
        </pc:grpChg>
        <pc:graphicFrameChg chg="add mod modGraphic">
          <ac:chgData name="Majeda Al Hermi" userId="ebe551ee1b006974" providerId="LiveId" clId="{B635F377-C09B-43AD-83D8-44F4BF13844C}" dt="2020-05-12T20:58:27.827" v="7547" actId="1076"/>
          <ac:graphicFrameMkLst>
            <pc:docMk/>
            <pc:sldMk cId="1477495312" sldId="314"/>
            <ac:graphicFrameMk id="54" creationId="{D33442F6-D701-44A6-A1D3-4F2B0AC07DB2}"/>
          </ac:graphicFrameMkLst>
        </pc:graphicFrameChg>
        <pc:picChg chg="add del mod modCrop">
          <ac:chgData name="Majeda Al Hermi" userId="ebe551ee1b006974" providerId="LiveId" clId="{B635F377-C09B-43AD-83D8-44F4BF13844C}" dt="2020-05-12T20:51:27.867" v="6999" actId="478"/>
          <ac:picMkLst>
            <pc:docMk/>
            <pc:sldMk cId="1477495312" sldId="314"/>
            <ac:picMk id="2" creationId="{6FA72CBB-DB1A-47A2-B452-353838EAA23D}"/>
          </ac:picMkLst>
        </pc:picChg>
        <pc:cxnChg chg="add mod topLvl">
          <ac:chgData name="Majeda Al Hermi" userId="ebe551ee1b006974" providerId="LiveId" clId="{B635F377-C09B-43AD-83D8-44F4BF13844C}" dt="2020-05-12T20:56:07.514" v="7487" actId="1035"/>
          <ac:cxnSpMkLst>
            <pc:docMk/>
            <pc:sldMk cId="1477495312" sldId="314"/>
            <ac:cxnSpMk id="39" creationId="{5EA653ED-B1E6-4694-A07F-48E490FC2764}"/>
          </ac:cxnSpMkLst>
        </pc:cxnChg>
        <pc:cxnChg chg="add mod topLvl">
          <ac:chgData name="Majeda Al Hermi" userId="ebe551ee1b006974" providerId="LiveId" clId="{B635F377-C09B-43AD-83D8-44F4BF13844C}" dt="2020-05-12T20:56:07.514" v="7487" actId="1035"/>
          <ac:cxnSpMkLst>
            <pc:docMk/>
            <pc:sldMk cId="1477495312" sldId="314"/>
            <ac:cxnSpMk id="40" creationId="{62C77A5B-52A1-4F30-A96E-1486BD8A39E4}"/>
          </ac:cxnSpMkLst>
        </pc:cxnChg>
        <pc:cxnChg chg="add mod topLvl">
          <ac:chgData name="Majeda Al Hermi" userId="ebe551ee1b006974" providerId="LiveId" clId="{B635F377-C09B-43AD-83D8-44F4BF13844C}" dt="2020-05-12T20:56:07.514" v="7487" actId="1035"/>
          <ac:cxnSpMkLst>
            <pc:docMk/>
            <pc:sldMk cId="1477495312" sldId="314"/>
            <ac:cxnSpMk id="41" creationId="{145C52F2-27FE-4984-B5F0-5CC6714B6BC1}"/>
          </ac:cxnSpMkLst>
        </pc:cxnChg>
        <pc:cxnChg chg="add mod topLvl">
          <ac:chgData name="Majeda Al Hermi" userId="ebe551ee1b006974" providerId="LiveId" clId="{B635F377-C09B-43AD-83D8-44F4BF13844C}" dt="2020-05-12T20:56:07.514" v="7487" actId="1035"/>
          <ac:cxnSpMkLst>
            <pc:docMk/>
            <pc:sldMk cId="1477495312" sldId="314"/>
            <ac:cxnSpMk id="48" creationId="{7B9FEB06-75B6-4887-9CF2-8CC9630999AF}"/>
          </ac:cxnSpMkLst>
        </pc:cxnChg>
      </pc:sldChg>
      <pc:sldChg chg="addSp delSp modSp add mod delAnim modAnim">
        <pc:chgData name="Majeda Al Hermi" userId="ebe551ee1b006974" providerId="LiveId" clId="{B635F377-C09B-43AD-83D8-44F4BF13844C}" dt="2020-05-12T21:44:00.987" v="8388"/>
        <pc:sldMkLst>
          <pc:docMk/>
          <pc:sldMk cId="1788913773" sldId="315"/>
        </pc:sldMkLst>
        <pc:spChg chg="add mod">
          <ac:chgData name="Majeda Al Hermi" userId="ebe551ee1b006974" providerId="LiveId" clId="{B635F377-C09B-43AD-83D8-44F4BF13844C}" dt="2020-05-12T21:05:41.458" v="7673" actId="14100"/>
          <ac:spMkLst>
            <pc:docMk/>
            <pc:sldMk cId="1788913773" sldId="315"/>
            <ac:spMk id="2" creationId="{4D97C569-167E-46E7-A92A-A2E7D00E611C}"/>
          </ac:spMkLst>
        </pc:spChg>
        <pc:spChg chg="add del mod">
          <ac:chgData name="Majeda Al Hermi" userId="ebe551ee1b006974" providerId="LiveId" clId="{B635F377-C09B-43AD-83D8-44F4BF13844C}" dt="2020-05-12T21:06:42.169" v="7678"/>
          <ac:spMkLst>
            <pc:docMk/>
            <pc:sldMk cId="1788913773" sldId="315"/>
            <ac:spMk id="4" creationId="{FB5DCE1D-BE16-4B67-8207-429751E6F2E2}"/>
          </ac:spMkLst>
        </pc:spChg>
        <pc:spChg chg="mod">
          <ac:chgData name="Majeda Al Hermi" userId="ebe551ee1b006974" providerId="LiveId" clId="{B635F377-C09B-43AD-83D8-44F4BF13844C}" dt="2020-05-12T20:59:15.003" v="7552" actId="113"/>
          <ac:spMkLst>
            <pc:docMk/>
            <pc:sldMk cId="1788913773" sldId="315"/>
            <ac:spMk id="25" creationId="{C12519FC-B869-4A68-9BDF-6EE7CC6DD33B}"/>
          </ac:spMkLst>
        </pc:spChg>
        <pc:spChg chg="del mod">
          <ac:chgData name="Majeda Al Hermi" userId="ebe551ee1b006974" providerId="LiveId" clId="{B635F377-C09B-43AD-83D8-44F4BF13844C}" dt="2020-05-12T21:00:51.836" v="7561" actId="478"/>
          <ac:spMkLst>
            <pc:docMk/>
            <pc:sldMk cId="1788913773" sldId="315"/>
            <ac:spMk id="26" creationId="{36A7A073-DF2D-4333-8646-84AED5652101}"/>
          </ac:spMkLst>
        </pc:spChg>
        <pc:spChg chg="add mod">
          <ac:chgData name="Majeda Al Hermi" userId="ebe551ee1b006974" providerId="LiveId" clId="{B635F377-C09B-43AD-83D8-44F4BF13844C}" dt="2020-05-12T21:03:15.831" v="7659" actId="207"/>
          <ac:spMkLst>
            <pc:docMk/>
            <pc:sldMk cId="1788913773" sldId="315"/>
            <ac:spMk id="27" creationId="{4669F58C-7021-4B51-A242-A631C0BCB6A1}"/>
          </ac:spMkLst>
        </pc:spChg>
        <pc:spChg chg="mod">
          <ac:chgData name="Majeda Al Hermi" userId="ebe551ee1b006974" providerId="LiveId" clId="{B635F377-C09B-43AD-83D8-44F4BF13844C}" dt="2020-05-12T19:31:43.915" v="4421"/>
          <ac:spMkLst>
            <pc:docMk/>
            <pc:sldMk cId="1788913773" sldId="315"/>
            <ac:spMk id="28" creationId="{00000000-0000-0000-0000-000000000000}"/>
          </ac:spMkLst>
        </pc:spChg>
        <pc:spChg chg="add mod">
          <ac:chgData name="Majeda Al Hermi" userId="ebe551ee1b006974" providerId="LiveId" clId="{B635F377-C09B-43AD-83D8-44F4BF13844C}" dt="2020-05-12T21:04:12.686" v="7670" actId="2085"/>
          <ac:spMkLst>
            <pc:docMk/>
            <pc:sldMk cId="1788913773" sldId="315"/>
            <ac:spMk id="29" creationId="{682F26B1-2FA3-4A34-B844-F5046D3D1339}"/>
          </ac:spMkLst>
        </pc:spChg>
        <pc:spChg chg="add mod">
          <ac:chgData name="Majeda Al Hermi" userId="ebe551ee1b006974" providerId="LiveId" clId="{B635F377-C09B-43AD-83D8-44F4BF13844C}" dt="2020-05-12T21:03:39.612" v="7663" actId="207"/>
          <ac:spMkLst>
            <pc:docMk/>
            <pc:sldMk cId="1788913773" sldId="315"/>
            <ac:spMk id="30" creationId="{826B7D2A-F155-41F9-B127-E3877B0F4535}"/>
          </ac:spMkLst>
        </pc:spChg>
        <pc:spChg chg="add mod">
          <ac:chgData name="Majeda Al Hermi" userId="ebe551ee1b006974" providerId="LiveId" clId="{B635F377-C09B-43AD-83D8-44F4BF13844C}" dt="2020-05-12T21:04:12.686" v="7670" actId="2085"/>
          <ac:spMkLst>
            <pc:docMk/>
            <pc:sldMk cId="1788913773" sldId="315"/>
            <ac:spMk id="31" creationId="{3ADC7A7C-9728-4712-9084-1BFBA3C3521F}"/>
          </ac:spMkLst>
        </pc:spChg>
        <pc:spChg chg="add mod">
          <ac:chgData name="Majeda Al Hermi" userId="ebe551ee1b006974" providerId="LiveId" clId="{B635F377-C09B-43AD-83D8-44F4BF13844C}" dt="2020-05-12T21:03:44.141" v="7664" actId="207"/>
          <ac:spMkLst>
            <pc:docMk/>
            <pc:sldMk cId="1788913773" sldId="315"/>
            <ac:spMk id="32" creationId="{B22F6EC3-F6DC-4E75-8438-8B338ABCAAE9}"/>
          </ac:spMkLst>
        </pc:spChg>
        <pc:spChg chg="add mod">
          <ac:chgData name="Majeda Al Hermi" userId="ebe551ee1b006974" providerId="LiveId" clId="{B635F377-C09B-43AD-83D8-44F4BF13844C}" dt="2020-05-12T21:03:59.860" v="7668" actId="14100"/>
          <ac:spMkLst>
            <pc:docMk/>
            <pc:sldMk cId="1788913773" sldId="315"/>
            <ac:spMk id="33" creationId="{3EBB2037-1C5D-4EDA-B3C6-72B8657EC41D}"/>
          </ac:spMkLst>
        </pc:spChg>
        <pc:spChg chg="add mod">
          <ac:chgData name="Majeda Al Hermi" userId="ebe551ee1b006974" providerId="LiveId" clId="{B635F377-C09B-43AD-83D8-44F4BF13844C}" dt="2020-05-12T21:04:12.686" v="7670" actId="2085"/>
          <ac:spMkLst>
            <pc:docMk/>
            <pc:sldMk cId="1788913773" sldId="315"/>
            <ac:spMk id="34" creationId="{08C15C27-614C-42DC-BB54-5F6022725693}"/>
          </ac:spMkLst>
        </pc:spChg>
        <pc:spChg chg="add mod">
          <ac:chgData name="Majeda Al Hermi" userId="ebe551ee1b006974" providerId="LiveId" clId="{B635F377-C09B-43AD-83D8-44F4BF13844C}" dt="2020-05-12T21:03:55.080" v="7666" actId="207"/>
          <ac:spMkLst>
            <pc:docMk/>
            <pc:sldMk cId="1788913773" sldId="315"/>
            <ac:spMk id="35" creationId="{6B434E6F-DD58-4918-BCBD-5218CD2A7A5E}"/>
          </ac:spMkLst>
        </pc:spChg>
        <pc:spChg chg="add mod">
          <ac:chgData name="Majeda Al Hermi" userId="ebe551ee1b006974" providerId="LiveId" clId="{B635F377-C09B-43AD-83D8-44F4BF13844C}" dt="2020-05-12T21:04:12.686" v="7670" actId="2085"/>
          <ac:spMkLst>
            <pc:docMk/>
            <pc:sldMk cId="1788913773" sldId="315"/>
            <ac:spMk id="36" creationId="{4B71B7AA-3340-4AD2-854B-C8930FBFBE33}"/>
          </ac:spMkLst>
        </pc:spChg>
        <pc:spChg chg="add mod">
          <ac:chgData name="Majeda Al Hermi" userId="ebe551ee1b006974" providerId="LiveId" clId="{B635F377-C09B-43AD-83D8-44F4BF13844C}" dt="2020-05-12T21:03:52.534" v="7665" actId="207"/>
          <ac:spMkLst>
            <pc:docMk/>
            <pc:sldMk cId="1788913773" sldId="315"/>
            <ac:spMk id="37" creationId="{019D9042-9738-4CDE-A8F1-FF7C8FAAA18B}"/>
          </ac:spMkLst>
        </pc:spChg>
        <pc:spChg chg="add mod">
          <ac:chgData name="Majeda Al Hermi" userId="ebe551ee1b006974" providerId="LiveId" clId="{B635F377-C09B-43AD-83D8-44F4BF13844C}" dt="2020-05-12T21:43:41.242" v="8386" actId="20578"/>
          <ac:spMkLst>
            <pc:docMk/>
            <pc:sldMk cId="1788913773" sldId="315"/>
            <ac:spMk id="38" creationId="{64FD49CB-148A-460F-993D-E77B787D9207}"/>
          </ac:spMkLst>
        </pc:spChg>
        <pc:spChg chg="add del mod">
          <ac:chgData name="Majeda Al Hermi" userId="ebe551ee1b006974" providerId="LiveId" clId="{B635F377-C09B-43AD-83D8-44F4BF13844C}" dt="2020-05-12T21:07:13.576" v="7688" actId="478"/>
          <ac:spMkLst>
            <pc:docMk/>
            <pc:sldMk cId="1788913773" sldId="315"/>
            <ac:spMk id="39" creationId="{B0837BFC-7CC0-4963-843F-05DC63406851}"/>
          </ac:spMkLst>
        </pc:spChg>
        <pc:spChg chg="add mod">
          <ac:chgData name="Majeda Al Hermi" userId="ebe551ee1b006974" providerId="LiveId" clId="{B635F377-C09B-43AD-83D8-44F4BF13844C}" dt="2020-05-12T21:39:59.387" v="8233" actId="113"/>
          <ac:spMkLst>
            <pc:docMk/>
            <pc:sldMk cId="1788913773" sldId="315"/>
            <ac:spMk id="40" creationId="{8D663442-78C5-4849-A00F-07281DD2FB21}"/>
          </ac:spMkLst>
        </pc:spChg>
        <pc:spChg chg="add mod">
          <ac:chgData name="Majeda Al Hermi" userId="ebe551ee1b006974" providerId="LiveId" clId="{B635F377-C09B-43AD-83D8-44F4BF13844C}" dt="2020-05-12T21:41:55.089" v="8289" actId="1076"/>
          <ac:spMkLst>
            <pc:docMk/>
            <pc:sldMk cId="1788913773" sldId="315"/>
            <ac:spMk id="43" creationId="{A7F80A26-F44A-4430-BA6C-2B490DCA4900}"/>
          </ac:spMkLst>
        </pc:spChg>
        <pc:spChg chg="add mod">
          <ac:chgData name="Majeda Al Hermi" userId="ebe551ee1b006974" providerId="LiveId" clId="{B635F377-C09B-43AD-83D8-44F4BF13844C}" dt="2020-05-12T21:42:29.076" v="8319" actId="1037"/>
          <ac:spMkLst>
            <pc:docMk/>
            <pc:sldMk cId="1788913773" sldId="315"/>
            <ac:spMk id="45" creationId="{EE171D5B-8D81-4F1E-ADF2-55B29F4E640C}"/>
          </ac:spMkLst>
        </pc:spChg>
        <pc:spChg chg="add mod">
          <ac:chgData name="Majeda Al Hermi" userId="ebe551ee1b006974" providerId="LiveId" clId="{B635F377-C09B-43AD-83D8-44F4BF13844C}" dt="2020-05-12T21:42:40.578" v="8327" actId="20577"/>
          <ac:spMkLst>
            <pc:docMk/>
            <pc:sldMk cId="1788913773" sldId="315"/>
            <ac:spMk id="47" creationId="{1A69DA37-2B12-40FE-B2CD-7985058A2DE4}"/>
          </ac:spMkLst>
        </pc:spChg>
        <pc:spChg chg="add mod">
          <ac:chgData name="Majeda Al Hermi" userId="ebe551ee1b006974" providerId="LiveId" clId="{B635F377-C09B-43AD-83D8-44F4BF13844C}" dt="2020-05-12T21:43:12.733" v="8380" actId="122"/>
          <ac:spMkLst>
            <pc:docMk/>
            <pc:sldMk cId="1788913773" sldId="315"/>
            <ac:spMk id="49" creationId="{5D4E4579-BB10-4804-8B8D-828F3F95FFF9}"/>
          </ac:spMkLst>
        </pc:spChg>
        <pc:grpChg chg="add mod">
          <ac:chgData name="Majeda Al Hermi" userId="ebe551ee1b006974" providerId="LiveId" clId="{B635F377-C09B-43AD-83D8-44F4BF13844C}" dt="2020-05-12T21:07:30.835" v="7714" actId="1035"/>
          <ac:grpSpMkLst>
            <pc:docMk/>
            <pc:sldMk cId="1788913773" sldId="315"/>
            <ac:grpSpMk id="3" creationId="{9AFDEC31-F828-4773-BA93-DD0C53D8FF9F}"/>
          </ac:grpSpMkLst>
        </pc:grpChg>
        <pc:graphicFrameChg chg="add mod modGraphic">
          <ac:chgData name="Majeda Al Hermi" userId="ebe551ee1b006974" providerId="LiveId" clId="{B635F377-C09B-43AD-83D8-44F4BF13844C}" dt="2020-05-12T21:42:01.369" v="8291" actId="403"/>
          <ac:graphicFrameMkLst>
            <pc:docMk/>
            <pc:sldMk cId="1788913773" sldId="315"/>
            <ac:graphicFrameMk id="41" creationId="{863E4862-0A8D-4B3A-A0C7-990F5F10310E}"/>
          </ac:graphicFrameMkLst>
        </pc:graphicFrameChg>
        <pc:cxnChg chg="add mod">
          <ac:chgData name="Majeda Al Hermi" userId="ebe551ee1b006974" providerId="LiveId" clId="{B635F377-C09B-43AD-83D8-44F4BF13844C}" dt="2020-05-12T21:41:32.440" v="8264" actId="1076"/>
          <ac:cxnSpMkLst>
            <pc:docMk/>
            <pc:sldMk cId="1788913773" sldId="315"/>
            <ac:cxnSpMk id="42" creationId="{1524EC3D-EF76-41D3-A1AF-0F96669181D4}"/>
          </ac:cxnSpMkLst>
        </pc:cxnChg>
        <pc:cxnChg chg="add mod">
          <ac:chgData name="Majeda Al Hermi" userId="ebe551ee1b006974" providerId="LiveId" clId="{B635F377-C09B-43AD-83D8-44F4BF13844C}" dt="2020-05-12T21:42:15.345" v="8293" actId="1076"/>
          <ac:cxnSpMkLst>
            <pc:docMk/>
            <pc:sldMk cId="1788913773" sldId="315"/>
            <ac:cxnSpMk id="44" creationId="{4D675E42-AADD-4FF7-A146-A085EA611A78}"/>
          </ac:cxnSpMkLst>
        </pc:cxnChg>
        <pc:cxnChg chg="add mod">
          <ac:chgData name="Majeda Al Hermi" userId="ebe551ee1b006974" providerId="LiveId" clId="{B635F377-C09B-43AD-83D8-44F4BF13844C}" dt="2020-05-12T21:42:37.563" v="8321" actId="1076"/>
          <ac:cxnSpMkLst>
            <pc:docMk/>
            <pc:sldMk cId="1788913773" sldId="315"/>
            <ac:cxnSpMk id="46" creationId="{207EBA21-5ED8-496E-A330-CA63B4B46ECE}"/>
          </ac:cxnSpMkLst>
        </pc:cxnChg>
        <pc:cxnChg chg="add mod">
          <ac:chgData name="Majeda Al Hermi" userId="ebe551ee1b006974" providerId="LiveId" clId="{B635F377-C09B-43AD-83D8-44F4BF13844C}" dt="2020-05-12T21:43:07.906" v="8379" actId="1035"/>
          <ac:cxnSpMkLst>
            <pc:docMk/>
            <pc:sldMk cId="1788913773" sldId="315"/>
            <ac:cxnSpMk id="48" creationId="{0EDB18DD-0E71-46C9-B0E8-8DA71DDC10DF}"/>
          </ac:cxnSpMkLst>
        </pc:cxnChg>
      </pc:sldChg>
      <pc:sldChg chg="addSp delSp modSp add mod">
        <pc:chgData name="Majeda Al Hermi" userId="ebe551ee1b006974" providerId="LiveId" clId="{B635F377-C09B-43AD-83D8-44F4BF13844C}" dt="2020-05-12T21:44:21.916" v="8389" actId="1076"/>
        <pc:sldMkLst>
          <pc:docMk/>
          <pc:sldMk cId="3051200010" sldId="316"/>
        </pc:sldMkLst>
        <pc:spChg chg="mod">
          <ac:chgData name="Majeda Al Hermi" userId="ebe551ee1b006974" providerId="LiveId" clId="{B635F377-C09B-43AD-83D8-44F4BF13844C}" dt="2020-05-12T21:15:33.389" v="7981" actId="113"/>
          <ac:spMkLst>
            <pc:docMk/>
            <pc:sldMk cId="3051200010" sldId="316"/>
            <ac:spMk id="25" creationId="{C12519FC-B869-4A68-9BDF-6EE7CC6DD33B}"/>
          </ac:spMkLst>
        </pc:spChg>
        <pc:spChg chg="del">
          <ac:chgData name="Majeda Al Hermi" userId="ebe551ee1b006974" providerId="LiveId" clId="{B635F377-C09B-43AD-83D8-44F4BF13844C}" dt="2020-05-12T21:13:10.020" v="7903" actId="21"/>
          <ac:spMkLst>
            <pc:docMk/>
            <pc:sldMk cId="3051200010" sldId="316"/>
            <ac:spMk id="26" creationId="{36A7A073-DF2D-4333-8646-84AED5652101}"/>
          </ac:spMkLst>
        </pc:spChg>
        <pc:spChg chg="add mod">
          <ac:chgData name="Majeda Al Hermi" userId="ebe551ee1b006974" providerId="LiveId" clId="{B635F377-C09B-43AD-83D8-44F4BF13844C}" dt="2020-05-12T21:15:17.955" v="7974" actId="1076"/>
          <ac:spMkLst>
            <pc:docMk/>
            <pc:sldMk cId="3051200010" sldId="316"/>
            <ac:spMk id="27" creationId="{4D99E27F-61C6-4AE7-AADD-ABFD2E12CFD9}"/>
          </ac:spMkLst>
        </pc:spChg>
        <pc:spChg chg="mod">
          <ac:chgData name="Majeda Al Hermi" userId="ebe551ee1b006974" providerId="LiveId" clId="{B635F377-C09B-43AD-83D8-44F4BF13844C}" dt="2020-05-12T19:31:48.742" v="4422"/>
          <ac:spMkLst>
            <pc:docMk/>
            <pc:sldMk cId="3051200010" sldId="316"/>
            <ac:spMk id="28" creationId="{00000000-0000-0000-0000-000000000000}"/>
          </ac:spMkLst>
        </pc:spChg>
        <pc:picChg chg="add mod modCrop">
          <ac:chgData name="Majeda Al Hermi" userId="ebe551ee1b006974" providerId="LiveId" clId="{B635F377-C09B-43AD-83D8-44F4BF13844C}" dt="2020-05-12T21:44:21.916" v="8389" actId="1076"/>
          <ac:picMkLst>
            <pc:docMk/>
            <pc:sldMk cId="3051200010" sldId="316"/>
            <ac:picMk id="2" creationId="{3272DD9D-6FDC-41B9-87DD-C8A873AE52C2}"/>
          </ac:picMkLst>
        </pc:picChg>
      </pc:sldChg>
      <pc:sldChg chg="addSp delSp modSp add mod ord">
        <pc:chgData name="Majeda Al Hermi" userId="ebe551ee1b006974" providerId="LiveId" clId="{B635F377-C09B-43AD-83D8-44F4BF13844C}" dt="2020-05-12T22:15:33.171" v="9218" actId="120"/>
        <pc:sldMkLst>
          <pc:docMk/>
          <pc:sldMk cId="1713234561" sldId="317"/>
        </pc:sldMkLst>
        <pc:spChg chg="del">
          <ac:chgData name="Majeda Al Hermi" userId="ebe551ee1b006974" providerId="LiveId" clId="{B635F377-C09B-43AD-83D8-44F4BF13844C}" dt="2020-05-12T13:19:54.859" v="3556" actId="478"/>
          <ac:spMkLst>
            <pc:docMk/>
            <pc:sldMk cId="1713234561" sldId="317"/>
            <ac:spMk id="3" creationId="{5024435B-7394-498F-BE66-01C157B66840}"/>
          </ac:spMkLst>
        </pc:spChg>
        <pc:spChg chg="del mod">
          <ac:chgData name="Majeda Al Hermi" userId="ebe551ee1b006974" providerId="LiveId" clId="{B635F377-C09B-43AD-83D8-44F4BF13844C}" dt="2020-05-12T13:23:49.563" v="3837" actId="21"/>
          <ac:spMkLst>
            <pc:docMk/>
            <pc:sldMk cId="1713234561" sldId="317"/>
            <ac:spMk id="4" creationId="{1E5E3DDC-A700-449C-A845-7CC1403FA189}"/>
          </ac:spMkLst>
        </pc:spChg>
        <pc:spChg chg="del">
          <ac:chgData name="Majeda Al Hermi" userId="ebe551ee1b006974" providerId="LiveId" clId="{B635F377-C09B-43AD-83D8-44F4BF13844C}" dt="2020-05-12T13:19:54.859" v="3556" actId="478"/>
          <ac:spMkLst>
            <pc:docMk/>
            <pc:sldMk cId="1713234561" sldId="317"/>
            <ac:spMk id="25" creationId="{C12519FC-B869-4A68-9BDF-6EE7CC6DD33B}"/>
          </ac:spMkLst>
        </pc:spChg>
        <pc:spChg chg="mod">
          <ac:chgData name="Majeda Al Hermi" userId="ebe551ee1b006974" providerId="LiveId" clId="{B635F377-C09B-43AD-83D8-44F4BF13844C}" dt="2020-05-12T22:15:33.171" v="9218" actId="120"/>
          <ac:spMkLst>
            <pc:docMk/>
            <pc:sldMk cId="1713234561" sldId="317"/>
            <ac:spMk id="26" creationId="{36A7A073-DF2D-4333-8646-84AED5652101}"/>
          </ac:spMkLst>
        </pc:spChg>
        <pc:spChg chg="mod">
          <ac:chgData name="Majeda Al Hermi" userId="ebe551ee1b006974" providerId="LiveId" clId="{B635F377-C09B-43AD-83D8-44F4BF13844C}" dt="2020-05-12T19:31:06.245" v="4414"/>
          <ac:spMkLst>
            <pc:docMk/>
            <pc:sldMk cId="1713234561" sldId="317"/>
            <ac:spMk id="28" creationId="{00000000-0000-0000-0000-000000000000}"/>
          </ac:spMkLst>
        </pc:spChg>
        <pc:graphicFrameChg chg="add mod modGraphic">
          <ac:chgData name="Majeda Al Hermi" userId="ebe551ee1b006974" providerId="LiveId" clId="{B635F377-C09B-43AD-83D8-44F4BF13844C}" dt="2020-05-12T22:13:50.100" v="9211" actId="1076"/>
          <ac:graphicFrameMkLst>
            <pc:docMk/>
            <pc:sldMk cId="1713234561" sldId="317"/>
            <ac:graphicFrameMk id="2" creationId="{32099367-099F-4A20-BDB0-50BF78D8287B}"/>
          </ac:graphicFrameMkLst>
        </pc:graphicFrameChg>
        <pc:picChg chg="add del mod">
          <ac:chgData name="Majeda Al Hermi" userId="ebe551ee1b006974" providerId="LiveId" clId="{B635F377-C09B-43AD-83D8-44F4BF13844C}" dt="2020-05-12T13:23:59.925" v="3839" actId="478"/>
          <ac:picMkLst>
            <pc:docMk/>
            <pc:sldMk cId="1713234561" sldId="317"/>
            <ac:picMk id="27" creationId="{1463FEAE-5B87-4B89-B3D6-98C776AC0041}"/>
          </ac:picMkLst>
        </pc:picChg>
      </pc:sldChg>
      <pc:sldChg chg="addSp delSp modSp add mod ord delAnim modAnim">
        <pc:chgData name="Majeda Al Hermi" userId="ebe551ee1b006974" providerId="LiveId" clId="{B635F377-C09B-43AD-83D8-44F4BF13844C}" dt="2020-05-12T22:13:54.995" v="9212" actId="1076"/>
        <pc:sldMkLst>
          <pc:docMk/>
          <pc:sldMk cId="1270576387" sldId="318"/>
        </pc:sldMkLst>
        <pc:spChg chg="del">
          <ac:chgData name="Majeda Al Hermi" userId="ebe551ee1b006974" providerId="LiveId" clId="{B635F377-C09B-43AD-83D8-44F4BF13844C}" dt="2020-05-12T13:28:35.456" v="3844" actId="478"/>
          <ac:spMkLst>
            <pc:docMk/>
            <pc:sldMk cId="1270576387" sldId="318"/>
            <ac:spMk id="2" creationId="{2DF1FAD9-A247-4308-8499-E8CA4B6A1CF4}"/>
          </ac:spMkLst>
        </pc:spChg>
        <pc:spChg chg="add mod">
          <ac:chgData name="Majeda Al Hermi" userId="ebe551ee1b006974" providerId="LiveId" clId="{B635F377-C09B-43AD-83D8-44F4BF13844C}" dt="2020-05-12T13:35:46.042" v="4140" actId="14100"/>
          <ac:spMkLst>
            <pc:docMk/>
            <pc:sldMk cId="1270576387" sldId="318"/>
            <ac:spMk id="4" creationId="{73558292-0475-4958-8652-40425DE9D158}"/>
          </ac:spMkLst>
        </pc:spChg>
        <pc:spChg chg="add mod">
          <ac:chgData name="Majeda Al Hermi" userId="ebe551ee1b006974" providerId="LiveId" clId="{B635F377-C09B-43AD-83D8-44F4BF13844C}" dt="2020-05-12T13:35:39.263" v="4138" actId="20577"/>
          <ac:spMkLst>
            <pc:docMk/>
            <pc:sldMk cId="1270576387" sldId="318"/>
            <ac:spMk id="14" creationId="{9DFC8221-BC52-4BFC-B89B-95030B6A1FF0}"/>
          </ac:spMkLst>
        </pc:spChg>
        <pc:spChg chg="add mod">
          <ac:chgData name="Majeda Al Hermi" userId="ebe551ee1b006974" providerId="LiveId" clId="{B635F377-C09B-43AD-83D8-44F4BF13844C}" dt="2020-05-12T13:36:03.866" v="4147" actId="20577"/>
          <ac:spMkLst>
            <pc:docMk/>
            <pc:sldMk cId="1270576387" sldId="318"/>
            <ac:spMk id="18" creationId="{41651C5D-A59A-4A00-81BF-4C735F6733E5}"/>
          </ac:spMkLst>
        </pc:spChg>
        <pc:spChg chg="add mod">
          <ac:chgData name="Majeda Al Hermi" userId="ebe551ee1b006974" providerId="LiveId" clId="{B635F377-C09B-43AD-83D8-44F4BF13844C}" dt="2020-05-12T13:36:38.952" v="4175" actId="313"/>
          <ac:spMkLst>
            <pc:docMk/>
            <pc:sldMk cId="1270576387" sldId="318"/>
            <ac:spMk id="19" creationId="{29D3757C-9BBF-4A24-968D-94501E1D8612}"/>
          </ac:spMkLst>
        </pc:spChg>
        <pc:spChg chg="mod">
          <ac:chgData name="Majeda Al Hermi" userId="ebe551ee1b006974" providerId="LiveId" clId="{B635F377-C09B-43AD-83D8-44F4BF13844C}" dt="2020-05-12T13:28:29.926" v="3843" actId="6549"/>
          <ac:spMkLst>
            <pc:docMk/>
            <pc:sldMk cId="1270576387" sldId="318"/>
            <ac:spMk id="20" creationId="{930C97ED-1EA4-4F48-AB8D-314B631154AC}"/>
          </ac:spMkLst>
        </pc:spChg>
        <pc:picChg chg="add mod modCrop">
          <ac:chgData name="Majeda Al Hermi" userId="ebe551ee1b006974" providerId="LiveId" clId="{B635F377-C09B-43AD-83D8-44F4BF13844C}" dt="2020-05-12T22:13:54.995" v="9212" actId="1076"/>
          <ac:picMkLst>
            <pc:docMk/>
            <pc:sldMk cId="1270576387" sldId="318"/>
            <ac:picMk id="3" creationId="{44D00C92-D438-4322-8249-A910C5319D4B}"/>
          </ac:picMkLst>
        </pc:picChg>
      </pc:sldChg>
      <pc:sldChg chg="addSp delSp modSp add mod modAnim">
        <pc:chgData name="Majeda Al Hermi" userId="ebe551ee1b006974" providerId="LiveId" clId="{B635F377-C09B-43AD-83D8-44F4BF13844C}" dt="2020-05-12T22:26:27.738" v="9319" actId="20577"/>
        <pc:sldMkLst>
          <pc:docMk/>
          <pc:sldMk cId="1240311655" sldId="319"/>
        </pc:sldMkLst>
        <pc:spChg chg="del">
          <ac:chgData name="Majeda Al Hermi" userId="ebe551ee1b006974" providerId="LiveId" clId="{B635F377-C09B-43AD-83D8-44F4BF13844C}" dt="2020-05-12T13:51:03.562" v="4296" actId="478"/>
          <ac:spMkLst>
            <pc:docMk/>
            <pc:sldMk cId="1240311655" sldId="319"/>
            <ac:spMk id="2" creationId="{CFB98AE2-E8BA-4CF3-A513-B678F52CD172}"/>
          </ac:spMkLst>
        </pc:spChg>
        <pc:spChg chg="add mod">
          <ac:chgData name="Majeda Al Hermi" userId="ebe551ee1b006974" providerId="LiveId" clId="{B635F377-C09B-43AD-83D8-44F4BF13844C}" dt="2020-05-12T22:26:27.738" v="9319" actId="20577"/>
          <ac:spMkLst>
            <pc:docMk/>
            <pc:sldMk cId="1240311655" sldId="319"/>
            <ac:spMk id="3" creationId="{F10B3300-87EB-40E2-B377-7FEBC7FC50FC}"/>
          </ac:spMkLst>
        </pc:spChg>
        <pc:spChg chg="add mod ord">
          <ac:chgData name="Majeda Al Hermi" userId="ebe551ee1b006974" providerId="LiveId" clId="{B635F377-C09B-43AD-83D8-44F4BF13844C}" dt="2020-05-12T20:34:12.465" v="6722" actId="207"/>
          <ac:spMkLst>
            <pc:docMk/>
            <pc:sldMk cId="1240311655" sldId="319"/>
            <ac:spMk id="5" creationId="{5761B4F4-472A-42FD-A779-55B2FF1EA2C0}"/>
          </ac:spMkLst>
        </pc:spChg>
        <pc:spChg chg="mod">
          <ac:chgData name="Majeda Al Hermi" userId="ebe551ee1b006974" providerId="LiveId" clId="{B635F377-C09B-43AD-83D8-44F4BF13844C}" dt="2020-05-12T19:34:39.724" v="4431" actId="1076"/>
          <ac:spMkLst>
            <pc:docMk/>
            <pc:sldMk cId="1240311655" sldId="319"/>
            <ac:spMk id="24" creationId="{E428B626-5282-4644-B004-273CB12F5E62}"/>
          </ac:spMkLst>
        </pc:spChg>
        <pc:spChg chg="del">
          <ac:chgData name="Majeda Al Hermi" userId="ebe551ee1b006974" providerId="LiveId" clId="{B635F377-C09B-43AD-83D8-44F4BF13844C}" dt="2020-05-12T13:51:03.562" v="4296" actId="478"/>
          <ac:spMkLst>
            <pc:docMk/>
            <pc:sldMk cId="1240311655" sldId="319"/>
            <ac:spMk id="25" creationId="{C12519FC-B869-4A68-9BDF-6EE7CC6DD33B}"/>
          </ac:spMkLst>
        </pc:spChg>
        <pc:spChg chg="mod">
          <ac:chgData name="Majeda Al Hermi" userId="ebe551ee1b006974" providerId="LiveId" clId="{B635F377-C09B-43AD-83D8-44F4BF13844C}" dt="2020-05-12T13:51:11.825" v="4297" actId="1076"/>
          <ac:spMkLst>
            <pc:docMk/>
            <pc:sldMk cId="1240311655" sldId="319"/>
            <ac:spMk id="26" creationId="{36A7A073-DF2D-4333-8646-84AED5652101}"/>
          </ac:spMkLst>
        </pc:spChg>
        <pc:spChg chg="add mod topLvl">
          <ac:chgData name="Majeda Al Hermi" userId="ebe551ee1b006974" providerId="LiveId" clId="{B635F377-C09B-43AD-83D8-44F4BF13844C}" dt="2020-05-12T19:35:21.488" v="4436" actId="165"/>
          <ac:spMkLst>
            <pc:docMk/>
            <pc:sldMk cId="1240311655" sldId="319"/>
            <ac:spMk id="27" creationId="{1D23FD2D-4D71-4DED-A0E4-6290B7F8FEF3}"/>
          </ac:spMkLst>
        </pc:spChg>
        <pc:spChg chg="mod">
          <ac:chgData name="Majeda Al Hermi" userId="ebe551ee1b006974" providerId="LiveId" clId="{B635F377-C09B-43AD-83D8-44F4BF13844C}" dt="2020-05-12T19:31:19.835" v="4416"/>
          <ac:spMkLst>
            <pc:docMk/>
            <pc:sldMk cId="1240311655" sldId="319"/>
            <ac:spMk id="28" creationId="{00000000-0000-0000-0000-000000000000}"/>
          </ac:spMkLst>
        </pc:spChg>
        <pc:spChg chg="add mod topLvl">
          <ac:chgData name="Majeda Al Hermi" userId="ebe551ee1b006974" providerId="LiveId" clId="{B635F377-C09B-43AD-83D8-44F4BF13844C}" dt="2020-05-12T19:39:04.551" v="4505" actId="207"/>
          <ac:spMkLst>
            <pc:docMk/>
            <pc:sldMk cId="1240311655" sldId="319"/>
            <ac:spMk id="29" creationId="{C501E831-AE72-4429-98B1-B1F15F9A5FE4}"/>
          </ac:spMkLst>
        </pc:spChg>
        <pc:spChg chg="add mod topLvl">
          <ac:chgData name="Majeda Al Hermi" userId="ebe551ee1b006974" providerId="LiveId" clId="{B635F377-C09B-43AD-83D8-44F4BF13844C}" dt="2020-05-12T19:38:02.715" v="4500" actId="207"/>
          <ac:spMkLst>
            <pc:docMk/>
            <pc:sldMk cId="1240311655" sldId="319"/>
            <ac:spMk id="30" creationId="{21FB2AE7-D6DC-44DE-AC05-6857C14F662B}"/>
          </ac:spMkLst>
        </pc:spChg>
        <pc:spChg chg="add mod topLvl">
          <ac:chgData name="Majeda Al Hermi" userId="ebe551ee1b006974" providerId="LiveId" clId="{B635F377-C09B-43AD-83D8-44F4BF13844C}" dt="2020-05-12T19:35:21.488" v="4436" actId="165"/>
          <ac:spMkLst>
            <pc:docMk/>
            <pc:sldMk cId="1240311655" sldId="319"/>
            <ac:spMk id="34" creationId="{98D32B19-C4F5-4A87-8EC5-FB636D363603}"/>
          </ac:spMkLst>
        </pc:spChg>
        <pc:spChg chg="add mod topLvl">
          <ac:chgData name="Majeda Al Hermi" userId="ebe551ee1b006974" providerId="LiveId" clId="{B635F377-C09B-43AD-83D8-44F4BF13844C}" dt="2020-05-12T19:35:37.874" v="4460" actId="14100"/>
          <ac:spMkLst>
            <pc:docMk/>
            <pc:sldMk cId="1240311655" sldId="319"/>
            <ac:spMk id="35" creationId="{CB502170-2283-467D-9D6E-3DD878B3DC62}"/>
          </ac:spMkLst>
        </pc:spChg>
        <pc:spChg chg="add mod topLvl">
          <ac:chgData name="Majeda Al Hermi" userId="ebe551ee1b006974" providerId="LiveId" clId="{B635F377-C09B-43AD-83D8-44F4BF13844C}" dt="2020-05-12T19:36:10.960" v="4467" actId="14100"/>
          <ac:spMkLst>
            <pc:docMk/>
            <pc:sldMk cId="1240311655" sldId="319"/>
            <ac:spMk id="36" creationId="{8B2C1E09-E826-4E5C-9CF1-66C7BDC0FBE4}"/>
          </ac:spMkLst>
        </pc:spChg>
        <pc:grpChg chg="add del mod">
          <ac:chgData name="Majeda Al Hermi" userId="ebe551ee1b006974" providerId="LiveId" clId="{B635F377-C09B-43AD-83D8-44F4BF13844C}" dt="2020-05-12T19:35:21.488" v="4436" actId="165"/>
          <ac:grpSpMkLst>
            <pc:docMk/>
            <pc:sldMk cId="1240311655" sldId="319"/>
            <ac:grpSpMk id="4" creationId="{E611CAC5-FD60-4E5D-A960-8477861DCEBF}"/>
          </ac:grpSpMkLst>
        </pc:grpChg>
        <pc:cxnChg chg="add mod topLvl">
          <ac:chgData name="Majeda Al Hermi" userId="ebe551ee1b006974" providerId="LiveId" clId="{B635F377-C09B-43AD-83D8-44F4BF13844C}" dt="2020-05-12T19:35:57.151" v="4464" actId="1582"/>
          <ac:cxnSpMkLst>
            <pc:docMk/>
            <pc:sldMk cId="1240311655" sldId="319"/>
            <ac:cxnSpMk id="31" creationId="{78ADCFFE-F721-4544-96A3-2F7334073CC9}"/>
          </ac:cxnSpMkLst>
        </pc:cxnChg>
        <pc:cxnChg chg="add mod topLvl">
          <ac:chgData name="Majeda Al Hermi" userId="ebe551ee1b006974" providerId="LiveId" clId="{B635F377-C09B-43AD-83D8-44F4BF13844C}" dt="2020-05-12T19:36:07.086" v="4466" actId="208"/>
          <ac:cxnSpMkLst>
            <pc:docMk/>
            <pc:sldMk cId="1240311655" sldId="319"/>
            <ac:cxnSpMk id="32" creationId="{2976A40E-E2AD-4399-AF32-B951063D3C4F}"/>
          </ac:cxnSpMkLst>
        </pc:cxnChg>
        <pc:cxnChg chg="add mod topLvl">
          <ac:chgData name="Majeda Al Hermi" userId="ebe551ee1b006974" providerId="LiveId" clId="{B635F377-C09B-43AD-83D8-44F4BF13844C}" dt="2020-05-12T19:35:50.699" v="4462" actId="1582"/>
          <ac:cxnSpMkLst>
            <pc:docMk/>
            <pc:sldMk cId="1240311655" sldId="319"/>
            <ac:cxnSpMk id="33" creationId="{23F656BD-1640-47D8-A28F-95CD70F8A7CB}"/>
          </ac:cxnSpMkLst>
        </pc:cxnChg>
      </pc:sldChg>
      <pc:sldChg chg="addSp delSp modSp add del mod ord delAnim modAnim">
        <pc:chgData name="Majeda Al Hermi" userId="ebe551ee1b006974" providerId="LiveId" clId="{B635F377-C09B-43AD-83D8-44F4BF13844C}" dt="2020-05-12T13:56:18.384" v="4373" actId="2696"/>
        <pc:sldMkLst>
          <pc:docMk/>
          <pc:sldMk cId="4085302399" sldId="320"/>
        </pc:sldMkLst>
        <pc:spChg chg="del">
          <ac:chgData name="Majeda Al Hermi" userId="ebe551ee1b006974" providerId="LiveId" clId="{B635F377-C09B-43AD-83D8-44F4BF13844C}" dt="2020-05-12T13:52:36.958" v="4301" actId="478"/>
          <ac:spMkLst>
            <pc:docMk/>
            <pc:sldMk cId="4085302399" sldId="320"/>
            <ac:spMk id="2" creationId="{2DF1FAD9-A247-4308-8499-E8CA4B6A1CF4}"/>
          </ac:spMkLst>
        </pc:spChg>
        <pc:spChg chg="add mod">
          <ac:chgData name="Majeda Al Hermi" userId="ebe551ee1b006974" providerId="LiveId" clId="{B635F377-C09B-43AD-83D8-44F4BF13844C}" dt="2020-05-12T13:53:18.375" v="4328" actId="207"/>
          <ac:spMkLst>
            <pc:docMk/>
            <pc:sldMk cId="4085302399" sldId="320"/>
            <ac:spMk id="18" creationId="{D13B0711-2690-4563-A9DF-F2FBD1A3CA36}"/>
          </ac:spMkLst>
        </pc:spChg>
        <pc:spChg chg="mod">
          <ac:chgData name="Majeda Al Hermi" userId="ebe551ee1b006974" providerId="LiveId" clId="{B635F377-C09B-43AD-83D8-44F4BF13844C}" dt="2020-05-12T13:52:40.910" v="4317" actId="20577"/>
          <ac:spMkLst>
            <pc:docMk/>
            <pc:sldMk cId="4085302399" sldId="320"/>
            <ac:spMk id="20" creationId="{930C97ED-1EA4-4F48-AB8D-314B631154AC}"/>
          </ac:spMkLst>
        </pc:spChg>
        <pc:graphicFrameChg chg="add mod modGraphic">
          <ac:chgData name="Majeda Al Hermi" userId="ebe551ee1b006974" providerId="LiveId" clId="{B635F377-C09B-43AD-83D8-44F4BF13844C}" dt="2020-05-12T13:53:13.301" v="4327" actId="1076"/>
          <ac:graphicFrameMkLst>
            <pc:docMk/>
            <pc:sldMk cId="4085302399" sldId="320"/>
            <ac:graphicFrameMk id="14" creationId="{15035922-8AE5-42D9-BB66-7040C5A395BF}"/>
          </ac:graphicFrameMkLst>
        </pc:graphicFrameChg>
      </pc:sldChg>
      <pc:sldChg chg="add del">
        <pc:chgData name="Majeda Al Hermi" userId="ebe551ee1b006974" providerId="LiveId" clId="{B635F377-C09B-43AD-83D8-44F4BF13844C}" dt="2020-05-12T13:54:24.609" v="4332"/>
        <pc:sldMkLst>
          <pc:docMk/>
          <pc:sldMk cId="2303404074" sldId="321"/>
        </pc:sldMkLst>
      </pc:sldChg>
      <pc:sldChg chg="addSp delSp modSp add mod ord modTransition">
        <pc:chgData name="Majeda Al Hermi" userId="ebe551ee1b006974" providerId="LiveId" clId="{B635F377-C09B-43AD-83D8-44F4BF13844C}" dt="2020-05-12T22:12:54.369" v="9203"/>
        <pc:sldMkLst>
          <pc:docMk/>
          <pc:sldMk cId="2666187494" sldId="321"/>
        </pc:sldMkLst>
        <pc:spChg chg="add mod">
          <ac:chgData name="Majeda Al Hermi" userId="ebe551ee1b006974" providerId="LiveId" clId="{B635F377-C09B-43AD-83D8-44F4BF13844C}" dt="2020-05-12T21:48:05.642" v="8537" actId="20577"/>
          <ac:spMkLst>
            <pc:docMk/>
            <pc:sldMk cId="2666187494" sldId="321"/>
            <ac:spMk id="2" creationId="{2CCE1C5A-EBE4-4EAA-B3C2-7AACA1CC56E8}"/>
          </ac:spMkLst>
        </pc:spChg>
        <pc:spChg chg="mod">
          <ac:chgData name="Majeda Al Hermi" userId="ebe551ee1b006974" providerId="LiveId" clId="{B635F377-C09B-43AD-83D8-44F4BF13844C}" dt="2020-05-12T13:54:46.467" v="4356" actId="1076"/>
          <ac:spMkLst>
            <pc:docMk/>
            <pc:sldMk cId="2666187494" sldId="321"/>
            <ac:spMk id="14" creationId="{00000000-0000-0000-0000-000000000000}"/>
          </ac:spMkLst>
        </pc:spChg>
        <pc:spChg chg="mod">
          <ac:chgData name="Majeda Al Hermi" userId="ebe551ee1b006974" providerId="LiveId" clId="{B635F377-C09B-43AD-83D8-44F4BF13844C}" dt="2020-05-12T21:49:35.246" v="8540" actId="1076"/>
          <ac:spMkLst>
            <pc:docMk/>
            <pc:sldMk cId="2666187494" sldId="321"/>
            <ac:spMk id="24" creationId="{E428B626-5282-4644-B004-273CB12F5E62}"/>
          </ac:spMkLst>
        </pc:spChg>
        <pc:spChg chg="del">
          <ac:chgData name="Majeda Al Hermi" userId="ebe551ee1b006974" providerId="LiveId" clId="{B635F377-C09B-43AD-83D8-44F4BF13844C}" dt="2020-05-12T13:54:32.138" v="4334" actId="478"/>
          <ac:spMkLst>
            <pc:docMk/>
            <pc:sldMk cId="2666187494" sldId="321"/>
            <ac:spMk id="25" creationId="{C12519FC-B869-4A68-9BDF-6EE7CC6DD33B}"/>
          </ac:spMkLst>
        </pc:spChg>
        <pc:spChg chg="del">
          <ac:chgData name="Majeda Al Hermi" userId="ebe551ee1b006974" providerId="LiveId" clId="{B635F377-C09B-43AD-83D8-44F4BF13844C}" dt="2020-05-12T13:54:32.138" v="4334" actId="478"/>
          <ac:spMkLst>
            <pc:docMk/>
            <pc:sldMk cId="2666187494" sldId="321"/>
            <ac:spMk id="26" creationId="{36A7A073-DF2D-4333-8646-84AED5652101}"/>
          </ac:spMkLst>
        </pc:spChg>
        <pc:spChg chg="add mod">
          <ac:chgData name="Majeda Al Hermi" userId="ebe551ee1b006974" providerId="LiveId" clId="{B635F377-C09B-43AD-83D8-44F4BF13844C}" dt="2020-05-12T13:55:32.765" v="4368" actId="1076"/>
          <ac:spMkLst>
            <pc:docMk/>
            <pc:sldMk cId="2666187494" sldId="321"/>
            <ac:spMk id="27" creationId="{D43DF005-8041-4649-930B-EA0F93BF19FC}"/>
          </ac:spMkLst>
        </pc:spChg>
        <pc:spChg chg="mod">
          <ac:chgData name="Majeda Al Hermi" userId="ebe551ee1b006974" providerId="LiveId" clId="{B635F377-C09B-43AD-83D8-44F4BF13844C}" dt="2020-05-12T21:46:48.740" v="8453" actId="20577"/>
          <ac:spMkLst>
            <pc:docMk/>
            <pc:sldMk cId="2666187494" sldId="321"/>
            <ac:spMk id="28" creationId="{00000000-0000-0000-0000-000000000000}"/>
          </ac:spMkLst>
        </pc:spChg>
        <pc:spChg chg="add del mod">
          <ac:chgData name="Majeda Al Hermi" userId="ebe551ee1b006974" providerId="LiveId" clId="{B635F377-C09B-43AD-83D8-44F4BF13844C}" dt="2020-05-12T13:56:00.669" v="4370" actId="478"/>
          <ac:spMkLst>
            <pc:docMk/>
            <pc:sldMk cId="2666187494" sldId="321"/>
            <ac:spMk id="29" creationId="{81E0C758-E624-48F1-AE56-264C1BB096D4}"/>
          </ac:spMkLst>
        </pc:spChg>
        <pc:spChg chg="add del mod">
          <ac:chgData name="Majeda Al Hermi" userId="ebe551ee1b006974" providerId="LiveId" clId="{B635F377-C09B-43AD-83D8-44F4BF13844C}" dt="2020-05-12T21:46:59.253" v="8454" actId="478"/>
          <ac:spMkLst>
            <pc:docMk/>
            <pc:sldMk cId="2666187494" sldId="321"/>
            <ac:spMk id="30" creationId="{295B75D3-93E9-40DD-8637-33D717695B92}"/>
          </ac:spMkLst>
        </pc:spChg>
        <pc:spChg chg="add mod">
          <ac:chgData name="Majeda Al Hermi" userId="ebe551ee1b006974" providerId="LiveId" clId="{B635F377-C09B-43AD-83D8-44F4BF13844C}" dt="2020-05-12T21:50:42.052" v="8567"/>
          <ac:spMkLst>
            <pc:docMk/>
            <pc:sldMk cId="2666187494" sldId="321"/>
            <ac:spMk id="31" creationId="{C2C242FD-D4B4-411A-B7D0-9F429FC9E38C}"/>
          </ac:spMkLst>
        </pc:spChg>
        <pc:spChg chg="add mod">
          <ac:chgData name="Majeda Al Hermi" userId="ebe551ee1b006974" providerId="LiveId" clId="{B635F377-C09B-43AD-83D8-44F4BF13844C}" dt="2020-05-12T21:50:50.644" v="8568"/>
          <ac:spMkLst>
            <pc:docMk/>
            <pc:sldMk cId="2666187494" sldId="321"/>
            <ac:spMk id="32" creationId="{5C8C1C8F-423E-4C9B-886D-0403D68E4CDD}"/>
          </ac:spMkLst>
        </pc:spChg>
        <pc:grpChg chg="del">
          <ac:chgData name="Majeda Al Hermi" userId="ebe551ee1b006974" providerId="LiveId" clId="{B635F377-C09B-43AD-83D8-44F4BF13844C}" dt="2020-05-12T13:54:51.953" v="4358" actId="478"/>
          <ac:grpSpMkLst>
            <pc:docMk/>
            <pc:sldMk cId="2666187494" sldId="321"/>
            <ac:grpSpMk id="6" creationId="{7FC1B916-0A62-4F9E-AE2F-2B9EAB95432E}"/>
          </ac:grpSpMkLst>
        </pc:grpChg>
      </pc:sldChg>
      <pc:sldChg chg="addSp delSp modSp add mod delAnim">
        <pc:chgData name="Majeda Al Hermi" userId="ebe551ee1b006974" providerId="LiveId" clId="{B635F377-C09B-43AD-83D8-44F4BF13844C}" dt="2020-05-12T22:33:39.316" v="9334" actId="1076"/>
        <pc:sldMkLst>
          <pc:docMk/>
          <pc:sldMk cId="655725236" sldId="322"/>
        </pc:sldMkLst>
        <pc:spChg chg="add mod">
          <ac:chgData name="Majeda Al Hermi" userId="ebe551ee1b006974" providerId="LiveId" clId="{B635F377-C09B-43AD-83D8-44F4BF13844C}" dt="2020-05-12T19:40:58.735" v="4512" actId="404"/>
          <ac:spMkLst>
            <pc:docMk/>
            <pc:sldMk cId="655725236" sldId="322"/>
            <ac:spMk id="2" creationId="{B59D3642-D04E-4E0B-ABB9-97F85F12CAE8}"/>
          </ac:spMkLst>
        </pc:spChg>
        <pc:spChg chg="del">
          <ac:chgData name="Majeda Al Hermi" userId="ebe551ee1b006974" providerId="LiveId" clId="{B635F377-C09B-43AD-83D8-44F4BF13844C}" dt="2020-05-12T19:40:25.884" v="4507" actId="478"/>
          <ac:spMkLst>
            <pc:docMk/>
            <pc:sldMk cId="655725236" sldId="322"/>
            <ac:spMk id="3" creationId="{F10B3300-87EB-40E2-B377-7FEBC7FC50FC}"/>
          </ac:spMkLst>
        </pc:spChg>
        <pc:spChg chg="del">
          <ac:chgData name="Majeda Al Hermi" userId="ebe551ee1b006974" providerId="LiveId" clId="{B635F377-C09B-43AD-83D8-44F4BF13844C}" dt="2020-05-12T19:40:25.884" v="4507" actId="478"/>
          <ac:spMkLst>
            <pc:docMk/>
            <pc:sldMk cId="655725236" sldId="322"/>
            <ac:spMk id="5" creationId="{5761B4F4-472A-42FD-A779-55B2FF1EA2C0}"/>
          </ac:spMkLst>
        </pc:spChg>
        <pc:spChg chg="mod">
          <ac:chgData name="Majeda Al Hermi" userId="ebe551ee1b006974" providerId="LiveId" clId="{B635F377-C09B-43AD-83D8-44F4BF13844C}" dt="2020-05-12T22:32:13.029" v="9328" actId="120"/>
          <ac:spMkLst>
            <pc:docMk/>
            <pc:sldMk cId="655725236" sldId="322"/>
            <ac:spMk id="26" creationId="{36A7A073-DF2D-4333-8646-84AED5652101}"/>
          </ac:spMkLst>
        </pc:spChg>
        <pc:spChg chg="del">
          <ac:chgData name="Majeda Al Hermi" userId="ebe551ee1b006974" providerId="LiveId" clId="{B635F377-C09B-43AD-83D8-44F4BF13844C}" dt="2020-05-12T19:40:25.884" v="4507" actId="478"/>
          <ac:spMkLst>
            <pc:docMk/>
            <pc:sldMk cId="655725236" sldId="322"/>
            <ac:spMk id="27" creationId="{1D23FD2D-4D71-4DED-A0E4-6290B7F8FEF3}"/>
          </ac:spMkLst>
        </pc:spChg>
        <pc:spChg chg="del">
          <ac:chgData name="Majeda Al Hermi" userId="ebe551ee1b006974" providerId="LiveId" clId="{B635F377-C09B-43AD-83D8-44F4BF13844C}" dt="2020-05-12T19:40:25.884" v="4507" actId="478"/>
          <ac:spMkLst>
            <pc:docMk/>
            <pc:sldMk cId="655725236" sldId="322"/>
            <ac:spMk id="29" creationId="{C501E831-AE72-4429-98B1-B1F15F9A5FE4}"/>
          </ac:spMkLst>
        </pc:spChg>
        <pc:spChg chg="del">
          <ac:chgData name="Majeda Al Hermi" userId="ebe551ee1b006974" providerId="LiveId" clId="{B635F377-C09B-43AD-83D8-44F4BF13844C}" dt="2020-05-12T19:40:25.884" v="4507" actId="478"/>
          <ac:spMkLst>
            <pc:docMk/>
            <pc:sldMk cId="655725236" sldId="322"/>
            <ac:spMk id="30" creationId="{21FB2AE7-D6DC-44DE-AC05-6857C14F662B}"/>
          </ac:spMkLst>
        </pc:spChg>
        <pc:spChg chg="del">
          <ac:chgData name="Majeda Al Hermi" userId="ebe551ee1b006974" providerId="LiveId" clId="{B635F377-C09B-43AD-83D8-44F4BF13844C}" dt="2020-05-12T19:40:25.884" v="4507" actId="478"/>
          <ac:spMkLst>
            <pc:docMk/>
            <pc:sldMk cId="655725236" sldId="322"/>
            <ac:spMk id="34" creationId="{98D32B19-C4F5-4A87-8EC5-FB636D363603}"/>
          </ac:spMkLst>
        </pc:spChg>
        <pc:spChg chg="del">
          <ac:chgData name="Majeda Al Hermi" userId="ebe551ee1b006974" providerId="LiveId" clId="{B635F377-C09B-43AD-83D8-44F4BF13844C}" dt="2020-05-12T19:40:25.884" v="4507" actId="478"/>
          <ac:spMkLst>
            <pc:docMk/>
            <pc:sldMk cId="655725236" sldId="322"/>
            <ac:spMk id="35" creationId="{CB502170-2283-467D-9D6E-3DD878B3DC62}"/>
          </ac:spMkLst>
        </pc:spChg>
        <pc:spChg chg="del">
          <ac:chgData name="Majeda Al Hermi" userId="ebe551ee1b006974" providerId="LiveId" clId="{B635F377-C09B-43AD-83D8-44F4BF13844C}" dt="2020-05-12T19:40:25.884" v="4507" actId="478"/>
          <ac:spMkLst>
            <pc:docMk/>
            <pc:sldMk cId="655725236" sldId="322"/>
            <ac:spMk id="36" creationId="{8B2C1E09-E826-4E5C-9CF1-66C7BDC0FBE4}"/>
          </ac:spMkLst>
        </pc:spChg>
        <pc:picChg chg="add mod modCrop">
          <ac:chgData name="Majeda Al Hermi" userId="ebe551ee1b006974" providerId="LiveId" clId="{B635F377-C09B-43AD-83D8-44F4BF13844C}" dt="2020-05-12T22:33:39.316" v="9334" actId="1076"/>
          <ac:picMkLst>
            <pc:docMk/>
            <pc:sldMk cId="655725236" sldId="322"/>
            <ac:picMk id="4" creationId="{24BB98D9-00A4-4354-9C44-F0E965882F93}"/>
          </ac:picMkLst>
        </pc:picChg>
        <pc:cxnChg chg="del">
          <ac:chgData name="Majeda Al Hermi" userId="ebe551ee1b006974" providerId="LiveId" clId="{B635F377-C09B-43AD-83D8-44F4BF13844C}" dt="2020-05-12T19:40:25.884" v="4507" actId="478"/>
          <ac:cxnSpMkLst>
            <pc:docMk/>
            <pc:sldMk cId="655725236" sldId="322"/>
            <ac:cxnSpMk id="31" creationId="{78ADCFFE-F721-4544-96A3-2F7334073CC9}"/>
          </ac:cxnSpMkLst>
        </pc:cxnChg>
        <pc:cxnChg chg="del">
          <ac:chgData name="Majeda Al Hermi" userId="ebe551ee1b006974" providerId="LiveId" clId="{B635F377-C09B-43AD-83D8-44F4BF13844C}" dt="2020-05-12T19:40:25.884" v="4507" actId="478"/>
          <ac:cxnSpMkLst>
            <pc:docMk/>
            <pc:sldMk cId="655725236" sldId="322"/>
            <ac:cxnSpMk id="32" creationId="{2976A40E-E2AD-4399-AF32-B951063D3C4F}"/>
          </ac:cxnSpMkLst>
        </pc:cxnChg>
        <pc:cxnChg chg="del">
          <ac:chgData name="Majeda Al Hermi" userId="ebe551ee1b006974" providerId="LiveId" clId="{B635F377-C09B-43AD-83D8-44F4BF13844C}" dt="2020-05-12T19:40:25.884" v="4507" actId="478"/>
          <ac:cxnSpMkLst>
            <pc:docMk/>
            <pc:sldMk cId="655725236" sldId="322"/>
            <ac:cxnSpMk id="33" creationId="{23F656BD-1640-47D8-A28F-95CD70F8A7CB}"/>
          </ac:cxnSpMkLst>
        </pc:cxnChg>
      </pc:sldChg>
      <pc:sldChg chg="addSp delSp modSp add mod delAnim modAnim">
        <pc:chgData name="Majeda Al Hermi" userId="ebe551ee1b006974" providerId="LiveId" clId="{B635F377-C09B-43AD-83D8-44F4BF13844C}" dt="2020-05-12T20:16:57.112" v="5521" actId="1035"/>
        <pc:sldMkLst>
          <pc:docMk/>
          <pc:sldMk cId="2017981602" sldId="323"/>
        </pc:sldMkLst>
        <pc:spChg chg="del">
          <ac:chgData name="Majeda Al Hermi" userId="ebe551ee1b006974" providerId="LiveId" clId="{B635F377-C09B-43AD-83D8-44F4BF13844C}" dt="2020-05-12T20:09:14.384" v="5265" actId="478"/>
          <ac:spMkLst>
            <pc:docMk/>
            <pc:sldMk cId="2017981602" sldId="323"/>
            <ac:spMk id="2" creationId="{11C9B21F-CD88-42F3-AA11-7013DC4C0AA2}"/>
          </ac:spMkLst>
        </pc:spChg>
        <pc:spChg chg="del">
          <ac:chgData name="Majeda Al Hermi" userId="ebe551ee1b006974" providerId="LiveId" clId="{B635F377-C09B-43AD-83D8-44F4BF13844C}" dt="2020-05-12T20:09:55.484" v="5379" actId="478"/>
          <ac:spMkLst>
            <pc:docMk/>
            <pc:sldMk cId="2017981602" sldId="323"/>
            <ac:spMk id="4" creationId="{6B75AB29-A9D1-4550-9976-CE8162F303DD}"/>
          </ac:spMkLst>
        </pc:spChg>
        <pc:spChg chg="del">
          <ac:chgData name="Majeda Al Hermi" userId="ebe551ee1b006974" providerId="LiveId" clId="{B635F377-C09B-43AD-83D8-44F4BF13844C}" dt="2020-05-12T20:14:48.585" v="5484" actId="478"/>
          <ac:spMkLst>
            <pc:docMk/>
            <pc:sldMk cId="2017981602" sldId="323"/>
            <ac:spMk id="14" creationId="{00000000-0000-0000-0000-000000000000}"/>
          </ac:spMkLst>
        </pc:spChg>
        <pc:spChg chg="add mod">
          <ac:chgData name="Majeda Al Hermi" userId="ebe551ee1b006974" providerId="LiveId" clId="{B635F377-C09B-43AD-83D8-44F4BF13844C}" dt="2020-05-12T20:14:16.701" v="5481" actId="1076"/>
          <ac:spMkLst>
            <pc:docMk/>
            <pc:sldMk cId="2017981602" sldId="323"/>
            <ac:spMk id="20" creationId="{0054C9B1-AA85-4CAC-BEC4-04935E5A0D88}"/>
          </ac:spMkLst>
        </pc:spChg>
        <pc:spChg chg="mod">
          <ac:chgData name="Majeda Al Hermi" userId="ebe551ee1b006974" providerId="LiveId" clId="{B635F377-C09B-43AD-83D8-44F4BF13844C}" dt="2020-05-12T20:09:29.646" v="5355" actId="1038"/>
          <ac:spMkLst>
            <pc:docMk/>
            <pc:sldMk cId="2017981602" sldId="323"/>
            <ac:spMk id="24" creationId="{E428B626-5282-4644-B004-273CB12F5E62}"/>
          </ac:spMkLst>
        </pc:spChg>
        <pc:spChg chg="del">
          <ac:chgData name="Majeda Al Hermi" userId="ebe551ee1b006974" providerId="LiveId" clId="{B635F377-C09B-43AD-83D8-44F4BF13844C}" dt="2020-05-12T20:09:14.384" v="5265" actId="478"/>
          <ac:spMkLst>
            <pc:docMk/>
            <pc:sldMk cId="2017981602" sldId="323"/>
            <ac:spMk id="25" creationId="{C12519FC-B869-4A68-9BDF-6EE7CC6DD33B}"/>
          </ac:spMkLst>
        </pc:spChg>
        <pc:spChg chg="mod">
          <ac:chgData name="Majeda Al Hermi" userId="ebe551ee1b006974" providerId="LiveId" clId="{B635F377-C09B-43AD-83D8-44F4BF13844C}" dt="2020-05-12T20:09:26.334" v="5344" actId="1035"/>
          <ac:spMkLst>
            <pc:docMk/>
            <pc:sldMk cId="2017981602" sldId="323"/>
            <ac:spMk id="26" creationId="{36A7A073-DF2D-4333-8646-84AED5652101}"/>
          </ac:spMkLst>
        </pc:spChg>
        <pc:spChg chg="add mod">
          <ac:chgData name="Majeda Al Hermi" userId="ebe551ee1b006974" providerId="LiveId" clId="{B635F377-C09B-43AD-83D8-44F4BF13844C}" dt="2020-05-12T20:15:31.337" v="5489" actId="1582"/>
          <ac:spMkLst>
            <pc:docMk/>
            <pc:sldMk cId="2017981602" sldId="323"/>
            <ac:spMk id="27" creationId="{ABAEF328-105B-43E2-B549-104332C0AA37}"/>
          </ac:spMkLst>
        </pc:spChg>
        <pc:spChg chg="del">
          <ac:chgData name="Majeda Al Hermi" userId="ebe551ee1b006974" providerId="LiveId" clId="{B635F377-C09B-43AD-83D8-44F4BF13844C}" dt="2020-05-12T20:14:48.585" v="5484" actId="478"/>
          <ac:spMkLst>
            <pc:docMk/>
            <pc:sldMk cId="2017981602" sldId="323"/>
            <ac:spMk id="28" creationId="{00000000-0000-0000-0000-000000000000}"/>
          </ac:spMkLst>
        </pc:spChg>
        <pc:spChg chg="del">
          <ac:chgData name="Majeda Al Hermi" userId="ebe551ee1b006974" providerId="LiveId" clId="{B635F377-C09B-43AD-83D8-44F4BF13844C}" dt="2020-05-12T20:09:55.484" v="5379" actId="478"/>
          <ac:spMkLst>
            <pc:docMk/>
            <pc:sldMk cId="2017981602" sldId="323"/>
            <ac:spMk id="29" creationId="{7C8CF1D8-BA29-4D32-A683-BF792B3A431F}"/>
          </ac:spMkLst>
        </pc:spChg>
        <pc:spChg chg="add mod">
          <ac:chgData name="Majeda Al Hermi" userId="ebe551ee1b006974" providerId="LiveId" clId="{B635F377-C09B-43AD-83D8-44F4BF13844C}" dt="2020-05-12T20:16:29.621" v="5514" actId="14100"/>
          <ac:spMkLst>
            <pc:docMk/>
            <pc:sldMk cId="2017981602" sldId="323"/>
            <ac:spMk id="30" creationId="{A6CFF5C7-8EA6-4675-B661-FC14F3124E8F}"/>
          </ac:spMkLst>
        </pc:spChg>
        <pc:spChg chg="add mod">
          <ac:chgData name="Majeda Al Hermi" userId="ebe551ee1b006974" providerId="LiveId" clId="{B635F377-C09B-43AD-83D8-44F4BF13844C}" dt="2020-05-12T20:16:16.905" v="5509" actId="20577"/>
          <ac:spMkLst>
            <pc:docMk/>
            <pc:sldMk cId="2017981602" sldId="323"/>
            <ac:spMk id="31" creationId="{9ED36218-2782-456B-9C32-5422D5C4961B}"/>
          </ac:spMkLst>
        </pc:spChg>
        <pc:spChg chg="add del mod">
          <ac:chgData name="Majeda Al Hermi" userId="ebe551ee1b006974" providerId="LiveId" clId="{B635F377-C09B-43AD-83D8-44F4BF13844C}" dt="2020-05-12T20:13:08.348" v="5397" actId="478"/>
          <ac:spMkLst>
            <pc:docMk/>
            <pc:sldMk cId="2017981602" sldId="323"/>
            <ac:spMk id="32" creationId="{C539B001-82F1-4D68-9254-2BBDF2135583}"/>
          </ac:spMkLst>
        </pc:spChg>
        <pc:spChg chg="add del mod">
          <ac:chgData name="Majeda Al Hermi" userId="ebe551ee1b006974" providerId="LiveId" clId="{B635F377-C09B-43AD-83D8-44F4BF13844C}" dt="2020-05-12T20:13:14.814" v="5399" actId="478"/>
          <ac:spMkLst>
            <pc:docMk/>
            <pc:sldMk cId="2017981602" sldId="323"/>
            <ac:spMk id="33" creationId="{61084AFB-4D6F-4EE4-9AEE-5053AE0CBF03}"/>
          </ac:spMkLst>
        </pc:spChg>
        <pc:spChg chg="add mod">
          <ac:chgData name="Majeda Al Hermi" userId="ebe551ee1b006974" providerId="LiveId" clId="{B635F377-C09B-43AD-83D8-44F4BF13844C}" dt="2020-05-12T20:14:49.912" v="5485"/>
          <ac:spMkLst>
            <pc:docMk/>
            <pc:sldMk cId="2017981602" sldId="323"/>
            <ac:spMk id="34" creationId="{BE5A6DA0-7BEC-41AA-B6FC-AACC3032D8BA}"/>
          </ac:spMkLst>
        </pc:spChg>
        <pc:spChg chg="mod">
          <ac:chgData name="Majeda Al Hermi" userId="ebe551ee1b006974" providerId="LiveId" clId="{B635F377-C09B-43AD-83D8-44F4BF13844C}" dt="2020-05-12T20:14:49.912" v="5485"/>
          <ac:spMkLst>
            <pc:docMk/>
            <pc:sldMk cId="2017981602" sldId="323"/>
            <ac:spMk id="36" creationId="{CA436F41-E824-4E79-BBCC-A00479E8AF54}"/>
          </ac:spMkLst>
        </pc:spChg>
        <pc:spChg chg="mod">
          <ac:chgData name="Majeda Al Hermi" userId="ebe551ee1b006974" providerId="LiveId" clId="{B635F377-C09B-43AD-83D8-44F4BF13844C}" dt="2020-05-12T20:14:49.912" v="5485"/>
          <ac:spMkLst>
            <pc:docMk/>
            <pc:sldMk cId="2017981602" sldId="323"/>
            <ac:spMk id="37" creationId="{99885492-9A9A-4FAB-819B-A9243F1E35C9}"/>
          </ac:spMkLst>
        </pc:spChg>
        <pc:spChg chg="mod">
          <ac:chgData name="Majeda Al Hermi" userId="ebe551ee1b006974" providerId="LiveId" clId="{B635F377-C09B-43AD-83D8-44F4BF13844C}" dt="2020-05-12T20:14:49.912" v="5485"/>
          <ac:spMkLst>
            <pc:docMk/>
            <pc:sldMk cId="2017981602" sldId="323"/>
            <ac:spMk id="38" creationId="{64F5B9A1-D061-429B-BEA6-2780CA8A55B4}"/>
          </ac:spMkLst>
        </pc:spChg>
        <pc:spChg chg="mod">
          <ac:chgData name="Majeda Al Hermi" userId="ebe551ee1b006974" providerId="LiveId" clId="{B635F377-C09B-43AD-83D8-44F4BF13844C}" dt="2020-05-12T20:14:49.912" v="5485"/>
          <ac:spMkLst>
            <pc:docMk/>
            <pc:sldMk cId="2017981602" sldId="323"/>
            <ac:spMk id="39" creationId="{F91B63F0-2365-4FF9-817A-F48C6C4CE0FE}"/>
          </ac:spMkLst>
        </pc:spChg>
        <pc:spChg chg="mod">
          <ac:chgData name="Majeda Al Hermi" userId="ebe551ee1b006974" providerId="LiveId" clId="{B635F377-C09B-43AD-83D8-44F4BF13844C}" dt="2020-05-12T20:14:49.912" v="5485"/>
          <ac:spMkLst>
            <pc:docMk/>
            <pc:sldMk cId="2017981602" sldId="323"/>
            <ac:spMk id="40" creationId="{D5D27AB1-FE8C-4120-BD48-29BB307E58F0}"/>
          </ac:spMkLst>
        </pc:spChg>
        <pc:spChg chg="mod">
          <ac:chgData name="Majeda Al Hermi" userId="ebe551ee1b006974" providerId="LiveId" clId="{B635F377-C09B-43AD-83D8-44F4BF13844C}" dt="2020-05-12T20:14:49.912" v="5485"/>
          <ac:spMkLst>
            <pc:docMk/>
            <pc:sldMk cId="2017981602" sldId="323"/>
            <ac:spMk id="41" creationId="{33773EC9-4CD6-462E-9AE4-80387BCCC5CE}"/>
          </ac:spMkLst>
        </pc:spChg>
        <pc:spChg chg="add mod">
          <ac:chgData name="Majeda Al Hermi" userId="ebe551ee1b006974" providerId="LiveId" clId="{B635F377-C09B-43AD-83D8-44F4BF13844C}" dt="2020-05-12T20:14:49.912" v="5485"/>
          <ac:spMkLst>
            <pc:docMk/>
            <pc:sldMk cId="2017981602" sldId="323"/>
            <ac:spMk id="42" creationId="{0B769655-DF20-4845-97C8-A24971AD99C7}"/>
          </ac:spMkLst>
        </pc:spChg>
        <pc:spChg chg="add mod">
          <ac:chgData name="Majeda Al Hermi" userId="ebe551ee1b006974" providerId="LiveId" clId="{B635F377-C09B-43AD-83D8-44F4BF13844C}" dt="2020-05-12T20:16:57.112" v="5521" actId="1035"/>
          <ac:spMkLst>
            <pc:docMk/>
            <pc:sldMk cId="2017981602" sldId="323"/>
            <ac:spMk id="43" creationId="{60A377A0-9729-46CD-B2C2-91F368825DBC}"/>
          </ac:spMkLst>
        </pc:spChg>
        <pc:grpChg chg="del">
          <ac:chgData name="Majeda Al Hermi" userId="ebe551ee1b006974" providerId="LiveId" clId="{B635F377-C09B-43AD-83D8-44F4BF13844C}" dt="2020-05-12T20:14:48.585" v="5484" actId="478"/>
          <ac:grpSpMkLst>
            <pc:docMk/>
            <pc:sldMk cId="2017981602" sldId="323"/>
            <ac:grpSpMk id="6" creationId="{7FC1B916-0A62-4F9E-AE2F-2B9EAB95432E}"/>
          </ac:grpSpMkLst>
        </pc:grpChg>
        <pc:grpChg chg="add mod">
          <ac:chgData name="Majeda Al Hermi" userId="ebe551ee1b006974" providerId="LiveId" clId="{B635F377-C09B-43AD-83D8-44F4BF13844C}" dt="2020-05-12T20:14:49.912" v="5485"/>
          <ac:grpSpMkLst>
            <pc:docMk/>
            <pc:sldMk cId="2017981602" sldId="323"/>
            <ac:grpSpMk id="35" creationId="{67C6D91B-8958-46F6-A978-91C82F1F73D2}"/>
          </ac:grpSpMkLst>
        </pc:grpChg>
        <pc:graphicFrameChg chg="del">
          <ac:chgData name="Majeda Al Hermi" userId="ebe551ee1b006974" providerId="LiveId" clId="{B635F377-C09B-43AD-83D8-44F4BF13844C}" dt="2020-05-12T20:09:55.484" v="5379" actId="478"/>
          <ac:graphicFrameMkLst>
            <pc:docMk/>
            <pc:sldMk cId="2017981602" sldId="323"/>
            <ac:graphicFrameMk id="5" creationId="{69EC1841-27D8-4FB9-9469-A5CCFEA78AC2}"/>
          </ac:graphicFrameMkLst>
        </pc:graphicFrameChg>
        <pc:picChg chg="del">
          <ac:chgData name="Majeda Al Hermi" userId="ebe551ee1b006974" providerId="LiveId" clId="{B635F377-C09B-43AD-83D8-44F4BF13844C}" dt="2020-05-12T20:09:14.384" v="5265" actId="478"/>
          <ac:picMkLst>
            <pc:docMk/>
            <pc:sldMk cId="2017981602" sldId="323"/>
            <ac:picMk id="3" creationId="{6A08B3B1-F6D1-4399-BE68-ED54DE5FE579}"/>
          </ac:picMkLst>
        </pc:picChg>
        <pc:picChg chg="add mod modCrop">
          <ac:chgData name="Majeda Al Hermi" userId="ebe551ee1b006974" providerId="LiveId" clId="{B635F377-C09B-43AD-83D8-44F4BF13844C}" dt="2020-05-12T20:14:27.183" v="5483" actId="1076"/>
          <ac:picMkLst>
            <pc:docMk/>
            <pc:sldMk cId="2017981602" sldId="323"/>
            <ac:picMk id="13" creationId="{4C669074-0199-46E4-9E55-841AA6944B6F}"/>
          </ac:picMkLst>
        </pc:picChg>
      </pc:sldChg>
      <pc:sldChg chg="addSp delSp modSp add mod modAnim">
        <pc:chgData name="Majeda Al Hermi" userId="ebe551ee1b006974" providerId="LiveId" clId="{B635F377-C09B-43AD-83D8-44F4BF13844C}" dt="2020-05-12T22:27:41.293" v="9321" actId="207"/>
        <pc:sldMkLst>
          <pc:docMk/>
          <pc:sldMk cId="4139491595" sldId="324"/>
        </pc:sldMkLst>
        <pc:spChg chg="del">
          <ac:chgData name="Majeda Al Hermi" userId="ebe551ee1b006974" providerId="LiveId" clId="{B635F377-C09B-43AD-83D8-44F4BF13844C}" dt="2020-05-12T20:27:28.016" v="5997" actId="478"/>
          <ac:spMkLst>
            <pc:docMk/>
            <pc:sldMk cId="4139491595" sldId="324"/>
            <ac:spMk id="3" creationId="{10C9D4A8-EB21-4B04-B99F-FCAB237EABA0}"/>
          </ac:spMkLst>
        </pc:spChg>
        <pc:spChg chg="add mod">
          <ac:chgData name="Majeda Al Hermi" userId="ebe551ee1b006974" providerId="LiveId" clId="{B635F377-C09B-43AD-83D8-44F4BF13844C}" dt="2020-05-12T22:27:34.435" v="9320" actId="207"/>
          <ac:spMkLst>
            <pc:docMk/>
            <pc:sldMk cId="4139491595" sldId="324"/>
            <ac:spMk id="13" creationId="{82031209-91F6-4103-A2AB-03DEA61DE4B2}"/>
          </ac:spMkLst>
        </pc:spChg>
        <pc:spChg chg="del">
          <ac:chgData name="Majeda Al Hermi" userId="ebe551ee1b006974" providerId="LiveId" clId="{B635F377-C09B-43AD-83D8-44F4BF13844C}" dt="2020-05-12T20:27:28.016" v="5997" actId="478"/>
          <ac:spMkLst>
            <pc:docMk/>
            <pc:sldMk cId="4139491595" sldId="324"/>
            <ac:spMk id="25" creationId="{C12519FC-B869-4A68-9BDF-6EE7CC6DD33B}"/>
          </ac:spMkLst>
        </pc:spChg>
        <pc:spChg chg="mod">
          <ac:chgData name="Majeda Al Hermi" userId="ebe551ee1b006974" providerId="LiveId" clId="{B635F377-C09B-43AD-83D8-44F4BF13844C}" dt="2020-05-12T21:26:35.441" v="8125" actId="113"/>
          <ac:spMkLst>
            <pc:docMk/>
            <pc:sldMk cId="4139491595" sldId="324"/>
            <ac:spMk id="26" creationId="{36A7A073-DF2D-4333-8646-84AED5652101}"/>
          </ac:spMkLst>
        </pc:spChg>
        <pc:spChg chg="add mod">
          <ac:chgData name="Majeda Al Hermi" userId="ebe551ee1b006974" providerId="LiveId" clId="{B635F377-C09B-43AD-83D8-44F4BF13844C}" dt="2020-05-12T20:32:32.750" v="6720" actId="20577"/>
          <ac:spMkLst>
            <pc:docMk/>
            <pc:sldMk cId="4139491595" sldId="324"/>
            <ac:spMk id="29" creationId="{BB0E7979-C1C7-4740-AA5B-18DACD234F84}"/>
          </ac:spMkLst>
        </pc:spChg>
        <pc:spChg chg="add mod">
          <ac:chgData name="Majeda Al Hermi" userId="ebe551ee1b006974" providerId="LiveId" clId="{B635F377-C09B-43AD-83D8-44F4BF13844C}" dt="2020-05-12T22:27:41.293" v="9321" actId="207"/>
          <ac:spMkLst>
            <pc:docMk/>
            <pc:sldMk cId="4139491595" sldId="324"/>
            <ac:spMk id="30" creationId="{39F2AE57-54EE-46AD-9AAA-DA5914B9DE75}"/>
          </ac:spMkLst>
        </pc:spChg>
        <pc:spChg chg="add mod">
          <ac:chgData name="Majeda Al Hermi" userId="ebe551ee1b006974" providerId="LiveId" clId="{B635F377-C09B-43AD-83D8-44F4BF13844C}" dt="2020-05-12T22:27:34.435" v="9320" actId="207"/>
          <ac:spMkLst>
            <pc:docMk/>
            <pc:sldMk cId="4139491595" sldId="324"/>
            <ac:spMk id="32" creationId="{D5EE9266-D448-414D-AD43-60EF1C03F7E9}"/>
          </ac:spMkLst>
        </pc:spChg>
        <pc:spChg chg="add mod">
          <ac:chgData name="Majeda Al Hermi" userId="ebe551ee1b006974" providerId="LiveId" clId="{B635F377-C09B-43AD-83D8-44F4BF13844C}" dt="2020-05-12T22:27:34.435" v="9320" actId="207"/>
          <ac:spMkLst>
            <pc:docMk/>
            <pc:sldMk cId="4139491595" sldId="324"/>
            <ac:spMk id="34" creationId="{0792B008-5A71-483E-BB42-05C06E5FD8D3}"/>
          </ac:spMkLst>
        </pc:spChg>
        <pc:spChg chg="add mod">
          <ac:chgData name="Majeda Al Hermi" userId="ebe551ee1b006974" providerId="LiveId" clId="{B635F377-C09B-43AD-83D8-44F4BF13844C}" dt="2020-05-12T22:27:34.435" v="9320" actId="207"/>
          <ac:spMkLst>
            <pc:docMk/>
            <pc:sldMk cId="4139491595" sldId="324"/>
            <ac:spMk id="36" creationId="{5C602CFA-0DE9-4FA4-9575-674685DA570A}"/>
          </ac:spMkLst>
        </pc:spChg>
        <pc:spChg chg="add mod">
          <ac:chgData name="Majeda Al Hermi" userId="ebe551ee1b006974" providerId="LiveId" clId="{B635F377-C09B-43AD-83D8-44F4BF13844C}" dt="2020-05-12T22:27:34.435" v="9320" actId="207"/>
          <ac:spMkLst>
            <pc:docMk/>
            <pc:sldMk cId="4139491595" sldId="324"/>
            <ac:spMk id="38" creationId="{8755847F-C695-4403-8A8E-69B0732E07A7}"/>
          </ac:spMkLst>
        </pc:spChg>
        <pc:spChg chg="add mod">
          <ac:chgData name="Majeda Al Hermi" userId="ebe551ee1b006974" providerId="LiveId" clId="{B635F377-C09B-43AD-83D8-44F4BF13844C}" dt="2020-05-12T22:27:34.435" v="9320" actId="207"/>
          <ac:spMkLst>
            <pc:docMk/>
            <pc:sldMk cId="4139491595" sldId="324"/>
            <ac:spMk id="40" creationId="{E20655C2-70A5-4FA9-A9A7-E10CF0C0A5B6}"/>
          </ac:spMkLst>
        </pc:spChg>
        <pc:spChg chg="add mod">
          <ac:chgData name="Majeda Al Hermi" userId="ebe551ee1b006974" providerId="LiveId" clId="{B635F377-C09B-43AD-83D8-44F4BF13844C}" dt="2020-05-12T20:42:19.208" v="6848" actId="1037"/>
          <ac:spMkLst>
            <pc:docMk/>
            <pc:sldMk cId="4139491595" sldId="324"/>
            <ac:spMk id="41" creationId="{D3B5FBEF-8C3F-4235-9604-29B3628930E2}"/>
          </ac:spMkLst>
        </pc:spChg>
        <pc:spChg chg="add mod">
          <ac:chgData name="Majeda Al Hermi" userId="ebe551ee1b006974" providerId="LiveId" clId="{B635F377-C09B-43AD-83D8-44F4BF13844C}" dt="2020-05-12T20:43:29.970" v="6857" actId="20577"/>
          <ac:spMkLst>
            <pc:docMk/>
            <pc:sldMk cId="4139491595" sldId="324"/>
            <ac:spMk id="42" creationId="{35411796-30B6-4461-AF99-DA6F66CB99E2}"/>
          </ac:spMkLst>
        </pc:spChg>
        <pc:spChg chg="add mod">
          <ac:chgData name="Majeda Al Hermi" userId="ebe551ee1b006974" providerId="LiveId" clId="{B635F377-C09B-43AD-83D8-44F4BF13844C}" dt="2020-05-12T22:27:34.435" v="9320" actId="207"/>
          <ac:spMkLst>
            <pc:docMk/>
            <pc:sldMk cId="4139491595" sldId="324"/>
            <ac:spMk id="46" creationId="{FE3DF26B-124E-48B6-8125-B05C318DED84}"/>
          </ac:spMkLst>
        </pc:spChg>
        <pc:graphicFrameChg chg="del">
          <ac:chgData name="Majeda Al Hermi" userId="ebe551ee1b006974" providerId="LiveId" clId="{B635F377-C09B-43AD-83D8-44F4BF13844C}" dt="2020-05-12T20:27:28.016" v="5997" actId="478"/>
          <ac:graphicFrameMkLst>
            <pc:docMk/>
            <pc:sldMk cId="4139491595" sldId="324"/>
            <ac:graphicFrameMk id="27" creationId="{F8FA8921-5014-43FE-81E1-543455D7A911}"/>
          </ac:graphicFrameMkLst>
        </pc:graphicFrameChg>
        <pc:picChg chg="add mod modCrop">
          <ac:chgData name="Majeda Al Hermi" userId="ebe551ee1b006974" providerId="LiveId" clId="{B635F377-C09B-43AD-83D8-44F4BF13844C}" dt="2020-05-12T20:36:12.998" v="6736" actId="1076"/>
          <ac:picMkLst>
            <pc:docMk/>
            <pc:sldMk cId="4139491595" sldId="324"/>
            <ac:picMk id="2" creationId="{9B5A55E6-956E-456F-A330-6146097D9BF8}"/>
          </ac:picMkLst>
        </pc:picChg>
        <pc:cxnChg chg="add mod">
          <ac:chgData name="Majeda Al Hermi" userId="ebe551ee1b006974" providerId="LiveId" clId="{B635F377-C09B-43AD-83D8-44F4BF13844C}" dt="2020-05-12T20:37:17.045" v="6754" actId="1076"/>
          <ac:cxnSpMkLst>
            <pc:docMk/>
            <pc:sldMk cId="4139491595" sldId="324"/>
            <ac:cxnSpMk id="5" creationId="{0A1CA3B1-23AE-443F-B39C-0645BBBDE839}"/>
          </ac:cxnSpMkLst>
        </pc:cxnChg>
        <pc:cxnChg chg="add mod">
          <ac:chgData name="Majeda Al Hermi" userId="ebe551ee1b006974" providerId="LiveId" clId="{B635F377-C09B-43AD-83D8-44F4BF13844C}" dt="2020-05-12T20:38:41.910" v="6773" actId="1076"/>
          <ac:cxnSpMkLst>
            <pc:docMk/>
            <pc:sldMk cId="4139491595" sldId="324"/>
            <ac:cxnSpMk id="31" creationId="{44A35F11-0BAF-45FB-8865-2677F8F80089}"/>
          </ac:cxnSpMkLst>
        </pc:cxnChg>
        <pc:cxnChg chg="add mod">
          <ac:chgData name="Majeda Al Hermi" userId="ebe551ee1b006974" providerId="LiveId" clId="{B635F377-C09B-43AD-83D8-44F4BF13844C}" dt="2020-05-12T21:22:37.776" v="8050" actId="14100"/>
          <ac:cxnSpMkLst>
            <pc:docMk/>
            <pc:sldMk cId="4139491595" sldId="324"/>
            <ac:cxnSpMk id="33" creationId="{966AB960-772E-44BE-9E36-4BDF9629E538}"/>
          </ac:cxnSpMkLst>
        </pc:cxnChg>
        <pc:cxnChg chg="add mod">
          <ac:chgData name="Majeda Al Hermi" userId="ebe551ee1b006974" providerId="LiveId" clId="{B635F377-C09B-43AD-83D8-44F4BF13844C}" dt="2020-05-12T20:40:02.889" v="6812" actId="1582"/>
          <ac:cxnSpMkLst>
            <pc:docMk/>
            <pc:sldMk cId="4139491595" sldId="324"/>
            <ac:cxnSpMk id="35" creationId="{B560E313-5497-4673-AB18-A2F5841F1249}"/>
          </ac:cxnSpMkLst>
        </pc:cxnChg>
        <pc:cxnChg chg="add mod">
          <ac:chgData name="Majeda Al Hermi" userId="ebe551ee1b006974" providerId="LiveId" clId="{B635F377-C09B-43AD-83D8-44F4BF13844C}" dt="2020-05-12T21:24:14.188" v="8115" actId="14100"/>
          <ac:cxnSpMkLst>
            <pc:docMk/>
            <pc:sldMk cId="4139491595" sldId="324"/>
            <ac:cxnSpMk id="37" creationId="{224C0DE9-1922-495B-B2F5-DDF499E2A77A}"/>
          </ac:cxnSpMkLst>
        </pc:cxnChg>
        <pc:cxnChg chg="add mod">
          <ac:chgData name="Majeda Al Hermi" userId="ebe551ee1b006974" providerId="LiveId" clId="{B635F377-C09B-43AD-83D8-44F4BF13844C}" dt="2020-05-12T21:23:21.953" v="8101" actId="1076"/>
          <ac:cxnSpMkLst>
            <pc:docMk/>
            <pc:sldMk cId="4139491595" sldId="324"/>
            <ac:cxnSpMk id="39" creationId="{A8F9F23B-C207-45C7-BE56-ECC89D4DB616}"/>
          </ac:cxnSpMkLst>
        </pc:cxnChg>
        <pc:cxnChg chg="add del mod">
          <ac:chgData name="Majeda Al Hermi" userId="ebe551ee1b006974" providerId="LiveId" clId="{B635F377-C09B-43AD-83D8-44F4BF13844C}" dt="2020-05-12T21:23:33.695" v="8105"/>
          <ac:cxnSpMkLst>
            <pc:docMk/>
            <pc:sldMk cId="4139491595" sldId="324"/>
            <ac:cxnSpMk id="44" creationId="{D5B02475-9939-4897-8742-4CA9E2296E79}"/>
          </ac:cxnSpMkLst>
        </pc:cxnChg>
        <pc:cxnChg chg="add mod">
          <ac:chgData name="Majeda Al Hermi" userId="ebe551ee1b006974" providerId="LiveId" clId="{B635F377-C09B-43AD-83D8-44F4BF13844C}" dt="2020-05-12T21:23:42.231" v="8107" actId="1076"/>
          <ac:cxnSpMkLst>
            <pc:docMk/>
            <pc:sldMk cId="4139491595" sldId="324"/>
            <ac:cxnSpMk id="45" creationId="{F13598CC-0234-44DB-BA0C-7B8DBFC5EA84}"/>
          </ac:cxnSpMkLst>
        </pc:cxnChg>
      </pc:sldChg>
      <pc:sldChg chg="delSp modSp add del mod">
        <pc:chgData name="Majeda Al Hermi" userId="ebe551ee1b006974" providerId="LiveId" clId="{B635F377-C09B-43AD-83D8-44F4BF13844C}" dt="2020-05-12T20:58:43.776" v="7549" actId="2696"/>
        <pc:sldMkLst>
          <pc:docMk/>
          <pc:sldMk cId="537507382" sldId="325"/>
        </pc:sldMkLst>
        <pc:spChg chg="mod">
          <ac:chgData name="Majeda Al Hermi" userId="ebe551ee1b006974" providerId="LiveId" clId="{B635F377-C09B-43AD-83D8-44F4BF13844C}" dt="2020-05-12T20:56:15.497" v="7489" actId="1076"/>
          <ac:spMkLst>
            <pc:docMk/>
            <pc:sldMk cId="537507382" sldId="325"/>
            <ac:spMk id="24" creationId="{E428B626-5282-4644-B004-273CB12F5E62}"/>
          </ac:spMkLst>
        </pc:spChg>
        <pc:spChg chg="del">
          <ac:chgData name="Majeda Al Hermi" userId="ebe551ee1b006974" providerId="LiveId" clId="{B635F377-C09B-43AD-83D8-44F4BF13844C}" dt="2020-05-12T20:56:19.418" v="7490" actId="21"/>
          <ac:spMkLst>
            <pc:docMk/>
            <pc:sldMk cId="537507382" sldId="325"/>
            <ac:spMk id="26" creationId="{36A7A073-DF2D-4333-8646-84AED5652101}"/>
          </ac:spMkLst>
        </pc:spChg>
      </pc:sldChg>
      <pc:sldChg chg="addSp delSp modSp add mod">
        <pc:chgData name="Majeda Al Hermi" userId="ebe551ee1b006974" providerId="LiveId" clId="{B635F377-C09B-43AD-83D8-44F4BF13844C}" dt="2020-05-12T21:34:56.575" v="8138" actId="732"/>
        <pc:sldMkLst>
          <pc:docMk/>
          <pc:sldMk cId="2262215742" sldId="325"/>
        </pc:sldMkLst>
        <pc:spChg chg="add mod">
          <ac:chgData name="Majeda Al Hermi" userId="ebe551ee1b006974" providerId="LiveId" clId="{B635F377-C09B-43AD-83D8-44F4BF13844C}" dt="2020-05-12T21:15:41.109" v="7983" actId="404"/>
          <ac:spMkLst>
            <pc:docMk/>
            <pc:sldMk cId="2262215742" sldId="325"/>
            <ac:spMk id="2" creationId="{3E52839A-8C34-4889-BBC7-0EBACA87A522}"/>
          </ac:spMkLst>
        </pc:spChg>
        <pc:spChg chg="mod">
          <ac:chgData name="Majeda Al Hermi" userId="ebe551ee1b006974" providerId="LiveId" clId="{B635F377-C09B-43AD-83D8-44F4BF13844C}" dt="2020-05-12T21:11:02.617" v="7875" actId="1076"/>
          <ac:spMkLst>
            <pc:docMk/>
            <pc:sldMk cId="2262215742" sldId="325"/>
            <ac:spMk id="24" creationId="{E428B626-5282-4644-B004-273CB12F5E62}"/>
          </ac:spMkLst>
        </pc:spChg>
        <pc:spChg chg="del">
          <ac:chgData name="Majeda Al Hermi" userId="ebe551ee1b006974" providerId="LiveId" clId="{B635F377-C09B-43AD-83D8-44F4BF13844C}" dt="2020-05-12T21:10:26.641" v="7779" actId="21"/>
          <ac:spMkLst>
            <pc:docMk/>
            <pc:sldMk cId="2262215742" sldId="325"/>
            <ac:spMk id="25" creationId="{C12519FC-B869-4A68-9BDF-6EE7CC6DD33B}"/>
          </ac:spMkLst>
        </pc:spChg>
        <pc:spChg chg="mod">
          <ac:chgData name="Majeda Al Hermi" userId="ebe551ee1b006974" providerId="LiveId" clId="{B635F377-C09B-43AD-83D8-44F4BF13844C}" dt="2020-05-12T21:10:39.591" v="7870" actId="1035"/>
          <ac:spMkLst>
            <pc:docMk/>
            <pc:sldMk cId="2262215742" sldId="325"/>
            <ac:spMk id="26" creationId="{36A7A073-DF2D-4333-8646-84AED5652101}"/>
          </ac:spMkLst>
        </pc:spChg>
        <pc:picChg chg="add del mod">
          <ac:chgData name="Majeda Al Hermi" userId="ebe551ee1b006974" providerId="LiveId" clId="{B635F377-C09B-43AD-83D8-44F4BF13844C}" dt="2020-05-12T21:34:07.325" v="8130" actId="21"/>
          <ac:picMkLst>
            <pc:docMk/>
            <pc:sldMk cId="2262215742" sldId="325"/>
            <ac:picMk id="4" creationId="{87E7EB9A-4F92-4743-8347-E7EED153A5A5}"/>
          </ac:picMkLst>
        </pc:picChg>
        <pc:picChg chg="add mod modCrop">
          <ac:chgData name="Majeda Al Hermi" userId="ebe551ee1b006974" providerId="LiveId" clId="{B635F377-C09B-43AD-83D8-44F4BF13844C}" dt="2020-05-12T21:34:56.575" v="8138" actId="732"/>
          <ac:picMkLst>
            <pc:docMk/>
            <pc:sldMk cId="2262215742" sldId="325"/>
            <ac:picMk id="13" creationId="{9C0EC22B-459C-4F9A-91B2-A011A6DA42C9}"/>
          </ac:picMkLst>
        </pc:picChg>
      </pc:sldChg>
      <pc:sldChg chg="delSp modSp add mod">
        <pc:chgData name="Majeda Al Hermi" userId="ebe551ee1b006974" providerId="LiveId" clId="{B635F377-C09B-43AD-83D8-44F4BF13844C}" dt="2020-05-12T22:36:29.062" v="9345" actId="20577"/>
        <pc:sldMkLst>
          <pc:docMk/>
          <pc:sldMk cId="279879046" sldId="326"/>
        </pc:sldMkLst>
        <pc:spChg chg="mod">
          <ac:chgData name="Majeda Al Hermi" userId="ebe551ee1b006974" providerId="LiveId" clId="{B635F377-C09B-43AD-83D8-44F4BF13844C}" dt="2020-05-12T22:06:42.937" v="9190" actId="20577"/>
          <ac:spMkLst>
            <pc:docMk/>
            <pc:sldMk cId="279879046" sldId="326"/>
            <ac:spMk id="24" creationId="{E428B626-5282-4644-B004-273CB12F5E62}"/>
          </ac:spMkLst>
        </pc:spChg>
        <pc:spChg chg="mod">
          <ac:chgData name="Majeda Al Hermi" userId="ebe551ee1b006974" providerId="LiveId" clId="{B635F377-C09B-43AD-83D8-44F4BF13844C}" dt="2020-05-12T22:36:29.062" v="9345" actId="20577"/>
          <ac:spMkLst>
            <pc:docMk/>
            <pc:sldMk cId="279879046" sldId="326"/>
            <ac:spMk id="28" creationId="{00000000-0000-0000-0000-000000000000}"/>
          </ac:spMkLst>
        </pc:spChg>
        <pc:spChg chg="del mod">
          <ac:chgData name="Majeda Al Hermi" userId="ebe551ee1b006974" providerId="LiveId" clId="{B635F377-C09B-43AD-83D8-44F4BF13844C}" dt="2020-05-12T21:59:59.691" v="8879" actId="478"/>
          <ac:spMkLst>
            <pc:docMk/>
            <pc:sldMk cId="279879046" sldId="326"/>
            <ac:spMk id="30" creationId="{295B75D3-93E9-40DD-8637-33D717695B92}"/>
          </ac:spMkLst>
        </pc:spChg>
      </pc:sldChg>
      <pc:sldChg chg="modSp add mod modTransition">
        <pc:chgData name="Majeda Al Hermi" userId="ebe551ee1b006974" providerId="LiveId" clId="{B635F377-C09B-43AD-83D8-44F4BF13844C}" dt="2020-05-12T22:12:56.603" v="9204"/>
        <pc:sldMkLst>
          <pc:docMk/>
          <pc:sldMk cId="270028634" sldId="327"/>
        </pc:sldMkLst>
        <pc:spChg chg="mod">
          <ac:chgData name="Majeda Al Hermi" userId="ebe551ee1b006974" providerId="LiveId" clId="{B635F377-C09B-43AD-83D8-44F4BF13844C}" dt="2020-05-12T21:51:54.860" v="8628" actId="20577"/>
          <ac:spMkLst>
            <pc:docMk/>
            <pc:sldMk cId="270028634" sldId="327"/>
            <ac:spMk id="2" creationId="{2CCE1C5A-EBE4-4EAA-B3C2-7AACA1CC56E8}"/>
          </ac:spMkLst>
        </pc:spChg>
        <pc:spChg chg="mod">
          <ac:chgData name="Majeda Al Hermi" userId="ebe551ee1b006974" providerId="LiveId" clId="{B635F377-C09B-43AD-83D8-44F4BF13844C}" dt="2020-05-12T21:51:43.581" v="8626"/>
          <ac:spMkLst>
            <pc:docMk/>
            <pc:sldMk cId="270028634" sldId="327"/>
            <ac:spMk id="31" creationId="{C2C242FD-D4B4-411A-B7D0-9F429FC9E38C}"/>
          </ac:spMkLst>
        </pc:spChg>
        <pc:spChg chg="mod">
          <ac:chgData name="Majeda Al Hermi" userId="ebe551ee1b006974" providerId="LiveId" clId="{B635F377-C09B-43AD-83D8-44F4BF13844C}" dt="2020-05-12T21:51:51.876" v="8627"/>
          <ac:spMkLst>
            <pc:docMk/>
            <pc:sldMk cId="270028634" sldId="327"/>
            <ac:spMk id="32" creationId="{5C8C1C8F-423E-4C9B-886D-0403D68E4CDD}"/>
          </ac:spMkLst>
        </pc:spChg>
      </pc:sldChg>
      <pc:sldChg chg="new del">
        <pc:chgData name="Majeda Al Hermi" userId="ebe551ee1b006974" providerId="LiveId" clId="{B635F377-C09B-43AD-83D8-44F4BF13844C}" dt="2020-05-12T21:47:19.264" v="8456" actId="680"/>
        <pc:sldMkLst>
          <pc:docMk/>
          <pc:sldMk cId="3551913913" sldId="327"/>
        </pc:sldMkLst>
      </pc:sldChg>
      <pc:sldChg chg="modSp add mod modTransition">
        <pc:chgData name="Majeda Al Hermi" userId="ebe551ee1b006974" providerId="LiveId" clId="{B635F377-C09B-43AD-83D8-44F4BF13844C}" dt="2020-05-12T22:12:58.628" v="9205"/>
        <pc:sldMkLst>
          <pc:docMk/>
          <pc:sldMk cId="2098207207" sldId="328"/>
        </pc:sldMkLst>
        <pc:spChg chg="mod">
          <ac:chgData name="Majeda Al Hermi" userId="ebe551ee1b006974" providerId="LiveId" clId="{B635F377-C09B-43AD-83D8-44F4BF13844C}" dt="2020-05-12T21:53:51.205" v="8689" actId="20577"/>
          <ac:spMkLst>
            <pc:docMk/>
            <pc:sldMk cId="2098207207" sldId="328"/>
            <ac:spMk id="2" creationId="{2CCE1C5A-EBE4-4EAA-B3C2-7AACA1CC56E8}"/>
          </ac:spMkLst>
        </pc:spChg>
        <pc:spChg chg="mod">
          <ac:chgData name="Majeda Al Hermi" userId="ebe551ee1b006974" providerId="LiveId" clId="{B635F377-C09B-43AD-83D8-44F4BF13844C}" dt="2020-05-12T21:54:15.558" v="8690"/>
          <ac:spMkLst>
            <pc:docMk/>
            <pc:sldMk cId="2098207207" sldId="328"/>
            <ac:spMk id="31" creationId="{C2C242FD-D4B4-411A-B7D0-9F429FC9E38C}"/>
          </ac:spMkLst>
        </pc:spChg>
        <pc:spChg chg="mod">
          <ac:chgData name="Majeda Al Hermi" userId="ebe551ee1b006974" providerId="LiveId" clId="{B635F377-C09B-43AD-83D8-44F4BF13844C}" dt="2020-05-12T21:54:33.101" v="8691"/>
          <ac:spMkLst>
            <pc:docMk/>
            <pc:sldMk cId="2098207207" sldId="328"/>
            <ac:spMk id="32" creationId="{5C8C1C8F-423E-4C9B-886D-0403D68E4CDD}"/>
          </ac:spMkLst>
        </pc:spChg>
      </pc:sldChg>
      <pc:sldChg chg="modSp add mod modTransition">
        <pc:chgData name="Majeda Al Hermi" userId="ebe551ee1b006974" providerId="LiveId" clId="{B635F377-C09B-43AD-83D8-44F4BF13844C}" dt="2020-05-12T22:13:00.987" v="9206"/>
        <pc:sldMkLst>
          <pc:docMk/>
          <pc:sldMk cId="1659155473" sldId="329"/>
        </pc:sldMkLst>
        <pc:spChg chg="mod">
          <ac:chgData name="Majeda Al Hermi" userId="ebe551ee1b006974" providerId="LiveId" clId="{B635F377-C09B-43AD-83D8-44F4BF13844C}" dt="2020-05-12T21:56:19.209" v="8784" actId="14100"/>
          <ac:spMkLst>
            <pc:docMk/>
            <pc:sldMk cId="1659155473" sldId="329"/>
            <ac:spMk id="2" creationId="{2CCE1C5A-EBE4-4EAA-B3C2-7AACA1CC56E8}"/>
          </ac:spMkLst>
        </pc:spChg>
        <pc:spChg chg="mod">
          <ac:chgData name="Majeda Al Hermi" userId="ebe551ee1b006974" providerId="LiveId" clId="{B635F377-C09B-43AD-83D8-44F4BF13844C}" dt="2020-05-12T21:57:04.273" v="8786"/>
          <ac:spMkLst>
            <pc:docMk/>
            <pc:sldMk cId="1659155473" sldId="329"/>
            <ac:spMk id="31" creationId="{C2C242FD-D4B4-411A-B7D0-9F429FC9E38C}"/>
          </ac:spMkLst>
        </pc:spChg>
        <pc:spChg chg="mod">
          <ac:chgData name="Majeda Al Hermi" userId="ebe551ee1b006974" providerId="LiveId" clId="{B635F377-C09B-43AD-83D8-44F4BF13844C}" dt="2020-05-12T21:56:58.836" v="8785"/>
          <ac:spMkLst>
            <pc:docMk/>
            <pc:sldMk cId="1659155473" sldId="329"/>
            <ac:spMk id="32" creationId="{5C8C1C8F-423E-4C9B-886D-0403D68E4CDD}"/>
          </ac:spMkLst>
        </pc:spChg>
      </pc:sldChg>
      <pc:sldChg chg="modSp add mod modTransition">
        <pc:chgData name="Majeda Al Hermi" userId="ebe551ee1b006974" providerId="LiveId" clId="{B635F377-C09B-43AD-83D8-44F4BF13844C}" dt="2020-05-12T22:13:03.392" v="9207"/>
        <pc:sldMkLst>
          <pc:docMk/>
          <pc:sldMk cId="3281431781" sldId="330"/>
        </pc:sldMkLst>
        <pc:spChg chg="mod">
          <ac:chgData name="Majeda Al Hermi" userId="ebe551ee1b006974" providerId="LiveId" clId="{B635F377-C09B-43AD-83D8-44F4BF13844C}" dt="2020-05-12T21:58:02.412" v="8867" actId="20577"/>
          <ac:spMkLst>
            <pc:docMk/>
            <pc:sldMk cId="3281431781" sldId="330"/>
            <ac:spMk id="2" creationId="{2CCE1C5A-EBE4-4EAA-B3C2-7AACA1CC56E8}"/>
          </ac:spMkLst>
        </pc:spChg>
        <pc:spChg chg="mod">
          <ac:chgData name="Majeda Al Hermi" userId="ebe551ee1b006974" providerId="LiveId" clId="{B635F377-C09B-43AD-83D8-44F4BF13844C}" dt="2020-05-12T21:58:22.817" v="8869"/>
          <ac:spMkLst>
            <pc:docMk/>
            <pc:sldMk cId="3281431781" sldId="330"/>
            <ac:spMk id="31" creationId="{C2C242FD-D4B4-411A-B7D0-9F429FC9E38C}"/>
          </ac:spMkLst>
        </pc:spChg>
        <pc:spChg chg="mod">
          <ac:chgData name="Majeda Al Hermi" userId="ebe551ee1b006974" providerId="LiveId" clId="{B635F377-C09B-43AD-83D8-44F4BF13844C}" dt="2020-05-12T21:58:27.996" v="8870"/>
          <ac:spMkLst>
            <pc:docMk/>
            <pc:sldMk cId="3281431781" sldId="330"/>
            <ac:spMk id="32" creationId="{5C8C1C8F-423E-4C9B-886D-0403D68E4CDD}"/>
          </ac:spMkLst>
        </pc:spChg>
      </pc:sldChg>
      <pc:sldChg chg="modSp add">
        <pc:chgData name="Majeda Al Hermi" userId="ebe551ee1b006974" providerId="LiveId" clId="{B635F377-C09B-43AD-83D8-44F4BF13844C}" dt="2020-05-12T22:09:09.732" v="9199"/>
        <pc:sldMkLst>
          <pc:docMk/>
          <pc:sldMk cId="3512036902" sldId="331"/>
        </pc:sldMkLst>
        <pc:spChg chg="mod">
          <ac:chgData name="Majeda Al Hermi" userId="ebe551ee1b006974" providerId="LiveId" clId="{B635F377-C09B-43AD-83D8-44F4BF13844C}" dt="2020-05-12T22:09:09.732" v="9199"/>
          <ac:spMkLst>
            <pc:docMk/>
            <pc:sldMk cId="3512036902" sldId="331"/>
            <ac:spMk id="21" creationId="{00000000-0000-0000-0000-000000000000}"/>
          </ac:spMkLst>
        </pc:spChg>
      </pc:sldChg>
      <pc:sldChg chg="modSp add">
        <pc:chgData name="Majeda Al Hermi" userId="ebe551ee1b006974" providerId="LiveId" clId="{B635F377-C09B-43AD-83D8-44F4BF13844C}" dt="2020-05-12T22:09:21.604" v="9200"/>
        <pc:sldMkLst>
          <pc:docMk/>
          <pc:sldMk cId="1042272663" sldId="332"/>
        </pc:sldMkLst>
        <pc:spChg chg="mod">
          <ac:chgData name="Majeda Al Hermi" userId="ebe551ee1b006974" providerId="LiveId" clId="{B635F377-C09B-43AD-83D8-44F4BF13844C}" dt="2020-05-12T22:09:21.604" v="9200"/>
          <ac:spMkLst>
            <pc:docMk/>
            <pc:sldMk cId="1042272663" sldId="332"/>
            <ac:spMk id="22" creationId="{00000000-0000-0000-0000-000000000000}"/>
          </ac:spMkLst>
        </pc:spChg>
      </pc:sldChg>
      <pc:sldChg chg="modSp add mod modTransition">
        <pc:chgData name="Majeda Al Hermi" userId="ebe551ee1b006974" providerId="LiveId" clId="{B635F377-C09B-43AD-83D8-44F4BF13844C}" dt="2020-05-12T22:13:06.798" v="9208"/>
        <pc:sldMkLst>
          <pc:docMk/>
          <pc:sldMk cId="3094545353" sldId="333"/>
        </pc:sldMkLst>
        <pc:spChg chg="mod">
          <ac:chgData name="Majeda Al Hermi" userId="ebe551ee1b006974" providerId="LiveId" clId="{B635F377-C09B-43AD-83D8-44F4BF13844C}" dt="2020-05-12T22:03:59.383" v="9180" actId="20577"/>
          <ac:spMkLst>
            <pc:docMk/>
            <pc:sldMk cId="3094545353" sldId="333"/>
            <ac:spMk id="2" creationId="{2CCE1C5A-EBE4-4EAA-B3C2-7AACA1CC56E8}"/>
          </ac:spMkLst>
        </pc:spChg>
        <pc:spChg chg="mod">
          <ac:chgData name="Majeda Al Hermi" userId="ebe551ee1b006974" providerId="LiveId" clId="{B635F377-C09B-43AD-83D8-44F4BF13844C}" dt="2020-05-12T22:04:59.472" v="9184"/>
          <ac:spMkLst>
            <pc:docMk/>
            <pc:sldMk cId="3094545353" sldId="333"/>
            <ac:spMk id="31" creationId="{C2C242FD-D4B4-411A-B7D0-9F429FC9E38C}"/>
          </ac:spMkLst>
        </pc:spChg>
        <pc:spChg chg="mod">
          <ac:chgData name="Majeda Al Hermi" userId="ebe551ee1b006974" providerId="LiveId" clId="{B635F377-C09B-43AD-83D8-44F4BF13844C}" dt="2020-05-12T22:05:04.058" v="9185"/>
          <ac:spMkLst>
            <pc:docMk/>
            <pc:sldMk cId="3094545353" sldId="333"/>
            <ac:spMk id="32" creationId="{5C8C1C8F-423E-4C9B-886D-0403D68E4CDD}"/>
          </ac:spMkLst>
        </pc:spChg>
      </pc:sldChg>
      <pc:sldChg chg="add del setBg">
        <pc:chgData name="Majeda Al Hermi" userId="ebe551ee1b006974" providerId="LiveId" clId="{B635F377-C09B-43AD-83D8-44F4BF13844C}" dt="2020-05-12T22:04:44.879" v="9182"/>
        <pc:sldMkLst>
          <pc:docMk/>
          <pc:sldMk cId="1832309729" sldId="334"/>
        </pc:sldMkLst>
      </pc:sldChg>
      <pc:sldChg chg="modSp add">
        <pc:chgData name="Majeda Al Hermi" userId="ebe551ee1b006974" providerId="LiveId" clId="{B635F377-C09B-43AD-83D8-44F4BF13844C}" dt="2020-05-12T22:09:36.257" v="9201"/>
        <pc:sldMkLst>
          <pc:docMk/>
          <pc:sldMk cId="3805667416" sldId="334"/>
        </pc:sldMkLst>
        <pc:spChg chg="mod">
          <ac:chgData name="Majeda Al Hermi" userId="ebe551ee1b006974" providerId="LiveId" clId="{B635F377-C09B-43AD-83D8-44F4BF13844C}" dt="2020-05-12T22:09:36.257" v="9201"/>
          <ac:spMkLst>
            <pc:docMk/>
            <pc:sldMk cId="3805667416" sldId="334"/>
            <ac:spMk id="21" creationId="{00000000-0000-0000-0000-000000000000}"/>
          </ac:spMkLst>
        </pc:spChg>
      </pc:sldChg>
      <pc:sldChg chg="add del setBg">
        <pc:chgData name="Majeda Al Hermi" userId="ebe551ee1b006974" providerId="LiveId" clId="{B635F377-C09B-43AD-83D8-44F4BF13844C}" dt="2020-05-12T22:04:44.879" v="9182"/>
        <pc:sldMkLst>
          <pc:docMk/>
          <pc:sldMk cId="1798839966" sldId="335"/>
        </pc:sldMkLst>
      </pc:sldChg>
      <pc:sldChg chg="modSp add">
        <pc:chgData name="Majeda Al Hermi" userId="ebe551ee1b006974" providerId="LiveId" clId="{B635F377-C09B-43AD-83D8-44F4BF13844C}" dt="2020-05-12T22:09:44.802" v="9202"/>
        <pc:sldMkLst>
          <pc:docMk/>
          <pc:sldMk cId="2669858795" sldId="335"/>
        </pc:sldMkLst>
        <pc:spChg chg="mod">
          <ac:chgData name="Majeda Al Hermi" userId="ebe551ee1b006974" providerId="LiveId" clId="{B635F377-C09B-43AD-83D8-44F4BF13844C}" dt="2020-05-12T22:09:44.802" v="9202"/>
          <ac:spMkLst>
            <pc:docMk/>
            <pc:sldMk cId="2669858795" sldId="335"/>
            <ac:spMk id="22" creationId="{00000000-0000-0000-0000-000000000000}"/>
          </ac:spMkLst>
        </pc:spChg>
      </pc:sldChg>
    </pc:docChg>
  </pc:docChgLst>
  <pc:docChgLst>
    <pc:chgData name="Majeda Al Hermi" userId="ebe551ee1b006974" providerId="LiveId" clId="{3F358860-8A7F-4A7F-8106-0AF7B5F7AABB}"/>
    <pc:docChg chg="custSel modSld">
      <pc:chgData name="Majeda Al Hermi" userId="ebe551ee1b006974" providerId="LiveId" clId="{3F358860-8A7F-4A7F-8106-0AF7B5F7AABB}" dt="2020-06-13T09:53:28.720" v="424" actId="1076"/>
      <pc:docMkLst>
        <pc:docMk/>
      </pc:docMkLst>
      <pc:sldChg chg="addSp modSp mod">
        <pc:chgData name="Majeda Al Hermi" userId="ebe551ee1b006974" providerId="LiveId" clId="{3F358860-8A7F-4A7F-8106-0AF7B5F7AABB}" dt="2020-06-13T09:42:50.638" v="218" actId="20577"/>
        <pc:sldMkLst>
          <pc:docMk/>
          <pc:sldMk cId="3255457237" sldId="256"/>
        </pc:sldMkLst>
        <pc:spChg chg="mod">
          <ac:chgData name="Majeda Al Hermi" userId="ebe551ee1b006974" providerId="LiveId" clId="{3F358860-8A7F-4A7F-8106-0AF7B5F7AABB}" dt="2020-06-13T09:29:29.957" v="58" actId="1076"/>
          <ac:spMkLst>
            <pc:docMk/>
            <pc:sldMk cId="3255457237" sldId="256"/>
            <ac:spMk id="3" creationId="{00000000-0000-0000-0000-000000000000}"/>
          </ac:spMkLst>
        </pc:spChg>
        <pc:spChg chg="add mod">
          <ac:chgData name="Majeda Al Hermi" userId="ebe551ee1b006974" providerId="LiveId" clId="{3F358860-8A7F-4A7F-8106-0AF7B5F7AABB}" dt="2020-06-13T09:29:33.401" v="59" actId="1076"/>
          <ac:spMkLst>
            <pc:docMk/>
            <pc:sldMk cId="3255457237" sldId="256"/>
            <ac:spMk id="4" creationId="{5C9EDA64-62B3-49CB-907D-D5D870846797}"/>
          </ac:spMkLst>
        </pc:spChg>
        <pc:spChg chg="add mod">
          <ac:chgData name="Majeda Al Hermi" userId="ebe551ee1b006974" providerId="LiveId" clId="{3F358860-8A7F-4A7F-8106-0AF7B5F7AABB}" dt="2020-06-13T09:42:50.638" v="218" actId="20577"/>
          <ac:spMkLst>
            <pc:docMk/>
            <pc:sldMk cId="3255457237" sldId="256"/>
            <ac:spMk id="5" creationId="{01E8EEDB-1A32-45DC-A10A-01C07E459A90}"/>
          </ac:spMkLst>
        </pc:spChg>
      </pc:sldChg>
      <pc:sldChg chg="addSp delSp modSp mod">
        <pc:chgData name="Majeda Al Hermi" userId="ebe551ee1b006974" providerId="LiveId" clId="{3F358860-8A7F-4A7F-8106-0AF7B5F7AABB}" dt="2020-06-13T09:53:28.720" v="424" actId="1076"/>
        <pc:sldMkLst>
          <pc:docMk/>
          <pc:sldMk cId="2763317508" sldId="258"/>
        </pc:sldMkLst>
        <pc:spChg chg="add mod">
          <ac:chgData name="Majeda Al Hermi" userId="ebe551ee1b006974" providerId="LiveId" clId="{3F358860-8A7F-4A7F-8106-0AF7B5F7AABB}" dt="2020-06-13T09:47:58.087" v="413" actId="1076"/>
          <ac:spMkLst>
            <pc:docMk/>
            <pc:sldMk cId="2763317508" sldId="258"/>
            <ac:spMk id="2" creationId="{E559DDD1-AE14-4650-8488-CEAEF07C36E1}"/>
          </ac:spMkLst>
        </pc:spChg>
        <pc:picChg chg="add mod">
          <ac:chgData name="Majeda Al Hermi" userId="ebe551ee1b006974" providerId="LiveId" clId="{3F358860-8A7F-4A7F-8106-0AF7B5F7AABB}" dt="2020-06-13T09:47:58.087" v="413" actId="1076"/>
          <ac:picMkLst>
            <pc:docMk/>
            <pc:sldMk cId="2763317508" sldId="258"/>
            <ac:picMk id="5" creationId="{1F5FCFC6-E1A1-47F5-80FF-08434F78D171}"/>
          </ac:picMkLst>
        </pc:picChg>
        <pc:picChg chg="add mod">
          <ac:chgData name="Majeda Al Hermi" userId="ebe551ee1b006974" providerId="LiveId" clId="{3F358860-8A7F-4A7F-8106-0AF7B5F7AABB}" dt="2020-06-13T09:53:28.720" v="424" actId="1076"/>
          <ac:picMkLst>
            <pc:docMk/>
            <pc:sldMk cId="2763317508" sldId="258"/>
            <ac:picMk id="9" creationId="{419EACD4-014C-4901-8876-ABE23328835E}"/>
          </ac:picMkLst>
        </pc:picChg>
        <pc:picChg chg="add del mod">
          <ac:chgData name="Majeda Al Hermi" userId="ebe551ee1b006974" providerId="LiveId" clId="{3F358860-8A7F-4A7F-8106-0AF7B5F7AABB}" dt="2020-06-13T09:53:17.497" v="421" actId="478"/>
          <ac:picMkLst>
            <pc:docMk/>
            <pc:sldMk cId="2763317508" sldId="258"/>
            <ac:picMk id="1026" creationId="{E925E1E0-D1BF-4912-92D7-BE16ACD6D0D2}"/>
          </ac:picMkLst>
        </pc:picChg>
      </pc:sldChg>
      <pc:sldChg chg="addSp modSp mod">
        <pc:chgData name="Majeda Al Hermi" userId="ebe551ee1b006974" providerId="LiveId" clId="{3F358860-8A7F-4A7F-8106-0AF7B5F7AABB}" dt="2020-06-13T09:44:29.194" v="371" actId="20577"/>
        <pc:sldMkLst>
          <pc:docMk/>
          <pc:sldMk cId="2238683589" sldId="263"/>
        </pc:sldMkLst>
        <pc:spChg chg="add mod">
          <ac:chgData name="Majeda Al Hermi" userId="ebe551ee1b006974" providerId="LiveId" clId="{3F358860-8A7F-4A7F-8106-0AF7B5F7AABB}" dt="2020-06-13T09:44:29.194" v="371" actId="20577"/>
          <ac:spMkLst>
            <pc:docMk/>
            <pc:sldMk cId="2238683589" sldId="263"/>
            <ac:spMk id="2" creationId="{96F1A031-4685-48D9-B8FB-35492BE61E33}"/>
          </ac:spMkLst>
        </pc:spChg>
        <pc:spChg chg="mod">
          <ac:chgData name="Majeda Al Hermi" userId="ebe551ee1b006974" providerId="LiveId" clId="{3F358860-8A7F-4A7F-8106-0AF7B5F7AABB}" dt="2020-06-13T09:33:11.659" v="90" actId="113"/>
          <ac:spMkLst>
            <pc:docMk/>
            <pc:sldMk cId="2238683589" sldId="263"/>
            <ac:spMk id="20" creationId="{930C97ED-1EA4-4F48-AB8D-314B631154AC}"/>
          </ac:spMkLst>
        </pc:spChg>
      </pc:sldChg>
      <pc:sldChg chg="addSp modSp">
        <pc:chgData name="Majeda Al Hermi" userId="ebe551ee1b006974" providerId="LiveId" clId="{3F358860-8A7F-4A7F-8106-0AF7B5F7AABB}" dt="2020-06-13T09:45:56.797" v="401"/>
        <pc:sldMkLst>
          <pc:docMk/>
          <pc:sldMk cId="1539611066" sldId="277"/>
        </pc:sldMkLst>
        <pc:spChg chg="add mod">
          <ac:chgData name="Majeda Al Hermi" userId="ebe551ee1b006974" providerId="LiveId" clId="{3F358860-8A7F-4A7F-8106-0AF7B5F7AABB}" dt="2020-06-13T09:45:56.797" v="401"/>
          <ac:spMkLst>
            <pc:docMk/>
            <pc:sldMk cId="1539611066" sldId="277"/>
            <ac:spMk id="5" creationId="{691B0240-47E5-473C-9D6D-86EE321345A2}"/>
          </ac:spMkLst>
        </pc:spChg>
      </pc:sldChg>
      <pc:sldChg chg="addSp modSp">
        <pc:chgData name="Majeda Al Hermi" userId="ebe551ee1b006974" providerId="LiveId" clId="{3F358860-8A7F-4A7F-8106-0AF7B5F7AABB}" dt="2020-06-13T09:46:00.343" v="402"/>
        <pc:sldMkLst>
          <pc:docMk/>
          <pc:sldMk cId="2914503434" sldId="278"/>
        </pc:sldMkLst>
        <pc:spChg chg="add mod">
          <ac:chgData name="Majeda Al Hermi" userId="ebe551ee1b006974" providerId="LiveId" clId="{3F358860-8A7F-4A7F-8106-0AF7B5F7AABB}" dt="2020-06-13T09:46:00.343" v="402"/>
          <ac:spMkLst>
            <pc:docMk/>
            <pc:sldMk cId="2914503434" sldId="278"/>
            <ac:spMk id="4" creationId="{5CDFB33E-BFF9-4CD2-A1F4-A441A81AD5EF}"/>
          </ac:spMkLst>
        </pc:spChg>
      </pc:sldChg>
      <pc:sldChg chg="addSp modSp">
        <pc:chgData name="Majeda Al Hermi" userId="ebe551ee1b006974" providerId="LiveId" clId="{3F358860-8A7F-4A7F-8106-0AF7B5F7AABB}" dt="2020-06-13T09:46:02.045" v="403"/>
        <pc:sldMkLst>
          <pc:docMk/>
          <pc:sldMk cId="216719641" sldId="280"/>
        </pc:sldMkLst>
        <pc:spChg chg="add mod">
          <ac:chgData name="Majeda Al Hermi" userId="ebe551ee1b006974" providerId="LiveId" clId="{3F358860-8A7F-4A7F-8106-0AF7B5F7AABB}" dt="2020-06-13T09:46:02.045" v="403"/>
          <ac:spMkLst>
            <pc:docMk/>
            <pc:sldMk cId="216719641" sldId="280"/>
            <ac:spMk id="5" creationId="{1844FD2C-0813-4612-83CC-09AC82430CF7}"/>
          </ac:spMkLst>
        </pc:spChg>
      </pc:sldChg>
      <pc:sldChg chg="addSp modSp">
        <pc:chgData name="Majeda Al Hermi" userId="ebe551ee1b006974" providerId="LiveId" clId="{3F358860-8A7F-4A7F-8106-0AF7B5F7AABB}" dt="2020-06-13T09:46:03.503" v="404"/>
        <pc:sldMkLst>
          <pc:docMk/>
          <pc:sldMk cId="2136833537" sldId="281"/>
        </pc:sldMkLst>
        <pc:spChg chg="add mod">
          <ac:chgData name="Majeda Al Hermi" userId="ebe551ee1b006974" providerId="LiveId" clId="{3F358860-8A7F-4A7F-8106-0AF7B5F7AABB}" dt="2020-06-13T09:46:03.503" v="404"/>
          <ac:spMkLst>
            <pc:docMk/>
            <pc:sldMk cId="2136833537" sldId="281"/>
            <ac:spMk id="4" creationId="{3520C2FB-A0FA-488A-BAB4-3186B9D4707A}"/>
          </ac:spMkLst>
        </pc:spChg>
      </pc:sldChg>
      <pc:sldChg chg="addSp modSp">
        <pc:chgData name="Majeda Al Hermi" userId="ebe551ee1b006974" providerId="LiveId" clId="{3F358860-8A7F-4A7F-8106-0AF7B5F7AABB}" dt="2020-06-13T09:46:05.154" v="405"/>
        <pc:sldMkLst>
          <pc:docMk/>
          <pc:sldMk cId="694572677" sldId="282"/>
        </pc:sldMkLst>
        <pc:spChg chg="add mod">
          <ac:chgData name="Majeda Al Hermi" userId="ebe551ee1b006974" providerId="LiveId" clId="{3F358860-8A7F-4A7F-8106-0AF7B5F7AABB}" dt="2020-06-13T09:46:05.154" v="405"/>
          <ac:spMkLst>
            <pc:docMk/>
            <pc:sldMk cId="694572677" sldId="282"/>
            <ac:spMk id="5" creationId="{B5D92D76-F355-4245-B516-7455321A5803}"/>
          </ac:spMkLst>
        </pc:spChg>
      </pc:sldChg>
      <pc:sldChg chg="addSp modSp">
        <pc:chgData name="Majeda Al Hermi" userId="ebe551ee1b006974" providerId="LiveId" clId="{3F358860-8A7F-4A7F-8106-0AF7B5F7AABB}" dt="2020-06-13T09:46:07.158" v="406"/>
        <pc:sldMkLst>
          <pc:docMk/>
          <pc:sldMk cId="3874067320" sldId="283"/>
        </pc:sldMkLst>
        <pc:spChg chg="add mod">
          <ac:chgData name="Majeda Al Hermi" userId="ebe551ee1b006974" providerId="LiveId" clId="{3F358860-8A7F-4A7F-8106-0AF7B5F7AABB}" dt="2020-06-13T09:46:07.158" v="406"/>
          <ac:spMkLst>
            <pc:docMk/>
            <pc:sldMk cId="3874067320" sldId="283"/>
            <ac:spMk id="4" creationId="{4D700A58-3FAC-4010-B592-1FDE33AF394A}"/>
          </ac:spMkLst>
        </pc:spChg>
      </pc:sldChg>
      <pc:sldChg chg="addSp modSp">
        <pc:chgData name="Majeda Al Hermi" userId="ebe551ee1b006974" providerId="LiveId" clId="{3F358860-8A7F-4A7F-8106-0AF7B5F7AABB}" dt="2020-06-13T09:46:08.776" v="407"/>
        <pc:sldMkLst>
          <pc:docMk/>
          <pc:sldMk cId="2892184134" sldId="284"/>
        </pc:sldMkLst>
        <pc:spChg chg="add mod">
          <ac:chgData name="Majeda Al Hermi" userId="ebe551ee1b006974" providerId="LiveId" clId="{3F358860-8A7F-4A7F-8106-0AF7B5F7AABB}" dt="2020-06-13T09:46:08.776" v="407"/>
          <ac:spMkLst>
            <pc:docMk/>
            <pc:sldMk cId="2892184134" sldId="284"/>
            <ac:spMk id="5" creationId="{73F898BF-8629-4A2B-8D7C-02E092950D14}"/>
          </ac:spMkLst>
        </pc:spChg>
      </pc:sldChg>
      <pc:sldChg chg="addSp modSp">
        <pc:chgData name="Majeda Al Hermi" userId="ebe551ee1b006974" providerId="LiveId" clId="{3F358860-8A7F-4A7F-8106-0AF7B5F7AABB}" dt="2020-06-13T09:46:12.347" v="408"/>
        <pc:sldMkLst>
          <pc:docMk/>
          <pc:sldMk cId="558117651" sldId="285"/>
        </pc:sldMkLst>
        <pc:spChg chg="add mod">
          <ac:chgData name="Majeda Al Hermi" userId="ebe551ee1b006974" providerId="LiveId" clId="{3F358860-8A7F-4A7F-8106-0AF7B5F7AABB}" dt="2020-06-13T09:46:12.347" v="408"/>
          <ac:spMkLst>
            <pc:docMk/>
            <pc:sldMk cId="558117651" sldId="285"/>
            <ac:spMk id="4" creationId="{9862339D-F339-4D1E-BAE4-D1FD719103D2}"/>
          </ac:spMkLst>
        </pc:spChg>
      </pc:sldChg>
      <pc:sldChg chg="addSp modSp setBg">
        <pc:chgData name="Majeda Al Hermi" userId="ebe551ee1b006974" providerId="LiveId" clId="{3F358860-8A7F-4A7F-8106-0AF7B5F7AABB}" dt="2020-06-13T09:45:55" v="400"/>
        <pc:sldMkLst>
          <pc:docMk/>
          <pc:sldMk cId="2987730381" sldId="288"/>
        </pc:sldMkLst>
        <pc:spChg chg="add mod">
          <ac:chgData name="Majeda Al Hermi" userId="ebe551ee1b006974" providerId="LiveId" clId="{3F358860-8A7F-4A7F-8106-0AF7B5F7AABB}" dt="2020-06-13T09:45:55" v="400"/>
          <ac:spMkLst>
            <pc:docMk/>
            <pc:sldMk cId="2987730381" sldId="288"/>
            <ac:spMk id="3" creationId="{3077D411-6373-45BE-A80D-5746E7FF7826}"/>
          </ac:spMkLst>
        </pc:spChg>
      </pc:sldChg>
      <pc:sldChg chg="addSp modSp mod">
        <pc:chgData name="Majeda Al Hermi" userId="ebe551ee1b006974" providerId="LiveId" clId="{3F358860-8A7F-4A7F-8106-0AF7B5F7AABB}" dt="2020-06-13T09:44:43.642" v="372"/>
        <pc:sldMkLst>
          <pc:docMk/>
          <pc:sldMk cId="4208773950" sldId="304"/>
        </pc:sldMkLst>
        <pc:spChg chg="add mod">
          <ac:chgData name="Majeda Al Hermi" userId="ebe551ee1b006974" providerId="LiveId" clId="{3F358860-8A7F-4A7F-8106-0AF7B5F7AABB}" dt="2020-06-13T09:44:43.642" v="372"/>
          <ac:spMkLst>
            <pc:docMk/>
            <pc:sldMk cId="4208773950" sldId="304"/>
            <ac:spMk id="7" creationId="{F46BD2A5-A8AF-4E04-A2AE-90260FA8879B}"/>
          </ac:spMkLst>
        </pc:spChg>
        <pc:spChg chg="mod">
          <ac:chgData name="Majeda Al Hermi" userId="ebe551ee1b006974" providerId="LiveId" clId="{3F358860-8A7F-4A7F-8106-0AF7B5F7AABB}" dt="2020-06-13T09:33:27.515" v="94" actId="403"/>
          <ac:spMkLst>
            <pc:docMk/>
            <pc:sldMk cId="4208773950" sldId="304"/>
            <ac:spMk id="15" creationId="{EF943C42-07A6-43AD-B89E-95DE0A433C71}"/>
          </ac:spMkLst>
        </pc:spChg>
      </pc:sldChg>
      <pc:sldChg chg="addSp modSp mod">
        <pc:chgData name="Majeda Al Hermi" userId="ebe551ee1b006974" providerId="LiveId" clId="{3F358860-8A7F-4A7F-8106-0AF7B5F7AABB}" dt="2020-06-13T09:44:46.391" v="373"/>
        <pc:sldMkLst>
          <pc:docMk/>
          <pc:sldMk cId="697881854" sldId="305"/>
        </pc:sldMkLst>
        <pc:spChg chg="mod">
          <ac:chgData name="Majeda Al Hermi" userId="ebe551ee1b006974" providerId="LiveId" clId="{3F358860-8A7F-4A7F-8106-0AF7B5F7AABB}" dt="2020-06-13T09:33:44.792" v="98" actId="403"/>
          <ac:spMkLst>
            <pc:docMk/>
            <pc:sldMk cId="697881854" sldId="305"/>
            <ac:spMk id="24" creationId="{E428B626-5282-4644-B004-273CB12F5E62}"/>
          </ac:spMkLst>
        </pc:spChg>
        <pc:spChg chg="add mod">
          <ac:chgData name="Majeda Al Hermi" userId="ebe551ee1b006974" providerId="LiveId" clId="{3F358860-8A7F-4A7F-8106-0AF7B5F7AABB}" dt="2020-06-13T09:44:46.391" v="373"/>
          <ac:spMkLst>
            <pc:docMk/>
            <pc:sldMk cId="697881854" sldId="305"/>
            <ac:spMk id="32" creationId="{CCD8CA2A-A737-4DB3-ACF0-D643AF0EEC2B}"/>
          </ac:spMkLst>
        </pc:spChg>
      </pc:sldChg>
      <pc:sldChg chg="addSp modSp">
        <pc:chgData name="Majeda Al Hermi" userId="ebe551ee1b006974" providerId="LiveId" clId="{3F358860-8A7F-4A7F-8106-0AF7B5F7AABB}" dt="2020-06-13T09:44:51.437" v="375"/>
        <pc:sldMkLst>
          <pc:docMk/>
          <pc:sldMk cId="16698472" sldId="306"/>
        </pc:sldMkLst>
        <pc:spChg chg="mod">
          <ac:chgData name="Majeda Al Hermi" userId="ebe551ee1b006974" providerId="LiveId" clId="{3F358860-8A7F-4A7F-8106-0AF7B5F7AABB}" dt="2020-06-13T09:34:24.030" v="106" actId="403"/>
          <ac:spMkLst>
            <pc:docMk/>
            <pc:sldMk cId="16698472" sldId="306"/>
            <ac:spMk id="2" creationId="{2DF1FAD9-A247-4308-8499-E8CA4B6A1CF4}"/>
          </ac:spMkLst>
        </pc:spChg>
        <pc:spChg chg="add mod">
          <ac:chgData name="Majeda Al Hermi" userId="ebe551ee1b006974" providerId="LiveId" clId="{3F358860-8A7F-4A7F-8106-0AF7B5F7AABB}" dt="2020-06-13T09:44:51.437" v="375"/>
          <ac:spMkLst>
            <pc:docMk/>
            <pc:sldMk cId="16698472" sldId="306"/>
            <ac:spMk id="14" creationId="{9C624BD9-A5B1-4801-8CBA-2FEE7E5BA174}"/>
          </ac:spMkLst>
        </pc:spChg>
        <pc:spChg chg="mod">
          <ac:chgData name="Majeda Al Hermi" userId="ebe551ee1b006974" providerId="LiveId" clId="{3F358860-8A7F-4A7F-8106-0AF7B5F7AABB}" dt="2020-06-13T09:34:15.742" v="104" actId="403"/>
          <ac:spMkLst>
            <pc:docMk/>
            <pc:sldMk cId="16698472" sldId="306"/>
            <ac:spMk id="20" creationId="{930C97ED-1EA4-4F48-AB8D-314B631154AC}"/>
          </ac:spMkLst>
        </pc:spChg>
      </pc:sldChg>
      <pc:sldChg chg="addSp modSp mod">
        <pc:chgData name="Majeda Al Hermi" userId="ebe551ee1b006974" providerId="LiveId" clId="{3F358860-8A7F-4A7F-8106-0AF7B5F7AABB}" dt="2020-06-13T09:44:49.110" v="374"/>
        <pc:sldMkLst>
          <pc:docMk/>
          <pc:sldMk cId="2879967081" sldId="307"/>
        </pc:sldMkLst>
        <pc:spChg chg="mod">
          <ac:chgData name="Majeda Al Hermi" userId="ebe551ee1b006974" providerId="LiveId" clId="{3F358860-8A7F-4A7F-8106-0AF7B5F7AABB}" dt="2020-06-13T09:34:01.179" v="101" actId="113"/>
          <ac:spMkLst>
            <pc:docMk/>
            <pc:sldMk cId="2879967081" sldId="307"/>
            <ac:spMk id="24" creationId="{E428B626-5282-4644-B004-273CB12F5E62}"/>
          </ac:spMkLst>
        </pc:spChg>
        <pc:spChg chg="add mod">
          <ac:chgData name="Majeda Al Hermi" userId="ebe551ee1b006974" providerId="LiveId" clId="{3F358860-8A7F-4A7F-8106-0AF7B5F7AABB}" dt="2020-06-13T09:44:49.110" v="374"/>
          <ac:spMkLst>
            <pc:docMk/>
            <pc:sldMk cId="2879967081" sldId="307"/>
            <ac:spMk id="25" creationId="{CF04AB60-BB3E-404A-9F36-9FF83F73F459}"/>
          </ac:spMkLst>
        </pc:spChg>
      </pc:sldChg>
      <pc:sldChg chg="addSp modSp">
        <pc:chgData name="Majeda Al Hermi" userId="ebe551ee1b006974" providerId="LiveId" clId="{3F358860-8A7F-4A7F-8106-0AF7B5F7AABB}" dt="2020-06-13T09:44:54.046" v="376"/>
        <pc:sldMkLst>
          <pc:docMk/>
          <pc:sldMk cId="2887851475" sldId="308"/>
        </pc:sldMkLst>
        <pc:spChg chg="mod">
          <ac:chgData name="Majeda Al Hermi" userId="ebe551ee1b006974" providerId="LiveId" clId="{3F358860-8A7F-4A7F-8106-0AF7B5F7AABB}" dt="2020-06-13T09:34:42.810" v="108" actId="113"/>
          <ac:spMkLst>
            <pc:docMk/>
            <pc:sldMk cId="2887851475" sldId="308"/>
            <ac:spMk id="3" creationId="{5024435B-7394-498F-BE66-01C157B66840}"/>
          </ac:spMkLst>
        </pc:spChg>
        <pc:spChg chg="mod">
          <ac:chgData name="Majeda Al Hermi" userId="ebe551ee1b006974" providerId="LiveId" clId="{3F358860-8A7F-4A7F-8106-0AF7B5F7AABB}" dt="2020-06-13T09:34:50.793" v="110" actId="113"/>
          <ac:spMkLst>
            <pc:docMk/>
            <pc:sldMk cId="2887851475" sldId="308"/>
            <ac:spMk id="4" creationId="{1E5E3DDC-A700-449C-A845-7CC1403FA189}"/>
          </ac:spMkLst>
        </pc:spChg>
        <pc:spChg chg="add mod">
          <ac:chgData name="Majeda Al Hermi" userId="ebe551ee1b006974" providerId="LiveId" clId="{3F358860-8A7F-4A7F-8106-0AF7B5F7AABB}" dt="2020-06-13T09:44:54.046" v="376"/>
          <ac:spMkLst>
            <pc:docMk/>
            <pc:sldMk cId="2887851475" sldId="308"/>
            <ac:spMk id="27" creationId="{51C74628-D250-4054-A874-B9BC3B948665}"/>
          </ac:spMkLst>
        </pc:spChg>
      </pc:sldChg>
      <pc:sldChg chg="addSp modSp mod">
        <pc:chgData name="Majeda Al Hermi" userId="ebe551ee1b006974" providerId="LiveId" clId="{3F358860-8A7F-4A7F-8106-0AF7B5F7AABB}" dt="2020-06-13T09:44:57.170" v="377"/>
        <pc:sldMkLst>
          <pc:docMk/>
          <pc:sldMk cId="2587862000" sldId="309"/>
        </pc:sldMkLst>
        <pc:spChg chg="add mod">
          <ac:chgData name="Majeda Al Hermi" userId="ebe551ee1b006974" providerId="LiveId" clId="{3F358860-8A7F-4A7F-8106-0AF7B5F7AABB}" dt="2020-06-13T09:44:57.170" v="377"/>
          <ac:spMkLst>
            <pc:docMk/>
            <pc:sldMk cId="2587862000" sldId="309"/>
            <ac:spMk id="15" creationId="{9C8E547F-CE1E-41F3-B876-4C75FA0C32DC}"/>
          </ac:spMkLst>
        </pc:spChg>
        <pc:spChg chg="mod">
          <ac:chgData name="Majeda Al Hermi" userId="ebe551ee1b006974" providerId="LiveId" clId="{3F358860-8A7F-4A7F-8106-0AF7B5F7AABB}" dt="2020-06-13T09:35:02.056" v="113" actId="255"/>
          <ac:spMkLst>
            <pc:docMk/>
            <pc:sldMk cId="2587862000" sldId="309"/>
            <ac:spMk id="40" creationId="{19B04304-CE99-4001-8782-8B96FBAC516F}"/>
          </ac:spMkLst>
        </pc:spChg>
      </pc:sldChg>
      <pc:sldChg chg="addSp modSp mod">
        <pc:chgData name="Majeda Al Hermi" userId="ebe551ee1b006974" providerId="LiveId" clId="{3F358860-8A7F-4A7F-8106-0AF7B5F7AABB}" dt="2020-06-13T09:45:07.511" v="380"/>
        <pc:sldMkLst>
          <pc:docMk/>
          <pc:sldMk cId="2703886901" sldId="310"/>
        </pc:sldMkLst>
        <pc:spChg chg="mod">
          <ac:chgData name="Majeda Al Hermi" userId="ebe551ee1b006974" providerId="LiveId" clId="{3F358860-8A7F-4A7F-8106-0AF7B5F7AABB}" dt="2020-06-13T09:35:58.269" v="124" actId="113"/>
          <ac:spMkLst>
            <pc:docMk/>
            <pc:sldMk cId="2703886901" sldId="310"/>
            <ac:spMk id="2" creationId="{CFB98AE2-E8BA-4CF3-A513-B678F52CD172}"/>
          </ac:spMkLst>
        </pc:spChg>
        <pc:spChg chg="mod">
          <ac:chgData name="Majeda Al Hermi" userId="ebe551ee1b006974" providerId="LiveId" clId="{3F358860-8A7F-4A7F-8106-0AF7B5F7AABB}" dt="2020-06-13T09:35:54.004" v="123" actId="1076"/>
          <ac:spMkLst>
            <pc:docMk/>
            <pc:sldMk cId="2703886901" sldId="310"/>
            <ac:spMk id="13" creationId="{1DF0EA44-A125-480E-B11F-F98D58BEF01E}"/>
          </ac:spMkLst>
        </pc:spChg>
        <pc:spChg chg="mod">
          <ac:chgData name="Majeda Al Hermi" userId="ebe551ee1b006974" providerId="LiveId" clId="{3F358860-8A7F-4A7F-8106-0AF7B5F7AABB}" dt="2020-06-13T09:35:54.004" v="123" actId="1076"/>
          <ac:spMkLst>
            <pc:docMk/>
            <pc:sldMk cId="2703886901" sldId="310"/>
            <ac:spMk id="20" creationId="{CDCC7E00-D3F7-44F9-839B-7F81F9A3666C}"/>
          </ac:spMkLst>
        </pc:spChg>
        <pc:spChg chg="add mod">
          <ac:chgData name="Majeda Al Hermi" userId="ebe551ee1b006974" providerId="LiveId" clId="{3F358860-8A7F-4A7F-8106-0AF7B5F7AABB}" dt="2020-06-13T09:45:07.511" v="380"/>
          <ac:spMkLst>
            <pc:docMk/>
            <pc:sldMk cId="2703886901" sldId="310"/>
            <ac:spMk id="26" creationId="{D2399B10-1B4A-402B-92EA-E5891C2E0CAB}"/>
          </ac:spMkLst>
        </pc:spChg>
        <pc:picChg chg="mod">
          <ac:chgData name="Majeda Al Hermi" userId="ebe551ee1b006974" providerId="LiveId" clId="{3F358860-8A7F-4A7F-8106-0AF7B5F7AABB}" dt="2020-06-13T09:35:54.004" v="123" actId="1076"/>
          <ac:picMkLst>
            <pc:docMk/>
            <pc:sldMk cId="2703886901" sldId="310"/>
            <ac:picMk id="5" creationId="{2654B1F1-830D-4079-8CC1-1252CDEDF36A}"/>
          </ac:picMkLst>
        </pc:picChg>
        <pc:cxnChg chg="mod">
          <ac:chgData name="Majeda Al Hermi" userId="ebe551ee1b006974" providerId="LiveId" clId="{3F358860-8A7F-4A7F-8106-0AF7B5F7AABB}" dt="2020-06-13T09:35:54.004" v="123" actId="1076"/>
          <ac:cxnSpMkLst>
            <pc:docMk/>
            <pc:sldMk cId="2703886901" sldId="310"/>
            <ac:cxnSpMk id="29" creationId="{BE57FAB7-71E9-4F8D-ADB1-B3B55AA500BC}"/>
          </ac:cxnSpMkLst>
        </pc:cxnChg>
      </pc:sldChg>
      <pc:sldChg chg="addSp modSp">
        <pc:chgData name="Majeda Al Hermi" userId="ebe551ee1b006974" providerId="LiveId" clId="{3F358860-8A7F-4A7F-8106-0AF7B5F7AABB}" dt="2020-06-13T09:45:15.900" v="383"/>
        <pc:sldMkLst>
          <pc:docMk/>
          <pc:sldMk cId="3239941543" sldId="311"/>
        </pc:sldMkLst>
        <pc:spChg chg="mod">
          <ac:chgData name="Majeda Al Hermi" userId="ebe551ee1b006974" providerId="LiveId" clId="{3F358860-8A7F-4A7F-8106-0AF7B5F7AABB}" dt="2020-06-13T09:37:12.562" v="137" actId="113"/>
          <ac:spMkLst>
            <pc:docMk/>
            <pc:sldMk cId="3239941543" sldId="311"/>
            <ac:spMk id="3" creationId="{EEC5C542-8776-45E8-B261-6754016C82A3}"/>
          </ac:spMkLst>
        </pc:spChg>
        <pc:spChg chg="mod">
          <ac:chgData name="Majeda Al Hermi" userId="ebe551ee1b006974" providerId="LiveId" clId="{3F358860-8A7F-4A7F-8106-0AF7B5F7AABB}" dt="2020-06-13T09:37:32.166" v="141" actId="13926"/>
          <ac:spMkLst>
            <pc:docMk/>
            <pc:sldMk cId="3239941543" sldId="311"/>
            <ac:spMk id="4" creationId="{C378E704-251F-4FAB-BDAF-258808BC3DF0}"/>
          </ac:spMkLst>
        </pc:spChg>
        <pc:spChg chg="add mod">
          <ac:chgData name="Majeda Al Hermi" userId="ebe551ee1b006974" providerId="LiveId" clId="{3F358860-8A7F-4A7F-8106-0AF7B5F7AABB}" dt="2020-06-13T09:45:15.900" v="383"/>
          <ac:spMkLst>
            <pc:docMk/>
            <pc:sldMk cId="3239941543" sldId="311"/>
            <ac:spMk id="27" creationId="{7ADEDA7B-7E0D-4576-96B2-DC44334E3951}"/>
          </ac:spMkLst>
        </pc:spChg>
      </pc:sldChg>
      <pc:sldChg chg="addSp modSp mod">
        <pc:chgData name="Majeda Al Hermi" userId="ebe551ee1b006974" providerId="LiveId" clId="{3F358860-8A7F-4A7F-8106-0AF7B5F7AABB}" dt="2020-06-13T09:45:17.868" v="384"/>
        <pc:sldMkLst>
          <pc:docMk/>
          <pc:sldMk cId="3489649857" sldId="312"/>
        </pc:sldMkLst>
        <pc:spChg chg="mod">
          <ac:chgData name="Majeda Al Hermi" userId="ebe551ee1b006974" providerId="LiveId" clId="{3F358860-8A7F-4A7F-8106-0AF7B5F7AABB}" dt="2020-06-13T09:37:40.899" v="143" actId="113"/>
          <ac:spMkLst>
            <pc:docMk/>
            <pc:sldMk cId="3489649857" sldId="312"/>
            <ac:spMk id="2" creationId="{11C9B21F-CD88-42F3-AA11-7013DC4C0AA2}"/>
          </ac:spMkLst>
        </pc:spChg>
        <pc:spChg chg="mod">
          <ac:chgData name="Majeda Al Hermi" userId="ebe551ee1b006974" providerId="LiveId" clId="{3F358860-8A7F-4A7F-8106-0AF7B5F7AABB}" dt="2020-06-13T09:38:14.673" v="153" actId="20577"/>
          <ac:spMkLst>
            <pc:docMk/>
            <pc:sldMk cId="3489649857" sldId="312"/>
            <ac:spMk id="4" creationId="{6B75AB29-A9D1-4550-9976-CE8162F303DD}"/>
          </ac:spMkLst>
        </pc:spChg>
        <pc:spChg chg="add mod">
          <ac:chgData name="Majeda Al Hermi" userId="ebe551ee1b006974" providerId="LiveId" clId="{3F358860-8A7F-4A7F-8106-0AF7B5F7AABB}" dt="2020-06-13T09:45:17.868" v="384"/>
          <ac:spMkLst>
            <pc:docMk/>
            <pc:sldMk cId="3489649857" sldId="312"/>
            <ac:spMk id="27" creationId="{44A20BD9-93DA-4A0A-8761-58942ADCECB3}"/>
          </ac:spMkLst>
        </pc:spChg>
      </pc:sldChg>
      <pc:sldChg chg="addSp modSp mod">
        <pc:chgData name="Majeda Al Hermi" userId="ebe551ee1b006974" providerId="LiveId" clId="{3F358860-8A7F-4A7F-8106-0AF7B5F7AABB}" dt="2020-06-13T09:45:23.539" v="387"/>
        <pc:sldMkLst>
          <pc:docMk/>
          <pc:sldMk cId="4036914328" sldId="313"/>
        </pc:sldMkLst>
        <pc:spChg chg="mod">
          <ac:chgData name="Majeda Al Hermi" userId="ebe551ee1b006974" providerId="LiveId" clId="{3F358860-8A7F-4A7F-8106-0AF7B5F7AABB}" dt="2020-06-13T09:38:41.120" v="156" actId="113"/>
          <ac:spMkLst>
            <pc:docMk/>
            <pc:sldMk cId="4036914328" sldId="313"/>
            <ac:spMk id="3" creationId="{10C9D4A8-EB21-4B04-B99F-FCAB237EABA0}"/>
          </ac:spMkLst>
        </pc:spChg>
        <pc:spChg chg="add mod">
          <ac:chgData name="Majeda Al Hermi" userId="ebe551ee1b006974" providerId="LiveId" clId="{3F358860-8A7F-4A7F-8106-0AF7B5F7AABB}" dt="2020-06-13T09:45:21.602" v="386"/>
          <ac:spMkLst>
            <pc:docMk/>
            <pc:sldMk cId="4036914328" sldId="313"/>
            <ac:spMk id="26" creationId="{C700271E-7DEB-45CB-9265-06B63FDFEDA9}"/>
          </ac:spMkLst>
        </pc:spChg>
        <pc:spChg chg="mod">
          <ac:chgData name="Majeda Al Hermi" userId="ebe551ee1b006974" providerId="LiveId" clId="{3F358860-8A7F-4A7F-8106-0AF7B5F7AABB}" dt="2020-06-13T09:39:00.662" v="163" actId="20577"/>
          <ac:spMkLst>
            <pc:docMk/>
            <pc:sldMk cId="4036914328" sldId="313"/>
            <ac:spMk id="29" creationId="{60665B84-B0FC-4070-BD2B-52F5640B82E7}"/>
          </ac:spMkLst>
        </pc:spChg>
        <pc:spChg chg="add mod">
          <ac:chgData name="Majeda Al Hermi" userId="ebe551ee1b006974" providerId="LiveId" clId="{3F358860-8A7F-4A7F-8106-0AF7B5F7AABB}" dt="2020-06-13T09:45:23.539" v="387"/>
          <ac:spMkLst>
            <pc:docMk/>
            <pc:sldMk cId="4036914328" sldId="313"/>
            <ac:spMk id="30" creationId="{C9AA9FC5-525B-40A6-9983-782BCD73AEC2}"/>
          </ac:spMkLst>
        </pc:spChg>
      </pc:sldChg>
      <pc:sldChg chg="addSp modSp mod">
        <pc:chgData name="Majeda Al Hermi" userId="ebe551ee1b006974" providerId="LiveId" clId="{3F358860-8A7F-4A7F-8106-0AF7B5F7AABB}" dt="2020-06-13T09:45:30.178" v="389"/>
        <pc:sldMkLst>
          <pc:docMk/>
          <pc:sldMk cId="1477495312" sldId="314"/>
        </pc:sldMkLst>
        <pc:spChg chg="mod">
          <ac:chgData name="Majeda Al Hermi" userId="ebe551ee1b006974" providerId="LiveId" clId="{3F358860-8A7F-4A7F-8106-0AF7B5F7AABB}" dt="2020-06-13T09:39:38.046" v="173" actId="403"/>
          <ac:spMkLst>
            <pc:docMk/>
            <pc:sldMk cId="1477495312" sldId="314"/>
            <ac:spMk id="13" creationId="{E8514FE1-7F54-4EAA-BBDA-0F89F03A0F2E}"/>
          </ac:spMkLst>
        </pc:spChg>
        <pc:spChg chg="mod">
          <ac:chgData name="Majeda Al Hermi" userId="ebe551ee1b006974" providerId="LiveId" clId="{3F358860-8A7F-4A7F-8106-0AF7B5F7AABB}" dt="2020-06-13T09:39:31.032" v="170" actId="113"/>
          <ac:spMkLst>
            <pc:docMk/>
            <pc:sldMk cId="1477495312" sldId="314"/>
            <ac:spMk id="27" creationId="{32EE06BF-094C-40BD-B846-0DAC86E5AC9F}"/>
          </ac:spMkLst>
        </pc:spChg>
        <pc:spChg chg="add mod">
          <ac:chgData name="Majeda Al Hermi" userId="ebe551ee1b006974" providerId="LiveId" clId="{3F358860-8A7F-4A7F-8106-0AF7B5F7AABB}" dt="2020-06-13T09:45:30.178" v="389"/>
          <ac:spMkLst>
            <pc:docMk/>
            <pc:sldMk cId="1477495312" sldId="314"/>
            <ac:spMk id="55" creationId="{BF04BD3E-8C21-4A17-9714-5927A0372529}"/>
          </ac:spMkLst>
        </pc:spChg>
      </pc:sldChg>
      <pc:sldChg chg="addSp modSp mod">
        <pc:chgData name="Majeda Al Hermi" userId="ebe551ee1b006974" providerId="LiveId" clId="{3F358860-8A7F-4A7F-8106-0AF7B5F7AABB}" dt="2020-06-13T09:45:32.131" v="390"/>
        <pc:sldMkLst>
          <pc:docMk/>
          <pc:sldMk cId="1788913773" sldId="315"/>
        </pc:sldMkLst>
        <pc:spChg chg="mod">
          <ac:chgData name="Majeda Al Hermi" userId="ebe551ee1b006974" providerId="LiveId" clId="{3F358860-8A7F-4A7F-8106-0AF7B5F7AABB}" dt="2020-06-13T09:39:51.199" v="175" actId="113"/>
          <ac:spMkLst>
            <pc:docMk/>
            <pc:sldMk cId="1788913773" sldId="315"/>
            <ac:spMk id="2" creationId="{4D97C569-167E-46E7-A92A-A2E7D00E611C}"/>
          </ac:spMkLst>
        </pc:spChg>
        <pc:spChg chg="add mod">
          <ac:chgData name="Majeda Al Hermi" userId="ebe551ee1b006974" providerId="LiveId" clId="{3F358860-8A7F-4A7F-8106-0AF7B5F7AABB}" dt="2020-06-13T09:45:32.131" v="390"/>
          <ac:spMkLst>
            <pc:docMk/>
            <pc:sldMk cId="1788913773" sldId="315"/>
            <ac:spMk id="50" creationId="{824F3FEC-8894-4854-9B8D-86BF5D291DFC}"/>
          </ac:spMkLst>
        </pc:spChg>
      </pc:sldChg>
      <pc:sldChg chg="addSp modSp mod">
        <pc:chgData name="Majeda Al Hermi" userId="ebe551ee1b006974" providerId="LiveId" clId="{3F358860-8A7F-4A7F-8106-0AF7B5F7AABB}" dt="2020-06-13T09:45:37.129" v="392"/>
        <pc:sldMkLst>
          <pc:docMk/>
          <pc:sldMk cId="3051200010" sldId="316"/>
        </pc:sldMkLst>
        <pc:spChg chg="add mod">
          <ac:chgData name="Majeda Al Hermi" userId="ebe551ee1b006974" providerId="LiveId" clId="{3F358860-8A7F-4A7F-8106-0AF7B5F7AABB}" dt="2020-06-13T09:45:37.129" v="392"/>
          <ac:spMkLst>
            <pc:docMk/>
            <pc:sldMk cId="3051200010" sldId="316"/>
            <ac:spMk id="26" creationId="{3D400D79-BAE5-4CE8-AABA-3567BFB6A11E}"/>
          </ac:spMkLst>
        </pc:spChg>
        <pc:spChg chg="mod">
          <ac:chgData name="Majeda Al Hermi" userId="ebe551ee1b006974" providerId="LiveId" clId="{3F358860-8A7F-4A7F-8106-0AF7B5F7AABB}" dt="2020-06-13T09:40:25.847" v="183" actId="113"/>
          <ac:spMkLst>
            <pc:docMk/>
            <pc:sldMk cId="3051200010" sldId="316"/>
            <ac:spMk id="27" creationId="{4D99E27F-61C6-4AE7-AADD-ABFD2E12CFD9}"/>
          </ac:spMkLst>
        </pc:spChg>
      </pc:sldChg>
      <pc:sldChg chg="addSp modSp mod">
        <pc:chgData name="Majeda Al Hermi" userId="ebe551ee1b006974" providerId="LiveId" clId="{3F358860-8A7F-4A7F-8106-0AF7B5F7AABB}" dt="2020-06-13T09:45:00.529" v="378"/>
        <pc:sldMkLst>
          <pc:docMk/>
          <pc:sldMk cId="1713234561" sldId="317"/>
        </pc:sldMkLst>
        <pc:spChg chg="add mod">
          <ac:chgData name="Majeda Al Hermi" userId="ebe551ee1b006974" providerId="LiveId" clId="{3F358860-8A7F-4A7F-8106-0AF7B5F7AABB}" dt="2020-06-13T09:45:00.529" v="378"/>
          <ac:spMkLst>
            <pc:docMk/>
            <pc:sldMk cId="1713234561" sldId="317"/>
            <ac:spMk id="25" creationId="{533173D5-D2BA-4339-A2EE-F614066037B5}"/>
          </ac:spMkLst>
        </pc:spChg>
        <pc:graphicFrameChg chg="mod modGraphic">
          <ac:chgData name="Majeda Al Hermi" userId="ebe551ee1b006974" providerId="LiveId" clId="{3F358860-8A7F-4A7F-8106-0AF7B5F7AABB}" dt="2020-06-13T09:35:15.422" v="117" actId="1076"/>
          <ac:graphicFrameMkLst>
            <pc:docMk/>
            <pc:sldMk cId="1713234561" sldId="317"/>
            <ac:graphicFrameMk id="2" creationId="{32099367-099F-4A20-BDB0-50BF78D8287B}"/>
          </ac:graphicFrameMkLst>
        </pc:graphicFrameChg>
      </pc:sldChg>
      <pc:sldChg chg="addSp modSp mod">
        <pc:chgData name="Majeda Al Hermi" userId="ebe551ee1b006974" providerId="LiveId" clId="{3F358860-8A7F-4A7F-8106-0AF7B5F7AABB}" dt="2020-06-13T09:45:04.793" v="379"/>
        <pc:sldMkLst>
          <pc:docMk/>
          <pc:sldMk cId="1270576387" sldId="318"/>
        </pc:sldMkLst>
        <pc:spChg chg="mod">
          <ac:chgData name="Majeda Al Hermi" userId="ebe551ee1b006974" providerId="LiveId" clId="{3F358860-8A7F-4A7F-8106-0AF7B5F7AABB}" dt="2020-06-13T09:35:26.761" v="120" actId="113"/>
          <ac:spMkLst>
            <pc:docMk/>
            <pc:sldMk cId="1270576387" sldId="318"/>
            <ac:spMk id="14" creationId="{9DFC8221-BC52-4BFC-B89B-95030B6A1FF0}"/>
          </ac:spMkLst>
        </pc:spChg>
        <pc:spChg chg="add mod">
          <ac:chgData name="Majeda Al Hermi" userId="ebe551ee1b006974" providerId="LiveId" clId="{3F358860-8A7F-4A7F-8106-0AF7B5F7AABB}" dt="2020-06-13T09:45:04.793" v="379"/>
          <ac:spMkLst>
            <pc:docMk/>
            <pc:sldMk cId="1270576387" sldId="318"/>
            <ac:spMk id="21" creationId="{DD769D70-60EE-48F8-B075-DB67E2C989D9}"/>
          </ac:spMkLst>
        </pc:spChg>
      </pc:sldChg>
      <pc:sldChg chg="addSp modSp mod">
        <pc:chgData name="Majeda Al Hermi" userId="ebe551ee1b006974" providerId="LiveId" clId="{3F358860-8A7F-4A7F-8106-0AF7B5F7AABB}" dt="2020-06-13T09:45:09.370" v="381"/>
        <pc:sldMkLst>
          <pc:docMk/>
          <pc:sldMk cId="1240311655" sldId="319"/>
        </pc:sldMkLst>
        <pc:spChg chg="mod">
          <ac:chgData name="Majeda Al Hermi" userId="ebe551ee1b006974" providerId="LiveId" clId="{3F358860-8A7F-4A7F-8106-0AF7B5F7AABB}" dt="2020-06-13T09:36:08.067" v="126" actId="113"/>
          <ac:spMkLst>
            <pc:docMk/>
            <pc:sldMk cId="1240311655" sldId="319"/>
            <ac:spMk id="3" creationId="{F10B3300-87EB-40E2-B377-7FEBC7FC50FC}"/>
          </ac:spMkLst>
        </pc:spChg>
        <pc:spChg chg="add mod">
          <ac:chgData name="Majeda Al Hermi" userId="ebe551ee1b006974" providerId="LiveId" clId="{3F358860-8A7F-4A7F-8106-0AF7B5F7AABB}" dt="2020-06-13T09:45:09.370" v="381"/>
          <ac:spMkLst>
            <pc:docMk/>
            <pc:sldMk cId="1240311655" sldId="319"/>
            <ac:spMk id="37" creationId="{0231944C-D3D4-4FC7-82D8-C9A8E6CC6A00}"/>
          </ac:spMkLst>
        </pc:spChg>
      </pc:sldChg>
      <pc:sldChg chg="addSp modSp mod">
        <pc:chgData name="Majeda Al Hermi" userId="ebe551ee1b006974" providerId="LiveId" clId="{3F358860-8A7F-4A7F-8106-0AF7B5F7AABB}" dt="2020-06-13T09:45:38.942" v="393"/>
        <pc:sldMkLst>
          <pc:docMk/>
          <pc:sldMk cId="2666187494" sldId="321"/>
        </pc:sldMkLst>
        <pc:spChg chg="mod">
          <ac:chgData name="Majeda Al Hermi" userId="ebe551ee1b006974" providerId="LiveId" clId="{3F358860-8A7F-4A7F-8106-0AF7B5F7AABB}" dt="2020-06-13T09:40:36.547" v="187" actId="113"/>
          <ac:spMkLst>
            <pc:docMk/>
            <pc:sldMk cId="2666187494" sldId="321"/>
            <ac:spMk id="2" creationId="{2CCE1C5A-EBE4-4EAA-B3C2-7AACA1CC56E8}"/>
          </ac:spMkLst>
        </pc:spChg>
        <pc:spChg chg="add mod">
          <ac:chgData name="Majeda Al Hermi" userId="ebe551ee1b006974" providerId="LiveId" clId="{3F358860-8A7F-4A7F-8106-0AF7B5F7AABB}" dt="2020-06-13T09:45:38.942" v="393"/>
          <ac:spMkLst>
            <pc:docMk/>
            <pc:sldMk cId="2666187494" sldId="321"/>
            <ac:spMk id="9" creationId="{E8121DAF-45C7-4D10-8FE7-4D795DFBAD1C}"/>
          </ac:spMkLst>
        </pc:spChg>
      </pc:sldChg>
      <pc:sldChg chg="addSp modSp mod">
        <pc:chgData name="Majeda Al Hermi" userId="ebe551ee1b006974" providerId="LiveId" clId="{3F358860-8A7F-4A7F-8106-0AF7B5F7AABB}" dt="2020-06-13T09:45:12.292" v="382"/>
        <pc:sldMkLst>
          <pc:docMk/>
          <pc:sldMk cId="655725236" sldId="322"/>
        </pc:sldMkLst>
        <pc:spChg chg="mod">
          <ac:chgData name="Majeda Al Hermi" userId="ebe551ee1b006974" providerId="LiveId" clId="{3F358860-8A7F-4A7F-8106-0AF7B5F7AABB}" dt="2020-06-13T09:37:03.970" v="135" actId="20577"/>
          <ac:spMkLst>
            <pc:docMk/>
            <pc:sldMk cId="655725236" sldId="322"/>
            <ac:spMk id="2" creationId="{B59D3642-D04E-4E0B-ABB9-97F85F12CAE8}"/>
          </ac:spMkLst>
        </pc:spChg>
        <pc:spChg chg="add mod">
          <ac:chgData name="Majeda Al Hermi" userId="ebe551ee1b006974" providerId="LiveId" clId="{3F358860-8A7F-4A7F-8106-0AF7B5F7AABB}" dt="2020-06-13T09:45:12.292" v="382"/>
          <ac:spMkLst>
            <pc:docMk/>
            <pc:sldMk cId="655725236" sldId="322"/>
            <ac:spMk id="25" creationId="{5AD29C48-0055-48C6-BBFC-FDDCD246AB5A}"/>
          </ac:spMkLst>
        </pc:spChg>
      </pc:sldChg>
      <pc:sldChg chg="addSp modSp mod">
        <pc:chgData name="Majeda Al Hermi" userId="ebe551ee1b006974" providerId="LiveId" clId="{3F358860-8A7F-4A7F-8106-0AF7B5F7AABB}" dt="2020-06-13T09:45:19.852" v="385"/>
        <pc:sldMkLst>
          <pc:docMk/>
          <pc:sldMk cId="2017981602" sldId="323"/>
        </pc:sldMkLst>
        <pc:spChg chg="add mod">
          <ac:chgData name="Majeda Al Hermi" userId="ebe551ee1b006974" providerId="LiveId" clId="{3F358860-8A7F-4A7F-8106-0AF7B5F7AABB}" dt="2020-06-13T09:45:19.852" v="385"/>
          <ac:spMkLst>
            <pc:docMk/>
            <pc:sldMk cId="2017981602" sldId="323"/>
            <ac:spMk id="19" creationId="{67E8C990-ABFE-4259-9BD3-C375D68CD8A7}"/>
          </ac:spMkLst>
        </pc:spChg>
        <pc:spChg chg="mod">
          <ac:chgData name="Majeda Al Hermi" userId="ebe551ee1b006974" providerId="LiveId" clId="{3F358860-8A7F-4A7F-8106-0AF7B5F7AABB}" dt="2020-06-13T09:38:21.296" v="154" actId="2711"/>
          <ac:spMkLst>
            <pc:docMk/>
            <pc:sldMk cId="2017981602" sldId="323"/>
            <ac:spMk id="20" creationId="{0054C9B1-AA85-4CAC-BEC4-04935E5A0D88}"/>
          </ac:spMkLst>
        </pc:spChg>
      </pc:sldChg>
      <pc:sldChg chg="addSp modSp mod">
        <pc:chgData name="Majeda Al Hermi" userId="ebe551ee1b006974" providerId="LiveId" clId="{3F358860-8A7F-4A7F-8106-0AF7B5F7AABB}" dt="2020-06-13T09:45:27.397" v="388"/>
        <pc:sldMkLst>
          <pc:docMk/>
          <pc:sldMk cId="4139491595" sldId="324"/>
        </pc:sldMkLst>
        <pc:spChg chg="mod">
          <ac:chgData name="Majeda Al Hermi" userId="ebe551ee1b006974" providerId="LiveId" clId="{3F358860-8A7F-4A7F-8106-0AF7B5F7AABB}" dt="2020-06-13T09:39:23.682" v="167" actId="404"/>
          <ac:spMkLst>
            <pc:docMk/>
            <pc:sldMk cId="4139491595" sldId="324"/>
            <ac:spMk id="29" creationId="{BB0E7979-C1C7-4740-AA5B-18DACD234F84}"/>
          </ac:spMkLst>
        </pc:spChg>
        <pc:spChg chg="add mod">
          <ac:chgData name="Majeda Al Hermi" userId="ebe551ee1b006974" providerId="LiveId" clId="{3F358860-8A7F-4A7F-8106-0AF7B5F7AABB}" dt="2020-06-13T09:45:27.397" v="388"/>
          <ac:spMkLst>
            <pc:docMk/>
            <pc:sldMk cId="4139491595" sldId="324"/>
            <ac:spMk id="43" creationId="{6E42E482-D69B-4D5C-951F-10054DABB132}"/>
          </ac:spMkLst>
        </pc:spChg>
      </pc:sldChg>
      <pc:sldChg chg="addSp modSp mod">
        <pc:chgData name="Majeda Al Hermi" userId="ebe551ee1b006974" providerId="LiveId" clId="{3F358860-8A7F-4A7F-8106-0AF7B5F7AABB}" dt="2020-06-13T09:45:34.583" v="391"/>
        <pc:sldMkLst>
          <pc:docMk/>
          <pc:sldMk cId="2262215742" sldId="325"/>
        </pc:sldMkLst>
        <pc:spChg chg="mod">
          <ac:chgData name="Majeda Al Hermi" userId="ebe551ee1b006974" providerId="LiveId" clId="{3F358860-8A7F-4A7F-8106-0AF7B5F7AABB}" dt="2020-06-13T09:40:16.208" v="180" actId="255"/>
          <ac:spMkLst>
            <pc:docMk/>
            <pc:sldMk cId="2262215742" sldId="325"/>
            <ac:spMk id="2" creationId="{3E52839A-8C34-4889-BBC7-0EBACA87A522}"/>
          </ac:spMkLst>
        </pc:spChg>
        <pc:spChg chg="add mod">
          <ac:chgData name="Majeda Al Hermi" userId="ebe551ee1b006974" providerId="LiveId" clId="{3F358860-8A7F-4A7F-8106-0AF7B5F7AABB}" dt="2020-06-13T09:45:34.583" v="391"/>
          <ac:spMkLst>
            <pc:docMk/>
            <pc:sldMk cId="2262215742" sldId="325"/>
            <ac:spMk id="25" creationId="{FE45752F-06B5-459E-8E84-37ADD01E4623}"/>
          </ac:spMkLst>
        </pc:spChg>
      </pc:sldChg>
      <pc:sldChg chg="addSp modSp mod">
        <pc:chgData name="Majeda Al Hermi" userId="ebe551ee1b006974" providerId="LiveId" clId="{3F358860-8A7F-4A7F-8106-0AF7B5F7AABB}" dt="2020-06-13T09:45:53.157" v="399"/>
        <pc:sldMkLst>
          <pc:docMk/>
          <pc:sldMk cId="279879046" sldId="326"/>
        </pc:sldMkLst>
        <pc:spChg chg="add mod">
          <ac:chgData name="Majeda Al Hermi" userId="ebe551ee1b006974" providerId="LiveId" clId="{3F358860-8A7F-4A7F-8106-0AF7B5F7AABB}" dt="2020-06-13T09:45:53.157" v="399"/>
          <ac:spMkLst>
            <pc:docMk/>
            <pc:sldMk cId="279879046" sldId="326"/>
            <ac:spMk id="6" creationId="{0688A986-92B8-4E8F-B787-2822DD4A5883}"/>
          </ac:spMkLst>
        </pc:spChg>
        <pc:spChg chg="mod">
          <ac:chgData name="Majeda Al Hermi" userId="ebe551ee1b006974" providerId="LiveId" clId="{3F358860-8A7F-4A7F-8106-0AF7B5F7AABB}" dt="2020-06-13T09:41:09.395" v="201" actId="113"/>
          <ac:spMkLst>
            <pc:docMk/>
            <pc:sldMk cId="279879046" sldId="326"/>
            <ac:spMk id="24" creationId="{E428B626-5282-4644-B004-273CB12F5E62}"/>
          </ac:spMkLst>
        </pc:spChg>
      </pc:sldChg>
      <pc:sldChg chg="addSp modSp mod">
        <pc:chgData name="Majeda Al Hermi" userId="ebe551ee1b006974" providerId="LiveId" clId="{3F358860-8A7F-4A7F-8106-0AF7B5F7AABB}" dt="2020-06-13T09:45:41.800" v="394"/>
        <pc:sldMkLst>
          <pc:docMk/>
          <pc:sldMk cId="270028634" sldId="327"/>
        </pc:sldMkLst>
        <pc:spChg chg="mod">
          <ac:chgData name="Majeda Al Hermi" userId="ebe551ee1b006974" providerId="LiveId" clId="{3F358860-8A7F-4A7F-8106-0AF7B5F7AABB}" dt="2020-06-13T09:40:41.952" v="190" actId="108"/>
          <ac:spMkLst>
            <pc:docMk/>
            <pc:sldMk cId="270028634" sldId="327"/>
            <ac:spMk id="2" creationId="{2CCE1C5A-EBE4-4EAA-B3C2-7AACA1CC56E8}"/>
          </ac:spMkLst>
        </pc:spChg>
        <pc:spChg chg="add mod">
          <ac:chgData name="Majeda Al Hermi" userId="ebe551ee1b006974" providerId="LiveId" clId="{3F358860-8A7F-4A7F-8106-0AF7B5F7AABB}" dt="2020-06-13T09:45:41.800" v="394"/>
          <ac:spMkLst>
            <pc:docMk/>
            <pc:sldMk cId="270028634" sldId="327"/>
            <ac:spMk id="9" creationId="{01EB34EB-B7FF-4A6C-AFB9-344E8A6A2F92}"/>
          </ac:spMkLst>
        </pc:spChg>
      </pc:sldChg>
      <pc:sldChg chg="addSp modSp mod">
        <pc:chgData name="Majeda Al Hermi" userId="ebe551ee1b006974" providerId="LiveId" clId="{3F358860-8A7F-4A7F-8106-0AF7B5F7AABB}" dt="2020-06-13T09:45:45.643" v="395"/>
        <pc:sldMkLst>
          <pc:docMk/>
          <pc:sldMk cId="2098207207" sldId="328"/>
        </pc:sldMkLst>
        <pc:spChg chg="mod">
          <ac:chgData name="Majeda Al Hermi" userId="ebe551ee1b006974" providerId="LiveId" clId="{3F358860-8A7F-4A7F-8106-0AF7B5F7AABB}" dt="2020-06-13T09:40:44.264" v="193" actId="108"/>
          <ac:spMkLst>
            <pc:docMk/>
            <pc:sldMk cId="2098207207" sldId="328"/>
            <ac:spMk id="2" creationId="{2CCE1C5A-EBE4-4EAA-B3C2-7AACA1CC56E8}"/>
          </ac:spMkLst>
        </pc:spChg>
        <pc:spChg chg="add mod">
          <ac:chgData name="Majeda Al Hermi" userId="ebe551ee1b006974" providerId="LiveId" clId="{3F358860-8A7F-4A7F-8106-0AF7B5F7AABB}" dt="2020-06-13T09:45:45.643" v="395"/>
          <ac:spMkLst>
            <pc:docMk/>
            <pc:sldMk cId="2098207207" sldId="328"/>
            <ac:spMk id="9" creationId="{AA96030B-A7B8-4555-AE2F-B5132371A259}"/>
          </ac:spMkLst>
        </pc:spChg>
      </pc:sldChg>
      <pc:sldChg chg="addSp modSp mod">
        <pc:chgData name="Majeda Al Hermi" userId="ebe551ee1b006974" providerId="LiveId" clId="{3F358860-8A7F-4A7F-8106-0AF7B5F7AABB}" dt="2020-06-13T09:45:48.299" v="396"/>
        <pc:sldMkLst>
          <pc:docMk/>
          <pc:sldMk cId="1659155473" sldId="329"/>
        </pc:sldMkLst>
        <pc:spChg chg="mod">
          <ac:chgData name="Majeda Al Hermi" userId="ebe551ee1b006974" providerId="LiveId" clId="{3F358860-8A7F-4A7F-8106-0AF7B5F7AABB}" dt="2020-06-13T09:40:46.717" v="196" actId="108"/>
          <ac:spMkLst>
            <pc:docMk/>
            <pc:sldMk cId="1659155473" sldId="329"/>
            <ac:spMk id="2" creationId="{2CCE1C5A-EBE4-4EAA-B3C2-7AACA1CC56E8}"/>
          </ac:spMkLst>
        </pc:spChg>
        <pc:spChg chg="add mod">
          <ac:chgData name="Majeda Al Hermi" userId="ebe551ee1b006974" providerId="LiveId" clId="{3F358860-8A7F-4A7F-8106-0AF7B5F7AABB}" dt="2020-06-13T09:45:48.299" v="396"/>
          <ac:spMkLst>
            <pc:docMk/>
            <pc:sldMk cId="1659155473" sldId="329"/>
            <ac:spMk id="9" creationId="{54EA4874-ED32-49BF-A893-F34DDF881B71}"/>
          </ac:spMkLst>
        </pc:spChg>
      </pc:sldChg>
      <pc:sldChg chg="addSp modSp mod">
        <pc:chgData name="Majeda Al Hermi" userId="ebe551ee1b006974" providerId="LiveId" clId="{3F358860-8A7F-4A7F-8106-0AF7B5F7AABB}" dt="2020-06-13T09:45:50.033" v="397"/>
        <pc:sldMkLst>
          <pc:docMk/>
          <pc:sldMk cId="3281431781" sldId="330"/>
        </pc:sldMkLst>
        <pc:spChg chg="mod">
          <ac:chgData name="Majeda Al Hermi" userId="ebe551ee1b006974" providerId="LiveId" clId="{3F358860-8A7F-4A7F-8106-0AF7B5F7AABB}" dt="2020-06-13T09:40:50.294" v="199" actId="108"/>
          <ac:spMkLst>
            <pc:docMk/>
            <pc:sldMk cId="3281431781" sldId="330"/>
            <ac:spMk id="2" creationId="{2CCE1C5A-EBE4-4EAA-B3C2-7AACA1CC56E8}"/>
          </ac:spMkLst>
        </pc:spChg>
        <pc:spChg chg="add mod">
          <ac:chgData name="Majeda Al Hermi" userId="ebe551ee1b006974" providerId="LiveId" clId="{3F358860-8A7F-4A7F-8106-0AF7B5F7AABB}" dt="2020-06-13T09:45:50.033" v="397"/>
          <ac:spMkLst>
            <pc:docMk/>
            <pc:sldMk cId="3281431781" sldId="330"/>
            <ac:spMk id="9" creationId="{078A5657-DEB2-4AE9-9E76-D2130D35A3E9}"/>
          </ac:spMkLst>
        </pc:spChg>
      </pc:sldChg>
      <pc:sldChg chg="addSp modSp">
        <pc:chgData name="Majeda Al Hermi" userId="ebe551ee1b006974" providerId="LiveId" clId="{3F358860-8A7F-4A7F-8106-0AF7B5F7AABB}" dt="2020-06-13T09:46:14.378" v="409"/>
        <pc:sldMkLst>
          <pc:docMk/>
          <pc:sldMk cId="3512036902" sldId="331"/>
        </pc:sldMkLst>
        <pc:spChg chg="add mod">
          <ac:chgData name="Majeda Al Hermi" userId="ebe551ee1b006974" providerId="LiveId" clId="{3F358860-8A7F-4A7F-8106-0AF7B5F7AABB}" dt="2020-06-13T09:46:14.378" v="409"/>
          <ac:spMkLst>
            <pc:docMk/>
            <pc:sldMk cId="3512036902" sldId="331"/>
            <ac:spMk id="5" creationId="{7D6B5F54-C94C-4B19-B87A-ED908DA597B3}"/>
          </ac:spMkLst>
        </pc:spChg>
      </pc:sldChg>
      <pc:sldChg chg="addSp modSp">
        <pc:chgData name="Majeda Al Hermi" userId="ebe551ee1b006974" providerId="LiveId" clId="{3F358860-8A7F-4A7F-8106-0AF7B5F7AABB}" dt="2020-06-13T09:46:16.096" v="410"/>
        <pc:sldMkLst>
          <pc:docMk/>
          <pc:sldMk cId="1042272663" sldId="332"/>
        </pc:sldMkLst>
        <pc:spChg chg="add mod">
          <ac:chgData name="Majeda Al Hermi" userId="ebe551ee1b006974" providerId="LiveId" clId="{3F358860-8A7F-4A7F-8106-0AF7B5F7AABB}" dt="2020-06-13T09:46:16.096" v="410"/>
          <ac:spMkLst>
            <pc:docMk/>
            <pc:sldMk cId="1042272663" sldId="332"/>
            <ac:spMk id="4" creationId="{84AA0B51-2563-4FCE-8A09-B5E27B5F3686}"/>
          </ac:spMkLst>
        </pc:spChg>
      </pc:sldChg>
      <pc:sldChg chg="addSp modSp">
        <pc:chgData name="Majeda Al Hermi" userId="ebe551ee1b006974" providerId="LiveId" clId="{3F358860-8A7F-4A7F-8106-0AF7B5F7AABB}" dt="2020-06-13T09:45:51.579" v="398"/>
        <pc:sldMkLst>
          <pc:docMk/>
          <pc:sldMk cId="3094545353" sldId="333"/>
        </pc:sldMkLst>
        <pc:spChg chg="add mod">
          <ac:chgData name="Majeda Al Hermi" userId="ebe551ee1b006974" providerId="LiveId" clId="{3F358860-8A7F-4A7F-8106-0AF7B5F7AABB}" dt="2020-06-13T09:45:51.579" v="398"/>
          <ac:spMkLst>
            <pc:docMk/>
            <pc:sldMk cId="3094545353" sldId="333"/>
            <ac:spMk id="9" creationId="{8BEA8E87-5AA1-41F8-A8D7-98AB81A6E247}"/>
          </ac:spMkLst>
        </pc:spChg>
      </pc:sldChg>
      <pc:sldChg chg="addSp modSp">
        <pc:chgData name="Majeda Al Hermi" userId="ebe551ee1b006974" providerId="LiveId" clId="{3F358860-8A7F-4A7F-8106-0AF7B5F7AABB}" dt="2020-06-13T09:46:17.955" v="411"/>
        <pc:sldMkLst>
          <pc:docMk/>
          <pc:sldMk cId="3805667416" sldId="334"/>
        </pc:sldMkLst>
        <pc:spChg chg="add mod">
          <ac:chgData name="Majeda Al Hermi" userId="ebe551ee1b006974" providerId="LiveId" clId="{3F358860-8A7F-4A7F-8106-0AF7B5F7AABB}" dt="2020-06-13T09:46:17.955" v="411"/>
          <ac:spMkLst>
            <pc:docMk/>
            <pc:sldMk cId="3805667416" sldId="334"/>
            <ac:spMk id="5" creationId="{73C6F6D9-E1B3-4C90-B66B-3B8AB3003CF5}"/>
          </ac:spMkLst>
        </pc:spChg>
      </pc:sldChg>
      <pc:sldChg chg="addSp modSp">
        <pc:chgData name="Majeda Al Hermi" userId="ebe551ee1b006974" providerId="LiveId" clId="{3F358860-8A7F-4A7F-8106-0AF7B5F7AABB}" dt="2020-06-13T09:46:19.845" v="412"/>
        <pc:sldMkLst>
          <pc:docMk/>
          <pc:sldMk cId="2669858795" sldId="335"/>
        </pc:sldMkLst>
        <pc:spChg chg="add mod">
          <ac:chgData name="Majeda Al Hermi" userId="ebe551ee1b006974" providerId="LiveId" clId="{3F358860-8A7F-4A7F-8106-0AF7B5F7AABB}" dt="2020-06-13T09:46:19.845" v="412"/>
          <ac:spMkLst>
            <pc:docMk/>
            <pc:sldMk cId="2669858795" sldId="335"/>
            <ac:spMk id="4" creationId="{90876ACF-DD72-4B03-ADFA-93F7FCE50F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11/25/2020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2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2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3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4;p11"/>
          <p:cNvSpPr txBox="1">
            <a:spLocks noGrp="1"/>
          </p:cNvSpPr>
          <p:nvPr>
            <p:ph type="ctrTitle"/>
          </p:nvPr>
        </p:nvSpPr>
        <p:spPr>
          <a:xfrm>
            <a:off x="3432139" y="3155789"/>
            <a:ext cx="9333317" cy="1913707"/>
          </a:xfrm>
          <a:prstGeom prst="rect">
            <a:avLst/>
          </a:prstGeom>
        </p:spPr>
        <p:txBody>
          <a:bodyPr spcFirstLastPara="1" wrap="square" lIns="91425" tIns="91425" rIns="91425" bIns="91425" anchor="ctr" anchorCtr="0">
            <a:noAutofit/>
          </a:bodyPr>
          <a:lstStyle/>
          <a:p>
            <a:pPr lvl="0" algn="ctr"/>
            <a:r>
              <a:rPr lang="ar-SA" sz="5400" b="1" dirty="0">
                <a:solidFill>
                  <a:srgbClr val="3F5378"/>
                </a:solidFill>
                <a:latin typeface="Arial Black" panose="020B0A04020102020204" pitchFamily="34" charset="0"/>
                <a:cs typeface="PT Bold Heading" panose="02010400000000000000" pitchFamily="2" charset="-78"/>
              </a:rPr>
              <a:t>أعمال مكاتب وكالات السفريات</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r>
              <a:rPr lang="ar-SA" sz="8000" b="1" dirty="0">
                <a:solidFill>
                  <a:srgbClr val="FF9800"/>
                </a:solidFill>
                <a:latin typeface="Arial Black" panose="020B0A04020102020204" pitchFamily="34" charset="0"/>
                <a:cs typeface="Al-Mateen" panose="02060803050605020204" pitchFamily="18" charset="-78"/>
              </a:rPr>
              <a:t>سفر 312</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endParaRPr sz="7200" b="1" dirty="0">
              <a:solidFill>
                <a:srgbClr val="FF9800"/>
              </a:solidFill>
              <a:latin typeface="Al-Mateen" panose="02060803050605020204" pitchFamily="18" charset="-78"/>
              <a:cs typeface="Al-Mateen" panose="02060803050605020204" pitchFamily="18" charset="-78"/>
            </a:endParaRPr>
          </a:p>
        </p:txBody>
      </p:sp>
      <p:pic>
        <p:nvPicPr>
          <p:cNvPr id="2" name="Picture 1">
            <a:extLst>
              <a:ext uri="{FF2B5EF4-FFF2-40B4-BE49-F238E27FC236}">
                <a16:creationId xmlns="" xmlns:a16="http://schemas.microsoft.com/office/drawing/2014/main" id="{0529F568-4BA2-445E-9581-361945352BEC}"/>
              </a:ext>
            </a:extLst>
          </p:cNvPr>
          <p:cNvPicPr>
            <a:picLocks noChangeAspect="1"/>
          </p:cNvPicPr>
          <p:nvPr/>
        </p:nvPicPr>
        <p:blipFill rotWithShape="1">
          <a:blip r:embed="rId2"/>
          <a:srcRect l="37924" t="28050" r="37948" b="14088"/>
          <a:stretch/>
        </p:blipFill>
        <p:spPr>
          <a:xfrm>
            <a:off x="207033" y="1444924"/>
            <a:ext cx="3955183" cy="5335438"/>
          </a:xfrm>
          <a:prstGeom prst="rect">
            <a:avLst/>
          </a:prstGeom>
          <a:ln>
            <a:solidFill>
              <a:schemeClr val="tx1"/>
            </a:solidFill>
          </a:ln>
        </p:spPr>
      </p:pic>
      <p:sp>
        <p:nvSpPr>
          <p:cNvPr id="4" name="Rectangle 3">
            <a:extLst>
              <a:ext uri="{FF2B5EF4-FFF2-40B4-BE49-F238E27FC236}">
                <a16:creationId xmlns="" xmlns:a16="http://schemas.microsoft.com/office/drawing/2014/main" id="{5C9EDA64-62B3-49CB-907D-D5D870846797}"/>
              </a:ext>
            </a:extLst>
          </p:cNvPr>
          <p:cNvSpPr/>
          <p:nvPr/>
        </p:nvSpPr>
        <p:spPr>
          <a:xfrm>
            <a:off x="6761650" y="5439086"/>
            <a:ext cx="2536272" cy="584775"/>
          </a:xfrm>
          <a:prstGeom prst="rect">
            <a:avLst/>
          </a:prstGeom>
          <a:solidFill>
            <a:srgbClr val="C00000"/>
          </a:solidFill>
        </p:spPr>
        <p:txBody>
          <a:bodyPr wrap="none" lIns="91440" tIns="45720" rIns="91440" bIns="45720">
            <a:spAutoFit/>
          </a:bodyPr>
          <a:lstStyle/>
          <a:p>
            <a:pPr algn="ctr"/>
            <a:r>
              <a:rPr lang="ar-SA" sz="32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الفصول من 3-6</a:t>
            </a:r>
            <a:endParaRPr lang="en-US" sz="32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5" name="Rectangle 4">
            <a:extLst>
              <a:ext uri="{FF2B5EF4-FFF2-40B4-BE49-F238E27FC236}">
                <a16:creationId xmlns="" xmlns:a16="http://schemas.microsoft.com/office/drawing/2014/main" id="{01E8EEDB-1A32-45DC-A10A-01C07E459A90}"/>
              </a:ext>
            </a:extLst>
          </p:cNvPr>
          <p:cNvSpPr/>
          <p:nvPr/>
        </p:nvSpPr>
        <p:spPr>
          <a:xfrm>
            <a:off x="4866906" y="6023861"/>
            <a:ext cx="6325771"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6747" y="317622"/>
            <a:ext cx="6486894" cy="830997"/>
          </a:xfrm>
          <a:prstGeom prst="rect">
            <a:avLst/>
          </a:prstGeom>
        </p:spPr>
        <p:txBody>
          <a:bodyPr wrap="squar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أولاً:  الحجوزات</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lnSpc>
                <a:spcPct val="150000"/>
              </a:lnSpc>
              <a:defRPr/>
            </a:pPr>
            <a:r>
              <a:rPr lang="ar-BH" sz="3600" dirty="0" smtClean="0">
                <a:solidFill>
                  <a:srgbClr val="C00000"/>
                </a:solidFill>
                <a:latin typeface="Sakkal Majalla" panose="02000000000000000000" pitchFamily="2" charset="-78"/>
                <a:cs typeface="PT Bold Heading" panose="02010400000000000000" pitchFamily="2" charset="-78"/>
              </a:rPr>
              <a:t>طرائق القيام بالحجوزات:</a:t>
            </a:r>
          </a:p>
          <a:p>
            <a:pPr marL="571500" indent="-571500" algn="r" rtl="1">
              <a:lnSpc>
                <a:spcPct val="150000"/>
              </a:lnSpc>
              <a:buFont typeface="Arial" panose="020B0604020202020204" pitchFamily="34" charset="0"/>
              <a:buChar char="•"/>
            </a:pPr>
            <a:r>
              <a:rPr lang="ar-BH" sz="3600" b="1" dirty="0">
                <a:solidFill>
                  <a:schemeClr val="tx1"/>
                </a:solidFill>
                <a:latin typeface="Sakkal Majalla" panose="02000000000000000000" pitchFamily="2" charset="-78"/>
                <a:cs typeface="Sakkal Majalla" panose="02000000000000000000" pitchFamily="2" charset="-78"/>
              </a:rPr>
              <a:t>الأجهزة الآلية الموجودة لدى شركات </a:t>
            </a:r>
            <a:endParaRPr lang="ar-BH" sz="3600" b="1" dirty="0" smtClean="0">
              <a:solidFill>
                <a:schemeClr val="tx1"/>
              </a:solidFill>
              <a:latin typeface="Sakkal Majalla" panose="02000000000000000000" pitchFamily="2" charset="-78"/>
              <a:cs typeface="Sakkal Majalla" panose="02000000000000000000" pitchFamily="2" charset="-78"/>
            </a:endParaRPr>
          </a:p>
          <a:p>
            <a:pPr algn="r" rtl="1">
              <a:lnSpc>
                <a:spcPct val="150000"/>
              </a:lnSpc>
            </a:pPr>
            <a:r>
              <a:rPr lang="ar-BH" sz="3600" b="1" dirty="0">
                <a:solidFill>
                  <a:schemeClr val="tx1"/>
                </a:solidFill>
                <a:latin typeface="Sakkal Majalla" panose="02000000000000000000" pitchFamily="2" charset="-78"/>
                <a:cs typeface="Sakkal Majalla" panose="02000000000000000000" pitchFamily="2" charset="-78"/>
              </a:rPr>
              <a:t> </a:t>
            </a:r>
            <a:r>
              <a:rPr lang="ar-BH" sz="3600" b="1" dirty="0" smtClean="0">
                <a:solidFill>
                  <a:schemeClr val="tx1"/>
                </a:solidFill>
                <a:latin typeface="Sakkal Majalla" panose="02000000000000000000" pitchFamily="2" charset="-78"/>
                <a:cs typeface="Sakkal Majalla" panose="02000000000000000000" pitchFamily="2" charset="-78"/>
              </a:rPr>
              <a:t>           الطيران </a:t>
            </a:r>
            <a:r>
              <a:rPr lang="ar-BH" sz="3600" b="1" dirty="0">
                <a:solidFill>
                  <a:schemeClr val="tx1"/>
                </a:solidFill>
                <a:latin typeface="Sakkal Majalla" panose="02000000000000000000" pitchFamily="2" charset="-78"/>
                <a:cs typeface="Sakkal Majalla" panose="02000000000000000000" pitchFamily="2" charset="-78"/>
              </a:rPr>
              <a:t>ووكالات السفر.</a:t>
            </a:r>
          </a:p>
          <a:p>
            <a:pPr marL="571500" indent="-571500" algn="r" rtl="1">
              <a:lnSpc>
                <a:spcPct val="150000"/>
              </a:lnSpc>
              <a:buFont typeface="Arial" panose="020B0604020202020204" pitchFamily="34" charset="0"/>
              <a:buChar char="•"/>
            </a:pPr>
            <a:r>
              <a:rPr lang="ar-BH" sz="3600" b="1" dirty="0" smtClean="0">
                <a:solidFill>
                  <a:schemeClr val="tx1"/>
                </a:solidFill>
                <a:latin typeface="Sakkal Majalla" panose="02000000000000000000" pitchFamily="2" charset="-78"/>
                <a:cs typeface="Sakkal Majalla" panose="02000000000000000000" pitchFamily="2" charset="-78"/>
              </a:rPr>
              <a:t>الإنترنت</a:t>
            </a:r>
            <a:r>
              <a:rPr lang="ar-BH" sz="3600" b="1" dirty="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50000"/>
              </a:lnSpc>
              <a:defRPr/>
            </a:pPr>
            <a:endParaRPr lang="ar-BH" sz="3600" dirty="0">
              <a:solidFill>
                <a:srgbClr val="C00000"/>
              </a:solidFill>
              <a:latin typeface="Sakkal Majalla" panose="02000000000000000000" pitchFamily="2" charset="-78"/>
              <a:cs typeface="PT Bold Heading" panose="02010400000000000000" pitchFamily="2" charset="-78"/>
            </a:endParaRP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pic>
        <p:nvPicPr>
          <p:cNvPr id="7170" name="Picture 2" descr="Top 11 Items to Customize in an Online Booking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10" y="1756128"/>
            <a:ext cx="5738241" cy="430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238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6747" y="317622"/>
            <a:ext cx="6486894"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القواعد العامة للحجوزات</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indent="-457200" algn="r" rtl="1">
              <a:lnSpc>
                <a:spcPct val="150000"/>
              </a:lnSpc>
              <a:spcBef>
                <a:spcPts val="600"/>
              </a:spcBef>
              <a:buFont typeface="Calibri" panose="020F0502020204030204" pitchFamily="34" charset="0"/>
              <a:buAutoNum type="arabicPeriod"/>
            </a:pPr>
            <a:r>
              <a:rPr lang="ar-BH" sz="2800" b="1" dirty="0">
                <a:solidFill>
                  <a:schemeClr val="tx1"/>
                </a:solidFill>
                <a:latin typeface="Sakkal Majalla" panose="02000000000000000000" pitchFamily="2" charset="-78"/>
                <a:cs typeface="Sakkal Majalla" panose="02000000000000000000" pitchFamily="2" charset="-78"/>
              </a:rPr>
              <a:t>أداء الحجز كما يطلبه الزبون مع مراعاة قوانين شركات الطيران.</a:t>
            </a:r>
          </a:p>
          <a:p>
            <a:pPr marL="457200" indent="-457200" algn="r" rtl="1">
              <a:lnSpc>
                <a:spcPct val="150000"/>
              </a:lnSpc>
              <a:spcBef>
                <a:spcPts val="600"/>
              </a:spcBef>
              <a:buFont typeface="Calibri" panose="020F0502020204030204" pitchFamily="34" charset="0"/>
              <a:buAutoNum type="arabicPeriod"/>
            </a:pPr>
            <a:r>
              <a:rPr lang="ar-BH" sz="2800" b="1" dirty="0">
                <a:solidFill>
                  <a:schemeClr val="tx1"/>
                </a:solidFill>
                <a:latin typeface="Sakkal Majalla" panose="02000000000000000000" pitchFamily="2" charset="-78"/>
                <a:cs typeface="Sakkal Majalla" panose="02000000000000000000" pitchFamily="2" charset="-78"/>
              </a:rPr>
              <a:t>أداء الحجز على الرحلة والدرجة وفي الموعد المحدد على خط سير الرحلة </a:t>
            </a:r>
            <a:r>
              <a:rPr lang="ar-BH" sz="2800" b="1" dirty="0" smtClean="0">
                <a:solidFill>
                  <a:schemeClr val="tx1"/>
                </a:solidFill>
                <a:latin typeface="Sakkal Majalla" panose="02000000000000000000" pitchFamily="2" charset="-78"/>
                <a:cs typeface="Sakkal Majalla" panose="02000000000000000000" pitchFamily="2" charset="-78"/>
              </a:rPr>
              <a:t>المطلوب للمسافرين.</a:t>
            </a:r>
            <a:endParaRPr lang="ar-BH" sz="2800" b="1" dirty="0">
              <a:solidFill>
                <a:schemeClr val="tx1"/>
              </a:solidFill>
              <a:latin typeface="Sakkal Majalla" panose="02000000000000000000" pitchFamily="2" charset="-78"/>
              <a:cs typeface="Sakkal Majalla" panose="02000000000000000000" pitchFamily="2" charset="-78"/>
            </a:endParaRPr>
          </a:p>
          <a:p>
            <a:pPr marL="457200" indent="-457200" algn="r" rtl="1">
              <a:lnSpc>
                <a:spcPct val="150000"/>
              </a:lnSpc>
              <a:spcBef>
                <a:spcPts val="600"/>
              </a:spcBef>
              <a:buFont typeface="Calibri" panose="020F0502020204030204" pitchFamily="34" charset="0"/>
              <a:buAutoNum type="arabicPeriod"/>
            </a:pPr>
            <a:r>
              <a:rPr lang="ar-BH" sz="2800" b="1" dirty="0">
                <a:solidFill>
                  <a:schemeClr val="tx1"/>
                </a:solidFill>
                <a:latin typeface="Sakkal Majalla" panose="02000000000000000000" pitchFamily="2" charset="-78"/>
                <a:cs typeface="Sakkal Majalla" panose="02000000000000000000" pitchFamily="2" charset="-78"/>
              </a:rPr>
              <a:t>تزويد شركات الطيران </a:t>
            </a:r>
            <a:r>
              <a:rPr lang="ar-BH" sz="2800" b="1" dirty="0" smtClean="0">
                <a:solidFill>
                  <a:schemeClr val="tx1"/>
                </a:solidFill>
                <a:latin typeface="Sakkal Majalla" panose="02000000000000000000" pitchFamily="2" charset="-78"/>
                <a:cs typeface="Sakkal Majalla" panose="02000000000000000000" pitchFamily="2" charset="-78"/>
              </a:rPr>
              <a:t>بالأسماء الصحيحة وأرقام الهواتف والتذاكر متى ما أصدرت.</a:t>
            </a:r>
            <a:endParaRPr lang="ar-BH" sz="2800" b="1" dirty="0">
              <a:solidFill>
                <a:schemeClr val="tx1"/>
              </a:solidFill>
              <a:latin typeface="Sakkal Majalla" panose="02000000000000000000" pitchFamily="2" charset="-78"/>
              <a:cs typeface="Sakkal Majalla" panose="02000000000000000000" pitchFamily="2" charset="-78"/>
            </a:endParaRPr>
          </a:p>
          <a:p>
            <a:pPr marL="457200" indent="-457200" algn="r" rtl="1">
              <a:lnSpc>
                <a:spcPct val="150000"/>
              </a:lnSpc>
              <a:spcBef>
                <a:spcPts val="600"/>
              </a:spcBef>
              <a:buFont typeface="Calibri" panose="020F0502020204030204" pitchFamily="34" charset="0"/>
              <a:buAutoNum type="arabicPeriod"/>
            </a:pPr>
            <a:r>
              <a:rPr lang="ar-BH" sz="2800" b="1" dirty="0">
                <a:solidFill>
                  <a:schemeClr val="tx1"/>
                </a:solidFill>
                <a:latin typeface="Sakkal Majalla" panose="02000000000000000000" pitchFamily="2" charset="-78"/>
                <a:cs typeface="Sakkal Majalla" panose="02000000000000000000" pitchFamily="2" charset="-78"/>
              </a:rPr>
              <a:t>القيام بالحجوزات الأخرى ( الفنادق-السيارات-السياحة) بحسب طلب الزبون.</a:t>
            </a:r>
          </a:p>
          <a:p>
            <a:pPr marL="457200" indent="-457200" algn="r" rtl="1">
              <a:lnSpc>
                <a:spcPct val="150000"/>
              </a:lnSpc>
              <a:spcBef>
                <a:spcPts val="600"/>
              </a:spcBef>
              <a:buFont typeface="Calibri" panose="020F0502020204030204" pitchFamily="34" charset="0"/>
              <a:buAutoNum type="arabicPeriod"/>
            </a:pPr>
            <a:r>
              <a:rPr lang="ar-BH" sz="2800" b="1" dirty="0">
                <a:solidFill>
                  <a:schemeClr val="tx1"/>
                </a:solidFill>
                <a:latin typeface="Sakkal Majalla" panose="02000000000000000000" pitchFamily="2" charset="-78"/>
                <a:cs typeface="Sakkal Majalla" panose="02000000000000000000" pitchFamily="2" charset="-78"/>
              </a:rPr>
              <a:t>سؤال الزبون عن رغبته في الحصول على وجبه  خاصة خلال الرحلة في حالة كونه </a:t>
            </a:r>
            <a:r>
              <a:rPr lang="ar-BH" sz="2800" b="1" dirty="0" smtClean="0">
                <a:solidFill>
                  <a:schemeClr val="tx1"/>
                </a:solidFill>
                <a:latin typeface="Sakkal Majalla" panose="02000000000000000000" pitchFamily="2" charset="-78"/>
                <a:cs typeface="Sakkal Majalla" panose="02000000000000000000" pitchFamily="2" charset="-78"/>
              </a:rPr>
              <a:t>نباتيًا أو  </a:t>
            </a:r>
            <a:r>
              <a:rPr lang="ar-BH" sz="2800" b="1" dirty="0">
                <a:solidFill>
                  <a:schemeClr val="tx1"/>
                </a:solidFill>
                <a:latin typeface="Sakkal Majalla" panose="02000000000000000000" pitchFamily="2" charset="-78"/>
                <a:cs typeface="Sakkal Majalla" panose="02000000000000000000" pitchFamily="2" charset="-78"/>
              </a:rPr>
              <a:t>يعاني من مرض أو يحتاج إلى كرسي متحرك أو سرير صغير للطفل </a:t>
            </a:r>
            <a:r>
              <a:rPr lang="ar-BH" sz="2800" b="1" dirty="0" smtClean="0">
                <a:solidFill>
                  <a:schemeClr val="tx1"/>
                </a:solidFill>
                <a:latin typeface="Sakkal Majalla" panose="02000000000000000000" pitchFamily="2" charset="-78"/>
                <a:cs typeface="Sakkal Majalla" panose="02000000000000000000" pitchFamily="2" charset="-78"/>
              </a:rPr>
              <a:t>الرضيع في الطائرة.</a:t>
            </a:r>
            <a:endParaRPr lang="ar-BH" sz="2800" b="1" dirty="0">
              <a:solidFill>
                <a:schemeClr val="tx1"/>
              </a:solidFill>
              <a:latin typeface="Sakkal Majalla" panose="02000000000000000000" pitchFamily="2" charset="-78"/>
              <a:cs typeface="Sakkal Majalla" panose="02000000000000000000" pitchFamily="2" charset="-78"/>
            </a:endParaRPr>
          </a:p>
          <a:p>
            <a:pPr marL="457200" indent="-457200" algn="r" rtl="1">
              <a:lnSpc>
                <a:spcPct val="150000"/>
              </a:lnSpc>
              <a:spcBef>
                <a:spcPts val="600"/>
              </a:spcBef>
              <a:buFont typeface="Calibri" panose="020F0502020204030204" pitchFamily="34" charset="0"/>
              <a:buAutoNum type="arabicPeriod"/>
            </a:pPr>
            <a:r>
              <a:rPr lang="ar-BH" sz="2800" b="1" dirty="0">
                <a:solidFill>
                  <a:schemeClr val="tx1"/>
                </a:solidFill>
                <a:latin typeface="Sakkal Majalla" panose="02000000000000000000" pitchFamily="2" charset="-78"/>
                <a:cs typeface="Sakkal Majalla" panose="02000000000000000000" pitchFamily="2" charset="-78"/>
              </a:rPr>
              <a:t>سؤال الزبون </a:t>
            </a:r>
            <a:r>
              <a:rPr lang="ar-BH" sz="2800" b="1" dirty="0" smtClean="0">
                <a:solidFill>
                  <a:schemeClr val="tx1"/>
                </a:solidFill>
                <a:latin typeface="Sakkal Majalla" panose="02000000000000000000" pitchFamily="2" charset="-78"/>
                <a:cs typeface="Sakkal Majalla" panose="02000000000000000000" pitchFamily="2" charset="-78"/>
              </a:rPr>
              <a:t>عن رغبته </a:t>
            </a:r>
            <a:r>
              <a:rPr lang="ar-BH" sz="2800" b="1" dirty="0">
                <a:solidFill>
                  <a:schemeClr val="tx1"/>
                </a:solidFill>
                <a:latin typeface="Sakkal Majalla" panose="02000000000000000000" pitchFamily="2" charset="-78"/>
                <a:cs typeface="Sakkal Majalla" panose="02000000000000000000" pitchFamily="2" charset="-78"/>
              </a:rPr>
              <a:t>في الحصول على مقعد معين</a:t>
            </a:r>
            <a:r>
              <a:rPr lang="ar-BH" sz="2800" b="1" dirty="0" smtClean="0">
                <a:solidFill>
                  <a:schemeClr val="tx1"/>
                </a:solidFill>
                <a:latin typeface="Sakkal Majalla" panose="02000000000000000000" pitchFamily="2" charset="-78"/>
                <a:cs typeface="Sakkal Majalla" panose="02000000000000000000" pitchFamily="2" charset="-78"/>
              </a:rPr>
              <a:t>.</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2198439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6747" y="317622"/>
            <a:ext cx="6486894"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القواعد العامة للحجوزات</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indent="-514350" algn="r" rtl="1">
              <a:lnSpc>
                <a:spcPct val="150000"/>
              </a:lnSpc>
              <a:spcBef>
                <a:spcPts val="600"/>
              </a:spcBef>
              <a:buFont typeface="+mj-lt"/>
              <a:buAutoNum type="arabicPeriod" startAt="7"/>
            </a:pPr>
            <a:r>
              <a:rPr lang="ar-BH" sz="3200" b="1" dirty="0" smtClean="0">
                <a:solidFill>
                  <a:schemeClr val="tx1"/>
                </a:solidFill>
                <a:latin typeface="Sakkal Majalla" panose="02000000000000000000" pitchFamily="2" charset="-78"/>
                <a:cs typeface="Sakkal Majalla" panose="02000000000000000000" pitchFamily="2" charset="-78"/>
              </a:rPr>
              <a:t>إعلام </a:t>
            </a:r>
            <a:r>
              <a:rPr lang="ar-BH" sz="3200" b="1" dirty="0">
                <a:solidFill>
                  <a:schemeClr val="tx1"/>
                </a:solidFill>
                <a:latin typeface="Sakkal Majalla" panose="02000000000000000000" pitchFamily="2" charset="-78"/>
                <a:cs typeface="Sakkal Majalla" panose="02000000000000000000" pitchFamily="2" charset="-78"/>
              </a:rPr>
              <a:t>الزبون بأي تغيير يطرأ على حجوزاته.</a:t>
            </a:r>
          </a:p>
          <a:p>
            <a:pPr marL="514350" indent="-514350" algn="r" rtl="1">
              <a:lnSpc>
                <a:spcPct val="150000"/>
              </a:lnSpc>
              <a:spcBef>
                <a:spcPts val="600"/>
              </a:spcBef>
              <a:buFont typeface="+mj-lt"/>
              <a:buAutoNum type="arabicPeriod" startAt="7"/>
            </a:pPr>
            <a:r>
              <a:rPr lang="ar-BH" sz="3200" b="1" dirty="0">
                <a:solidFill>
                  <a:schemeClr val="tx1"/>
                </a:solidFill>
                <a:latin typeface="Sakkal Majalla" panose="02000000000000000000" pitchFamily="2" charset="-78"/>
                <a:cs typeface="Sakkal Majalla" panose="02000000000000000000" pitchFamily="2" charset="-78"/>
              </a:rPr>
              <a:t>إعلام شركة الطيران إذا ما كان الزبون </a:t>
            </a:r>
            <a:r>
              <a:rPr lang="ar-BH" sz="3200" b="1" dirty="0" smtClean="0">
                <a:solidFill>
                  <a:schemeClr val="tx1"/>
                </a:solidFill>
                <a:latin typeface="Sakkal Majalla" panose="02000000000000000000" pitchFamily="2" charset="-78"/>
                <a:cs typeface="Sakkal Majalla" panose="02000000000000000000" pitchFamily="2" charset="-78"/>
              </a:rPr>
              <a:t>مريضًا </a:t>
            </a:r>
            <a:r>
              <a:rPr lang="ar-BH" sz="3200" b="1" dirty="0">
                <a:solidFill>
                  <a:schemeClr val="tx1"/>
                </a:solidFill>
                <a:latin typeface="Sakkal Majalla" panose="02000000000000000000" pitchFamily="2" charset="-78"/>
                <a:cs typeface="Sakkal Majalla" panose="02000000000000000000" pitchFamily="2" charset="-78"/>
              </a:rPr>
              <a:t>وبحاجه لرعاية خاصة.</a:t>
            </a:r>
          </a:p>
          <a:p>
            <a:pPr marL="514350" indent="-514350" algn="r" rtl="1">
              <a:lnSpc>
                <a:spcPct val="150000"/>
              </a:lnSpc>
              <a:spcBef>
                <a:spcPts val="600"/>
              </a:spcBef>
              <a:buFont typeface="+mj-lt"/>
              <a:buAutoNum type="arabicPeriod" startAt="7"/>
            </a:pPr>
            <a:r>
              <a:rPr lang="ar-BH" sz="3200" b="1" dirty="0">
                <a:solidFill>
                  <a:schemeClr val="tx1"/>
                </a:solidFill>
                <a:latin typeface="Sakkal Majalla" panose="02000000000000000000" pitchFamily="2" charset="-78"/>
                <a:cs typeface="Sakkal Majalla" panose="02000000000000000000" pitchFamily="2" charset="-78"/>
              </a:rPr>
              <a:t>تجنب القيام بحجوزات </a:t>
            </a:r>
            <a:r>
              <a:rPr lang="ar-BH" sz="3200" b="1" dirty="0" smtClean="0">
                <a:solidFill>
                  <a:schemeClr val="tx1"/>
                </a:solidFill>
                <a:latin typeface="Sakkal Majalla" panose="02000000000000000000" pitchFamily="2" charset="-78"/>
                <a:cs typeface="Sakkal Majalla" panose="02000000000000000000" pitchFamily="2" charset="-78"/>
              </a:rPr>
              <a:t>مزدوجة؛ لأن ذلك يسبب خسارة لشركات الطيران.</a:t>
            </a:r>
            <a:endParaRPr lang="ar-BH" sz="3200" b="1" dirty="0">
              <a:solidFill>
                <a:schemeClr val="tx1"/>
              </a:solidFill>
              <a:latin typeface="Sakkal Majalla" panose="02000000000000000000" pitchFamily="2" charset="-78"/>
              <a:cs typeface="Sakkal Majalla" panose="02000000000000000000" pitchFamily="2" charset="-78"/>
            </a:endParaRPr>
          </a:p>
          <a:p>
            <a:pPr marL="514350" indent="-514350" algn="r" rtl="1">
              <a:lnSpc>
                <a:spcPct val="150000"/>
              </a:lnSpc>
              <a:spcBef>
                <a:spcPts val="600"/>
              </a:spcBef>
              <a:buFont typeface="+mj-lt"/>
              <a:buAutoNum type="arabicPeriod" startAt="7"/>
            </a:pPr>
            <a:r>
              <a:rPr lang="ar-BH" sz="3200" b="1" dirty="0">
                <a:solidFill>
                  <a:schemeClr val="tx1"/>
                </a:solidFill>
                <a:latin typeface="Sakkal Majalla" panose="02000000000000000000" pitchFamily="2" charset="-78"/>
                <a:cs typeface="Sakkal Majalla" panose="02000000000000000000" pitchFamily="2" charset="-78"/>
              </a:rPr>
              <a:t>التقيد بالقوانين الخاصة بالطيران والبلدان المعنية في الرحلة </a:t>
            </a:r>
            <a:r>
              <a:rPr lang="ar-BH" sz="3200" b="1" dirty="0" smtClean="0">
                <a:solidFill>
                  <a:schemeClr val="tx1"/>
                </a:solidFill>
                <a:latin typeface="Sakkal Majalla" panose="02000000000000000000" pitchFamily="2" charset="-78"/>
                <a:cs typeface="Sakkal Majalla" panose="02000000000000000000" pitchFamily="2" charset="-78"/>
              </a:rPr>
              <a:t>والاستفسار عن المواضيع المبهمة.</a:t>
            </a:r>
            <a:endParaRPr lang="ar-BH" sz="3200" b="1" dirty="0">
              <a:solidFill>
                <a:schemeClr val="tx1"/>
              </a:solidFill>
              <a:latin typeface="Sakkal Majalla" panose="02000000000000000000" pitchFamily="2" charset="-78"/>
              <a:cs typeface="Sakkal Majalla" panose="02000000000000000000" pitchFamily="2" charset="-78"/>
            </a:endParaRPr>
          </a:p>
          <a:p>
            <a:pPr marL="514350" indent="-514350" algn="r" rtl="1">
              <a:lnSpc>
                <a:spcPct val="150000"/>
              </a:lnSpc>
              <a:spcBef>
                <a:spcPts val="600"/>
              </a:spcBef>
              <a:buFont typeface="+mj-lt"/>
              <a:buAutoNum type="arabicPeriod" startAt="7"/>
            </a:pPr>
            <a:r>
              <a:rPr lang="ar-BH" sz="3200" b="1" dirty="0">
                <a:solidFill>
                  <a:schemeClr val="tx1"/>
                </a:solidFill>
                <a:latin typeface="Sakkal Majalla" panose="02000000000000000000" pitchFamily="2" charset="-78"/>
                <a:cs typeface="Sakkal Majalla" panose="02000000000000000000" pitchFamily="2" charset="-78"/>
              </a:rPr>
              <a:t>إلغاء الحجوزات الغير المطلوبة عندما يرغب الزبون بذلك أو عند عدم شراءه التذاكر. </a:t>
            </a:r>
            <a:endParaRPr lang="en-US" sz="32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351896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6747" y="317622"/>
            <a:ext cx="6486894"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ثانيًا:  التذكرة الإلكترونية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208463" indent="-457200" algn="just" rtl="1">
              <a:lnSpc>
                <a:spcPct val="150000"/>
              </a:lnSpc>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تعد الوثائق </a:t>
            </a:r>
            <a:r>
              <a:rPr lang="ar-BH" sz="2800" b="1" dirty="0" smtClean="0">
                <a:solidFill>
                  <a:schemeClr val="tx1"/>
                </a:solidFill>
                <a:latin typeface="Sakkal Majalla" panose="02000000000000000000" pitchFamily="2" charset="-78"/>
                <a:cs typeface="Sakkal Majalla" panose="02000000000000000000" pitchFamily="2" charset="-78"/>
              </a:rPr>
              <a:t>الإلكترونية </a:t>
            </a:r>
            <a:r>
              <a:rPr lang="ar-BH" sz="2800" b="1" dirty="0">
                <a:solidFill>
                  <a:schemeClr val="tx1"/>
                </a:solidFill>
                <a:latin typeface="Sakkal Majalla" panose="02000000000000000000" pitchFamily="2" charset="-78"/>
                <a:cs typeface="Sakkal Majalla" panose="02000000000000000000" pitchFamily="2" charset="-78"/>
              </a:rPr>
              <a:t>وسيله لتوثيق البيع وتتبع استعمال المسافر لوسائل المواصلات دون اللجوء </a:t>
            </a:r>
            <a:r>
              <a:rPr lang="ar-BH" sz="2800" b="1" dirty="0" smtClean="0">
                <a:solidFill>
                  <a:schemeClr val="tx1"/>
                </a:solidFill>
                <a:latin typeface="Sakkal Majalla" panose="02000000000000000000" pitchFamily="2" charset="-78"/>
                <a:cs typeface="Sakkal Majalla" panose="02000000000000000000" pitchFamily="2" charset="-78"/>
              </a:rPr>
              <a:t>إلى </a:t>
            </a:r>
            <a:r>
              <a:rPr lang="ar-BH" sz="2800" b="1" dirty="0">
                <a:solidFill>
                  <a:schemeClr val="tx1"/>
                </a:solidFill>
                <a:latin typeface="Sakkal Majalla" panose="02000000000000000000" pitchFamily="2" charset="-78"/>
                <a:cs typeface="Sakkal Majalla" panose="02000000000000000000" pitchFamily="2" charset="-78"/>
              </a:rPr>
              <a:t>إصدارات </a:t>
            </a:r>
            <a:r>
              <a:rPr lang="ar-BH" sz="2800" b="1" dirty="0" smtClean="0">
                <a:solidFill>
                  <a:schemeClr val="tx1"/>
                </a:solidFill>
                <a:latin typeface="Sakkal Majalla" panose="02000000000000000000" pitchFamily="2" charset="-78"/>
                <a:cs typeface="Sakkal Majalla" panose="02000000000000000000" pitchFamily="2" charset="-78"/>
              </a:rPr>
              <a:t>ورقية </a:t>
            </a:r>
            <a:r>
              <a:rPr lang="ar-BH" sz="2800" b="1" dirty="0">
                <a:solidFill>
                  <a:schemeClr val="tx1"/>
                </a:solidFill>
                <a:latin typeface="Sakkal Majalla" panose="02000000000000000000" pitchFamily="2" charset="-78"/>
                <a:cs typeface="Sakkal Majalla" panose="02000000000000000000" pitchFamily="2" charset="-78"/>
              </a:rPr>
              <a:t>ذات </a:t>
            </a:r>
            <a:r>
              <a:rPr lang="ar-BH" sz="2800" b="1" dirty="0" smtClean="0">
                <a:solidFill>
                  <a:schemeClr val="tx1"/>
                </a:solidFill>
                <a:latin typeface="Sakkal Majalla" panose="02000000000000000000" pitchFamily="2" charset="-78"/>
                <a:cs typeface="Sakkal Majalla" panose="02000000000000000000" pitchFamily="2" charset="-78"/>
              </a:rPr>
              <a:t>قيمة مالية.  </a:t>
            </a:r>
            <a:endParaRPr lang="ar-BH" sz="2800" b="1" dirty="0" smtClean="0">
              <a:solidFill>
                <a:schemeClr val="tx1"/>
              </a:solidFill>
              <a:latin typeface="Sakkal Majalla" panose="02000000000000000000" pitchFamily="2" charset="-78"/>
              <a:cs typeface="Sakkal Majalla" panose="02000000000000000000" pitchFamily="2" charset="-78"/>
            </a:endParaRPr>
          </a:p>
          <a:p>
            <a:pPr marL="4208463" indent="-457200" algn="just" rtl="1">
              <a:lnSpc>
                <a:spcPct val="150000"/>
              </a:lnSpc>
              <a:buFont typeface="Arial" panose="020B0604020202020204" pitchFamily="34" charset="0"/>
              <a:buChar char="•"/>
            </a:pPr>
            <a:r>
              <a:rPr lang="ar-BH" sz="2800" b="1" dirty="0" smtClean="0">
                <a:solidFill>
                  <a:schemeClr val="tx1"/>
                </a:solidFill>
                <a:latin typeface="Sakkal Majalla" panose="02000000000000000000" pitchFamily="2" charset="-78"/>
                <a:cs typeface="Sakkal Majalla" panose="02000000000000000000" pitchFamily="2" charset="-78"/>
              </a:rPr>
              <a:t>ومع إمكانية تخزين البيانات فإنه بات بالإمكان الحفاظ على التغيير الذي طرأ على التذكرة الإلكترونية من خلال سجلها التاريخي لدى شركة الطيران التي </a:t>
            </a:r>
            <a:r>
              <a:rPr lang="ar-BH" sz="2800" b="1" dirty="0" smtClean="0">
                <a:solidFill>
                  <a:schemeClr val="tx1"/>
                </a:solidFill>
                <a:latin typeface="Sakkal Majalla" panose="02000000000000000000" pitchFamily="2" charset="-78"/>
                <a:cs typeface="Sakkal Majalla" panose="02000000000000000000" pitchFamily="2" charset="-78"/>
              </a:rPr>
              <a:t>أصدرتها</a:t>
            </a:r>
            <a:r>
              <a:rPr lang="ar-BH" sz="2800" b="1" dirty="0" smtClean="0">
                <a:solidFill>
                  <a:schemeClr val="tx1"/>
                </a:solidFill>
                <a:latin typeface="Sakkal Majalla" panose="02000000000000000000" pitchFamily="2" charset="-78"/>
                <a:cs typeface="Sakkal Majalla" panose="02000000000000000000" pitchFamily="2" charset="-78"/>
              </a:rPr>
              <a:t>.  وإذا ما أرادت شركة أخرى غير الصادرة لها استعمالها فإنه يتعين على الناقلة الجديدة طلب الإذن إلكترونيًا بشرط أن توجد اتفاقية مسبقة لتبادل التذاكر فيما بينهما.</a:t>
            </a:r>
            <a:endParaRPr lang="en-US"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pic>
        <p:nvPicPr>
          <p:cNvPr id="8194" name="Picture 2" descr="Digital, e-booking, e-ticket, marketing, mobile ticketing, online ticket,  ticket booking icon - Download on Icon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121" y="1882588"/>
            <a:ext cx="4111718" cy="411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387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 calcmode="lin" valueType="num">
                                      <p:cBhvr additive="base">
                                        <p:cTn id="14"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6747" y="317622"/>
            <a:ext cx="6486894"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ثانيًا:  التذكرة الإلكترونية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r>
              <a:rPr lang="ar-BH" sz="3200" dirty="0" smtClean="0">
                <a:solidFill>
                  <a:srgbClr val="C00000"/>
                </a:solidFill>
                <a:latin typeface="Sakkal Majalla" panose="02000000000000000000" pitchFamily="2" charset="-78"/>
                <a:cs typeface="PT Bold Heading" panose="02010400000000000000" pitchFamily="2" charset="-78"/>
              </a:rPr>
              <a:t>تعاريف خاصة بالتذاكر الإلكترونية:</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الناقلة المخولة لرفع فاتورة إلى شركة الإصدار  </a:t>
            </a:r>
            <a:r>
              <a:rPr lang="en-US" sz="3200" b="1" dirty="0">
                <a:solidFill>
                  <a:schemeClr val="tx1"/>
                </a:solidFill>
                <a:latin typeface="Sakkal Majalla" panose="02000000000000000000" pitchFamily="2" charset="-78"/>
                <a:cs typeface="Sakkal Majalla" panose="02000000000000000000" pitchFamily="2" charset="-78"/>
              </a:rPr>
              <a:t>Billing Carrier </a:t>
            </a:r>
            <a:endParaRPr lang="ar-BH" sz="3200" b="1" dirty="0">
              <a:solidFill>
                <a:schemeClr val="tx1"/>
              </a:solidFill>
              <a:latin typeface="Sakkal Majalla" panose="02000000000000000000" pitchFamily="2" charset="-78"/>
              <a:cs typeface="Sakkal Majalla" panose="02000000000000000000" pitchFamily="2" charset="-78"/>
            </a:endParaRP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كوبون رحلة </a:t>
            </a:r>
            <a:r>
              <a:rPr lang="ar-BH" sz="3200" b="1" dirty="0" smtClean="0">
                <a:solidFill>
                  <a:schemeClr val="tx1"/>
                </a:solidFill>
                <a:latin typeface="Sakkal Majalla" panose="02000000000000000000" pitchFamily="2" charset="-78"/>
                <a:cs typeface="Sakkal Majalla" panose="02000000000000000000" pitchFamily="2" charset="-78"/>
              </a:rPr>
              <a:t>إلكتروني  </a:t>
            </a:r>
            <a:r>
              <a:rPr lang="en-US" sz="3200" b="1" dirty="0">
                <a:solidFill>
                  <a:schemeClr val="tx1"/>
                </a:solidFill>
                <a:latin typeface="Sakkal Majalla" panose="02000000000000000000" pitchFamily="2" charset="-78"/>
                <a:cs typeface="Sakkal Majalla" panose="02000000000000000000" pitchFamily="2" charset="-78"/>
              </a:rPr>
              <a:t>Electronic Coupon</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تذكرة </a:t>
            </a:r>
            <a:r>
              <a:rPr lang="ar-BH" sz="3200" b="1" dirty="0" smtClean="0">
                <a:solidFill>
                  <a:schemeClr val="tx1"/>
                </a:solidFill>
                <a:latin typeface="Sakkal Majalla" panose="02000000000000000000" pitchFamily="2" charset="-78"/>
                <a:cs typeface="Sakkal Majalla" panose="02000000000000000000" pitchFamily="2" charset="-78"/>
              </a:rPr>
              <a:t>إلكترونية  </a:t>
            </a:r>
            <a:r>
              <a:rPr lang="en-US" sz="3200" b="1" dirty="0">
                <a:solidFill>
                  <a:schemeClr val="tx1"/>
                </a:solidFill>
                <a:latin typeface="Sakkal Majalla" panose="02000000000000000000" pitchFamily="2" charset="-78"/>
                <a:cs typeface="Sakkal Majalla" panose="02000000000000000000" pitchFamily="2" charset="-78"/>
              </a:rPr>
              <a:t>Electronic Ticket </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رصيد/ نسخة مطبوعة من بيانات الرحلة والقوانين </a:t>
            </a:r>
            <a:r>
              <a:rPr lang="en-US" sz="3200" b="1" dirty="0" smtClean="0">
                <a:solidFill>
                  <a:schemeClr val="tx1"/>
                </a:solidFill>
                <a:latin typeface="Sakkal Majalla" panose="02000000000000000000" pitchFamily="2" charset="-78"/>
                <a:cs typeface="Sakkal Majalla" panose="02000000000000000000" pitchFamily="2" charset="-78"/>
              </a:rPr>
              <a:t>Receipt </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الناقل المسوق في حالة الرمز المشترك </a:t>
            </a:r>
            <a:r>
              <a:rPr lang="en-US" sz="3200" b="1" dirty="0">
                <a:solidFill>
                  <a:schemeClr val="tx1"/>
                </a:solidFill>
                <a:latin typeface="Sakkal Majalla" panose="02000000000000000000" pitchFamily="2" charset="-78"/>
                <a:cs typeface="Sakkal Majalla" panose="02000000000000000000" pitchFamily="2" charset="-78"/>
              </a:rPr>
              <a:t>Marketing Carrier </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الناقل الفعلي في حالة الرمز المشترك  </a:t>
            </a:r>
            <a:r>
              <a:rPr lang="en-US" sz="3200" b="1" dirty="0">
                <a:solidFill>
                  <a:schemeClr val="tx1"/>
                </a:solidFill>
                <a:latin typeface="Sakkal Majalla" panose="02000000000000000000" pitchFamily="2" charset="-78"/>
                <a:cs typeface="Sakkal Majalla" panose="02000000000000000000" pitchFamily="2" charset="-78"/>
              </a:rPr>
              <a:t>Operating Carrier </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الشركة التي تقوم بخدمة المسافرين في المطار  </a:t>
            </a:r>
            <a:r>
              <a:rPr lang="en-US" sz="3200" b="1" dirty="0">
                <a:solidFill>
                  <a:schemeClr val="tx1"/>
                </a:solidFill>
                <a:latin typeface="Sakkal Majalla" panose="02000000000000000000" pitchFamily="2" charset="-78"/>
                <a:cs typeface="Sakkal Majalla" panose="02000000000000000000" pitchFamily="2" charset="-78"/>
              </a:rPr>
              <a:t>Ticket Handler </a:t>
            </a: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الناقل المشرع (شركة الإصدار)  </a:t>
            </a:r>
            <a:r>
              <a:rPr lang="en-US" sz="3200" b="1" dirty="0">
                <a:solidFill>
                  <a:schemeClr val="tx1"/>
                </a:solidFill>
                <a:latin typeface="Sakkal Majalla" panose="02000000000000000000" pitchFamily="2" charset="-78"/>
                <a:cs typeface="Sakkal Majalla" panose="02000000000000000000" pitchFamily="2" charset="-78"/>
              </a:rPr>
              <a:t>Validating carrier </a:t>
            </a:r>
          </a:p>
          <a:p>
            <a:pPr marL="457200" indent="-457200" algn="r" rtl="1">
              <a:buFont typeface="Arial" panose="020B0604020202020204" pitchFamily="34" charset="0"/>
              <a:buChar char="•"/>
            </a:pPr>
            <a:endParaRPr lang="en-US" sz="24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pic>
        <p:nvPicPr>
          <p:cNvPr id="11266" name="Picture 2" descr="Airplane ticket, online reservation, online ticket booking, ticket  reservation, ticketing app icon - Download on Icon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18574"/>
            <a:ext cx="4178788" cy="417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603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8" end="8"/>
                                            </p:txEl>
                                          </p:spTgt>
                                        </p:tgtEl>
                                        <p:attrNameLst>
                                          <p:attrName>style.visibility</p:attrName>
                                        </p:attrNameLst>
                                      </p:cBhvr>
                                      <p:to>
                                        <p:strVal val="visible"/>
                                      </p:to>
                                    </p:set>
                                    <p:animEffect transition="in" filter="fade">
                                      <p:cBhvr>
                                        <p:cTn id="63" dur="1000"/>
                                        <p:tgtEl>
                                          <p:spTgt spid="24">
                                            <p:txEl>
                                              <p:pRg st="8" end="8"/>
                                            </p:txEl>
                                          </p:spTgt>
                                        </p:tgtEl>
                                      </p:cBhvr>
                                    </p:animEffect>
                                    <p:anim calcmode="lin" valueType="num">
                                      <p:cBhvr>
                                        <p:cTn id="64"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7780" y="320232"/>
            <a:ext cx="6794581"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محتويات التذكرة الإلكترونية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endParaRPr lang="en-US" sz="24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pic>
        <p:nvPicPr>
          <p:cNvPr id="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888" t="2474" r="5026" b="2495"/>
          <a:stretch/>
        </p:blipFill>
        <p:spPr>
          <a:xfrm>
            <a:off x="3845765" y="1413539"/>
            <a:ext cx="3859305" cy="4988859"/>
          </a:xfrm>
          <a:noFill/>
        </p:spPr>
      </p:pic>
    </p:spTree>
    <p:extLst>
      <p:ext uri="{BB962C8B-B14F-4D97-AF65-F5344CB8AC3E}">
        <p14:creationId xmlns:p14="http://schemas.microsoft.com/office/powerpoint/2010/main" val="987855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2800" dirty="0">
              <a:solidFill>
                <a:schemeClr val="tx1"/>
              </a:solidFill>
              <a:latin typeface="Sakkal Majalla" panose="02000000000000000000" pitchFamily="2" charset="-78"/>
              <a:cs typeface="Sakkal Majalla" panose="02000000000000000000" pitchFamily="2" charset="-78"/>
            </a:endParaRPr>
          </a:p>
        </p:txBody>
      </p:sp>
      <p:sp>
        <p:nvSpPr>
          <p:cNvPr id="28" name="Rectangle 6"/>
          <p:cNvSpPr/>
          <p:nvPr/>
        </p:nvSpPr>
        <p:spPr>
          <a:xfrm>
            <a:off x="4314290" y="416733"/>
            <a:ext cx="6794581" cy="707886"/>
          </a:xfrm>
          <a:prstGeom prst="rect">
            <a:avLst/>
          </a:prstGeom>
        </p:spPr>
        <p:txBody>
          <a:bodyPr wrap="square">
            <a:spAutoFit/>
          </a:bodyPr>
          <a:lstStyle/>
          <a:p>
            <a:pPr algn="ctr"/>
            <a:r>
              <a:rPr lang="en-US" sz="4000" dirty="0" smtClean="0">
                <a:ln w="9525">
                  <a:noFill/>
                  <a:prstDash val="solid"/>
                </a:ln>
                <a:solidFill>
                  <a:schemeClr val="bg1"/>
                </a:solidFill>
                <a:latin typeface="Arial Black" panose="020B0A04020102020204" pitchFamily="34" charset="0"/>
                <a:cs typeface="PT Bold Heading" panose="02010400000000000000" pitchFamily="2" charset="-78"/>
              </a:rPr>
              <a:t>VCR </a:t>
            </a: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بيانات للتذكرة الإلكترونية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lnSpc>
                <a:spcPct val="110000"/>
              </a:lnSpc>
              <a:buFont typeface="Calibri Light" panose="020F0302020204030204" pitchFamily="34" charset="0"/>
              <a:buAutoNum type="arabicPeriod"/>
            </a:pPr>
            <a:r>
              <a:rPr lang="ar-BH" sz="2800" b="1" dirty="0" smtClean="0">
                <a:solidFill>
                  <a:schemeClr val="tx1"/>
                </a:solidFill>
                <a:latin typeface="Sakkal Majalla" panose="02000000000000000000" pitchFamily="2" charset="-78"/>
                <a:cs typeface="Sakkal Majalla" panose="02000000000000000000" pitchFamily="2" charset="-78"/>
              </a:rPr>
              <a:t> سجل </a:t>
            </a:r>
            <a:r>
              <a:rPr lang="ar-BH" sz="2800" b="1" dirty="0">
                <a:solidFill>
                  <a:schemeClr val="tx1"/>
                </a:solidFill>
                <a:latin typeface="Sakkal Majalla" panose="02000000000000000000" pitchFamily="2" charset="-78"/>
                <a:cs typeface="Sakkal Majalla" panose="02000000000000000000" pitchFamily="2" charset="-78"/>
              </a:rPr>
              <a:t>كوبون الكتروني            </a:t>
            </a:r>
          </a:p>
          <a:p>
            <a:pPr algn="r" rtl="1">
              <a:lnSpc>
                <a:spcPct val="110000"/>
              </a:lnSpc>
              <a:buFont typeface="Calibri Light" panose="020F0302020204030204" pitchFamily="34" charset="0"/>
              <a:buAutoNum type="arabicPeriod"/>
            </a:pPr>
            <a:r>
              <a:rPr lang="ar-BH" sz="2800" b="1" dirty="0" smtClean="0">
                <a:solidFill>
                  <a:schemeClr val="tx1"/>
                </a:solidFill>
                <a:latin typeface="Sakkal Majalla" panose="02000000000000000000" pitchFamily="2" charset="-78"/>
                <a:cs typeface="Sakkal Majalla" panose="02000000000000000000" pitchFamily="2" charset="-78"/>
              </a:rPr>
              <a:t> رقم </a:t>
            </a:r>
            <a:r>
              <a:rPr lang="ar-BH" sz="2800" b="1" dirty="0">
                <a:solidFill>
                  <a:schemeClr val="tx1"/>
                </a:solidFill>
                <a:latin typeface="Sakkal Majalla" panose="02000000000000000000" pitchFamily="2" charset="-78"/>
                <a:cs typeface="Sakkal Majalla" panose="02000000000000000000" pitchFamily="2" charset="-78"/>
              </a:rPr>
              <a:t>التذكرة </a:t>
            </a:r>
          </a:p>
          <a:p>
            <a:pPr algn="r" rtl="1">
              <a:lnSpc>
                <a:spcPct val="110000"/>
              </a:lnSpc>
              <a:buFont typeface="Calibri Light" panose="020F0302020204030204" pitchFamily="34" charset="0"/>
              <a:buAutoNum type="arabicPeriod"/>
            </a:pPr>
            <a:r>
              <a:rPr lang="ar-BH" sz="2800" b="1" dirty="0" smtClean="0">
                <a:solidFill>
                  <a:schemeClr val="tx1"/>
                </a:solidFill>
                <a:latin typeface="Sakkal Majalla" panose="02000000000000000000" pitchFamily="2" charset="-78"/>
                <a:cs typeface="Sakkal Majalla" panose="02000000000000000000" pitchFamily="2" charset="-78"/>
              </a:rPr>
              <a:t> اسم </a:t>
            </a:r>
            <a:r>
              <a:rPr lang="ar-BH" sz="2800" b="1" dirty="0">
                <a:solidFill>
                  <a:schemeClr val="tx1"/>
                </a:solidFill>
                <a:latin typeface="Sakkal Majalla" panose="02000000000000000000" pitchFamily="2" charset="-78"/>
                <a:cs typeface="Sakkal Majalla" panose="02000000000000000000" pitchFamily="2" charset="-78"/>
              </a:rPr>
              <a:t>المسافر </a:t>
            </a:r>
          </a:p>
          <a:p>
            <a:pPr algn="r" rtl="1">
              <a:lnSpc>
                <a:spcPct val="110000"/>
              </a:lnSpc>
              <a:buFont typeface="Calibri Light" panose="020F0302020204030204" pitchFamily="34" charset="0"/>
              <a:buAutoNum type="arabicPeriod"/>
            </a:pPr>
            <a:r>
              <a:rPr lang="ar-BH" sz="2800" b="1" dirty="0" smtClean="0">
                <a:solidFill>
                  <a:schemeClr val="tx1"/>
                </a:solidFill>
                <a:latin typeface="Sakkal Majalla" panose="02000000000000000000" pitchFamily="2" charset="-78"/>
                <a:cs typeface="Sakkal Majalla" panose="02000000000000000000" pitchFamily="2" charset="-78"/>
              </a:rPr>
              <a:t> عدد </a:t>
            </a:r>
            <a:r>
              <a:rPr lang="ar-BH" sz="2800" b="1" dirty="0">
                <a:solidFill>
                  <a:schemeClr val="tx1"/>
                </a:solidFill>
                <a:latin typeface="Sakkal Majalla" panose="02000000000000000000" pitchFamily="2" charset="-78"/>
                <a:cs typeface="Sakkal Majalla" panose="02000000000000000000" pitchFamily="2" charset="-78"/>
              </a:rPr>
              <a:t>الكربونات </a:t>
            </a:r>
          </a:p>
          <a:p>
            <a:pPr algn="r" rtl="1">
              <a:lnSpc>
                <a:spcPct val="110000"/>
              </a:lnSpc>
              <a:buFont typeface="Calibri Light" panose="020F0302020204030204" pitchFamily="34" charset="0"/>
              <a:buAutoNum type="arabicPeriod"/>
            </a:pPr>
            <a:r>
              <a:rPr lang="ar-BH" sz="2800" b="1" dirty="0" smtClean="0">
                <a:solidFill>
                  <a:schemeClr val="tx1"/>
                </a:solidFill>
                <a:latin typeface="Sakkal Majalla" panose="02000000000000000000" pitchFamily="2" charset="-78"/>
                <a:cs typeface="Sakkal Majalla" panose="02000000000000000000" pitchFamily="2" charset="-78"/>
              </a:rPr>
              <a:t> تاريخ </a:t>
            </a:r>
            <a:r>
              <a:rPr lang="ar-BH" sz="2800" b="1" dirty="0">
                <a:solidFill>
                  <a:schemeClr val="tx1"/>
                </a:solidFill>
                <a:latin typeface="Sakkal Majalla" panose="02000000000000000000" pitchFamily="2" charset="-78"/>
                <a:cs typeface="Sakkal Majalla" panose="02000000000000000000" pitchFamily="2" charset="-78"/>
              </a:rPr>
              <a:t>اصدار التذكرة </a:t>
            </a:r>
          </a:p>
          <a:p>
            <a:pPr algn="r" rtl="1">
              <a:lnSpc>
                <a:spcPct val="110000"/>
              </a:lnSpc>
              <a:buFont typeface="Calibri Light" panose="020F0302020204030204" pitchFamily="34" charset="0"/>
              <a:buAutoNum type="arabicPeriod"/>
            </a:pPr>
            <a:r>
              <a:rPr lang="ar-BH" sz="2800" b="1" dirty="0" smtClean="0">
                <a:solidFill>
                  <a:schemeClr val="tx1"/>
                </a:solidFill>
                <a:latin typeface="Sakkal Majalla" panose="02000000000000000000" pitchFamily="2" charset="-78"/>
                <a:cs typeface="Sakkal Majalla" panose="02000000000000000000" pitchFamily="2" charset="-78"/>
              </a:rPr>
              <a:t> سجل </a:t>
            </a:r>
            <a:r>
              <a:rPr lang="ar-BH" sz="2800" b="1" dirty="0">
                <a:solidFill>
                  <a:schemeClr val="tx1"/>
                </a:solidFill>
                <a:latin typeface="Sakkal Majalla" panose="02000000000000000000" pitchFamily="2" charset="-78"/>
                <a:cs typeface="Sakkal Majalla" panose="02000000000000000000" pitchFamily="2" charset="-78"/>
              </a:rPr>
              <a:t>الحجز </a:t>
            </a:r>
          </a:p>
          <a:p>
            <a:pPr algn="r" rtl="1">
              <a:lnSpc>
                <a:spcPct val="110000"/>
              </a:lnSpc>
              <a:buFont typeface="Calibri Light" panose="020F0302020204030204" pitchFamily="34" charset="0"/>
              <a:buAutoNum type="arabicPeriod"/>
            </a:pPr>
            <a:r>
              <a:rPr lang="ar-BH" sz="2800" b="1" dirty="0" smtClean="0">
                <a:solidFill>
                  <a:schemeClr val="tx1"/>
                </a:solidFill>
                <a:latin typeface="Sakkal Majalla" panose="02000000000000000000" pitchFamily="2" charset="-78"/>
                <a:cs typeface="Sakkal Majalla" panose="02000000000000000000" pitchFamily="2" charset="-78"/>
              </a:rPr>
              <a:t> تاريخ </a:t>
            </a:r>
            <a:r>
              <a:rPr lang="ar-BH" sz="2800" b="1" dirty="0">
                <a:solidFill>
                  <a:schemeClr val="tx1"/>
                </a:solidFill>
                <a:latin typeface="Sakkal Majalla" panose="02000000000000000000" pitchFamily="2" charset="-78"/>
                <a:cs typeface="Sakkal Majalla" panose="02000000000000000000" pitchFamily="2" charset="-78"/>
              </a:rPr>
              <a:t>عمل الحجز </a:t>
            </a:r>
          </a:p>
          <a:p>
            <a:pPr algn="r" rtl="1">
              <a:lnSpc>
                <a:spcPct val="110000"/>
              </a:lnSpc>
              <a:buFont typeface="Calibri Light" panose="020F0302020204030204" pitchFamily="34" charset="0"/>
              <a:buAutoNum type="arabicPeriod"/>
            </a:pPr>
            <a:r>
              <a:rPr lang="ar-BH" sz="2800" b="1" dirty="0" smtClean="0">
                <a:solidFill>
                  <a:schemeClr val="tx1"/>
                </a:solidFill>
                <a:latin typeface="Sakkal Majalla" panose="02000000000000000000" pitchFamily="2" charset="-78"/>
                <a:cs typeface="Sakkal Majalla" panose="02000000000000000000" pitchFamily="2" charset="-78"/>
              </a:rPr>
              <a:t> رقم </a:t>
            </a:r>
            <a:r>
              <a:rPr lang="ar-BH" sz="2800" b="1" dirty="0">
                <a:solidFill>
                  <a:schemeClr val="tx1"/>
                </a:solidFill>
                <a:latin typeface="Sakkal Majalla" panose="02000000000000000000" pitchFamily="2" charset="-78"/>
                <a:cs typeface="Sakkal Majalla" panose="02000000000000000000" pitchFamily="2" charset="-78"/>
              </a:rPr>
              <a:t>بطاقة الائتمان </a:t>
            </a:r>
          </a:p>
          <a:p>
            <a:pPr algn="r" rtl="1">
              <a:lnSpc>
                <a:spcPct val="110000"/>
              </a:lnSpc>
              <a:buFont typeface="Calibri Light" panose="020F0302020204030204" pitchFamily="34" charset="0"/>
              <a:buAutoNum type="arabicPeriod"/>
            </a:pPr>
            <a:r>
              <a:rPr lang="ar-BH" sz="2800" b="1" dirty="0" smtClean="0">
                <a:solidFill>
                  <a:schemeClr val="tx1"/>
                </a:solidFill>
                <a:latin typeface="Sakkal Majalla" panose="02000000000000000000" pitchFamily="2" charset="-78"/>
                <a:cs typeface="Sakkal Majalla" panose="02000000000000000000" pitchFamily="2" charset="-78"/>
              </a:rPr>
              <a:t> رقم </a:t>
            </a:r>
            <a:r>
              <a:rPr lang="ar-BH" sz="2800" b="1" dirty="0">
                <a:solidFill>
                  <a:schemeClr val="tx1"/>
                </a:solidFill>
                <a:latin typeface="Sakkal Majalla" panose="02000000000000000000" pitchFamily="2" charset="-78"/>
                <a:cs typeface="Sakkal Majalla" panose="02000000000000000000" pitchFamily="2" charset="-78"/>
              </a:rPr>
              <a:t>متسلسل </a:t>
            </a:r>
          </a:p>
          <a:p>
            <a:pPr algn="r" rtl="1">
              <a:lnSpc>
                <a:spcPct val="110000"/>
              </a:lnSpc>
              <a:buFont typeface="Calibri Light" panose="020F0302020204030204" pitchFamily="34" charset="0"/>
              <a:buAutoNum type="arabicPeriod"/>
            </a:pPr>
            <a:r>
              <a:rPr lang="ar-BH" sz="2800" b="1" dirty="0">
                <a:solidFill>
                  <a:schemeClr val="tx1"/>
                </a:solidFill>
                <a:latin typeface="Sakkal Majalla" panose="02000000000000000000" pitchFamily="2" charset="-78"/>
                <a:cs typeface="Sakkal Majalla" panose="02000000000000000000" pitchFamily="2" charset="-78"/>
              </a:rPr>
              <a:t> رمز شركة الطيران</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3" name="مستطيل 2"/>
          <p:cNvSpPr/>
          <p:nvPr/>
        </p:nvSpPr>
        <p:spPr>
          <a:xfrm>
            <a:off x="5662556" y="1710387"/>
            <a:ext cx="3307977" cy="5139869"/>
          </a:xfrm>
          <a:prstGeom prst="rect">
            <a:avLst/>
          </a:prstGeom>
        </p:spPr>
        <p:txBody>
          <a:bodyPr wrap="square">
            <a:spAutoFit/>
          </a:bodyPr>
          <a:lstStyle/>
          <a:p>
            <a:pPr marL="342900" indent="-342900" algn="r" rtl="1">
              <a:buFont typeface="+mj-lt"/>
              <a:buAutoNum type="arabicPeriod" startAt="11"/>
            </a:pPr>
            <a:r>
              <a:rPr lang="ar-BH" sz="2800" b="1" dirty="0">
                <a:latin typeface="Sakkal Majalla" panose="02000000000000000000" pitchFamily="2" charset="-78"/>
                <a:cs typeface="Sakkal Majalla" panose="02000000000000000000" pitchFamily="2" charset="-78"/>
              </a:rPr>
              <a:t>رقم الرحلة </a:t>
            </a:r>
          </a:p>
          <a:p>
            <a:pPr marL="342900" indent="-342900" algn="r" rtl="1">
              <a:buFont typeface="+mj-lt"/>
              <a:buAutoNum type="arabicPeriod" startAt="11"/>
            </a:pPr>
            <a:r>
              <a:rPr lang="ar-BH" sz="2800" b="1" dirty="0">
                <a:latin typeface="Sakkal Majalla" panose="02000000000000000000" pitchFamily="2" charset="-78"/>
                <a:cs typeface="Sakkal Majalla" panose="02000000000000000000" pitchFamily="2" charset="-78"/>
              </a:rPr>
              <a:t> رمز يوم الرحلة </a:t>
            </a:r>
          </a:p>
          <a:p>
            <a:pPr marL="342900" indent="-342900" algn="r" rtl="1">
              <a:buFont typeface="+mj-lt"/>
              <a:buAutoNum type="arabicPeriod" startAt="11"/>
            </a:pPr>
            <a:r>
              <a:rPr lang="ar-BH" sz="2800" b="1" dirty="0">
                <a:latin typeface="Sakkal Majalla" panose="02000000000000000000" pitchFamily="2" charset="-78"/>
                <a:cs typeface="Sakkal Majalla" panose="02000000000000000000" pitchFamily="2" charset="-78"/>
              </a:rPr>
              <a:t> تاريخ الرحلة </a:t>
            </a:r>
          </a:p>
          <a:p>
            <a:pPr marL="342900" indent="-342900" algn="r" rtl="1">
              <a:buFont typeface="+mj-lt"/>
              <a:buAutoNum type="arabicPeriod" startAt="11"/>
            </a:pPr>
            <a:r>
              <a:rPr lang="ar-BH" sz="2800" b="1" dirty="0">
                <a:latin typeface="Sakkal Majalla" panose="02000000000000000000" pitchFamily="2" charset="-78"/>
                <a:cs typeface="Sakkal Majalla" panose="02000000000000000000" pitchFamily="2" charset="-78"/>
              </a:rPr>
              <a:t> من والى </a:t>
            </a:r>
          </a:p>
          <a:p>
            <a:pPr marL="342900" indent="-342900" algn="r" rtl="1">
              <a:buFont typeface="+mj-lt"/>
              <a:buAutoNum type="arabicPeriod" startAt="11"/>
            </a:pPr>
            <a:r>
              <a:rPr lang="ar-BH" sz="2800" b="1" dirty="0">
                <a:latin typeface="Sakkal Majalla" panose="02000000000000000000" pitchFamily="2" charset="-78"/>
                <a:cs typeface="Sakkal Majalla" panose="02000000000000000000" pitchFamily="2" charset="-78"/>
              </a:rPr>
              <a:t> وقت الإقلاع </a:t>
            </a:r>
          </a:p>
          <a:p>
            <a:pPr marL="342900" indent="-342900" algn="r" rtl="1">
              <a:buFont typeface="+mj-lt"/>
              <a:buAutoNum type="arabicPeriod" startAt="11"/>
            </a:pPr>
            <a:r>
              <a:rPr lang="ar-BH" sz="2800" b="1" dirty="0">
                <a:latin typeface="Sakkal Majalla" panose="02000000000000000000" pitchFamily="2" charset="-78"/>
                <a:cs typeface="Sakkal Majalla" panose="02000000000000000000" pitchFamily="2" charset="-78"/>
              </a:rPr>
              <a:t> وضع الحجز </a:t>
            </a:r>
            <a:endParaRPr lang="ar-BH" sz="2800" b="1" dirty="0" smtClean="0">
              <a:latin typeface="Sakkal Majalla" panose="02000000000000000000" pitchFamily="2" charset="-78"/>
              <a:cs typeface="Sakkal Majalla" panose="02000000000000000000" pitchFamily="2" charset="-78"/>
            </a:endParaRPr>
          </a:p>
          <a:p>
            <a:pPr algn="r" rtl="1">
              <a:spcBef>
                <a:spcPts val="600"/>
              </a:spcBef>
            </a:pPr>
            <a:r>
              <a:rPr lang="ar-BH" sz="2800" b="1" dirty="0">
                <a:latin typeface="Sakkal Majalla" panose="02000000000000000000" pitchFamily="2" charset="-78"/>
                <a:cs typeface="Sakkal Majalla" panose="02000000000000000000" pitchFamily="2" charset="-78"/>
              </a:rPr>
              <a:t>17.رمز السعر </a:t>
            </a:r>
          </a:p>
          <a:p>
            <a:pPr algn="r" rtl="1">
              <a:spcBef>
                <a:spcPts val="600"/>
              </a:spcBef>
            </a:pPr>
            <a:r>
              <a:rPr lang="ar-BH" sz="2800" b="1" dirty="0">
                <a:latin typeface="Sakkal Majalla" panose="02000000000000000000" pitchFamily="2" charset="-78"/>
                <a:cs typeface="Sakkal Majalla" panose="02000000000000000000" pitchFamily="2" charset="-78"/>
              </a:rPr>
              <a:t>18.وضع استعمال الكوبون </a:t>
            </a:r>
          </a:p>
          <a:p>
            <a:pPr algn="r" rtl="1">
              <a:spcBef>
                <a:spcPts val="600"/>
              </a:spcBef>
            </a:pPr>
            <a:r>
              <a:rPr lang="ar-BH" sz="2800" b="1" dirty="0">
                <a:latin typeface="Sakkal Majalla" panose="02000000000000000000" pitchFamily="2" charset="-78"/>
                <a:cs typeface="Sakkal Majalla" panose="02000000000000000000" pitchFamily="2" charset="-78"/>
              </a:rPr>
              <a:t>19.السعر والضرائب </a:t>
            </a:r>
          </a:p>
          <a:p>
            <a:pPr algn="r" rtl="1">
              <a:spcBef>
                <a:spcPts val="600"/>
              </a:spcBef>
            </a:pPr>
            <a:r>
              <a:rPr lang="ar-BH" sz="2800" b="1" dirty="0">
                <a:latin typeface="Sakkal Majalla" panose="02000000000000000000" pitchFamily="2" charset="-78"/>
                <a:cs typeface="Sakkal Majalla" panose="02000000000000000000" pitchFamily="2" charset="-78"/>
              </a:rPr>
              <a:t>20. السعر الكامل </a:t>
            </a:r>
          </a:p>
          <a:p>
            <a:pPr marL="342900" indent="-342900" algn="r" rtl="1">
              <a:buFont typeface="+mj-lt"/>
              <a:buAutoNum type="arabicPeriod" startAt="11"/>
            </a:pPr>
            <a:endParaRPr lang="ar-BH" sz="2800" b="1" dirty="0">
              <a:latin typeface="Sakkal Majalla" panose="02000000000000000000" pitchFamily="2" charset="-78"/>
              <a:cs typeface="Sakkal Majalla" panose="02000000000000000000" pitchFamily="2" charset="-78"/>
            </a:endParaRPr>
          </a:p>
        </p:txBody>
      </p:sp>
      <p:sp>
        <p:nvSpPr>
          <p:cNvPr id="4" name="مستطيل 3"/>
          <p:cNvSpPr/>
          <p:nvPr/>
        </p:nvSpPr>
        <p:spPr>
          <a:xfrm>
            <a:off x="-1295401" y="1465216"/>
            <a:ext cx="7225553" cy="5093702"/>
          </a:xfrm>
          <a:prstGeom prst="rect">
            <a:avLst/>
          </a:prstGeom>
        </p:spPr>
        <p:txBody>
          <a:bodyPr wrap="square">
            <a:spAutoFit/>
          </a:bodyPr>
          <a:lstStyle/>
          <a:p>
            <a:pPr marL="342900" indent="-342900" algn="r" rtl="1">
              <a:spcBef>
                <a:spcPts val="600"/>
              </a:spcBef>
              <a:buFont typeface="+mj-lt"/>
              <a:buAutoNum type="arabicPeriod" startAt="21"/>
            </a:pPr>
            <a:r>
              <a:rPr lang="ar-BH" sz="2800" b="1" dirty="0">
                <a:latin typeface="Sakkal Majalla" panose="02000000000000000000" pitchFamily="2" charset="-78"/>
                <a:cs typeface="Sakkal Majalla" panose="02000000000000000000" pitchFamily="2" charset="-78"/>
              </a:rPr>
              <a:t>تركيبة السعر </a:t>
            </a:r>
          </a:p>
          <a:p>
            <a:pPr marL="342900" indent="-342900" algn="r" rtl="1">
              <a:spcBef>
                <a:spcPts val="600"/>
              </a:spcBef>
              <a:buFont typeface="+mj-lt"/>
              <a:buAutoNum type="arabicPeriod" startAt="21"/>
            </a:pPr>
            <a:r>
              <a:rPr lang="ar-BH" sz="2800" b="1" dirty="0" smtClean="0">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طريقة الدفع </a:t>
            </a:r>
          </a:p>
          <a:p>
            <a:pPr marL="342900" indent="-342900" algn="r" rtl="1">
              <a:spcBef>
                <a:spcPts val="600"/>
              </a:spcBef>
              <a:buFont typeface="+mj-lt"/>
              <a:buAutoNum type="arabicPeriod" startAt="21"/>
            </a:pPr>
            <a:r>
              <a:rPr lang="ar-BH" sz="2800" b="1" dirty="0" smtClean="0">
                <a:latin typeface="Sakkal Majalla" panose="02000000000000000000" pitchFamily="2" charset="-78"/>
                <a:cs typeface="Sakkal Majalla" panose="02000000000000000000" pitchFamily="2" charset="-78"/>
              </a:rPr>
              <a:t> رقم </a:t>
            </a:r>
            <a:r>
              <a:rPr lang="ar-BH" sz="2800" b="1" dirty="0">
                <a:latin typeface="Sakkal Majalla" panose="02000000000000000000" pitchFamily="2" charset="-78"/>
                <a:cs typeface="Sakkal Majalla" panose="02000000000000000000" pitchFamily="2" charset="-78"/>
              </a:rPr>
              <a:t>بطاقة الائتمان وتاريخ انتهائها والموافقة </a:t>
            </a:r>
          </a:p>
          <a:p>
            <a:pPr marL="342900" indent="-342900" algn="r" rtl="1">
              <a:spcBef>
                <a:spcPts val="600"/>
              </a:spcBef>
              <a:buFont typeface="+mj-lt"/>
              <a:buAutoNum type="arabicPeriod" startAt="21"/>
            </a:pPr>
            <a:r>
              <a:rPr lang="ar-BH" sz="2800" b="1" dirty="0" smtClean="0">
                <a:latin typeface="Sakkal Majalla" panose="02000000000000000000" pitchFamily="2" charset="-78"/>
                <a:cs typeface="Sakkal Majalla" panose="02000000000000000000" pitchFamily="2" charset="-78"/>
              </a:rPr>
              <a:t> تاريخ </a:t>
            </a:r>
            <a:r>
              <a:rPr lang="ar-BH" sz="2800" b="1" dirty="0">
                <a:latin typeface="Sakkal Majalla" panose="02000000000000000000" pitchFamily="2" charset="-78"/>
                <a:cs typeface="Sakkal Majalla" panose="02000000000000000000" pitchFamily="2" charset="-78"/>
              </a:rPr>
              <a:t>الإصدار </a:t>
            </a:r>
          </a:p>
          <a:p>
            <a:pPr marL="342900" indent="-342900" algn="r" rtl="1">
              <a:spcBef>
                <a:spcPts val="600"/>
              </a:spcBef>
              <a:buFont typeface="+mj-lt"/>
              <a:buAutoNum type="arabicPeriod" startAt="21"/>
            </a:pPr>
            <a:r>
              <a:rPr lang="ar-BH" sz="2800" b="1" dirty="0" smtClean="0">
                <a:latin typeface="Sakkal Majalla" panose="02000000000000000000" pitchFamily="2" charset="-78"/>
                <a:cs typeface="Sakkal Majalla" panose="02000000000000000000" pitchFamily="2" charset="-78"/>
              </a:rPr>
              <a:t> مكان </a:t>
            </a:r>
            <a:r>
              <a:rPr lang="ar-BH" sz="2800" b="1" dirty="0">
                <a:latin typeface="Sakkal Majalla" panose="02000000000000000000" pitchFamily="2" charset="-78"/>
                <a:cs typeface="Sakkal Majalla" panose="02000000000000000000" pitchFamily="2" charset="-78"/>
              </a:rPr>
              <a:t>الإصدار </a:t>
            </a:r>
          </a:p>
          <a:p>
            <a:pPr marL="342900" indent="-342900" algn="r" rtl="1">
              <a:spcBef>
                <a:spcPts val="600"/>
              </a:spcBef>
              <a:buFont typeface="+mj-lt"/>
              <a:buAutoNum type="arabicPeriod" startAt="21"/>
            </a:pPr>
            <a:r>
              <a:rPr lang="ar-BH" sz="2800" b="1" dirty="0" smtClean="0">
                <a:latin typeface="Sakkal Majalla" panose="02000000000000000000" pitchFamily="2" charset="-78"/>
                <a:cs typeface="Sakkal Majalla" panose="02000000000000000000" pitchFamily="2" charset="-78"/>
              </a:rPr>
              <a:t> </a:t>
            </a:r>
            <a:r>
              <a:rPr lang="ar-BH" sz="2800" b="1" dirty="0" err="1" smtClean="0">
                <a:latin typeface="Sakkal Majalla" panose="02000000000000000000" pitchFamily="2" charset="-78"/>
                <a:cs typeface="Sakkal Majalla" panose="02000000000000000000" pitchFamily="2" charset="-78"/>
              </a:rPr>
              <a:t>التظهيرات</a:t>
            </a:r>
            <a:r>
              <a:rPr lang="ar-BH" sz="2800" b="1" dirty="0" smtClean="0">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والشروط </a:t>
            </a:r>
          </a:p>
          <a:p>
            <a:pPr marL="342900" indent="-342900" algn="r" rtl="1">
              <a:spcBef>
                <a:spcPts val="600"/>
              </a:spcBef>
              <a:buFont typeface="+mj-lt"/>
              <a:buAutoNum type="arabicPeriod" startAt="21"/>
            </a:pPr>
            <a:r>
              <a:rPr lang="ar-BH" sz="2800" b="1" dirty="0" smtClean="0">
                <a:latin typeface="Sakkal Majalla" panose="02000000000000000000" pitchFamily="2" charset="-78"/>
                <a:cs typeface="Sakkal Majalla" panose="02000000000000000000" pitchFamily="2" charset="-78"/>
              </a:rPr>
              <a:t> رمز </a:t>
            </a:r>
            <a:r>
              <a:rPr lang="ar-BH" sz="2800" b="1" dirty="0">
                <a:latin typeface="Sakkal Majalla" panose="02000000000000000000" pitchFamily="2" charset="-78"/>
                <a:cs typeface="Sakkal Majalla" panose="02000000000000000000" pitchFamily="2" charset="-78"/>
              </a:rPr>
              <a:t>للمجموعات السياحية / تخفيض ان وجد </a:t>
            </a:r>
          </a:p>
          <a:p>
            <a:pPr marL="342900" indent="-342900" algn="r" rtl="1">
              <a:spcBef>
                <a:spcPts val="600"/>
              </a:spcBef>
              <a:buFont typeface="+mj-lt"/>
              <a:buAutoNum type="arabicPeriod" startAt="21"/>
            </a:pPr>
            <a:r>
              <a:rPr lang="ar-BH" sz="2800" b="1" dirty="0" smtClean="0">
                <a:latin typeface="Sakkal Majalla" panose="02000000000000000000" pitchFamily="2" charset="-78"/>
                <a:cs typeface="Sakkal Majalla" panose="02000000000000000000" pitchFamily="2" charset="-78"/>
              </a:rPr>
              <a:t> ملاحظات </a:t>
            </a:r>
            <a:endParaRPr lang="ar-BH" sz="2800" b="1" dirty="0">
              <a:latin typeface="Sakkal Majalla" panose="02000000000000000000" pitchFamily="2" charset="-78"/>
              <a:cs typeface="Sakkal Majalla" panose="02000000000000000000" pitchFamily="2" charset="-78"/>
            </a:endParaRPr>
          </a:p>
          <a:p>
            <a:pPr marL="342900" indent="-342900" algn="r" rtl="1">
              <a:spcBef>
                <a:spcPts val="600"/>
              </a:spcBef>
              <a:buFont typeface="+mj-lt"/>
              <a:buAutoNum type="arabicPeriod" startAt="21"/>
            </a:pPr>
            <a:r>
              <a:rPr lang="ar-BH" sz="2800" b="1" dirty="0" smtClean="0">
                <a:latin typeface="Sakkal Majalla" panose="02000000000000000000" pitchFamily="2" charset="-78"/>
                <a:cs typeface="Sakkal Majalla" panose="02000000000000000000" pitchFamily="2" charset="-78"/>
              </a:rPr>
              <a:t> معلومات </a:t>
            </a:r>
            <a:r>
              <a:rPr lang="ar-BH" sz="2800" b="1" dirty="0">
                <a:latin typeface="Sakkal Majalla" panose="02000000000000000000" pitchFamily="2" charset="-78"/>
                <a:cs typeface="Sakkal Majalla" panose="02000000000000000000" pitchFamily="2" charset="-78"/>
              </a:rPr>
              <a:t>إضافية (الوزن المسموح/ انتهاء الصلاحية )</a:t>
            </a:r>
          </a:p>
          <a:p>
            <a:pPr marL="342900" indent="-342900" algn="r" rtl="1">
              <a:spcBef>
                <a:spcPts val="600"/>
              </a:spcBef>
              <a:buFont typeface="+mj-lt"/>
              <a:buAutoNum type="arabicPeriod" startAt="21"/>
            </a:pPr>
            <a:r>
              <a:rPr lang="ar-BH" sz="2800" b="1" dirty="0" smtClean="0">
                <a:latin typeface="Sakkal Majalla" panose="02000000000000000000" pitchFamily="2" charset="-78"/>
                <a:cs typeface="Sakkal Majalla" panose="02000000000000000000" pitchFamily="2" charset="-78"/>
              </a:rPr>
              <a:t> موجز </a:t>
            </a:r>
            <a:r>
              <a:rPr lang="ar-BH" sz="2800" b="1" dirty="0">
                <a:latin typeface="Sakkal Majalla" panose="02000000000000000000" pitchFamily="2" charset="-78"/>
                <a:cs typeface="Sakkal Majalla" panose="02000000000000000000" pitchFamily="2" charset="-78"/>
              </a:rPr>
              <a:t>عن تركيبة السعر </a:t>
            </a:r>
          </a:p>
        </p:txBody>
      </p:sp>
    </p:spTree>
    <p:extLst>
      <p:ext uri="{BB962C8B-B14F-4D97-AF65-F5344CB8AC3E}">
        <p14:creationId xmlns:p14="http://schemas.microsoft.com/office/powerpoint/2010/main" val="3516719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2800" dirty="0">
              <a:solidFill>
                <a:schemeClr val="tx1"/>
              </a:solidFill>
              <a:latin typeface="Sakkal Majalla" panose="02000000000000000000" pitchFamily="2" charset="-78"/>
              <a:cs typeface="Sakkal Majalla" panose="02000000000000000000" pitchFamily="2" charset="-78"/>
            </a:endParaRPr>
          </a:p>
        </p:txBody>
      </p:sp>
      <p:sp>
        <p:nvSpPr>
          <p:cNvPr id="28" name="Rectangle 6"/>
          <p:cNvSpPr/>
          <p:nvPr/>
        </p:nvSpPr>
        <p:spPr>
          <a:xfrm>
            <a:off x="4314290" y="416733"/>
            <a:ext cx="6794581"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مؤشرات وضعية الكوبون</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lnSpc>
                <a:spcPct val="110000"/>
              </a:lnSpc>
            </a:pPr>
            <a:r>
              <a:rPr lang="ar-BH" sz="3600" b="1" dirty="0" smtClean="0">
                <a:solidFill>
                  <a:schemeClr val="tx1"/>
                </a:solidFill>
                <a:latin typeface="Sakkal Majalla" panose="02000000000000000000" pitchFamily="2" charset="-78"/>
                <a:cs typeface="Sakkal Majalla" panose="02000000000000000000" pitchFamily="2" charset="-78"/>
              </a:rPr>
              <a:t>تبين التذاكر الإلكترونية إذا كان كوبون الرحلة قد سبق أن استعمل أو لا.  ويبين الجهاز إحدى هذه الوضعيات لكل كوبون:</a:t>
            </a:r>
          </a:p>
          <a:p>
            <a:pPr algn="r" rtl="1">
              <a:lnSpc>
                <a:spcPct val="110000"/>
              </a:lnSpc>
            </a:pPr>
            <a:endParaRPr lang="ar-BH" sz="3600" b="1" dirty="0" smtClean="0">
              <a:solidFill>
                <a:schemeClr val="tx1"/>
              </a:solidFill>
              <a:latin typeface="Sakkal Majalla" panose="02000000000000000000" pitchFamily="2" charset="-78"/>
              <a:cs typeface="Sakkal Majalla" panose="02000000000000000000" pitchFamily="2" charset="-78"/>
            </a:endParaRPr>
          </a:p>
          <a:p>
            <a:pPr marL="571500" indent="-571500" algn="r" rtl="1">
              <a:lnSpc>
                <a:spcPct val="110000"/>
              </a:lnSpc>
              <a:buFont typeface="Wingdings" panose="05000000000000000000" pitchFamily="2" charset="2"/>
              <a:buChar char="v"/>
            </a:pPr>
            <a:r>
              <a:rPr lang="ar-BH" sz="3600" b="1" u="sng" dirty="0" smtClean="0">
                <a:solidFill>
                  <a:schemeClr val="tx1"/>
                </a:solidFill>
                <a:latin typeface="Sakkal Majalla" panose="02000000000000000000" pitchFamily="2" charset="-78"/>
                <a:cs typeface="Sakkal Majalla" panose="02000000000000000000" pitchFamily="2" charset="-78"/>
              </a:rPr>
              <a:t>الوضع عن البيع</a:t>
            </a:r>
            <a:r>
              <a:rPr lang="ar-BH" sz="3600" b="1" dirty="0" smtClean="0">
                <a:solidFill>
                  <a:schemeClr val="tx1"/>
                </a:solidFill>
                <a:latin typeface="Sakkal Majalla" panose="02000000000000000000" pitchFamily="2" charset="-78"/>
                <a:cs typeface="Sakkal Majalla" panose="02000000000000000000" pitchFamily="2" charset="-78"/>
              </a:rPr>
              <a:t>:  وهذا وضع الكوبون عند شراء التذكرة.</a:t>
            </a:r>
          </a:p>
          <a:p>
            <a:pPr marL="571500" indent="-571500" algn="r" rtl="1">
              <a:lnSpc>
                <a:spcPct val="110000"/>
              </a:lnSpc>
              <a:buFont typeface="Wingdings" panose="05000000000000000000" pitchFamily="2" charset="2"/>
              <a:buChar char="v"/>
            </a:pPr>
            <a:r>
              <a:rPr lang="ar-BH" sz="3600" b="1" u="sng" dirty="0" smtClean="0">
                <a:solidFill>
                  <a:schemeClr val="tx1"/>
                </a:solidFill>
                <a:latin typeface="Sakkal Majalla" panose="02000000000000000000" pitchFamily="2" charset="-78"/>
                <a:cs typeface="Sakkal Majalla" panose="02000000000000000000" pitchFamily="2" charset="-78"/>
              </a:rPr>
              <a:t>الوضع الحالي</a:t>
            </a:r>
            <a:r>
              <a:rPr lang="ar-BH" sz="3600" b="1" dirty="0" smtClean="0">
                <a:solidFill>
                  <a:schemeClr val="tx1"/>
                </a:solidFill>
                <a:latin typeface="Sakkal Majalla" panose="02000000000000000000" pitchFamily="2" charset="-78"/>
                <a:cs typeface="Sakkal Majalla" panose="02000000000000000000" pitchFamily="2" charset="-78"/>
              </a:rPr>
              <a:t>:  وهذا يميزه عن وضعه عند شراء التذكرة.</a:t>
            </a:r>
          </a:p>
          <a:p>
            <a:pPr marL="571500" indent="-571500" algn="r" rtl="1">
              <a:lnSpc>
                <a:spcPct val="110000"/>
              </a:lnSpc>
              <a:buFont typeface="Wingdings" panose="05000000000000000000" pitchFamily="2" charset="2"/>
              <a:buChar char="v"/>
            </a:pPr>
            <a:r>
              <a:rPr lang="ar-BH" sz="3600" b="1" u="sng" dirty="0" smtClean="0">
                <a:solidFill>
                  <a:schemeClr val="tx1"/>
                </a:solidFill>
                <a:latin typeface="Sakkal Majalla" panose="02000000000000000000" pitchFamily="2" charset="-78"/>
                <a:cs typeface="Sakkal Majalla" panose="02000000000000000000" pitchFamily="2" charset="-78"/>
              </a:rPr>
              <a:t>الوضع عند المراجعة</a:t>
            </a:r>
            <a:r>
              <a:rPr lang="ar-BH" sz="3600" b="1" dirty="0" smtClean="0">
                <a:solidFill>
                  <a:schemeClr val="tx1"/>
                </a:solidFill>
                <a:latin typeface="Sakkal Majalla" panose="02000000000000000000" pitchFamily="2" charset="-78"/>
                <a:cs typeface="Sakkal Majalla" panose="02000000000000000000" pitchFamily="2" charset="-78"/>
              </a:rPr>
              <a:t>:  وهذا وضع الكوبون بعد إنهاء إجراءات المراجعة في المطار.</a:t>
            </a:r>
          </a:p>
          <a:p>
            <a:pPr marL="571500" indent="-571500" algn="r" rtl="1">
              <a:lnSpc>
                <a:spcPct val="110000"/>
              </a:lnSpc>
              <a:buFont typeface="Wingdings" panose="05000000000000000000" pitchFamily="2" charset="2"/>
              <a:buChar char="v"/>
            </a:pPr>
            <a:r>
              <a:rPr lang="ar-BH" sz="3600" b="1" u="sng" dirty="0" smtClean="0">
                <a:solidFill>
                  <a:schemeClr val="tx1"/>
                </a:solidFill>
                <a:latin typeface="Sakkal Majalla" panose="02000000000000000000" pitchFamily="2" charset="-78"/>
                <a:cs typeface="Sakkal Majalla" panose="02000000000000000000" pitchFamily="2" charset="-78"/>
              </a:rPr>
              <a:t>الكوبون المستعمل</a:t>
            </a:r>
            <a:r>
              <a:rPr lang="ar-BH" sz="3600" b="1" dirty="0" smtClean="0">
                <a:solidFill>
                  <a:schemeClr val="tx1"/>
                </a:solidFill>
                <a:latin typeface="Sakkal Majalla" panose="02000000000000000000" pitchFamily="2" charset="-78"/>
                <a:cs typeface="Sakkal Majalla" panose="02000000000000000000" pitchFamily="2" charset="-78"/>
              </a:rPr>
              <a:t>:  وهذا يبين أن الكوبون قد تم استعماله.</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935191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74014" y="424950"/>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indent="-457200" algn="r" rtl="1" fontAlgn="auto">
              <a:spcAft>
                <a:spcPts val="0"/>
              </a:spcAft>
              <a:buFont typeface="+mj-lt"/>
              <a:buAutoNum type="arabicPeriod"/>
              <a:defRPr/>
            </a:pPr>
            <a:r>
              <a:rPr lang="ar-BH" sz="3600" dirty="0">
                <a:solidFill>
                  <a:srgbClr val="C00000"/>
                </a:solidFill>
                <a:latin typeface="Sakkal Majalla" panose="02000000000000000000" pitchFamily="2" charset="-78"/>
                <a:cs typeface="PT Bold Heading" panose="02010400000000000000" pitchFamily="2" charset="-78"/>
              </a:rPr>
              <a:t>وصف عام :</a:t>
            </a:r>
          </a:p>
          <a:p>
            <a:pPr marL="631825" indent="23813" algn="r" rtl="1" fontAlgn="auto">
              <a:spcAft>
                <a:spcPts val="0"/>
              </a:spcAft>
              <a:buFont typeface="Arial" panose="020B0604020202020204" pitchFamily="34" charset="0"/>
              <a:buNone/>
              <a:defRPr/>
            </a:pPr>
            <a:r>
              <a:rPr lang="ar-BH" sz="3200" b="1" dirty="0">
                <a:solidFill>
                  <a:schemeClr val="tx1"/>
                </a:solidFill>
                <a:latin typeface="Sakkal Majalla" panose="02000000000000000000" pitchFamily="2" charset="-78"/>
                <a:cs typeface="Sakkal Majalla" panose="02000000000000000000" pitchFamily="2" charset="-78"/>
              </a:rPr>
              <a:t>تعد وسيلة لتوثيق البيع وتتبع استعمال التكاليف، دون اللجوء الى إصدارات ورقية ذات قيمة مالية ويوجد منها نوعان </a:t>
            </a:r>
            <a:r>
              <a:rPr lang="ar-BH" sz="3200" b="1" dirty="0" smtClean="0">
                <a:solidFill>
                  <a:schemeClr val="tx1"/>
                </a:solidFill>
                <a:latin typeface="Sakkal Majalla" panose="02000000000000000000" pitchFamily="2" charset="-78"/>
                <a:cs typeface="Sakkal Majalla" panose="02000000000000000000" pitchFamily="2" charset="-78"/>
              </a:rPr>
              <a:t>:</a:t>
            </a:r>
          </a:p>
          <a:p>
            <a:pPr marL="631825" indent="23813" algn="r" rtl="1" fontAlgn="auto">
              <a:spcAft>
                <a:spcPts val="0"/>
              </a:spcAft>
              <a:buFont typeface="Arial" panose="020B0604020202020204" pitchFamily="34" charset="0"/>
              <a:buNone/>
              <a:defRPr/>
            </a:pPr>
            <a:endParaRPr lang="ar-BH" sz="3200" b="1" dirty="0">
              <a:solidFill>
                <a:schemeClr val="tx1"/>
              </a:solidFill>
              <a:latin typeface="Sakkal Majalla" panose="02000000000000000000" pitchFamily="2" charset="-78"/>
              <a:cs typeface="Sakkal Majalla" panose="02000000000000000000" pitchFamily="2" charset="-78"/>
            </a:endParaRPr>
          </a:p>
          <a:p>
            <a:pPr marL="1169988" indent="-514350" algn="r" rtl="1" fontAlgn="auto">
              <a:spcAft>
                <a:spcPts val="0"/>
              </a:spcAft>
              <a:buFont typeface="+mj-lt"/>
              <a:buAutoNum type="arabicPeriod"/>
              <a:defRPr/>
            </a:pPr>
            <a:r>
              <a:rPr lang="en-US" sz="3200" b="1" dirty="0">
                <a:solidFill>
                  <a:schemeClr val="tx1"/>
                </a:solidFill>
                <a:latin typeface="Sakkal Majalla" panose="02000000000000000000" pitchFamily="2" charset="-78"/>
                <a:cs typeface="Sakkal Majalla" panose="02000000000000000000" pitchFamily="2" charset="-78"/>
              </a:rPr>
              <a:t>EMD-A </a:t>
            </a:r>
            <a:r>
              <a:rPr lang="ar-BH" sz="3200" b="1" dirty="0">
                <a:solidFill>
                  <a:schemeClr val="tx1"/>
                </a:solidFill>
                <a:latin typeface="Sakkal Majalla" panose="02000000000000000000" pitchFamily="2" charset="-78"/>
                <a:cs typeface="Sakkal Majalla" panose="02000000000000000000" pitchFamily="2" charset="-78"/>
              </a:rPr>
              <a:t> يمكن الحاقة بكوبون الرحلات .</a:t>
            </a:r>
            <a:endParaRPr lang="en-US" sz="3200" b="1" dirty="0">
              <a:solidFill>
                <a:schemeClr val="tx1"/>
              </a:solidFill>
              <a:latin typeface="Sakkal Majalla" panose="02000000000000000000" pitchFamily="2" charset="-78"/>
              <a:cs typeface="Sakkal Majalla" panose="02000000000000000000" pitchFamily="2" charset="-78"/>
            </a:endParaRPr>
          </a:p>
          <a:p>
            <a:pPr marL="1169988" indent="-514350" algn="r" rtl="1" fontAlgn="auto">
              <a:spcAft>
                <a:spcPts val="0"/>
              </a:spcAft>
              <a:buFont typeface="+mj-lt"/>
              <a:buAutoNum type="arabicPeriod"/>
              <a:defRPr/>
            </a:pPr>
            <a:r>
              <a:rPr lang="en-US" sz="3200" b="1" dirty="0">
                <a:solidFill>
                  <a:schemeClr val="tx1"/>
                </a:solidFill>
                <a:latin typeface="Sakkal Majalla" panose="02000000000000000000" pitchFamily="2" charset="-78"/>
                <a:cs typeface="Sakkal Majalla" panose="02000000000000000000" pitchFamily="2" charset="-78"/>
              </a:rPr>
              <a:t>EMD-S</a:t>
            </a:r>
            <a:r>
              <a:rPr lang="ar-BH" sz="3200" b="1" dirty="0">
                <a:solidFill>
                  <a:schemeClr val="tx1"/>
                </a:solidFill>
                <a:latin typeface="Sakkal Majalla" panose="02000000000000000000" pitchFamily="2" charset="-78"/>
                <a:cs typeface="Sakkal Majalla" panose="02000000000000000000" pitchFamily="2" charset="-78"/>
              </a:rPr>
              <a:t> يمكن استعماله بمفرده.</a:t>
            </a:r>
          </a:p>
          <a:p>
            <a:pPr marL="514350" indent="-514350" algn="r" rtl="1" fontAlgn="auto">
              <a:spcAft>
                <a:spcPts val="0"/>
              </a:spcAft>
              <a:buFont typeface="Arial" panose="020B0604020202020204" pitchFamily="34" charset="0"/>
              <a:buNone/>
              <a:defRPr/>
            </a:pP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pic>
        <p:nvPicPr>
          <p:cNvPr id="2" name="صورة 1"/>
          <p:cNvPicPr>
            <a:picLocks noChangeAspect="1"/>
          </p:cNvPicPr>
          <p:nvPr/>
        </p:nvPicPr>
        <p:blipFill rotWithShape="1">
          <a:blip r:embed="rId3"/>
          <a:srcRect l="30742" t="37867" r="35875" b="33824"/>
          <a:stretch/>
        </p:blipFill>
        <p:spPr>
          <a:xfrm>
            <a:off x="152400" y="3595100"/>
            <a:ext cx="5820754" cy="2775220"/>
          </a:xfrm>
          <a:prstGeom prst="rect">
            <a:avLst/>
          </a:prstGeom>
        </p:spPr>
      </p:pic>
    </p:spTree>
    <p:extLst>
      <p:ext uri="{BB962C8B-B14F-4D97-AF65-F5344CB8AC3E}">
        <p14:creationId xmlns:p14="http://schemas.microsoft.com/office/powerpoint/2010/main" val="507639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fade">
                                      <p:cBhvr>
                                        <p:cTn id="21" dur="1000"/>
                                        <p:tgtEl>
                                          <p:spTgt spid="24">
                                            <p:txEl>
                                              <p:pRg st="3" end="3"/>
                                            </p:txEl>
                                          </p:spTgt>
                                        </p:tgtEl>
                                      </p:cBhvr>
                                    </p:animEffect>
                                    <p:anim calcmode="lin" valueType="num">
                                      <p:cBhvr>
                                        <p:cTn id="22"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Effect transition="in" filter="fade">
                                      <p:cBhvr>
                                        <p:cTn id="28" dur="1000"/>
                                        <p:tgtEl>
                                          <p:spTgt spid="24">
                                            <p:txEl>
                                              <p:pRg st="4" end="4"/>
                                            </p:txEl>
                                          </p:spTgt>
                                        </p:tgtEl>
                                      </p:cBhvr>
                                    </p:animEffect>
                                    <p:anim calcmode="lin" valueType="num">
                                      <p:cBhvr>
                                        <p:cTn id="29"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74014" y="424950"/>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r" rtl="1" fontAlgn="auto">
              <a:spcAft>
                <a:spcPts val="0"/>
              </a:spcAft>
              <a:buFont typeface="+mj-lt"/>
              <a:buAutoNum type="arabicPeriod" startAt="2"/>
              <a:defRPr/>
            </a:pPr>
            <a:r>
              <a:rPr lang="ar-BH" sz="3600" dirty="0" smtClean="0">
                <a:solidFill>
                  <a:srgbClr val="C00000"/>
                </a:solidFill>
                <a:latin typeface="Sakkal Majalla" panose="02000000000000000000" pitchFamily="2" charset="-78"/>
                <a:cs typeface="PT Bold Heading" panose="02010400000000000000" pitchFamily="2" charset="-78"/>
              </a:rPr>
              <a:t>تعاريف خاصة بالوثيقة:</a:t>
            </a:r>
            <a:endParaRPr lang="ar-BH" sz="3600" dirty="0">
              <a:solidFill>
                <a:srgbClr val="C00000"/>
              </a:solidFill>
              <a:latin typeface="Sakkal Majalla" panose="02000000000000000000" pitchFamily="2" charset="-78"/>
              <a:cs typeface="PT Bold Heading" panose="02010400000000000000" pitchFamily="2" charset="-78"/>
            </a:endParaRPr>
          </a:p>
          <a:p>
            <a:pPr marL="1169988" indent="-363538" algn="r" rtl="1" fontAlgn="auto">
              <a:spcAft>
                <a:spcPts val="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كوبون إلكتروني </a:t>
            </a:r>
            <a:r>
              <a:rPr lang="en-US" sz="3200" b="1" dirty="0" smtClean="0">
                <a:solidFill>
                  <a:schemeClr val="tx1"/>
                </a:solidFill>
                <a:latin typeface="Sakkal Majalla" panose="02000000000000000000" pitchFamily="2" charset="-78"/>
                <a:cs typeface="Sakkal Majalla" panose="02000000000000000000" pitchFamily="2" charset="-78"/>
              </a:rPr>
              <a:t>Electronic Coupon</a:t>
            </a:r>
          </a:p>
          <a:p>
            <a:pPr marL="1169988" indent="-363538" algn="r" rtl="1" fontAlgn="auto">
              <a:spcAft>
                <a:spcPts val="0"/>
              </a:spcAft>
              <a:buFont typeface="Arial" panose="020B0604020202020204" pitchFamily="34" charset="0"/>
              <a:buChar char="•"/>
              <a:defRPr/>
            </a:pPr>
            <a:r>
              <a:rPr lang="ar-BH" sz="3200" b="1" dirty="0" err="1" smtClean="0">
                <a:solidFill>
                  <a:schemeClr val="tx1"/>
                </a:solidFill>
                <a:latin typeface="Sakkal Majalla" panose="02000000000000000000" pitchFamily="2" charset="-78"/>
                <a:cs typeface="Sakkal Majalla" panose="02000000000000000000" pitchFamily="2" charset="-78"/>
              </a:rPr>
              <a:t>كوبونات</a:t>
            </a:r>
            <a:r>
              <a:rPr lang="ar-BH" sz="3200" b="1" dirty="0" smtClean="0">
                <a:solidFill>
                  <a:schemeClr val="tx1"/>
                </a:solidFill>
                <a:latin typeface="Sakkal Majalla" panose="02000000000000000000" pitchFamily="2" charset="-78"/>
                <a:cs typeface="Sakkal Majalla" panose="02000000000000000000" pitchFamily="2" charset="-78"/>
              </a:rPr>
              <a:t> صالحة لاستعمالات مختلفة </a:t>
            </a:r>
            <a:r>
              <a:rPr lang="en-US" sz="3200" b="1" dirty="0" smtClean="0">
                <a:solidFill>
                  <a:schemeClr val="tx1"/>
                </a:solidFill>
                <a:latin typeface="Sakkal Majalla" panose="02000000000000000000" pitchFamily="2" charset="-78"/>
                <a:cs typeface="Sakkal Majalla" panose="02000000000000000000" pitchFamily="2" charset="-78"/>
              </a:rPr>
              <a:t>EMD Value Coupon</a:t>
            </a:r>
          </a:p>
          <a:p>
            <a:pPr marL="1169988" indent="-363538" algn="r" rtl="1" fontAlgn="auto">
              <a:spcAft>
                <a:spcPts val="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الوثيقة الإلكترونية المتنوعة </a:t>
            </a:r>
            <a:r>
              <a:rPr lang="en-US" sz="3200" b="1" dirty="0" smtClean="0">
                <a:solidFill>
                  <a:schemeClr val="tx1"/>
                </a:solidFill>
                <a:latin typeface="Sakkal Majalla" panose="02000000000000000000" pitchFamily="2" charset="-78"/>
                <a:cs typeface="Sakkal Majalla" panose="02000000000000000000" pitchFamily="2" charset="-78"/>
              </a:rPr>
              <a:t>Electronic Miscellaneous Document (EMD)</a:t>
            </a:r>
          </a:p>
          <a:p>
            <a:pPr marL="1169988" indent="-363538" algn="r" rtl="1" fontAlgn="auto">
              <a:spcAft>
                <a:spcPts val="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الوثيقة الإلكترونية المتنوعة – المنفصلة (وتستعمل لدفع التكاليف مثل إعادة </a:t>
            </a:r>
            <a:r>
              <a:rPr lang="ar-BH" sz="3200" b="1" dirty="0" smtClean="0">
                <a:solidFill>
                  <a:schemeClr val="tx1"/>
                </a:solidFill>
                <a:latin typeface="Sakkal Majalla" panose="02000000000000000000" pitchFamily="2" charset="-78"/>
                <a:cs typeface="Sakkal Majalla" panose="02000000000000000000" pitchFamily="2" charset="-78"/>
              </a:rPr>
              <a:t>الإصدار)</a:t>
            </a:r>
            <a:endParaRPr lang="ar-BH" sz="3200" b="1" dirty="0" smtClean="0">
              <a:solidFill>
                <a:schemeClr val="tx1"/>
              </a:solidFill>
              <a:latin typeface="Sakkal Majalla" panose="02000000000000000000" pitchFamily="2" charset="-78"/>
              <a:cs typeface="Sakkal Majalla" panose="02000000000000000000" pitchFamily="2" charset="-78"/>
            </a:endParaRPr>
          </a:p>
          <a:p>
            <a:pPr marL="1250950" algn="r" rtl="1" fontAlgn="auto">
              <a:spcAft>
                <a:spcPts val="0"/>
              </a:spcAft>
              <a:defRPr/>
            </a:pPr>
            <a:r>
              <a:rPr lang="en-US" sz="3200" b="1" dirty="0" smtClean="0">
                <a:solidFill>
                  <a:schemeClr val="tx1"/>
                </a:solidFill>
                <a:latin typeface="Sakkal Majalla" panose="02000000000000000000" pitchFamily="2" charset="-78"/>
                <a:cs typeface="Sakkal Majalla" panose="02000000000000000000" pitchFamily="2" charset="-78"/>
              </a:rPr>
              <a:t>Electronic Miscellaneous Document – Associated (EMD-S)</a:t>
            </a:r>
          </a:p>
          <a:p>
            <a:pPr marL="1169988" indent="-363538" algn="r" rtl="1" fontAlgn="auto">
              <a:spcAft>
                <a:spcPts val="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الوثيقة الإلكترونية المتنوعة المتصلة – (وتستعمل لدفع تكاليف مثل الوزن الزائد)</a:t>
            </a:r>
          </a:p>
          <a:p>
            <a:pPr marL="1169988" indent="-363538" algn="r" rtl="1" fontAlgn="auto">
              <a:spcAft>
                <a:spcPts val="0"/>
              </a:spcAft>
              <a:buFont typeface="Arial" panose="020B0604020202020204" pitchFamily="34" charset="0"/>
              <a:buChar char="•"/>
              <a:defRPr/>
            </a:pPr>
            <a:r>
              <a:rPr lang="en-US" sz="3200" b="1" dirty="0" smtClean="0">
                <a:solidFill>
                  <a:schemeClr val="tx1"/>
                </a:solidFill>
                <a:latin typeface="Sakkal Majalla" panose="02000000000000000000" pitchFamily="2" charset="-78"/>
                <a:cs typeface="Sakkal Majalla" panose="02000000000000000000" pitchFamily="2" charset="-78"/>
              </a:rPr>
              <a:t>(EMD-A) Electronic Miscellaneous Document – Associated </a:t>
            </a:r>
          </a:p>
          <a:p>
            <a:pPr marL="1169988" indent="-363538" algn="r" rtl="1" fontAlgn="auto">
              <a:spcAft>
                <a:spcPts val="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رصيد الوثيقة الإلكترونية المتنوعة </a:t>
            </a:r>
            <a:r>
              <a:rPr lang="en-US" sz="3200" b="1" dirty="0" smtClean="0">
                <a:solidFill>
                  <a:schemeClr val="tx1"/>
                </a:solidFill>
                <a:latin typeface="Sakkal Majalla" panose="02000000000000000000" pitchFamily="2" charset="-78"/>
                <a:cs typeface="Sakkal Majalla" panose="02000000000000000000" pitchFamily="2" charset="-78"/>
              </a:rPr>
              <a:t>EMD </a:t>
            </a:r>
            <a:r>
              <a:rPr lang="en-US" sz="3200" b="1" dirty="0" err="1" smtClean="0">
                <a:solidFill>
                  <a:schemeClr val="tx1"/>
                </a:solidFill>
                <a:latin typeface="Sakkal Majalla" panose="02000000000000000000" pitchFamily="2" charset="-78"/>
                <a:cs typeface="Sakkal Majalla" panose="02000000000000000000" pitchFamily="2" charset="-78"/>
              </a:rPr>
              <a:t>Recipt</a:t>
            </a:r>
            <a:r>
              <a:rPr lang="en-US" sz="3200" b="1" dirty="0" smtClean="0">
                <a:solidFill>
                  <a:schemeClr val="tx1"/>
                </a:solidFill>
                <a:latin typeface="Sakkal Majalla" panose="02000000000000000000" pitchFamily="2" charset="-78"/>
                <a:cs typeface="Sakkal Majalla" panose="02000000000000000000" pitchFamily="2" charset="-78"/>
              </a:rPr>
              <a:t> </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3231664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8" end="8"/>
                                            </p:txEl>
                                          </p:spTgt>
                                        </p:tgtEl>
                                        <p:attrNameLst>
                                          <p:attrName>style.visibility</p:attrName>
                                        </p:attrNameLst>
                                      </p:cBhvr>
                                      <p:to>
                                        <p:strVal val="visible"/>
                                      </p:to>
                                    </p:set>
                                    <p:animEffect transition="in" filter="fade">
                                      <p:cBhvr>
                                        <p:cTn id="63" dur="1000"/>
                                        <p:tgtEl>
                                          <p:spTgt spid="24">
                                            <p:txEl>
                                              <p:pRg st="8" end="8"/>
                                            </p:txEl>
                                          </p:spTgt>
                                        </p:tgtEl>
                                      </p:cBhvr>
                                    </p:animEffect>
                                    <p:anim calcmode="lin" valueType="num">
                                      <p:cBhvr>
                                        <p:cTn id="64"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2794383" y="2083855"/>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999057" y="2556296"/>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BH" sz="8000" dirty="0" smtClean="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الثانية</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3160059" y="4293685"/>
            <a:ext cx="9403163" cy="11079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6600" dirty="0" smtClean="0">
                <a:ln>
                  <a:solidFill>
                    <a:srgbClr val="3F5378"/>
                  </a:solidFill>
                </a:ln>
                <a:solidFill>
                  <a:schemeClr val="bg1"/>
                </a:solidFill>
                <a:latin typeface="Arial Black" panose="020B0A04020102020204" pitchFamily="34" charset="0"/>
                <a:cs typeface="PT Bold Heading" panose="02010400000000000000" pitchFamily="2" charset="-78"/>
              </a:rPr>
              <a:t>الحجوزات والتذاكر والوثيقة</a:t>
            </a:r>
            <a:endParaRPr lang="ar-SA" sz="6600" dirty="0">
              <a:ln>
                <a:solidFill>
                  <a:srgbClr val="3F5378"/>
                </a:solidFill>
              </a:ln>
              <a:solidFill>
                <a:schemeClr val="bg1"/>
              </a:solidFill>
              <a:latin typeface="Arial Black" panose="020B0A04020102020204" pitchFamily="34" charset="0"/>
              <a:cs typeface="PT Bold Heading" panose="02010400000000000000" pitchFamily="2" charset="-78"/>
            </a:endParaRPr>
          </a:p>
        </p:txBody>
      </p:sp>
      <p:pic>
        <p:nvPicPr>
          <p:cNvPr id="5" name="Picture 4">
            <a:extLst>
              <a:ext uri="{FF2B5EF4-FFF2-40B4-BE49-F238E27FC236}">
                <a16:creationId xmlns="" xmlns:a16="http://schemas.microsoft.com/office/drawing/2014/main" id="{1F5FCFC6-E1A1-47F5-80FF-08434F78D171}"/>
              </a:ext>
            </a:extLst>
          </p:cNvPr>
          <p:cNvPicPr>
            <a:picLocks noChangeAspect="1"/>
          </p:cNvPicPr>
          <p:nvPr/>
        </p:nvPicPr>
        <p:blipFill rotWithShape="1">
          <a:blip r:embed="rId4"/>
          <a:srcRect l="37924" t="28050" r="37948" b="14088"/>
          <a:stretch/>
        </p:blipFill>
        <p:spPr>
          <a:xfrm>
            <a:off x="112609" y="3266796"/>
            <a:ext cx="2596288" cy="3502324"/>
          </a:xfrm>
          <a:prstGeom prst="rect">
            <a:avLst/>
          </a:prstGeom>
          <a:ln>
            <a:solidFill>
              <a:schemeClr val="tx1"/>
            </a:solidFill>
          </a:ln>
        </p:spPr>
      </p:pic>
      <p:sp>
        <p:nvSpPr>
          <p:cNvPr id="2" name="Flowchart: Process 1">
            <a:extLst>
              <a:ext uri="{FF2B5EF4-FFF2-40B4-BE49-F238E27FC236}">
                <a16:creationId xmlns="" xmlns:a16="http://schemas.microsoft.com/office/drawing/2014/main" id="{E559DDD1-AE14-4650-8488-CEAEF07C36E1}"/>
              </a:ext>
            </a:extLst>
          </p:cNvPr>
          <p:cNvSpPr/>
          <p:nvPr/>
        </p:nvSpPr>
        <p:spPr>
          <a:xfrm>
            <a:off x="112609" y="5943600"/>
            <a:ext cx="2596288" cy="69874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cs typeface="PT Bold Heading" panose="02010400000000000000" pitchFamily="2" charset="-78"/>
              </a:rPr>
              <a:t>صفحات </a:t>
            </a:r>
            <a:r>
              <a:rPr lang="ar-BH" sz="3200" dirty="0" smtClean="0">
                <a:cs typeface="PT Bold Heading" panose="02010400000000000000" pitchFamily="2" charset="-78"/>
              </a:rPr>
              <a:t>36-62</a:t>
            </a:r>
            <a:endParaRPr lang="ar-SA" sz="3200" dirty="0">
              <a:cs typeface="PT Bold Heading" panose="02010400000000000000" pitchFamily="2" charset="-78"/>
            </a:endParaRPr>
          </a:p>
        </p:txBody>
      </p:sp>
      <p:pic>
        <p:nvPicPr>
          <p:cNvPr id="1026" name="Picture 2" descr="Airline Tickets Png &amp; Free Airline Tickets.png Transparent Images #132322 -  PNG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822" y="149107"/>
            <a:ext cx="4766049" cy="266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74014" y="424950"/>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fontAlgn="auto">
              <a:spcAft>
                <a:spcPts val="0"/>
              </a:spcAft>
              <a:defRPr/>
            </a:pPr>
            <a:r>
              <a:rPr lang="ar-BH" sz="3600" dirty="0" smtClean="0">
                <a:solidFill>
                  <a:srgbClr val="C00000"/>
                </a:solidFill>
                <a:latin typeface="Sakkal Majalla" panose="02000000000000000000" pitchFamily="2" charset="-78"/>
                <a:cs typeface="PT Bold Heading" panose="02010400000000000000" pitchFamily="2" charset="-78"/>
              </a:rPr>
              <a:t>الوثيقة الإلكترونية المتنوعة – المنفصلة (</a:t>
            </a:r>
            <a:r>
              <a:rPr lang="en-US" sz="3600" dirty="0" smtClean="0">
                <a:solidFill>
                  <a:srgbClr val="C00000"/>
                </a:solidFill>
                <a:latin typeface="Sakkal Majalla" panose="02000000000000000000" pitchFamily="2" charset="-78"/>
                <a:cs typeface="PT Bold Heading" panose="02010400000000000000" pitchFamily="2" charset="-78"/>
              </a:rPr>
              <a:t>EMD-S</a:t>
            </a:r>
            <a:r>
              <a:rPr lang="ar-BH" sz="3600" dirty="0" smtClean="0">
                <a:solidFill>
                  <a:srgbClr val="C00000"/>
                </a:solidFill>
                <a:latin typeface="Sakkal Majalla" panose="02000000000000000000" pitchFamily="2" charset="-78"/>
                <a:cs typeface="PT Bold Heading" panose="02010400000000000000" pitchFamily="2" charset="-78"/>
              </a:rPr>
              <a:t>):</a:t>
            </a:r>
          </a:p>
          <a:p>
            <a:pPr algn="r" rtl="1" fontAlgn="auto">
              <a:spcAft>
                <a:spcPts val="0"/>
              </a:spcAft>
              <a:defRPr/>
            </a:pPr>
            <a:r>
              <a:rPr lang="ar-BH" sz="2800" b="1" dirty="0" smtClean="0">
                <a:solidFill>
                  <a:schemeClr val="tx1"/>
                </a:solidFill>
                <a:latin typeface="Sakkal Majalla" panose="02000000000000000000" pitchFamily="2" charset="-78"/>
                <a:cs typeface="Sakkal Majalla" panose="02000000000000000000" pitchFamily="2" charset="-78"/>
              </a:rPr>
              <a:t>يستعمل هذا النوع لتحصيل التكاليف المتنوعة والتي تؤخذ مع </a:t>
            </a:r>
            <a:r>
              <a:rPr lang="ar-BH" sz="2800" b="1" dirty="0" err="1" smtClean="0">
                <a:solidFill>
                  <a:schemeClr val="tx1"/>
                </a:solidFill>
                <a:latin typeface="Sakkal Majalla" panose="02000000000000000000" pitchFamily="2" charset="-78"/>
                <a:cs typeface="Sakkal Majalla" panose="02000000000000000000" pitchFamily="2" charset="-78"/>
              </a:rPr>
              <a:t>كوبونات</a:t>
            </a:r>
            <a:r>
              <a:rPr lang="ar-BH" sz="2800" b="1" dirty="0" smtClean="0">
                <a:solidFill>
                  <a:schemeClr val="tx1"/>
                </a:solidFill>
                <a:latin typeface="Sakkal Majalla" panose="02000000000000000000" pitchFamily="2" charset="-78"/>
                <a:cs typeface="Sakkal Majalla" panose="02000000000000000000" pitchFamily="2" charset="-78"/>
              </a:rPr>
              <a:t> الرحلات حيث يقتصر استعماله على:</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الترتيبات الأرضية</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تأجير السيارات </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قيمة التأمين</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استرجاع المبالغ المتبقية</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سكن الفنادق</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شراء أشياء متفرقة كقفص الحيوانات وصندوق الدراجات.</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دفع رسوم الغرامات وإعادة الحجوزات.</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شراء تذاكر في المستقبل أو دفع وزن زائد.</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تعويضات مادية.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pic>
        <p:nvPicPr>
          <p:cNvPr id="2" name="صورة 1"/>
          <p:cNvPicPr>
            <a:picLocks noChangeAspect="1"/>
          </p:cNvPicPr>
          <p:nvPr/>
        </p:nvPicPr>
        <p:blipFill rotWithShape="1">
          <a:blip r:embed="rId3"/>
          <a:srcRect l="36530" t="35478" r="30295" b="36397"/>
          <a:stretch/>
        </p:blipFill>
        <p:spPr>
          <a:xfrm>
            <a:off x="255493" y="3119718"/>
            <a:ext cx="4898216" cy="2334663"/>
          </a:xfrm>
          <a:prstGeom prst="rect">
            <a:avLst/>
          </a:prstGeom>
        </p:spPr>
      </p:pic>
    </p:spTree>
    <p:extLst>
      <p:ext uri="{BB962C8B-B14F-4D97-AF65-F5344CB8AC3E}">
        <p14:creationId xmlns:p14="http://schemas.microsoft.com/office/powerpoint/2010/main" val="439665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8" end="8"/>
                                            </p:txEl>
                                          </p:spTgt>
                                        </p:tgtEl>
                                        <p:attrNameLst>
                                          <p:attrName>style.visibility</p:attrName>
                                        </p:attrNameLst>
                                      </p:cBhvr>
                                      <p:to>
                                        <p:strVal val="visible"/>
                                      </p:to>
                                    </p:set>
                                    <p:animEffect transition="in" filter="fade">
                                      <p:cBhvr>
                                        <p:cTn id="63" dur="1000"/>
                                        <p:tgtEl>
                                          <p:spTgt spid="24">
                                            <p:txEl>
                                              <p:pRg st="8" end="8"/>
                                            </p:txEl>
                                          </p:spTgt>
                                        </p:tgtEl>
                                      </p:cBhvr>
                                    </p:animEffect>
                                    <p:anim calcmode="lin" valueType="num">
                                      <p:cBhvr>
                                        <p:cTn id="64"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4">
                                            <p:txEl>
                                              <p:pRg st="9" end="9"/>
                                            </p:txEl>
                                          </p:spTgt>
                                        </p:tgtEl>
                                        <p:attrNameLst>
                                          <p:attrName>style.visibility</p:attrName>
                                        </p:attrNameLst>
                                      </p:cBhvr>
                                      <p:to>
                                        <p:strVal val="visible"/>
                                      </p:to>
                                    </p:set>
                                    <p:animEffect transition="in" filter="fade">
                                      <p:cBhvr>
                                        <p:cTn id="70" dur="1000"/>
                                        <p:tgtEl>
                                          <p:spTgt spid="24">
                                            <p:txEl>
                                              <p:pRg st="9" end="9"/>
                                            </p:txEl>
                                          </p:spTgt>
                                        </p:tgtEl>
                                      </p:cBhvr>
                                    </p:animEffect>
                                    <p:anim calcmode="lin" valueType="num">
                                      <p:cBhvr>
                                        <p:cTn id="71" dur="1000" fill="hold"/>
                                        <p:tgtEl>
                                          <p:spTgt spid="2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4">
                                            <p:txEl>
                                              <p:pRg st="10" end="10"/>
                                            </p:txEl>
                                          </p:spTgt>
                                        </p:tgtEl>
                                        <p:attrNameLst>
                                          <p:attrName>style.visibility</p:attrName>
                                        </p:attrNameLst>
                                      </p:cBhvr>
                                      <p:to>
                                        <p:strVal val="visible"/>
                                      </p:to>
                                    </p:set>
                                    <p:animEffect transition="in" filter="fade">
                                      <p:cBhvr>
                                        <p:cTn id="77" dur="1000"/>
                                        <p:tgtEl>
                                          <p:spTgt spid="24">
                                            <p:txEl>
                                              <p:pRg st="10" end="10"/>
                                            </p:txEl>
                                          </p:spTgt>
                                        </p:tgtEl>
                                      </p:cBhvr>
                                    </p:animEffect>
                                    <p:anim calcmode="lin" valueType="num">
                                      <p:cBhvr>
                                        <p:cTn id="78" dur="1000" fill="hold"/>
                                        <p:tgtEl>
                                          <p:spTgt spid="2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74014" y="424950"/>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fontAlgn="auto">
              <a:spcAft>
                <a:spcPts val="0"/>
              </a:spcAft>
              <a:defRPr/>
            </a:pPr>
            <a:r>
              <a:rPr lang="ar-BH" sz="3600" dirty="0" smtClean="0">
                <a:solidFill>
                  <a:srgbClr val="C00000"/>
                </a:solidFill>
                <a:latin typeface="Sakkal Majalla" panose="02000000000000000000" pitchFamily="2" charset="-78"/>
                <a:cs typeface="PT Bold Heading" panose="02010400000000000000" pitchFamily="2" charset="-78"/>
              </a:rPr>
              <a:t>الوثيقة الإلكترونية المتنوعة – المتصلة (</a:t>
            </a:r>
            <a:r>
              <a:rPr lang="en-US" sz="3600" dirty="0" smtClean="0">
                <a:solidFill>
                  <a:srgbClr val="C00000"/>
                </a:solidFill>
                <a:latin typeface="Sakkal Majalla" panose="02000000000000000000" pitchFamily="2" charset="-78"/>
                <a:cs typeface="PT Bold Heading" panose="02010400000000000000" pitchFamily="2" charset="-78"/>
              </a:rPr>
              <a:t>EMD-A</a:t>
            </a:r>
            <a:r>
              <a:rPr lang="ar-BH" sz="3600" dirty="0" smtClean="0">
                <a:solidFill>
                  <a:srgbClr val="C00000"/>
                </a:solidFill>
                <a:latin typeface="Sakkal Majalla" panose="02000000000000000000" pitchFamily="2" charset="-78"/>
                <a:cs typeface="PT Bold Heading" panose="02010400000000000000" pitchFamily="2" charset="-78"/>
              </a:rPr>
              <a:t>):</a:t>
            </a:r>
          </a:p>
          <a:p>
            <a:pPr algn="r" rtl="1" fontAlgn="auto">
              <a:spcAft>
                <a:spcPts val="0"/>
              </a:spcAft>
              <a:defRPr/>
            </a:pPr>
            <a:r>
              <a:rPr lang="ar-BH" sz="2800" b="1" dirty="0" smtClean="0">
                <a:solidFill>
                  <a:schemeClr val="tx1"/>
                </a:solidFill>
                <a:latin typeface="Sakkal Majalla" panose="02000000000000000000" pitchFamily="2" charset="-78"/>
                <a:cs typeface="Sakkal Majalla" panose="02000000000000000000" pitchFamily="2" charset="-78"/>
              </a:rPr>
              <a:t>يستعمل هذا النوع لتحصيل التكاليف المتنوعة والتي تأخذ مع </a:t>
            </a:r>
            <a:r>
              <a:rPr lang="ar-BH" sz="2800" b="1" dirty="0" err="1" smtClean="0">
                <a:solidFill>
                  <a:schemeClr val="tx1"/>
                </a:solidFill>
                <a:latin typeface="Sakkal Majalla" panose="02000000000000000000" pitchFamily="2" charset="-78"/>
                <a:cs typeface="Sakkal Majalla" panose="02000000000000000000" pitchFamily="2" charset="-78"/>
              </a:rPr>
              <a:t>كوبونات</a:t>
            </a:r>
            <a:r>
              <a:rPr lang="ar-BH" sz="2800" b="1" dirty="0" smtClean="0">
                <a:solidFill>
                  <a:schemeClr val="tx1"/>
                </a:solidFill>
                <a:latin typeface="Sakkal Majalla" panose="02000000000000000000" pitchFamily="2" charset="-78"/>
                <a:cs typeface="Sakkal Majalla" panose="02000000000000000000" pitchFamily="2" charset="-78"/>
              </a:rPr>
              <a:t> الرحلات حيث يقتصر استعماله على:</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الوزن الزائد </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التحويل إلى درجة أعلى</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دفع إضافات على الأسعار</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تحصيلات زائدة سواء لشركة الطيران أو المسافر.</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دفع الرسوم والضرائب</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دفع رسوم لخدمات خاصة كالأكسجين</a:t>
            </a:r>
          </a:p>
          <a:p>
            <a:pPr algn="r" rtl="1" fontAlgn="auto">
              <a:spcAft>
                <a:spcPts val="0"/>
              </a:spcAft>
              <a:defRPr/>
            </a:pPr>
            <a:endParaRPr lang="ar-BH" sz="2800" b="1" dirty="0" smtClean="0">
              <a:solidFill>
                <a:schemeClr val="tx1"/>
              </a:solidFill>
              <a:latin typeface="Sakkal Majalla" panose="02000000000000000000" pitchFamily="2" charset="-78"/>
              <a:cs typeface="Sakkal Majalla" panose="02000000000000000000" pitchFamily="2" charset="-78"/>
            </a:endParaRPr>
          </a:p>
          <a:p>
            <a:pPr algn="r" rtl="1" fontAlgn="auto">
              <a:spcAft>
                <a:spcPts val="0"/>
              </a:spcAft>
              <a:defRPr/>
            </a:pPr>
            <a:r>
              <a:rPr lang="ar-BH" sz="4000" b="1" dirty="0" smtClean="0">
                <a:solidFill>
                  <a:schemeClr val="tx1"/>
                </a:solidFill>
                <a:latin typeface="Sakkal Majalla" panose="02000000000000000000" pitchFamily="2" charset="-78"/>
                <a:cs typeface="Sakkal Majalla" panose="02000000000000000000" pitchFamily="2" charset="-78"/>
              </a:rPr>
              <a:t>مدة الوثيقة الإلكترونية المتنوعة </a:t>
            </a:r>
            <a:r>
              <a:rPr lang="ar-BH" sz="4000" b="1" u="sng" dirty="0" smtClean="0">
                <a:solidFill>
                  <a:schemeClr val="tx1"/>
                </a:solidFill>
                <a:latin typeface="Sakkal Majalla" panose="02000000000000000000" pitchFamily="2" charset="-78"/>
                <a:cs typeface="Sakkal Majalla" panose="02000000000000000000" pitchFamily="2" charset="-78"/>
              </a:rPr>
              <a:t>سنة واحدة</a:t>
            </a:r>
            <a:r>
              <a:rPr lang="ar-BH" sz="4000" b="1" dirty="0" smtClean="0">
                <a:solidFill>
                  <a:schemeClr val="tx1"/>
                </a:solidFill>
                <a:latin typeface="Sakkal Majalla" panose="02000000000000000000" pitchFamily="2" charset="-78"/>
                <a:cs typeface="Sakkal Majalla" panose="02000000000000000000" pitchFamily="2" charset="-78"/>
              </a:rPr>
              <a:t> من تاريخ الإصدار.</a:t>
            </a:r>
            <a:endParaRPr lang="ar-BH" sz="40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pic>
        <p:nvPicPr>
          <p:cNvPr id="27" name="صورة 26"/>
          <p:cNvPicPr>
            <a:picLocks noChangeAspect="1"/>
          </p:cNvPicPr>
          <p:nvPr/>
        </p:nvPicPr>
        <p:blipFill rotWithShape="1">
          <a:blip r:embed="rId3"/>
          <a:srcRect l="30742" t="37867" r="35875" b="33824"/>
          <a:stretch/>
        </p:blipFill>
        <p:spPr>
          <a:xfrm>
            <a:off x="461682" y="2585446"/>
            <a:ext cx="6140824" cy="2927823"/>
          </a:xfrm>
          <a:prstGeom prst="rect">
            <a:avLst/>
          </a:prstGeom>
        </p:spPr>
      </p:pic>
    </p:spTree>
    <p:extLst>
      <p:ext uri="{BB962C8B-B14F-4D97-AF65-F5344CB8AC3E}">
        <p14:creationId xmlns:p14="http://schemas.microsoft.com/office/powerpoint/2010/main" val="392816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9" end="9"/>
                                            </p:txEl>
                                          </p:spTgt>
                                        </p:tgtEl>
                                        <p:attrNameLst>
                                          <p:attrName>style.visibility</p:attrName>
                                        </p:attrNameLst>
                                      </p:cBhvr>
                                      <p:to>
                                        <p:strVal val="visible"/>
                                      </p:to>
                                    </p:set>
                                    <p:animEffect transition="in" filter="fade">
                                      <p:cBhvr>
                                        <p:cTn id="63" dur="1000"/>
                                        <p:tgtEl>
                                          <p:spTgt spid="24">
                                            <p:txEl>
                                              <p:pRg st="9" end="9"/>
                                            </p:txEl>
                                          </p:spTgt>
                                        </p:tgtEl>
                                      </p:cBhvr>
                                    </p:animEffect>
                                    <p:anim calcmode="lin" valueType="num">
                                      <p:cBhvr>
                                        <p:cTn id="64" dur="1000" fill="hold"/>
                                        <p:tgtEl>
                                          <p:spTgt spid="24">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74014" y="424950"/>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fontAlgn="auto">
              <a:spcAft>
                <a:spcPts val="0"/>
              </a:spcAft>
              <a:defRPr/>
            </a:pPr>
            <a:r>
              <a:rPr lang="ar-BH" sz="3600" dirty="0" smtClean="0">
                <a:solidFill>
                  <a:srgbClr val="C00000"/>
                </a:solidFill>
                <a:latin typeface="Sakkal Majalla" panose="02000000000000000000" pitchFamily="2" charset="-78"/>
                <a:cs typeface="PT Bold Heading" panose="02010400000000000000" pitchFamily="2" charset="-78"/>
              </a:rPr>
              <a:t>محتويات رصيد الوثيقة الإلكترونية المتنوعة:</a:t>
            </a:r>
          </a:p>
          <a:p>
            <a:pPr algn="r" rtl="1" fontAlgn="auto">
              <a:spcAft>
                <a:spcPts val="0"/>
              </a:spcAft>
              <a:defRPr/>
            </a:pPr>
            <a:r>
              <a:rPr lang="ar-BH" sz="2800" b="1" dirty="0" smtClean="0">
                <a:solidFill>
                  <a:schemeClr val="tx1"/>
                </a:solidFill>
                <a:latin typeface="Sakkal Majalla" panose="02000000000000000000" pitchFamily="2" charset="-78"/>
                <a:cs typeface="Sakkal Majalla" panose="02000000000000000000" pitchFamily="2" charset="-78"/>
              </a:rPr>
              <a:t>إن الرصيد يمكن أن يحتوي على كل هذه المعلومات أو بعضها بحسب نوعه والشركة الصادرة له:</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اسم المسافر أو المجموعة</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رمز لسبب الإصدار</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وصف لسبب الإصدار</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التذكرة/الوثيقة الأخرى المتصلة به</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مبلغ كل كوبون والمستحق لكل شركة طيران</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المبلغ الأساسي / التكاليف</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قيمة التذكرة / الوثيقة</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طريقة الدفع</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الرسوم والضرائب</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2" name="مربع نص 1"/>
          <p:cNvSpPr txBox="1"/>
          <p:nvPr/>
        </p:nvSpPr>
        <p:spPr>
          <a:xfrm>
            <a:off x="0" y="2595282"/>
            <a:ext cx="6266329" cy="3108543"/>
          </a:xfrm>
          <a:prstGeom prst="rect">
            <a:avLst/>
          </a:prstGeom>
          <a:noFill/>
        </p:spPr>
        <p:txBody>
          <a:bodyPr wrap="square" rtlCol="1">
            <a:spAutoFit/>
          </a:bodyPr>
          <a:lstStyle/>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الرمز السياحي</a:t>
            </a:r>
          </a:p>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تاريخ الإصدار</a:t>
            </a:r>
          </a:p>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الجهة الصادرة</a:t>
            </a:r>
          </a:p>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أرقام التذكرة / الوثيقة المتصلة به</a:t>
            </a:r>
          </a:p>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أرقام التذكرة / الوثيقة الأصلية في حالة إعادة الإصدار</a:t>
            </a:r>
          </a:p>
          <a:p>
            <a:pPr marL="457200" indent="-457200" algn="r" rtl="1">
              <a:buFont typeface="Arial" panose="020B0604020202020204" pitchFamily="34" charset="0"/>
              <a:buChar char="•"/>
            </a:pPr>
            <a:r>
              <a:rPr lang="ar-BH" sz="2800" b="1" dirty="0" err="1" smtClean="0">
                <a:latin typeface="Sakkal Majalla" panose="02000000000000000000" pitchFamily="2" charset="-78"/>
                <a:cs typeface="Sakkal Majalla" panose="02000000000000000000" pitchFamily="2" charset="-78"/>
              </a:rPr>
              <a:t>التظهيرات</a:t>
            </a:r>
            <a:r>
              <a:rPr lang="ar-BH" sz="2800" b="1" dirty="0" smtClean="0">
                <a:latin typeface="Sakkal Majalla" panose="02000000000000000000" pitchFamily="2" charset="-78"/>
                <a:cs typeface="Sakkal Majalla" panose="02000000000000000000" pitchFamily="2" charset="-78"/>
              </a:rPr>
              <a:t> والشروط</a:t>
            </a:r>
          </a:p>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رقم بطاقة الهوية / جواز المسافر (اختياري)</a:t>
            </a:r>
            <a:endParaRPr lang="ar-BH" sz="2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32480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8" end="8"/>
                                            </p:txEl>
                                          </p:spTgt>
                                        </p:tgtEl>
                                        <p:attrNameLst>
                                          <p:attrName>style.visibility</p:attrName>
                                        </p:attrNameLst>
                                      </p:cBhvr>
                                      <p:to>
                                        <p:strVal val="visible"/>
                                      </p:to>
                                    </p:set>
                                    <p:animEffect transition="in" filter="fade">
                                      <p:cBhvr>
                                        <p:cTn id="63" dur="1000"/>
                                        <p:tgtEl>
                                          <p:spTgt spid="24">
                                            <p:txEl>
                                              <p:pRg st="8" end="8"/>
                                            </p:txEl>
                                          </p:spTgt>
                                        </p:tgtEl>
                                      </p:cBhvr>
                                    </p:animEffect>
                                    <p:anim calcmode="lin" valueType="num">
                                      <p:cBhvr>
                                        <p:cTn id="64"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4">
                                            <p:txEl>
                                              <p:pRg st="9" end="9"/>
                                            </p:txEl>
                                          </p:spTgt>
                                        </p:tgtEl>
                                        <p:attrNameLst>
                                          <p:attrName>style.visibility</p:attrName>
                                        </p:attrNameLst>
                                      </p:cBhvr>
                                      <p:to>
                                        <p:strVal val="visible"/>
                                      </p:to>
                                    </p:set>
                                    <p:animEffect transition="in" filter="fade">
                                      <p:cBhvr>
                                        <p:cTn id="70" dur="1000"/>
                                        <p:tgtEl>
                                          <p:spTgt spid="24">
                                            <p:txEl>
                                              <p:pRg st="9" end="9"/>
                                            </p:txEl>
                                          </p:spTgt>
                                        </p:tgtEl>
                                      </p:cBhvr>
                                    </p:animEffect>
                                    <p:anim calcmode="lin" valueType="num">
                                      <p:cBhvr>
                                        <p:cTn id="71" dur="1000" fill="hold"/>
                                        <p:tgtEl>
                                          <p:spTgt spid="2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4">
                                            <p:txEl>
                                              <p:pRg st="10" end="10"/>
                                            </p:txEl>
                                          </p:spTgt>
                                        </p:tgtEl>
                                        <p:attrNameLst>
                                          <p:attrName>style.visibility</p:attrName>
                                        </p:attrNameLst>
                                      </p:cBhvr>
                                      <p:to>
                                        <p:strVal val="visible"/>
                                      </p:to>
                                    </p:set>
                                    <p:animEffect transition="in" filter="fade">
                                      <p:cBhvr>
                                        <p:cTn id="77" dur="1000"/>
                                        <p:tgtEl>
                                          <p:spTgt spid="24">
                                            <p:txEl>
                                              <p:pRg st="10" end="10"/>
                                            </p:txEl>
                                          </p:spTgt>
                                        </p:tgtEl>
                                      </p:cBhvr>
                                    </p:animEffect>
                                    <p:anim calcmode="lin" valueType="num">
                                      <p:cBhvr>
                                        <p:cTn id="78" dur="1000" fill="hold"/>
                                        <p:tgtEl>
                                          <p:spTgt spid="2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circle(in)">
                                      <p:cBhvr>
                                        <p:cTn id="8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74014" y="424950"/>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fontAlgn="auto">
              <a:spcAft>
                <a:spcPts val="0"/>
              </a:spcAft>
              <a:defRPr/>
            </a:pPr>
            <a:r>
              <a:rPr lang="ar-BH" sz="3600" dirty="0" smtClean="0">
                <a:solidFill>
                  <a:srgbClr val="C00000"/>
                </a:solidFill>
                <a:latin typeface="Sakkal Majalla" panose="02000000000000000000" pitchFamily="2" charset="-78"/>
                <a:cs typeface="PT Bold Heading" panose="02010400000000000000" pitchFamily="2" charset="-78"/>
              </a:rPr>
              <a:t>الإصدار:</a:t>
            </a:r>
          </a:p>
          <a:p>
            <a:pPr algn="r" rtl="1" fontAlgn="auto">
              <a:spcAft>
                <a:spcPts val="0"/>
              </a:spcAft>
              <a:defRPr/>
            </a:pPr>
            <a:endParaRPr lang="ar-BH" sz="3600" dirty="0" smtClean="0">
              <a:solidFill>
                <a:srgbClr val="C00000"/>
              </a:solidFill>
              <a:latin typeface="Sakkal Majalla" panose="02000000000000000000" pitchFamily="2" charset="-78"/>
              <a:cs typeface="PT Bold Heading" panose="02010400000000000000" pitchFamily="2" charset="-78"/>
            </a:endParaRPr>
          </a:p>
          <a:p>
            <a:pPr algn="just" rtl="1" fontAlgn="auto">
              <a:spcAft>
                <a:spcPts val="0"/>
              </a:spcAft>
              <a:defRPr/>
            </a:pPr>
            <a:r>
              <a:rPr lang="ar-BH" sz="3600" b="1" dirty="0" smtClean="0">
                <a:solidFill>
                  <a:schemeClr val="tx1"/>
                </a:solidFill>
                <a:latin typeface="Sakkal Majalla" panose="02000000000000000000" pitchFamily="2" charset="-78"/>
                <a:cs typeface="Sakkal Majalla" panose="02000000000000000000" pitchFamily="2" charset="-78"/>
              </a:rPr>
              <a:t>تحتوي الوثيقة الإلكترونية على 4 </a:t>
            </a:r>
            <a:r>
              <a:rPr lang="ar-BH" sz="3600" b="1" dirty="0" err="1" smtClean="0">
                <a:solidFill>
                  <a:schemeClr val="tx1"/>
                </a:solidFill>
                <a:latin typeface="Sakkal Majalla" panose="02000000000000000000" pitchFamily="2" charset="-78"/>
                <a:cs typeface="Sakkal Majalla" panose="02000000000000000000" pitchFamily="2" charset="-78"/>
              </a:rPr>
              <a:t>كوبونات</a:t>
            </a:r>
            <a:r>
              <a:rPr lang="ar-BH" sz="3600" b="1" dirty="0" smtClean="0">
                <a:solidFill>
                  <a:schemeClr val="tx1"/>
                </a:solidFill>
                <a:latin typeface="Sakkal Majalla" panose="02000000000000000000" pitchFamily="2" charset="-78"/>
                <a:cs typeface="Sakkal Majalla" panose="02000000000000000000" pitchFamily="2" charset="-78"/>
              </a:rPr>
              <a:t>، كما يمكن طباعة نسخة المدقق والمسافر على الورق العادي.  </a:t>
            </a:r>
          </a:p>
          <a:p>
            <a:pPr algn="just" rtl="1" fontAlgn="auto">
              <a:spcAft>
                <a:spcPts val="0"/>
              </a:spcAft>
              <a:defRPr/>
            </a:pPr>
            <a:endParaRPr lang="ar-BH" sz="3600" b="1" dirty="0">
              <a:solidFill>
                <a:schemeClr val="tx1"/>
              </a:solidFill>
              <a:latin typeface="Sakkal Majalla" panose="02000000000000000000" pitchFamily="2" charset="-78"/>
              <a:cs typeface="Sakkal Majalla" panose="02000000000000000000" pitchFamily="2" charset="-78"/>
            </a:endParaRPr>
          </a:p>
          <a:p>
            <a:pPr algn="just" rtl="1" fontAlgn="auto">
              <a:spcAft>
                <a:spcPts val="0"/>
              </a:spcAft>
              <a:defRPr/>
            </a:pPr>
            <a:r>
              <a:rPr lang="ar-BH" sz="3600" b="1" dirty="0" smtClean="0">
                <a:solidFill>
                  <a:schemeClr val="tx1"/>
                </a:solidFill>
                <a:latin typeface="Sakkal Majalla" panose="02000000000000000000" pitchFamily="2" charset="-78"/>
                <a:cs typeface="Sakkal Majalla" panose="02000000000000000000" pitchFamily="2" charset="-78"/>
              </a:rPr>
              <a:t>في حالة عدم تحديد سبب الاستعمال فإنه يجب أن لا تتعدى قيمة الوثيقة 750 دولارًا أمريكيًا، بينما يمكن أن تتعدى ذلك المبلغ في حالة الاسترجاع أو تحديد السبب (ثمن تذكرة درجة أولى بحرين-نيويورك-بحرين).</a:t>
            </a: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3944271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Effect transition="in" filter="circle(in)">
                                      <p:cBhvr>
                                        <p:cTn id="7" dur="2000"/>
                                        <p:tgtEl>
                                          <p:spTgt spid="2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xEl>
                                              <p:pRg st="4" end="4"/>
                                            </p:txEl>
                                          </p:spTgt>
                                        </p:tgtEl>
                                        <p:attrNameLst>
                                          <p:attrName>style.visibility</p:attrName>
                                        </p:attrNameLst>
                                      </p:cBhvr>
                                      <p:to>
                                        <p:strVal val="visible"/>
                                      </p:to>
                                    </p:set>
                                    <p:animEffect transition="in" filter="circle(in)">
                                      <p:cBhvr>
                                        <p:cTn id="12" dur="20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309282" y="1756297"/>
            <a:ext cx="11273540" cy="1323439"/>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1. </a:t>
            </a:r>
            <a:r>
              <a:rPr lang="ar-BH" sz="4000" b="1" dirty="0">
                <a:latin typeface="Sakkal Majalla" panose="02000000000000000000" pitchFamily="2" charset="-78"/>
                <a:cs typeface="Sakkal Majalla" panose="02000000000000000000" pitchFamily="2" charset="-78"/>
              </a:rPr>
              <a:t>أعلن الاتحاد الدولي للنقل الجوي (</a:t>
            </a:r>
            <a:r>
              <a:rPr lang="ar-BH" sz="4000" b="1" dirty="0" err="1">
                <a:latin typeface="Sakkal Majalla" panose="02000000000000000000" pitchFamily="2" charset="-78"/>
                <a:cs typeface="Sakkal Majalla" panose="02000000000000000000" pitchFamily="2" charset="-78"/>
              </a:rPr>
              <a:t>أياتا</a:t>
            </a:r>
            <a:r>
              <a:rPr lang="ar-BH" sz="4000" b="1" dirty="0">
                <a:latin typeface="Sakkal Majalla" panose="02000000000000000000" pitchFamily="2" charset="-78"/>
                <a:cs typeface="Sakkal Majalla" panose="02000000000000000000" pitchFamily="2" charset="-78"/>
              </a:rPr>
              <a:t>) بتحول كافة شركات الطيران العالمية إلى العمل بنظام الحجوزات الإلكترونية بنسبة 100%، من عام</a:t>
            </a:r>
            <a:r>
              <a:rPr lang="ar-BH" sz="4000" b="1" dirty="0" smtClean="0">
                <a:latin typeface="Sakkal Majalla" panose="02000000000000000000" pitchFamily="2" charset="-78"/>
                <a:cs typeface="Sakkal Majalla" panose="02000000000000000000" pitchFamily="2" charset="-78"/>
              </a:rPr>
              <a:t>:</a:t>
            </a:r>
            <a:endParaRPr lang="ar-SA" sz="4000" b="1" dirty="0">
              <a:latin typeface="Sakkal Majalla" panose="02000000000000000000" pitchFamily="2" charset="-78"/>
              <a:cs typeface="Sakkal Majalla" panose="02000000000000000000" pitchFamily="2" charset="-78"/>
            </a:endParaRPr>
          </a:p>
        </p:txBody>
      </p:sp>
      <p:sp>
        <p:nvSpPr>
          <p:cNvPr id="10" name="Rectangle: Rounded Corners 2">
            <a:hlinkClick r:id="rId3" action="ppaction://hlinksldjump"/>
            <a:extLst>
              <a:ext uri="{FF2B5EF4-FFF2-40B4-BE49-F238E27FC236}">
                <a16:creationId xmlns="" xmlns:a16="http://schemas.microsoft.com/office/drawing/2014/main" id="{D26EB1B5-0C73-4673-B830-CBC625C354BB}"/>
              </a:ext>
            </a:extLst>
          </p:cNvPr>
          <p:cNvSpPr/>
          <p:nvPr/>
        </p:nvSpPr>
        <p:spPr>
          <a:xfrm>
            <a:off x="6230729" y="3390414"/>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smtClean="0">
                <a:solidFill>
                  <a:schemeClr val="tx1"/>
                </a:solidFill>
                <a:latin typeface="Sakkal Majalla" panose="02000000000000000000" pitchFamily="2" charset="-78"/>
                <a:cs typeface="Sakkal Majalla" panose="02000000000000000000" pitchFamily="2" charset="-78"/>
              </a:rPr>
              <a:t>2005م</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3">
            <a:hlinkClick r:id="rId3" action="ppaction://hlinksldjump"/>
            <a:extLst>
              <a:ext uri="{FF2B5EF4-FFF2-40B4-BE49-F238E27FC236}">
                <a16:creationId xmlns="" xmlns:a16="http://schemas.microsoft.com/office/drawing/2014/main" id="{0B87C965-9A2D-40EF-9B01-3285F1F92093}"/>
              </a:ext>
            </a:extLst>
          </p:cNvPr>
          <p:cNvSpPr/>
          <p:nvPr/>
        </p:nvSpPr>
        <p:spPr>
          <a:xfrm>
            <a:off x="6230729" y="4666468"/>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smtClean="0">
                <a:solidFill>
                  <a:schemeClr val="tx1"/>
                </a:solidFill>
                <a:latin typeface="Sakkal Majalla" panose="02000000000000000000" pitchFamily="2" charset="-78"/>
                <a:cs typeface="Sakkal Majalla" panose="02000000000000000000" pitchFamily="2" charset="-78"/>
              </a:rPr>
              <a:t>2006م</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4">
            <a:hlinkClick r:id="rId3" action="ppaction://hlinksldjump"/>
            <a:extLst>
              <a:ext uri="{FF2B5EF4-FFF2-40B4-BE49-F238E27FC236}">
                <a16:creationId xmlns="" xmlns:a16="http://schemas.microsoft.com/office/drawing/2014/main" id="{8B6951A5-408B-473D-B6CF-B5E572164259}"/>
              </a:ext>
            </a:extLst>
          </p:cNvPr>
          <p:cNvSpPr/>
          <p:nvPr/>
        </p:nvSpPr>
        <p:spPr>
          <a:xfrm>
            <a:off x="1512167" y="3390414"/>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smtClean="0">
                <a:solidFill>
                  <a:schemeClr val="tx1"/>
                </a:solidFill>
                <a:latin typeface="Sakkal Majalla" panose="02000000000000000000" pitchFamily="2" charset="-78"/>
                <a:cs typeface="Sakkal Majalla" panose="02000000000000000000" pitchFamily="2" charset="-78"/>
              </a:rPr>
              <a:t>2007م</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5">
            <a:hlinkClick r:id="rId4" action="ppaction://hlinksldjump"/>
            <a:extLst>
              <a:ext uri="{FF2B5EF4-FFF2-40B4-BE49-F238E27FC236}">
                <a16:creationId xmlns="" xmlns:a16="http://schemas.microsoft.com/office/drawing/2014/main" id="{688AD076-9558-4180-9052-D3E11A808CCF}"/>
              </a:ext>
            </a:extLst>
          </p:cNvPr>
          <p:cNvSpPr/>
          <p:nvPr/>
        </p:nvSpPr>
        <p:spPr>
          <a:xfrm>
            <a:off x="1512167" y="4666468"/>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د.</a:t>
            </a:r>
            <a:r>
              <a:rPr lang="ar-BH" sz="3600" b="1" dirty="0" smtClean="0">
                <a:solidFill>
                  <a:schemeClr val="tx1"/>
                </a:solidFill>
                <a:latin typeface="Sakkal Majalla" panose="02000000000000000000" pitchFamily="2" charset="-78"/>
                <a:cs typeface="Sakkal Majalla" panose="02000000000000000000" pitchFamily="2" charset="-78"/>
              </a:rPr>
              <a:t>  2008م</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26661874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500332" y="1756297"/>
            <a:ext cx="11082490" cy="707886"/>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2. </a:t>
            </a:r>
            <a:r>
              <a:rPr lang="ar-BH" sz="4000" b="1" dirty="0">
                <a:latin typeface="Sakkal Majalla" panose="02000000000000000000" pitchFamily="2" charset="-78"/>
                <a:cs typeface="Sakkal Majalla" panose="02000000000000000000" pitchFamily="2" charset="-78"/>
              </a:rPr>
              <a:t>تقوم شركات الطيران بتغيير جداول رحلاتها بسبب صيانة المطارات.</a:t>
            </a:r>
            <a:endParaRPr lang="ar-SA" sz="4000" b="1" dirty="0">
              <a:latin typeface="Sakkal Majalla" panose="02000000000000000000" pitchFamily="2" charset="-78"/>
              <a:cs typeface="Sakkal Majalla" panose="02000000000000000000" pitchFamily="2" charset="-78"/>
            </a:endParaRPr>
          </a:p>
        </p:txBody>
      </p:sp>
      <p:sp>
        <p:nvSpPr>
          <p:cNvPr id="31" name="Flowchart: Terminator 5">
            <a:hlinkClick r:id="rId3" action="ppaction://hlinksldjump"/>
            <a:extLst>
              <a:ext uri="{FF2B5EF4-FFF2-40B4-BE49-F238E27FC236}">
                <a16:creationId xmlns="" xmlns:a16="http://schemas.microsoft.com/office/drawing/2014/main" id="{C2C242FD-D4B4-411A-B7D0-9F429FC9E38C}"/>
              </a:ext>
            </a:extLst>
          </p:cNvPr>
          <p:cNvSpPr/>
          <p:nvPr/>
        </p:nvSpPr>
        <p:spPr>
          <a:xfrm>
            <a:off x="6707176" y="3429000"/>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4" action="ppaction://hlinksldjump"/>
            <a:extLst>
              <a:ext uri="{FF2B5EF4-FFF2-40B4-BE49-F238E27FC236}">
                <a16:creationId xmlns="" xmlns:a16="http://schemas.microsoft.com/office/drawing/2014/main"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10"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27002863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3" name="مستطيل 2"/>
          <p:cNvSpPr/>
          <p:nvPr/>
        </p:nvSpPr>
        <p:spPr>
          <a:xfrm>
            <a:off x="363071" y="1539793"/>
            <a:ext cx="11497320" cy="800219"/>
          </a:xfrm>
          <a:prstGeom prst="rect">
            <a:avLst/>
          </a:prstGeom>
        </p:spPr>
        <p:txBody>
          <a:bodyPr wrap="square">
            <a:spAutoFit/>
          </a:bodyPr>
          <a:lstStyle/>
          <a:p>
            <a:pPr lvl="0" algn="r" rtl="1">
              <a:lnSpc>
                <a:spcPct val="115000"/>
              </a:lnSpc>
              <a:spcAft>
                <a:spcPts val="1000"/>
              </a:spcAft>
            </a:pPr>
            <a:r>
              <a:rPr lang="ar-BH" sz="4000" b="1" dirty="0" smtClean="0">
                <a:latin typeface="Sakkal Majalla" panose="02000000000000000000" pitchFamily="2" charset="-78"/>
                <a:ea typeface="Times New Roman" panose="02020603050405020304" pitchFamily="18" charset="0"/>
                <a:cs typeface="Sakkal Majalla" panose="02000000000000000000" pitchFamily="2" charset="-78"/>
              </a:rPr>
              <a:t>3. حدد </a:t>
            </a:r>
            <a:r>
              <a:rPr lang="ar-BH" sz="4000" b="1" dirty="0">
                <a:latin typeface="Sakkal Majalla" panose="02000000000000000000" pitchFamily="2" charset="-78"/>
                <a:ea typeface="Times New Roman" panose="02020603050405020304" pitchFamily="18" charset="0"/>
                <a:cs typeface="Sakkal Majalla" panose="02000000000000000000" pitchFamily="2" charset="-78"/>
              </a:rPr>
              <a:t>أهم</a:t>
            </a:r>
            <a:r>
              <a:rPr lang="ar-BH" sz="4000" b="1"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 البيانات الموجودة في الأجهزة الآلية للحجوزات</a:t>
            </a:r>
            <a:r>
              <a:rPr lang="ar-BH" sz="4000" b="1" dirty="0">
                <a:latin typeface="Sakkal Majalla" panose="02000000000000000000" pitchFamily="2" charset="-78"/>
                <a:ea typeface="Times New Roman" panose="02020603050405020304" pitchFamily="18" charset="0"/>
                <a:cs typeface="Sakkal Majalla" panose="02000000000000000000" pitchFamily="2" charset="-78"/>
              </a:rPr>
              <a:t>؟ </a:t>
            </a:r>
            <a:endParaRPr lang="en-US" sz="4000" b="1"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1"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12" name="Flowchart: Terminator 5">
            <a:hlinkClick r:id="rId3" action="ppaction://hlinksldjump"/>
            <a:extLst>
              <a:ext uri="{FF2B5EF4-FFF2-40B4-BE49-F238E27FC236}">
                <a16:creationId xmlns="" xmlns:a16="http://schemas.microsoft.com/office/drawing/2014/main"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9820720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مستطيل 1"/>
          <p:cNvSpPr/>
          <p:nvPr/>
        </p:nvSpPr>
        <p:spPr>
          <a:xfrm>
            <a:off x="739588" y="1949213"/>
            <a:ext cx="9577892" cy="800219"/>
          </a:xfrm>
          <a:prstGeom prst="rect">
            <a:avLst/>
          </a:prstGeom>
        </p:spPr>
        <p:txBody>
          <a:bodyPr wrap="square">
            <a:spAutoFit/>
          </a:bodyPr>
          <a:lstStyle/>
          <a:p>
            <a:pPr lvl="0" algn="r" rtl="1">
              <a:lnSpc>
                <a:spcPct val="115000"/>
              </a:lnSpc>
              <a:spcAft>
                <a:spcPts val="1000"/>
              </a:spcAft>
            </a:pPr>
            <a:r>
              <a:rPr lang="ar-BH" sz="4000" dirty="0" smtClean="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4. ما </a:t>
            </a:r>
            <a:r>
              <a:rPr lang="ar-BH" sz="4000"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أسباب تغيير وقت الرحلات في جداول الطيران؟  </a:t>
            </a:r>
            <a:endParaRPr lang="en-US" sz="4000"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0"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11" name="Flowchart: Terminator 5">
            <a:hlinkClick r:id="rId3" action="ppaction://hlinksldjump"/>
            <a:extLst>
              <a:ext uri="{FF2B5EF4-FFF2-40B4-BE49-F238E27FC236}">
                <a16:creationId xmlns="" xmlns:a16="http://schemas.microsoft.com/office/drawing/2014/main"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195786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r>
              <a:rPr lang="ar-BH" sz="2800" b="1" dirty="0" smtClean="0">
                <a:solidFill>
                  <a:schemeClr val="tx1"/>
                </a:solidFill>
                <a:latin typeface="Sakkal Majalla" panose="02000000000000000000" pitchFamily="2" charset="-78"/>
                <a:cs typeface="Sakkal Majalla" panose="02000000000000000000" pitchFamily="2" charset="-78"/>
              </a:rPr>
              <a:t>5.  علل لما يأتي:</a:t>
            </a:r>
          </a:p>
          <a:p>
            <a:pPr marL="514350" indent="-514350" algn="r" defTabSz="914012" rtl="1">
              <a:spcBef>
                <a:spcPts val="600"/>
              </a:spcBef>
              <a:spcAft>
                <a:spcPts val="600"/>
              </a:spcAft>
              <a:buFont typeface="+mj-lt"/>
              <a:buAutoNum type="arabicPeriod"/>
              <a:defRPr/>
            </a:pPr>
            <a:r>
              <a:rPr lang="ar-BH" sz="2800" b="1" dirty="0" smtClean="0">
                <a:solidFill>
                  <a:srgbClr val="3F5378"/>
                </a:solidFill>
                <a:latin typeface="Sakkal Majalla" panose="02000000000000000000" pitchFamily="2" charset="-78"/>
                <a:cs typeface="Sakkal Majalla" panose="02000000000000000000" pitchFamily="2" charset="-78"/>
              </a:rPr>
              <a:t>تقوم شركات الطيران بتغيير جداول رحلاتها متى ما تطلب الأمر ذلك.</a:t>
            </a:r>
          </a:p>
          <a:p>
            <a:pPr marL="631825" algn="r" defTabSz="914012" rtl="1">
              <a:spcBef>
                <a:spcPts val="600"/>
              </a:spcBef>
              <a:spcAft>
                <a:spcPts val="600"/>
              </a:spcAft>
              <a:defRPr/>
            </a:pPr>
            <a:r>
              <a:rPr lang="ar-BH" sz="2800" b="1" dirty="0" smtClean="0">
                <a:solidFill>
                  <a:schemeClr val="accent6">
                    <a:lumMod val="75000"/>
                  </a:schemeClr>
                </a:solidFill>
                <a:latin typeface="Sakkal Majalla" panose="02000000000000000000" pitchFamily="2" charset="-78"/>
                <a:cs typeface="Sakkal Majalla" panose="02000000000000000000" pitchFamily="2" charset="-78"/>
              </a:rPr>
              <a:t>ج:</a:t>
            </a:r>
            <a:br>
              <a:rPr lang="ar-BH" sz="2800" b="1" dirty="0" smtClean="0">
                <a:solidFill>
                  <a:schemeClr val="accent6">
                    <a:lumMod val="75000"/>
                  </a:schemeClr>
                </a:solidFill>
                <a:latin typeface="Sakkal Majalla" panose="02000000000000000000" pitchFamily="2" charset="-78"/>
                <a:cs typeface="Sakkal Majalla" panose="02000000000000000000" pitchFamily="2" charset="-78"/>
              </a:rPr>
            </a:br>
            <a:endParaRPr lang="ar-BH" sz="2800" b="1" dirty="0" smtClean="0">
              <a:solidFill>
                <a:schemeClr val="accent6">
                  <a:lumMod val="75000"/>
                </a:schemeClr>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startAt="2"/>
              <a:defRPr/>
            </a:pPr>
            <a:r>
              <a:rPr lang="ar-BH" sz="2800" b="1" dirty="0">
                <a:solidFill>
                  <a:srgbClr val="3F5378"/>
                </a:solidFill>
                <a:latin typeface="Sakkal Majalla" panose="02000000000000000000" pitchFamily="2" charset="-78"/>
                <a:cs typeface="Sakkal Majalla" panose="02000000000000000000" pitchFamily="2" charset="-78"/>
              </a:rPr>
              <a:t>احتفاظ شركات الطيران بالحجوزات في الجهاز الآلي بعد انتهاء السفر.</a:t>
            </a:r>
          </a:p>
          <a:p>
            <a:pPr marL="631825" algn="r" defTabSz="914012" rtl="1">
              <a:spcBef>
                <a:spcPts val="600"/>
              </a:spcBef>
              <a:spcAft>
                <a:spcPts val="600"/>
              </a:spcAft>
              <a:defRPr/>
            </a:pPr>
            <a:r>
              <a:rPr lang="ar-BH" sz="2800" b="1" dirty="0" smtClean="0">
                <a:solidFill>
                  <a:schemeClr val="accent6">
                    <a:lumMod val="75000"/>
                  </a:schemeClr>
                </a:solidFill>
                <a:latin typeface="Sakkal Majalla" panose="02000000000000000000" pitchFamily="2" charset="-78"/>
                <a:cs typeface="Sakkal Majalla" panose="02000000000000000000" pitchFamily="2" charset="-78"/>
              </a:rPr>
              <a:t>ج:</a:t>
            </a:r>
            <a:endParaRPr lang="ar-BH" sz="2800" b="1" dirty="0">
              <a:solidFill>
                <a:schemeClr val="tx1"/>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startAt="3"/>
              <a:defRPr/>
            </a:pPr>
            <a:r>
              <a:rPr lang="ar-BH" sz="2800" b="1" dirty="0">
                <a:solidFill>
                  <a:srgbClr val="3F5378"/>
                </a:solidFill>
                <a:latin typeface="Sakkal Majalla" panose="02000000000000000000" pitchFamily="2" charset="-78"/>
                <a:cs typeface="Sakkal Majalla" panose="02000000000000000000" pitchFamily="2" charset="-78"/>
              </a:rPr>
              <a:t>تقوم شركات الطيران بنشر أسعارها والدرجات التي تباع عليها في أجهزتها.</a:t>
            </a:r>
          </a:p>
          <a:p>
            <a:pPr marL="631825" algn="r" defTabSz="914012" rtl="1">
              <a:spcBef>
                <a:spcPts val="600"/>
              </a:spcBef>
              <a:spcAft>
                <a:spcPts val="600"/>
              </a:spcAft>
              <a:defRPr/>
            </a:pPr>
            <a:r>
              <a:rPr lang="ar-BH" sz="2800" b="1" dirty="0" smtClean="0">
                <a:solidFill>
                  <a:schemeClr val="accent6">
                    <a:lumMod val="75000"/>
                  </a:schemeClr>
                </a:solidFill>
                <a:latin typeface="Sakkal Majalla" panose="02000000000000000000" pitchFamily="2" charset="-78"/>
                <a:cs typeface="Sakkal Majalla" panose="02000000000000000000" pitchFamily="2" charset="-78"/>
              </a:rPr>
              <a:t>ج:</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9"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10" name="Flowchart: Terminator 5">
            <a:hlinkClick r:id="rId3" action="ppaction://hlinksldjump"/>
            <a:extLst>
              <a:ext uri="{FF2B5EF4-FFF2-40B4-BE49-F238E27FC236}">
                <a16:creationId xmlns="" xmlns:a16="http://schemas.microsoft.com/office/drawing/2014/main"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4844192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r>
              <a:rPr lang="ar-BH" sz="3600" b="1" dirty="0" smtClean="0">
                <a:solidFill>
                  <a:schemeClr val="tx1"/>
                </a:solidFill>
                <a:latin typeface="Sakkal Majalla" panose="02000000000000000000" pitchFamily="2" charset="-78"/>
                <a:cs typeface="Sakkal Majalla" panose="02000000000000000000" pitchFamily="2" charset="-78"/>
              </a:rPr>
              <a:t>6. بصفتك </a:t>
            </a:r>
            <a:r>
              <a:rPr lang="ar-BH" sz="3600" b="1" dirty="0">
                <a:solidFill>
                  <a:schemeClr val="tx1"/>
                </a:solidFill>
                <a:latin typeface="Sakkal Majalla" panose="02000000000000000000" pitchFamily="2" charset="-78"/>
                <a:cs typeface="Sakkal Majalla" panose="02000000000000000000" pitchFamily="2" charset="-78"/>
              </a:rPr>
              <a:t>موظفاً بمكتب للسفريات والسياحة، حدد الإجراء المناسب </a:t>
            </a:r>
            <a:r>
              <a:rPr lang="ar-BH" sz="3600" b="1" dirty="0" smtClean="0">
                <a:solidFill>
                  <a:schemeClr val="tx1"/>
                </a:solidFill>
                <a:latin typeface="Sakkal Majalla" panose="02000000000000000000" pitchFamily="2" charset="-78"/>
                <a:cs typeface="Sakkal Majalla" panose="02000000000000000000" pitchFamily="2" charset="-78"/>
              </a:rPr>
              <a:t>ل</a:t>
            </a:r>
            <a:r>
              <a:rPr lang="ar-BH" sz="3600" b="1"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أحد </a:t>
            </a:r>
            <a:r>
              <a:rPr lang="ar-BH" sz="36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المسافرين يريد استئجار سيارة عند سفره إلى باريس.</a:t>
            </a:r>
            <a:endParaRPr lang="en-US" sz="36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endParaRPr>
          </a:p>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8"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9" name="Flowchart: Terminator 5">
            <a:hlinkClick r:id="rId3" action="ppaction://hlinksldjump"/>
            <a:extLst>
              <a:ext uri="{FF2B5EF4-FFF2-40B4-BE49-F238E27FC236}">
                <a16:creationId xmlns="" xmlns:a16="http://schemas.microsoft.com/office/drawing/2014/main"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1917421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930C97ED-1EA4-4F48-AB8D-314B631154AC}"/>
              </a:ext>
            </a:extLst>
          </p:cNvPr>
          <p:cNvSpPr/>
          <p:nvPr/>
        </p:nvSpPr>
        <p:spPr>
          <a:xfrm>
            <a:off x="152400" y="1445619"/>
            <a:ext cx="11933208"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defTabSz="914012" rtl="1">
              <a:spcBef>
                <a:spcPts val="600"/>
              </a:spcBef>
              <a:spcAft>
                <a:spcPts val="600"/>
              </a:spcAft>
              <a:defRPr/>
            </a:pPr>
            <a:r>
              <a:rPr lang="ar-BH" sz="4000" b="1" dirty="0">
                <a:solidFill>
                  <a:srgbClr val="C00000"/>
                </a:solidFill>
                <a:latin typeface="Arial" pitchFamily="34" charset="0"/>
              </a:rPr>
              <a:t>يُتوقَع من الطالب بعد دراسة هذا الفصل أن:</a:t>
            </a:r>
            <a:endParaRPr lang="ar-SA" sz="4000" b="1" dirty="0">
              <a:solidFill>
                <a:srgbClr val="C00000"/>
              </a:solidFill>
              <a:latin typeface="Arial" pitchFamily="34" charset="0"/>
            </a:endParaRPr>
          </a:p>
          <a:p>
            <a:pPr marL="457200" indent="-457200" algn="r" rtl="1" fontAlgn="auto">
              <a:lnSpc>
                <a:spcPct val="150000"/>
              </a:lnSpc>
              <a:spcAft>
                <a:spcPts val="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يعرف </a:t>
            </a:r>
            <a:r>
              <a:rPr lang="ar-BH" sz="2800" b="1" dirty="0">
                <a:solidFill>
                  <a:schemeClr val="tx1"/>
                </a:solidFill>
                <a:latin typeface="Sakkal Majalla" panose="02000000000000000000" pitchFamily="2" charset="-78"/>
                <a:cs typeface="Sakkal Majalla" panose="02000000000000000000" pitchFamily="2" charset="-78"/>
              </a:rPr>
              <a:t>الحجوزات </a:t>
            </a:r>
            <a:r>
              <a:rPr lang="ar-BH" sz="2800" b="1" dirty="0" smtClean="0">
                <a:solidFill>
                  <a:schemeClr val="tx1"/>
                </a:solidFill>
                <a:latin typeface="Sakkal Majalla" panose="02000000000000000000" pitchFamily="2" charset="-78"/>
                <a:cs typeface="Sakkal Majalla" panose="02000000000000000000" pitchFamily="2" charset="-78"/>
              </a:rPr>
              <a:t>وبياناتها.</a:t>
            </a:r>
            <a:endParaRPr lang="ar-BH" sz="2800" b="1" dirty="0">
              <a:solidFill>
                <a:schemeClr val="tx1"/>
              </a:solidFill>
              <a:latin typeface="Sakkal Majalla" panose="02000000000000000000" pitchFamily="2" charset="-78"/>
              <a:cs typeface="Sakkal Majalla" panose="02000000000000000000" pitchFamily="2" charset="-78"/>
            </a:endParaRPr>
          </a:p>
          <a:p>
            <a:pPr marL="457200" indent="-457200" algn="r" rtl="1" fontAlgn="auto">
              <a:lnSpc>
                <a:spcPct val="150000"/>
              </a:lnSpc>
              <a:spcAft>
                <a:spcPts val="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يوضح </a:t>
            </a:r>
            <a:r>
              <a:rPr lang="ar-BH" sz="2800" b="1" dirty="0">
                <a:solidFill>
                  <a:schemeClr val="tx1"/>
                </a:solidFill>
                <a:latin typeface="Sakkal Majalla" panose="02000000000000000000" pitchFamily="2" charset="-78"/>
                <a:cs typeface="Sakkal Majalla" panose="02000000000000000000" pitchFamily="2" charset="-78"/>
              </a:rPr>
              <a:t>مزايا الحجوزات الآلية.</a:t>
            </a:r>
          </a:p>
          <a:p>
            <a:pPr marL="457200" indent="-457200" algn="r" rtl="1" fontAlgn="auto">
              <a:lnSpc>
                <a:spcPct val="150000"/>
              </a:lnSpc>
              <a:spcAft>
                <a:spcPts val="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يشرح </a:t>
            </a:r>
            <a:r>
              <a:rPr lang="ar-BH" sz="2800" b="1" dirty="0">
                <a:solidFill>
                  <a:schemeClr val="tx1"/>
                </a:solidFill>
                <a:latin typeface="Sakkal Majalla" panose="02000000000000000000" pitchFamily="2" charset="-78"/>
                <a:cs typeface="Sakkal Majalla" panose="02000000000000000000" pitchFamily="2" charset="-78"/>
              </a:rPr>
              <a:t>القواعد </a:t>
            </a:r>
            <a:r>
              <a:rPr lang="ar-BH" sz="2800" b="1" dirty="0" smtClean="0">
                <a:solidFill>
                  <a:schemeClr val="tx1"/>
                </a:solidFill>
                <a:latin typeface="Sakkal Majalla" panose="02000000000000000000" pitchFamily="2" charset="-78"/>
                <a:cs typeface="Sakkal Majalla" panose="02000000000000000000" pitchFamily="2" charset="-78"/>
              </a:rPr>
              <a:t>العامة </a:t>
            </a:r>
            <a:r>
              <a:rPr lang="ar-BH" sz="2800" b="1" dirty="0">
                <a:solidFill>
                  <a:schemeClr val="tx1"/>
                </a:solidFill>
                <a:latin typeface="Sakkal Majalla" panose="02000000000000000000" pitchFamily="2" charset="-78"/>
                <a:cs typeface="Sakkal Majalla" panose="02000000000000000000" pitchFamily="2" charset="-78"/>
              </a:rPr>
              <a:t>للحجوزات.</a:t>
            </a:r>
          </a:p>
          <a:p>
            <a:pPr marL="514350" indent="-514350" algn="r" rtl="1" fontAlgn="auto">
              <a:lnSpc>
                <a:spcPct val="150000"/>
              </a:lnSpc>
              <a:spcAft>
                <a:spcPts val="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يعرف محتويات </a:t>
            </a:r>
            <a:r>
              <a:rPr lang="ar-BH" sz="2800" b="1" dirty="0">
                <a:solidFill>
                  <a:schemeClr val="tx1"/>
                </a:solidFill>
                <a:latin typeface="Sakkal Majalla" panose="02000000000000000000" pitchFamily="2" charset="-78"/>
                <a:cs typeface="Sakkal Majalla" panose="02000000000000000000" pitchFamily="2" charset="-78"/>
              </a:rPr>
              <a:t>التذكرة </a:t>
            </a:r>
            <a:r>
              <a:rPr lang="ar-BH" sz="2800" b="1" dirty="0" smtClean="0">
                <a:solidFill>
                  <a:schemeClr val="tx1"/>
                </a:solidFill>
                <a:latin typeface="Sakkal Majalla" panose="02000000000000000000" pitchFamily="2" charset="-78"/>
                <a:cs typeface="Sakkal Majalla" panose="02000000000000000000" pitchFamily="2" charset="-78"/>
              </a:rPr>
              <a:t>الإلكترونية.</a:t>
            </a:r>
          </a:p>
          <a:p>
            <a:pPr marL="514350" indent="-514350" algn="r" rtl="1">
              <a:lnSpc>
                <a:spcPct val="150000"/>
              </a:lnSpc>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يوصف </a:t>
            </a:r>
            <a:r>
              <a:rPr lang="ar-BH" sz="2800" b="1" dirty="0">
                <a:solidFill>
                  <a:schemeClr val="tx1"/>
                </a:solidFill>
                <a:latin typeface="Sakkal Majalla" panose="02000000000000000000" pitchFamily="2" charset="-78"/>
                <a:cs typeface="Sakkal Majalla" panose="02000000000000000000" pitchFamily="2" charset="-78"/>
              </a:rPr>
              <a:t>الوثيقة الالكترونية</a:t>
            </a:r>
            <a:r>
              <a:rPr lang="ar-BH" sz="2800" b="1" dirty="0" smtClean="0">
                <a:solidFill>
                  <a:schemeClr val="tx1"/>
                </a:solidFill>
                <a:latin typeface="Sakkal Majalla" panose="02000000000000000000" pitchFamily="2" charset="-78"/>
                <a:cs typeface="Sakkal Majalla" panose="02000000000000000000" pitchFamily="2" charset="-78"/>
              </a:rPr>
              <a:t>.</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833409" y="337483"/>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أهداف الوحدة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0980996" y="318770"/>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473700" algn="r" defTabSz="914012" rtl="1">
              <a:spcBef>
                <a:spcPts val="600"/>
              </a:spcBef>
              <a:spcAft>
                <a:spcPts val="600"/>
              </a:spcAft>
              <a:defRPr/>
            </a:pPr>
            <a:r>
              <a:rPr lang="ar-BH" sz="2400" b="1" dirty="0" smtClean="0">
                <a:solidFill>
                  <a:schemeClr val="tx1"/>
                </a:solidFill>
                <a:latin typeface="Sakkal Majalla" panose="02000000000000000000" pitchFamily="2" charset="-78"/>
                <a:cs typeface="Sakkal Majalla" panose="02000000000000000000" pitchFamily="2" charset="-78"/>
              </a:rPr>
              <a:t>7. باستخدام </a:t>
            </a:r>
            <a:r>
              <a:rPr lang="ar-BH" sz="2400" b="1" dirty="0">
                <a:solidFill>
                  <a:schemeClr val="tx1"/>
                </a:solidFill>
                <a:latin typeface="Sakkal Majalla" panose="02000000000000000000" pitchFamily="2" charset="-78"/>
                <a:cs typeface="Sakkal Majalla" panose="02000000000000000000" pitchFamily="2" charset="-78"/>
              </a:rPr>
              <a:t>نموذج التذكرة أدناه، حدد صحة أو خطأ العبارات باستخدام إشارة (</a:t>
            </a:r>
            <a:r>
              <a:rPr lang="en-US" sz="2400" b="1" dirty="0">
                <a:solidFill>
                  <a:schemeClr val="tx1"/>
                </a:solidFill>
                <a:latin typeface="Sakkal Majalla" panose="02000000000000000000" pitchFamily="2" charset="-78"/>
                <a:cs typeface="Sakkal Majalla" panose="02000000000000000000" pitchFamily="2" charset="-78"/>
                <a:sym typeface="Wingdings 2" panose="05020102010507070707" pitchFamily="18" charset="2"/>
              </a:rPr>
              <a:t></a:t>
            </a:r>
            <a:r>
              <a:rPr lang="ar-BH" sz="2400" b="1" dirty="0">
                <a:solidFill>
                  <a:schemeClr val="tx1"/>
                </a:solidFill>
                <a:latin typeface="Sakkal Majalla" panose="02000000000000000000" pitchFamily="2" charset="-78"/>
                <a:cs typeface="Sakkal Majalla" panose="02000000000000000000" pitchFamily="2" charset="-78"/>
              </a:rPr>
              <a:t>) أو (</a:t>
            </a:r>
            <a:r>
              <a:rPr lang="en-US" sz="2400" b="1" dirty="0">
                <a:solidFill>
                  <a:schemeClr val="tx1"/>
                </a:solidFill>
                <a:latin typeface="Sakkal Majalla" panose="02000000000000000000" pitchFamily="2" charset="-78"/>
                <a:cs typeface="Sakkal Majalla" panose="02000000000000000000" pitchFamily="2" charset="-78"/>
                <a:sym typeface="Wingdings" panose="05000000000000000000" pitchFamily="2" charset="2"/>
              </a:rPr>
              <a:t></a:t>
            </a:r>
            <a:r>
              <a:rPr lang="ar-BH" sz="2400" b="1" dirty="0">
                <a:solidFill>
                  <a:schemeClr val="tx1"/>
                </a:solidFill>
                <a:latin typeface="Sakkal Majalla" panose="02000000000000000000" pitchFamily="2" charset="-78"/>
                <a:cs typeface="Sakkal Majalla" panose="02000000000000000000" pitchFamily="2" charset="-78"/>
              </a:rPr>
              <a:t>)، مع تصحيح العبارة الخاطئة</a:t>
            </a:r>
            <a:r>
              <a:rPr lang="ar-BH" sz="2400" b="1" dirty="0" smtClean="0">
                <a:solidFill>
                  <a:schemeClr val="tx1"/>
                </a:solidFill>
                <a:latin typeface="Sakkal Majalla" panose="02000000000000000000" pitchFamily="2" charset="-78"/>
                <a:cs typeface="Sakkal Majalla" panose="02000000000000000000" pitchFamily="2" charset="-78"/>
              </a:rPr>
              <a:t>:</a:t>
            </a: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المسافران هما فهد أحمد وزوجته أمل</a:t>
            </a:r>
            <a:r>
              <a:rPr lang="ar-BH" sz="2800" b="1" dirty="0" smtClean="0">
                <a:solidFill>
                  <a:schemeClr val="tx2"/>
                </a:solidFill>
                <a:latin typeface="Sakkal Majalla" panose="02000000000000000000" pitchFamily="2" charset="-78"/>
                <a:cs typeface="Sakkal Majalla" panose="02000000000000000000" pitchFamily="2" charset="-78"/>
              </a:rPr>
              <a:t>.</a:t>
            </a: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سعر التذكرتين فقط بلغ </a:t>
            </a:r>
            <a:r>
              <a:rPr lang="en-US" sz="2800" b="1" dirty="0">
                <a:solidFill>
                  <a:schemeClr val="tx2"/>
                </a:solidFill>
                <a:latin typeface="Sakkal Majalla" panose="02000000000000000000" pitchFamily="2" charset="-78"/>
                <a:cs typeface="Sakkal Majalla" panose="02000000000000000000" pitchFamily="2" charset="-78"/>
              </a:rPr>
              <a:t>64.000</a:t>
            </a:r>
            <a:r>
              <a:rPr lang="ar-SA" sz="2800" b="1" dirty="0">
                <a:solidFill>
                  <a:schemeClr val="tx2"/>
                </a:solidFill>
                <a:latin typeface="Sakkal Majalla" panose="02000000000000000000" pitchFamily="2" charset="-78"/>
                <a:cs typeface="Sakkal Majalla" panose="02000000000000000000" pitchFamily="2" charset="-78"/>
              </a:rPr>
              <a:t> دينار</a:t>
            </a:r>
            <a:r>
              <a:rPr lang="ar-SA" sz="2800" b="1" dirty="0" smtClean="0">
                <a:solidFill>
                  <a:schemeClr val="tx2"/>
                </a:solidFill>
                <a:latin typeface="Sakkal Majalla" panose="02000000000000000000" pitchFamily="2" charset="-78"/>
                <a:cs typeface="Sakkal Majalla" panose="02000000000000000000" pitchFamily="2" charset="-78"/>
              </a:rPr>
              <a:t>.</a:t>
            </a:r>
            <a:endParaRPr lang="ar-BH"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endParaRP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بلغت قيمة التذكرة مع الضرائب </a:t>
            </a:r>
            <a:r>
              <a:rPr lang="en-US" sz="2800" b="1" dirty="0">
                <a:solidFill>
                  <a:schemeClr val="tx2"/>
                </a:solidFill>
                <a:latin typeface="Sakkal Majalla" panose="02000000000000000000" pitchFamily="2" charset="-78"/>
                <a:cs typeface="Sakkal Majalla" panose="02000000000000000000" pitchFamily="2" charset="-78"/>
              </a:rPr>
              <a:t>153.400 </a:t>
            </a:r>
            <a:r>
              <a:rPr lang="ar-SA" sz="2800" b="1" dirty="0">
                <a:solidFill>
                  <a:schemeClr val="tx2"/>
                </a:solidFill>
                <a:latin typeface="Sakkal Majalla" panose="02000000000000000000" pitchFamily="2" charset="-78"/>
                <a:cs typeface="Sakkal Majalla" panose="02000000000000000000" pitchFamily="2" charset="-78"/>
              </a:rPr>
              <a:t> </a:t>
            </a:r>
            <a:r>
              <a:rPr lang="ar-SA" sz="2800" b="1" dirty="0" smtClean="0">
                <a:solidFill>
                  <a:schemeClr val="tx2"/>
                </a:solidFill>
                <a:latin typeface="Sakkal Majalla" panose="02000000000000000000" pitchFamily="2" charset="-78"/>
                <a:cs typeface="Sakkal Majalla" panose="02000000000000000000" pitchFamily="2" charset="-78"/>
              </a:rPr>
              <a:t>دينار</a:t>
            </a:r>
            <a:r>
              <a:rPr lang="ar-BH" sz="2800" b="1" dirty="0" smtClean="0">
                <a:solidFill>
                  <a:schemeClr val="tx2"/>
                </a:solidFill>
                <a:latin typeface="Sakkal Majalla" panose="02000000000000000000" pitchFamily="2" charset="-78"/>
                <a:cs typeface="Sakkal Majalla" panose="02000000000000000000" pitchFamily="2" charset="-78"/>
              </a:rPr>
              <a:t>.</a:t>
            </a:r>
            <a:endParaRPr lang="ar-BH"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endParaRP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طريقة دفع قيمة التذاكر كانت </a:t>
            </a:r>
            <a:r>
              <a:rPr lang="ar-BH" sz="2800" b="1" dirty="0" smtClean="0">
                <a:solidFill>
                  <a:schemeClr val="tx2"/>
                </a:solidFill>
                <a:latin typeface="Sakkal Majalla" panose="02000000000000000000" pitchFamily="2" charset="-78"/>
                <a:cs typeface="Sakkal Majalla" panose="02000000000000000000" pitchFamily="2" charset="-78"/>
              </a:rPr>
              <a:t>بالشيك.</a:t>
            </a:r>
            <a:endParaRPr lang="ar-BH"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endParaRP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الرحلة الأخيرة التي قام بها المسافران هي من دبي إلى </a:t>
            </a:r>
            <a:r>
              <a:rPr lang="ar-BH" sz="2800" b="1" dirty="0" smtClean="0">
                <a:solidFill>
                  <a:schemeClr val="tx2"/>
                </a:solidFill>
                <a:latin typeface="Sakkal Majalla" panose="02000000000000000000" pitchFamily="2" charset="-78"/>
                <a:cs typeface="Sakkal Majalla" panose="02000000000000000000" pitchFamily="2" charset="-78"/>
              </a:rPr>
              <a:t>البحرين.</a:t>
            </a:r>
            <a:endParaRPr lang="ar-BH"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endParaRP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مقاعد المسافران على الدرجة </a:t>
            </a:r>
            <a:r>
              <a:rPr lang="ar-BH" sz="2800" b="1" dirty="0" smtClean="0">
                <a:solidFill>
                  <a:schemeClr val="tx2"/>
                </a:solidFill>
                <a:latin typeface="Sakkal Majalla" panose="02000000000000000000" pitchFamily="2" charset="-78"/>
                <a:cs typeface="Sakkal Majalla" panose="02000000000000000000" pitchFamily="2" charset="-78"/>
              </a:rPr>
              <a:t>الأولى.</a:t>
            </a:r>
            <a:endParaRPr lang="ar-SA" sz="2800" b="1" dirty="0">
              <a:solidFill>
                <a:schemeClr val="tx2"/>
              </a:solidFill>
              <a:latin typeface="Sakkal Majalla" panose="02000000000000000000" pitchFamily="2" charset="-78"/>
              <a:cs typeface="Sakkal Majalla" panose="02000000000000000000" pitchFamily="2" charset="-78"/>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pic>
        <p:nvPicPr>
          <p:cNvPr id="7" name="صورة 6"/>
          <p:cNvPicPr>
            <a:picLocks noChangeAspect="1"/>
          </p:cNvPicPr>
          <p:nvPr/>
        </p:nvPicPr>
        <p:blipFill rotWithShape="1">
          <a:blip r:embed="rId3"/>
          <a:srcRect l="10589" t="28951" r="54892" b="16880"/>
          <a:stretch/>
        </p:blipFill>
        <p:spPr>
          <a:xfrm>
            <a:off x="6575990" y="1492705"/>
            <a:ext cx="5475112" cy="4830527"/>
          </a:xfrm>
          <a:prstGeom prst="rect">
            <a:avLst/>
          </a:prstGeom>
        </p:spPr>
      </p:pic>
      <p:sp>
        <p:nvSpPr>
          <p:cNvPr id="1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16" name="Flowchart: Terminator 5">
            <a:hlinkClick r:id="rId4" action="ppaction://hlinksldjump"/>
            <a:extLst>
              <a:ext uri="{FF2B5EF4-FFF2-40B4-BE49-F238E27FC236}">
                <a16:creationId xmlns="" xmlns:a16="http://schemas.microsoft.com/office/drawing/2014/main"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404352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iamond 12">
            <a:extLst>
              <a:ext uri="{FF2B5EF4-FFF2-40B4-BE49-F238E27FC236}">
                <a16:creationId xmlns="" xmlns:a16="http://schemas.microsoft.com/office/drawing/2014/main"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 xmlns:a16="http://schemas.microsoft.com/office/drawing/2014/main"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 xmlns:a16="http://schemas.microsoft.com/office/drawing/2014/main"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 xmlns:a16="http://schemas.microsoft.com/office/drawing/2014/main"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 xmlns:a16="http://schemas.microsoft.com/office/drawing/2014/main"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 xmlns:a16="http://schemas.microsoft.com/office/drawing/2014/main"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 xmlns:a16="http://schemas.microsoft.com/office/drawing/2014/main"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 xmlns:a16="http://schemas.microsoft.com/office/drawing/2014/main"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 xmlns:a16="http://schemas.microsoft.com/office/drawing/2014/main"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 xmlns:a16="http://schemas.microsoft.com/office/drawing/2014/main"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 xmlns:a16="http://schemas.microsoft.com/office/drawing/2014/main"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 xmlns:a16="http://schemas.microsoft.com/office/drawing/2014/main"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sp>
        <p:nvSpPr>
          <p:cNvPr id="17"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2987730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876364"/>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824" y="585076"/>
            <a:ext cx="5979458" cy="4933240"/>
          </a:xfrm>
          <a:prstGeom prst="rect">
            <a:avLst/>
          </a:prstGeom>
        </p:spPr>
      </p:pic>
      <p:sp>
        <p:nvSpPr>
          <p:cNvPr id="6"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1539611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795682"/>
            <a:ext cx="1471108" cy="543433"/>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595386"/>
            <a:ext cx="5216730" cy="4922930"/>
          </a:xfrm>
          <a:prstGeom prst="rect">
            <a:avLst/>
          </a:prstGeom>
        </p:spPr>
      </p:pic>
      <p:sp>
        <p:nvSpPr>
          <p:cNvPr id="6"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2914503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824" y="585076"/>
            <a:ext cx="5979458" cy="4933240"/>
          </a:xfrm>
          <a:prstGeom prst="rect">
            <a:avLst/>
          </a:prstGeom>
        </p:spPr>
      </p:pic>
      <p:sp>
        <p:nvSpPr>
          <p:cNvPr id="6"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5" name="Flowchart: Terminator 5">
            <a:hlinkClick r:id="rId4" action="ppaction://hlinksldjump"/>
          </p:cNvPr>
          <p:cNvSpPr/>
          <p:nvPr/>
        </p:nvSpPr>
        <p:spPr>
          <a:xfrm>
            <a:off x="182880" y="5876364"/>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54475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786" y="595386"/>
            <a:ext cx="5216730" cy="4922930"/>
          </a:xfrm>
          <a:prstGeom prst="rect">
            <a:avLst/>
          </a:prstGeom>
        </p:spPr>
      </p:pic>
      <p:sp>
        <p:nvSpPr>
          <p:cNvPr id="6"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8" name="Flowchart: Terminator 6">
            <a:hlinkClick r:id="rId4" action="ppaction://hlinksldjump"/>
          </p:cNvPr>
          <p:cNvSpPr/>
          <p:nvPr/>
        </p:nvSpPr>
        <p:spPr>
          <a:xfrm>
            <a:off x="182880" y="5795682"/>
            <a:ext cx="1471108" cy="543433"/>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en-US" sz="2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61203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3" name="مستطيل 2"/>
          <p:cNvSpPr/>
          <p:nvPr/>
        </p:nvSpPr>
        <p:spPr>
          <a:xfrm>
            <a:off x="363071" y="1539793"/>
            <a:ext cx="11497320" cy="5560497"/>
          </a:xfrm>
          <a:prstGeom prst="rect">
            <a:avLst/>
          </a:prstGeom>
        </p:spPr>
        <p:txBody>
          <a:bodyPr wrap="square">
            <a:spAutoFit/>
          </a:bodyPr>
          <a:lstStyle/>
          <a:p>
            <a:pPr lvl="0" algn="r" rtl="1">
              <a:lnSpc>
                <a:spcPct val="115000"/>
              </a:lnSpc>
              <a:spcAft>
                <a:spcPts val="1000"/>
              </a:spcAft>
            </a:pPr>
            <a:r>
              <a:rPr lang="ar-BH" sz="4000" b="1" dirty="0" smtClean="0">
                <a:latin typeface="Sakkal Majalla" panose="02000000000000000000" pitchFamily="2" charset="-78"/>
                <a:ea typeface="Times New Roman" panose="02020603050405020304" pitchFamily="18" charset="0"/>
                <a:cs typeface="Sakkal Majalla" panose="02000000000000000000" pitchFamily="2" charset="-78"/>
              </a:rPr>
              <a:t>3. حدد </a:t>
            </a:r>
            <a:r>
              <a:rPr lang="ar-BH" sz="4000" b="1" dirty="0">
                <a:latin typeface="Sakkal Majalla" panose="02000000000000000000" pitchFamily="2" charset="-78"/>
                <a:ea typeface="Times New Roman" panose="02020603050405020304" pitchFamily="18" charset="0"/>
                <a:cs typeface="Sakkal Majalla" panose="02000000000000000000" pitchFamily="2" charset="-78"/>
              </a:rPr>
              <a:t>أهم</a:t>
            </a:r>
            <a:r>
              <a:rPr lang="ar-BH" sz="4000" b="1"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 البيانات الموجودة في الأجهزة الآلية للحجوزات</a:t>
            </a:r>
            <a:r>
              <a:rPr lang="ar-BH" sz="4000" b="1" dirty="0">
                <a:latin typeface="Sakkal Majalla" panose="02000000000000000000" pitchFamily="2" charset="-78"/>
                <a:ea typeface="Times New Roman" panose="02020603050405020304" pitchFamily="18" charset="0"/>
                <a:cs typeface="Sakkal Majalla" panose="02000000000000000000" pitchFamily="2" charset="-78"/>
              </a:rPr>
              <a:t>؟ </a:t>
            </a:r>
            <a:endParaRPr lang="en-US" sz="4000" b="1" dirty="0">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r" rtl="1">
              <a:lnSpc>
                <a:spcPct val="115000"/>
              </a:lnSpc>
              <a:spcAft>
                <a:spcPts val="1000"/>
              </a:spcAft>
              <a:buFont typeface="Symbol" panose="05050102010706020507" pitchFamily="18" charset="2"/>
              <a:buChar char=""/>
            </a:pPr>
            <a:r>
              <a:rPr lang="ar-BH"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أسم المسافر ( اسم العائلة ، </a:t>
            </a:r>
            <a:r>
              <a:rPr lang="ar-BH" sz="4000" b="1" dirty="0" smtClean="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الاسم </a:t>
            </a:r>
            <a:r>
              <a:rPr lang="ar-BH"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الاول واللقب) / أرقام الرحلات / الدرجة </a:t>
            </a:r>
            <a:endParaRPr lang="en-US"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r" rtl="1">
              <a:lnSpc>
                <a:spcPct val="115000"/>
              </a:lnSpc>
              <a:spcAft>
                <a:spcPts val="1000"/>
              </a:spcAft>
              <a:buFont typeface="Symbol" panose="05050102010706020507" pitchFamily="18" charset="2"/>
              <a:buChar char=""/>
            </a:pPr>
            <a:r>
              <a:rPr lang="ar-BH"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أرقام الهواتف  الخاصة بالمسافرين / حجوزات مقاعد محددة أو فنادق أو سيارات  </a:t>
            </a:r>
            <a:endParaRPr lang="en-US"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r" rtl="1">
              <a:lnSpc>
                <a:spcPct val="115000"/>
              </a:lnSpc>
              <a:spcAft>
                <a:spcPts val="1000"/>
              </a:spcAft>
              <a:buFont typeface="Symbol" panose="05050102010706020507" pitchFamily="18" charset="2"/>
              <a:buChar char=""/>
            </a:pPr>
            <a:r>
              <a:rPr lang="ar-BH"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أرقام الحجوزات والوجبات الصحية .........باقي البيانات في الكتاب صفحة رقم 36</a:t>
            </a:r>
            <a:endParaRPr lang="en-US"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endParaRPr>
          </a:p>
          <a:p>
            <a:pPr marL="685800" algn="r" rtl="1">
              <a:lnSpc>
                <a:spcPct val="115000"/>
              </a:lnSpc>
              <a:spcAft>
                <a:spcPts val="1000"/>
              </a:spcAft>
            </a:pPr>
            <a:r>
              <a:rPr lang="ar-BH" sz="4000" b="1" dirty="0">
                <a:latin typeface="Sakkal Majalla" panose="02000000000000000000" pitchFamily="2" charset="-78"/>
                <a:ea typeface="Times New Roman" panose="02020603050405020304" pitchFamily="18" charset="0"/>
                <a:cs typeface="Sakkal Majalla" panose="02000000000000000000" pitchFamily="2" charset="-78"/>
              </a:rPr>
              <a:t> </a:t>
            </a:r>
            <a:endParaRPr lang="en-US" sz="40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1"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grpSp>
        <p:nvGrpSpPr>
          <p:cNvPr id="8" name="Google Shape;606;p37">
            <a:extLst>
              <a:ext uri="{FF2B5EF4-FFF2-40B4-BE49-F238E27FC236}">
                <a16:creationId xmlns="" xmlns:a16="http://schemas.microsoft.com/office/drawing/2014/main" id="{CCB4F4C1-BB4A-475E-A861-3F78AFB5FF07}"/>
              </a:ext>
            </a:extLst>
          </p:cNvPr>
          <p:cNvGrpSpPr/>
          <p:nvPr/>
        </p:nvGrpSpPr>
        <p:grpSpPr>
          <a:xfrm>
            <a:off x="10988866" y="293301"/>
            <a:ext cx="751685" cy="838520"/>
            <a:chOff x="1923675" y="1633650"/>
            <a:chExt cx="436000" cy="435975"/>
          </a:xfrm>
        </p:grpSpPr>
        <p:sp>
          <p:nvSpPr>
            <p:cNvPr id="9" name="Google Shape;607;p37">
              <a:extLst>
                <a:ext uri="{FF2B5EF4-FFF2-40B4-BE49-F238E27FC236}">
                  <a16:creationId xmlns="" xmlns:a16="http://schemas.microsoft.com/office/drawing/2014/main"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p37">
              <a:extLst>
                <a:ext uri="{FF2B5EF4-FFF2-40B4-BE49-F238E27FC236}">
                  <a16:creationId xmlns="" xmlns:a16="http://schemas.microsoft.com/office/drawing/2014/main"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9;p37">
              <a:extLst>
                <a:ext uri="{FF2B5EF4-FFF2-40B4-BE49-F238E27FC236}">
                  <a16:creationId xmlns="" xmlns:a16="http://schemas.microsoft.com/office/drawing/2014/main"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0;p37">
              <a:extLst>
                <a:ext uri="{FF2B5EF4-FFF2-40B4-BE49-F238E27FC236}">
                  <a16:creationId xmlns="" xmlns:a16="http://schemas.microsoft.com/office/drawing/2014/main"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1;p37">
              <a:extLst>
                <a:ext uri="{FF2B5EF4-FFF2-40B4-BE49-F238E27FC236}">
                  <a16:creationId xmlns="" xmlns:a16="http://schemas.microsoft.com/office/drawing/2014/main"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2;p37">
              <a:extLst>
                <a:ext uri="{FF2B5EF4-FFF2-40B4-BE49-F238E27FC236}">
                  <a16:creationId xmlns="" xmlns:a16="http://schemas.microsoft.com/office/drawing/2014/main"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Flowchart: Terminator 5">
            <a:hlinkClick r:id="rId3" action="ppaction://hlinksldjump"/>
          </p:cNvPr>
          <p:cNvSpPr/>
          <p:nvPr/>
        </p:nvSpPr>
        <p:spPr>
          <a:xfrm>
            <a:off x="363071" y="5739190"/>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482792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 name="مستطيل 1"/>
          <p:cNvSpPr/>
          <p:nvPr/>
        </p:nvSpPr>
        <p:spPr>
          <a:xfrm>
            <a:off x="739588" y="1949213"/>
            <a:ext cx="9577892" cy="4144724"/>
          </a:xfrm>
          <a:prstGeom prst="rect">
            <a:avLst/>
          </a:prstGeom>
        </p:spPr>
        <p:txBody>
          <a:bodyPr wrap="square">
            <a:spAutoFit/>
          </a:bodyPr>
          <a:lstStyle/>
          <a:p>
            <a:pPr lvl="0" algn="r" rtl="1">
              <a:lnSpc>
                <a:spcPct val="115000"/>
              </a:lnSpc>
              <a:spcAft>
                <a:spcPts val="1000"/>
              </a:spcAft>
            </a:pPr>
            <a:r>
              <a:rPr lang="ar-BH" sz="4000" dirty="0" smtClean="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4. ما </a:t>
            </a:r>
            <a:r>
              <a:rPr lang="ar-BH" sz="4000"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أسباب تغيير وقت الرحلات في جداول الطيران؟  </a:t>
            </a:r>
            <a:endParaRPr lang="en-US" sz="4000" dirty="0">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r" rtl="1">
              <a:lnSpc>
                <a:spcPct val="115000"/>
              </a:lnSpc>
              <a:spcAft>
                <a:spcPts val="1000"/>
              </a:spcAft>
              <a:buFont typeface="Symbol" panose="05050102010706020507" pitchFamily="18" charset="2"/>
              <a:buChar char=""/>
            </a:pPr>
            <a:r>
              <a:rPr lang="ar-BH"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صيانة الطائرات.</a:t>
            </a:r>
            <a:endParaRPr lang="en-US" sz="4000"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r" rtl="1">
              <a:lnSpc>
                <a:spcPct val="115000"/>
              </a:lnSpc>
              <a:spcAft>
                <a:spcPts val="1000"/>
              </a:spcAft>
              <a:buFont typeface="Symbol" panose="05050102010706020507" pitchFamily="18" charset="2"/>
              <a:buChar char=""/>
            </a:pPr>
            <a:r>
              <a:rPr lang="ar-BH"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متطلبات السوق.</a:t>
            </a:r>
            <a:endParaRPr lang="en-US" sz="4000"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r" rtl="1">
              <a:lnSpc>
                <a:spcPct val="115000"/>
              </a:lnSpc>
              <a:spcAft>
                <a:spcPts val="1000"/>
              </a:spcAft>
              <a:buFont typeface="Symbol" panose="05050102010706020507" pitchFamily="18" charset="2"/>
              <a:buChar char=""/>
            </a:pPr>
            <a:r>
              <a:rPr lang="ar-BH"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صيانة المطارات.</a:t>
            </a:r>
            <a:endParaRPr lang="en-US" sz="4000"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r" rtl="1">
              <a:lnSpc>
                <a:spcPct val="115000"/>
              </a:lnSpc>
              <a:spcAft>
                <a:spcPts val="1000"/>
              </a:spcAft>
              <a:buFont typeface="Symbol" panose="05050102010706020507" pitchFamily="18" charset="2"/>
              <a:buChar char=""/>
            </a:pPr>
            <a:r>
              <a:rPr lang="ar-BH" sz="40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تحسين الأوقات إذا لزم.   ص 37-38</a:t>
            </a:r>
            <a:endParaRPr lang="en-US" sz="4000" dirty="0">
              <a:solidFill>
                <a:srgbClr val="3F5378"/>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0"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8" name="Rectangle 6"/>
          <p:cNvSpPr/>
          <p:nvPr/>
        </p:nvSpPr>
        <p:spPr>
          <a:xfrm>
            <a:off x="4303097" y="262324"/>
            <a:ext cx="7279725"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9" name="Google Shape;606;p37">
            <a:extLst>
              <a:ext uri="{FF2B5EF4-FFF2-40B4-BE49-F238E27FC236}">
                <a16:creationId xmlns="" xmlns:a16="http://schemas.microsoft.com/office/drawing/2014/main" id="{CCB4F4C1-BB4A-475E-A861-3F78AFB5FF07}"/>
              </a:ext>
            </a:extLst>
          </p:cNvPr>
          <p:cNvGrpSpPr/>
          <p:nvPr/>
        </p:nvGrpSpPr>
        <p:grpSpPr>
          <a:xfrm>
            <a:off x="10988866" y="293301"/>
            <a:ext cx="751685" cy="838520"/>
            <a:chOff x="1923675" y="1633650"/>
            <a:chExt cx="436000" cy="435975"/>
          </a:xfrm>
        </p:grpSpPr>
        <p:sp>
          <p:nvSpPr>
            <p:cNvPr id="11" name="Google Shape;607;p37">
              <a:extLst>
                <a:ext uri="{FF2B5EF4-FFF2-40B4-BE49-F238E27FC236}">
                  <a16:creationId xmlns="" xmlns:a16="http://schemas.microsoft.com/office/drawing/2014/main"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8;p37">
              <a:extLst>
                <a:ext uri="{FF2B5EF4-FFF2-40B4-BE49-F238E27FC236}">
                  <a16:creationId xmlns="" xmlns:a16="http://schemas.microsoft.com/office/drawing/2014/main"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9;p37">
              <a:extLst>
                <a:ext uri="{FF2B5EF4-FFF2-40B4-BE49-F238E27FC236}">
                  <a16:creationId xmlns="" xmlns:a16="http://schemas.microsoft.com/office/drawing/2014/main"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0;p37">
              <a:extLst>
                <a:ext uri="{FF2B5EF4-FFF2-40B4-BE49-F238E27FC236}">
                  <a16:creationId xmlns="" xmlns:a16="http://schemas.microsoft.com/office/drawing/2014/main"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1;p37">
              <a:extLst>
                <a:ext uri="{FF2B5EF4-FFF2-40B4-BE49-F238E27FC236}">
                  <a16:creationId xmlns="" xmlns:a16="http://schemas.microsoft.com/office/drawing/2014/main"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2;p37">
              <a:extLst>
                <a:ext uri="{FF2B5EF4-FFF2-40B4-BE49-F238E27FC236}">
                  <a16:creationId xmlns="" xmlns:a16="http://schemas.microsoft.com/office/drawing/2014/main"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Flowchart: Terminator 5">
            <a:hlinkClick r:id="rId3" action="ppaction://hlinksldjump"/>
          </p:cNvPr>
          <p:cNvSpPr/>
          <p:nvPr/>
        </p:nvSpPr>
        <p:spPr>
          <a:xfrm>
            <a:off x="363071" y="5739190"/>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091758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r>
              <a:rPr lang="ar-BH" sz="2800" b="1" dirty="0" smtClean="0">
                <a:solidFill>
                  <a:schemeClr val="tx1"/>
                </a:solidFill>
                <a:latin typeface="Sakkal Majalla" panose="02000000000000000000" pitchFamily="2" charset="-78"/>
                <a:cs typeface="Sakkal Majalla" panose="02000000000000000000" pitchFamily="2" charset="-78"/>
              </a:rPr>
              <a:t>5.  علل لما يأتي:</a:t>
            </a:r>
          </a:p>
          <a:p>
            <a:pPr marL="514350" indent="-514350" algn="r" defTabSz="914012" rtl="1">
              <a:spcBef>
                <a:spcPts val="600"/>
              </a:spcBef>
              <a:spcAft>
                <a:spcPts val="600"/>
              </a:spcAft>
              <a:buFont typeface="+mj-lt"/>
              <a:buAutoNum type="arabicPeriod"/>
              <a:defRPr/>
            </a:pPr>
            <a:r>
              <a:rPr lang="ar-BH" sz="2800" b="1" dirty="0" smtClean="0">
                <a:solidFill>
                  <a:srgbClr val="3F5378"/>
                </a:solidFill>
                <a:latin typeface="Sakkal Majalla" panose="02000000000000000000" pitchFamily="2" charset="-78"/>
                <a:cs typeface="Sakkal Majalla" panose="02000000000000000000" pitchFamily="2" charset="-78"/>
              </a:rPr>
              <a:t>تقوم شركات الطيران بتغيير جداول رحلاتها متى ما تطلب الأمر ذلك.</a:t>
            </a:r>
          </a:p>
          <a:p>
            <a:pPr marL="631825" algn="r" defTabSz="914012" rtl="1">
              <a:spcBef>
                <a:spcPts val="600"/>
              </a:spcBef>
              <a:spcAft>
                <a:spcPts val="600"/>
              </a:spcAft>
              <a:defRPr/>
            </a:pPr>
            <a:r>
              <a:rPr lang="ar-BH" sz="2800" b="1" dirty="0" smtClean="0">
                <a:solidFill>
                  <a:schemeClr val="accent6">
                    <a:lumMod val="75000"/>
                  </a:schemeClr>
                </a:solidFill>
                <a:latin typeface="Sakkal Majalla" panose="02000000000000000000" pitchFamily="2" charset="-78"/>
                <a:cs typeface="Sakkal Majalla" panose="02000000000000000000" pitchFamily="2" charset="-78"/>
              </a:rPr>
              <a:t>ج:  عدم تواجد الطائرات نظرًا لصيانتها.</a:t>
            </a:r>
            <a:br>
              <a:rPr lang="ar-BH" sz="2800" b="1" dirty="0" smtClean="0">
                <a:solidFill>
                  <a:schemeClr val="accent6">
                    <a:lumMod val="75000"/>
                  </a:schemeClr>
                </a:solidFill>
                <a:latin typeface="Sakkal Majalla" panose="02000000000000000000" pitchFamily="2" charset="-78"/>
                <a:cs typeface="Sakkal Majalla" panose="02000000000000000000" pitchFamily="2" charset="-78"/>
              </a:rPr>
            </a:br>
            <a:endParaRPr lang="ar-BH" sz="2800" b="1" dirty="0" smtClean="0">
              <a:solidFill>
                <a:schemeClr val="accent6">
                  <a:lumMod val="75000"/>
                </a:schemeClr>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startAt="2"/>
              <a:defRPr/>
            </a:pPr>
            <a:r>
              <a:rPr lang="ar-BH" sz="2800" b="1" dirty="0">
                <a:solidFill>
                  <a:srgbClr val="3F5378"/>
                </a:solidFill>
                <a:latin typeface="Sakkal Majalla" panose="02000000000000000000" pitchFamily="2" charset="-78"/>
                <a:cs typeface="Sakkal Majalla" panose="02000000000000000000" pitchFamily="2" charset="-78"/>
              </a:rPr>
              <a:t>احتفاظ شركات الطيران بالحجوزات في الجهاز الآلي بعد انتهاء السفر.</a:t>
            </a:r>
          </a:p>
          <a:p>
            <a:pPr marL="631825" algn="r" defTabSz="914012" rtl="1">
              <a:spcBef>
                <a:spcPts val="600"/>
              </a:spcBef>
              <a:spcAft>
                <a:spcPts val="600"/>
              </a:spcAft>
              <a:defRPr/>
            </a:pPr>
            <a:r>
              <a:rPr lang="ar-BH" sz="2800" b="1" dirty="0" smtClean="0">
                <a:solidFill>
                  <a:schemeClr val="accent6">
                    <a:lumMod val="75000"/>
                  </a:schemeClr>
                </a:solidFill>
                <a:latin typeface="Sakkal Majalla" panose="02000000000000000000" pitchFamily="2" charset="-78"/>
                <a:cs typeface="Sakkal Majalla" panose="02000000000000000000" pitchFamily="2" charset="-78"/>
              </a:rPr>
              <a:t>ج: حتى يتم الرجوع إليها في حالة وجود استفسارات أو شكاوي.</a:t>
            </a:r>
          </a:p>
          <a:p>
            <a:pPr algn="r" defTabSz="914012" rtl="1">
              <a:spcBef>
                <a:spcPts val="600"/>
              </a:spcBef>
              <a:spcAft>
                <a:spcPts val="600"/>
              </a:spcAft>
              <a:defRPr/>
            </a:pPr>
            <a:endParaRPr lang="ar-BH" sz="2800" b="1" dirty="0">
              <a:solidFill>
                <a:schemeClr val="tx1"/>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startAt="3"/>
              <a:defRPr/>
            </a:pPr>
            <a:r>
              <a:rPr lang="ar-BH" sz="2800" b="1" dirty="0">
                <a:solidFill>
                  <a:srgbClr val="3F5378"/>
                </a:solidFill>
                <a:latin typeface="Sakkal Majalla" panose="02000000000000000000" pitchFamily="2" charset="-78"/>
                <a:cs typeface="Sakkal Majalla" panose="02000000000000000000" pitchFamily="2" charset="-78"/>
              </a:rPr>
              <a:t>تقوم شركات الطيران بنشر أسعارها والدرجات التي تباع عليها في أجهزتها.</a:t>
            </a:r>
          </a:p>
          <a:p>
            <a:pPr marL="631825" algn="r" defTabSz="914012" rtl="1">
              <a:spcBef>
                <a:spcPts val="600"/>
              </a:spcBef>
              <a:spcAft>
                <a:spcPts val="600"/>
              </a:spcAft>
              <a:defRPr/>
            </a:pPr>
            <a:r>
              <a:rPr lang="ar-BH" sz="2800" b="1" dirty="0" smtClean="0">
                <a:solidFill>
                  <a:schemeClr val="accent6">
                    <a:lumMod val="75000"/>
                  </a:schemeClr>
                </a:solidFill>
                <a:latin typeface="Sakkal Majalla" panose="02000000000000000000" pitchFamily="2" charset="-78"/>
                <a:cs typeface="Sakkal Majalla" panose="02000000000000000000" pitchFamily="2" charset="-78"/>
              </a:rPr>
              <a:t>ج:  لتسهيل عمليات التسعير وإصدار التذاكر.</a:t>
            </a:r>
          </a:p>
          <a:p>
            <a:pPr algn="r" defTabSz="914012" rtl="1">
              <a:spcBef>
                <a:spcPts val="600"/>
              </a:spcBef>
              <a:spcAft>
                <a:spcPts val="600"/>
              </a:spcAft>
              <a:defRPr/>
            </a:pP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9"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7" name="Rectangle 6"/>
          <p:cNvSpPr/>
          <p:nvPr/>
        </p:nvSpPr>
        <p:spPr>
          <a:xfrm>
            <a:off x="4303097" y="262324"/>
            <a:ext cx="7279725"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8" name="Google Shape;606;p37">
            <a:extLst>
              <a:ext uri="{FF2B5EF4-FFF2-40B4-BE49-F238E27FC236}">
                <a16:creationId xmlns="" xmlns:a16="http://schemas.microsoft.com/office/drawing/2014/main" id="{CCB4F4C1-BB4A-475E-A861-3F78AFB5FF07}"/>
              </a:ext>
            </a:extLst>
          </p:cNvPr>
          <p:cNvGrpSpPr/>
          <p:nvPr/>
        </p:nvGrpSpPr>
        <p:grpSpPr>
          <a:xfrm>
            <a:off x="10988866" y="293301"/>
            <a:ext cx="751685" cy="838520"/>
            <a:chOff x="1923675" y="1633650"/>
            <a:chExt cx="436000" cy="435975"/>
          </a:xfrm>
        </p:grpSpPr>
        <p:sp>
          <p:nvSpPr>
            <p:cNvPr id="10" name="Google Shape;607;p37">
              <a:extLst>
                <a:ext uri="{FF2B5EF4-FFF2-40B4-BE49-F238E27FC236}">
                  <a16:creationId xmlns="" xmlns:a16="http://schemas.microsoft.com/office/drawing/2014/main"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8;p37">
              <a:extLst>
                <a:ext uri="{FF2B5EF4-FFF2-40B4-BE49-F238E27FC236}">
                  <a16:creationId xmlns="" xmlns:a16="http://schemas.microsoft.com/office/drawing/2014/main"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9;p37">
              <a:extLst>
                <a:ext uri="{FF2B5EF4-FFF2-40B4-BE49-F238E27FC236}">
                  <a16:creationId xmlns="" xmlns:a16="http://schemas.microsoft.com/office/drawing/2014/main"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0;p37">
              <a:extLst>
                <a:ext uri="{FF2B5EF4-FFF2-40B4-BE49-F238E27FC236}">
                  <a16:creationId xmlns="" xmlns:a16="http://schemas.microsoft.com/office/drawing/2014/main"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1;p37">
              <a:extLst>
                <a:ext uri="{FF2B5EF4-FFF2-40B4-BE49-F238E27FC236}">
                  <a16:creationId xmlns="" xmlns:a16="http://schemas.microsoft.com/office/drawing/2014/main"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2;p37">
              <a:extLst>
                <a:ext uri="{FF2B5EF4-FFF2-40B4-BE49-F238E27FC236}">
                  <a16:creationId xmlns="" xmlns:a16="http://schemas.microsoft.com/office/drawing/2014/main"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Flowchart: Terminator 5">
            <a:hlinkClick r:id="rId3" action="ppaction://hlinksldjump"/>
          </p:cNvPr>
          <p:cNvSpPr/>
          <p:nvPr/>
        </p:nvSpPr>
        <p:spPr>
          <a:xfrm>
            <a:off x="363071" y="5739190"/>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8805586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r>
              <a:rPr lang="ar-BH" sz="3600" b="1" dirty="0" smtClean="0">
                <a:solidFill>
                  <a:schemeClr val="tx1"/>
                </a:solidFill>
                <a:latin typeface="Sakkal Majalla" panose="02000000000000000000" pitchFamily="2" charset="-78"/>
                <a:cs typeface="Sakkal Majalla" panose="02000000000000000000" pitchFamily="2" charset="-78"/>
              </a:rPr>
              <a:t>6. بصفتك </a:t>
            </a:r>
            <a:r>
              <a:rPr lang="ar-BH" sz="3600" b="1" dirty="0">
                <a:solidFill>
                  <a:schemeClr val="tx1"/>
                </a:solidFill>
                <a:latin typeface="Sakkal Majalla" panose="02000000000000000000" pitchFamily="2" charset="-78"/>
                <a:cs typeface="Sakkal Majalla" panose="02000000000000000000" pitchFamily="2" charset="-78"/>
              </a:rPr>
              <a:t>موظفاً بمكتب للسفريات والسياحة، حدد الإجراء المناسب </a:t>
            </a:r>
            <a:r>
              <a:rPr lang="ar-BH" sz="3600" b="1" dirty="0" smtClean="0">
                <a:solidFill>
                  <a:schemeClr val="tx1"/>
                </a:solidFill>
                <a:latin typeface="Sakkal Majalla" panose="02000000000000000000" pitchFamily="2" charset="-78"/>
                <a:cs typeface="Sakkal Majalla" panose="02000000000000000000" pitchFamily="2" charset="-78"/>
              </a:rPr>
              <a:t>ل</a:t>
            </a:r>
            <a:r>
              <a:rPr lang="ar-BH" sz="3600" b="1" dirty="0" smtClean="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أحد </a:t>
            </a:r>
            <a:r>
              <a:rPr lang="ar-BH" sz="36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المسافرين يريد استئجار سيارة عند سفره إلى باريس.</a:t>
            </a:r>
            <a:endParaRPr lang="en-US" sz="36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endParaRPr>
          </a:p>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3" name="مستطيل 2"/>
          <p:cNvSpPr/>
          <p:nvPr/>
        </p:nvSpPr>
        <p:spPr>
          <a:xfrm>
            <a:off x="2164977" y="3736750"/>
            <a:ext cx="7684022" cy="646331"/>
          </a:xfrm>
          <a:prstGeom prst="rect">
            <a:avLst/>
          </a:prstGeom>
        </p:spPr>
        <p:txBody>
          <a:bodyPr wrap="square">
            <a:spAutoFit/>
          </a:bodyPr>
          <a:lstStyle/>
          <a:p>
            <a:pPr marL="269240" algn="just" rtl="1">
              <a:spcAft>
                <a:spcPts val="0"/>
              </a:spcAft>
            </a:pPr>
            <a:r>
              <a:rPr lang="ar-BH" sz="3600" b="1" dirty="0" smtClean="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إصدار </a:t>
            </a:r>
            <a:r>
              <a:rPr lang="ar-BH" sz="3600" b="1" dirty="0">
                <a:solidFill>
                  <a:srgbClr val="3F5378"/>
                </a:solidFill>
                <a:latin typeface="Sakkal Majalla" panose="02000000000000000000" pitchFamily="2" charset="-78"/>
                <a:ea typeface="Times New Roman" panose="02020603050405020304" pitchFamily="18" charset="0"/>
                <a:cs typeface="Sakkal Majalla" panose="02000000000000000000" pitchFamily="2" charset="-78"/>
              </a:rPr>
              <a:t>طلب التكاليف المتنوعة بقيمة الخدمة المطلوبة.</a:t>
            </a:r>
            <a:endParaRPr lang="en-US" sz="3200" b="1" dirty="0">
              <a:solidFill>
                <a:srgbClr val="3F5378"/>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8"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9" name="Rectangle 6"/>
          <p:cNvSpPr/>
          <p:nvPr/>
        </p:nvSpPr>
        <p:spPr>
          <a:xfrm>
            <a:off x="4303097" y="262324"/>
            <a:ext cx="7279725"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0" name="Google Shape;606;p37">
            <a:extLst>
              <a:ext uri="{FF2B5EF4-FFF2-40B4-BE49-F238E27FC236}">
                <a16:creationId xmlns="" xmlns:a16="http://schemas.microsoft.com/office/drawing/2014/main" id="{CCB4F4C1-BB4A-475E-A861-3F78AFB5FF07}"/>
              </a:ext>
            </a:extLst>
          </p:cNvPr>
          <p:cNvGrpSpPr/>
          <p:nvPr/>
        </p:nvGrpSpPr>
        <p:grpSpPr>
          <a:xfrm>
            <a:off x="10988866" y="293301"/>
            <a:ext cx="751685" cy="838520"/>
            <a:chOff x="1923675" y="1633650"/>
            <a:chExt cx="436000" cy="435975"/>
          </a:xfrm>
        </p:grpSpPr>
        <p:sp>
          <p:nvSpPr>
            <p:cNvPr id="11" name="Google Shape;607;p37">
              <a:extLst>
                <a:ext uri="{FF2B5EF4-FFF2-40B4-BE49-F238E27FC236}">
                  <a16:creationId xmlns="" xmlns:a16="http://schemas.microsoft.com/office/drawing/2014/main"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8;p37">
              <a:extLst>
                <a:ext uri="{FF2B5EF4-FFF2-40B4-BE49-F238E27FC236}">
                  <a16:creationId xmlns="" xmlns:a16="http://schemas.microsoft.com/office/drawing/2014/main"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9;p37">
              <a:extLst>
                <a:ext uri="{FF2B5EF4-FFF2-40B4-BE49-F238E27FC236}">
                  <a16:creationId xmlns="" xmlns:a16="http://schemas.microsoft.com/office/drawing/2014/main"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0;p37">
              <a:extLst>
                <a:ext uri="{FF2B5EF4-FFF2-40B4-BE49-F238E27FC236}">
                  <a16:creationId xmlns="" xmlns:a16="http://schemas.microsoft.com/office/drawing/2014/main"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1;p37">
              <a:extLst>
                <a:ext uri="{FF2B5EF4-FFF2-40B4-BE49-F238E27FC236}">
                  <a16:creationId xmlns="" xmlns:a16="http://schemas.microsoft.com/office/drawing/2014/main"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2;p37">
              <a:extLst>
                <a:ext uri="{FF2B5EF4-FFF2-40B4-BE49-F238E27FC236}">
                  <a16:creationId xmlns="" xmlns:a16="http://schemas.microsoft.com/office/drawing/2014/main"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Flowchart: Terminator 5">
            <a:hlinkClick r:id="rId3" action="ppaction://hlinksldjump"/>
          </p:cNvPr>
          <p:cNvSpPr/>
          <p:nvPr/>
        </p:nvSpPr>
        <p:spPr>
          <a:xfrm>
            <a:off x="363071" y="5739190"/>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0002290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6747" y="317622"/>
            <a:ext cx="6486894"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أولاً:  الحجوزات</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495675" lvl="0" indent="-457200" algn="just" defTabSz="914012" rtl="1">
              <a:spcBef>
                <a:spcPts val="600"/>
              </a:spcBef>
              <a:spcAft>
                <a:spcPts val="600"/>
              </a:spcAft>
              <a:buFont typeface="Wingdings" panose="05000000000000000000" pitchFamily="2" charset="2"/>
              <a:buChar char=""/>
              <a:defRPr/>
            </a:pPr>
            <a:r>
              <a:rPr lang="ar-BH" sz="2800" b="1" dirty="0" smtClean="0">
                <a:solidFill>
                  <a:schemeClr val="tx1"/>
                </a:solidFill>
                <a:latin typeface="Sakkal Majalla" panose="02000000000000000000" pitchFamily="2" charset="-78"/>
                <a:cs typeface="Sakkal Majalla" panose="02000000000000000000" pitchFamily="2" charset="-78"/>
              </a:rPr>
              <a:t>بحلول النصف الثاني من عام </a:t>
            </a:r>
            <a:r>
              <a:rPr lang="ar-BH" sz="2800" b="1" u="sng" dirty="0" smtClean="0">
                <a:solidFill>
                  <a:schemeClr val="tx1"/>
                </a:solidFill>
                <a:latin typeface="Sakkal Majalla" panose="02000000000000000000" pitchFamily="2" charset="-78"/>
                <a:cs typeface="Sakkal Majalla" panose="02000000000000000000" pitchFamily="2" charset="-78"/>
              </a:rPr>
              <a:t>2008م </a:t>
            </a:r>
            <a:r>
              <a:rPr lang="ar-BH" sz="2800" b="1" dirty="0" smtClean="0">
                <a:solidFill>
                  <a:schemeClr val="tx1"/>
                </a:solidFill>
                <a:latin typeface="Sakkal Majalla" panose="02000000000000000000" pitchFamily="2" charset="-78"/>
                <a:cs typeface="Sakkal Majalla" panose="02000000000000000000" pitchFamily="2" charset="-78"/>
              </a:rPr>
              <a:t>أعلن الاتحاد الدولي للنقل الجوي (</a:t>
            </a:r>
            <a:r>
              <a:rPr lang="ar-BH" sz="2800" b="1" dirty="0" err="1" smtClean="0">
                <a:solidFill>
                  <a:schemeClr val="tx1"/>
                </a:solidFill>
                <a:latin typeface="Sakkal Majalla" panose="02000000000000000000" pitchFamily="2" charset="-78"/>
                <a:cs typeface="Sakkal Majalla" panose="02000000000000000000" pitchFamily="2" charset="-78"/>
              </a:rPr>
              <a:t>أياتا</a:t>
            </a:r>
            <a:r>
              <a:rPr lang="ar-BH" sz="2800" b="1" dirty="0" smtClean="0">
                <a:solidFill>
                  <a:schemeClr val="tx1"/>
                </a:solidFill>
                <a:latin typeface="Sakkal Majalla" panose="02000000000000000000" pitchFamily="2" charset="-78"/>
                <a:cs typeface="Sakkal Majalla" panose="02000000000000000000" pitchFamily="2" charset="-78"/>
              </a:rPr>
              <a:t>) بتحول كافة شركات الطيران العالمية إلى العمل بنظام الحجوزات الإلكترونية بنسبة 100%.</a:t>
            </a:r>
          </a:p>
          <a:p>
            <a:pPr marL="3495675" lvl="0" indent="-457200" algn="just" defTabSz="914012" rtl="1">
              <a:spcBef>
                <a:spcPts val="600"/>
              </a:spcBef>
              <a:spcAft>
                <a:spcPts val="600"/>
              </a:spcAft>
              <a:buFont typeface="Wingdings" panose="05000000000000000000" pitchFamily="2" charset="2"/>
              <a:buChar char=""/>
              <a:defRPr/>
            </a:pPr>
            <a:endParaRPr lang="ar-BH" sz="2800" b="1" dirty="0" smtClean="0">
              <a:solidFill>
                <a:schemeClr val="tx1"/>
              </a:solidFill>
              <a:latin typeface="Sakkal Majalla" panose="02000000000000000000" pitchFamily="2" charset="-78"/>
              <a:cs typeface="Sakkal Majalla" panose="02000000000000000000" pitchFamily="2" charset="-78"/>
            </a:endParaRPr>
          </a:p>
          <a:p>
            <a:pPr marL="457200" lvl="0" indent="-457200" algn="just" defTabSz="914012" rtl="1">
              <a:spcBef>
                <a:spcPts val="600"/>
              </a:spcBef>
              <a:spcAft>
                <a:spcPts val="600"/>
              </a:spcAft>
              <a:buFont typeface="Wingdings" panose="05000000000000000000" pitchFamily="2" charset="2"/>
              <a:buChar char=""/>
              <a:defRPr/>
            </a:pPr>
            <a:r>
              <a:rPr lang="ar-BH" sz="2800" b="1" dirty="0" smtClean="0">
                <a:solidFill>
                  <a:schemeClr val="tx1"/>
                </a:solidFill>
                <a:latin typeface="Sakkal Majalla" panose="02000000000000000000" pitchFamily="2" charset="-78"/>
                <a:cs typeface="Sakkal Majalla" panose="02000000000000000000" pitchFamily="2" charset="-78"/>
              </a:rPr>
              <a:t>تهدف مبادرة الاتحاد والتي تحمل شعار «تبسيط استراتيجية العمل» إلى </a:t>
            </a:r>
            <a:r>
              <a:rPr lang="ar-BH" sz="2800" b="1" u="sng" dirty="0" smtClean="0">
                <a:solidFill>
                  <a:schemeClr val="tx1"/>
                </a:solidFill>
                <a:latin typeface="Sakkal Majalla" panose="02000000000000000000" pitchFamily="2" charset="-78"/>
                <a:cs typeface="Sakkal Majalla" panose="02000000000000000000" pitchFamily="2" charset="-78"/>
              </a:rPr>
              <a:t>خفض التكاليف وتعزيز كفاءة استعمال التقنيات الحالية</a:t>
            </a:r>
            <a:r>
              <a:rPr lang="ar-BH" sz="2800" b="1" dirty="0" smtClean="0">
                <a:solidFill>
                  <a:schemeClr val="tx1"/>
                </a:solidFill>
                <a:latin typeface="Sakkal Majalla" panose="02000000000000000000" pitchFamily="2" charset="-78"/>
                <a:cs typeface="Sakkal Majalla" panose="02000000000000000000" pitchFamily="2" charset="-78"/>
              </a:rPr>
              <a:t>.</a:t>
            </a:r>
          </a:p>
          <a:p>
            <a:pPr marL="457200" lvl="0" indent="-457200" algn="just" defTabSz="914012" rtl="1">
              <a:spcBef>
                <a:spcPts val="600"/>
              </a:spcBef>
              <a:spcAft>
                <a:spcPts val="600"/>
              </a:spcAft>
              <a:buFont typeface="Wingdings" panose="05000000000000000000" pitchFamily="2" charset="2"/>
              <a:buChar char=""/>
              <a:defRPr/>
            </a:pPr>
            <a:r>
              <a:rPr lang="ar-BH" sz="2800" b="1" dirty="0" smtClean="0">
                <a:solidFill>
                  <a:schemeClr val="tx1"/>
                </a:solidFill>
                <a:latin typeface="Sakkal Majalla" panose="02000000000000000000" pitchFamily="2" charset="-78"/>
                <a:cs typeface="Sakkal Majalla" panose="02000000000000000000" pitchFamily="2" charset="-78"/>
              </a:rPr>
              <a:t>مزايا النظام تتمثل في </a:t>
            </a:r>
            <a:r>
              <a:rPr lang="ar-BH" sz="2800" b="1" u="sng" dirty="0" smtClean="0">
                <a:solidFill>
                  <a:schemeClr val="tx1"/>
                </a:solidFill>
                <a:latin typeface="Sakkal Majalla" panose="02000000000000000000" pitchFamily="2" charset="-78"/>
                <a:cs typeface="Sakkal Majalla" panose="02000000000000000000" pitchFamily="2" charset="-78"/>
              </a:rPr>
              <a:t>نمو الإنتاجية وانخفاض تكاليف العمليات التشغيلية لديها</a:t>
            </a:r>
            <a:r>
              <a:rPr lang="ar-BH" sz="2800" b="1" dirty="0" smtClean="0">
                <a:solidFill>
                  <a:schemeClr val="tx1"/>
                </a:solidFill>
                <a:latin typeface="Sakkal Majalla" panose="02000000000000000000" pitchFamily="2" charset="-78"/>
                <a:cs typeface="Sakkal Majalla" panose="02000000000000000000" pitchFamily="2" charset="-78"/>
              </a:rPr>
              <a:t>.</a:t>
            </a:r>
          </a:p>
          <a:p>
            <a:pPr marL="457200" lvl="0" indent="-457200" algn="just" defTabSz="914012" rtl="1">
              <a:spcBef>
                <a:spcPts val="600"/>
              </a:spcBef>
              <a:spcAft>
                <a:spcPts val="600"/>
              </a:spcAft>
              <a:buFont typeface="Wingdings" panose="05000000000000000000" pitchFamily="2" charset="2"/>
              <a:buChar char=""/>
              <a:defRPr/>
            </a:pPr>
            <a:r>
              <a:rPr lang="ar-BH" sz="2800" b="1" dirty="0" smtClean="0">
                <a:solidFill>
                  <a:schemeClr val="tx1"/>
                </a:solidFill>
                <a:latin typeface="Sakkal Majalla" panose="02000000000000000000" pitchFamily="2" charset="-78"/>
                <a:cs typeface="Sakkal Majalla" panose="02000000000000000000" pitchFamily="2" charset="-78"/>
              </a:rPr>
              <a:t>يقصد </a:t>
            </a:r>
            <a:r>
              <a:rPr lang="ar-BH" sz="2800" b="1" dirty="0">
                <a:solidFill>
                  <a:schemeClr val="tx1"/>
                </a:solidFill>
                <a:latin typeface="Sakkal Majalla" panose="02000000000000000000" pitchFamily="2" charset="-78"/>
                <a:cs typeface="Sakkal Majalla" panose="02000000000000000000" pitchFamily="2" charset="-78"/>
              </a:rPr>
              <a:t>بالحجوزات تدوين بيانات محدده تتعلق بالمسافر في جهاز شركات الطيران المعنية على الرحلات المتوافرة. وتشمل الحجوزات، المقاعد، وخدمات أخرى اختيارية مضافة، مثل وجبة خاصة للنباتيين</a:t>
            </a:r>
            <a:r>
              <a:rPr lang="ar-BH" sz="2800" b="1" dirty="0" smtClean="0">
                <a:solidFill>
                  <a:schemeClr val="tx1"/>
                </a:solidFill>
                <a:latin typeface="Sakkal Majalla" panose="02000000000000000000" pitchFamily="2" charset="-78"/>
                <a:cs typeface="Sakkal Majalla" panose="02000000000000000000" pitchFamily="2" charset="-78"/>
              </a:rPr>
              <a:t>.</a:t>
            </a:r>
          </a:p>
          <a:p>
            <a:pPr lvl="0" algn="just" defTabSz="914012" rtl="1">
              <a:spcBef>
                <a:spcPts val="600"/>
              </a:spcBef>
              <a:spcAft>
                <a:spcPts val="600"/>
              </a:spcAft>
              <a:defRPr/>
            </a:pPr>
            <a:endParaRPr lang="en-US" sz="3600"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pic>
        <p:nvPicPr>
          <p:cNvPr id="2050" name="Picture 2" descr="Haramayn Group || Online Umrah Solutions – Room booking Agent |  haramayngroup.com || Online Reservation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324" y="1338637"/>
            <a:ext cx="2416143" cy="210638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697881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anim calcmode="lin" valueType="num">
                                      <p:cBhvr additive="base">
                                        <p:cTn id="14"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4">
                                            <p:txEl>
                                              <p:pRg st="3" end="3"/>
                                            </p:txEl>
                                          </p:spTgt>
                                        </p:tgtEl>
                                        <p:attrNameLst>
                                          <p:attrName>style.visibility</p:attrName>
                                        </p:attrNameLst>
                                      </p:cBhvr>
                                      <p:to>
                                        <p:strVal val="visible"/>
                                      </p:to>
                                    </p:set>
                                    <p:animEffect transition="in" filter="circle(in)">
                                      <p:cBhvr>
                                        <p:cTn id="20" dur="2000"/>
                                        <p:tgtEl>
                                          <p:spTgt spid="2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animEffect transition="in" filter="fade">
                                      <p:cBhvr>
                                        <p:cTn id="25" dur="1000"/>
                                        <p:tgtEl>
                                          <p:spTgt spid="24">
                                            <p:txEl>
                                              <p:pRg st="4" end="4"/>
                                            </p:txEl>
                                          </p:spTgt>
                                        </p:tgtEl>
                                      </p:cBhvr>
                                    </p:animEffect>
                                    <p:anim calcmode="lin" valueType="num">
                                      <p:cBhvr>
                                        <p:cTn id="2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473700" algn="r" defTabSz="914012" rtl="1">
              <a:spcBef>
                <a:spcPts val="600"/>
              </a:spcBef>
              <a:spcAft>
                <a:spcPts val="600"/>
              </a:spcAft>
              <a:defRPr/>
            </a:pPr>
            <a:r>
              <a:rPr lang="ar-BH" sz="2400" b="1" dirty="0" smtClean="0">
                <a:solidFill>
                  <a:schemeClr val="tx1"/>
                </a:solidFill>
                <a:latin typeface="Sakkal Majalla" panose="02000000000000000000" pitchFamily="2" charset="-78"/>
                <a:cs typeface="Sakkal Majalla" panose="02000000000000000000" pitchFamily="2" charset="-78"/>
              </a:rPr>
              <a:t>7. باستخدام </a:t>
            </a:r>
            <a:r>
              <a:rPr lang="ar-BH" sz="2400" b="1" dirty="0">
                <a:solidFill>
                  <a:schemeClr val="tx1"/>
                </a:solidFill>
                <a:latin typeface="Sakkal Majalla" panose="02000000000000000000" pitchFamily="2" charset="-78"/>
                <a:cs typeface="Sakkal Majalla" panose="02000000000000000000" pitchFamily="2" charset="-78"/>
              </a:rPr>
              <a:t>نموذج التذكرة أدناه، حدد صحة أو خطأ العبارات باستخدام إشارة (</a:t>
            </a:r>
            <a:r>
              <a:rPr lang="en-US" sz="2400" b="1" dirty="0">
                <a:solidFill>
                  <a:schemeClr val="tx1"/>
                </a:solidFill>
                <a:latin typeface="Sakkal Majalla" panose="02000000000000000000" pitchFamily="2" charset="-78"/>
                <a:cs typeface="Sakkal Majalla" panose="02000000000000000000" pitchFamily="2" charset="-78"/>
                <a:sym typeface="Wingdings 2" panose="05020102010507070707" pitchFamily="18" charset="2"/>
              </a:rPr>
              <a:t></a:t>
            </a:r>
            <a:r>
              <a:rPr lang="ar-BH" sz="2400" b="1" dirty="0">
                <a:solidFill>
                  <a:schemeClr val="tx1"/>
                </a:solidFill>
                <a:latin typeface="Sakkal Majalla" panose="02000000000000000000" pitchFamily="2" charset="-78"/>
                <a:cs typeface="Sakkal Majalla" panose="02000000000000000000" pitchFamily="2" charset="-78"/>
              </a:rPr>
              <a:t>) أو (</a:t>
            </a:r>
            <a:r>
              <a:rPr lang="en-US" sz="2400" b="1" dirty="0">
                <a:solidFill>
                  <a:schemeClr val="tx1"/>
                </a:solidFill>
                <a:latin typeface="Sakkal Majalla" panose="02000000000000000000" pitchFamily="2" charset="-78"/>
                <a:cs typeface="Sakkal Majalla" panose="02000000000000000000" pitchFamily="2" charset="-78"/>
                <a:sym typeface="Wingdings" panose="05000000000000000000" pitchFamily="2" charset="2"/>
              </a:rPr>
              <a:t></a:t>
            </a:r>
            <a:r>
              <a:rPr lang="ar-BH" sz="2400" b="1" dirty="0">
                <a:solidFill>
                  <a:schemeClr val="tx1"/>
                </a:solidFill>
                <a:latin typeface="Sakkal Majalla" panose="02000000000000000000" pitchFamily="2" charset="-78"/>
                <a:cs typeface="Sakkal Majalla" panose="02000000000000000000" pitchFamily="2" charset="-78"/>
              </a:rPr>
              <a:t>)، مع تصحيح العبارة الخاطئة</a:t>
            </a:r>
            <a:r>
              <a:rPr lang="ar-BH" sz="2400" b="1" dirty="0" smtClean="0">
                <a:solidFill>
                  <a:schemeClr val="tx1"/>
                </a:solidFill>
                <a:latin typeface="Sakkal Majalla" panose="02000000000000000000" pitchFamily="2" charset="-78"/>
                <a:cs typeface="Sakkal Majalla" panose="02000000000000000000" pitchFamily="2" charset="-78"/>
              </a:rPr>
              <a:t>:</a:t>
            </a: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المسافران هما فهد أحمد وزوجته أمل</a:t>
            </a:r>
            <a:r>
              <a:rPr lang="ar-BH" sz="2800" b="1" dirty="0" smtClean="0">
                <a:solidFill>
                  <a:schemeClr val="tx2"/>
                </a:solidFill>
                <a:latin typeface="Sakkal Majalla" panose="02000000000000000000" pitchFamily="2" charset="-78"/>
                <a:cs typeface="Sakkal Majalla" panose="02000000000000000000" pitchFamily="2" charset="-78"/>
              </a:rPr>
              <a:t>.</a:t>
            </a:r>
            <a:r>
              <a:rPr lang="ar-BH"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rPr>
              <a:t></a:t>
            </a:r>
            <a:endParaRPr lang="ar-BH" sz="2800" b="1" dirty="0" smtClean="0">
              <a:solidFill>
                <a:schemeClr val="tx2"/>
              </a:solidFill>
              <a:latin typeface="Sakkal Majalla" panose="02000000000000000000" pitchFamily="2" charset="-78"/>
              <a:cs typeface="Sakkal Majalla" panose="02000000000000000000" pitchFamily="2" charset="-78"/>
            </a:endParaRP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سعر التذكرتين فقط بلغ </a:t>
            </a:r>
            <a:r>
              <a:rPr lang="en-US" sz="2800" b="1" dirty="0">
                <a:solidFill>
                  <a:schemeClr val="tx2"/>
                </a:solidFill>
                <a:latin typeface="Sakkal Majalla" panose="02000000000000000000" pitchFamily="2" charset="-78"/>
                <a:cs typeface="Sakkal Majalla" panose="02000000000000000000" pitchFamily="2" charset="-78"/>
              </a:rPr>
              <a:t>64.000</a:t>
            </a:r>
            <a:r>
              <a:rPr lang="ar-SA" sz="2800" b="1" dirty="0">
                <a:solidFill>
                  <a:schemeClr val="tx2"/>
                </a:solidFill>
                <a:latin typeface="Sakkal Majalla" panose="02000000000000000000" pitchFamily="2" charset="-78"/>
                <a:cs typeface="Sakkal Majalla" panose="02000000000000000000" pitchFamily="2" charset="-78"/>
              </a:rPr>
              <a:t> دينار</a:t>
            </a:r>
            <a:r>
              <a:rPr lang="ar-SA" sz="2800" b="1" dirty="0" smtClean="0">
                <a:solidFill>
                  <a:schemeClr val="tx2"/>
                </a:solidFill>
                <a:latin typeface="Sakkal Majalla" panose="02000000000000000000" pitchFamily="2" charset="-78"/>
                <a:cs typeface="Sakkal Majalla" panose="02000000000000000000" pitchFamily="2" charset="-78"/>
              </a:rPr>
              <a:t>.</a:t>
            </a:r>
            <a:r>
              <a:rPr lang="ar-SA"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rPr>
              <a:t></a:t>
            </a:r>
            <a:endParaRPr lang="ar-BH"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endParaRP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بلغت قيمة التذكرة مع الضرائب </a:t>
            </a:r>
            <a:r>
              <a:rPr lang="en-US" sz="2800" b="1" dirty="0">
                <a:solidFill>
                  <a:schemeClr val="tx2"/>
                </a:solidFill>
                <a:latin typeface="Sakkal Majalla" panose="02000000000000000000" pitchFamily="2" charset="-78"/>
                <a:cs typeface="Sakkal Majalla" panose="02000000000000000000" pitchFamily="2" charset="-78"/>
              </a:rPr>
              <a:t>153.400 </a:t>
            </a:r>
            <a:r>
              <a:rPr lang="ar-SA" sz="2800" b="1" dirty="0">
                <a:solidFill>
                  <a:schemeClr val="tx2"/>
                </a:solidFill>
                <a:latin typeface="Sakkal Majalla" panose="02000000000000000000" pitchFamily="2" charset="-78"/>
                <a:cs typeface="Sakkal Majalla" panose="02000000000000000000" pitchFamily="2" charset="-78"/>
              </a:rPr>
              <a:t> </a:t>
            </a:r>
            <a:r>
              <a:rPr lang="ar-SA" sz="2800" b="1" dirty="0" smtClean="0">
                <a:solidFill>
                  <a:schemeClr val="tx2"/>
                </a:solidFill>
                <a:latin typeface="Sakkal Majalla" panose="02000000000000000000" pitchFamily="2" charset="-78"/>
                <a:cs typeface="Sakkal Majalla" panose="02000000000000000000" pitchFamily="2" charset="-78"/>
              </a:rPr>
              <a:t>دينار</a:t>
            </a:r>
            <a:r>
              <a:rPr lang="ar-BH" sz="2800" b="1" dirty="0" smtClean="0">
                <a:solidFill>
                  <a:schemeClr val="tx2"/>
                </a:solidFill>
                <a:latin typeface="Sakkal Majalla" panose="02000000000000000000" pitchFamily="2" charset="-78"/>
                <a:cs typeface="Sakkal Majalla" panose="02000000000000000000" pitchFamily="2" charset="-78"/>
              </a:rPr>
              <a:t>.</a:t>
            </a:r>
            <a:r>
              <a:rPr lang="ar-BH"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rPr>
              <a:t></a:t>
            </a: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طريقة دفع قيمة التذاكر كانت </a:t>
            </a:r>
            <a:r>
              <a:rPr lang="ar-BH" sz="2800" b="1" dirty="0" smtClean="0">
                <a:solidFill>
                  <a:schemeClr val="tx2"/>
                </a:solidFill>
                <a:latin typeface="Sakkal Majalla" panose="02000000000000000000" pitchFamily="2" charset="-78"/>
                <a:cs typeface="Sakkal Majalla" panose="02000000000000000000" pitchFamily="2" charset="-78"/>
              </a:rPr>
              <a:t>بالشيك.</a:t>
            </a:r>
            <a:r>
              <a:rPr lang="ar-BH"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rPr>
              <a:t></a:t>
            </a: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الرحلة الأخيرة التي قام بها المسافران هي من دبي إلى </a:t>
            </a:r>
            <a:r>
              <a:rPr lang="ar-BH" sz="2800" b="1" dirty="0" smtClean="0">
                <a:solidFill>
                  <a:schemeClr val="tx2"/>
                </a:solidFill>
                <a:latin typeface="Sakkal Majalla" panose="02000000000000000000" pitchFamily="2" charset="-78"/>
                <a:cs typeface="Sakkal Majalla" panose="02000000000000000000" pitchFamily="2" charset="-78"/>
              </a:rPr>
              <a:t>البحرين.</a:t>
            </a:r>
            <a:r>
              <a:rPr lang="ar-BH"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rPr>
              <a:t></a:t>
            </a:r>
          </a:p>
          <a:p>
            <a:pPr marL="5988050" indent="-514350" algn="r" defTabSz="914012" rtl="1">
              <a:spcBef>
                <a:spcPts val="600"/>
              </a:spcBef>
              <a:spcAft>
                <a:spcPts val="600"/>
              </a:spcAft>
              <a:buFont typeface="+mj-lt"/>
              <a:buAutoNum type="arabicPeriod"/>
              <a:defRPr/>
            </a:pPr>
            <a:r>
              <a:rPr lang="ar-BH" sz="2800" b="1" dirty="0">
                <a:solidFill>
                  <a:schemeClr val="tx2"/>
                </a:solidFill>
                <a:latin typeface="Sakkal Majalla" panose="02000000000000000000" pitchFamily="2" charset="-78"/>
                <a:cs typeface="Sakkal Majalla" panose="02000000000000000000" pitchFamily="2" charset="-78"/>
              </a:rPr>
              <a:t>مقاعد المسافران على الدرجة </a:t>
            </a:r>
            <a:r>
              <a:rPr lang="ar-BH" sz="2800" b="1" dirty="0" smtClean="0">
                <a:solidFill>
                  <a:schemeClr val="tx2"/>
                </a:solidFill>
                <a:latin typeface="Sakkal Majalla" panose="02000000000000000000" pitchFamily="2" charset="-78"/>
                <a:cs typeface="Sakkal Majalla" panose="02000000000000000000" pitchFamily="2" charset="-78"/>
              </a:rPr>
              <a:t>الأولى.</a:t>
            </a:r>
            <a:r>
              <a:rPr lang="ar-BH" sz="2800" b="1" dirty="0" smtClean="0">
                <a:solidFill>
                  <a:schemeClr val="tx2"/>
                </a:solidFill>
                <a:latin typeface="Sakkal Majalla" panose="02000000000000000000" pitchFamily="2" charset="-78"/>
                <a:cs typeface="Sakkal Majalla" panose="02000000000000000000" pitchFamily="2" charset="-78"/>
                <a:sym typeface="Wingdings" panose="05000000000000000000" pitchFamily="2" charset="2"/>
              </a:rPr>
              <a:t></a:t>
            </a:r>
            <a:endParaRPr lang="ar-SA" sz="2800" b="1" dirty="0">
              <a:solidFill>
                <a:schemeClr val="tx2"/>
              </a:solidFill>
              <a:latin typeface="Sakkal Majalla" panose="02000000000000000000" pitchFamily="2" charset="-78"/>
              <a:cs typeface="Sakkal Majalla" panose="02000000000000000000" pitchFamily="2" charset="-78"/>
            </a:endParaRPr>
          </a:p>
        </p:txBody>
      </p:sp>
      <p:pic>
        <p:nvPicPr>
          <p:cNvPr id="7" name="صورة 6"/>
          <p:cNvPicPr>
            <a:picLocks noChangeAspect="1"/>
          </p:cNvPicPr>
          <p:nvPr/>
        </p:nvPicPr>
        <p:blipFill rotWithShape="1">
          <a:blip r:embed="rId3"/>
          <a:srcRect l="10589" t="28951" r="54892" b="16880"/>
          <a:stretch/>
        </p:blipFill>
        <p:spPr>
          <a:xfrm>
            <a:off x="6575990" y="1492705"/>
            <a:ext cx="5475112" cy="4830527"/>
          </a:xfrm>
          <a:prstGeom prst="rect">
            <a:avLst/>
          </a:prstGeom>
        </p:spPr>
      </p:pic>
      <p:sp>
        <p:nvSpPr>
          <p:cNvPr id="1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
        <p:nvSpPr>
          <p:cNvPr id="8" name="Rectangle 6"/>
          <p:cNvSpPr/>
          <p:nvPr/>
        </p:nvSpPr>
        <p:spPr>
          <a:xfrm>
            <a:off x="4303097" y="262324"/>
            <a:ext cx="7279725"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9" name="Google Shape;606;p37">
            <a:extLst>
              <a:ext uri="{FF2B5EF4-FFF2-40B4-BE49-F238E27FC236}">
                <a16:creationId xmlns="" xmlns:a16="http://schemas.microsoft.com/office/drawing/2014/main" id="{CCB4F4C1-BB4A-475E-A861-3F78AFB5FF07}"/>
              </a:ext>
            </a:extLst>
          </p:cNvPr>
          <p:cNvGrpSpPr/>
          <p:nvPr/>
        </p:nvGrpSpPr>
        <p:grpSpPr>
          <a:xfrm>
            <a:off x="10988866" y="293301"/>
            <a:ext cx="751685" cy="838520"/>
            <a:chOff x="1923675" y="1633650"/>
            <a:chExt cx="436000" cy="435975"/>
          </a:xfrm>
        </p:grpSpPr>
        <p:sp>
          <p:nvSpPr>
            <p:cNvPr id="10" name="Google Shape;607;p37">
              <a:extLst>
                <a:ext uri="{FF2B5EF4-FFF2-40B4-BE49-F238E27FC236}">
                  <a16:creationId xmlns="" xmlns:a16="http://schemas.microsoft.com/office/drawing/2014/main"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8;p37">
              <a:extLst>
                <a:ext uri="{FF2B5EF4-FFF2-40B4-BE49-F238E27FC236}">
                  <a16:creationId xmlns="" xmlns:a16="http://schemas.microsoft.com/office/drawing/2014/main"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9;p37">
              <a:extLst>
                <a:ext uri="{FF2B5EF4-FFF2-40B4-BE49-F238E27FC236}">
                  <a16:creationId xmlns="" xmlns:a16="http://schemas.microsoft.com/office/drawing/2014/main"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0;p37">
              <a:extLst>
                <a:ext uri="{FF2B5EF4-FFF2-40B4-BE49-F238E27FC236}">
                  <a16:creationId xmlns="" xmlns:a16="http://schemas.microsoft.com/office/drawing/2014/main"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1;p37">
              <a:extLst>
                <a:ext uri="{FF2B5EF4-FFF2-40B4-BE49-F238E27FC236}">
                  <a16:creationId xmlns="" xmlns:a16="http://schemas.microsoft.com/office/drawing/2014/main"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2;p37">
              <a:extLst>
                <a:ext uri="{FF2B5EF4-FFF2-40B4-BE49-F238E27FC236}">
                  <a16:creationId xmlns="" xmlns:a16="http://schemas.microsoft.com/office/drawing/2014/main"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Flowchart: Terminator 5">
            <a:hlinkClick r:id="rId4" action="ppaction://hlinksldjump"/>
          </p:cNvPr>
          <p:cNvSpPr/>
          <p:nvPr/>
        </p:nvSpPr>
        <p:spPr>
          <a:xfrm>
            <a:off x="363071" y="5739190"/>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113204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1339" y="374880"/>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بيانات الحجوزات في الأجهزة الآلية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r" rtl="1">
              <a:buFont typeface="Wingdings" panose="05000000000000000000" pitchFamily="2" charset="2"/>
              <a:buChar char="ü"/>
            </a:pPr>
            <a:r>
              <a:rPr lang="ar-BH" sz="3200" b="1" dirty="0">
                <a:solidFill>
                  <a:schemeClr val="tx1"/>
                </a:solidFill>
                <a:latin typeface="Sakkal Majalla" panose="02000000000000000000" pitchFamily="2" charset="-78"/>
                <a:cs typeface="Sakkal Majalla" panose="02000000000000000000" pitchFamily="2" charset="-78"/>
              </a:rPr>
              <a:t>اسم المسافر(اسم </a:t>
            </a:r>
            <a:r>
              <a:rPr lang="ar-BH" sz="3200" b="1" dirty="0" smtClean="0">
                <a:solidFill>
                  <a:schemeClr val="tx1"/>
                </a:solidFill>
                <a:latin typeface="Sakkal Majalla" panose="02000000000000000000" pitchFamily="2" charset="-78"/>
                <a:cs typeface="Sakkal Majalla" panose="02000000000000000000" pitchFamily="2" charset="-78"/>
              </a:rPr>
              <a:t>العائلة/ </a:t>
            </a:r>
            <a:r>
              <a:rPr lang="ar-BH" sz="3200" b="1" dirty="0">
                <a:solidFill>
                  <a:schemeClr val="tx1"/>
                </a:solidFill>
                <a:latin typeface="Sakkal Majalla" panose="02000000000000000000" pitchFamily="2" charset="-78"/>
                <a:cs typeface="Sakkal Majalla" panose="02000000000000000000" pitchFamily="2" charset="-78"/>
              </a:rPr>
              <a:t>الاسم الأول واللقب).</a:t>
            </a:r>
            <a:endParaRPr lang="en-US" sz="3200" b="1" dirty="0">
              <a:solidFill>
                <a:schemeClr val="tx1"/>
              </a:solidFill>
              <a:latin typeface="Sakkal Majalla" panose="02000000000000000000" pitchFamily="2" charset="-78"/>
              <a:cs typeface="Sakkal Majalla" panose="02000000000000000000" pitchFamily="2" charset="-78"/>
            </a:endParaRPr>
          </a:p>
          <a:p>
            <a:pPr marL="457200" lvl="0" indent="-457200" algn="r" rtl="1">
              <a:buFont typeface="Wingdings" panose="05000000000000000000" pitchFamily="2" charset="2"/>
              <a:buChar char="ü"/>
            </a:pPr>
            <a:r>
              <a:rPr lang="ar-BH" sz="3200" b="1" dirty="0" smtClean="0">
                <a:solidFill>
                  <a:schemeClr val="tx1"/>
                </a:solidFill>
                <a:latin typeface="Sakkal Majalla" panose="02000000000000000000" pitchFamily="2" charset="-78"/>
                <a:cs typeface="Sakkal Majalla" panose="02000000000000000000" pitchFamily="2" charset="-78"/>
              </a:rPr>
              <a:t>أرقام </a:t>
            </a:r>
            <a:r>
              <a:rPr lang="ar-BH" sz="3200" b="1" dirty="0">
                <a:solidFill>
                  <a:schemeClr val="tx1"/>
                </a:solidFill>
                <a:latin typeface="Sakkal Majalla" panose="02000000000000000000" pitchFamily="2" charset="-78"/>
                <a:cs typeface="Sakkal Majalla" panose="02000000000000000000" pitchFamily="2" charset="-78"/>
              </a:rPr>
              <a:t>الرحلات، </a:t>
            </a:r>
            <a:r>
              <a:rPr lang="ar-BH" sz="3200" b="1" dirty="0" smtClean="0">
                <a:solidFill>
                  <a:schemeClr val="tx1"/>
                </a:solidFill>
                <a:latin typeface="Sakkal Majalla" panose="02000000000000000000" pitchFamily="2" charset="-78"/>
                <a:cs typeface="Sakkal Majalla" panose="02000000000000000000" pitchFamily="2" charset="-78"/>
              </a:rPr>
              <a:t>الدرجة، </a:t>
            </a:r>
            <a:r>
              <a:rPr lang="ar-BH" sz="3200" b="1" dirty="0">
                <a:solidFill>
                  <a:schemeClr val="tx1"/>
                </a:solidFill>
                <a:latin typeface="Sakkal Majalla" panose="02000000000000000000" pitchFamily="2" charset="-78"/>
                <a:cs typeface="Sakkal Majalla" panose="02000000000000000000" pitchFamily="2" charset="-78"/>
              </a:rPr>
              <a:t>التواريخ، من </a:t>
            </a:r>
            <a:r>
              <a:rPr lang="ar-BH" sz="3200" b="1" dirty="0" smtClean="0">
                <a:solidFill>
                  <a:schemeClr val="tx1"/>
                </a:solidFill>
                <a:latin typeface="Sakkal Majalla" panose="02000000000000000000" pitchFamily="2" charset="-78"/>
                <a:cs typeface="Sakkal Majalla" panose="02000000000000000000" pitchFamily="2" charset="-78"/>
              </a:rPr>
              <a:t>وإلى </a:t>
            </a:r>
            <a:r>
              <a:rPr lang="ar-BH" sz="3200" b="1" dirty="0">
                <a:solidFill>
                  <a:schemeClr val="tx1"/>
                </a:solidFill>
                <a:latin typeface="Sakkal Majalla" panose="02000000000000000000" pitchFamily="2" charset="-78"/>
                <a:cs typeface="Sakkal Majalla" panose="02000000000000000000" pitchFamily="2" charset="-78"/>
              </a:rPr>
              <a:t>ووضع الحجوزات وما طرأ عليها من تغيير. </a:t>
            </a:r>
            <a:endParaRPr lang="ar-BH" sz="3200" b="1" dirty="0" smtClean="0">
              <a:solidFill>
                <a:schemeClr val="tx1"/>
              </a:solidFill>
              <a:latin typeface="Sakkal Majalla" panose="02000000000000000000" pitchFamily="2" charset="-78"/>
              <a:cs typeface="Sakkal Majalla" panose="02000000000000000000" pitchFamily="2" charset="-78"/>
            </a:endParaRPr>
          </a:p>
          <a:p>
            <a:pPr marL="457200" lvl="0" indent="-457200" algn="r" rtl="1">
              <a:buFont typeface="Wingdings" panose="05000000000000000000" pitchFamily="2" charset="2"/>
              <a:buChar char="ü"/>
            </a:pPr>
            <a:r>
              <a:rPr lang="ar-BH" sz="3200" b="1" dirty="0" smtClean="0">
                <a:solidFill>
                  <a:schemeClr val="tx1"/>
                </a:solidFill>
                <a:latin typeface="Sakkal Majalla" panose="02000000000000000000" pitchFamily="2" charset="-78"/>
                <a:cs typeface="Sakkal Majalla" panose="02000000000000000000" pitchFamily="2" charset="-78"/>
              </a:rPr>
              <a:t>رمز </a:t>
            </a:r>
            <a:r>
              <a:rPr lang="ar-BH" sz="3200" b="1" dirty="0">
                <a:solidFill>
                  <a:schemeClr val="tx1"/>
                </a:solidFill>
                <a:latin typeface="Sakkal Majalla" panose="02000000000000000000" pitchFamily="2" charset="-78"/>
                <a:cs typeface="Sakkal Majalla" panose="02000000000000000000" pitchFamily="2" charset="-78"/>
              </a:rPr>
              <a:t>للشخص </a:t>
            </a:r>
            <a:r>
              <a:rPr lang="ar-BH" sz="3200" b="1" dirty="0" smtClean="0">
                <a:solidFill>
                  <a:schemeClr val="tx1"/>
                </a:solidFill>
                <a:latin typeface="Sakkal Majalla" panose="02000000000000000000" pitchFamily="2" charset="-78"/>
                <a:cs typeface="Sakkal Majalla" panose="02000000000000000000" pitchFamily="2" charset="-78"/>
              </a:rPr>
              <a:t>أو </a:t>
            </a:r>
            <a:r>
              <a:rPr lang="ar-BH" sz="3200" b="1" dirty="0">
                <a:solidFill>
                  <a:schemeClr val="tx1"/>
                </a:solidFill>
                <a:latin typeface="Sakkal Majalla" panose="02000000000000000000" pitchFamily="2" charset="-78"/>
                <a:cs typeface="Sakkal Majalla" panose="02000000000000000000" pitchFamily="2" charset="-78"/>
              </a:rPr>
              <a:t>الوكيل الذي قام بالحجوزات.</a:t>
            </a:r>
          </a:p>
          <a:p>
            <a:pPr marL="457200" lvl="0" indent="-457200" algn="r" rtl="1">
              <a:buFont typeface="Wingdings" panose="05000000000000000000" pitchFamily="2" charset="2"/>
              <a:buChar char="ü"/>
            </a:pPr>
            <a:r>
              <a:rPr lang="ar-BH" sz="3200" b="1" dirty="0" smtClean="0">
                <a:solidFill>
                  <a:schemeClr val="tx1"/>
                </a:solidFill>
                <a:latin typeface="Sakkal Majalla" panose="02000000000000000000" pitchFamily="2" charset="-78"/>
                <a:cs typeface="Sakkal Majalla" panose="02000000000000000000" pitchFamily="2" charset="-78"/>
              </a:rPr>
              <a:t>أرقام </a:t>
            </a:r>
            <a:r>
              <a:rPr lang="ar-BH" sz="3200" b="1" dirty="0">
                <a:solidFill>
                  <a:schemeClr val="tx1"/>
                </a:solidFill>
                <a:latin typeface="Sakkal Majalla" panose="02000000000000000000" pitchFamily="2" charset="-78"/>
                <a:cs typeface="Sakkal Majalla" panose="02000000000000000000" pitchFamily="2" charset="-78"/>
              </a:rPr>
              <a:t>الهواتف الخاصة بالمسافرين في مكان </a:t>
            </a:r>
            <a:r>
              <a:rPr lang="ar-BH" sz="3200" b="1" dirty="0" smtClean="0">
                <a:solidFill>
                  <a:schemeClr val="tx1"/>
                </a:solidFill>
                <a:latin typeface="Sakkal Majalla" panose="02000000000000000000" pitchFamily="2" charset="-78"/>
                <a:cs typeface="Sakkal Majalla" panose="02000000000000000000" pitchFamily="2" charset="-78"/>
              </a:rPr>
              <a:t>الإقامة </a:t>
            </a:r>
            <a:r>
              <a:rPr lang="ar-BH" sz="3200" b="1" dirty="0">
                <a:solidFill>
                  <a:schemeClr val="tx1"/>
                </a:solidFill>
                <a:latin typeface="Sakkal Majalla" panose="02000000000000000000" pitchFamily="2" charset="-78"/>
                <a:cs typeface="Sakkal Majalla" panose="02000000000000000000" pitchFamily="2" charset="-78"/>
              </a:rPr>
              <a:t>ووجهة السفر واسم وكالة السفر ورقم هاتفها.</a:t>
            </a:r>
          </a:p>
          <a:p>
            <a:pPr marL="457200" lvl="0" indent="-457200" algn="r" rtl="1">
              <a:buFont typeface="Wingdings" panose="05000000000000000000" pitchFamily="2" charset="2"/>
              <a:buChar char="ü"/>
            </a:pPr>
            <a:r>
              <a:rPr lang="ar-BH" sz="3200" b="1" dirty="0">
                <a:solidFill>
                  <a:schemeClr val="tx1"/>
                </a:solidFill>
                <a:latin typeface="Sakkal Majalla" panose="02000000000000000000" pitchFamily="2" charset="-78"/>
                <a:cs typeface="Sakkal Majalla" panose="02000000000000000000" pitchFamily="2" charset="-78"/>
              </a:rPr>
              <a:t>حجوزات مقاعد </a:t>
            </a:r>
            <a:r>
              <a:rPr lang="ar-BH" sz="3200" b="1" dirty="0" smtClean="0">
                <a:solidFill>
                  <a:schemeClr val="tx1"/>
                </a:solidFill>
                <a:latin typeface="Sakkal Majalla" panose="02000000000000000000" pitchFamily="2" charset="-78"/>
                <a:cs typeface="Sakkal Majalla" panose="02000000000000000000" pitchFamily="2" charset="-78"/>
              </a:rPr>
              <a:t>أو </a:t>
            </a:r>
            <a:r>
              <a:rPr lang="ar-BH" sz="3200" b="1" dirty="0">
                <a:solidFill>
                  <a:schemeClr val="tx1"/>
                </a:solidFill>
                <a:latin typeface="Sakkal Majalla" panose="02000000000000000000" pitchFamily="2" charset="-78"/>
                <a:cs typeface="Sakkal Majalla" panose="02000000000000000000" pitchFamily="2" charset="-78"/>
              </a:rPr>
              <a:t>فنادق </a:t>
            </a:r>
            <a:r>
              <a:rPr lang="ar-BH" sz="3200" b="1" dirty="0" smtClean="0">
                <a:solidFill>
                  <a:schemeClr val="tx1"/>
                </a:solidFill>
                <a:latin typeface="Sakkal Majalla" panose="02000000000000000000" pitchFamily="2" charset="-78"/>
                <a:cs typeface="Sakkal Majalla" panose="02000000000000000000" pitchFamily="2" charset="-78"/>
              </a:rPr>
              <a:t>أو </a:t>
            </a:r>
            <a:r>
              <a:rPr lang="ar-BH" sz="3200" b="1" dirty="0">
                <a:solidFill>
                  <a:schemeClr val="tx1"/>
                </a:solidFill>
                <a:latin typeface="Sakkal Majalla" panose="02000000000000000000" pitchFamily="2" charset="-78"/>
                <a:cs typeface="Sakkal Majalla" panose="02000000000000000000" pitchFamily="2" charset="-78"/>
              </a:rPr>
              <a:t>سيارات مؤجرة.</a:t>
            </a:r>
          </a:p>
          <a:p>
            <a:pPr marL="457200" lvl="0" indent="-457200" algn="r" rtl="1">
              <a:buFont typeface="Wingdings" panose="05000000000000000000" pitchFamily="2" charset="2"/>
              <a:buChar char="ü"/>
            </a:pPr>
            <a:r>
              <a:rPr lang="ar-BH" sz="3200" b="1" dirty="0" smtClean="0">
                <a:solidFill>
                  <a:schemeClr val="tx1"/>
                </a:solidFill>
                <a:latin typeface="Sakkal Majalla" panose="02000000000000000000" pitchFamily="2" charset="-78"/>
                <a:cs typeface="Sakkal Majalla" panose="02000000000000000000" pitchFamily="2" charset="-78"/>
              </a:rPr>
              <a:t>أرقام </a:t>
            </a:r>
            <a:r>
              <a:rPr lang="ar-BH" sz="3200" b="1" dirty="0">
                <a:solidFill>
                  <a:schemeClr val="tx1"/>
                </a:solidFill>
                <a:latin typeface="Sakkal Majalla" panose="02000000000000000000" pitchFamily="2" charset="-78"/>
                <a:cs typeface="Sakkal Majalla" panose="02000000000000000000" pitchFamily="2" charset="-78"/>
              </a:rPr>
              <a:t>الحجوزات والوجبات  الخاصة (مثل وجبات النباتيين).</a:t>
            </a:r>
          </a:p>
          <a:p>
            <a:pPr marL="457200" lvl="0" indent="-457200" algn="r" rtl="1">
              <a:buFont typeface="Wingdings" panose="05000000000000000000" pitchFamily="2" charset="2"/>
              <a:buChar char="ü"/>
            </a:pPr>
            <a:r>
              <a:rPr lang="ar-BH" sz="3200" b="1" dirty="0">
                <a:solidFill>
                  <a:schemeClr val="tx1"/>
                </a:solidFill>
                <a:latin typeface="Sakkal Majalla" panose="02000000000000000000" pitchFamily="2" charset="-78"/>
                <a:cs typeface="Sakkal Majalla" panose="02000000000000000000" pitchFamily="2" charset="-78"/>
              </a:rPr>
              <a:t>عضوية المسافر الدائم للمشتركين في هذا البرنامج.</a:t>
            </a:r>
          </a:p>
          <a:p>
            <a:pPr marL="457200" lvl="0" indent="-457200" algn="r" rtl="1">
              <a:buFont typeface="Wingdings" panose="05000000000000000000" pitchFamily="2" charset="2"/>
              <a:buChar char="ü"/>
            </a:pPr>
            <a:r>
              <a:rPr lang="ar-BH" sz="3200" b="1" dirty="0">
                <a:solidFill>
                  <a:schemeClr val="tx1"/>
                </a:solidFill>
                <a:latin typeface="Sakkal Majalla" panose="02000000000000000000" pitchFamily="2" charset="-78"/>
                <a:cs typeface="Sakkal Majalla" panose="02000000000000000000" pitchFamily="2" charset="-78"/>
              </a:rPr>
              <a:t>أرقام التذاكر وتفاصيلها متى ما أصدرت.</a:t>
            </a:r>
          </a:p>
          <a:p>
            <a:pPr marL="457200" lvl="0" indent="-457200" algn="r" rtl="1">
              <a:buFont typeface="Wingdings" panose="05000000000000000000" pitchFamily="2" charset="2"/>
              <a:buChar char="ü"/>
            </a:pPr>
            <a:r>
              <a:rPr lang="ar-BH" sz="3200" b="1" dirty="0">
                <a:solidFill>
                  <a:schemeClr val="tx1"/>
                </a:solidFill>
                <a:latin typeface="Sakkal Majalla" panose="02000000000000000000" pitchFamily="2" charset="-78"/>
                <a:cs typeface="Sakkal Majalla" panose="02000000000000000000" pitchFamily="2" charset="-78"/>
              </a:rPr>
              <a:t>ملاحظات عامه.</a:t>
            </a: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3438114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6747" y="317622"/>
            <a:ext cx="6486894" cy="830997"/>
          </a:xfrm>
          <a:prstGeom prst="rect">
            <a:avLst/>
          </a:prstGeom>
        </p:spPr>
        <p:txBody>
          <a:bodyPr wrap="square">
            <a:spAutoFit/>
          </a:bodyPr>
          <a:lstStyle/>
          <a:p>
            <a:pPr algn="ctr"/>
            <a:r>
              <a:rPr lang="ar-BH" sz="4800" dirty="0" smtClean="0">
                <a:ln w="9525">
                  <a:noFill/>
                  <a:prstDash val="solid"/>
                </a:ln>
                <a:solidFill>
                  <a:schemeClr val="bg1"/>
                </a:solidFill>
                <a:latin typeface="Arial Black" panose="020B0A04020102020204" pitchFamily="34" charset="0"/>
                <a:cs typeface="PT Bold Heading" panose="02010400000000000000" pitchFamily="2" charset="-78"/>
              </a:rPr>
              <a:t>أولاً:  الحجوزات</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defTabSz="914012" rtl="1">
              <a:spcBef>
                <a:spcPts val="600"/>
              </a:spcBef>
              <a:spcAft>
                <a:spcPts val="600"/>
              </a:spcAft>
              <a:defRPr/>
            </a:pPr>
            <a:endParaRPr lang="en-US" sz="3600"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pic>
        <p:nvPicPr>
          <p:cNvPr id="5122" name="Picture 2" descr="https://attachment.outlook.live.net/owa/MSA%3Aumtalal_78%40hotmail.com/service.svc/s/GetAttachmentThumbnail?id=AQMkADAwATY0MDABLWE4ZjgtOTUzOS0wMAItMDAKAEYAAAOIuzfiWFLaRLMgeSORRt5lBwDoygPhDBm1RYR7PhfwAf2wAAACAQwAAADoygPhDBm1RYR7PhfwAf2wAAQBU8bNAAAAARIAEAB0rsVP5Y87RplQ1YIZZM9r&amp;thumbnailType=2&amp;isc=1&amp;token=eyJhbGciOiJSUzI1NiIsImtpZCI6IjU2MzU4ODUyMzRCOTI1MkRERTAwNTc2NkQ5RDlGMjc2NTY1RjYzRTIiLCJ0eXAiOiJKV1QiLCJ4NXQiOiJWaldJVWpTNUpTM2VBRmRtMmRueWRsWmZZLUkifQ.eyJvcmlnaW4iOiJodHRwczovL291dGxvb2subGl2ZS5jb20iLCJ1YyI6IjhmMTBhOTMzZWYwYTQ3NmI4YTJhY2VkZjAyOThmZjcxIiwidmVyIjoiRXhjaGFuZ2UuQ2FsbGJhY2suVjEiLCJhcHBjdHhzZW5kZXIiOiJPd2FEb3dubG9hZEA4NGRmOWU3Zi1lOWY2LTQwYWYtYjQzNS1hYWFhYWFhYWFhYWEiLCJpc3NyaW5nIjoiV1ciLCJhcHBjdHgiOiJ7XCJtc2V4Y2hwcm90XCI6XCJvd2FcIixcInB1aWRcIjpcIjE3NTkyMjE0MzkzMDUwMTdcIixcInNjb3BlXCI6XCJPd2FEb3dubG9hZFwiLFwib2lkXCI6XCIwMDA2NDAwMC1hOGY4LTk1MzktMDAwMC0wMDAwMDAwMDAwMDBcIixcInByaW1hcnlzaWRcIjpcIlMtMS0yODI3LTQwOTYwMC0yODM0ODYzNDE3XCJ9IiwibmJmIjoxNjA2Mjg2MzgxLCJleHAiOjE2MDYyODY5ODEsImlzcyI6IjAwMDAwMDAyLTAwMDAtMGZmMS1jZTAwLTAwMDAwMDAwMDAwMEA4NGRmOWU3Zi1lOWY2LTQwYWYtYjQzNS1hYWFhYWFhYWFhYWEiLCJhdWQiOiIwMDAwMDAwMi0wMDAwLTBmZjEtY2UwMC0wMDAwMDAwMDAwMDAvYXR0YWNobWVudC5vdXRsb29rLmxpdmUubmV0QDg0ZGY5ZTdmLWU5ZjYtNDBhZi1iNDM1LWFhYWFhYWFhYWFhYSIsImhhcHAiOiJvd2EifQ.t09WTBZLFsU6eF1ATaQIgmuYgmhDs7A28LFmJJwphzQy6Qt_1oF2zQSCpJtY0s2df1-WfiPHMgg4SMOkH2BD2Jy7I_mjX087B4rEqzGqPuKHDf6gJlexg1jt2IDZhLZ60MmJb7SLPlnE-gj2hdIUHYku5Bx8rZnnatGDZEr60m-3Yet9QJhknXdkhaVOI95_2DQ93snJbXPCMu6P_2pvZaLvWbP6DzKz77xxtol_U1Xxo2MOASkmHnWRWgcVikL6Jj9ix68pMWHr38T_E6e9Vg5w3zagVYNwu6U_hPqaS7OeYkvkf3iRNtOPl15ALqCyZIYnRnZ02iy0Cch5QIvPyA&amp;X-OWA-CANARY=NR6fFjQrFkurWqAXdFrNUADK3jINkdgY6eYfg-SjXaKIy8RI8vp_5CQCOXMrkZUMuQhMNhuf5XI.&amp;owa=outlook.live.com&amp;scriptVer=20201116002.04&amp;animation=true"/>
          <p:cNvPicPr>
            <a:picLocks noChangeAspect="1" noChangeArrowheads="1"/>
          </p:cNvPicPr>
          <p:nvPr/>
        </p:nvPicPr>
        <p:blipFill rotWithShape="1">
          <a:blip r:embed="rId3">
            <a:extLst>
              <a:ext uri="{28A0092B-C50C-407E-A947-70E740481C1C}">
                <a14:useLocalDpi xmlns:a14="http://schemas.microsoft.com/office/drawing/2010/main" val="0"/>
              </a:ext>
            </a:extLst>
          </a:blip>
          <a:srcRect l="1022" t="2359" r="2432" b="1851"/>
          <a:stretch/>
        </p:blipFill>
        <p:spPr bwMode="auto">
          <a:xfrm>
            <a:off x="0" y="453614"/>
            <a:ext cx="5930154" cy="5916706"/>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6273786" y="2770094"/>
            <a:ext cx="5433684" cy="2062103"/>
          </a:xfrm>
          <a:prstGeom prst="rect">
            <a:avLst/>
          </a:prstGeom>
          <a:noFill/>
        </p:spPr>
        <p:txBody>
          <a:bodyPr wrap="square" rtlCol="1">
            <a:spAutoFit/>
          </a:bodyPr>
          <a:lstStyle/>
          <a:p>
            <a:pPr algn="just" rtl="1"/>
            <a:r>
              <a:rPr lang="ar-BH" sz="3200" b="1" dirty="0" smtClean="0">
                <a:latin typeface="Sakkal Majalla" panose="02000000000000000000" pitchFamily="2" charset="-78"/>
                <a:cs typeface="Sakkal Majalla" panose="02000000000000000000" pitchFamily="2" charset="-78"/>
              </a:rPr>
              <a:t>بعد انتهاء السفر تحتفظ شركات الطيران بهذه الحجوزات إما في نفس الجهاز الآلي أو في جهاز آخر حتى يتم الرجوع إليها في حالة وجود استفسارات أو شكاوي.</a:t>
            </a:r>
            <a:endParaRPr lang="ar-BH"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5821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6747" y="317622"/>
            <a:ext cx="6486894" cy="830997"/>
          </a:xfrm>
          <a:prstGeom prst="rect">
            <a:avLst/>
          </a:prstGeom>
        </p:spPr>
        <p:txBody>
          <a:bodyPr wrap="squar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أولاً:  الحجوزات</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fontAlgn="auto">
              <a:spcAft>
                <a:spcPts val="0"/>
              </a:spcAft>
              <a:buFont typeface="Arial" panose="020B0604020202020204" pitchFamily="34" charset="0"/>
              <a:buNone/>
              <a:defRPr/>
            </a:pPr>
            <a:r>
              <a:rPr lang="ar-BH" sz="4000" dirty="0" smtClean="0">
                <a:solidFill>
                  <a:srgbClr val="C00000"/>
                </a:solidFill>
                <a:latin typeface="Sakkal Majalla" panose="02000000000000000000" pitchFamily="2" charset="-78"/>
                <a:cs typeface="PT Bold Heading" panose="02010400000000000000" pitchFamily="2" charset="-78"/>
              </a:rPr>
              <a:t>الرحلات والدرجات:</a:t>
            </a:r>
          </a:p>
          <a:p>
            <a:pPr algn="r" rtl="1" fontAlgn="auto">
              <a:spcAft>
                <a:spcPts val="0"/>
              </a:spcAft>
              <a:buFont typeface="Arial" panose="020B0604020202020204" pitchFamily="34" charset="0"/>
              <a:buNone/>
              <a:defRPr/>
            </a:pPr>
            <a:r>
              <a:rPr lang="ar-BH" sz="3600" b="1" dirty="0" smtClean="0">
                <a:solidFill>
                  <a:schemeClr val="tx1"/>
                </a:solidFill>
                <a:latin typeface="Sakkal Majalla" panose="02000000000000000000" pitchFamily="2" charset="-78"/>
                <a:cs typeface="Sakkal Majalla" panose="02000000000000000000" pitchFamily="2" charset="-78"/>
              </a:rPr>
              <a:t>تقوم </a:t>
            </a:r>
            <a:r>
              <a:rPr lang="ar-BH" sz="3600" b="1" dirty="0">
                <a:solidFill>
                  <a:schemeClr val="tx1"/>
                </a:solidFill>
                <a:latin typeface="Sakkal Majalla" panose="02000000000000000000" pitchFamily="2" charset="-78"/>
                <a:cs typeface="Sakkal Majalla" panose="02000000000000000000" pitchFamily="2" charset="-78"/>
              </a:rPr>
              <a:t>الشركات بتغيير جداول رحلاتها في حال :</a:t>
            </a:r>
          </a:p>
          <a:p>
            <a:pPr algn="r" rtl="1" fontAlgn="auto">
              <a:spcAft>
                <a:spcPts val="0"/>
              </a:spcAft>
              <a:buFont typeface="Arial" panose="020B0604020202020204" pitchFamily="34" charset="0"/>
              <a:buNone/>
              <a:defRPr/>
            </a:pPr>
            <a:endParaRPr lang="ar-BH" sz="3600" b="1" dirty="0">
              <a:solidFill>
                <a:schemeClr val="tx1"/>
              </a:solidFill>
              <a:latin typeface="Sakkal Majalla" panose="02000000000000000000" pitchFamily="2" charset="-78"/>
              <a:cs typeface="Sakkal Majalla" panose="02000000000000000000" pitchFamily="2" charset="-78"/>
            </a:endParaRPr>
          </a:p>
          <a:p>
            <a:pPr marL="514350" indent="-514350" algn="r" rtl="1" fontAlgn="auto">
              <a:spcAft>
                <a:spcPts val="0"/>
              </a:spcAft>
              <a:buFont typeface="+mj-lt"/>
              <a:buAutoNum type="arabicPeriod"/>
              <a:defRPr/>
            </a:pPr>
            <a:r>
              <a:rPr lang="ar-BH" sz="3600" b="1" dirty="0">
                <a:solidFill>
                  <a:schemeClr val="tx1"/>
                </a:solidFill>
                <a:latin typeface="Sakkal Majalla" panose="02000000000000000000" pitchFamily="2" charset="-78"/>
                <a:cs typeface="Sakkal Majalla" panose="02000000000000000000" pitchFamily="2" charset="-78"/>
              </a:rPr>
              <a:t>عدم تواجد الطائرات </a:t>
            </a:r>
            <a:r>
              <a:rPr lang="ar-BH" sz="3600" b="1" dirty="0" smtClean="0">
                <a:solidFill>
                  <a:schemeClr val="tx1"/>
                </a:solidFill>
                <a:latin typeface="Sakkal Majalla" panose="02000000000000000000" pitchFamily="2" charset="-78"/>
                <a:cs typeface="Sakkal Majalla" panose="02000000000000000000" pitchFamily="2" charset="-78"/>
              </a:rPr>
              <a:t>نظرًا إلى </a:t>
            </a:r>
            <a:r>
              <a:rPr lang="ar-BH" sz="3600" b="1" dirty="0">
                <a:solidFill>
                  <a:schemeClr val="tx1"/>
                </a:solidFill>
                <a:latin typeface="Sakkal Majalla" panose="02000000000000000000" pitchFamily="2" charset="-78"/>
                <a:cs typeface="Sakkal Majalla" panose="02000000000000000000" pitchFamily="2" charset="-78"/>
              </a:rPr>
              <a:t>صيانتها. </a:t>
            </a:r>
          </a:p>
          <a:p>
            <a:pPr marL="514350" indent="-514350" algn="r" rtl="1" fontAlgn="auto">
              <a:spcAft>
                <a:spcPts val="0"/>
              </a:spcAft>
              <a:buFont typeface="+mj-lt"/>
              <a:buAutoNum type="arabicPeriod"/>
              <a:defRPr/>
            </a:pPr>
            <a:r>
              <a:rPr lang="ar-BH" sz="3600" b="1" dirty="0">
                <a:solidFill>
                  <a:schemeClr val="tx1"/>
                </a:solidFill>
                <a:latin typeface="Sakkal Majalla" panose="02000000000000000000" pitchFamily="2" charset="-78"/>
                <a:cs typeface="Sakkal Majalla" panose="02000000000000000000" pitchFamily="2" charset="-78"/>
              </a:rPr>
              <a:t>صيانة المطارات.</a:t>
            </a:r>
          </a:p>
          <a:p>
            <a:pPr marL="514350" indent="-514350" algn="r" rtl="1" fontAlgn="auto">
              <a:spcAft>
                <a:spcPts val="0"/>
              </a:spcAft>
              <a:buFont typeface="+mj-lt"/>
              <a:buAutoNum type="arabicPeriod"/>
              <a:defRPr/>
            </a:pPr>
            <a:r>
              <a:rPr lang="ar-BH" sz="3600" b="1" dirty="0">
                <a:solidFill>
                  <a:schemeClr val="tx1"/>
                </a:solidFill>
                <a:latin typeface="Sakkal Majalla" panose="02000000000000000000" pitchFamily="2" charset="-78"/>
                <a:cs typeface="Sakkal Majalla" panose="02000000000000000000" pitchFamily="2" charset="-78"/>
              </a:rPr>
              <a:t>تلبية لمتطلبات السوق.</a:t>
            </a:r>
          </a:p>
          <a:p>
            <a:pPr marL="514350" indent="-514350" algn="r" rtl="1" fontAlgn="auto">
              <a:spcAft>
                <a:spcPts val="0"/>
              </a:spcAft>
              <a:buFont typeface="+mj-lt"/>
              <a:buAutoNum type="arabicPeriod"/>
              <a:defRPr/>
            </a:pPr>
            <a:r>
              <a:rPr lang="ar-BH" sz="3600" b="1" dirty="0">
                <a:solidFill>
                  <a:schemeClr val="tx1"/>
                </a:solidFill>
                <a:latin typeface="Sakkal Majalla" panose="02000000000000000000" pitchFamily="2" charset="-78"/>
                <a:cs typeface="Sakkal Majalla" panose="02000000000000000000" pitchFamily="2" charset="-78"/>
              </a:rPr>
              <a:t>تحسين الأوقات إ</a:t>
            </a:r>
            <a:r>
              <a:rPr lang="ar-BH" sz="3600" b="1" dirty="0" smtClean="0">
                <a:solidFill>
                  <a:schemeClr val="tx1"/>
                </a:solidFill>
                <a:latin typeface="Sakkal Majalla" panose="02000000000000000000" pitchFamily="2" charset="-78"/>
                <a:cs typeface="Sakkal Majalla" panose="02000000000000000000" pitchFamily="2" charset="-78"/>
              </a:rPr>
              <a:t>ذا </a:t>
            </a:r>
            <a:r>
              <a:rPr lang="ar-BH" sz="3600" b="1" dirty="0">
                <a:solidFill>
                  <a:schemeClr val="tx1"/>
                </a:solidFill>
                <a:latin typeface="Sakkal Majalla" panose="02000000000000000000" pitchFamily="2" charset="-78"/>
                <a:cs typeface="Sakkal Majalla" panose="02000000000000000000" pitchFamily="2" charset="-78"/>
              </a:rPr>
              <a:t>لزم.</a:t>
            </a:r>
          </a:p>
          <a:p>
            <a:pPr marL="514350" indent="-514350" algn="r" rtl="1" fontAlgn="auto">
              <a:spcAft>
                <a:spcPts val="0"/>
              </a:spcAft>
              <a:buFont typeface="+mj-lt"/>
              <a:buAutoNum type="arabicPeriod"/>
              <a:defRPr/>
            </a:pPr>
            <a:r>
              <a:rPr lang="ar-BH" sz="3600" b="1" dirty="0">
                <a:solidFill>
                  <a:schemeClr val="tx1"/>
                </a:solidFill>
                <a:latin typeface="Sakkal Majalla" panose="02000000000000000000" pitchFamily="2" charset="-78"/>
                <a:cs typeface="Sakkal Majalla" panose="02000000000000000000" pitchFamily="2" charset="-78"/>
              </a:rPr>
              <a:t>مواكبة جدول الحركة بالمطارات.</a:t>
            </a:r>
            <a:endParaRPr lang="en-US" sz="36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pic>
        <p:nvPicPr>
          <p:cNvPr id="26" name="Picture 2" descr="Haramayn Group || Online Umrah Solutions – Room booking Agent |  haramayngroup.com || Online Reservation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36" y="1936377"/>
            <a:ext cx="4846264" cy="422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27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6747" y="317622"/>
            <a:ext cx="6486894" cy="830997"/>
          </a:xfrm>
          <a:prstGeom prst="rect">
            <a:avLst/>
          </a:prstGeom>
        </p:spPr>
        <p:txBody>
          <a:bodyPr wrap="squar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أولاً:  الحجوزات</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lnSpc>
                <a:spcPct val="150000"/>
              </a:lnSpc>
              <a:defRPr/>
            </a:pPr>
            <a:r>
              <a:rPr lang="ar-BH" sz="3600" dirty="0" smtClean="0">
                <a:solidFill>
                  <a:srgbClr val="C00000"/>
                </a:solidFill>
                <a:latin typeface="Sakkal Majalla" panose="02000000000000000000" pitchFamily="2" charset="-78"/>
                <a:cs typeface="PT Bold Heading" panose="02010400000000000000" pitchFamily="2" charset="-78"/>
              </a:rPr>
              <a:t>التحكم في مقاعد الرحلات:</a:t>
            </a:r>
            <a:endParaRPr lang="ar-BH" sz="3600" dirty="0">
              <a:solidFill>
                <a:srgbClr val="C00000"/>
              </a:solidFill>
              <a:latin typeface="Sakkal Majalla" panose="02000000000000000000" pitchFamily="2" charset="-78"/>
              <a:cs typeface="PT Bold Heading" panose="02010400000000000000" pitchFamily="2" charset="-78"/>
            </a:endParaRPr>
          </a:p>
          <a:p>
            <a:pPr marL="571500" indent="-571500" algn="just" rtl="1" fontAlgn="auto">
              <a:lnSpc>
                <a:spcPct val="150000"/>
              </a:lnSpc>
              <a:spcAft>
                <a:spcPts val="0"/>
              </a:spcAft>
              <a:buFont typeface="Wingdings" panose="05000000000000000000" pitchFamily="2" charset="2"/>
              <a:buChar char=""/>
              <a:defRPr/>
            </a:pPr>
            <a:r>
              <a:rPr lang="ar-BH" sz="3200" b="1" dirty="0" smtClean="0">
                <a:solidFill>
                  <a:schemeClr val="tx1"/>
                </a:solidFill>
                <a:latin typeface="Sakkal Majalla" panose="02000000000000000000" pitchFamily="2" charset="-78"/>
                <a:cs typeface="Sakkal Majalla" panose="02000000000000000000" pitchFamily="2" charset="-78"/>
              </a:rPr>
              <a:t>تتيح </a:t>
            </a:r>
            <a:r>
              <a:rPr lang="ar-BH" sz="3200" b="1" dirty="0">
                <a:solidFill>
                  <a:schemeClr val="tx1"/>
                </a:solidFill>
                <a:latin typeface="Sakkal Majalla" panose="02000000000000000000" pitchFamily="2" charset="-78"/>
                <a:cs typeface="Sakkal Majalla" panose="02000000000000000000" pitchFamily="2" charset="-78"/>
              </a:rPr>
              <a:t>الدرجات الأساسية والفرعية المجال لشركات الطيران التحكم في عدد المقاعد المتوافرة للبيع على كل درجه بحسب سعرها وبذلك يمكن تطبيق مبدأ العرض والطلب وتحسين المبيعات. </a:t>
            </a:r>
          </a:p>
          <a:p>
            <a:pPr marL="571500" indent="-571500" algn="just" rtl="1" fontAlgn="auto">
              <a:lnSpc>
                <a:spcPct val="150000"/>
              </a:lnSpc>
              <a:spcAft>
                <a:spcPts val="0"/>
              </a:spcAft>
              <a:buFont typeface="Wingdings" panose="05000000000000000000" pitchFamily="2" charset="2"/>
              <a:buChar char=""/>
              <a:defRPr/>
            </a:pPr>
            <a:r>
              <a:rPr lang="ar-BH" sz="3200" b="1" dirty="0">
                <a:solidFill>
                  <a:schemeClr val="tx1"/>
                </a:solidFill>
                <a:latin typeface="Sakkal Majalla" panose="02000000000000000000" pitchFamily="2" charset="-78"/>
                <a:cs typeface="Sakkal Majalla" panose="02000000000000000000" pitchFamily="2" charset="-78"/>
              </a:rPr>
              <a:t>وفي الغالب ما تكون المقاعد متوافرة على درجات الأسعار المنخفضة متى ما كان تاريخ السفر </a:t>
            </a:r>
            <a:r>
              <a:rPr lang="ar-BH" sz="3200" b="1" dirty="0" smtClean="0">
                <a:solidFill>
                  <a:schemeClr val="tx1"/>
                </a:solidFill>
                <a:latin typeface="Sakkal Majalla" panose="02000000000000000000" pitchFamily="2" charset="-78"/>
                <a:cs typeface="Sakkal Majalla" panose="02000000000000000000" pitchFamily="2" charset="-78"/>
              </a:rPr>
              <a:t>بعيدًا </a:t>
            </a:r>
            <a:r>
              <a:rPr lang="ar-BH" sz="3200" b="1" dirty="0">
                <a:solidFill>
                  <a:schemeClr val="tx1"/>
                </a:solidFill>
                <a:latin typeface="Sakkal Majalla" panose="02000000000000000000" pitchFamily="2" charset="-78"/>
                <a:cs typeface="Sakkal Majalla" panose="02000000000000000000" pitchFamily="2" charset="-78"/>
              </a:rPr>
              <a:t>أو أثناء الشتاء، أما في الصيف وكلما اقترب موعد السفر </a:t>
            </a:r>
            <a:r>
              <a:rPr lang="ar-BH" sz="3200" b="1" dirty="0" smtClean="0">
                <a:solidFill>
                  <a:schemeClr val="tx1"/>
                </a:solidFill>
                <a:latin typeface="Sakkal Majalla" panose="02000000000000000000" pitchFamily="2" charset="-78"/>
                <a:cs typeface="Sakkal Majalla" panose="02000000000000000000" pitchFamily="2" charset="-78"/>
              </a:rPr>
              <a:t>فإن </a:t>
            </a:r>
            <a:r>
              <a:rPr lang="ar-BH" sz="3200" b="1" dirty="0">
                <a:solidFill>
                  <a:schemeClr val="tx1"/>
                </a:solidFill>
                <a:latin typeface="Sakkal Majalla" panose="02000000000000000000" pitchFamily="2" charset="-78"/>
                <a:cs typeface="Sakkal Majalla" panose="02000000000000000000" pitchFamily="2" charset="-78"/>
              </a:rPr>
              <a:t>المقاعد لا تكون متوافرة </a:t>
            </a:r>
            <a:r>
              <a:rPr lang="ar-BH" sz="3200" b="1" dirty="0" smtClean="0">
                <a:solidFill>
                  <a:schemeClr val="tx1"/>
                </a:solidFill>
                <a:latin typeface="Sakkal Majalla" panose="02000000000000000000" pitchFamily="2" charset="-78"/>
                <a:cs typeface="Sakkal Majalla" panose="02000000000000000000" pitchFamily="2" charset="-78"/>
              </a:rPr>
              <a:t>وإن </a:t>
            </a:r>
            <a:r>
              <a:rPr lang="ar-BH" sz="3200" b="1" dirty="0">
                <a:solidFill>
                  <a:schemeClr val="tx1"/>
                </a:solidFill>
                <a:latin typeface="Sakkal Majalla" panose="02000000000000000000" pitchFamily="2" charset="-78"/>
                <a:cs typeface="Sakkal Majalla" panose="02000000000000000000" pitchFamily="2" charset="-78"/>
              </a:rPr>
              <a:t>توفرت فتكون أسعارها بين المعتدلة والمرتفعة.</a:t>
            </a:r>
            <a:endParaRPr lang="en-US" sz="3200" b="1" dirty="0">
              <a:solidFill>
                <a:schemeClr val="tx1"/>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Wingdings" panose="05000000000000000000" pitchFamily="2" charset="2"/>
              <a:buChar char=""/>
              <a:defRPr/>
            </a:pP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spTree>
    <p:extLst>
      <p:ext uri="{BB962C8B-B14F-4D97-AF65-F5344CB8AC3E}">
        <p14:creationId xmlns:p14="http://schemas.microsoft.com/office/powerpoint/2010/main" val="3209854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anim calcmode="lin" valueType="num">
                                      <p:cBhvr additive="base">
                                        <p:cTn id="14"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56747" y="317622"/>
            <a:ext cx="6486894" cy="830997"/>
          </a:xfrm>
          <a:prstGeom prst="rect">
            <a:avLst/>
          </a:prstGeom>
        </p:spPr>
        <p:txBody>
          <a:bodyPr wrap="squar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أولاً:  الحجوزات</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lnSpc>
                <a:spcPct val="150000"/>
              </a:lnSpc>
              <a:defRPr/>
            </a:pPr>
            <a:r>
              <a:rPr lang="ar-BH" sz="3600" dirty="0" smtClean="0">
                <a:solidFill>
                  <a:srgbClr val="C00000"/>
                </a:solidFill>
                <a:latin typeface="Sakkal Majalla" panose="02000000000000000000" pitchFamily="2" charset="-78"/>
                <a:cs typeface="PT Bold Heading" panose="02010400000000000000" pitchFamily="2" charset="-78"/>
              </a:rPr>
              <a:t>الأسعار:</a:t>
            </a:r>
          </a:p>
          <a:p>
            <a:pPr marL="4303713" indent="-303213" algn="just" rtl="1">
              <a:buFont typeface="Wingdings" panose="05000000000000000000" pitchFamily="2" charset="2"/>
              <a:buChar char=""/>
              <a:defRPr/>
            </a:pPr>
            <a:r>
              <a:rPr lang="ar-BH" sz="3600" b="1" dirty="0">
                <a:solidFill>
                  <a:schemeClr val="tx1"/>
                </a:solidFill>
                <a:latin typeface="Sakkal Majalla" panose="02000000000000000000" pitchFamily="2" charset="-78"/>
                <a:cs typeface="Sakkal Majalla" panose="02000000000000000000" pitchFamily="2" charset="-78"/>
              </a:rPr>
              <a:t>تلعب الأسعار </a:t>
            </a:r>
            <a:r>
              <a:rPr lang="ar-BH" sz="3600" b="1" dirty="0" smtClean="0">
                <a:solidFill>
                  <a:schemeClr val="tx1"/>
                </a:solidFill>
                <a:latin typeface="Sakkal Majalla" panose="02000000000000000000" pitchFamily="2" charset="-78"/>
                <a:cs typeface="Sakkal Majalla" panose="02000000000000000000" pitchFamily="2" charset="-78"/>
              </a:rPr>
              <a:t>دورًا جذريًا </a:t>
            </a:r>
            <a:r>
              <a:rPr lang="ar-BH" sz="3600" b="1" dirty="0">
                <a:solidFill>
                  <a:schemeClr val="tx1"/>
                </a:solidFill>
                <a:latin typeface="Sakkal Majalla" panose="02000000000000000000" pitchFamily="2" charset="-78"/>
                <a:cs typeface="Sakkal Majalla" panose="02000000000000000000" pitchFamily="2" charset="-78"/>
              </a:rPr>
              <a:t>في ربحية شركات الطيران وخسارتها</a:t>
            </a:r>
            <a:r>
              <a:rPr lang="ar-BH" sz="3600" b="1" dirty="0" smtClean="0">
                <a:solidFill>
                  <a:schemeClr val="tx1"/>
                </a:solidFill>
                <a:latin typeface="Sakkal Majalla" panose="02000000000000000000" pitchFamily="2" charset="-78"/>
                <a:cs typeface="Sakkal Majalla" panose="02000000000000000000" pitchFamily="2" charset="-78"/>
              </a:rPr>
              <a:t>.  ونظرًا </a:t>
            </a:r>
            <a:r>
              <a:rPr lang="ar-BH" sz="3600" b="1" dirty="0">
                <a:solidFill>
                  <a:schemeClr val="tx1"/>
                </a:solidFill>
                <a:latin typeface="Sakkal Majalla" panose="02000000000000000000" pitchFamily="2" charset="-78"/>
                <a:cs typeface="Sakkal Majalla" panose="02000000000000000000" pitchFamily="2" charset="-78"/>
              </a:rPr>
              <a:t>للتنافس الشديد </a:t>
            </a:r>
            <a:r>
              <a:rPr lang="ar-BH" sz="3600" b="1" dirty="0" smtClean="0">
                <a:solidFill>
                  <a:schemeClr val="tx1"/>
                </a:solidFill>
                <a:latin typeface="Sakkal Majalla" panose="02000000000000000000" pitchFamily="2" charset="-78"/>
                <a:cs typeface="Sakkal Majalla" panose="02000000000000000000" pitchFamily="2" charset="-78"/>
              </a:rPr>
              <a:t>في ما </a:t>
            </a:r>
            <a:r>
              <a:rPr lang="ar-BH" sz="3600" b="1" dirty="0">
                <a:solidFill>
                  <a:schemeClr val="tx1"/>
                </a:solidFill>
                <a:latin typeface="Sakkal Majalla" panose="02000000000000000000" pitchFamily="2" charset="-78"/>
                <a:cs typeface="Sakkal Majalla" panose="02000000000000000000" pitchFamily="2" charset="-78"/>
              </a:rPr>
              <a:t>بينهما </a:t>
            </a:r>
            <a:r>
              <a:rPr lang="ar-BH" sz="3600" b="1" dirty="0" smtClean="0">
                <a:solidFill>
                  <a:schemeClr val="tx1"/>
                </a:solidFill>
                <a:latin typeface="Sakkal Majalla" panose="02000000000000000000" pitchFamily="2" charset="-78"/>
                <a:cs typeface="Sakkal Majalla" panose="02000000000000000000" pitchFamily="2" charset="-78"/>
              </a:rPr>
              <a:t>فإن </a:t>
            </a:r>
            <a:r>
              <a:rPr lang="ar-BH" sz="3600" b="1" dirty="0">
                <a:solidFill>
                  <a:schemeClr val="tx1"/>
                </a:solidFill>
                <a:latin typeface="Sakkal Majalla" panose="02000000000000000000" pitchFamily="2" charset="-78"/>
                <a:cs typeface="Sakkal Majalla" panose="02000000000000000000" pitchFamily="2" charset="-78"/>
              </a:rPr>
              <a:t>التركيز يكون في اختلاف الأسعار بين الشركات للحصول على حصصها في كل سوق </a:t>
            </a:r>
            <a:r>
              <a:rPr lang="ar-BH" sz="3600" b="1" dirty="0" smtClean="0">
                <a:solidFill>
                  <a:schemeClr val="tx1"/>
                </a:solidFill>
                <a:latin typeface="Sakkal Majalla" panose="02000000000000000000" pitchFamily="2" charset="-78"/>
                <a:cs typeface="Sakkal Majalla" panose="02000000000000000000" pitchFamily="2" charset="-78"/>
              </a:rPr>
              <a:t>.</a:t>
            </a:r>
          </a:p>
          <a:p>
            <a:pPr marL="4303713" indent="-303213" algn="just" rtl="1">
              <a:buFont typeface="Wingdings" panose="05000000000000000000" pitchFamily="2" charset="2"/>
              <a:buChar char=""/>
              <a:defRPr/>
            </a:pPr>
            <a:r>
              <a:rPr lang="ar-BH" sz="3600" b="1" dirty="0" smtClean="0">
                <a:solidFill>
                  <a:schemeClr val="tx1"/>
                </a:solidFill>
                <a:latin typeface="Sakkal Majalla" panose="02000000000000000000" pitchFamily="2" charset="-78"/>
                <a:cs typeface="Sakkal Majalla" panose="02000000000000000000" pitchFamily="2" charset="-78"/>
              </a:rPr>
              <a:t>تقوم </a:t>
            </a:r>
            <a:r>
              <a:rPr lang="ar-BH" sz="3600" b="1" dirty="0">
                <a:solidFill>
                  <a:schemeClr val="tx1"/>
                </a:solidFill>
                <a:latin typeface="Sakkal Majalla" panose="02000000000000000000" pitchFamily="2" charset="-78"/>
                <a:cs typeface="Sakkal Majalla" panose="02000000000000000000" pitchFamily="2" charset="-78"/>
              </a:rPr>
              <a:t>شركات الطيران بنشر أسعارها والدرجات التي تباع عليها في أجهزتها وأجهزة </a:t>
            </a:r>
            <a:r>
              <a:rPr lang="ar-BH" sz="3600" b="1" dirty="0" smtClean="0">
                <a:solidFill>
                  <a:schemeClr val="tx1"/>
                </a:solidFill>
                <a:latin typeface="Sakkal Majalla" panose="02000000000000000000" pitchFamily="2" charset="-78"/>
                <a:cs typeface="Sakkal Majalla" panose="02000000000000000000" pitchFamily="2" charset="-78"/>
              </a:rPr>
              <a:t>الوكالات؛ </a:t>
            </a:r>
            <a:r>
              <a:rPr lang="ar-BH" sz="3600" b="1" u="sng" dirty="0">
                <a:solidFill>
                  <a:schemeClr val="tx1"/>
                </a:solidFill>
                <a:latin typeface="Sakkal Majalla" panose="02000000000000000000" pitchFamily="2" charset="-78"/>
                <a:cs typeface="Sakkal Majalla" panose="02000000000000000000" pitchFamily="2" charset="-78"/>
              </a:rPr>
              <a:t>لتسهيل عملية التسعير وإصدار التذاكر</a:t>
            </a:r>
            <a:r>
              <a:rPr lang="ar-BH" sz="3600" b="1" dirty="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50000"/>
              </a:lnSpc>
              <a:defRPr/>
            </a:pPr>
            <a:endParaRPr lang="ar-BH" sz="4400" dirty="0">
              <a:solidFill>
                <a:srgbClr val="C00000"/>
              </a:solidFill>
              <a:latin typeface="Sakkal Majalla" panose="02000000000000000000" pitchFamily="2" charset="-78"/>
              <a:cs typeface="PT Bold Heading" panose="02010400000000000000" pitchFamily="2" charset="-78"/>
            </a:endParaRPr>
          </a:p>
          <a:p>
            <a:pPr algn="r" defTabSz="914012" rtl="1">
              <a:spcBef>
                <a:spcPts val="600"/>
              </a:spcBef>
              <a:spcAft>
                <a:spcPts val="600"/>
              </a:spcAft>
              <a:defRPr/>
            </a:pP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5" name="TextBox 1">
            <a:extLst>
              <a:ext uri="{FF2B5EF4-FFF2-40B4-BE49-F238E27FC236}">
                <a16:creationId xmlns=""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smtClean="0">
                <a:solidFill>
                  <a:srgbClr val="3F5378"/>
                </a:solidFill>
                <a:latin typeface="Sakkal Majalla" panose="02000000000000000000" pitchFamily="2" charset="-78"/>
                <a:cs typeface="Sakkal Majalla" panose="02000000000000000000" pitchFamily="2" charset="-78"/>
              </a:rPr>
              <a:t>الوحدة</a:t>
            </a:r>
            <a:r>
              <a:rPr lang="en-US"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الثانية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الحجوزات والتذاكر والوثيقة</a:t>
            </a:r>
            <a:r>
              <a:rPr lang="ar-SA" sz="1700" b="1" dirty="0" smtClean="0">
                <a:solidFill>
                  <a:srgbClr val="3F5378"/>
                </a:solidFill>
                <a:latin typeface="Sakkal Majalla" panose="02000000000000000000" pitchFamily="2" charset="-78"/>
                <a:cs typeface="Sakkal Majalla" panose="02000000000000000000" pitchFamily="2" charset="-78"/>
              </a:rPr>
              <a:t>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أعمال مكاتب وكالات السفريات              </a:t>
            </a:r>
            <a:r>
              <a:rPr lang="ar-BH" sz="1700" b="1" dirty="0" smtClean="0">
                <a:solidFill>
                  <a:srgbClr val="3F5378"/>
                </a:solidFill>
                <a:latin typeface="Sakkal Majalla" panose="02000000000000000000" pitchFamily="2" charset="-78"/>
                <a:cs typeface="Sakkal Majalla" panose="02000000000000000000" pitchFamily="2" charset="-78"/>
              </a:rPr>
              <a:t>             </a:t>
            </a:r>
            <a:r>
              <a:rPr lang="ar-SA" sz="1700" b="1" dirty="0" smtClean="0">
                <a:solidFill>
                  <a:srgbClr val="3F5378"/>
                </a:solidFill>
                <a:latin typeface="Sakkal Majalla" panose="02000000000000000000" pitchFamily="2" charset="-78"/>
                <a:cs typeface="Sakkal Majalla" panose="02000000000000000000" pitchFamily="2" charset="-78"/>
              </a:rPr>
              <a:t>      </a:t>
            </a:r>
            <a:r>
              <a:rPr lang="ar-SA" sz="1700" b="1" dirty="0">
                <a:solidFill>
                  <a:srgbClr val="3F5378"/>
                </a:solidFill>
                <a:latin typeface="Sakkal Majalla" panose="02000000000000000000" pitchFamily="2" charset="-78"/>
                <a:cs typeface="Sakkal Majalla" panose="02000000000000000000" pitchFamily="2" charset="-78"/>
              </a:rPr>
              <a:t>سفر 312</a:t>
            </a:r>
          </a:p>
        </p:txBody>
      </p:sp>
      <p:pic>
        <p:nvPicPr>
          <p:cNvPr id="10242" name="Picture 2" descr="Bahrain's 20 Bahraini Dinar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4608">
            <a:off x="8365644" y="2221890"/>
            <a:ext cx="3236079" cy="14939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Bahrain's 20 Bahraini Dinar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423" y="3140973"/>
            <a:ext cx="3236079" cy="14939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Bahrain's 20 Bahraini Dinar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6113">
            <a:off x="8214446" y="4459679"/>
            <a:ext cx="3236079" cy="149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842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1480</TotalTime>
  <Words>2253</Words>
  <Application>Microsoft Office PowerPoint</Application>
  <PresentationFormat>ملء الشاشة</PresentationFormat>
  <Paragraphs>307</Paragraphs>
  <Slides>40</Slides>
  <Notes>0</Notes>
  <HiddenSlides>0</HiddenSlides>
  <MMClips>0</MMClips>
  <ScaleCrop>false</ScaleCrop>
  <HeadingPairs>
    <vt:vector size="6" baseType="variant">
      <vt:variant>
        <vt:lpstr>الخطوط المستخدمة</vt:lpstr>
      </vt:variant>
      <vt:variant>
        <vt:i4>14</vt:i4>
      </vt:variant>
      <vt:variant>
        <vt:lpstr>نسق</vt:lpstr>
      </vt:variant>
      <vt:variant>
        <vt:i4>1</vt:i4>
      </vt:variant>
      <vt:variant>
        <vt:lpstr>عناوين الشرائح</vt:lpstr>
      </vt:variant>
      <vt:variant>
        <vt:i4>40</vt:i4>
      </vt:variant>
    </vt:vector>
  </HeadingPairs>
  <TitlesOfParts>
    <vt:vector size="55" baseType="lpstr">
      <vt:lpstr>Al-Mateen</vt:lpstr>
      <vt:lpstr>AL-Mohanad</vt:lpstr>
      <vt:lpstr>Arial</vt:lpstr>
      <vt:lpstr>Arial Black</vt:lpstr>
      <vt:lpstr>Calibri</vt:lpstr>
      <vt:lpstr>Calibri Light</vt:lpstr>
      <vt:lpstr>Century</vt:lpstr>
      <vt:lpstr>PT Bold Heading</vt:lpstr>
      <vt:lpstr>Sakkal Majalla</vt:lpstr>
      <vt:lpstr>Simplified Arabic</vt:lpstr>
      <vt:lpstr>Symbol</vt:lpstr>
      <vt:lpstr>Times New Roman</vt:lpstr>
      <vt:lpstr>Wingdings</vt:lpstr>
      <vt:lpstr>Wingdings 2</vt:lpstr>
      <vt:lpstr>Office Theme</vt:lpstr>
      <vt:lpstr>أعمال مكاتب وكالات السفريات  سفر 312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115</cp:revision>
  <dcterms:created xsi:type="dcterms:W3CDTF">2020-03-04T10:47:58Z</dcterms:created>
  <dcterms:modified xsi:type="dcterms:W3CDTF">2020-11-25T09:10:02Z</dcterms:modified>
</cp:coreProperties>
</file>