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3" r:id="rId5"/>
    <p:sldId id="265" r:id="rId6"/>
    <p:sldId id="267" r:id="rId7"/>
    <p:sldId id="301" r:id="rId8"/>
    <p:sldId id="295" r:id="rId9"/>
    <p:sldId id="297" r:id="rId10"/>
    <p:sldId id="298" r:id="rId11"/>
    <p:sldId id="299" r:id="rId12"/>
    <p:sldId id="302" r:id="rId13"/>
    <p:sldId id="275" r:id="rId14"/>
    <p:sldId id="293" r:id="rId15"/>
    <p:sldId id="276" r:id="rId16"/>
    <p:sldId id="305" r:id="rId17"/>
    <p:sldId id="279" r:id="rId18"/>
    <p:sldId id="288" r:id="rId19"/>
    <p:sldId id="277" r:id="rId20"/>
    <p:sldId id="278" r:id="rId21"/>
    <p:sldId id="280" r:id="rId22"/>
    <p:sldId id="281" r:id="rId23"/>
    <p:sldId id="282" r:id="rId24"/>
    <p:sldId id="283" r:id="rId25"/>
    <p:sldId id="306" r:id="rId26"/>
    <p:sldId id="30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3F5378"/>
    <a:srgbClr val="FF9800"/>
    <a:srgbClr val="5577A9"/>
    <a:srgbClr val="92A8C8"/>
    <a:srgbClr val="C7D3E6"/>
    <a:srgbClr val="77D3E6"/>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29" autoAdjust="0"/>
    <p:restoredTop sz="91462" autoAdjust="0"/>
  </p:normalViewPr>
  <p:slideViewPr>
    <p:cSldViewPr snapToGrid="0">
      <p:cViewPr varScale="1">
        <p:scale>
          <a:sx n="53" d="100"/>
          <a:sy n="53" d="100"/>
        </p:scale>
        <p:origin x="132" y="2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a Al Hermi" userId="ebe551ee1b006974" providerId="LiveId" clId="{B56EF019-AF5F-4E49-B8A6-F37F659BCE43}"/>
    <pc:docChg chg="undo custSel modSld">
      <pc:chgData name="Majeda Al Hermi" userId="ebe551ee1b006974" providerId="LiveId" clId="{B56EF019-AF5F-4E49-B8A6-F37F659BCE43}" dt="2020-06-13T09:18:45.056" v="131" actId="113"/>
      <pc:docMkLst>
        <pc:docMk/>
      </pc:docMkLst>
      <pc:sldChg chg="addSp delSp modSp mod">
        <pc:chgData name="Majeda Al Hermi" userId="ebe551ee1b006974" providerId="LiveId" clId="{B56EF019-AF5F-4E49-B8A6-F37F659BCE43}" dt="2020-06-10T09:52:28.716" v="2"/>
        <pc:sldMkLst>
          <pc:docMk/>
          <pc:sldMk cId="3255457237" sldId="256"/>
        </pc:sldMkLst>
        <pc:spChg chg="del">
          <ac:chgData name="Majeda Al Hermi" userId="ebe551ee1b006974" providerId="LiveId" clId="{B56EF019-AF5F-4E49-B8A6-F37F659BCE43}" dt="2020-06-10T09:52:11.860" v="0" actId="478"/>
          <ac:spMkLst>
            <pc:docMk/>
            <pc:sldMk cId="3255457237" sldId="256"/>
            <ac:spMk id="3" creationId="{00000000-0000-0000-0000-000000000000}"/>
          </ac:spMkLst>
        </pc:spChg>
        <pc:spChg chg="add del mod">
          <ac:chgData name="Majeda Al Hermi" userId="ebe551ee1b006974" providerId="LiveId" clId="{B56EF019-AF5F-4E49-B8A6-F37F659BCE43}" dt="2020-06-10T09:52:14.235" v="1" actId="478"/>
          <ac:spMkLst>
            <pc:docMk/>
            <pc:sldMk cId="3255457237" sldId="256"/>
            <ac:spMk id="4" creationId="{E17371DB-2B4B-461B-8A43-00FE52AC1749}"/>
          </ac:spMkLst>
        </pc:spChg>
        <pc:spChg chg="add mod">
          <ac:chgData name="Majeda Al Hermi" userId="ebe551ee1b006974" providerId="LiveId" clId="{B56EF019-AF5F-4E49-B8A6-F37F659BCE43}" dt="2020-06-10T09:52:28.716" v="2"/>
          <ac:spMkLst>
            <pc:docMk/>
            <pc:sldMk cId="3255457237" sldId="256"/>
            <ac:spMk id="7" creationId="{606A309A-4D26-4B3D-886D-F22D040EF1A7}"/>
          </ac:spMkLst>
        </pc:spChg>
        <pc:spChg chg="add mod">
          <ac:chgData name="Majeda Al Hermi" userId="ebe551ee1b006974" providerId="LiveId" clId="{B56EF019-AF5F-4E49-B8A6-F37F659BCE43}" dt="2020-06-10T09:52:28.716" v="2"/>
          <ac:spMkLst>
            <pc:docMk/>
            <pc:sldMk cId="3255457237" sldId="256"/>
            <ac:spMk id="8" creationId="{B6BBA832-F503-498B-8DA6-C1713F287DA4}"/>
          </ac:spMkLst>
        </pc:spChg>
        <pc:spChg chg="add mod">
          <ac:chgData name="Majeda Al Hermi" userId="ebe551ee1b006974" providerId="LiveId" clId="{B56EF019-AF5F-4E49-B8A6-F37F659BCE43}" dt="2020-06-10T09:52:28.716" v="2"/>
          <ac:spMkLst>
            <pc:docMk/>
            <pc:sldMk cId="3255457237" sldId="256"/>
            <ac:spMk id="9" creationId="{A37D7371-4C6B-479A-9AC7-60299E40E3AD}"/>
          </ac:spMkLst>
        </pc:spChg>
      </pc:sldChg>
      <pc:sldChg chg="addSp modSp mod">
        <pc:chgData name="Majeda Al Hermi" userId="ebe551ee1b006974" providerId="LiveId" clId="{B56EF019-AF5F-4E49-B8A6-F37F659BCE43}" dt="2020-06-10T09:53:49.106" v="12" actId="1076"/>
        <pc:sldMkLst>
          <pc:docMk/>
          <pc:sldMk cId="3590452718" sldId="260"/>
        </pc:sldMkLst>
        <pc:spChg chg="add mod">
          <ac:chgData name="Majeda Al Hermi" userId="ebe551ee1b006974" providerId="LiveId" clId="{B56EF019-AF5F-4E49-B8A6-F37F659BCE43}" dt="2020-06-10T09:53:11.834" v="6" actId="20577"/>
          <ac:spMkLst>
            <pc:docMk/>
            <pc:sldMk cId="3590452718" sldId="260"/>
            <ac:spMk id="8" creationId="{91BF22CD-DAF1-471F-B6D8-3C4740A8740D}"/>
          </ac:spMkLst>
        </pc:spChg>
        <pc:picChg chg="add mod">
          <ac:chgData name="Majeda Al Hermi" userId="ebe551ee1b006974" providerId="LiveId" clId="{B56EF019-AF5F-4E49-B8A6-F37F659BCE43}" dt="2020-06-10T09:52:51.948" v="3"/>
          <ac:picMkLst>
            <pc:docMk/>
            <pc:sldMk cId="3590452718" sldId="260"/>
            <ac:picMk id="7" creationId="{386A76EC-C009-42D9-93C6-4D40C8338662}"/>
          </ac:picMkLst>
        </pc:picChg>
        <pc:picChg chg="add mod">
          <ac:chgData name="Majeda Al Hermi" userId="ebe551ee1b006974" providerId="LiveId" clId="{B56EF019-AF5F-4E49-B8A6-F37F659BCE43}" dt="2020-06-10T09:53:49.106" v="12" actId="1076"/>
          <ac:picMkLst>
            <pc:docMk/>
            <pc:sldMk cId="3590452718" sldId="260"/>
            <ac:picMk id="11" creationId="{B121D34D-7192-4C1A-A449-14F7FDECD1C8}"/>
          </ac:picMkLst>
        </pc:picChg>
      </pc:sldChg>
      <pc:sldChg chg="addSp modSp mod">
        <pc:chgData name="Majeda Al Hermi" userId="ebe551ee1b006974" providerId="LiveId" clId="{B56EF019-AF5F-4E49-B8A6-F37F659BCE43}" dt="2020-06-13T09:18:45.056" v="131" actId="113"/>
        <pc:sldMkLst>
          <pc:docMk/>
          <pc:sldMk cId="2238683589" sldId="263"/>
        </pc:sldMkLst>
        <pc:spChg chg="mod">
          <ac:chgData name="Majeda Al Hermi" userId="ebe551ee1b006974" providerId="LiveId" clId="{B56EF019-AF5F-4E49-B8A6-F37F659BCE43}" dt="2020-06-13T09:18:45.056" v="131" actId="113"/>
          <ac:spMkLst>
            <pc:docMk/>
            <pc:sldMk cId="2238683589" sldId="263"/>
            <ac:spMk id="19" creationId="{00000000-0000-0000-0000-000000000000}"/>
          </ac:spMkLst>
        </pc:spChg>
        <pc:spChg chg="add mod">
          <ac:chgData name="Majeda Al Hermi" userId="ebe551ee1b006974" providerId="LiveId" clId="{B56EF019-AF5F-4E49-B8A6-F37F659BCE43}" dt="2020-06-10T09:54:16.631" v="37" actId="20577"/>
          <ac:spMkLst>
            <pc:docMk/>
            <pc:sldMk cId="2238683589" sldId="263"/>
            <ac:spMk id="29" creationId="{586E1FF7-A1B3-4CD7-B65B-C11CF619A446}"/>
          </ac:spMkLst>
        </pc:spChg>
      </pc:sldChg>
      <pc:sldChg chg="addSp modSp mod">
        <pc:chgData name="Majeda Al Hermi" userId="ebe551ee1b006974" providerId="LiveId" clId="{B56EF019-AF5F-4E49-B8A6-F37F659BCE43}" dt="2020-06-10T09:56:18.125" v="70" actId="255"/>
        <pc:sldMkLst>
          <pc:docMk/>
          <pc:sldMk cId="2015591451" sldId="265"/>
        </pc:sldMkLst>
        <pc:spChg chg="add mod">
          <ac:chgData name="Majeda Al Hermi" userId="ebe551ee1b006974" providerId="LiveId" clId="{B56EF019-AF5F-4E49-B8A6-F37F659BCE43}" dt="2020-06-10T09:54:27.968" v="38"/>
          <ac:spMkLst>
            <pc:docMk/>
            <pc:sldMk cId="2015591451" sldId="265"/>
            <ac:spMk id="10" creationId="{302FCEB4-8474-40A1-85E2-126CB4A51BD9}"/>
          </ac:spMkLst>
        </pc:spChg>
        <pc:spChg chg="mod">
          <ac:chgData name="Majeda Al Hermi" userId="ebe551ee1b006974" providerId="LiveId" clId="{B56EF019-AF5F-4E49-B8A6-F37F659BCE43}" dt="2020-06-10T09:56:18.125" v="70" actId="255"/>
          <ac:spMkLst>
            <pc:docMk/>
            <pc:sldMk cId="2015591451" sldId="265"/>
            <ac:spMk id="16" creationId="{00000000-0000-0000-0000-000000000000}"/>
          </ac:spMkLst>
        </pc:spChg>
      </pc:sldChg>
      <pc:sldChg chg="addSp modSp">
        <pc:chgData name="Majeda Al Hermi" userId="ebe551ee1b006974" providerId="LiveId" clId="{B56EF019-AF5F-4E49-B8A6-F37F659BCE43}" dt="2020-06-10T09:54:30.026" v="39"/>
        <pc:sldMkLst>
          <pc:docMk/>
          <pc:sldMk cId="1146255274" sldId="267"/>
        </pc:sldMkLst>
        <pc:spChg chg="add mod">
          <ac:chgData name="Majeda Al Hermi" userId="ebe551ee1b006974" providerId="LiveId" clId="{B56EF019-AF5F-4E49-B8A6-F37F659BCE43}" dt="2020-06-10T09:54:30.026" v="39"/>
          <ac:spMkLst>
            <pc:docMk/>
            <pc:sldMk cId="1146255274" sldId="267"/>
            <ac:spMk id="26" creationId="{2BFBBC41-6F9C-4605-9C4A-6DC21AD1347E}"/>
          </ac:spMkLst>
        </pc:spChg>
      </pc:sldChg>
      <pc:sldChg chg="addSp modSp mod">
        <pc:chgData name="Majeda Al Hermi" userId="ebe551ee1b006974" providerId="LiveId" clId="{B56EF019-AF5F-4E49-B8A6-F37F659BCE43}" dt="2020-06-10T09:59:14.754" v="120" actId="403"/>
        <pc:sldMkLst>
          <pc:docMk/>
          <pc:sldMk cId="1845843394" sldId="275"/>
        </pc:sldMkLst>
        <pc:spChg chg="add mod">
          <ac:chgData name="Majeda Al Hermi" userId="ebe551ee1b006974" providerId="LiveId" clId="{B56EF019-AF5F-4E49-B8A6-F37F659BCE43}" dt="2020-06-10T09:54:48.089" v="46"/>
          <ac:spMkLst>
            <pc:docMk/>
            <pc:sldMk cId="1845843394" sldId="275"/>
            <ac:spMk id="13" creationId="{5D2AB2FD-3A18-4CC1-A998-F7E4DEB9640A}"/>
          </ac:spMkLst>
        </pc:spChg>
        <pc:spChg chg="mod">
          <ac:chgData name="Majeda Al Hermi" userId="ebe551ee1b006974" providerId="LiveId" clId="{B56EF019-AF5F-4E49-B8A6-F37F659BCE43}" dt="2020-06-10T09:59:14.754" v="120" actId="403"/>
          <ac:spMkLst>
            <pc:docMk/>
            <pc:sldMk cId="1845843394" sldId="275"/>
            <ac:spMk id="16" creationId="{00000000-0000-0000-0000-000000000000}"/>
          </ac:spMkLst>
        </pc:spChg>
      </pc:sldChg>
      <pc:sldChg chg="addSp modSp mod">
        <pc:chgData name="Majeda Al Hermi" userId="ebe551ee1b006974" providerId="LiveId" clId="{B56EF019-AF5F-4E49-B8A6-F37F659BCE43}" dt="2020-06-10T09:59:22.491" v="126" actId="108"/>
        <pc:sldMkLst>
          <pc:docMk/>
          <pc:sldMk cId="1019743109" sldId="276"/>
        </pc:sldMkLst>
        <pc:spChg chg="mod">
          <ac:chgData name="Majeda Al Hermi" userId="ebe551ee1b006974" providerId="LiveId" clId="{B56EF019-AF5F-4E49-B8A6-F37F659BCE43}" dt="2020-06-10T09:59:22.491" v="126" actId="108"/>
          <ac:spMkLst>
            <pc:docMk/>
            <pc:sldMk cId="1019743109" sldId="276"/>
            <ac:spMk id="16" creationId="{00000000-0000-0000-0000-000000000000}"/>
          </ac:spMkLst>
        </pc:spChg>
        <pc:spChg chg="add mod">
          <ac:chgData name="Majeda Al Hermi" userId="ebe551ee1b006974" providerId="LiveId" clId="{B56EF019-AF5F-4E49-B8A6-F37F659BCE43}" dt="2020-06-10T09:54:52.088" v="48"/>
          <ac:spMkLst>
            <pc:docMk/>
            <pc:sldMk cId="1019743109" sldId="276"/>
            <ac:spMk id="24" creationId="{C42AA709-8E1C-4624-8F80-D552AFB9DBF9}"/>
          </ac:spMkLst>
        </pc:spChg>
      </pc:sldChg>
      <pc:sldChg chg="addSp modSp">
        <pc:chgData name="Majeda Al Hermi" userId="ebe551ee1b006974" providerId="LiveId" clId="{B56EF019-AF5F-4E49-B8A6-F37F659BCE43}" dt="2020-06-10T09:55:00.633" v="52"/>
        <pc:sldMkLst>
          <pc:docMk/>
          <pc:sldMk cId="1539611066" sldId="277"/>
        </pc:sldMkLst>
        <pc:spChg chg="add mod">
          <ac:chgData name="Majeda Al Hermi" userId="ebe551ee1b006974" providerId="LiveId" clId="{B56EF019-AF5F-4E49-B8A6-F37F659BCE43}" dt="2020-06-10T09:55:00.633" v="52"/>
          <ac:spMkLst>
            <pc:docMk/>
            <pc:sldMk cId="1539611066" sldId="277"/>
            <ac:spMk id="5" creationId="{6667BB29-6746-4E1F-81FA-022767726994}"/>
          </ac:spMkLst>
        </pc:spChg>
      </pc:sldChg>
      <pc:sldChg chg="addSp modSp">
        <pc:chgData name="Majeda Al Hermi" userId="ebe551ee1b006974" providerId="LiveId" clId="{B56EF019-AF5F-4E49-B8A6-F37F659BCE43}" dt="2020-06-10T09:55:02.320" v="53"/>
        <pc:sldMkLst>
          <pc:docMk/>
          <pc:sldMk cId="2914503434" sldId="278"/>
        </pc:sldMkLst>
        <pc:spChg chg="add mod">
          <ac:chgData name="Majeda Al Hermi" userId="ebe551ee1b006974" providerId="LiveId" clId="{B56EF019-AF5F-4E49-B8A6-F37F659BCE43}" dt="2020-06-10T09:55:02.320" v="53"/>
          <ac:spMkLst>
            <pc:docMk/>
            <pc:sldMk cId="2914503434" sldId="278"/>
            <ac:spMk id="4" creationId="{BD8F03EE-7254-4D55-A6E6-E8E210821D00}"/>
          </ac:spMkLst>
        </pc:spChg>
      </pc:sldChg>
      <pc:sldChg chg="addSp modSp mod">
        <pc:chgData name="Majeda Al Hermi" userId="ebe551ee1b006974" providerId="LiveId" clId="{B56EF019-AF5F-4E49-B8A6-F37F659BCE43}" dt="2020-06-10T09:59:39.576" v="130" actId="2711"/>
        <pc:sldMkLst>
          <pc:docMk/>
          <pc:sldMk cId="1026101493" sldId="279"/>
        </pc:sldMkLst>
        <pc:spChg chg="mod">
          <ac:chgData name="Majeda Al Hermi" userId="ebe551ee1b006974" providerId="LiveId" clId="{B56EF019-AF5F-4E49-B8A6-F37F659BCE43}" dt="2020-06-10T09:59:39.576" v="130" actId="2711"/>
          <ac:spMkLst>
            <pc:docMk/>
            <pc:sldMk cId="1026101493" sldId="279"/>
            <ac:spMk id="36" creationId="{C9E7F791-1DE2-4B47-9960-E6D06DF6B940}"/>
          </ac:spMkLst>
        </pc:spChg>
        <pc:spChg chg="add mod">
          <ac:chgData name="Majeda Al Hermi" userId="ebe551ee1b006974" providerId="LiveId" clId="{B56EF019-AF5F-4E49-B8A6-F37F659BCE43}" dt="2020-06-10T09:54:56.493" v="50"/>
          <ac:spMkLst>
            <pc:docMk/>
            <pc:sldMk cId="1026101493" sldId="279"/>
            <ac:spMk id="39" creationId="{5E6C3409-0E2C-45C8-8B84-92E603FEDB9C}"/>
          </ac:spMkLst>
        </pc:spChg>
      </pc:sldChg>
      <pc:sldChg chg="addSp modSp">
        <pc:chgData name="Majeda Al Hermi" userId="ebe551ee1b006974" providerId="LiveId" clId="{B56EF019-AF5F-4E49-B8A6-F37F659BCE43}" dt="2020-06-10T09:55:04.023" v="54"/>
        <pc:sldMkLst>
          <pc:docMk/>
          <pc:sldMk cId="216719641" sldId="280"/>
        </pc:sldMkLst>
        <pc:spChg chg="add mod">
          <ac:chgData name="Majeda Al Hermi" userId="ebe551ee1b006974" providerId="LiveId" clId="{B56EF019-AF5F-4E49-B8A6-F37F659BCE43}" dt="2020-06-10T09:55:04.023" v="54"/>
          <ac:spMkLst>
            <pc:docMk/>
            <pc:sldMk cId="216719641" sldId="280"/>
            <ac:spMk id="5" creationId="{F288C8AD-45E0-4B5E-B7EE-61367E6A0064}"/>
          </ac:spMkLst>
        </pc:spChg>
      </pc:sldChg>
      <pc:sldChg chg="addSp modSp">
        <pc:chgData name="Majeda Al Hermi" userId="ebe551ee1b006974" providerId="LiveId" clId="{B56EF019-AF5F-4E49-B8A6-F37F659BCE43}" dt="2020-06-10T09:55:05.507" v="55"/>
        <pc:sldMkLst>
          <pc:docMk/>
          <pc:sldMk cId="2136833537" sldId="281"/>
        </pc:sldMkLst>
        <pc:spChg chg="add mod">
          <ac:chgData name="Majeda Al Hermi" userId="ebe551ee1b006974" providerId="LiveId" clId="{B56EF019-AF5F-4E49-B8A6-F37F659BCE43}" dt="2020-06-10T09:55:05.507" v="55"/>
          <ac:spMkLst>
            <pc:docMk/>
            <pc:sldMk cId="2136833537" sldId="281"/>
            <ac:spMk id="4" creationId="{C5C93453-DFC1-4E54-9AD3-00CE7C297EEA}"/>
          </ac:spMkLst>
        </pc:spChg>
      </pc:sldChg>
      <pc:sldChg chg="addSp modSp">
        <pc:chgData name="Majeda Al Hermi" userId="ebe551ee1b006974" providerId="LiveId" clId="{B56EF019-AF5F-4E49-B8A6-F37F659BCE43}" dt="2020-06-10T09:55:08.491" v="56"/>
        <pc:sldMkLst>
          <pc:docMk/>
          <pc:sldMk cId="694572677" sldId="282"/>
        </pc:sldMkLst>
        <pc:spChg chg="add mod">
          <ac:chgData name="Majeda Al Hermi" userId="ebe551ee1b006974" providerId="LiveId" clId="{B56EF019-AF5F-4E49-B8A6-F37F659BCE43}" dt="2020-06-10T09:55:08.491" v="56"/>
          <ac:spMkLst>
            <pc:docMk/>
            <pc:sldMk cId="694572677" sldId="282"/>
            <ac:spMk id="5" creationId="{10A7F463-B3F0-4718-A459-D1EC7EA1E892}"/>
          </ac:spMkLst>
        </pc:spChg>
      </pc:sldChg>
      <pc:sldChg chg="addSp modSp">
        <pc:chgData name="Majeda Al Hermi" userId="ebe551ee1b006974" providerId="LiveId" clId="{B56EF019-AF5F-4E49-B8A6-F37F659BCE43}" dt="2020-06-10T09:55:10.412" v="57"/>
        <pc:sldMkLst>
          <pc:docMk/>
          <pc:sldMk cId="3874067320" sldId="283"/>
        </pc:sldMkLst>
        <pc:spChg chg="add mod">
          <ac:chgData name="Majeda Al Hermi" userId="ebe551ee1b006974" providerId="LiveId" clId="{B56EF019-AF5F-4E49-B8A6-F37F659BCE43}" dt="2020-06-10T09:55:10.412" v="57"/>
          <ac:spMkLst>
            <pc:docMk/>
            <pc:sldMk cId="3874067320" sldId="283"/>
            <ac:spMk id="4" creationId="{4E6DFD30-A1E6-4A05-BD7F-0A60456588F5}"/>
          </ac:spMkLst>
        </pc:spChg>
      </pc:sldChg>
      <pc:sldChg chg="addSp modSp">
        <pc:chgData name="Majeda Al Hermi" userId="ebe551ee1b006974" providerId="LiveId" clId="{B56EF019-AF5F-4E49-B8A6-F37F659BCE43}" dt="2020-06-10T09:54:58.009" v="51"/>
        <pc:sldMkLst>
          <pc:docMk/>
          <pc:sldMk cId="2987730381" sldId="288"/>
        </pc:sldMkLst>
        <pc:spChg chg="add mod">
          <ac:chgData name="Majeda Al Hermi" userId="ebe551ee1b006974" providerId="LiveId" clId="{B56EF019-AF5F-4E49-B8A6-F37F659BCE43}" dt="2020-06-10T09:54:58.009" v="51"/>
          <ac:spMkLst>
            <pc:docMk/>
            <pc:sldMk cId="2987730381" sldId="288"/>
            <ac:spMk id="3" creationId="{D55262E0-4633-4E02-BC27-F40D9BE7D356}"/>
          </ac:spMkLst>
        </pc:spChg>
      </pc:sldChg>
      <pc:sldChg chg="addSp modSp mod">
        <pc:chgData name="Majeda Al Hermi" userId="ebe551ee1b006974" providerId="LiveId" clId="{B56EF019-AF5F-4E49-B8A6-F37F659BCE43}" dt="2020-06-10T09:59:20.190" v="123" actId="108"/>
        <pc:sldMkLst>
          <pc:docMk/>
          <pc:sldMk cId="896737548" sldId="293"/>
        </pc:sldMkLst>
        <pc:spChg chg="add mod">
          <ac:chgData name="Majeda Al Hermi" userId="ebe551ee1b006974" providerId="LiveId" clId="{B56EF019-AF5F-4E49-B8A6-F37F659BCE43}" dt="2020-06-10T09:54:50.057" v="47"/>
          <ac:spMkLst>
            <pc:docMk/>
            <pc:sldMk cId="896737548" sldId="293"/>
            <ac:spMk id="13" creationId="{D7D98BCD-BDE6-4BC2-89F9-F6580A74D19F}"/>
          </ac:spMkLst>
        </pc:spChg>
        <pc:spChg chg="mod">
          <ac:chgData name="Majeda Al Hermi" userId="ebe551ee1b006974" providerId="LiveId" clId="{B56EF019-AF5F-4E49-B8A6-F37F659BCE43}" dt="2020-06-10T09:59:20.190" v="123" actId="108"/>
          <ac:spMkLst>
            <pc:docMk/>
            <pc:sldMk cId="896737548" sldId="293"/>
            <ac:spMk id="16" creationId="{00000000-0000-0000-0000-000000000000}"/>
          </ac:spMkLst>
        </pc:spChg>
      </pc:sldChg>
      <pc:sldChg chg="addSp modSp mod">
        <pc:chgData name="Majeda Al Hermi" userId="ebe551ee1b006974" providerId="LiveId" clId="{B56EF019-AF5F-4E49-B8A6-F37F659BCE43}" dt="2020-06-10T09:57:38.356" v="92" actId="179"/>
        <pc:sldMkLst>
          <pc:docMk/>
          <pc:sldMk cId="2180565829" sldId="295"/>
        </pc:sldMkLst>
        <pc:spChg chg="mod">
          <ac:chgData name="Majeda Al Hermi" userId="ebe551ee1b006974" providerId="LiveId" clId="{B56EF019-AF5F-4E49-B8A6-F37F659BCE43}" dt="2020-06-10T09:57:38.356" v="92" actId="179"/>
          <ac:spMkLst>
            <pc:docMk/>
            <pc:sldMk cId="2180565829" sldId="295"/>
            <ac:spMk id="4" creationId="{E50A72D1-6B31-4817-A78C-81E12C3BD679}"/>
          </ac:spMkLst>
        </pc:spChg>
        <pc:spChg chg="add mod">
          <ac:chgData name="Majeda Al Hermi" userId="ebe551ee1b006974" providerId="LiveId" clId="{B56EF019-AF5F-4E49-B8A6-F37F659BCE43}" dt="2020-06-10T09:54:35.344" v="41"/>
          <ac:spMkLst>
            <pc:docMk/>
            <pc:sldMk cId="2180565829" sldId="295"/>
            <ac:spMk id="50" creationId="{509AC8FF-D195-4215-94C6-0703166B97A9}"/>
          </ac:spMkLst>
        </pc:spChg>
      </pc:sldChg>
      <pc:sldChg chg="addSp modSp mod">
        <pc:chgData name="Majeda Al Hermi" userId="ebe551ee1b006974" providerId="LiveId" clId="{B56EF019-AF5F-4E49-B8A6-F37F659BCE43}" dt="2020-06-10T09:57:55.345" v="95" actId="403"/>
        <pc:sldMkLst>
          <pc:docMk/>
          <pc:sldMk cId="1587242002" sldId="297"/>
        </pc:sldMkLst>
        <pc:spChg chg="mod">
          <ac:chgData name="Majeda Al Hermi" userId="ebe551ee1b006974" providerId="LiveId" clId="{B56EF019-AF5F-4E49-B8A6-F37F659BCE43}" dt="2020-06-10T09:57:55.345" v="95" actId="403"/>
          <ac:spMkLst>
            <pc:docMk/>
            <pc:sldMk cId="1587242002" sldId="297"/>
            <ac:spMk id="4" creationId="{E50A72D1-6B31-4817-A78C-81E12C3BD679}"/>
          </ac:spMkLst>
        </pc:spChg>
        <pc:spChg chg="add mod">
          <ac:chgData name="Majeda Al Hermi" userId="ebe551ee1b006974" providerId="LiveId" clId="{B56EF019-AF5F-4E49-B8A6-F37F659BCE43}" dt="2020-06-10T09:54:38.250" v="42"/>
          <ac:spMkLst>
            <pc:docMk/>
            <pc:sldMk cId="1587242002" sldId="297"/>
            <ac:spMk id="29" creationId="{C8646F26-53B2-4FB3-9F04-76C437D47C36}"/>
          </ac:spMkLst>
        </pc:spChg>
      </pc:sldChg>
      <pc:sldChg chg="addSp modSp mod">
        <pc:chgData name="Majeda Al Hermi" userId="ebe551ee1b006974" providerId="LiveId" clId="{B56EF019-AF5F-4E49-B8A6-F37F659BCE43}" dt="2020-06-10T09:58:11.310" v="98" actId="403"/>
        <pc:sldMkLst>
          <pc:docMk/>
          <pc:sldMk cId="4294085696" sldId="298"/>
        </pc:sldMkLst>
        <pc:spChg chg="mod">
          <ac:chgData name="Majeda Al Hermi" userId="ebe551ee1b006974" providerId="LiveId" clId="{B56EF019-AF5F-4E49-B8A6-F37F659BCE43}" dt="2020-06-10T09:58:11.310" v="98" actId="403"/>
          <ac:spMkLst>
            <pc:docMk/>
            <pc:sldMk cId="4294085696" sldId="298"/>
            <ac:spMk id="4" creationId="{E50A72D1-6B31-4817-A78C-81E12C3BD679}"/>
          </ac:spMkLst>
        </pc:spChg>
        <pc:spChg chg="add mod">
          <ac:chgData name="Majeda Al Hermi" userId="ebe551ee1b006974" providerId="LiveId" clId="{B56EF019-AF5F-4E49-B8A6-F37F659BCE43}" dt="2020-06-10T09:54:40.843" v="43"/>
          <ac:spMkLst>
            <pc:docMk/>
            <pc:sldMk cId="4294085696" sldId="298"/>
            <ac:spMk id="28" creationId="{6E0506F7-FCF0-4C65-BE54-112A36FEE2F8}"/>
          </ac:spMkLst>
        </pc:spChg>
      </pc:sldChg>
      <pc:sldChg chg="addSp modSp mod">
        <pc:chgData name="Majeda Al Hermi" userId="ebe551ee1b006974" providerId="LiveId" clId="{B56EF019-AF5F-4E49-B8A6-F37F659BCE43}" dt="2020-06-10T09:58:28.181" v="102" actId="404"/>
        <pc:sldMkLst>
          <pc:docMk/>
          <pc:sldMk cId="1622203564" sldId="299"/>
        </pc:sldMkLst>
        <pc:spChg chg="mod">
          <ac:chgData name="Majeda Al Hermi" userId="ebe551ee1b006974" providerId="LiveId" clId="{B56EF019-AF5F-4E49-B8A6-F37F659BCE43}" dt="2020-06-10T09:58:28.181" v="102" actId="404"/>
          <ac:spMkLst>
            <pc:docMk/>
            <pc:sldMk cId="1622203564" sldId="299"/>
            <ac:spMk id="4" creationId="{E50A72D1-6B31-4817-A78C-81E12C3BD679}"/>
          </ac:spMkLst>
        </pc:spChg>
        <pc:spChg chg="add mod">
          <ac:chgData name="Majeda Al Hermi" userId="ebe551ee1b006974" providerId="LiveId" clId="{B56EF019-AF5F-4E49-B8A6-F37F659BCE43}" dt="2020-06-10T09:54:42.965" v="44"/>
          <ac:spMkLst>
            <pc:docMk/>
            <pc:sldMk cId="1622203564" sldId="299"/>
            <ac:spMk id="29" creationId="{AD8F0568-983B-461C-B6D6-AB0343BE31A4}"/>
          </ac:spMkLst>
        </pc:spChg>
      </pc:sldChg>
      <pc:sldChg chg="addSp modSp mod">
        <pc:chgData name="Majeda Al Hermi" userId="ebe551ee1b006974" providerId="LiveId" clId="{B56EF019-AF5F-4E49-B8A6-F37F659BCE43}" dt="2020-06-10T09:57:02.021" v="83" actId="113"/>
        <pc:sldMkLst>
          <pc:docMk/>
          <pc:sldMk cId="2670197503" sldId="301"/>
        </pc:sldMkLst>
        <pc:spChg chg="mod">
          <ac:chgData name="Majeda Al Hermi" userId="ebe551ee1b006974" providerId="LiveId" clId="{B56EF019-AF5F-4E49-B8A6-F37F659BCE43}" dt="2020-06-10T09:56:43.853" v="77" actId="14100"/>
          <ac:spMkLst>
            <pc:docMk/>
            <pc:sldMk cId="2670197503" sldId="301"/>
            <ac:spMk id="99" creationId="{EDA05276-C0C3-45F8-B7C4-2F7AC8150037}"/>
          </ac:spMkLst>
        </pc:spChg>
        <pc:spChg chg="mod">
          <ac:chgData name="Majeda Al Hermi" userId="ebe551ee1b006974" providerId="LiveId" clId="{B56EF019-AF5F-4E49-B8A6-F37F659BCE43}" dt="2020-06-10T09:57:02.021" v="83" actId="113"/>
          <ac:spMkLst>
            <pc:docMk/>
            <pc:sldMk cId="2670197503" sldId="301"/>
            <ac:spMk id="101" creationId="{572F5FA5-28F3-4FF9-8BB9-6E31286550F0}"/>
          </ac:spMkLst>
        </pc:spChg>
        <pc:spChg chg="mod">
          <ac:chgData name="Majeda Al Hermi" userId="ebe551ee1b006974" providerId="LiveId" clId="{B56EF019-AF5F-4E49-B8A6-F37F659BCE43}" dt="2020-06-10T09:56:52.851" v="80" actId="403"/>
          <ac:spMkLst>
            <pc:docMk/>
            <pc:sldMk cId="2670197503" sldId="301"/>
            <ac:spMk id="103" creationId="{5C4B2C29-A4A6-4D9F-B60F-7617EE653373}"/>
          </ac:spMkLst>
        </pc:spChg>
        <pc:spChg chg="add mod">
          <ac:chgData name="Majeda Al Hermi" userId="ebe551ee1b006974" providerId="LiveId" clId="{B56EF019-AF5F-4E49-B8A6-F37F659BCE43}" dt="2020-06-10T09:54:33.579" v="40"/>
          <ac:spMkLst>
            <pc:docMk/>
            <pc:sldMk cId="2670197503" sldId="301"/>
            <ac:spMk id="104" creationId="{15DDE45E-5619-4DA6-855E-3F3D40AE105C}"/>
          </ac:spMkLst>
        </pc:spChg>
      </pc:sldChg>
      <pc:sldChg chg="addSp modSp mod">
        <pc:chgData name="Majeda Al Hermi" userId="ebe551ee1b006974" providerId="LiveId" clId="{B56EF019-AF5F-4E49-B8A6-F37F659BCE43}" dt="2020-06-10T09:59:04.860" v="117" actId="255"/>
        <pc:sldMkLst>
          <pc:docMk/>
          <pc:sldMk cId="50281176" sldId="302"/>
        </pc:sldMkLst>
        <pc:spChg chg="mod">
          <ac:chgData name="Majeda Al Hermi" userId="ebe551ee1b006974" providerId="LiveId" clId="{B56EF019-AF5F-4E49-B8A6-F37F659BCE43}" dt="2020-06-10T09:59:04.860" v="117" actId="255"/>
          <ac:spMkLst>
            <pc:docMk/>
            <pc:sldMk cId="50281176" sldId="302"/>
            <ac:spMk id="3" creationId="{00000000-0000-0000-0000-000000000000}"/>
          </ac:spMkLst>
        </pc:spChg>
        <pc:spChg chg="add mod">
          <ac:chgData name="Majeda Al Hermi" userId="ebe551ee1b006974" providerId="LiveId" clId="{B56EF019-AF5F-4E49-B8A6-F37F659BCE43}" dt="2020-06-10T09:54:44.684" v="45"/>
          <ac:spMkLst>
            <pc:docMk/>
            <pc:sldMk cId="50281176" sldId="302"/>
            <ac:spMk id="62" creationId="{01852890-5D9D-4A8B-B287-23147D1D8899}"/>
          </ac:spMkLst>
        </pc:spChg>
        <pc:spChg chg="mod">
          <ac:chgData name="Majeda Al Hermi" userId="ebe551ee1b006974" providerId="LiveId" clId="{B56EF019-AF5F-4E49-B8A6-F37F659BCE43}" dt="2020-06-10T09:58:43.709" v="108" actId="108"/>
          <ac:spMkLst>
            <pc:docMk/>
            <pc:sldMk cId="50281176" sldId="302"/>
            <ac:spMk id="126" creationId="{3C127280-B0EA-47FA-AA5F-78CC3F44708D}"/>
          </ac:spMkLst>
        </pc:spChg>
        <pc:spChg chg="mod">
          <ac:chgData name="Majeda Al Hermi" userId="ebe551ee1b006974" providerId="LiveId" clId="{B56EF019-AF5F-4E49-B8A6-F37F659BCE43}" dt="2020-06-10T09:58:40.912" v="105" actId="403"/>
          <ac:spMkLst>
            <pc:docMk/>
            <pc:sldMk cId="50281176" sldId="302"/>
            <ac:spMk id="153" creationId="{2B76482E-4F4D-4FDE-A312-37FDAF196F72}"/>
          </ac:spMkLst>
        </pc:spChg>
        <pc:spChg chg="mod">
          <ac:chgData name="Majeda Al Hermi" userId="ebe551ee1b006974" providerId="LiveId" clId="{B56EF019-AF5F-4E49-B8A6-F37F659BCE43}" dt="2020-06-10T09:58:45.380" v="111" actId="108"/>
          <ac:spMkLst>
            <pc:docMk/>
            <pc:sldMk cId="50281176" sldId="302"/>
            <ac:spMk id="154" creationId="{7A5D9CAA-215A-42E1-8E24-41EC7657E186}"/>
          </ac:spMkLst>
        </pc:spChg>
      </pc:sldChg>
      <pc:sldChg chg="addSp modSp mod">
        <pc:chgData name="Majeda Al Hermi" userId="ebe551ee1b006974" providerId="LiveId" clId="{B56EF019-AF5F-4E49-B8A6-F37F659BCE43}" dt="2020-06-10T09:59:24.966" v="129" actId="108"/>
        <pc:sldMkLst>
          <pc:docMk/>
          <pc:sldMk cId="4261586518" sldId="305"/>
        </pc:sldMkLst>
        <pc:spChg chg="mod">
          <ac:chgData name="Majeda Al Hermi" userId="ebe551ee1b006974" providerId="LiveId" clId="{B56EF019-AF5F-4E49-B8A6-F37F659BCE43}" dt="2020-06-10T09:59:24.966" v="129" actId="108"/>
          <ac:spMkLst>
            <pc:docMk/>
            <pc:sldMk cId="4261586518" sldId="305"/>
            <ac:spMk id="16" creationId="{00000000-0000-0000-0000-000000000000}"/>
          </ac:spMkLst>
        </pc:spChg>
        <pc:spChg chg="add mod">
          <ac:chgData name="Majeda Al Hermi" userId="ebe551ee1b006974" providerId="LiveId" clId="{B56EF019-AF5F-4E49-B8A6-F37F659BCE43}" dt="2020-06-10T09:54:54.728" v="49"/>
          <ac:spMkLst>
            <pc:docMk/>
            <pc:sldMk cId="4261586518" sldId="305"/>
            <ac:spMk id="24" creationId="{F84CD3CE-816F-491E-912F-B5E1AF2BC39E}"/>
          </ac:spMkLst>
        </pc:spChg>
      </pc:sldChg>
      <pc:sldChg chg="addSp modSp">
        <pc:chgData name="Majeda Al Hermi" userId="ebe551ee1b006974" providerId="LiveId" clId="{B56EF019-AF5F-4E49-B8A6-F37F659BCE43}" dt="2020-06-10T09:55:12.052" v="58"/>
        <pc:sldMkLst>
          <pc:docMk/>
          <pc:sldMk cId="3503342524" sldId="306"/>
        </pc:sldMkLst>
        <pc:spChg chg="add mod">
          <ac:chgData name="Majeda Al Hermi" userId="ebe551ee1b006974" providerId="LiveId" clId="{B56EF019-AF5F-4E49-B8A6-F37F659BCE43}" dt="2020-06-10T09:55:12.052" v="58"/>
          <ac:spMkLst>
            <pc:docMk/>
            <pc:sldMk cId="3503342524" sldId="306"/>
            <ac:spMk id="5" creationId="{413A3616-8059-49D1-8C4F-54BACAC34244}"/>
          </ac:spMkLst>
        </pc:spChg>
      </pc:sldChg>
      <pc:sldChg chg="addSp modSp">
        <pc:chgData name="Majeda Al Hermi" userId="ebe551ee1b006974" providerId="LiveId" clId="{B56EF019-AF5F-4E49-B8A6-F37F659BCE43}" dt="2020-06-10T09:55:14.364" v="59"/>
        <pc:sldMkLst>
          <pc:docMk/>
          <pc:sldMk cId="2125862198" sldId="307"/>
        </pc:sldMkLst>
        <pc:spChg chg="add mod">
          <ac:chgData name="Majeda Al Hermi" userId="ebe551ee1b006974" providerId="LiveId" clId="{B56EF019-AF5F-4E49-B8A6-F37F659BCE43}" dt="2020-06-10T09:55:14.364" v="59"/>
          <ac:spMkLst>
            <pc:docMk/>
            <pc:sldMk cId="2125862198" sldId="307"/>
            <ac:spMk id="4" creationId="{137ED052-8261-4FD8-8259-E06B1D4C109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C4A98F-DA62-4F23-A81C-2339CA9AAA2B}" type="doc">
      <dgm:prSet loTypeId="urn:microsoft.com/office/officeart/2005/8/layout/pyramid1" loCatId="pyramid" qsTypeId="urn:microsoft.com/office/officeart/2005/8/quickstyle/simple1" qsCatId="simple" csTypeId="urn:microsoft.com/office/officeart/2005/8/colors/colorful1" csCatId="colorful" phldr="1"/>
      <dgm:spPr/>
    </dgm:pt>
    <dgm:pt modelId="{59B02041-AEAB-4CA2-92CF-5866CE48BF68}">
      <dgm:prSet phldrT="[Text]" custT="1"/>
      <dgm:spPr/>
      <dgm:t>
        <a:bodyPr/>
        <a:lstStyle/>
        <a:p>
          <a:pPr rtl="1"/>
          <a:endParaRPr lang="en-US" sz="2700" b="1" dirty="0"/>
        </a:p>
        <a:p>
          <a:pPr rtl="1"/>
          <a:r>
            <a:rPr lang="en-US" sz="2400" b="1" dirty="0"/>
            <a:t>Top </a:t>
          </a:r>
        </a:p>
        <a:p>
          <a:pPr rtl="1"/>
          <a:r>
            <a:rPr lang="en-US" sz="2400" b="1" dirty="0"/>
            <a:t>Management</a:t>
          </a:r>
          <a:endParaRPr lang="ar-SA" sz="2400" b="1" dirty="0"/>
        </a:p>
      </dgm:t>
    </dgm:pt>
    <dgm:pt modelId="{048C4C6A-0A35-4A61-80B8-D62AE91D86D2}" type="parTrans" cxnId="{3AAD863B-0165-480F-9A79-AFE7034CE963}">
      <dgm:prSet/>
      <dgm:spPr/>
      <dgm:t>
        <a:bodyPr/>
        <a:lstStyle/>
        <a:p>
          <a:pPr rtl="1"/>
          <a:endParaRPr lang="ar-SA"/>
        </a:p>
      </dgm:t>
    </dgm:pt>
    <dgm:pt modelId="{CAB4B10F-67B2-472E-A7D8-6D14CBD586C6}" type="sibTrans" cxnId="{3AAD863B-0165-480F-9A79-AFE7034CE963}">
      <dgm:prSet/>
      <dgm:spPr/>
      <dgm:t>
        <a:bodyPr/>
        <a:lstStyle/>
        <a:p>
          <a:pPr rtl="1"/>
          <a:endParaRPr lang="ar-SA"/>
        </a:p>
      </dgm:t>
    </dgm:pt>
    <dgm:pt modelId="{4B589743-06DD-4124-A4F1-2D8C98AC6214}">
      <dgm:prSet phldrT="[Text]" custT="1"/>
      <dgm:spPr/>
      <dgm:t>
        <a:bodyPr/>
        <a:lstStyle/>
        <a:p>
          <a:pPr rtl="1"/>
          <a:r>
            <a:rPr lang="en-US" sz="2400" b="1" dirty="0"/>
            <a:t>Lower Management </a:t>
          </a:r>
        </a:p>
        <a:p>
          <a:pPr rtl="1"/>
          <a:r>
            <a:rPr lang="en-US" sz="2400" b="1" dirty="0"/>
            <a:t>Supervisory Staff</a:t>
          </a:r>
          <a:endParaRPr lang="ar-SA" sz="2400" b="1" dirty="0"/>
        </a:p>
      </dgm:t>
    </dgm:pt>
    <dgm:pt modelId="{EA385AA3-2A0D-46D8-9C03-D833D64E1545}" type="parTrans" cxnId="{49FE04D5-F0D8-4F3B-9C5B-1839AC4BD3DA}">
      <dgm:prSet/>
      <dgm:spPr/>
      <dgm:t>
        <a:bodyPr/>
        <a:lstStyle/>
        <a:p>
          <a:pPr rtl="1"/>
          <a:endParaRPr lang="ar-SA"/>
        </a:p>
      </dgm:t>
    </dgm:pt>
    <dgm:pt modelId="{E5487D95-2A11-48ED-A01F-3B226D9E551C}" type="sibTrans" cxnId="{49FE04D5-F0D8-4F3B-9C5B-1839AC4BD3DA}">
      <dgm:prSet/>
      <dgm:spPr/>
      <dgm:t>
        <a:bodyPr/>
        <a:lstStyle/>
        <a:p>
          <a:pPr rtl="1"/>
          <a:endParaRPr lang="ar-SA"/>
        </a:p>
      </dgm:t>
    </dgm:pt>
    <dgm:pt modelId="{86AC89A7-0421-40B1-92C2-E907788A225C}">
      <dgm:prSet phldrT="[Text]" custT="1"/>
      <dgm:spPr/>
      <dgm:t>
        <a:bodyPr/>
        <a:lstStyle/>
        <a:p>
          <a:pPr rtl="1"/>
          <a:r>
            <a:rPr lang="en-US" sz="2400" b="1" dirty="0"/>
            <a:t>Employees</a:t>
          </a:r>
          <a:endParaRPr lang="ar-SA" sz="2400" b="1" dirty="0"/>
        </a:p>
      </dgm:t>
    </dgm:pt>
    <dgm:pt modelId="{954CE2E1-96E9-4D19-9E29-84F772FB8D96}" type="parTrans" cxnId="{58957BDE-287F-4133-837A-5DA93695CE63}">
      <dgm:prSet/>
      <dgm:spPr/>
      <dgm:t>
        <a:bodyPr/>
        <a:lstStyle/>
        <a:p>
          <a:pPr rtl="1"/>
          <a:endParaRPr lang="ar-SA"/>
        </a:p>
      </dgm:t>
    </dgm:pt>
    <dgm:pt modelId="{535E285C-1A09-4F8F-BD7A-5F5DF924D707}" type="sibTrans" cxnId="{58957BDE-287F-4133-837A-5DA93695CE63}">
      <dgm:prSet/>
      <dgm:spPr/>
      <dgm:t>
        <a:bodyPr/>
        <a:lstStyle/>
        <a:p>
          <a:pPr rtl="1"/>
          <a:endParaRPr lang="ar-SA"/>
        </a:p>
      </dgm:t>
    </dgm:pt>
    <dgm:pt modelId="{AD412AC4-D31B-4403-A121-2F8CB8E657C6}">
      <dgm:prSet custT="1"/>
      <dgm:spPr/>
      <dgm:t>
        <a:bodyPr/>
        <a:lstStyle/>
        <a:p>
          <a:pPr rtl="1"/>
          <a:r>
            <a:rPr lang="en-US" sz="2400" b="1" dirty="0"/>
            <a:t>Middle Management </a:t>
          </a:r>
          <a:endParaRPr lang="ar-SA" sz="2400" b="1" dirty="0"/>
        </a:p>
      </dgm:t>
    </dgm:pt>
    <dgm:pt modelId="{6853F6E3-4E66-4571-9CC9-3D2CDCBF95B1}" type="parTrans" cxnId="{0DC6F7E4-B456-44B6-AC4B-FB8884C180BC}">
      <dgm:prSet/>
      <dgm:spPr/>
      <dgm:t>
        <a:bodyPr/>
        <a:lstStyle/>
        <a:p>
          <a:pPr rtl="1"/>
          <a:endParaRPr lang="ar-SA"/>
        </a:p>
      </dgm:t>
    </dgm:pt>
    <dgm:pt modelId="{6F7AB7DF-DC27-49F4-816A-F04A63499A6D}" type="sibTrans" cxnId="{0DC6F7E4-B456-44B6-AC4B-FB8884C180BC}">
      <dgm:prSet/>
      <dgm:spPr/>
      <dgm:t>
        <a:bodyPr/>
        <a:lstStyle/>
        <a:p>
          <a:pPr rtl="1"/>
          <a:endParaRPr lang="ar-SA"/>
        </a:p>
      </dgm:t>
    </dgm:pt>
    <dgm:pt modelId="{BD8FDD24-2631-40FE-9339-18B526FAD287}" type="pres">
      <dgm:prSet presAssocID="{38C4A98F-DA62-4F23-A81C-2339CA9AAA2B}" presName="Name0" presStyleCnt="0">
        <dgm:presLayoutVars>
          <dgm:dir/>
          <dgm:animLvl val="lvl"/>
          <dgm:resizeHandles val="exact"/>
        </dgm:presLayoutVars>
      </dgm:prSet>
      <dgm:spPr/>
    </dgm:pt>
    <dgm:pt modelId="{DE4739B3-2C50-44D0-9837-996DC023540E}" type="pres">
      <dgm:prSet presAssocID="{59B02041-AEAB-4CA2-92CF-5866CE48BF68}" presName="Name8" presStyleCnt="0"/>
      <dgm:spPr/>
    </dgm:pt>
    <dgm:pt modelId="{43ECC0F1-7FD2-45D2-94B4-AC7138D80EC0}" type="pres">
      <dgm:prSet presAssocID="{59B02041-AEAB-4CA2-92CF-5866CE48BF68}" presName="level" presStyleLbl="node1" presStyleIdx="0" presStyleCnt="4" custScaleY="149779">
        <dgm:presLayoutVars>
          <dgm:chMax val="1"/>
          <dgm:bulletEnabled val="1"/>
        </dgm:presLayoutVars>
      </dgm:prSet>
      <dgm:spPr/>
      <dgm:t>
        <a:bodyPr/>
        <a:lstStyle/>
        <a:p>
          <a:endParaRPr lang="en-US"/>
        </a:p>
      </dgm:t>
    </dgm:pt>
    <dgm:pt modelId="{8BCF48FF-442C-44E9-9846-C22778A75980}" type="pres">
      <dgm:prSet presAssocID="{59B02041-AEAB-4CA2-92CF-5866CE48BF68}" presName="levelTx" presStyleLbl="revTx" presStyleIdx="0" presStyleCnt="0">
        <dgm:presLayoutVars>
          <dgm:chMax val="1"/>
          <dgm:bulletEnabled val="1"/>
        </dgm:presLayoutVars>
      </dgm:prSet>
      <dgm:spPr/>
      <dgm:t>
        <a:bodyPr/>
        <a:lstStyle/>
        <a:p>
          <a:endParaRPr lang="en-US"/>
        </a:p>
      </dgm:t>
    </dgm:pt>
    <dgm:pt modelId="{2B577176-AACF-49D7-82E4-910126B95074}" type="pres">
      <dgm:prSet presAssocID="{AD412AC4-D31B-4403-A121-2F8CB8E657C6}" presName="Name8" presStyleCnt="0"/>
      <dgm:spPr/>
    </dgm:pt>
    <dgm:pt modelId="{3EE46000-6363-4CA1-8CA2-A4AB07089CC0}" type="pres">
      <dgm:prSet presAssocID="{AD412AC4-D31B-4403-A121-2F8CB8E657C6}" presName="level" presStyleLbl="node1" presStyleIdx="1" presStyleCnt="4">
        <dgm:presLayoutVars>
          <dgm:chMax val="1"/>
          <dgm:bulletEnabled val="1"/>
        </dgm:presLayoutVars>
      </dgm:prSet>
      <dgm:spPr/>
      <dgm:t>
        <a:bodyPr/>
        <a:lstStyle/>
        <a:p>
          <a:endParaRPr lang="en-US"/>
        </a:p>
      </dgm:t>
    </dgm:pt>
    <dgm:pt modelId="{28F6A464-2778-46C4-AD49-10210FB272CE}" type="pres">
      <dgm:prSet presAssocID="{AD412AC4-D31B-4403-A121-2F8CB8E657C6}" presName="levelTx" presStyleLbl="revTx" presStyleIdx="0" presStyleCnt="0">
        <dgm:presLayoutVars>
          <dgm:chMax val="1"/>
          <dgm:bulletEnabled val="1"/>
        </dgm:presLayoutVars>
      </dgm:prSet>
      <dgm:spPr/>
      <dgm:t>
        <a:bodyPr/>
        <a:lstStyle/>
        <a:p>
          <a:endParaRPr lang="en-US"/>
        </a:p>
      </dgm:t>
    </dgm:pt>
    <dgm:pt modelId="{2ED661D9-25B2-40B5-AA9A-C52BF8296A55}" type="pres">
      <dgm:prSet presAssocID="{4B589743-06DD-4124-A4F1-2D8C98AC6214}" presName="Name8" presStyleCnt="0"/>
      <dgm:spPr/>
    </dgm:pt>
    <dgm:pt modelId="{DFA45127-745E-4ABB-99FD-05B9B70A4803}" type="pres">
      <dgm:prSet presAssocID="{4B589743-06DD-4124-A4F1-2D8C98AC6214}" presName="level" presStyleLbl="node1" presStyleIdx="2" presStyleCnt="4">
        <dgm:presLayoutVars>
          <dgm:chMax val="1"/>
          <dgm:bulletEnabled val="1"/>
        </dgm:presLayoutVars>
      </dgm:prSet>
      <dgm:spPr/>
      <dgm:t>
        <a:bodyPr/>
        <a:lstStyle/>
        <a:p>
          <a:endParaRPr lang="en-US"/>
        </a:p>
      </dgm:t>
    </dgm:pt>
    <dgm:pt modelId="{0794E77B-1379-43A1-83F5-9D9362FE31AB}" type="pres">
      <dgm:prSet presAssocID="{4B589743-06DD-4124-A4F1-2D8C98AC6214}" presName="levelTx" presStyleLbl="revTx" presStyleIdx="0" presStyleCnt="0">
        <dgm:presLayoutVars>
          <dgm:chMax val="1"/>
          <dgm:bulletEnabled val="1"/>
        </dgm:presLayoutVars>
      </dgm:prSet>
      <dgm:spPr/>
      <dgm:t>
        <a:bodyPr/>
        <a:lstStyle/>
        <a:p>
          <a:endParaRPr lang="en-US"/>
        </a:p>
      </dgm:t>
    </dgm:pt>
    <dgm:pt modelId="{78363E25-C62B-45C5-BA40-3464239CD388}" type="pres">
      <dgm:prSet presAssocID="{86AC89A7-0421-40B1-92C2-E907788A225C}" presName="Name8" presStyleCnt="0"/>
      <dgm:spPr/>
    </dgm:pt>
    <dgm:pt modelId="{B88F6000-63B9-44D3-8B11-4D1895ACF54B}" type="pres">
      <dgm:prSet presAssocID="{86AC89A7-0421-40B1-92C2-E907788A225C}" presName="level" presStyleLbl="node1" presStyleIdx="3" presStyleCnt="4">
        <dgm:presLayoutVars>
          <dgm:chMax val="1"/>
          <dgm:bulletEnabled val="1"/>
        </dgm:presLayoutVars>
      </dgm:prSet>
      <dgm:spPr/>
      <dgm:t>
        <a:bodyPr/>
        <a:lstStyle/>
        <a:p>
          <a:endParaRPr lang="en-US"/>
        </a:p>
      </dgm:t>
    </dgm:pt>
    <dgm:pt modelId="{99762735-652D-4C67-8BF5-413028CE4B36}" type="pres">
      <dgm:prSet presAssocID="{86AC89A7-0421-40B1-92C2-E907788A225C}" presName="levelTx" presStyleLbl="revTx" presStyleIdx="0" presStyleCnt="0">
        <dgm:presLayoutVars>
          <dgm:chMax val="1"/>
          <dgm:bulletEnabled val="1"/>
        </dgm:presLayoutVars>
      </dgm:prSet>
      <dgm:spPr/>
      <dgm:t>
        <a:bodyPr/>
        <a:lstStyle/>
        <a:p>
          <a:endParaRPr lang="en-US"/>
        </a:p>
      </dgm:t>
    </dgm:pt>
  </dgm:ptLst>
  <dgm:cxnLst>
    <dgm:cxn modelId="{0DC6F7E4-B456-44B6-AC4B-FB8884C180BC}" srcId="{38C4A98F-DA62-4F23-A81C-2339CA9AAA2B}" destId="{AD412AC4-D31B-4403-A121-2F8CB8E657C6}" srcOrd="1" destOrd="0" parTransId="{6853F6E3-4E66-4571-9CC9-3D2CDCBF95B1}" sibTransId="{6F7AB7DF-DC27-49F4-816A-F04A63499A6D}"/>
    <dgm:cxn modelId="{89E31D59-CCA7-4A32-933F-E2BAC4C248BB}" type="presOf" srcId="{AD412AC4-D31B-4403-A121-2F8CB8E657C6}" destId="{3EE46000-6363-4CA1-8CA2-A4AB07089CC0}" srcOrd="0" destOrd="0" presId="urn:microsoft.com/office/officeart/2005/8/layout/pyramid1"/>
    <dgm:cxn modelId="{B53454C5-464A-4510-B1BA-4E2A006B6EC9}" type="presOf" srcId="{59B02041-AEAB-4CA2-92CF-5866CE48BF68}" destId="{43ECC0F1-7FD2-45D2-94B4-AC7138D80EC0}" srcOrd="0" destOrd="0" presId="urn:microsoft.com/office/officeart/2005/8/layout/pyramid1"/>
    <dgm:cxn modelId="{A87AFB12-5FF5-404B-BBFF-191D5089374A}" type="presOf" srcId="{86AC89A7-0421-40B1-92C2-E907788A225C}" destId="{B88F6000-63B9-44D3-8B11-4D1895ACF54B}" srcOrd="0" destOrd="0" presId="urn:microsoft.com/office/officeart/2005/8/layout/pyramid1"/>
    <dgm:cxn modelId="{49FE04D5-F0D8-4F3B-9C5B-1839AC4BD3DA}" srcId="{38C4A98F-DA62-4F23-A81C-2339CA9AAA2B}" destId="{4B589743-06DD-4124-A4F1-2D8C98AC6214}" srcOrd="2" destOrd="0" parTransId="{EA385AA3-2A0D-46D8-9C03-D833D64E1545}" sibTransId="{E5487D95-2A11-48ED-A01F-3B226D9E551C}"/>
    <dgm:cxn modelId="{58957BDE-287F-4133-837A-5DA93695CE63}" srcId="{38C4A98F-DA62-4F23-A81C-2339CA9AAA2B}" destId="{86AC89A7-0421-40B1-92C2-E907788A225C}" srcOrd="3" destOrd="0" parTransId="{954CE2E1-96E9-4D19-9E29-84F772FB8D96}" sibTransId="{535E285C-1A09-4F8F-BD7A-5F5DF924D707}"/>
    <dgm:cxn modelId="{856CAA2A-6656-4D8A-ADC1-DB181136E598}" type="presOf" srcId="{86AC89A7-0421-40B1-92C2-E907788A225C}" destId="{99762735-652D-4C67-8BF5-413028CE4B36}" srcOrd="1" destOrd="0" presId="urn:microsoft.com/office/officeart/2005/8/layout/pyramid1"/>
    <dgm:cxn modelId="{245968EF-70C9-4227-8AA7-1CCFC70423CB}" type="presOf" srcId="{AD412AC4-D31B-4403-A121-2F8CB8E657C6}" destId="{28F6A464-2778-46C4-AD49-10210FB272CE}" srcOrd="1" destOrd="0" presId="urn:microsoft.com/office/officeart/2005/8/layout/pyramid1"/>
    <dgm:cxn modelId="{9CB05D11-8EC3-4E39-961F-B9F0DF3A46CE}" type="presOf" srcId="{59B02041-AEAB-4CA2-92CF-5866CE48BF68}" destId="{8BCF48FF-442C-44E9-9846-C22778A75980}" srcOrd="1" destOrd="0" presId="urn:microsoft.com/office/officeart/2005/8/layout/pyramid1"/>
    <dgm:cxn modelId="{FB95559E-D981-4C85-86CA-E348C195E41E}" type="presOf" srcId="{38C4A98F-DA62-4F23-A81C-2339CA9AAA2B}" destId="{BD8FDD24-2631-40FE-9339-18B526FAD287}" srcOrd="0" destOrd="0" presId="urn:microsoft.com/office/officeart/2005/8/layout/pyramid1"/>
    <dgm:cxn modelId="{4C5A96A6-01D0-4979-BA69-AA4FEAE91B95}" type="presOf" srcId="{4B589743-06DD-4124-A4F1-2D8C98AC6214}" destId="{DFA45127-745E-4ABB-99FD-05B9B70A4803}" srcOrd="0" destOrd="0" presId="urn:microsoft.com/office/officeart/2005/8/layout/pyramid1"/>
    <dgm:cxn modelId="{A2C03F19-5014-467C-A0C2-710B3C077328}" type="presOf" srcId="{4B589743-06DD-4124-A4F1-2D8C98AC6214}" destId="{0794E77B-1379-43A1-83F5-9D9362FE31AB}" srcOrd="1" destOrd="0" presId="urn:microsoft.com/office/officeart/2005/8/layout/pyramid1"/>
    <dgm:cxn modelId="{3AAD863B-0165-480F-9A79-AFE7034CE963}" srcId="{38C4A98F-DA62-4F23-A81C-2339CA9AAA2B}" destId="{59B02041-AEAB-4CA2-92CF-5866CE48BF68}" srcOrd="0" destOrd="0" parTransId="{048C4C6A-0A35-4A61-80B8-D62AE91D86D2}" sibTransId="{CAB4B10F-67B2-472E-A7D8-6D14CBD586C6}"/>
    <dgm:cxn modelId="{CE86F917-2671-4870-980D-A96742F3E9BB}" type="presParOf" srcId="{BD8FDD24-2631-40FE-9339-18B526FAD287}" destId="{DE4739B3-2C50-44D0-9837-996DC023540E}" srcOrd="0" destOrd="0" presId="urn:microsoft.com/office/officeart/2005/8/layout/pyramid1"/>
    <dgm:cxn modelId="{2DE78B8F-23DE-4B6E-AFD3-DA1BC6C00FF9}" type="presParOf" srcId="{DE4739B3-2C50-44D0-9837-996DC023540E}" destId="{43ECC0F1-7FD2-45D2-94B4-AC7138D80EC0}" srcOrd="0" destOrd="0" presId="urn:microsoft.com/office/officeart/2005/8/layout/pyramid1"/>
    <dgm:cxn modelId="{0D8F9103-49CA-4CA5-BE96-E4C710D9BB30}" type="presParOf" srcId="{DE4739B3-2C50-44D0-9837-996DC023540E}" destId="{8BCF48FF-442C-44E9-9846-C22778A75980}" srcOrd="1" destOrd="0" presId="urn:microsoft.com/office/officeart/2005/8/layout/pyramid1"/>
    <dgm:cxn modelId="{2A9AA295-E3C4-4F6B-87D4-40D0210DD50A}" type="presParOf" srcId="{BD8FDD24-2631-40FE-9339-18B526FAD287}" destId="{2B577176-AACF-49D7-82E4-910126B95074}" srcOrd="1" destOrd="0" presId="urn:microsoft.com/office/officeart/2005/8/layout/pyramid1"/>
    <dgm:cxn modelId="{0A1714D8-8955-4510-A016-9E1E90271CC4}" type="presParOf" srcId="{2B577176-AACF-49D7-82E4-910126B95074}" destId="{3EE46000-6363-4CA1-8CA2-A4AB07089CC0}" srcOrd="0" destOrd="0" presId="urn:microsoft.com/office/officeart/2005/8/layout/pyramid1"/>
    <dgm:cxn modelId="{49F852C2-23B0-4437-945B-24164B6320EB}" type="presParOf" srcId="{2B577176-AACF-49D7-82E4-910126B95074}" destId="{28F6A464-2778-46C4-AD49-10210FB272CE}" srcOrd="1" destOrd="0" presId="urn:microsoft.com/office/officeart/2005/8/layout/pyramid1"/>
    <dgm:cxn modelId="{65B95409-1094-48CF-AEC1-364C9B399349}" type="presParOf" srcId="{BD8FDD24-2631-40FE-9339-18B526FAD287}" destId="{2ED661D9-25B2-40B5-AA9A-C52BF8296A55}" srcOrd="2" destOrd="0" presId="urn:microsoft.com/office/officeart/2005/8/layout/pyramid1"/>
    <dgm:cxn modelId="{9DC36089-7C56-4A41-910E-0DC374745C2C}" type="presParOf" srcId="{2ED661D9-25B2-40B5-AA9A-C52BF8296A55}" destId="{DFA45127-745E-4ABB-99FD-05B9B70A4803}" srcOrd="0" destOrd="0" presId="urn:microsoft.com/office/officeart/2005/8/layout/pyramid1"/>
    <dgm:cxn modelId="{9CBCB332-46DB-4FFE-B097-ED8D302DF09D}" type="presParOf" srcId="{2ED661D9-25B2-40B5-AA9A-C52BF8296A55}" destId="{0794E77B-1379-43A1-83F5-9D9362FE31AB}" srcOrd="1" destOrd="0" presId="urn:microsoft.com/office/officeart/2005/8/layout/pyramid1"/>
    <dgm:cxn modelId="{8587EFCA-B0CD-427B-B930-FE12E08F2E78}" type="presParOf" srcId="{BD8FDD24-2631-40FE-9339-18B526FAD287}" destId="{78363E25-C62B-45C5-BA40-3464239CD388}" srcOrd="3" destOrd="0" presId="urn:microsoft.com/office/officeart/2005/8/layout/pyramid1"/>
    <dgm:cxn modelId="{44976D05-0B48-43DE-8A29-A5CDB8CF5ABE}" type="presParOf" srcId="{78363E25-C62B-45C5-BA40-3464239CD388}" destId="{B88F6000-63B9-44D3-8B11-4D1895ACF54B}" srcOrd="0" destOrd="0" presId="urn:microsoft.com/office/officeart/2005/8/layout/pyramid1"/>
    <dgm:cxn modelId="{7A473149-D5FC-4422-B578-237E49A9FE55}" type="presParOf" srcId="{78363E25-C62B-45C5-BA40-3464239CD388}" destId="{99762735-652D-4C67-8BF5-413028CE4B36}"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C4A98F-DA62-4F23-A81C-2339CA9AAA2B}" type="doc">
      <dgm:prSet loTypeId="urn:microsoft.com/office/officeart/2005/8/layout/pyramid1" loCatId="pyramid" qsTypeId="urn:microsoft.com/office/officeart/2005/8/quickstyle/simple1" qsCatId="simple" csTypeId="urn:microsoft.com/office/officeart/2005/8/colors/colorful1" csCatId="colorful" phldr="1"/>
      <dgm:spPr/>
    </dgm:pt>
    <dgm:pt modelId="{59B02041-AEAB-4CA2-92CF-5866CE48BF68}">
      <dgm:prSet phldrT="[Text]" custT="1"/>
      <dgm:spPr/>
      <dgm:t>
        <a:bodyPr/>
        <a:lstStyle/>
        <a:p>
          <a:pPr rtl="1"/>
          <a:endParaRPr lang="en-US" sz="2700" b="1" dirty="0"/>
        </a:p>
        <a:p>
          <a:pPr rtl="1"/>
          <a:r>
            <a:rPr lang="en-US" sz="2400" b="1" dirty="0"/>
            <a:t>Top </a:t>
          </a:r>
        </a:p>
        <a:p>
          <a:pPr rtl="1"/>
          <a:r>
            <a:rPr lang="en-US" sz="2000" b="1" dirty="0"/>
            <a:t>Management</a:t>
          </a:r>
          <a:endParaRPr lang="ar-SA" sz="2000" b="1" dirty="0"/>
        </a:p>
      </dgm:t>
    </dgm:pt>
    <dgm:pt modelId="{048C4C6A-0A35-4A61-80B8-D62AE91D86D2}" type="parTrans" cxnId="{3AAD863B-0165-480F-9A79-AFE7034CE963}">
      <dgm:prSet/>
      <dgm:spPr/>
      <dgm:t>
        <a:bodyPr/>
        <a:lstStyle/>
        <a:p>
          <a:pPr rtl="1"/>
          <a:endParaRPr lang="ar-SA"/>
        </a:p>
      </dgm:t>
    </dgm:pt>
    <dgm:pt modelId="{CAB4B10F-67B2-472E-A7D8-6D14CBD586C6}" type="sibTrans" cxnId="{3AAD863B-0165-480F-9A79-AFE7034CE963}">
      <dgm:prSet/>
      <dgm:spPr/>
      <dgm:t>
        <a:bodyPr/>
        <a:lstStyle/>
        <a:p>
          <a:pPr rtl="1"/>
          <a:endParaRPr lang="ar-SA"/>
        </a:p>
      </dgm:t>
    </dgm:pt>
    <dgm:pt modelId="{4B589743-06DD-4124-A4F1-2D8C98AC6214}">
      <dgm:prSet phldrT="[Text]" custT="1"/>
      <dgm:spPr/>
      <dgm:t>
        <a:bodyPr/>
        <a:lstStyle/>
        <a:p>
          <a:pPr rtl="1"/>
          <a:r>
            <a:rPr lang="en-US" sz="2400" b="1" dirty="0"/>
            <a:t>Lower Management </a:t>
          </a:r>
        </a:p>
        <a:p>
          <a:pPr rtl="1"/>
          <a:r>
            <a:rPr lang="en-US" sz="2400" b="1" dirty="0"/>
            <a:t>Supervisory Staff</a:t>
          </a:r>
          <a:endParaRPr lang="ar-SA" sz="2400" b="1" dirty="0"/>
        </a:p>
      </dgm:t>
    </dgm:pt>
    <dgm:pt modelId="{EA385AA3-2A0D-46D8-9C03-D833D64E1545}" type="parTrans" cxnId="{49FE04D5-F0D8-4F3B-9C5B-1839AC4BD3DA}">
      <dgm:prSet/>
      <dgm:spPr/>
      <dgm:t>
        <a:bodyPr/>
        <a:lstStyle/>
        <a:p>
          <a:pPr rtl="1"/>
          <a:endParaRPr lang="ar-SA"/>
        </a:p>
      </dgm:t>
    </dgm:pt>
    <dgm:pt modelId="{E5487D95-2A11-48ED-A01F-3B226D9E551C}" type="sibTrans" cxnId="{49FE04D5-F0D8-4F3B-9C5B-1839AC4BD3DA}">
      <dgm:prSet/>
      <dgm:spPr/>
      <dgm:t>
        <a:bodyPr/>
        <a:lstStyle/>
        <a:p>
          <a:pPr rtl="1"/>
          <a:endParaRPr lang="ar-SA"/>
        </a:p>
      </dgm:t>
    </dgm:pt>
    <dgm:pt modelId="{86AC89A7-0421-40B1-92C2-E907788A225C}">
      <dgm:prSet phldrT="[Text]" custT="1"/>
      <dgm:spPr/>
      <dgm:t>
        <a:bodyPr/>
        <a:lstStyle/>
        <a:p>
          <a:pPr rtl="1"/>
          <a:r>
            <a:rPr lang="en-US" sz="2400" b="1" dirty="0"/>
            <a:t>Employees</a:t>
          </a:r>
          <a:endParaRPr lang="ar-SA" sz="2400" b="1" dirty="0"/>
        </a:p>
      </dgm:t>
    </dgm:pt>
    <dgm:pt modelId="{954CE2E1-96E9-4D19-9E29-84F772FB8D96}" type="parTrans" cxnId="{58957BDE-287F-4133-837A-5DA93695CE63}">
      <dgm:prSet/>
      <dgm:spPr/>
      <dgm:t>
        <a:bodyPr/>
        <a:lstStyle/>
        <a:p>
          <a:pPr rtl="1"/>
          <a:endParaRPr lang="ar-SA"/>
        </a:p>
      </dgm:t>
    </dgm:pt>
    <dgm:pt modelId="{535E285C-1A09-4F8F-BD7A-5F5DF924D707}" type="sibTrans" cxnId="{58957BDE-287F-4133-837A-5DA93695CE63}">
      <dgm:prSet/>
      <dgm:spPr/>
      <dgm:t>
        <a:bodyPr/>
        <a:lstStyle/>
        <a:p>
          <a:pPr rtl="1"/>
          <a:endParaRPr lang="ar-SA"/>
        </a:p>
      </dgm:t>
    </dgm:pt>
    <dgm:pt modelId="{AD412AC4-D31B-4403-A121-2F8CB8E657C6}">
      <dgm:prSet custT="1"/>
      <dgm:spPr/>
      <dgm:t>
        <a:bodyPr/>
        <a:lstStyle/>
        <a:p>
          <a:pPr rtl="1"/>
          <a:r>
            <a:rPr lang="en-US" sz="2400" b="1" dirty="0"/>
            <a:t>Middle Management </a:t>
          </a:r>
          <a:endParaRPr lang="ar-SA" sz="2400" b="1" dirty="0"/>
        </a:p>
      </dgm:t>
    </dgm:pt>
    <dgm:pt modelId="{6853F6E3-4E66-4571-9CC9-3D2CDCBF95B1}" type="parTrans" cxnId="{0DC6F7E4-B456-44B6-AC4B-FB8884C180BC}">
      <dgm:prSet/>
      <dgm:spPr/>
      <dgm:t>
        <a:bodyPr/>
        <a:lstStyle/>
        <a:p>
          <a:pPr rtl="1"/>
          <a:endParaRPr lang="ar-SA"/>
        </a:p>
      </dgm:t>
    </dgm:pt>
    <dgm:pt modelId="{6F7AB7DF-DC27-49F4-816A-F04A63499A6D}" type="sibTrans" cxnId="{0DC6F7E4-B456-44B6-AC4B-FB8884C180BC}">
      <dgm:prSet/>
      <dgm:spPr/>
      <dgm:t>
        <a:bodyPr/>
        <a:lstStyle/>
        <a:p>
          <a:pPr rtl="1"/>
          <a:endParaRPr lang="ar-SA"/>
        </a:p>
      </dgm:t>
    </dgm:pt>
    <dgm:pt modelId="{BD8FDD24-2631-40FE-9339-18B526FAD287}" type="pres">
      <dgm:prSet presAssocID="{38C4A98F-DA62-4F23-A81C-2339CA9AAA2B}" presName="Name0" presStyleCnt="0">
        <dgm:presLayoutVars>
          <dgm:dir/>
          <dgm:animLvl val="lvl"/>
          <dgm:resizeHandles val="exact"/>
        </dgm:presLayoutVars>
      </dgm:prSet>
      <dgm:spPr/>
    </dgm:pt>
    <dgm:pt modelId="{DE4739B3-2C50-44D0-9837-996DC023540E}" type="pres">
      <dgm:prSet presAssocID="{59B02041-AEAB-4CA2-92CF-5866CE48BF68}" presName="Name8" presStyleCnt="0"/>
      <dgm:spPr/>
    </dgm:pt>
    <dgm:pt modelId="{43ECC0F1-7FD2-45D2-94B4-AC7138D80EC0}" type="pres">
      <dgm:prSet presAssocID="{59B02041-AEAB-4CA2-92CF-5866CE48BF68}" presName="level" presStyleLbl="node1" presStyleIdx="0" presStyleCnt="4" custScaleY="149779">
        <dgm:presLayoutVars>
          <dgm:chMax val="1"/>
          <dgm:bulletEnabled val="1"/>
        </dgm:presLayoutVars>
      </dgm:prSet>
      <dgm:spPr/>
      <dgm:t>
        <a:bodyPr/>
        <a:lstStyle/>
        <a:p>
          <a:endParaRPr lang="en-US"/>
        </a:p>
      </dgm:t>
    </dgm:pt>
    <dgm:pt modelId="{8BCF48FF-442C-44E9-9846-C22778A75980}" type="pres">
      <dgm:prSet presAssocID="{59B02041-AEAB-4CA2-92CF-5866CE48BF68}" presName="levelTx" presStyleLbl="revTx" presStyleIdx="0" presStyleCnt="0">
        <dgm:presLayoutVars>
          <dgm:chMax val="1"/>
          <dgm:bulletEnabled val="1"/>
        </dgm:presLayoutVars>
      </dgm:prSet>
      <dgm:spPr/>
      <dgm:t>
        <a:bodyPr/>
        <a:lstStyle/>
        <a:p>
          <a:endParaRPr lang="en-US"/>
        </a:p>
      </dgm:t>
    </dgm:pt>
    <dgm:pt modelId="{2B577176-AACF-49D7-82E4-910126B95074}" type="pres">
      <dgm:prSet presAssocID="{AD412AC4-D31B-4403-A121-2F8CB8E657C6}" presName="Name8" presStyleCnt="0"/>
      <dgm:spPr/>
    </dgm:pt>
    <dgm:pt modelId="{3EE46000-6363-4CA1-8CA2-A4AB07089CC0}" type="pres">
      <dgm:prSet presAssocID="{AD412AC4-D31B-4403-A121-2F8CB8E657C6}" presName="level" presStyleLbl="node1" presStyleIdx="1" presStyleCnt="4">
        <dgm:presLayoutVars>
          <dgm:chMax val="1"/>
          <dgm:bulletEnabled val="1"/>
        </dgm:presLayoutVars>
      </dgm:prSet>
      <dgm:spPr/>
      <dgm:t>
        <a:bodyPr/>
        <a:lstStyle/>
        <a:p>
          <a:endParaRPr lang="en-US"/>
        </a:p>
      </dgm:t>
    </dgm:pt>
    <dgm:pt modelId="{28F6A464-2778-46C4-AD49-10210FB272CE}" type="pres">
      <dgm:prSet presAssocID="{AD412AC4-D31B-4403-A121-2F8CB8E657C6}" presName="levelTx" presStyleLbl="revTx" presStyleIdx="0" presStyleCnt="0">
        <dgm:presLayoutVars>
          <dgm:chMax val="1"/>
          <dgm:bulletEnabled val="1"/>
        </dgm:presLayoutVars>
      </dgm:prSet>
      <dgm:spPr/>
      <dgm:t>
        <a:bodyPr/>
        <a:lstStyle/>
        <a:p>
          <a:endParaRPr lang="en-US"/>
        </a:p>
      </dgm:t>
    </dgm:pt>
    <dgm:pt modelId="{2ED661D9-25B2-40B5-AA9A-C52BF8296A55}" type="pres">
      <dgm:prSet presAssocID="{4B589743-06DD-4124-A4F1-2D8C98AC6214}" presName="Name8" presStyleCnt="0"/>
      <dgm:spPr/>
    </dgm:pt>
    <dgm:pt modelId="{DFA45127-745E-4ABB-99FD-05B9B70A4803}" type="pres">
      <dgm:prSet presAssocID="{4B589743-06DD-4124-A4F1-2D8C98AC6214}" presName="level" presStyleLbl="node1" presStyleIdx="2" presStyleCnt="4">
        <dgm:presLayoutVars>
          <dgm:chMax val="1"/>
          <dgm:bulletEnabled val="1"/>
        </dgm:presLayoutVars>
      </dgm:prSet>
      <dgm:spPr/>
      <dgm:t>
        <a:bodyPr/>
        <a:lstStyle/>
        <a:p>
          <a:endParaRPr lang="en-US"/>
        </a:p>
      </dgm:t>
    </dgm:pt>
    <dgm:pt modelId="{0794E77B-1379-43A1-83F5-9D9362FE31AB}" type="pres">
      <dgm:prSet presAssocID="{4B589743-06DD-4124-A4F1-2D8C98AC6214}" presName="levelTx" presStyleLbl="revTx" presStyleIdx="0" presStyleCnt="0">
        <dgm:presLayoutVars>
          <dgm:chMax val="1"/>
          <dgm:bulletEnabled val="1"/>
        </dgm:presLayoutVars>
      </dgm:prSet>
      <dgm:spPr/>
      <dgm:t>
        <a:bodyPr/>
        <a:lstStyle/>
        <a:p>
          <a:endParaRPr lang="en-US"/>
        </a:p>
      </dgm:t>
    </dgm:pt>
    <dgm:pt modelId="{78363E25-C62B-45C5-BA40-3464239CD388}" type="pres">
      <dgm:prSet presAssocID="{86AC89A7-0421-40B1-92C2-E907788A225C}" presName="Name8" presStyleCnt="0"/>
      <dgm:spPr/>
    </dgm:pt>
    <dgm:pt modelId="{B88F6000-63B9-44D3-8B11-4D1895ACF54B}" type="pres">
      <dgm:prSet presAssocID="{86AC89A7-0421-40B1-92C2-E907788A225C}" presName="level" presStyleLbl="node1" presStyleIdx="3" presStyleCnt="4">
        <dgm:presLayoutVars>
          <dgm:chMax val="1"/>
          <dgm:bulletEnabled val="1"/>
        </dgm:presLayoutVars>
      </dgm:prSet>
      <dgm:spPr/>
      <dgm:t>
        <a:bodyPr/>
        <a:lstStyle/>
        <a:p>
          <a:endParaRPr lang="en-US"/>
        </a:p>
      </dgm:t>
    </dgm:pt>
    <dgm:pt modelId="{99762735-652D-4C67-8BF5-413028CE4B36}" type="pres">
      <dgm:prSet presAssocID="{86AC89A7-0421-40B1-92C2-E907788A225C}" presName="levelTx" presStyleLbl="revTx" presStyleIdx="0" presStyleCnt="0">
        <dgm:presLayoutVars>
          <dgm:chMax val="1"/>
          <dgm:bulletEnabled val="1"/>
        </dgm:presLayoutVars>
      </dgm:prSet>
      <dgm:spPr/>
      <dgm:t>
        <a:bodyPr/>
        <a:lstStyle/>
        <a:p>
          <a:endParaRPr lang="en-US"/>
        </a:p>
      </dgm:t>
    </dgm:pt>
  </dgm:ptLst>
  <dgm:cxnLst>
    <dgm:cxn modelId="{0DC6F7E4-B456-44B6-AC4B-FB8884C180BC}" srcId="{38C4A98F-DA62-4F23-A81C-2339CA9AAA2B}" destId="{AD412AC4-D31B-4403-A121-2F8CB8E657C6}" srcOrd="1" destOrd="0" parTransId="{6853F6E3-4E66-4571-9CC9-3D2CDCBF95B1}" sibTransId="{6F7AB7DF-DC27-49F4-816A-F04A63499A6D}"/>
    <dgm:cxn modelId="{89E31D59-CCA7-4A32-933F-E2BAC4C248BB}" type="presOf" srcId="{AD412AC4-D31B-4403-A121-2F8CB8E657C6}" destId="{3EE46000-6363-4CA1-8CA2-A4AB07089CC0}" srcOrd="0" destOrd="0" presId="urn:microsoft.com/office/officeart/2005/8/layout/pyramid1"/>
    <dgm:cxn modelId="{B53454C5-464A-4510-B1BA-4E2A006B6EC9}" type="presOf" srcId="{59B02041-AEAB-4CA2-92CF-5866CE48BF68}" destId="{43ECC0F1-7FD2-45D2-94B4-AC7138D80EC0}" srcOrd="0" destOrd="0" presId="urn:microsoft.com/office/officeart/2005/8/layout/pyramid1"/>
    <dgm:cxn modelId="{A87AFB12-5FF5-404B-BBFF-191D5089374A}" type="presOf" srcId="{86AC89A7-0421-40B1-92C2-E907788A225C}" destId="{B88F6000-63B9-44D3-8B11-4D1895ACF54B}" srcOrd="0" destOrd="0" presId="urn:microsoft.com/office/officeart/2005/8/layout/pyramid1"/>
    <dgm:cxn modelId="{49FE04D5-F0D8-4F3B-9C5B-1839AC4BD3DA}" srcId="{38C4A98F-DA62-4F23-A81C-2339CA9AAA2B}" destId="{4B589743-06DD-4124-A4F1-2D8C98AC6214}" srcOrd="2" destOrd="0" parTransId="{EA385AA3-2A0D-46D8-9C03-D833D64E1545}" sibTransId="{E5487D95-2A11-48ED-A01F-3B226D9E551C}"/>
    <dgm:cxn modelId="{58957BDE-287F-4133-837A-5DA93695CE63}" srcId="{38C4A98F-DA62-4F23-A81C-2339CA9AAA2B}" destId="{86AC89A7-0421-40B1-92C2-E907788A225C}" srcOrd="3" destOrd="0" parTransId="{954CE2E1-96E9-4D19-9E29-84F772FB8D96}" sibTransId="{535E285C-1A09-4F8F-BD7A-5F5DF924D707}"/>
    <dgm:cxn modelId="{856CAA2A-6656-4D8A-ADC1-DB181136E598}" type="presOf" srcId="{86AC89A7-0421-40B1-92C2-E907788A225C}" destId="{99762735-652D-4C67-8BF5-413028CE4B36}" srcOrd="1" destOrd="0" presId="urn:microsoft.com/office/officeart/2005/8/layout/pyramid1"/>
    <dgm:cxn modelId="{245968EF-70C9-4227-8AA7-1CCFC70423CB}" type="presOf" srcId="{AD412AC4-D31B-4403-A121-2F8CB8E657C6}" destId="{28F6A464-2778-46C4-AD49-10210FB272CE}" srcOrd="1" destOrd="0" presId="urn:microsoft.com/office/officeart/2005/8/layout/pyramid1"/>
    <dgm:cxn modelId="{9CB05D11-8EC3-4E39-961F-B9F0DF3A46CE}" type="presOf" srcId="{59B02041-AEAB-4CA2-92CF-5866CE48BF68}" destId="{8BCF48FF-442C-44E9-9846-C22778A75980}" srcOrd="1" destOrd="0" presId="urn:microsoft.com/office/officeart/2005/8/layout/pyramid1"/>
    <dgm:cxn modelId="{FB95559E-D981-4C85-86CA-E348C195E41E}" type="presOf" srcId="{38C4A98F-DA62-4F23-A81C-2339CA9AAA2B}" destId="{BD8FDD24-2631-40FE-9339-18B526FAD287}" srcOrd="0" destOrd="0" presId="urn:microsoft.com/office/officeart/2005/8/layout/pyramid1"/>
    <dgm:cxn modelId="{4C5A96A6-01D0-4979-BA69-AA4FEAE91B95}" type="presOf" srcId="{4B589743-06DD-4124-A4F1-2D8C98AC6214}" destId="{DFA45127-745E-4ABB-99FD-05B9B70A4803}" srcOrd="0" destOrd="0" presId="urn:microsoft.com/office/officeart/2005/8/layout/pyramid1"/>
    <dgm:cxn modelId="{A2C03F19-5014-467C-A0C2-710B3C077328}" type="presOf" srcId="{4B589743-06DD-4124-A4F1-2D8C98AC6214}" destId="{0794E77B-1379-43A1-83F5-9D9362FE31AB}" srcOrd="1" destOrd="0" presId="urn:microsoft.com/office/officeart/2005/8/layout/pyramid1"/>
    <dgm:cxn modelId="{3AAD863B-0165-480F-9A79-AFE7034CE963}" srcId="{38C4A98F-DA62-4F23-A81C-2339CA9AAA2B}" destId="{59B02041-AEAB-4CA2-92CF-5866CE48BF68}" srcOrd="0" destOrd="0" parTransId="{048C4C6A-0A35-4A61-80B8-D62AE91D86D2}" sibTransId="{CAB4B10F-67B2-472E-A7D8-6D14CBD586C6}"/>
    <dgm:cxn modelId="{CE86F917-2671-4870-980D-A96742F3E9BB}" type="presParOf" srcId="{BD8FDD24-2631-40FE-9339-18B526FAD287}" destId="{DE4739B3-2C50-44D0-9837-996DC023540E}" srcOrd="0" destOrd="0" presId="urn:microsoft.com/office/officeart/2005/8/layout/pyramid1"/>
    <dgm:cxn modelId="{2DE78B8F-23DE-4B6E-AFD3-DA1BC6C00FF9}" type="presParOf" srcId="{DE4739B3-2C50-44D0-9837-996DC023540E}" destId="{43ECC0F1-7FD2-45D2-94B4-AC7138D80EC0}" srcOrd="0" destOrd="0" presId="urn:microsoft.com/office/officeart/2005/8/layout/pyramid1"/>
    <dgm:cxn modelId="{0D8F9103-49CA-4CA5-BE96-E4C710D9BB30}" type="presParOf" srcId="{DE4739B3-2C50-44D0-9837-996DC023540E}" destId="{8BCF48FF-442C-44E9-9846-C22778A75980}" srcOrd="1" destOrd="0" presId="urn:microsoft.com/office/officeart/2005/8/layout/pyramid1"/>
    <dgm:cxn modelId="{2A9AA295-E3C4-4F6B-87D4-40D0210DD50A}" type="presParOf" srcId="{BD8FDD24-2631-40FE-9339-18B526FAD287}" destId="{2B577176-AACF-49D7-82E4-910126B95074}" srcOrd="1" destOrd="0" presId="urn:microsoft.com/office/officeart/2005/8/layout/pyramid1"/>
    <dgm:cxn modelId="{0A1714D8-8955-4510-A016-9E1E90271CC4}" type="presParOf" srcId="{2B577176-AACF-49D7-82E4-910126B95074}" destId="{3EE46000-6363-4CA1-8CA2-A4AB07089CC0}" srcOrd="0" destOrd="0" presId="urn:microsoft.com/office/officeart/2005/8/layout/pyramid1"/>
    <dgm:cxn modelId="{49F852C2-23B0-4437-945B-24164B6320EB}" type="presParOf" srcId="{2B577176-AACF-49D7-82E4-910126B95074}" destId="{28F6A464-2778-46C4-AD49-10210FB272CE}" srcOrd="1" destOrd="0" presId="urn:microsoft.com/office/officeart/2005/8/layout/pyramid1"/>
    <dgm:cxn modelId="{65B95409-1094-48CF-AEC1-364C9B399349}" type="presParOf" srcId="{BD8FDD24-2631-40FE-9339-18B526FAD287}" destId="{2ED661D9-25B2-40B5-AA9A-C52BF8296A55}" srcOrd="2" destOrd="0" presId="urn:microsoft.com/office/officeart/2005/8/layout/pyramid1"/>
    <dgm:cxn modelId="{9DC36089-7C56-4A41-910E-0DC374745C2C}" type="presParOf" srcId="{2ED661D9-25B2-40B5-AA9A-C52BF8296A55}" destId="{DFA45127-745E-4ABB-99FD-05B9B70A4803}" srcOrd="0" destOrd="0" presId="urn:microsoft.com/office/officeart/2005/8/layout/pyramid1"/>
    <dgm:cxn modelId="{9CBCB332-46DB-4FFE-B097-ED8D302DF09D}" type="presParOf" srcId="{2ED661D9-25B2-40B5-AA9A-C52BF8296A55}" destId="{0794E77B-1379-43A1-83F5-9D9362FE31AB}" srcOrd="1" destOrd="0" presId="urn:microsoft.com/office/officeart/2005/8/layout/pyramid1"/>
    <dgm:cxn modelId="{8587EFCA-B0CD-427B-B930-FE12E08F2E78}" type="presParOf" srcId="{BD8FDD24-2631-40FE-9339-18B526FAD287}" destId="{78363E25-C62B-45C5-BA40-3464239CD388}" srcOrd="3" destOrd="0" presId="urn:microsoft.com/office/officeart/2005/8/layout/pyramid1"/>
    <dgm:cxn modelId="{44976D05-0B48-43DE-8A29-A5CDB8CF5ABE}" type="presParOf" srcId="{78363E25-C62B-45C5-BA40-3464239CD388}" destId="{B88F6000-63B9-44D3-8B11-4D1895ACF54B}" srcOrd="0" destOrd="0" presId="urn:microsoft.com/office/officeart/2005/8/layout/pyramid1"/>
    <dgm:cxn modelId="{7A473149-D5FC-4422-B578-237E49A9FE55}" type="presParOf" srcId="{78363E25-C62B-45C5-BA40-3464239CD388}" destId="{99762735-652D-4C67-8BF5-413028CE4B3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C4A98F-DA62-4F23-A81C-2339CA9AAA2B}" type="doc">
      <dgm:prSet loTypeId="urn:microsoft.com/office/officeart/2005/8/layout/pyramid1" loCatId="pyramid" qsTypeId="urn:microsoft.com/office/officeart/2005/8/quickstyle/simple1" qsCatId="simple" csTypeId="urn:microsoft.com/office/officeart/2005/8/colors/colorful1" csCatId="colorful" phldr="1"/>
      <dgm:spPr/>
    </dgm:pt>
    <dgm:pt modelId="{59B02041-AEAB-4CA2-92CF-5866CE48BF68}">
      <dgm:prSet phldrT="[Text]" custT="1"/>
      <dgm:spPr/>
      <dgm:t>
        <a:bodyPr/>
        <a:lstStyle/>
        <a:p>
          <a:pPr rtl="1"/>
          <a:endParaRPr lang="en-US" sz="2700" b="1" dirty="0"/>
        </a:p>
        <a:p>
          <a:pPr rtl="1"/>
          <a:r>
            <a:rPr lang="en-US" sz="2400" b="1" dirty="0"/>
            <a:t>Top </a:t>
          </a:r>
        </a:p>
        <a:p>
          <a:pPr rtl="1"/>
          <a:r>
            <a:rPr lang="en-US" sz="2000" b="1" dirty="0"/>
            <a:t>Management</a:t>
          </a:r>
          <a:endParaRPr lang="ar-SA" sz="2000" b="1" dirty="0"/>
        </a:p>
      </dgm:t>
    </dgm:pt>
    <dgm:pt modelId="{048C4C6A-0A35-4A61-80B8-D62AE91D86D2}" type="parTrans" cxnId="{3AAD863B-0165-480F-9A79-AFE7034CE963}">
      <dgm:prSet/>
      <dgm:spPr/>
      <dgm:t>
        <a:bodyPr/>
        <a:lstStyle/>
        <a:p>
          <a:pPr rtl="1"/>
          <a:endParaRPr lang="ar-SA"/>
        </a:p>
      </dgm:t>
    </dgm:pt>
    <dgm:pt modelId="{CAB4B10F-67B2-472E-A7D8-6D14CBD586C6}" type="sibTrans" cxnId="{3AAD863B-0165-480F-9A79-AFE7034CE963}">
      <dgm:prSet/>
      <dgm:spPr/>
      <dgm:t>
        <a:bodyPr/>
        <a:lstStyle/>
        <a:p>
          <a:pPr rtl="1"/>
          <a:endParaRPr lang="ar-SA"/>
        </a:p>
      </dgm:t>
    </dgm:pt>
    <dgm:pt modelId="{4B589743-06DD-4124-A4F1-2D8C98AC6214}">
      <dgm:prSet phldrT="[Text]" custT="1"/>
      <dgm:spPr/>
      <dgm:t>
        <a:bodyPr/>
        <a:lstStyle/>
        <a:p>
          <a:pPr rtl="1"/>
          <a:r>
            <a:rPr lang="en-US" sz="2400" b="1" dirty="0"/>
            <a:t>Lower Management </a:t>
          </a:r>
        </a:p>
        <a:p>
          <a:pPr rtl="1"/>
          <a:r>
            <a:rPr lang="en-US" sz="2400" b="1" dirty="0"/>
            <a:t>Supervisory Staff</a:t>
          </a:r>
          <a:endParaRPr lang="ar-SA" sz="2400" b="1" dirty="0"/>
        </a:p>
      </dgm:t>
    </dgm:pt>
    <dgm:pt modelId="{EA385AA3-2A0D-46D8-9C03-D833D64E1545}" type="parTrans" cxnId="{49FE04D5-F0D8-4F3B-9C5B-1839AC4BD3DA}">
      <dgm:prSet/>
      <dgm:spPr/>
      <dgm:t>
        <a:bodyPr/>
        <a:lstStyle/>
        <a:p>
          <a:pPr rtl="1"/>
          <a:endParaRPr lang="ar-SA"/>
        </a:p>
      </dgm:t>
    </dgm:pt>
    <dgm:pt modelId="{E5487D95-2A11-48ED-A01F-3B226D9E551C}" type="sibTrans" cxnId="{49FE04D5-F0D8-4F3B-9C5B-1839AC4BD3DA}">
      <dgm:prSet/>
      <dgm:spPr/>
      <dgm:t>
        <a:bodyPr/>
        <a:lstStyle/>
        <a:p>
          <a:pPr rtl="1"/>
          <a:endParaRPr lang="ar-SA"/>
        </a:p>
      </dgm:t>
    </dgm:pt>
    <dgm:pt modelId="{86AC89A7-0421-40B1-92C2-E907788A225C}">
      <dgm:prSet phldrT="[Text]" custT="1"/>
      <dgm:spPr/>
      <dgm:t>
        <a:bodyPr/>
        <a:lstStyle/>
        <a:p>
          <a:pPr rtl="1"/>
          <a:r>
            <a:rPr lang="en-US" sz="2400" b="1" dirty="0"/>
            <a:t>Employees</a:t>
          </a:r>
          <a:endParaRPr lang="ar-SA" sz="2400" b="1" dirty="0"/>
        </a:p>
      </dgm:t>
    </dgm:pt>
    <dgm:pt modelId="{954CE2E1-96E9-4D19-9E29-84F772FB8D96}" type="parTrans" cxnId="{58957BDE-287F-4133-837A-5DA93695CE63}">
      <dgm:prSet/>
      <dgm:spPr/>
      <dgm:t>
        <a:bodyPr/>
        <a:lstStyle/>
        <a:p>
          <a:pPr rtl="1"/>
          <a:endParaRPr lang="ar-SA"/>
        </a:p>
      </dgm:t>
    </dgm:pt>
    <dgm:pt modelId="{535E285C-1A09-4F8F-BD7A-5F5DF924D707}" type="sibTrans" cxnId="{58957BDE-287F-4133-837A-5DA93695CE63}">
      <dgm:prSet/>
      <dgm:spPr/>
      <dgm:t>
        <a:bodyPr/>
        <a:lstStyle/>
        <a:p>
          <a:pPr rtl="1"/>
          <a:endParaRPr lang="ar-SA"/>
        </a:p>
      </dgm:t>
    </dgm:pt>
    <dgm:pt modelId="{AD412AC4-D31B-4403-A121-2F8CB8E657C6}">
      <dgm:prSet custT="1"/>
      <dgm:spPr/>
      <dgm:t>
        <a:bodyPr/>
        <a:lstStyle/>
        <a:p>
          <a:pPr rtl="1"/>
          <a:r>
            <a:rPr lang="en-US" sz="2400" b="1" dirty="0"/>
            <a:t>Middle Management </a:t>
          </a:r>
          <a:endParaRPr lang="ar-SA" sz="2400" b="1" dirty="0"/>
        </a:p>
      </dgm:t>
    </dgm:pt>
    <dgm:pt modelId="{6853F6E3-4E66-4571-9CC9-3D2CDCBF95B1}" type="parTrans" cxnId="{0DC6F7E4-B456-44B6-AC4B-FB8884C180BC}">
      <dgm:prSet/>
      <dgm:spPr/>
      <dgm:t>
        <a:bodyPr/>
        <a:lstStyle/>
        <a:p>
          <a:pPr rtl="1"/>
          <a:endParaRPr lang="ar-SA"/>
        </a:p>
      </dgm:t>
    </dgm:pt>
    <dgm:pt modelId="{6F7AB7DF-DC27-49F4-816A-F04A63499A6D}" type="sibTrans" cxnId="{0DC6F7E4-B456-44B6-AC4B-FB8884C180BC}">
      <dgm:prSet/>
      <dgm:spPr/>
      <dgm:t>
        <a:bodyPr/>
        <a:lstStyle/>
        <a:p>
          <a:pPr rtl="1"/>
          <a:endParaRPr lang="ar-SA"/>
        </a:p>
      </dgm:t>
    </dgm:pt>
    <dgm:pt modelId="{BD8FDD24-2631-40FE-9339-18B526FAD287}" type="pres">
      <dgm:prSet presAssocID="{38C4A98F-DA62-4F23-A81C-2339CA9AAA2B}" presName="Name0" presStyleCnt="0">
        <dgm:presLayoutVars>
          <dgm:dir/>
          <dgm:animLvl val="lvl"/>
          <dgm:resizeHandles val="exact"/>
        </dgm:presLayoutVars>
      </dgm:prSet>
      <dgm:spPr/>
    </dgm:pt>
    <dgm:pt modelId="{DE4739B3-2C50-44D0-9837-996DC023540E}" type="pres">
      <dgm:prSet presAssocID="{59B02041-AEAB-4CA2-92CF-5866CE48BF68}" presName="Name8" presStyleCnt="0"/>
      <dgm:spPr/>
    </dgm:pt>
    <dgm:pt modelId="{43ECC0F1-7FD2-45D2-94B4-AC7138D80EC0}" type="pres">
      <dgm:prSet presAssocID="{59B02041-AEAB-4CA2-92CF-5866CE48BF68}" presName="level" presStyleLbl="node1" presStyleIdx="0" presStyleCnt="4" custScaleY="149779">
        <dgm:presLayoutVars>
          <dgm:chMax val="1"/>
          <dgm:bulletEnabled val="1"/>
        </dgm:presLayoutVars>
      </dgm:prSet>
      <dgm:spPr/>
      <dgm:t>
        <a:bodyPr/>
        <a:lstStyle/>
        <a:p>
          <a:endParaRPr lang="en-US"/>
        </a:p>
      </dgm:t>
    </dgm:pt>
    <dgm:pt modelId="{8BCF48FF-442C-44E9-9846-C22778A75980}" type="pres">
      <dgm:prSet presAssocID="{59B02041-AEAB-4CA2-92CF-5866CE48BF68}" presName="levelTx" presStyleLbl="revTx" presStyleIdx="0" presStyleCnt="0">
        <dgm:presLayoutVars>
          <dgm:chMax val="1"/>
          <dgm:bulletEnabled val="1"/>
        </dgm:presLayoutVars>
      </dgm:prSet>
      <dgm:spPr/>
      <dgm:t>
        <a:bodyPr/>
        <a:lstStyle/>
        <a:p>
          <a:endParaRPr lang="en-US"/>
        </a:p>
      </dgm:t>
    </dgm:pt>
    <dgm:pt modelId="{2B577176-AACF-49D7-82E4-910126B95074}" type="pres">
      <dgm:prSet presAssocID="{AD412AC4-D31B-4403-A121-2F8CB8E657C6}" presName="Name8" presStyleCnt="0"/>
      <dgm:spPr/>
    </dgm:pt>
    <dgm:pt modelId="{3EE46000-6363-4CA1-8CA2-A4AB07089CC0}" type="pres">
      <dgm:prSet presAssocID="{AD412AC4-D31B-4403-A121-2F8CB8E657C6}" presName="level" presStyleLbl="node1" presStyleIdx="1" presStyleCnt="4">
        <dgm:presLayoutVars>
          <dgm:chMax val="1"/>
          <dgm:bulletEnabled val="1"/>
        </dgm:presLayoutVars>
      </dgm:prSet>
      <dgm:spPr/>
      <dgm:t>
        <a:bodyPr/>
        <a:lstStyle/>
        <a:p>
          <a:endParaRPr lang="en-US"/>
        </a:p>
      </dgm:t>
    </dgm:pt>
    <dgm:pt modelId="{28F6A464-2778-46C4-AD49-10210FB272CE}" type="pres">
      <dgm:prSet presAssocID="{AD412AC4-D31B-4403-A121-2F8CB8E657C6}" presName="levelTx" presStyleLbl="revTx" presStyleIdx="0" presStyleCnt="0">
        <dgm:presLayoutVars>
          <dgm:chMax val="1"/>
          <dgm:bulletEnabled val="1"/>
        </dgm:presLayoutVars>
      </dgm:prSet>
      <dgm:spPr/>
      <dgm:t>
        <a:bodyPr/>
        <a:lstStyle/>
        <a:p>
          <a:endParaRPr lang="en-US"/>
        </a:p>
      </dgm:t>
    </dgm:pt>
    <dgm:pt modelId="{2ED661D9-25B2-40B5-AA9A-C52BF8296A55}" type="pres">
      <dgm:prSet presAssocID="{4B589743-06DD-4124-A4F1-2D8C98AC6214}" presName="Name8" presStyleCnt="0"/>
      <dgm:spPr/>
    </dgm:pt>
    <dgm:pt modelId="{DFA45127-745E-4ABB-99FD-05B9B70A4803}" type="pres">
      <dgm:prSet presAssocID="{4B589743-06DD-4124-A4F1-2D8C98AC6214}" presName="level" presStyleLbl="node1" presStyleIdx="2" presStyleCnt="4">
        <dgm:presLayoutVars>
          <dgm:chMax val="1"/>
          <dgm:bulletEnabled val="1"/>
        </dgm:presLayoutVars>
      </dgm:prSet>
      <dgm:spPr/>
      <dgm:t>
        <a:bodyPr/>
        <a:lstStyle/>
        <a:p>
          <a:endParaRPr lang="en-US"/>
        </a:p>
      </dgm:t>
    </dgm:pt>
    <dgm:pt modelId="{0794E77B-1379-43A1-83F5-9D9362FE31AB}" type="pres">
      <dgm:prSet presAssocID="{4B589743-06DD-4124-A4F1-2D8C98AC6214}" presName="levelTx" presStyleLbl="revTx" presStyleIdx="0" presStyleCnt="0">
        <dgm:presLayoutVars>
          <dgm:chMax val="1"/>
          <dgm:bulletEnabled val="1"/>
        </dgm:presLayoutVars>
      </dgm:prSet>
      <dgm:spPr/>
      <dgm:t>
        <a:bodyPr/>
        <a:lstStyle/>
        <a:p>
          <a:endParaRPr lang="en-US"/>
        </a:p>
      </dgm:t>
    </dgm:pt>
    <dgm:pt modelId="{78363E25-C62B-45C5-BA40-3464239CD388}" type="pres">
      <dgm:prSet presAssocID="{86AC89A7-0421-40B1-92C2-E907788A225C}" presName="Name8" presStyleCnt="0"/>
      <dgm:spPr/>
    </dgm:pt>
    <dgm:pt modelId="{B88F6000-63B9-44D3-8B11-4D1895ACF54B}" type="pres">
      <dgm:prSet presAssocID="{86AC89A7-0421-40B1-92C2-E907788A225C}" presName="level" presStyleLbl="node1" presStyleIdx="3" presStyleCnt="4">
        <dgm:presLayoutVars>
          <dgm:chMax val="1"/>
          <dgm:bulletEnabled val="1"/>
        </dgm:presLayoutVars>
      </dgm:prSet>
      <dgm:spPr/>
      <dgm:t>
        <a:bodyPr/>
        <a:lstStyle/>
        <a:p>
          <a:endParaRPr lang="en-US"/>
        </a:p>
      </dgm:t>
    </dgm:pt>
    <dgm:pt modelId="{99762735-652D-4C67-8BF5-413028CE4B36}" type="pres">
      <dgm:prSet presAssocID="{86AC89A7-0421-40B1-92C2-E907788A225C}" presName="levelTx" presStyleLbl="revTx" presStyleIdx="0" presStyleCnt="0">
        <dgm:presLayoutVars>
          <dgm:chMax val="1"/>
          <dgm:bulletEnabled val="1"/>
        </dgm:presLayoutVars>
      </dgm:prSet>
      <dgm:spPr/>
      <dgm:t>
        <a:bodyPr/>
        <a:lstStyle/>
        <a:p>
          <a:endParaRPr lang="en-US"/>
        </a:p>
      </dgm:t>
    </dgm:pt>
  </dgm:ptLst>
  <dgm:cxnLst>
    <dgm:cxn modelId="{0DC6F7E4-B456-44B6-AC4B-FB8884C180BC}" srcId="{38C4A98F-DA62-4F23-A81C-2339CA9AAA2B}" destId="{AD412AC4-D31B-4403-A121-2F8CB8E657C6}" srcOrd="1" destOrd="0" parTransId="{6853F6E3-4E66-4571-9CC9-3D2CDCBF95B1}" sibTransId="{6F7AB7DF-DC27-49F4-816A-F04A63499A6D}"/>
    <dgm:cxn modelId="{89E31D59-CCA7-4A32-933F-E2BAC4C248BB}" type="presOf" srcId="{AD412AC4-D31B-4403-A121-2F8CB8E657C6}" destId="{3EE46000-6363-4CA1-8CA2-A4AB07089CC0}" srcOrd="0" destOrd="0" presId="urn:microsoft.com/office/officeart/2005/8/layout/pyramid1"/>
    <dgm:cxn modelId="{B53454C5-464A-4510-B1BA-4E2A006B6EC9}" type="presOf" srcId="{59B02041-AEAB-4CA2-92CF-5866CE48BF68}" destId="{43ECC0F1-7FD2-45D2-94B4-AC7138D80EC0}" srcOrd="0" destOrd="0" presId="urn:microsoft.com/office/officeart/2005/8/layout/pyramid1"/>
    <dgm:cxn modelId="{A87AFB12-5FF5-404B-BBFF-191D5089374A}" type="presOf" srcId="{86AC89A7-0421-40B1-92C2-E907788A225C}" destId="{B88F6000-63B9-44D3-8B11-4D1895ACF54B}" srcOrd="0" destOrd="0" presId="urn:microsoft.com/office/officeart/2005/8/layout/pyramid1"/>
    <dgm:cxn modelId="{49FE04D5-F0D8-4F3B-9C5B-1839AC4BD3DA}" srcId="{38C4A98F-DA62-4F23-A81C-2339CA9AAA2B}" destId="{4B589743-06DD-4124-A4F1-2D8C98AC6214}" srcOrd="2" destOrd="0" parTransId="{EA385AA3-2A0D-46D8-9C03-D833D64E1545}" sibTransId="{E5487D95-2A11-48ED-A01F-3B226D9E551C}"/>
    <dgm:cxn modelId="{58957BDE-287F-4133-837A-5DA93695CE63}" srcId="{38C4A98F-DA62-4F23-A81C-2339CA9AAA2B}" destId="{86AC89A7-0421-40B1-92C2-E907788A225C}" srcOrd="3" destOrd="0" parTransId="{954CE2E1-96E9-4D19-9E29-84F772FB8D96}" sibTransId="{535E285C-1A09-4F8F-BD7A-5F5DF924D707}"/>
    <dgm:cxn modelId="{856CAA2A-6656-4D8A-ADC1-DB181136E598}" type="presOf" srcId="{86AC89A7-0421-40B1-92C2-E907788A225C}" destId="{99762735-652D-4C67-8BF5-413028CE4B36}" srcOrd="1" destOrd="0" presId="urn:microsoft.com/office/officeart/2005/8/layout/pyramid1"/>
    <dgm:cxn modelId="{245968EF-70C9-4227-8AA7-1CCFC70423CB}" type="presOf" srcId="{AD412AC4-D31B-4403-A121-2F8CB8E657C6}" destId="{28F6A464-2778-46C4-AD49-10210FB272CE}" srcOrd="1" destOrd="0" presId="urn:microsoft.com/office/officeart/2005/8/layout/pyramid1"/>
    <dgm:cxn modelId="{9CB05D11-8EC3-4E39-961F-B9F0DF3A46CE}" type="presOf" srcId="{59B02041-AEAB-4CA2-92CF-5866CE48BF68}" destId="{8BCF48FF-442C-44E9-9846-C22778A75980}" srcOrd="1" destOrd="0" presId="urn:microsoft.com/office/officeart/2005/8/layout/pyramid1"/>
    <dgm:cxn modelId="{FB95559E-D981-4C85-86CA-E348C195E41E}" type="presOf" srcId="{38C4A98F-DA62-4F23-A81C-2339CA9AAA2B}" destId="{BD8FDD24-2631-40FE-9339-18B526FAD287}" srcOrd="0" destOrd="0" presId="urn:microsoft.com/office/officeart/2005/8/layout/pyramid1"/>
    <dgm:cxn modelId="{4C5A96A6-01D0-4979-BA69-AA4FEAE91B95}" type="presOf" srcId="{4B589743-06DD-4124-A4F1-2D8C98AC6214}" destId="{DFA45127-745E-4ABB-99FD-05B9B70A4803}" srcOrd="0" destOrd="0" presId="urn:microsoft.com/office/officeart/2005/8/layout/pyramid1"/>
    <dgm:cxn modelId="{A2C03F19-5014-467C-A0C2-710B3C077328}" type="presOf" srcId="{4B589743-06DD-4124-A4F1-2D8C98AC6214}" destId="{0794E77B-1379-43A1-83F5-9D9362FE31AB}" srcOrd="1" destOrd="0" presId="urn:microsoft.com/office/officeart/2005/8/layout/pyramid1"/>
    <dgm:cxn modelId="{3AAD863B-0165-480F-9A79-AFE7034CE963}" srcId="{38C4A98F-DA62-4F23-A81C-2339CA9AAA2B}" destId="{59B02041-AEAB-4CA2-92CF-5866CE48BF68}" srcOrd="0" destOrd="0" parTransId="{048C4C6A-0A35-4A61-80B8-D62AE91D86D2}" sibTransId="{CAB4B10F-67B2-472E-A7D8-6D14CBD586C6}"/>
    <dgm:cxn modelId="{CE86F917-2671-4870-980D-A96742F3E9BB}" type="presParOf" srcId="{BD8FDD24-2631-40FE-9339-18B526FAD287}" destId="{DE4739B3-2C50-44D0-9837-996DC023540E}" srcOrd="0" destOrd="0" presId="urn:microsoft.com/office/officeart/2005/8/layout/pyramid1"/>
    <dgm:cxn modelId="{2DE78B8F-23DE-4B6E-AFD3-DA1BC6C00FF9}" type="presParOf" srcId="{DE4739B3-2C50-44D0-9837-996DC023540E}" destId="{43ECC0F1-7FD2-45D2-94B4-AC7138D80EC0}" srcOrd="0" destOrd="0" presId="urn:microsoft.com/office/officeart/2005/8/layout/pyramid1"/>
    <dgm:cxn modelId="{0D8F9103-49CA-4CA5-BE96-E4C710D9BB30}" type="presParOf" srcId="{DE4739B3-2C50-44D0-9837-996DC023540E}" destId="{8BCF48FF-442C-44E9-9846-C22778A75980}" srcOrd="1" destOrd="0" presId="urn:microsoft.com/office/officeart/2005/8/layout/pyramid1"/>
    <dgm:cxn modelId="{2A9AA295-E3C4-4F6B-87D4-40D0210DD50A}" type="presParOf" srcId="{BD8FDD24-2631-40FE-9339-18B526FAD287}" destId="{2B577176-AACF-49D7-82E4-910126B95074}" srcOrd="1" destOrd="0" presId="urn:microsoft.com/office/officeart/2005/8/layout/pyramid1"/>
    <dgm:cxn modelId="{0A1714D8-8955-4510-A016-9E1E90271CC4}" type="presParOf" srcId="{2B577176-AACF-49D7-82E4-910126B95074}" destId="{3EE46000-6363-4CA1-8CA2-A4AB07089CC0}" srcOrd="0" destOrd="0" presId="urn:microsoft.com/office/officeart/2005/8/layout/pyramid1"/>
    <dgm:cxn modelId="{49F852C2-23B0-4437-945B-24164B6320EB}" type="presParOf" srcId="{2B577176-AACF-49D7-82E4-910126B95074}" destId="{28F6A464-2778-46C4-AD49-10210FB272CE}" srcOrd="1" destOrd="0" presId="urn:microsoft.com/office/officeart/2005/8/layout/pyramid1"/>
    <dgm:cxn modelId="{65B95409-1094-48CF-AEC1-364C9B399349}" type="presParOf" srcId="{BD8FDD24-2631-40FE-9339-18B526FAD287}" destId="{2ED661D9-25B2-40B5-AA9A-C52BF8296A55}" srcOrd="2" destOrd="0" presId="urn:microsoft.com/office/officeart/2005/8/layout/pyramid1"/>
    <dgm:cxn modelId="{9DC36089-7C56-4A41-910E-0DC374745C2C}" type="presParOf" srcId="{2ED661D9-25B2-40B5-AA9A-C52BF8296A55}" destId="{DFA45127-745E-4ABB-99FD-05B9B70A4803}" srcOrd="0" destOrd="0" presId="urn:microsoft.com/office/officeart/2005/8/layout/pyramid1"/>
    <dgm:cxn modelId="{9CBCB332-46DB-4FFE-B097-ED8D302DF09D}" type="presParOf" srcId="{2ED661D9-25B2-40B5-AA9A-C52BF8296A55}" destId="{0794E77B-1379-43A1-83F5-9D9362FE31AB}" srcOrd="1" destOrd="0" presId="urn:microsoft.com/office/officeart/2005/8/layout/pyramid1"/>
    <dgm:cxn modelId="{8587EFCA-B0CD-427B-B930-FE12E08F2E78}" type="presParOf" srcId="{BD8FDD24-2631-40FE-9339-18B526FAD287}" destId="{78363E25-C62B-45C5-BA40-3464239CD388}" srcOrd="3" destOrd="0" presId="urn:microsoft.com/office/officeart/2005/8/layout/pyramid1"/>
    <dgm:cxn modelId="{44976D05-0B48-43DE-8A29-A5CDB8CF5ABE}" type="presParOf" srcId="{78363E25-C62B-45C5-BA40-3464239CD388}" destId="{B88F6000-63B9-44D3-8B11-4D1895ACF54B}" srcOrd="0" destOrd="0" presId="urn:microsoft.com/office/officeart/2005/8/layout/pyramid1"/>
    <dgm:cxn modelId="{7A473149-D5FC-4422-B578-237E49A9FE55}" type="presParOf" srcId="{78363E25-C62B-45C5-BA40-3464239CD388}" destId="{99762735-652D-4C67-8BF5-413028CE4B3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C4A98F-DA62-4F23-A81C-2339CA9AAA2B}" type="doc">
      <dgm:prSet loTypeId="urn:microsoft.com/office/officeart/2005/8/layout/pyramid1" loCatId="pyramid" qsTypeId="urn:microsoft.com/office/officeart/2005/8/quickstyle/simple1" qsCatId="simple" csTypeId="urn:microsoft.com/office/officeart/2005/8/colors/colorful1" csCatId="colorful" phldr="1"/>
      <dgm:spPr/>
    </dgm:pt>
    <dgm:pt modelId="{59B02041-AEAB-4CA2-92CF-5866CE48BF68}">
      <dgm:prSet phldrT="[Text]" custT="1"/>
      <dgm:spPr/>
      <dgm:t>
        <a:bodyPr/>
        <a:lstStyle/>
        <a:p>
          <a:pPr rtl="1"/>
          <a:endParaRPr lang="en-US" sz="2700" b="1" dirty="0"/>
        </a:p>
        <a:p>
          <a:pPr rtl="1"/>
          <a:r>
            <a:rPr lang="en-US" sz="2400" b="1" dirty="0"/>
            <a:t>Top </a:t>
          </a:r>
        </a:p>
        <a:p>
          <a:pPr rtl="1"/>
          <a:r>
            <a:rPr lang="en-US" sz="2000" b="1" dirty="0"/>
            <a:t>Management</a:t>
          </a:r>
          <a:endParaRPr lang="ar-SA" sz="2000" b="1" dirty="0"/>
        </a:p>
      </dgm:t>
    </dgm:pt>
    <dgm:pt modelId="{048C4C6A-0A35-4A61-80B8-D62AE91D86D2}" type="parTrans" cxnId="{3AAD863B-0165-480F-9A79-AFE7034CE963}">
      <dgm:prSet/>
      <dgm:spPr/>
      <dgm:t>
        <a:bodyPr/>
        <a:lstStyle/>
        <a:p>
          <a:pPr rtl="1"/>
          <a:endParaRPr lang="ar-SA"/>
        </a:p>
      </dgm:t>
    </dgm:pt>
    <dgm:pt modelId="{CAB4B10F-67B2-472E-A7D8-6D14CBD586C6}" type="sibTrans" cxnId="{3AAD863B-0165-480F-9A79-AFE7034CE963}">
      <dgm:prSet/>
      <dgm:spPr/>
      <dgm:t>
        <a:bodyPr/>
        <a:lstStyle/>
        <a:p>
          <a:pPr rtl="1"/>
          <a:endParaRPr lang="ar-SA"/>
        </a:p>
      </dgm:t>
    </dgm:pt>
    <dgm:pt modelId="{4B589743-06DD-4124-A4F1-2D8C98AC6214}">
      <dgm:prSet phldrT="[Text]" custT="1"/>
      <dgm:spPr/>
      <dgm:t>
        <a:bodyPr/>
        <a:lstStyle/>
        <a:p>
          <a:pPr rtl="1"/>
          <a:r>
            <a:rPr lang="en-US" sz="2400" b="1" dirty="0"/>
            <a:t>Lower Management </a:t>
          </a:r>
        </a:p>
        <a:p>
          <a:pPr rtl="1"/>
          <a:r>
            <a:rPr lang="en-US" sz="2400" b="1" dirty="0"/>
            <a:t>Supervisory Staff</a:t>
          </a:r>
          <a:endParaRPr lang="ar-SA" sz="2400" b="1" dirty="0"/>
        </a:p>
      </dgm:t>
    </dgm:pt>
    <dgm:pt modelId="{EA385AA3-2A0D-46D8-9C03-D833D64E1545}" type="parTrans" cxnId="{49FE04D5-F0D8-4F3B-9C5B-1839AC4BD3DA}">
      <dgm:prSet/>
      <dgm:spPr/>
      <dgm:t>
        <a:bodyPr/>
        <a:lstStyle/>
        <a:p>
          <a:pPr rtl="1"/>
          <a:endParaRPr lang="ar-SA"/>
        </a:p>
      </dgm:t>
    </dgm:pt>
    <dgm:pt modelId="{E5487D95-2A11-48ED-A01F-3B226D9E551C}" type="sibTrans" cxnId="{49FE04D5-F0D8-4F3B-9C5B-1839AC4BD3DA}">
      <dgm:prSet/>
      <dgm:spPr/>
      <dgm:t>
        <a:bodyPr/>
        <a:lstStyle/>
        <a:p>
          <a:pPr rtl="1"/>
          <a:endParaRPr lang="ar-SA"/>
        </a:p>
      </dgm:t>
    </dgm:pt>
    <dgm:pt modelId="{86AC89A7-0421-40B1-92C2-E907788A225C}">
      <dgm:prSet phldrT="[Text]" custT="1"/>
      <dgm:spPr/>
      <dgm:t>
        <a:bodyPr/>
        <a:lstStyle/>
        <a:p>
          <a:pPr rtl="1"/>
          <a:r>
            <a:rPr lang="en-US" sz="2400" b="1" dirty="0"/>
            <a:t>Employees</a:t>
          </a:r>
          <a:endParaRPr lang="ar-SA" sz="2400" b="1" dirty="0"/>
        </a:p>
      </dgm:t>
    </dgm:pt>
    <dgm:pt modelId="{954CE2E1-96E9-4D19-9E29-84F772FB8D96}" type="parTrans" cxnId="{58957BDE-287F-4133-837A-5DA93695CE63}">
      <dgm:prSet/>
      <dgm:spPr/>
      <dgm:t>
        <a:bodyPr/>
        <a:lstStyle/>
        <a:p>
          <a:pPr rtl="1"/>
          <a:endParaRPr lang="ar-SA"/>
        </a:p>
      </dgm:t>
    </dgm:pt>
    <dgm:pt modelId="{535E285C-1A09-4F8F-BD7A-5F5DF924D707}" type="sibTrans" cxnId="{58957BDE-287F-4133-837A-5DA93695CE63}">
      <dgm:prSet/>
      <dgm:spPr/>
      <dgm:t>
        <a:bodyPr/>
        <a:lstStyle/>
        <a:p>
          <a:pPr rtl="1"/>
          <a:endParaRPr lang="ar-SA"/>
        </a:p>
      </dgm:t>
    </dgm:pt>
    <dgm:pt modelId="{AD412AC4-D31B-4403-A121-2F8CB8E657C6}">
      <dgm:prSet custT="1"/>
      <dgm:spPr/>
      <dgm:t>
        <a:bodyPr/>
        <a:lstStyle/>
        <a:p>
          <a:pPr rtl="1"/>
          <a:r>
            <a:rPr lang="en-US" sz="2400" b="1" dirty="0"/>
            <a:t>Middle Management </a:t>
          </a:r>
          <a:endParaRPr lang="ar-SA" sz="2400" b="1" dirty="0"/>
        </a:p>
      </dgm:t>
    </dgm:pt>
    <dgm:pt modelId="{6853F6E3-4E66-4571-9CC9-3D2CDCBF95B1}" type="parTrans" cxnId="{0DC6F7E4-B456-44B6-AC4B-FB8884C180BC}">
      <dgm:prSet/>
      <dgm:spPr/>
      <dgm:t>
        <a:bodyPr/>
        <a:lstStyle/>
        <a:p>
          <a:pPr rtl="1"/>
          <a:endParaRPr lang="ar-SA"/>
        </a:p>
      </dgm:t>
    </dgm:pt>
    <dgm:pt modelId="{6F7AB7DF-DC27-49F4-816A-F04A63499A6D}" type="sibTrans" cxnId="{0DC6F7E4-B456-44B6-AC4B-FB8884C180BC}">
      <dgm:prSet/>
      <dgm:spPr/>
      <dgm:t>
        <a:bodyPr/>
        <a:lstStyle/>
        <a:p>
          <a:pPr rtl="1"/>
          <a:endParaRPr lang="ar-SA"/>
        </a:p>
      </dgm:t>
    </dgm:pt>
    <dgm:pt modelId="{BD8FDD24-2631-40FE-9339-18B526FAD287}" type="pres">
      <dgm:prSet presAssocID="{38C4A98F-DA62-4F23-A81C-2339CA9AAA2B}" presName="Name0" presStyleCnt="0">
        <dgm:presLayoutVars>
          <dgm:dir/>
          <dgm:animLvl val="lvl"/>
          <dgm:resizeHandles val="exact"/>
        </dgm:presLayoutVars>
      </dgm:prSet>
      <dgm:spPr/>
    </dgm:pt>
    <dgm:pt modelId="{DE4739B3-2C50-44D0-9837-996DC023540E}" type="pres">
      <dgm:prSet presAssocID="{59B02041-AEAB-4CA2-92CF-5866CE48BF68}" presName="Name8" presStyleCnt="0"/>
      <dgm:spPr/>
    </dgm:pt>
    <dgm:pt modelId="{43ECC0F1-7FD2-45D2-94B4-AC7138D80EC0}" type="pres">
      <dgm:prSet presAssocID="{59B02041-AEAB-4CA2-92CF-5866CE48BF68}" presName="level" presStyleLbl="node1" presStyleIdx="0" presStyleCnt="4" custScaleY="149779">
        <dgm:presLayoutVars>
          <dgm:chMax val="1"/>
          <dgm:bulletEnabled val="1"/>
        </dgm:presLayoutVars>
      </dgm:prSet>
      <dgm:spPr/>
      <dgm:t>
        <a:bodyPr/>
        <a:lstStyle/>
        <a:p>
          <a:endParaRPr lang="en-US"/>
        </a:p>
      </dgm:t>
    </dgm:pt>
    <dgm:pt modelId="{8BCF48FF-442C-44E9-9846-C22778A75980}" type="pres">
      <dgm:prSet presAssocID="{59B02041-AEAB-4CA2-92CF-5866CE48BF68}" presName="levelTx" presStyleLbl="revTx" presStyleIdx="0" presStyleCnt="0">
        <dgm:presLayoutVars>
          <dgm:chMax val="1"/>
          <dgm:bulletEnabled val="1"/>
        </dgm:presLayoutVars>
      </dgm:prSet>
      <dgm:spPr/>
      <dgm:t>
        <a:bodyPr/>
        <a:lstStyle/>
        <a:p>
          <a:endParaRPr lang="en-US"/>
        </a:p>
      </dgm:t>
    </dgm:pt>
    <dgm:pt modelId="{2B577176-AACF-49D7-82E4-910126B95074}" type="pres">
      <dgm:prSet presAssocID="{AD412AC4-D31B-4403-A121-2F8CB8E657C6}" presName="Name8" presStyleCnt="0"/>
      <dgm:spPr/>
    </dgm:pt>
    <dgm:pt modelId="{3EE46000-6363-4CA1-8CA2-A4AB07089CC0}" type="pres">
      <dgm:prSet presAssocID="{AD412AC4-D31B-4403-A121-2F8CB8E657C6}" presName="level" presStyleLbl="node1" presStyleIdx="1" presStyleCnt="4">
        <dgm:presLayoutVars>
          <dgm:chMax val="1"/>
          <dgm:bulletEnabled val="1"/>
        </dgm:presLayoutVars>
      </dgm:prSet>
      <dgm:spPr/>
      <dgm:t>
        <a:bodyPr/>
        <a:lstStyle/>
        <a:p>
          <a:endParaRPr lang="en-US"/>
        </a:p>
      </dgm:t>
    </dgm:pt>
    <dgm:pt modelId="{28F6A464-2778-46C4-AD49-10210FB272CE}" type="pres">
      <dgm:prSet presAssocID="{AD412AC4-D31B-4403-A121-2F8CB8E657C6}" presName="levelTx" presStyleLbl="revTx" presStyleIdx="0" presStyleCnt="0">
        <dgm:presLayoutVars>
          <dgm:chMax val="1"/>
          <dgm:bulletEnabled val="1"/>
        </dgm:presLayoutVars>
      </dgm:prSet>
      <dgm:spPr/>
      <dgm:t>
        <a:bodyPr/>
        <a:lstStyle/>
        <a:p>
          <a:endParaRPr lang="en-US"/>
        </a:p>
      </dgm:t>
    </dgm:pt>
    <dgm:pt modelId="{2ED661D9-25B2-40B5-AA9A-C52BF8296A55}" type="pres">
      <dgm:prSet presAssocID="{4B589743-06DD-4124-A4F1-2D8C98AC6214}" presName="Name8" presStyleCnt="0"/>
      <dgm:spPr/>
    </dgm:pt>
    <dgm:pt modelId="{DFA45127-745E-4ABB-99FD-05B9B70A4803}" type="pres">
      <dgm:prSet presAssocID="{4B589743-06DD-4124-A4F1-2D8C98AC6214}" presName="level" presStyleLbl="node1" presStyleIdx="2" presStyleCnt="4">
        <dgm:presLayoutVars>
          <dgm:chMax val="1"/>
          <dgm:bulletEnabled val="1"/>
        </dgm:presLayoutVars>
      </dgm:prSet>
      <dgm:spPr/>
      <dgm:t>
        <a:bodyPr/>
        <a:lstStyle/>
        <a:p>
          <a:endParaRPr lang="en-US"/>
        </a:p>
      </dgm:t>
    </dgm:pt>
    <dgm:pt modelId="{0794E77B-1379-43A1-83F5-9D9362FE31AB}" type="pres">
      <dgm:prSet presAssocID="{4B589743-06DD-4124-A4F1-2D8C98AC6214}" presName="levelTx" presStyleLbl="revTx" presStyleIdx="0" presStyleCnt="0">
        <dgm:presLayoutVars>
          <dgm:chMax val="1"/>
          <dgm:bulletEnabled val="1"/>
        </dgm:presLayoutVars>
      </dgm:prSet>
      <dgm:spPr/>
      <dgm:t>
        <a:bodyPr/>
        <a:lstStyle/>
        <a:p>
          <a:endParaRPr lang="en-US"/>
        </a:p>
      </dgm:t>
    </dgm:pt>
    <dgm:pt modelId="{78363E25-C62B-45C5-BA40-3464239CD388}" type="pres">
      <dgm:prSet presAssocID="{86AC89A7-0421-40B1-92C2-E907788A225C}" presName="Name8" presStyleCnt="0"/>
      <dgm:spPr/>
    </dgm:pt>
    <dgm:pt modelId="{B88F6000-63B9-44D3-8B11-4D1895ACF54B}" type="pres">
      <dgm:prSet presAssocID="{86AC89A7-0421-40B1-92C2-E907788A225C}" presName="level" presStyleLbl="node1" presStyleIdx="3" presStyleCnt="4">
        <dgm:presLayoutVars>
          <dgm:chMax val="1"/>
          <dgm:bulletEnabled val="1"/>
        </dgm:presLayoutVars>
      </dgm:prSet>
      <dgm:spPr/>
      <dgm:t>
        <a:bodyPr/>
        <a:lstStyle/>
        <a:p>
          <a:endParaRPr lang="en-US"/>
        </a:p>
      </dgm:t>
    </dgm:pt>
    <dgm:pt modelId="{99762735-652D-4C67-8BF5-413028CE4B36}" type="pres">
      <dgm:prSet presAssocID="{86AC89A7-0421-40B1-92C2-E907788A225C}" presName="levelTx" presStyleLbl="revTx" presStyleIdx="0" presStyleCnt="0">
        <dgm:presLayoutVars>
          <dgm:chMax val="1"/>
          <dgm:bulletEnabled val="1"/>
        </dgm:presLayoutVars>
      </dgm:prSet>
      <dgm:spPr/>
      <dgm:t>
        <a:bodyPr/>
        <a:lstStyle/>
        <a:p>
          <a:endParaRPr lang="en-US"/>
        </a:p>
      </dgm:t>
    </dgm:pt>
  </dgm:ptLst>
  <dgm:cxnLst>
    <dgm:cxn modelId="{0DC6F7E4-B456-44B6-AC4B-FB8884C180BC}" srcId="{38C4A98F-DA62-4F23-A81C-2339CA9AAA2B}" destId="{AD412AC4-D31B-4403-A121-2F8CB8E657C6}" srcOrd="1" destOrd="0" parTransId="{6853F6E3-4E66-4571-9CC9-3D2CDCBF95B1}" sibTransId="{6F7AB7DF-DC27-49F4-816A-F04A63499A6D}"/>
    <dgm:cxn modelId="{89E31D59-CCA7-4A32-933F-E2BAC4C248BB}" type="presOf" srcId="{AD412AC4-D31B-4403-A121-2F8CB8E657C6}" destId="{3EE46000-6363-4CA1-8CA2-A4AB07089CC0}" srcOrd="0" destOrd="0" presId="urn:microsoft.com/office/officeart/2005/8/layout/pyramid1"/>
    <dgm:cxn modelId="{B53454C5-464A-4510-B1BA-4E2A006B6EC9}" type="presOf" srcId="{59B02041-AEAB-4CA2-92CF-5866CE48BF68}" destId="{43ECC0F1-7FD2-45D2-94B4-AC7138D80EC0}" srcOrd="0" destOrd="0" presId="urn:microsoft.com/office/officeart/2005/8/layout/pyramid1"/>
    <dgm:cxn modelId="{A87AFB12-5FF5-404B-BBFF-191D5089374A}" type="presOf" srcId="{86AC89A7-0421-40B1-92C2-E907788A225C}" destId="{B88F6000-63B9-44D3-8B11-4D1895ACF54B}" srcOrd="0" destOrd="0" presId="urn:microsoft.com/office/officeart/2005/8/layout/pyramid1"/>
    <dgm:cxn modelId="{49FE04D5-F0D8-4F3B-9C5B-1839AC4BD3DA}" srcId="{38C4A98F-DA62-4F23-A81C-2339CA9AAA2B}" destId="{4B589743-06DD-4124-A4F1-2D8C98AC6214}" srcOrd="2" destOrd="0" parTransId="{EA385AA3-2A0D-46D8-9C03-D833D64E1545}" sibTransId="{E5487D95-2A11-48ED-A01F-3B226D9E551C}"/>
    <dgm:cxn modelId="{58957BDE-287F-4133-837A-5DA93695CE63}" srcId="{38C4A98F-DA62-4F23-A81C-2339CA9AAA2B}" destId="{86AC89A7-0421-40B1-92C2-E907788A225C}" srcOrd="3" destOrd="0" parTransId="{954CE2E1-96E9-4D19-9E29-84F772FB8D96}" sibTransId="{535E285C-1A09-4F8F-BD7A-5F5DF924D707}"/>
    <dgm:cxn modelId="{856CAA2A-6656-4D8A-ADC1-DB181136E598}" type="presOf" srcId="{86AC89A7-0421-40B1-92C2-E907788A225C}" destId="{99762735-652D-4C67-8BF5-413028CE4B36}" srcOrd="1" destOrd="0" presId="urn:microsoft.com/office/officeart/2005/8/layout/pyramid1"/>
    <dgm:cxn modelId="{245968EF-70C9-4227-8AA7-1CCFC70423CB}" type="presOf" srcId="{AD412AC4-D31B-4403-A121-2F8CB8E657C6}" destId="{28F6A464-2778-46C4-AD49-10210FB272CE}" srcOrd="1" destOrd="0" presId="urn:microsoft.com/office/officeart/2005/8/layout/pyramid1"/>
    <dgm:cxn modelId="{9CB05D11-8EC3-4E39-961F-B9F0DF3A46CE}" type="presOf" srcId="{59B02041-AEAB-4CA2-92CF-5866CE48BF68}" destId="{8BCF48FF-442C-44E9-9846-C22778A75980}" srcOrd="1" destOrd="0" presId="urn:microsoft.com/office/officeart/2005/8/layout/pyramid1"/>
    <dgm:cxn modelId="{FB95559E-D981-4C85-86CA-E348C195E41E}" type="presOf" srcId="{38C4A98F-DA62-4F23-A81C-2339CA9AAA2B}" destId="{BD8FDD24-2631-40FE-9339-18B526FAD287}" srcOrd="0" destOrd="0" presId="urn:microsoft.com/office/officeart/2005/8/layout/pyramid1"/>
    <dgm:cxn modelId="{4C5A96A6-01D0-4979-BA69-AA4FEAE91B95}" type="presOf" srcId="{4B589743-06DD-4124-A4F1-2D8C98AC6214}" destId="{DFA45127-745E-4ABB-99FD-05B9B70A4803}" srcOrd="0" destOrd="0" presId="urn:microsoft.com/office/officeart/2005/8/layout/pyramid1"/>
    <dgm:cxn modelId="{A2C03F19-5014-467C-A0C2-710B3C077328}" type="presOf" srcId="{4B589743-06DD-4124-A4F1-2D8C98AC6214}" destId="{0794E77B-1379-43A1-83F5-9D9362FE31AB}" srcOrd="1" destOrd="0" presId="urn:microsoft.com/office/officeart/2005/8/layout/pyramid1"/>
    <dgm:cxn modelId="{3AAD863B-0165-480F-9A79-AFE7034CE963}" srcId="{38C4A98F-DA62-4F23-A81C-2339CA9AAA2B}" destId="{59B02041-AEAB-4CA2-92CF-5866CE48BF68}" srcOrd="0" destOrd="0" parTransId="{048C4C6A-0A35-4A61-80B8-D62AE91D86D2}" sibTransId="{CAB4B10F-67B2-472E-A7D8-6D14CBD586C6}"/>
    <dgm:cxn modelId="{CE86F917-2671-4870-980D-A96742F3E9BB}" type="presParOf" srcId="{BD8FDD24-2631-40FE-9339-18B526FAD287}" destId="{DE4739B3-2C50-44D0-9837-996DC023540E}" srcOrd="0" destOrd="0" presId="urn:microsoft.com/office/officeart/2005/8/layout/pyramid1"/>
    <dgm:cxn modelId="{2DE78B8F-23DE-4B6E-AFD3-DA1BC6C00FF9}" type="presParOf" srcId="{DE4739B3-2C50-44D0-9837-996DC023540E}" destId="{43ECC0F1-7FD2-45D2-94B4-AC7138D80EC0}" srcOrd="0" destOrd="0" presId="urn:microsoft.com/office/officeart/2005/8/layout/pyramid1"/>
    <dgm:cxn modelId="{0D8F9103-49CA-4CA5-BE96-E4C710D9BB30}" type="presParOf" srcId="{DE4739B3-2C50-44D0-9837-996DC023540E}" destId="{8BCF48FF-442C-44E9-9846-C22778A75980}" srcOrd="1" destOrd="0" presId="urn:microsoft.com/office/officeart/2005/8/layout/pyramid1"/>
    <dgm:cxn modelId="{2A9AA295-E3C4-4F6B-87D4-40D0210DD50A}" type="presParOf" srcId="{BD8FDD24-2631-40FE-9339-18B526FAD287}" destId="{2B577176-AACF-49D7-82E4-910126B95074}" srcOrd="1" destOrd="0" presId="urn:microsoft.com/office/officeart/2005/8/layout/pyramid1"/>
    <dgm:cxn modelId="{0A1714D8-8955-4510-A016-9E1E90271CC4}" type="presParOf" srcId="{2B577176-AACF-49D7-82E4-910126B95074}" destId="{3EE46000-6363-4CA1-8CA2-A4AB07089CC0}" srcOrd="0" destOrd="0" presId="urn:microsoft.com/office/officeart/2005/8/layout/pyramid1"/>
    <dgm:cxn modelId="{49F852C2-23B0-4437-945B-24164B6320EB}" type="presParOf" srcId="{2B577176-AACF-49D7-82E4-910126B95074}" destId="{28F6A464-2778-46C4-AD49-10210FB272CE}" srcOrd="1" destOrd="0" presId="urn:microsoft.com/office/officeart/2005/8/layout/pyramid1"/>
    <dgm:cxn modelId="{65B95409-1094-48CF-AEC1-364C9B399349}" type="presParOf" srcId="{BD8FDD24-2631-40FE-9339-18B526FAD287}" destId="{2ED661D9-25B2-40B5-AA9A-C52BF8296A55}" srcOrd="2" destOrd="0" presId="urn:microsoft.com/office/officeart/2005/8/layout/pyramid1"/>
    <dgm:cxn modelId="{9DC36089-7C56-4A41-910E-0DC374745C2C}" type="presParOf" srcId="{2ED661D9-25B2-40B5-AA9A-C52BF8296A55}" destId="{DFA45127-745E-4ABB-99FD-05B9B70A4803}" srcOrd="0" destOrd="0" presId="urn:microsoft.com/office/officeart/2005/8/layout/pyramid1"/>
    <dgm:cxn modelId="{9CBCB332-46DB-4FFE-B097-ED8D302DF09D}" type="presParOf" srcId="{2ED661D9-25B2-40B5-AA9A-C52BF8296A55}" destId="{0794E77B-1379-43A1-83F5-9D9362FE31AB}" srcOrd="1" destOrd="0" presId="urn:microsoft.com/office/officeart/2005/8/layout/pyramid1"/>
    <dgm:cxn modelId="{8587EFCA-B0CD-427B-B930-FE12E08F2E78}" type="presParOf" srcId="{BD8FDD24-2631-40FE-9339-18B526FAD287}" destId="{78363E25-C62B-45C5-BA40-3464239CD388}" srcOrd="3" destOrd="0" presId="urn:microsoft.com/office/officeart/2005/8/layout/pyramid1"/>
    <dgm:cxn modelId="{44976D05-0B48-43DE-8A29-A5CDB8CF5ABE}" type="presParOf" srcId="{78363E25-C62B-45C5-BA40-3464239CD388}" destId="{B88F6000-63B9-44D3-8B11-4D1895ACF54B}" srcOrd="0" destOrd="0" presId="urn:microsoft.com/office/officeart/2005/8/layout/pyramid1"/>
    <dgm:cxn modelId="{7A473149-D5FC-4422-B578-237E49A9FE55}" type="presParOf" srcId="{78363E25-C62B-45C5-BA40-3464239CD388}" destId="{99762735-652D-4C67-8BF5-413028CE4B3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C4A98F-DA62-4F23-A81C-2339CA9AAA2B}" type="doc">
      <dgm:prSet loTypeId="urn:microsoft.com/office/officeart/2005/8/layout/pyramid1" loCatId="pyramid" qsTypeId="urn:microsoft.com/office/officeart/2005/8/quickstyle/simple1" qsCatId="simple" csTypeId="urn:microsoft.com/office/officeart/2005/8/colors/colorful1" csCatId="colorful" phldr="1"/>
      <dgm:spPr/>
    </dgm:pt>
    <dgm:pt modelId="{59B02041-AEAB-4CA2-92CF-5866CE48BF68}">
      <dgm:prSet phldrT="[Text]" custT="1"/>
      <dgm:spPr/>
      <dgm:t>
        <a:bodyPr/>
        <a:lstStyle/>
        <a:p>
          <a:pPr rtl="1"/>
          <a:endParaRPr lang="en-US" sz="2700" b="1" dirty="0"/>
        </a:p>
        <a:p>
          <a:pPr rtl="1"/>
          <a:r>
            <a:rPr lang="en-US" sz="2400" b="1" dirty="0"/>
            <a:t>Top </a:t>
          </a:r>
        </a:p>
        <a:p>
          <a:pPr rtl="1"/>
          <a:r>
            <a:rPr lang="en-US" sz="2000" b="1" dirty="0"/>
            <a:t>Management</a:t>
          </a:r>
          <a:endParaRPr lang="ar-SA" sz="2000" b="1" dirty="0"/>
        </a:p>
      </dgm:t>
    </dgm:pt>
    <dgm:pt modelId="{048C4C6A-0A35-4A61-80B8-D62AE91D86D2}" type="parTrans" cxnId="{3AAD863B-0165-480F-9A79-AFE7034CE963}">
      <dgm:prSet/>
      <dgm:spPr/>
      <dgm:t>
        <a:bodyPr/>
        <a:lstStyle/>
        <a:p>
          <a:pPr rtl="1"/>
          <a:endParaRPr lang="ar-SA"/>
        </a:p>
      </dgm:t>
    </dgm:pt>
    <dgm:pt modelId="{CAB4B10F-67B2-472E-A7D8-6D14CBD586C6}" type="sibTrans" cxnId="{3AAD863B-0165-480F-9A79-AFE7034CE963}">
      <dgm:prSet/>
      <dgm:spPr/>
      <dgm:t>
        <a:bodyPr/>
        <a:lstStyle/>
        <a:p>
          <a:pPr rtl="1"/>
          <a:endParaRPr lang="ar-SA"/>
        </a:p>
      </dgm:t>
    </dgm:pt>
    <dgm:pt modelId="{4B589743-06DD-4124-A4F1-2D8C98AC6214}">
      <dgm:prSet phldrT="[Text]" custT="1"/>
      <dgm:spPr/>
      <dgm:t>
        <a:bodyPr/>
        <a:lstStyle/>
        <a:p>
          <a:pPr rtl="1"/>
          <a:r>
            <a:rPr lang="en-US" sz="2400" b="1" dirty="0"/>
            <a:t>Lower Management </a:t>
          </a:r>
        </a:p>
        <a:p>
          <a:pPr rtl="1"/>
          <a:r>
            <a:rPr lang="en-US" sz="2400" b="1" dirty="0"/>
            <a:t>Supervisory Staff</a:t>
          </a:r>
          <a:endParaRPr lang="ar-SA" sz="2400" b="1" dirty="0"/>
        </a:p>
      </dgm:t>
    </dgm:pt>
    <dgm:pt modelId="{EA385AA3-2A0D-46D8-9C03-D833D64E1545}" type="parTrans" cxnId="{49FE04D5-F0D8-4F3B-9C5B-1839AC4BD3DA}">
      <dgm:prSet/>
      <dgm:spPr/>
      <dgm:t>
        <a:bodyPr/>
        <a:lstStyle/>
        <a:p>
          <a:pPr rtl="1"/>
          <a:endParaRPr lang="ar-SA"/>
        </a:p>
      </dgm:t>
    </dgm:pt>
    <dgm:pt modelId="{E5487D95-2A11-48ED-A01F-3B226D9E551C}" type="sibTrans" cxnId="{49FE04D5-F0D8-4F3B-9C5B-1839AC4BD3DA}">
      <dgm:prSet/>
      <dgm:spPr/>
      <dgm:t>
        <a:bodyPr/>
        <a:lstStyle/>
        <a:p>
          <a:pPr rtl="1"/>
          <a:endParaRPr lang="ar-SA"/>
        </a:p>
      </dgm:t>
    </dgm:pt>
    <dgm:pt modelId="{86AC89A7-0421-40B1-92C2-E907788A225C}">
      <dgm:prSet phldrT="[Text]" custT="1"/>
      <dgm:spPr/>
      <dgm:t>
        <a:bodyPr/>
        <a:lstStyle/>
        <a:p>
          <a:pPr rtl="1"/>
          <a:r>
            <a:rPr lang="en-US" sz="2400" b="1" dirty="0"/>
            <a:t>Employees</a:t>
          </a:r>
          <a:endParaRPr lang="ar-SA" sz="2400" b="1" dirty="0"/>
        </a:p>
      </dgm:t>
    </dgm:pt>
    <dgm:pt modelId="{954CE2E1-96E9-4D19-9E29-84F772FB8D96}" type="parTrans" cxnId="{58957BDE-287F-4133-837A-5DA93695CE63}">
      <dgm:prSet/>
      <dgm:spPr/>
      <dgm:t>
        <a:bodyPr/>
        <a:lstStyle/>
        <a:p>
          <a:pPr rtl="1"/>
          <a:endParaRPr lang="ar-SA"/>
        </a:p>
      </dgm:t>
    </dgm:pt>
    <dgm:pt modelId="{535E285C-1A09-4F8F-BD7A-5F5DF924D707}" type="sibTrans" cxnId="{58957BDE-287F-4133-837A-5DA93695CE63}">
      <dgm:prSet/>
      <dgm:spPr/>
      <dgm:t>
        <a:bodyPr/>
        <a:lstStyle/>
        <a:p>
          <a:pPr rtl="1"/>
          <a:endParaRPr lang="ar-SA"/>
        </a:p>
      </dgm:t>
    </dgm:pt>
    <dgm:pt modelId="{AD412AC4-D31B-4403-A121-2F8CB8E657C6}">
      <dgm:prSet custT="1"/>
      <dgm:spPr/>
      <dgm:t>
        <a:bodyPr/>
        <a:lstStyle/>
        <a:p>
          <a:pPr rtl="1"/>
          <a:r>
            <a:rPr lang="en-US" sz="2400" b="1" dirty="0"/>
            <a:t>Middle Management </a:t>
          </a:r>
          <a:endParaRPr lang="ar-SA" sz="2400" b="1" dirty="0"/>
        </a:p>
      </dgm:t>
    </dgm:pt>
    <dgm:pt modelId="{6853F6E3-4E66-4571-9CC9-3D2CDCBF95B1}" type="parTrans" cxnId="{0DC6F7E4-B456-44B6-AC4B-FB8884C180BC}">
      <dgm:prSet/>
      <dgm:spPr/>
      <dgm:t>
        <a:bodyPr/>
        <a:lstStyle/>
        <a:p>
          <a:pPr rtl="1"/>
          <a:endParaRPr lang="ar-SA"/>
        </a:p>
      </dgm:t>
    </dgm:pt>
    <dgm:pt modelId="{6F7AB7DF-DC27-49F4-816A-F04A63499A6D}" type="sibTrans" cxnId="{0DC6F7E4-B456-44B6-AC4B-FB8884C180BC}">
      <dgm:prSet/>
      <dgm:spPr/>
      <dgm:t>
        <a:bodyPr/>
        <a:lstStyle/>
        <a:p>
          <a:pPr rtl="1"/>
          <a:endParaRPr lang="ar-SA"/>
        </a:p>
      </dgm:t>
    </dgm:pt>
    <dgm:pt modelId="{BD8FDD24-2631-40FE-9339-18B526FAD287}" type="pres">
      <dgm:prSet presAssocID="{38C4A98F-DA62-4F23-A81C-2339CA9AAA2B}" presName="Name0" presStyleCnt="0">
        <dgm:presLayoutVars>
          <dgm:dir/>
          <dgm:animLvl val="lvl"/>
          <dgm:resizeHandles val="exact"/>
        </dgm:presLayoutVars>
      </dgm:prSet>
      <dgm:spPr/>
    </dgm:pt>
    <dgm:pt modelId="{DE4739B3-2C50-44D0-9837-996DC023540E}" type="pres">
      <dgm:prSet presAssocID="{59B02041-AEAB-4CA2-92CF-5866CE48BF68}" presName="Name8" presStyleCnt="0"/>
      <dgm:spPr/>
    </dgm:pt>
    <dgm:pt modelId="{43ECC0F1-7FD2-45D2-94B4-AC7138D80EC0}" type="pres">
      <dgm:prSet presAssocID="{59B02041-AEAB-4CA2-92CF-5866CE48BF68}" presName="level" presStyleLbl="node1" presStyleIdx="0" presStyleCnt="4" custScaleY="149779">
        <dgm:presLayoutVars>
          <dgm:chMax val="1"/>
          <dgm:bulletEnabled val="1"/>
        </dgm:presLayoutVars>
      </dgm:prSet>
      <dgm:spPr/>
      <dgm:t>
        <a:bodyPr/>
        <a:lstStyle/>
        <a:p>
          <a:endParaRPr lang="en-US"/>
        </a:p>
      </dgm:t>
    </dgm:pt>
    <dgm:pt modelId="{8BCF48FF-442C-44E9-9846-C22778A75980}" type="pres">
      <dgm:prSet presAssocID="{59B02041-AEAB-4CA2-92CF-5866CE48BF68}" presName="levelTx" presStyleLbl="revTx" presStyleIdx="0" presStyleCnt="0">
        <dgm:presLayoutVars>
          <dgm:chMax val="1"/>
          <dgm:bulletEnabled val="1"/>
        </dgm:presLayoutVars>
      </dgm:prSet>
      <dgm:spPr/>
      <dgm:t>
        <a:bodyPr/>
        <a:lstStyle/>
        <a:p>
          <a:endParaRPr lang="en-US"/>
        </a:p>
      </dgm:t>
    </dgm:pt>
    <dgm:pt modelId="{2B577176-AACF-49D7-82E4-910126B95074}" type="pres">
      <dgm:prSet presAssocID="{AD412AC4-D31B-4403-A121-2F8CB8E657C6}" presName="Name8" presStyleCnt="0"/>
      <dgm:spPr/>
    </dgm:pt>
    <dgm:pt modelId="{3EE46000-6363-4CA1-8CA2-A4AB07089CC0}" type="pres">
      <dgm:prSet presAssocID="{AD412AC4-D31B-4403-A121-2F8CB8E657C6}" presName="level" presStyleLbl="node1" presStyleIdx="1" presStyleCnt="4">
        <dgm:presLayoutVars>
          <dgm:chMax val="1"/>
          <dgm:bulletEnabled val="1"/>
        </dgm:presLayoutVars>
      </dgm:prSet>
      <dgm:spPr/>
      <dgm:t>
        <a:bodyPr/>
        <a:lstStyle/>
        <a:p>
          <a:endParaRPr lang="en-US"/>
        </a:p>
      </dgm:t>
    </dgm:pt>
    <dgm:pt modelId="{28F6A464-2778-46C4-AD49-10210FB272CE}" type="pres">
      <dgm:prSet presAssocID="{AD412AC4-D31B-4403-A121-2F8CB8E657C6}" presName="levelTx" presStyleLbl="revTx" presStyleIdx="0" presStyleCnt="0">
        <dgm:presLayoutVars>
          <dgm:chMax val="1"/>
          <dgm:bulletEnabled val="1"/>
        </dgm:presLayoutVars>
      </dgm:prSet>
      <dgm:spPr/>
      <dgm:t>
        <a:bodyPr/>
        <a:lstStyle/>
        <a:p>
          <a:endParaRPr lang="en-US"/>
        </a:p>
      </dgm:t>
    </dgm:pt>
    <dgm:pt modelId="{2ED661D9-25B2-40B5-AA9A-C52BF8296A55}" type="pres">
      <dgm:prSet presAssocID="{4B589743-06DD-4124-A4F1-2D8C98AC6214}" presName="Name8" presStyleCnt="0"/>
      <dgm:spPr/>
    </dgm:pt>
    <dgm:pt modelId="{DFA45127-745E-4ABB-99FD-05B9B70A4803}" type="pres">
      <dgm:prSet presAssocID="{4B589743-06DD-4124-A4F1-2D8C98AC6214}" presName="level" presStyleLbl="node1" presStyleIdx="2" presStyleCnt="4">
        <dgm:presLayoutVars>
          <dgm:chMax val="1"/>
          <dgm:bulletEnabled val="1"/>
        </dgm:presLayoutVars>
      </dgm:prSet>
      <dgm:spPr/>
      <dgm:t>
        <a:bodyPr/>
        <a:lstStyle/>
        <a:p>
          <a:endParaRPr lang="en-US"/>
        </a:p>
      </dgm:t>
    </dgm:pt>
    <dgm:pt modelId="{0794E77B-1379-43A1-83F5-9D9362FE31AB}" type="pres">
      <dgm:prSet presAssocID="{4B589743-06DD-4124-A4F1-2D8C98AC6214}" presName="levelTx" presStyleLbl="revTx" presStyleIdx="0" presStyleCnt="0">
        <dgm:presLayoutVars>
          <dgm:chMax val="1"/>
          <dgm:bulletEnabled val="1"/>
        </dgm:presLayoutVars>
      </dgm:prSet>
      <dgm:spPr/>
      <dgm:t>
        <a:bodyPr/>
        <a:lstStyle/>
        <a:p>
          <a:endParaRPr lang="en-US"/>
        </a:p>
      </dgm:t>
    </dgm:pt>
    <dgm:pt modelId="{78363E25-C62B-45C5-BA40-3464239CD388}" type="pres">
      <dgm:prSet presAssocID="{86AC89A7-0421-40B1-92C2-E907788A225C}" presName="Name8" presStyleCnt="0"/>
      <dgm:spPr/>
    </dgm:pt>
    <dgm:pt modelId="{B88F6000-63B9-44D3-8B11-4D1895ACF54B}" type="pres">
      <dgm:prSet presAssocID="{86AC89A7-0421-40B1-92C2-E907788A225C}" presName="level" presStyleLbl="node1" presStyleIdx="3" presStyleCnt="4">
        <dgm:presLayoutVars>
          <dgm:chMax val="1"/>
          <dgm:bulletEnabled val="1"/>
        </dgm:presLayoutVars>
      </dgm:prSet>
      <dgm:spPr/>
      <dgm:t>
        <a:bodyPr/>
        <a:lstStyle/>
        <a:p>
          <a:endParaRPr lang="en-US"/>
        </a:p>
      </dgm:t>
    </dgm:pt>
    <dgm:pt modelId="{99762735-652D-4C67-8BF5-413028CE4B36}" type="pres">
      <dgm:prSet presAssocID="{86AC89A7-0421-40B1-92C2-E907788A225C}" presName="levelTx" presStyleLbl="revTx" presStyleIdx="0" presStyleCnt="0">
        <dgm:presLayoutVars>
          <dgm:chMax val="1"/>
          <dgm:bulletEnabled val="1"/>
        </dgm:presLayoutVars>
      </dgm:prSet>
      <dgm:spPr/>
      <dgm:t>
        <a:bodyPr/>
        <a:lstStyle/>
        <a:p>
          <a:endParaRPr lang="en-US"/>
        </a:p>
      </dgm:t>
    </dgm:pt>
  </dgm:ptLst>
  <dgm:cxnLst>
    <dgm:cxn modelId="{0DC6F7E4-B456-44B6-AC4B-FB8884C180BC}" srcId="{38C4A98F-DA62-4F23-A81C-2339CA9AAA2B}" destId="{AD412AC4-D31B-4403-A121-2F8CB8E657C6}" srcOrd="1" destOrd="0" parTransId="{6853F6E3-4E66-4571-9CC9-3D2CDCBF95B1}" sibTransId="{6F7AB7DF-DC27-49F4-816A-F04A63499A6D}"/>
    <dgm:cxn modelId="{89E31D59-CCA7-4A32-933F-E2BAC4C248BB}" type="presOf" srcId="{AD412AC4-D31B-4403-A121-2F8CB8E657C6}" destId="{3EE46000-6363-4CA1-8CA2-A4AB07089CC0}" srcOrd="0" destOrd="0" presId="urn:microsoft.com/office/officeart/2005/8/layout/pyramid1"/>
    <dgm:cxn modelId="{B53454C5-464A-4510-B1BA-4E2A006B6EC9}" type="presOf" srcId="{59B02041-AEAB-4CA2-92CF-5866CE48BF68}" destId="{43ECC0F1-7FD2-45D2-94B4-AC7138D80EC0}" srcOrd="0" destOrd="0" presId="urn:microsoft.com/office/officeart/2005/8/layout/pyramid1"/>
    <dgm:cxn modelId="{A87AFB12-5FF5-404B-BBFF-191D5089374A}" type="presOf" srcId="{86AC89A7-0421-40B1-92C2-E907788A225C}" destId="{B88F6000-63B9-44D3-8B11-4D1895ACF54B}" srcOrd="0" destOrd="0" presId="urn:microsoft.com/office/officeart/2005/8/layout/pyramid1"/>
    <dgm:cxn modelId="{49FE04D5-F0D8-4F3B-9C5B-1839AC4BD3DA}" srcId="{38C4A98F-DA62-4F23-A81C-2339CA9AAA2B}" destId="{4B589743-06DD-4124-A4F1-2D8C98AC6214}" srcOrd="2" destOrd="0" parTransId="{EA385AA3-2A0D-46D8-9C03-D833D64E1545}" sibTransId="{E5487D95-2A11-48ED-A01F-3B226D9E551C}"/>
    <dgm:cxn modelId="{58957BDE-287F-4133-837A-5DA93695CE63}" srcId="{38C4A98F-DA62-4F23-A81C-2339CA9AAA2B}" destId="{86AC89A7-0421-40B1-92C2-E907788A225C}" srcOrd="3" destOrd="0" parTransId="{954CE2E1-96E9-4D19-9E29-84F772FB8D96}" sibTransId="{535E285C-1A09-4F8F-BD7A-5F5DF924D707}"/>
    <dgm:cxn modelId="{856CAA2A-6656-4D8A-ADC1-DB181136E598}" type="presOf" srcId="{86AC89A7-0421-40B1-92C2-E907788A225C}" destId="{99762735-652D-4C67-8BF5-413028CE4B36}" srcOrd="1" destOrd="0" presId="urn:microsoft.com/office/officeart/2005/8/layout/pyramid1"/>
    <dgm:cxn modelId="{245968EF-70C9-4227-8AA7-1CCFC70423CB}" type="presOf" srcId="{AD412AC4-D31B-4403-A121-2F8CB8E657C6}" destId="{28F6A464-2778-46C4-AD49-10210FB272CE}" srcOrd="1" destOrd="0" presId="urn:microsoft.com/office/officeart/2005/8/layout/pyramid1"/>
    <dgm:cxn modelId="{9CB05D11-8EC3-4E39-961F-B9F0DF3A46CE}" type="presOf" srcId="{59B02041-AEAB-4CA2-92CF-5866CE48BF68}" destId="{8BCF48FF-442C-44E9-9846-C22778A75980}" srcOrd="1" destOrd="0" presId="urn:microsoft.com/office/officeart/2005/8/layout/pyramid1"/>
    <dgm:cxn modelId="{FB95559E-D981-4C85-86CA-E348C195E41E}" type="presOf" srcId="{38C4A98F-DA62-4F23-A81C-2339CA9AAA2B}" destId="{BD8FDD24-2631-40FE-9339-18B526FAD287}" srcOrd="0" destOrd="0" presId="urn:microsoft.com/office/officeart/2005/8/layout/pyramid1"/>
    <dgm:cxn modelId="{4C5A96A6-01D0-4979-BA69-AA4FEAE91B95}" type="presOf" srcId="{4B589743-06DD-4124-A4F1-2D8C98AC6214}" destId="{DFA45127-745E-4ABB-99FD-05B9B70A4803}" srcOrd="0" destOrd="0" presId="urn:microsoft.com/office/officeart/2005/8/layout/pyramid1"/>
    <dgm:cxn modelId="{A2C03F19-5014-467C-A0C2-710B3C077328}" type="presOf" srcId="{4B589743-06DD-4124-A4F1-2D8C98AC6214}" destId="{0794E77B-1379-43A1-83F5-9D9362FE31AB}" srcOrd="1" destOrd="0" presId="urn:microsoft.com/office/officeart/2005/8/layout/pyramid1"/>
    <dgm:cxn modelId="{3AAD863B-0165-480F-9A79-AFE7034CE963}" srcId="{38C4A98F-DA62-4F23-A81C-2339CA9AAA2B}" destId="{59B02041-AEAB-4CA2-92CF-5866CE48BF68}" srcOrd="0" destOrd="0" parTransId="{048C4C6A-0A35-4A61-80B8-D62AE91D86D2}" sibTransId="{CAB4B10F-67B2-472E-A7D8-6D14CBD586C6}"/>
    <dgm:cxn modelId="{CE86F917-2671-4870-980D-A96742F3E9BB}" type="presParOf" srcId="{BD8FDD24-2631-40FE-9339-18B526FAD287}" destId="{DE4739B3-2C50-44D0-9837-996DC023540E}" srcOrd="0" destOrd="0" presId="urn:microsoft.com/office/officeart/2005/8/layout/pyramid1"/>
    <dgm:cxn modelId="{2DE78B8F-23DE-4B6E-AFD3-DA1BC6C00FF9}" type="presParOf" srcId="{DE4739B3-2C50-44D0-9837-996DC023540E}" destId="{43ECC0F1-7FD2-45D2-94B4-AC7138D80EC0}" srcOrd="0" destOrd="0" presId="urn:microsoft.com/office/officeart/2005/8/layout/pyramid1"/>
    <dgm:cxn modelId="{0D8F9103-49CA-4CA5-BE96-E4C710D9BB30}" type="presParOf" srcId="{DE4739B3-2C50-44D0-9837-996DC023540E}" destId="{8BCF48FF-442C-44E9-9846-C22778A75980}" srcOrd="1" destOrd="0" presId="urn:microsoft.com/office/officeart/2005/8/layout/pyramid1"/>
    <dgm:cxn modelId="{2A9AA295-E3C4-4F6B-87D4-40D0210DD50A}" type="presParOf" srcId="{BD8FDD24-2631-40FE-9339-18B526FAD287}" destId="{2B577176-AACF-49D7-82E4-910126B95074}" srcOrd="1" destOrd="0" presId="urn:microsoft.com/office/officeart/2005/8/layout/pyramid1"/>
    <dgm:cxn modelId="{0A1714D8-8955-4510-A016-9E1E90271CC4}" type="presParOf" srcId="{2B577176-AACF-49D7-82E4-910126B95074}" destId="{3EE46000-6363-4CA1-8CA2-A4AB07089CC0}" srcOrd="0" destOrd="0" presId="urn:microsoft.com/office/officeart/2005/8/layout/pyramid1"/>
    <dgm:cxn modelId="{49F852C2-23B0-4437-945B-24164B6320EB}" type="presParOf" srcId="{2B577176-AACF-49D7-82E4-910126B95074}" destId="{28F6A464-2778-46C4-AD49-10210FB272CE}" srcOrd="1" destOrd="0" presId="urn:microsoft.com/office/officeart/2005/8/layout/pyramid1"/>
    <dgm:cxn modelId="{65B95409-1094-48CF-AEC1-364C9B399349}" type="presParOf" srcId="{BD8FDD24-2631-40FE-9339-18B526FAD287}" destId="{2ED661D9-25B2-40B5-AA9A-C52BF8296A55}" srcOrd="2" destOrd="0" presId="urn:microsoft.com/office/officeart/2005/8/layout/pyramid1"/>
    <dgm:cxn modelId="{9DC36089-7C56-4A41-910E-0DC374745C2C}" type="presParOf" srcId="{2ED661D9-25B2-40B5-AA9A-C52BF8296A55}" destId="{DFA45127-745E-4ABB-99FD-05B9B70A4803}" srcOrd="0" destOrd="0" presId="urn:microsoft.com/office/officeart/2005/8/layout/pyramid1"/>
    <dgm:cxn modelId="{9CBCB332-46DB-4FFE-B097-ED8D302DF09D}" type="presParOf" srcId="{2ED661D9-25B2-40B5-AA9A-C52BF8296A55}" destId="{0794E77B-1379-43A1-83F5-9D9362FE31AB}" srcOrd="1" destOrd="0" presId="urn:microsoft.com/office/officeart/2005/8/layout/pyramid1"/>
    <dgm:cxn modelId="{8587EFCA-B0CD-427B-B930-FE12E08F2E78}" type="presParOf" srcId="{BD8FDD24-2631-40FE-9339-18B526FAD287}" destId="{78363E25-C62B-45C5-BA40-3464239CD388}" srcOrd="3" destOrd="0" presId="urn:microsoft.com/office/officeart/2005/8/layout/pyramid1"/>
    <dgm:cxn modelId="{44976D05-0B48-43DE-8A29-A5CDB8CF5ABE}" type="presParOf" srcId="{78363E25-C62B-45C5-BA40-3464239CD388}" destId="{B88F6000-63B9-44D3-8B11-4D1895ACF54B}" srcOrd="0" destOrd="0" presId="urn:microsoft.com/office/officeart/2005/8/layout/pyramid1"/>
    <dgm:cxn modelId="{7A473149-D5FC-4422-B578-237E49A9FE55}" type="presParOf" srcId="{78363E25-C62B-45C5-BA40-3464239CD388}" destId="{99762735-652D-4C67-8BF5-413028CE4B3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CC0F1-7FD2-45D2-94B4-AC7138D80EC0}">
      <dsp:nvSpPr>
        <dsp:cNvPr id="0" name=""/>
        <dsp:cNvSpPr/>
      </dsp:nvSpPr>
      <dsp:spPr>
        <a:xfrm>
          <a:off x="2228396" y="0"/>
          <a:ext cx="2225112" cy="1489759"/>
        </a:xfrm>
        <a:prstGeom prst="trapezoid">
          <a:avLst>
            <a:gd name="adj" fmla="val 7468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endParaRPr lang="en-US" sz="2700" b="1" kern="1200" dirty="0"/>
        </a:p>
        <a:p>
          <a:pPr lvl="0" algn="ctr" defTabSz="1200150" rtl="1">
            <a:lnSpc>
              <a:spcPct val="90000"/>
            </a:lnSpc>
            <a:spcBef>
              <a:spcPct val="0"/>
            </a:spcBef>
            <a:spcAft>
              <a:spcPct val="35000"/>
            </a:spcAft>
          </a:pPr>
          <a:r>
            <a:rPr lang="en-US" sz="2400" b="1" kern="1200" dirty="0"/>
            <a:t>Top </a:t>
          </a:r>
        </a:p>
        <a:p>
          <a:pPr lvl="0" algn="ctr" defTabSz="1200150" rtl="1">
            <a:lnSpc>
              <a:spcPct val="90000"/>
            </a:lnSpc>
            <a:spcBef>
              <a:spcPct val="0"/>
            </a:spcBef>
            <a:spcAft>
              <a:spcPct val="35000"/>
            </a:spcAft>
          </a:pPr>
          <a:r>
            <a:rPr lang="en-US" sz="2400" b="1" kern="1200" dirty="0"/>
            <a:t>Management</a:t>
          </a:r>
          <a:endParaRPr lang="ar-SA" sz="2400" b="1" kern="1200" dirty="0"/>
        </a:p>
      </dsp:txBody>
      <dsp:txXfrm>
        <a:off x="2228396" y="0"/>
        <a:ext cx="2225112" cy="1489759"/>
      </dsp:txXfrm>
    </dsp:sp>
    <dsp:sp modelId="{3EE46000-6363-4CA1-8CA2-A4AB07089CC0}">
      <dsp:nvSpPr>
        <dsp:cNvPr id="0" name=""/>
        <dsp:cNvSpPr/>
      </dsp:nvSpPr>
      <dsp:spPr>
        <a:xfrm>
          <a:off x="1485597" y="1489759"/>
          <a:ext cx="3710710" cy="994638"/>
        </a:xfrm>
        <a:prstGeom prst="trapezoid">
          <a:avLst>
            <a:gd name="adj" fmla="val 7468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a:t>Middle Management </a:t>
          </a:r>
          <a:endParaRPr lang="ar-SA" sz="2400" b="1" kern="1200" dirty="0"/>
        </a:p>
      </dsp:txBody>
      <dsp:txXfrm>
        <a:off x="2134971" y="1489759"/>
        <a:ext cx="2411961" cy="994638"/>
      </dsp:txXfrm>
    </dsp:sp>
    <dsp:sp modelId="{DFA45127-745E-4ABB-99FD-05B9B70A4803}">
      <dsp:nvSpPr>
        <dsp:cNvPr id="0" name=""/>
        <dsp:cNvSpPr/>
      </dsp:nvSpPr>
      <dsp:spPr>
        <a:xfrm>
          <a:off x="742798" y="2484398"/>
          <a:ext cx="5196307" cy="994638"/>
        </a:xfrm>
        <a:prstGeom prst="trapezoid">
          <a:avLst>
            <a:gd name="adj" fmla="val 7468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a:t>Lower Management </a:t>
          </a:r>
        </a:p>
        <a:p>
          <a:pPr lvl="0" algn="ctr" defTabSz="1066800" rtl="1">
            <a:lnSpc>
              <a:spcPct val="90000"/>
            </a:lnSpc>
            <a:spcBef>
              <a:spcPct val="0"/>
            </a:spcBef>
            <a:spcAft>
              <a:spcPct val="35000"/>
            </a:spcAft>
          </a:pPr>
          <a:r>
            <a:rPr lang="en-US" sz="2400" b="1" kern="1200" dirty="0"/>
            <a:t>Supervisory Staff</a:t>
          </a:r>
          <a:endParaRPr lang="ar-SA" sz="2400" b="1" kern="1200" dirty="0"/>
        </a:p>
      </dsp:txBody>
      <dsp:txXfrm>
        <a:off x="1652152" y="2484398"/>
        <a:ext cx="3377599" cy="994638"/>
      </dsp:txXfrm>
    </dsp:sp>
    <dsp:sp modelId="{B88F6000-63B9-44D3-8B11-4D1895ACF54B}">
      <dsp:nvSpPr>
        <dsp:cNvPr id="0" name=""/>
        <dsp:cNvSpPr/>
      </dsp:nvSpPr>
      <dsp:spPr>
        <a:xfrm>
          <a:off x="0" y="3479037"/>
          <a:ext cx="6681905" cy="994638"/>
        </a:xfrm>
        <a:prstGeom prst="trapezoid">
          <a:avLst>
            <a:gd name="adj" fmla="val 7468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a:t>Employees</a:t>
          </a:r>
          <a:endParaRPr lang="ar-SA" sz="2400" b="1" kern="1200" dirty="0"/>
        </a:p>
      </dsp:txBody>
      <dsp:txXfrm>
        <a:off x="1169333" y="3479037"/>
        <a:ext cx="4343238" cy="994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CC0F1-7FD2-45D2-94B4-AC7138D80EC0}">
      <dsp:nvSpPr>
        <dsp:cNvPr id="0" name=""/>
        <dsp:cNvSpPr/>
      </dsp:nvSpPr>
      <dsp:spPr>
        <a:xfrm>
          <a:off x="1982173" y="0"/>
          <a:ext cx="1979253" cy="1461033"/>
        </a:xfrm>
        <a:prstGeom prst="trapezoid">
          <a:avLst>
            <a:gd name="adj" fmla="val 67735"/>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endParaRPr lang="en-US" sz="2700" b="1" kern="1200" dirty="0"/>
        </a:p>
        <a:p>
          <a:pPr lvl="0" algn="ctr" defTabSz="1200150" rtl="1">
            <a:lnSpc>
              <a:spcPct val="90000"/>
            </a:lnSpc>
            <a:spcBef>
              <a:spcPct val="0"/>
            </a:spcBef>
            <a:spcAft>
              <a:spcPct val="35000"/>
            </a:spcAft>
          </a:pPr>
          <a:r>
            <a:rPr lang="en-US" sz="2400" b="1" kern="1200" dirty="0"/>
            <a:t>Top </a:t>
          </a:r>
        </a:p>
        <a:p>
          <a:pPr lvl="0" algn="ctr" defTabSz="1200150" rtl="1">
            <a:lnSpc>
              <a:spcPct val="90000"/>
            </a:lnSpc>
            <a:spcBef>
              <a:spcPct val="0"/>
            </a:spcBef>
            <a:spcAft>
              <a:spcPct val="35000"/>
            </a:spcAft>
          </a:pPr>
          <a:r>
            <a:rPr lang="en-US" sz="2000" b="1" kern="1200" dirty="0"/>
            <a:t>Management</a:t>
          </a:r>
          <a:endParaRPr lang="ar-SA" sz="2000" b="1" kern="1200" dirty="0"/>
        </a:p>
      </dsp:txBody>
      <dsp:txXfrm>
        <a:off x="1982173" y="0"/>
        <a:ext cx="1979253" cy="1461033"/>
      </dsp:txXfrm>
    </dsp:sp>
    <dsp:sp modelId="{3EE46000-6363-4CA1-8CA2-A4AB07089CC0}">
      <dsp:nvSpPr>
        <dsp:cNvPr id="0" name=""/>
        <dsp:cNvSpPr/>
      </dsp:nvSpPr>
      <dsp:spPr>
        <a:xfrm>
          <a:off x="1321448" y="1461033"/>
          <a:ext cx="3300702" cy="975459"/>
        </a:xfrm>
        <a:prstGeom prst="trapezoid">
          <a:avLst>
            <a:gd name="adj" fmla="val 67735"/>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a:t>Middle Management </a:t>
          </a:r>
          <a:endParaRPr lang="ar-SA" sz="2400" b="1" kern="1200" dirty="0"/>
        </a:p>
      </dsp:txBody>
      <dsp:txXfrm>
        <a:off x="1899071" y="1461033"/>
        <a:ext cx="2145456" cy="975459"/>
      </dsp:txXfrm>
    </dsp:sp>
    <dsp:sp modelId="{DFA45127-745E-4ABB-99FD-05B9B70A4803}">
      <dsp:nvSpPr>
        <dsp:cNvPr id="0" name=""/>
        <dsp:cNvSpPr/>
      </dsp:nvSpPr>
      <dsp:spPr>
        <a:xfrm>
          <a:off x="660724" y="2436492"/>
          <a:ext cx="4622151" cy="975459"/>
        </a:xfrm>
        <a:prstGeom prst="trapezoid">
          <a:avLst>
            <a:gd name="adj" fmla="val 67735"/>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a:t>Lower Management </a:t>
          </a:r>
        </a:p>
        <a:p>
          <a:pPr lvl="0" algn="ctr" defTabSz="1066800" rtl="1">
            <a:lnSpc>
              <a:spcPct val="90000"/>
            </a:lnSpc>
            <a:spcBef>
              <a:spcPct val="0"/>
            </a:spcBef>
            <a:spcAft>
              <a:spcPct val="35000"/>
            </a:spcAft>
          </a:pPr>
          <a:r>
            <a:rPr lang="en-US" sz="2400" b="1" kern="1200" dirty="0"/>
            <a:t>Supervisory Staff</a:t>
          </a:r>
          <a:endParaRPr lang="ar-SA" sz="2400" b="1" kern="1200" dirty="0"/>
        </a:p>
      </dsp:txBody>
      <dsp:txXfrm>
        <a:off x="1469600" y="2436492"/>
        <a:ext cx="3004398" cy="975459"/>
      </dsp:txXfrm>
    </dsp:sp>
    <dsp:sp modelId="{B88F6000-63B9-44D3-8B11-4D1895ACF54B}">
      <dsp:nvSpPr>
        <dsp:cNvPr id="0" name=""/>
        <dsp:cNvSpPr/>
      </dsp:nvSpPr>
      <dsp:spPr>
        <a:xfrm>
          <a:off x="0" y="3411952"/>
          <a:ext cx="5943600" cy="975459"/>
        </a:xfrm>
        <a:prstGeom prst="trapezoid">
          <a:avLst>
            <a:gd name="adj" fmla="val 67735"/>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a:t>Employees</a:t>
          </a:r>
          <a:endParaRPr lang="ar-SA" sz="2400" b="1" kern="1200" dirty="0"/>
        </a:p>
      </dsp:txBody>
      <dsp:txXfrm>
        <a:off x="1040129" y="3411952"/>
        <a:ext cx="3863340" cy="9754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CC0F1-7FD2-45D2-94B4-AC7138D80EC0}">
      <dsp:nvSpPr>
        <dsp:cNvPr id="0" name=""/>
        <dsp:cNvSpPr/>
      </dsp:nvSpPr>
      <dsp:spPr>
        <a:xfrm>
          <a:off x="1982173" y="0"/>
          <a:ext cx="1979253" cy="1461033"/>
        </a:xfrm>
        <a:prstGeom prst="trapezoid">
          <a:avLst>
            <a:gd name="adj" fmla="val 67735"/>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endParaRPr lang="en-US" sz="2700" b="1" kern="1200" dirty="0"/>
        </a:p>
        <a:p>
          <a:pPr lvl="0" algn="ctr" defTabSz="1200150" rtl="1">
            <a:lnSpc>
              <a:spcPct val="90000"/>
            </a:lnSpc>
            <a:spcBef>
              <a:spcPct val="0"/>
            </a:spcBef>
            <a:spcAft>
              <a:spcPct val="35000"/>
            </a:spcAft>
          </a:pPr>
          <a:r>
            <a:rPr lang="en-US" sz="2400" b="1" kern="1200" dirty="0"/>
            <a:t>Top </a:t>
          </a:r>
        </a:p>
        <a:p>
          <a:pPr lvl="0" algn="ctr" defTabSz="1200150" rtl="1">
            <a:lnSpc>
              <a:spcPct val="90000"/>
            </a:lnSpc>
            <a:spcBef>
              <a:spcPct val="0"/>
            </a:spcBef>
            <a:spcAft>
              <a:spcPct val="35000"/>
            </a:spcAft>
          </a:pPr>
          <a:r>
            <a:rPr lang="en-US" sz="2000" b="1" kern="1200" dirty="0"/>
            <a:t>Management</a:t>
          </a:r>
          <a:endParaRPr lang="ar-SA" sz="2000" b="1" kern="1200" dirty="0"/>
        </a:p>
      </dsp:txBody>
      <dsp:txXfrm>
        <a:off x="1982173" y="0"/>
        <a:ext cx="1979253" cy="1461033"/>
      </dsp:txXfrm>
    </dsp:sp>
    <dsp:sp modelId="{3EE46000-6363-4CA1-8CA2-A4AB07089CC0}">
      <dsp:nvSpPr>
        <dsp:cNvPr id="0" name=""/>
        <dsp:cNvSpPr/>
      </dsp:nvSpPr>
      <dsp:spPr>
        <a:xfrm>
          <a:off x="1321448" y="1461033"/>
          <a:ext cx="3300702" cy="975459"/>
        </a:xfrm>
        <a:prstGeom prst="trapezoid">
          <a:avLst>
            <a:gd name="adj" fmla="val 67735"/>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a:t>Middle Management </a:t>
          </a:r>
          <a:endParaRPr lang="ar-SA" sz="2400" b="1" kern="1200" dirty="0"/>
        </a:p>
      </dsp:txBody>
      <dsp:txXfrm>
        <a:off x="1899071" y="1461033"/>
        <a:ext cx="2145456" cy="975459"/>
      </dsp:txXfrm>
    </dsp:sp>
    <dsp:sp modelId="{DFA45127-745E-4ABB-99FD-05B9B70A4803}">
      <dsp:nvSpPr>
        <dsp:cNvPr id="0" name=""/>
        <dsp:cNvSpPr/>
      </dsp:nvSpPr>
      <dsp:spPr>
        <a:xfrm>
          <a:off x="660724" y="2436492"/>
          <a:ext cx="4622151" cy="975459"/>
        </a:xfrm>
        <a:prstGeom prst="trapezoid">
          <a:avLst>
            <a:gd name="adj" fmla="val 67735"/>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a:t>Lower Management </a:t>
          </a:r>
        </a:p>
        <a:p>
          <a:pPr lvl="0" algn="ctr" defTabSz="1066800" rtl="1">
            <a:lnSpc>
              <a:spcPct val="90000"/>
            </a:lnSpc>
            <a:spcBef>
              <a:spcPct val="0"/>
            </a:spcBef>
            <a:spcAft>
              <a:spcPct val="35000"/>
            </a:spcAft>
          </a:pPr>
          <a:r>
            <a:rPr lang="en-US" sz="2400" b="1" kern="1200" dirty="0"/>
            <a:t>Supervisory Staff</a:t>
          </a:r>
          <a:endParaRPr lang="ar-SA" sz="2400" b="1" kern="1200" dirty="0"/>
        </a:p>
      </dsp:txBody>
      <dsp:txXfrm>
        <a:off x="1469600" y="2436492"/>
        <a:ext cx="3004398" cy="975459"/>
      </dsp:txXfrm>
    </dsp:sp>
    <dsp:sp modelId="{B88F6000-63B9-44D3-8B11-4D1895ACF54B}">
      <dsp:nvSpPr>
        <dsp:cNvPr id="0" name=""/>
        <dsp:cNvSpPr/>
      </dsp:nvSpPr>
      <dsp:spPr>
        <a:xfrm>
          <a:off x="0" y="3411952"/>
          <a:ext cx="5943600" cy="975459"/>
        </a:xfrm>
        <a:prstGeom prst="trapezoid">
          <a:avLst>
            <a:gd name="adj" fmla="val 67735"/>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a:t>Employees</a:t>
          </a:r>
          <a:endParaRPr lang="ar-SA" sz="2400" b="1" kern="1200" dirty="0"/>
        </a:p>
      </dsp:txBody>
      <dsp:txXfrm>
        <a:off x="1040129" y="3411952"/>
        <a:ext cx="3863340" cy="9754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CC0F1-7FD2-45D2-94B4-AC7138D80EC0}">
      <dsp:nvSpPr>
        <dsp:cNvPr id="0" name=""/>
        <dsp:cNvSpPr/>
      </dsp:nvSpPr>
      <dsp:spPr>
        <a:xfrm>
          <a:off x="1982173" y="0"/>
          <a:ext cx="1979253" cy="1461033"/>
        </a:xfrm>
        <a:prstGeom prst="trapezoid">
          <a:avLst>
            <a:gd name="adj" fmla="val 67735"/>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endParaRPr lang="en-US" sz="2700" b="1" kern="1200" dirty="0"/>
        </a:p>
        <a:p>
          <a:pPr lvl="0" algn="ctr" defTabSz="1200150" rtl="1">
            <a:lnSpc>
              <a:spcPct val="90000"/>
            </a:lnSpc>
            <a:spcBef>
              <a:spcPct val="0"/>
            </a:spcBef>
            <a:spcAft>
              <a:spcPct val="35000"/>
            </a:spcAft>
          </a:pPr>
          <a:r>
            <a:rPr lang="en-US" sz="2400" b="1" kern="1200" dirty="0"/>
            <a:t>Top </a:t>
          </a:r>
        </a:p>
        <a:p>
          <a:pPr lvl="0" algn="ctr" defTabSz="1200150" rtl="1">
            <a:lnSpc>
              <a:spcPct val="90000"/>
            </a:lnSpc>
            <a:spcBef>
              <a:spcPct val="0"/>
            </a:spcBef>
            <a:spcAft>
              <a:spcPct val="35000"/>
            </a:spcAft>
          </a:pPr>
          <a:r>
            <a:rPr lang="en-US" sz="2000" b="1" kern="1200" dirty="0"/>
            <a:t>Management</a:t>
          </a:r>
          <a:endParaRPr lang="ar-SA" sz="2000" b="1" kern="1200" dirty="0"/>
        </a:p>
      </dsp:txBody>
      <dsp:txXfrm>
        <a:off x="1982173" y="0"/>
        <a:ext cx="1979253" cy="1461033"/>
      </dsp:txXfrm>
    </dsp:sp>
    <dsp:sp modelId="{3EE46000-6363-4CA1-8CA2-A4AB07089CC0}">
      <dsp:nvSpPr>
        <dsp:cNvPr id="0" name=""/>
        <dsp:cNvSpPr/>
      </dsp:nvSpPr>
      <dsp:spPr>
        <a:xfrm>
          <a:off x="1321448" y="1461033"/>
          <a:ext cx="3300702" cy="975459"/>
        </a:xfrm>
        <a:prstGeom prst="trapezoid">
          <a:avLst>
            <a:gd name="adj" fmla="val 67735"/>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a:t>Middle Management </a:t>
          </a:r>
          <a:endParaRPr lang="ar-SA" sz="2400" b="1" kern="1200" dirty="0"/>
        </a:p>
      </dsp:txBody>
      <dsp:txXfrm>
        <a:off x="1899071" y="1461033"/>
        <a:ext cx="2145456" cy="975459"/>
      </dsp:txXfrm>
    </dsp:sp>
    <dsp:sp modelId="{DFA45127-745E-4ABB-99FD-05B9B70A4803}">
      <dsp:nvSpPr>
        <dsp:cNvPr id="0" name=""/>
        <dsp:cNvSpPr/>
      </dsp:nvSpPr>
      <dsp:spPr>
        <a:xfrm>
          <a:off x="660724" y="2436492"/>
          <a:ext cx="4622151" cy="975459"/>
        </a:xfrm>
        <a:prstGeom prst="trapezoid">
          <a:avLst>
            <a:gd name="adj" fmla="val 67735"/>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a:t>Lower Management </a:t>
          </a:r>
        </a:p>
        <a:p>
          <a:pPr lvl="0" algn="ctr" defTabSz="1066800" rtl="1">
            <a:lnSpc>
              <a:spcPct val="90000"/>
            </a:lnSpc>
            <a:spcBef>
              <a:spcPct val="0"/>
            </a:spcBef>
            <a:spcAft>
              <a:spcPct val="35000"/>
            </a:spcAft>
          </a:pPr>
          <a:r>
            <a:rPr lang="en-US" sz="2400" b="1" kern="1200" dirty="0"/>
            <a:t>Supervisory Staff</a:t>
          </a:r>
          <a:endParaRPr lang="ar-SA" sz="2400" b="1" kern="1200" dirty="0"/>
        </a:p>
      </dsp:txBody>
      <dsp:txXfrm>
        <a:off x="1469600" y="2436492"/>
        <a:ext cx="3004398" cy="975459"/>
      </dsp:txXfrm>
    </dsp:sp>
    <dsp:sp modelId="{B88F6000-63B9-44D3-8B11-4D1895ACF54B}">
      <dsp:nvSpPr>
        <dsp:cNvPr id="0" name=""/>
        <dsp:cNvSpPr/>
      </dsp:nvSpPr>
      <dsp:spPr>
        <a:xfrm>
          <a:off x="0" y="3411952"/>
          <a:ext cx="5943600" cy="975459"/>
        </a:xfrm>
        <a:prstGeom prst="trapezoid">
          <a:avLst>
            <a:gd name="adj" fmla="val 67735"/>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a:t>Employees</a:t>
          </a:r>
          <a:endParaRPr lang="ar-SA" sz="2400" b="1" kern="1200" dirty="0"/>
        </a:p>
      </dsp:txBody>
      <dsp:txXfrm>
        <a:off x="1040129" y="3411952"/>
        <a:ext cx="3863340" cy="9754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CC0F1-7FD2-45D2-94B4-AC7138D80EC0}">
      <dsp:nvSpPr>
        <dsp:cNvPr id="0" name=""/>
        <dsp:cNvSpPr/>
      </dsp:nvSpPr>
      <dsp:spPr>
        <a:xfrm>
          <a:off x="1982173" y="0"/>
          <a:ext cx="1979253" cy="1461033"/>
        </a:xfrm>
        <a:prstGeom prst="trapezoid">
          <a:avLst>
            <a:gd name="adj" fmla="val 67735"/>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endParaRPr lang="en-US" sz="2700" b="1" kern="1200" dirty="0"/>
        </a:p>
        <a:p>
          <a:pPr lvl="0" algn="ctr" defTabSz="1200150" rtl="1">
            <a:lnSpc>
              <a:spcPct val="90000"/>
            </a:lnSpc>
            <a:spcBef>
              <a:spcPct val="0"/>
            </a:spcBef>
            <a:spcAft>
              <a:spcPct val="35000"/>
            </a:spcAft>
          </a:pPr>
          <a:r>
            <a:rPr lang="en-US" sz="2400" b="1" kern="1200" dirty="0"/>
            <a:t>Top </a:t>
          </a:r>
        </a:p>
        <a:p>
          <a:pPr lvl="0" algn="ctr" defTabSz="1200150" rtl="1">
            <a:lnSpc>
              <a:spcPct val="90000"/>
            </a:lnSpc>
            <a:spcBef>
              <a:spcPct val="0"/>
            </a:spcBef>
            <a:spcAft>
              <a:spcPct val="35000"/>
            </a:spcAft>
          </a:pPr>
          <a:r>
            <a:rPr lang="en-US" sz="2000" b="1" kern="1200" dirty="0"/>
            <a:t>Management</a:t>
          </a:r>
          <a:endParaRPr lang="ar-SA" sz="2000" b="1" kern="1200" dirty="0"/>
        </a:p>
      </dsp:txBody>
      <dsp:txXfrm>
        <a:off x="1982173" y="0"/>
        <a:ext cx="1979253" cy="1461033"/>
      </dsp:txXfrm>
    </dsp:sp>
    <dsp:sp modelId="{3EE46000-6363-4CA1-8CA2-A4AB07089CC0}">
      <dsp:nvSpPr>
        <dsp:cNvPr id="0" name=""/>
        <dsp:cNvSpPr/>
      </dsp:nvSpPr>
      <dsp:spPr>
        <a:xfrm>
          <a:off x="1321448" y="1461033"/>
          <a:ext cx="3300702" cy="975459"/>
        </a:xfrm>
        <a:prstGeom prst="trapezoid">
          <a:avLst>
            <a:gd name="adj" fmla="val 67735"/>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a:t>Middle Management </a:t>
          </a:r>
          <a:endParaRPr lang="ar-SA" sz="2400" b="1" kern="1200" dirty="0"/>
        </a:p>
      </dsp:txBody>
      <dsp:txXfrm>
        <a:off x="1899071" y="1461033"/>
        <a:ext cx="2145456" cy="975459"/>
      </dsp:txXfrm>
    </dsp:sp>
    <dsp:sp modelId="{DFA45127-745E-4ABB-99FD-05B9B70A4803}">
      <dsp:nvSpPr>
        <dsp:cNvPr id="0" name=""/>
        <dsp:cNvSpPr/>
      </dsp:nvSpPr>
      <dsp:spPr>
        <a:xfrm>
          <a:off x="660724" y="2436492"/>
          <a:ext cx="4622151" cy="975459"/>
        </a:xfrm>
        <a:prstGeom prst="trapezoid">
          <a:avLst>
            <a:gd name="adj" fmla="val 67735"/>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a:t>Lower Management </a:t>
          </a:r>
        </a:p>
        <a:p>
          <a:pPr lvl="0" algn="ctr" defTabSz="1066800" rtl="1">
            <a:lnSpc>
              <a:spcPct val="90000"/>
            </a:lnSpc>
            <a:spcBef>
              <a:spcPct val="0"/>
            </a:spcBef>
            <a:spcAft>
              <a:spcPct val="35000"/>
            </a:spcAft>
          </a:pPr>
          <a:r>
            <a:rPr lang="en-US" sz="2400" b="1" kern="1200" dirty="0"/>
            <a:t>Supervisory Staff</a:t>
          </a:r>
          <a:endParaRPr lang="ar-SA" sz="2400" b="1" kern="1200" dirty="0"/>
        </a:p>
      </dsp:txBody>
      <dsp:txXfrm>
        <a:off x="1469600" y="2436492"/>
        <a:ext cx="3004398" cy="975459"/>
      </dsp:txXfrm>
    </dsp:sp>
    <dsp:sp modelId="{B88F6000-63B9-44D3-8B11-4D1895ACF54B}">
      <dsp:nvSpPr>
        <dsp:cNvPr id="0" name=""/>
        <dsp:cNvSpPr/>
      </dsp:nvSpPr>
      <dsp:spPr>
        <a:xfrm>
          <a:off x="0" y="3411952"/>
          <a:ext cx="5943600" cy="975459"/>
        </a:xfrm>
        <a:prstGeom prst="trapezoid">
          <a:avLst>
            <a:gd name="adj" fmla="val 67735"/>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a:t>Employees</a:t>
          </a:r>
          <a:endParaRPr lang="ar-SA" sz="2400" b="1" kern="1200" dirty="0"/>
        </a:p>
      </dsp:txBody>
      <dsp:txXfrm>
        <a:off x="1040129" y="3411952"/>
        <a:ext cx="3863340" cy="97545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6/24/2020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6/24/2020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6/24/2020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6/24/2020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3.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slide" Target="slide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slide" Target="slide6.xml"/><Relationship Id="rId5" Type="http://schemas.openxmlformats.org/officeDocument/2006/relationships/diagramQuickStyle" Target="../diagrams/quickStyle4.xml"/><Relationship Id="rId10" Type="http://schemas.openxmlformats.org/officeDocument/2006/relationships/slide" Target="slide5.xml"/><Relationship Id="rId4" Type="http://schemas.openxmlformats.org/officeDocument/2006/relationships/diagramLayout" Target="../diagrams/layout4.xml"/><Relationship Id="rId9" Type="http://schemas.openxmlformats.org/officeDocument/2006/relationships/image" Target="../media/image8.jpg"/></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3.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slide" Target="slide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slide" Target="slide6.xml"/><Relationship Id="rId5" Type="http://schemas.openxmlformats.org/officeDocument/2006/relationships/diagramQuickStyle" Target="../diagrams/quickStyle5.xml"/><Relationship Id="rId10" Type="http://schemas.openxmlformats.org/officeDocument/2006/relationships/slide" Target="slide5.xml"/><Relationship Id="rId4" Type="http://schemas.openxmlformats.org/officeDocument/2006/relationships/diagramLayout" Target="../diagrams/layout5.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8.xml"/><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9.xml"/><Relationship Id="rId7" Type="http://schemas.openxmlformats.org/officeDocument/2006/relationships/slide" Target="slide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20.xml"/></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22.xml"/><Relationship Id="rId7" Type="http://schemas.openxmlformats.org/officeDocument/2006/relationships/slide" Target="slide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21.xml"/></Relationships>
</file>

<file path=ppt/slides/_rels/slide1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24.xml"/><Relationship Id="rId7" Type="http://schemas.openxmlformats.org/officeDocument/2006/relationships/slide" Target="slide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23.xml"/></Relationships>
</file>

<file path=ppt/slides/_rels/slide1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2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1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8.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8.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7.xml"/><Relationship Id="rId7" Type="http://schemas.openxmlformats.org/officeDocument/2006/relationships/diagramColors" Target="../diagrams/colors1.xml"/><Relationship Id="rId12" Type="http://schemas.openxmlformats.org/officeDocument/2006/relationships/slide" Target="slide1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slide" Target="slide8.xml"/><Relationship Id="rId5" Type="http://schemas.openxmlformats.org/officeDocument/2006/relationships/diagramLayout" Target="../diagrams/layout1.xml"/><Relationship Id="rId10" Type="http://schemas.openxmlformats.org/officeDocument/2006/relationships/slide" Target="slide6.xml"/><Relationship Id="rId4" Type="http://schemas.openxmlformats.org/officeDocument/2006/relationships/diagramData" Target="../diagrams/data1.xml"/><Relationship Id="rId9"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8.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slide" Target="slide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slide" Target="slide6.xml"/><Relationship Id="rId5" Type="http://schemas.openxmlformats.org/officeDocument/2006/relationships/diagramQuickStyle" Target="../diagrams/quickStyle2.xml"/><Relationship Id="rId10" Type="http://schemas.openxmlformats.org/officeDocument/2006/relationships/slide" Target="slide5.xml"/><Relationship Id="rId4" Type="http://schemas.openxmlformats.org/officeDocument/2006/relationships/diagramLayout" Target="../diagrams/layout2.xml"/><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3.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slide" Target="slide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slide" Target="slide6.xml"/><Relationship Id="rId5" Type="http://schemas.openxmlformats.org/officeDocument/2006/relationships/diagramQuickStyle" Target="../diagrams/quickStyle3.xml"/><Relationship Id="rId10" Type="http://schemas.openxmlformats.org/officeDocument/2006/relationships/slide" Target="slide5.xml"/><Relationship Id="rId4" Type="http://schemas.openxmlformats.org/officeDocument/2006/relationships/diagramLayout" Target="../diagrams/layout3.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F9501E-BECE-4238-9DF8-EA3D4E16CC5A}"/>
              </a:ext>
            </a:extLst>
          </p:cNvPr>
          <p:cNvPicPr>
            <a:picLocks noChangeAspect="1"/>
          </p:cNvPicPr>
          <p:nvPr/>
        </p:nvPicPr>
        <p:blipFill rotWithShape="1">
          <a:blip r:embed="rId2"/>
          <a:srcRect l="38670" t="28379" r="38693" b="14495"/>
          <a:stretch/>
        </p:blipFill>
        <p:spPr>
          <a:xfrm>
            <a:off x="8585313" y="1636877"/>
            <a:ext cx="3397541" cy="4822648"/>
          </a:xfrm>
          <a:prstGeom prst="rect">
            <a:avLst/>
          </a:prstGeom>
          <a:ln>
            <a:solidFill>
              <a:schemeClr val="tx1"/>
            </a:solidFill>
          </a:ln>
        </p:spPr>
      </p:pic>
      <p:sp>
        <p:nvSpPr>
          <p:cNvPr id="7" name="Google Shape;184;p11">
            <a:extLst>
              <a:ext uri="{FF2B5EF4-FFF2-40B4-BE49-F238E27FC236}">
                <a16:creationId xmlns:a16="http://schemas.microsoft.com/office/drawing/2014/main" id="{606A309A-4D26-4B3D-886D-F22D040EF1A7}"/>
              </a:ext>
            </a:extLst>
          </p:cNvPr>
          <p:cNvSpPr txBox="1">
            <a:spLocks noGrp="1"/>
          </p:cNvSpPr>
          <p:nvPr>
            <p:ph type="ctrTitle"/>
          </p:nvPr>
        </p:nvSpPr>
        <p:spPr>
          <a:xfrm>
            <a:off x="-342944" y="2472146"/>
            <a:ext cx="9333317" cy="1913707"/>
          </a:xfrm>
          <a:prstGeom prst="rect">
            <a:avLst/>
          </a:prstGeom>
        </p:spPr>
        <p:txBody>
          <a:bodyPr spcFirstLastPara="1" wrap="square" lIns="91425" tIns="91425" rIns="91425" bIns="91425" anchor="ctr" anchorCtr="0">
            <a:noAutofit/>
          </a:bodyPr>
          <a:lstStyle/>
          <a:p>
            <a:pPr lvl="0" algn="ctr"/>
            <a:r>
              <a:rPr lang="en-US" sz="5400" dirty="0">
                <a:solidFill>
                  <a:srgbClr val="3F5378"/>
                </a:solidFill>
                <a:latin typeface="Arial Black" panose="020B0A04020102020204" pitchFamily="34" charset="0"/>
              </a:rPr>
              <a:t>Introduction to </a:t>
            </a:r>
            <a:br>
              <a:rPr lang="en-US" sz="5400" dirty="0">
                <a:solidFill>
                  <a:srgbClr val="3F5378"/>
                </a:solidFill>
                <a:latin typeface="Arial Black" panose="020B0A04020102020204" pitchFamily="34" charset="0"/>
              </a:rPr>
            </a:br>
            <a:r>
              <a:rPr lang="en-US" sz="5400" dirty="0">
                <a:solidFill>
                  <a:srgbClr val="3F5378"/>
                </a:solidFill>
                <a:latin typeface="Arial Black" panose="020B0A04020102020204" pitchFamily="34" charset="0"/>
              </a:rPr>
              <a:t>Office Management </a:t>
            </a:r>
            <a:r>
              <a:rPr lang="en" sz="3600" dirty="0">
                <a:solidFill>
                  <a:srgbClr val="3F5378"/>
                </a:solidFill>
                <a:latin typeface="Helvetica Black" pitchFamily="50" charset="0"/>
              </a:rPr>
              <a:t/>
            </a:r>
            <a:br>
              <a:rPr lang="en" sz="3600" dirty="0">
                <a:solidFill>
                  <a:srgbClr val="3F5378"/>
                </a:solidFill>
                <a:latin typeface="Helvetica Black" pitchFamily="50" charset="0"/>
              </a:rPr>
            </a:br>
            <a:r>
              <a:rPr lang="ar-BH" sz="5400" dirty="0">
                <a:solidFill>
                  <a:srgbClr val="3F5378"/>
                </a:solidFill>
                <a:latin typeface="Helvetica Black" pitchFamily="50" charset="0"/>
              </a:rPr>
              <a:t/>
            </a:r>
            <a:br>
              <a:rPr lang="ar-BH" sz="5400" dirty="0">
                <a:solidFill>
                  <a:srgbClr val="3F5378"/>
                </a:solidFill>
                <a:latin typeface="Helvetica Black" pitchFamily="50" charset="0"/>
              </a:rPr>
            </a:br>
            <a:r>
              <a:rPr lang="ar-BH" sz="8800" b="1" dirty="0">
                <a:solidFill>
                  <a:srgbClr val="FF9800"/>
                </a:solidFill>
                <a:latin typeface="Al-Mateen" panose="02060803050605020204" pitchFamily="18" charset="-78"/>
                <a:cs typeface="Al-Mateen" panose="02060803050605020204" pitchFamily="18" charset="-78"/>
              </a:rPr>
              <a:t>ادر </a:t>
            </a:r>
            <a:r>
              <a:rPr lang="ar-SA" sz="8800" b="1" dirty="0">
                <a:solidFill>
                  <a:srgbClr val="FF9800"/>
                </a:solidFill>
                <a:latin typeface="Al-Mateen" panose="02060803050605020204" pitchFamily="18" charset="-78"/>
                <a:cs typeface="Al-Mateen" panose="02060803050605020204" pitchFamily="18" charset="-78"/>
              </a:rPr>
              <a:t>111</a:t>
            </a:r>
            <a:endParaRPr sz="7200" b="1" dirty="0">
              <a:solidFill>
                <a:srgbClr val="FF9800"/>
              </a:solidFill>
              <a:latin typeface="Al-Mateen" panose="02060803050605020204" pitchFamily="18" charset="-78"/>
              <a:cs typeface="Al-Mateen" panose="02060803050605020204" pitchFamily="18" charset="-78"/>
            </a:endParaRPr>
          </a:p>
        </p:txBody>
      </p:sp>
      <p:sp>
        <p:nvSpPr>
          <p:cNvPr id="8" name="Rectangle 7">
            <a:extLst>
              <a:ext uri="{FF2B5EF4-FFF2-40B4-BE49-F238E27FC236}">
                <a16:creationId xmlns:a16="http://schemas.microsoft.com/office/drawing/2014/main" id="{B6BBA832-F503-498B-8DA6-C1713F287DA4}"/>
              </a:ext>
            </a:extLst>
          </p:cNvPr>
          <p:cNvSpPr/>
          <p:nvPr/>
        </p:nvSpPr>
        <p:spPr>
          <a:xfrm>
            <a:off x="2303382" y="5400021"/>
            <a:ext cx="4289957" cy="584775"/>
          </a:xfrm>
          <a:prstGeom prst="rect">
            <a:avLst/>
          </a:prstGeom>
          <a:solidFill>
            <a:srgbClr val="C00000"/>
          </a:solidFill>
        </p:spPr>
        <p:txBody>
          <a:bodyPr wrap="none" lIns="91440" tIns="45720" rIns="91440" bIns="45720">
            <a:spAutoFit/>
          </a:bodyPr>
          <a:lstStyle/>
          <a:p>
            <a:pPr algn="ctr"/>
            <a:r>
              <a:rPr lang="en-US" sz="320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FIRST SEMESTER </a:t>
            </a:r>
            <a:endParaRPr lang="en-US" sz="32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9" name="Rectangle 8">
            <a:extLst>
              <a:ext uri="{FF2B5EF4-FFF2-40B4-BE49-F238E27FC236}">
                <a16:creationId xmlns:a16="http://schemas.microsoft.com/office/drawing/2014/main" id="{A37D7371-4C6B-479A-9AC7-60299E40E3AD}"/>
              </a:ext>
            </a:extLst>
          </p:cNvPr>
          <p:cNvSpPr/>
          <p:nvPr/>
        </p:nvSpPr>
        <p:spPr>
          <a:xfrm>
            <a:off x="2111823" y="6088559"/>
            <a:ext cx="4673074" cy="769441"/>
          </a:xfrm>
          <a:prstGeom prst="rect">
            <a:avLst/>
          </a:prstGeom>
          <a:noFill/>
        </p:spPr>
        <p:txBody>
          <a:bodyPr wrap="none" lIns="91440" tIns="45720" rIns="91440" bIns="45720">
            <a:spAutoFit/>
          </a:bodyPr>
          <a:lstStyle/>
          <a:p>
            <a:pPr algn="ctr"/>
            <a:r>
              <a:rPr lang="ar-SA" sz="44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الثاني ثانوي / تجاري</a:t>
            </a:r>
            <a:endParaRPr lang="en-US" sz="44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46939" y="1445619"/>
            <a:ext cx="9378061"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4" name="TextBox 3">
            <a:extLst>
              <a:ext uri="{FF2B5EF4-FFF2-40B4-BE49-F238E27FC236}">
                <a16:creationId xmlns:a16="http://schemas.microsoft.com/office/drawing/2014/main" id="{E50A72D1-6B31-4817-A78C-81E12C3BD679}"/>
              </a:ext>
            </a:extLst>
          </p:cNvPr>
          <p:cNvSpPr txBox="1"/>
          <p:nvPr/>
        </p:nvSpPr>
        <p:spPr>
          <a:xfrm>
            <a:off x="3372602" y="4392414"/>
            <a:ext cx="6289558" cy="1077218"/>
          </a:xfrm>
          <a:prstGeom prst="rect">
            <a:avLst/>
          </a:prstGeom>
          <a:solidFill>
            <a:schemeClr val="accent4">
              <a:lumMod val="40000"/>
              <a:lumOff val="60000"/>
            </a:schemeClr>
          </a:solidFill>
        </p:spPr>
        <p:txBody>
          <a:bodyPr wrap="square" rtlCol="1">
            <a:spAutoFit/>
          </a:bodyPr>
          <a:lstStyle/>
          <a:p>
            <a:pPr marL="2062163" indent="-173038">
              <a:buFont typeface="Arial" panose="020B0604020202020204" pitchFamily="34" charset="0"/>
              <a:buChar char="•"/>
            </a:pPr>
            <a:r>
              <a:rPr lang="en-US" sz="1600" b="1" dirty="0">
                <a:latin typeface="Sakkal Majalla" panose="02000000000000000000" pitchFamily="2" charset="-78"/>
                <a:cs typeface="Sakkal Majalla" panose="02000000000000000000" pitchFamily="2" charset="-78"/>
              </a:rPr>
              <a:t>Ensure that decisions and plans taken by top management and middle management are carried out.</a:t>
            </a:r>
          </a:p>
          <a:p>
            <a:pPr marL="2062163" indent="-173038">
              <a:buFont typeface="Arial" panose="020B0604020202020204" pitchFamily="34" charset="0"/>
              <a:buChar char="•"/>
            </a:pPr>
            <a:r>
              <a:rPr lang="en-US" sz="1600" b="1" dirty="0">
                <a:latin typeface="Sakkal Majalla" panose="02000000000000000000" pitchFamily="2" charset="-78"/>
                <a:cs typeface="Sakkal Majalla" panose="02000000000000000000" pitchFamily="2" charset="-78"/>
              </a:rPr>
              <a:t>Decisions are of a short term nature.</a:t>
            </a:r>
          </a:p>
          <a:p>
            <a:pPr marL="2062163" indent="-173038">
              <a:buFont typeface="Arial" panose="020B0604020202020204" pitchFamily="34" charset="0"/>
              <a:buChar char="•"/>
            </a:pPr>
            <a:r>
              <a:rPr lang="en-US" sz="1600" b="1" dirty="0">
                <a:latin typeface="Sakkal Majalla" panose="02000000000000000000" pitchFamily="2" charset="-78"/>
                <a:cs typeface="Sakkal Majalla" panose="02000000000000000000" pitchFamily="2" charset="-78"/>
              </a:rPr>
              <a:t>Direct supervision of employees.</a:t>
            </a:r>
            <a:endParaRPr lang="ar-SA" sz="1600" b="1" dirty="0">
              <a:latin typeface="Sakkal Majalla" panose="02000000000000000000" pitchFamily="2" charset="-78"/>
              <a:cs typeface="Sakkal Majalla" panose="02000000000000000000" pitchFamily="2" charset="-78"/>
            </a:endParaRPr>
          </a:p>
        </p:txBody>
      </p:sp>
      <p:graphicFrame>
        <p:nvGraphicFramePr>
          <p:cNvPr id="2" name="Diagram 1">
            <a:extLst>
              <a:ext uri="{FF2B5EF4-FFF2-40B4-BE49-F238E27FC236}">
                <a16:creationId xmlns:a16="http://schemas.microsoft.com/office/drawing/2014/main" id="{763A9A30-CDEA-45FC-A67B-6D9B80EA27C6}"/>
              </a:ext>
            </a:extLst>
          </p:cNvPr>
          <p:cNvGraphicFramePr/>
          <p:nvPr/>
        </p:nvGraphicFramePr>
        <p:xfrm>
          <a:off x="190361" y="1948402"/>
          <a:ext cx="5943600" cy="4387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30" name="Google Shape;536;p37"/>
          <p:cNvGrpSpPr/>
          <p:nvPr/>
        </p:nvGrpSpPr>
        <p:grpSpPr>
          <a:xfrm>
            <a:off x="146939" y="291834"/>
            <a:ext cx="538861"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Flowchart: Terminator 5">
            <a:hlinkClick r:id="rId8" action="ppaction://hlinksldjump"/>
          </p:cNvPr>
          <p:cNvSpPr/>
          <p:nvPr/>
        </p:nvSpPr>
        <p:spPr>
          <a:xfrm>
            <a:off x="227745" y="5747522"/>
            <a:ext cx="958717" cy="5400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bg1"/>
                </a:solidFill>
              </a:rPr>
              <a:t>Next</a:t>
            </a:r>
          </a:p>
        </p:txBody>
      </p:sp>
      <p:pic>
        <p:nvPicPr>
          <p:cNvPr id="7" name="Picture 6">
            <a:extLst>
              <a:ext uri="{FF2B5EF4-FFF2-40B4-BE49-F238E27FC236}">
                <a16:creationId xmlns:a16="http://schemas.microsoft.com/office/drawing/2014/main" id="{8B87AEF0-3AEC-4A5C-98C2-59B52A0EEE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1509" y="2778725"/>
            <a:ext cx="3813684" cy="1613689"/>
          </a:xfrm>
          <a:prstGeom prst="rect">
            <a:avLst/>
          </a:prstGeom>
        </p:spPr>
      </p:pic>
      <p:sp>
        <p:nvSpPr>
          <p:cNvPr id="46" name="عنوان 1">
            <a:extLst>
              <a:ext uri="{FF2B5EF4-FFF2-40B4-BE49-F238E27FC236}">
                <a16:creationId xmlns:a16="http://schemas.microsoft.com/office/drawing/2014/main" id="{C7392FF9-D53B-4A4E-96A4-1496C66940C8}"/>
              </a:ext>
            </a:extLst>
          </p:cNvPr>
          <p:cNvSpPr>
            <a:spLocks noGrp="1"/>
          </p:cNvSpPr>
          <p:nvPr>
            <p:ph type="title"/>
          </p:nvPr>
        </p:nvSpPr>
        <p:spPr>
          <a:xfrm>
            <a:off x="735628" y="424595"/>
            <a:ext cx="6933255" cy="766200"/>
          </a:xfrm>
        </p:spPr>
        <p:txBody>
          <a:bodyPr>
            <a:noAutofit/>
          </a:bodyPr>
          <a:lstStyle/>
          <a:p>
            <a:pPr algn="ctr"/>
            <a:r>
              <a:rPr lang="en-US" sz="4200" dirty="0">
                <a:solidFill>
                  <a:schemeClr val="bg1"/>
                </a:solidFill>
                <a:latin typeface="Arial Black" panose="020B0A04020102020204" pitchFamily="34" charset="0"/>
              </a:rPr>
              <a:t>Skills &amp; Duties</a:t>
            </a:r>
          </a:p>
        </p:txBody>
      </p:sp>
      <p:sp>
        <p:nvSpPr>
          <p:cNvPr id="29" name="مستطيل مستدير الزوايا 5">
            <a:hlinkClick r:id="rId10" action="ppaction://hlinksldjump"/>
            <a:extLst>
              <a:ext uri="{FF2B5EF4-FFF2-40B4-BE49-F238E27FC236}">
                <a16:creationId xmlns:a16="http://schemas.microsoft.com/office/drawing/2014/main" id="{67AC1405-C65B-4BA1-B833-9A105AD7BD56}"/>
              </a:ext>
            </a:extLst>
          </p:cNvPr>
          <p:cNvSpPr/>
          <p:nvPr/>
        </p:nvSpPr>
        <p:spPr>
          <a:xfrm>
            <a:off x="9662160" y="2101768"/>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2" name="مستطيل مستدير الزوايا 11">
            <a:hlinkClick r:id="rId11" action="ppaction://hlinksldjump"/>
            <a:extLst>
              <a:ext uri="{FF2B5EF4-FFF2-40B4-BE49-F238E27FC236}">
                <a16:creationId xmlns:a16="http://schemas.microsoft.com/office/drawing/2014/main" id="{C735488A-A418-4FDF-A7CB-409B95AB3DF9}"/>
              </a:ext>
            </a:extLst>
          </p:cNvPr>
          <p:cNvSpPr/>
          <p:nvPr/>
        </p:nvSpPr>
        <p:spPr>
          <a:xfrm>
            <a:off x="9662160" y="303140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3" name="مستطيل مستدير الزوايا 12">
            <a:hlinkClick r:id="rId12" action="ppaction://hlinksldjump"/>
            <a:extLst>
              <a:ext uri="{FF2B5EF4-FFF2-40B4-BE49-F238E27FC236}">
                <a16:creationId xmlns:a16="http://schemas.microsoft.com/office/drawing/2014/main" id="{01F97D74-2AB4-4A3B-A76F-57B36AC28F78}"/>
              </a:ext>
            </a:extLst>
          </p:cNvPr>
          <p:cNvSpPr/>
          <p:nvPr/>
        </p:nvSpPr>
        <p:spPr>
          <a:xfrm>
            <a:off x="9662160" y="3961048"/>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4" name="مستطيل مستدير الزوايا 17">
            <a:hlinkClick r:id="rId13" action="ppaction://hlinksldjump"/>
            <a:extLst>
              <a:ext uri="{FF2B5EF4-FFF2-40B4-BE49-F238E27FC236}">
                <a16:creationId xmlns:a16="http://schemas.microsoft.com/office/drawing/2014/main" id="{006F1E70-F7B6-468B-AFD9-68D981F2D183}"/>
              </a:ext>
            </a:extLst>
          </p:cNvPr>
          <p:cNvSpPr/>
          <p:nvPr/>
        </p:nvSpPr>
        <p:spPr>
          <a:xfrm>
            <a:off x="9662160" y="4909951"/>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8" name="TextBox 27">
            <a:extLst>
              <a:ext uri="{FF2B5EF4-FFF2-40B4-BE49-F238E27FC236}">
                <a16:creationId xmlns:a16="http://schemas.microsoft.com/office/drawing/2014/main" id="{6E0506F7-FCF0-4C65-BE54-112A36FEE2F8}"/>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9408569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46939" y="1445619"/>
            <a:ext cx="9378061"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5" name="Rectangle 4">
            <a:extLst>
              <a:ext uri="{FF2B5EF4-FFF2-40B4-BE49-F238E27FC236}">
                <a16:creationId xmlns:a16="http://schemas.microsoft.com/office/drawing/2014/main" id="{D3289EB5-87FF-45A2-B20A-B1A192F686C9}"/>
              </a:ext>
            </a:extLst>
          </p:cNvPr>
          <p:cNvSpPr/>
          <p:nvPr/>
        </p:nvSpPr>
        <p:spPr>
          <a:xfrm>
            <a:off x="3148212" y="5405133"/>
            <a:ext cx="6349329" cy="92333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TextBox 3">
            <a:extLst>
              <a:ext uri="{FF2B5EF4-FFF2-40B4-BE49-F238E27FC236}">
                <a16:creationId xmlns:a16="http://schemas.microsoft.com/office/drawing/2014/main" id="{E50A72D1-6B31-4817-A78C-81E12C3BD679}"/>
              </a:ext>
            </a:extLst>
          </p:cNvPr>
          <p:cNvSpPr txBox="1"/>
          <p:nvPr/>
        </p:nvSpPr>
        <p:spPr>
          <a:xfrm>
            <a:off x="3148642" y="5352739"/>
            <a:ext cx="6349329" cy="923330"/>
          </a:xfrm>
          <a:prstGeom prst="rect">
            <a:avLst/>
          </a:prstGeom>
          <a:solidFill>
            <a:schemeClr val="accent5">
              <a:lumMod val="60000"/>
              <a:lumOff val="40000"/>
            </a:schemeClr>
          </a:solidFill>
        </p:spPr>
        <p:txBody>
          <a:bodyPr wrap="square" rtlCol="1">
            <a:spAutoFit/>
          </a:bodyPr>
          <a:lstStyle/>
          <a:p>
            <a:pPr marL="2959100" indent="-173038">
              <a:buFont typeface="Arial" panose="020B0604020202020204" pitchFamily="34" charset="0"/>
              <a:buChar char="•"/>
            </a:pPr>
            <a:r>
              <a:rPr lang="en-US" b="1" dirty="0">
                <a:latin typeface="Sakkal Majalla" panose="02000000000000000000" pitchFamily="2" charset="-78"/>
                <a:cs typeface="Sakkal Majalla" panose="02000000000000000000" pitchFamily="2" charset="-78"/>
              </a:rPr>
              <a:t>Task oriented.</a:t>
            </a:r>
          </a:p>
          <a:p>
            <a:pPr marL="2959100" indent="-173038">
              <a:buFont typeface="Arial" panose="020B0604020202020204" pitchFamily="34" charset="0"/>
              <a:buChar char="•"/>
            </a:pPr>
            <a:r>
              <a:rPr lang="en-US" b="1" dirty="0">
                <a:latin typeface="Sakkal Majalla" panose="02000000000000000000" pitchFamily="2" charset="-78"/>
                <a:cs typeface="Sakkal Majalla" panose="02000000000000000000" pitchFamily="2" charset="-78"/>
              </a:rPr>
              <a:t>Carry out tasks directed by the lower management (supervisory).</a:t>
            </a:r>
            <a:endParaRPr lang="ar-SA" b="1" dirty="0">
              <a:latin typeface="Sakkal Majalla" panose="02000000000000000000" pitchFamily="2" charset="-78"/>
              <a:cs typeface="Sakkal Majalla" panose="02000000000000000000" pitchFamily="2" charset="-78"/>
            </a:endParaRPr>
          </a:p>
        </p:txBody>
      </p:sp>
      <p:graphicFrame>
        <p:nvGraphicFramePr>
          <p:cNvPr id="2" name="Diagram 1">
            <a:extLst>
              <a:ext uri="{FF2B5EF4-FFF2-40B4-BE49-F238E27FC236}">
                <a16:creationId xmlns:a16="http://schemas.microsoft.com/office/drawing/2014/main" id="{763A9A30-CDEA-45FC-A67B-6D9B80EA27C6}"/>
              </a:ext>
            </a:extLst>
          </p:cNvPr>
          <p:cNvGraphicFramePr/>
          <p:nvPr/>
        </p:nvGraphicFramePr>
        <p:xfrm>
          <a:off x="190361" y="1948402"/>
          <a:ext cx="5943600" cy="4387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30" name="Google Shape;536;p37"/>
          <p:cNvGrpSpPr/>
          <p:nvPr/>
        </p:nvGrpSpPr>
        <p:grpSpPr>
          <a:xfrm>
            <a:off x="146939" y="291834"/>
            <a:ext cx="538861"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Flowchart: Terminator 5">
            <a:hlinkClick r:id="rId8" action="ppaction://hlinksldjump"/>
          </p:cNvPr>
          <p:cNvSpPr/>
          <p:nvPr/>
        </p:nvSpPr>
        <p:spPr>
          <a:xfrm>
            <a:off x="227745" y="5747522"/>
            <a:ext cx="958717" cy="5400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bg1"/>
                </a:solidFill>
              </a:rPr>
              <a:t>Next</a:t>
            </a:r>
          </a:p>
        </p:txBody>
      </p:sp>
      <p:pic>
        <p:nvPicPr>
          <p:cNvPr id="7" name="Picture 6">
            <a:extLst>
              <a:ext uri="{FF2B5EF4-FFF2-40B4-BE49-F238E27FC236}">
                <a16:creationId xmlns:a16="http://schemas.microsoft.com/office/drawing/2014/main" id="{492954D1-72D1-40E2-A131-8570C5565C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84808" y="3605843"/>
            <a:ext cx="3730731" cy="1748780"/>
          </a:xfrm>
          <a:prstGeom prst="rect">
            <a:avLst/>
          </a:prstGeom>
        </p:spPr>
      </p:pic>
      <p:sp>
        <p:nvSpPr>
          <p:cNvPr id="46" name="عنوان 1">
            <a:extLst>
              <a:ext uri="{FF2B5EF4-FFF2-40B4-BE49-F238E27FC236}">
                <a16:creationId xmlns:a16="http://schemas.microsoft.com/office/drawing/2014/main" id="{178FE6AB-6D4F-441A-AD78-9009595C8B2F}"/>
              </a:ext>
            </a:extLst>
          </p:cNvPr>
          <p:cNvSpPr>
            <a:spLocks noGrp="1"/>
          </p:cNvSpPr>
          <p:nvPr>
            <p:ph type="title"/>
          </p:nvPr>
        </p:nvSpPr>
        <p:spPr>
          <a:xfrm>
            <a:off x="735628" y="424595"/>
            <a:ext cx="6933255" cy="766200"/>
          </a:xfrm>
        </p:spPr>
        <p:txBody>
          <a:bodyPr>
            <a:noAutofit/>
          </a:bodyPr>
          <a:lstStyle/>
          <a:p>
            <a:pPr algn="ctr"/>
            <a:r>
              <a:rPr lang="en-US" sz="4200" dirty="0">
                <a:solidFill>
                  <a:schemeClr val="bg1"/>
                </a:solidFill>
                <a:latin typeface="Arial Black" panose="020B0A04020102020204" pitchFamily="34" charset="0"/>
              </a:rPr>
              <a:t>Skills &amp; Duties</a:t>
            </a:r>
          </a:p>
        </p:txBody>
      </p:sp>
      <p:sp>
        <p:nvSpPr>
          <p:cNvPr id="52" name="مستطيل مستدير الزوايا 5">
            <a:hlinkClick r:id="rId10" action="ppaction://hlinksldjump"/>
            <a:extLst>
              <a:ext uri="{FF2B5EF4-FFF2-40B4-BE49-F238E27FC236}">
                <a16:creationId xmlns:a16="http://schemas.microsoft.com/office/drawing/2014/main" id="{4A64A331-E8ED-4D24-BF97-5EE6C4E4C4B8}"/>
              </a:ext>
            </a:extLst>
          </p:cNvPr>
          <p:cNvSpPr/>
          <p:nvPr/>
        </p:nvSpPr>
        <p:spPr>
          <a:xfrm>
            <a:off x="9662160" y="2101768"/>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3" name="مستطيل مستدير الزوايا 11">
            <a:hlinkClick r:id="rId11" action="ppaction://hlinksldjump"/>
            <a:extLst>
              <a:ext uri="{FF2B5EF4-FFF2-40B4-BE49-F238E27FC236}">
                <a16:creationId xmlns:a16="http://schemas.microsoft.com/office/drawing/2014/main" id="{A22B5697-154B-476A-8CA1-6DFB7A4124F3}"/>
              </a:ext>
            </a:extLst>
          </p:cNvPr>
          <p:cNvSpPr/>
          <p:nvPr/>
        </p:nvSpPr>
        <p:spPr>
          <a:xfrm>
            <a:off x="9662160" y="303140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4" name="مستطيل مستدير الزوايا 12">
            <a:hlinkClick r:id="rId12" action="ppaction://hlinksldjump"/>
            <a:extLst>
              <a:ext uri="{FF2B5EF4-FFF2-40B4-BE49-F238E27FC236}">
                <a16:creationId xmlns:a16="http://schemas.microsoft.com/office/drawing/2014/main" id="{2C67399D-5CD2-488E-8A9E-76592011754C}"/>
              </a:ext>
            </a:extLst>
          </p:cNvPr>
          <p:cNvSpPr/>
          <p:nvPr/>
        </p:nvSpPr>
        <p:spPr>
          <a:xfrm>
            <a:off x="9662160" y="3961048"/>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5" name="مستطيل مستدير الزوايا 17">
            <a:hlinkClick r:id="rId13" action="ppaction://hlinksldjump"/>
            <a:extLst>
              <a:ext uri="{FF2B5EF4-FFF2-40B4-BE49-F238E27FC236}">
                <a16:creationId xmlns:a16="http://schemas.microsoft.com/office/drawing/2014/main" id="{C96DA58A-4D46-4BD3-B34F-7ADE5A38513F}"/>
              </a:ext>
            </a:extLst>
          </p:cNvPr>
          <p:cNvSpPr/>
          <p:nvPr/>
        </p:nvSpPr>
        <p:spPr>
          <a:xfrm>
            <a:off x="9662160" y="4909951"/>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9" name="TextBox 28">
            <a:extLst>
              <a:ext uri="{FF2B5EF4-FFF2-40B4-BE49-F238E27FC236}">
                <a16:creationId xmlns:a16="http://schemas.microsoft.com/office/drawing/2014/main" id="{AD8F0568-983B-461C-B6D6-AB0343BE31A4}"/>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2220356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46939" y="1445619"/>
            <a:ext cx="9378061"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r>
              <a:rPr lang="en-US" sz="2200" b="1" dirty="0">
                <a:solidFill>
                  <a:schemeClr val="tx1"/>
                </a:solidFill>
                <a:latin typeface="Sakkal Majalla" panose="02000000000000000000" pitchFamily="2" charset="-78"/>
                <a:cs typeface="Sakkal Majalla" panose="02000000000000000000" pitchFamily="2" charset="-78"/>
              </a:rPr>
              <a:t>Read the following paragraph and answer the questions given below:-</a:t>
            </a:r>
          </a:p>
          <a:p>
            <a:pPr marL="266700" algn="just"/>
            <a:r>
              <a:rPr lang="en-US" sz="2200" b="1" dirty="0">
                <a:solidFill>
                  <a:schemeClr val="tx1"/>
                </a:solidFill>
                <a:latin typeface="Sakkal Majalla" panose="02000000000000000000" pitchFamily="2" charset="-78"/>
                <a:cs typeface="Sakkal Majalla" panose="02000000000000000000" pitchFamily="2" charset="-78"/>
              </a:rPr>
              <a:t>Al </a:t>
            </a:r>
            <a:r>
              <a:rPr lang="en-US" sz="2200" b="1" dirty="0" err="1">
                <a:solidFill>
                  <a:schemeClr val="tx1"/>
                </a:solidFill>
                <a:latin typeface="Sakkal Majalla" panose="02000000000000000000" pitchFamily="2" charset="-78"/>
                <a:cs typeface="Sakkal Majalla" panose="02000000000000000000" pitchFamily="2" charset="-78"/>
              </a:rPr>
              <a:t>Tijara</a:t>
            </a:r>
            <a:r>
              <a:rPr lang="en-US" sz="2200" b="1" dirty="0">
                <a:solidFill>
                  <a:schemeClr val="tx1"/>
                </a:solidFill>
                <a:latin typeface="Sakkal Majalla" panose="02000000000000000000" pitchFamily="2" charset="-78"/>
                <a:cs typeface="Sakkal Majalla" panose="02000000000000000000" pitchFamily="2" charset="-78"/>
              </a:rPr>
              <a:t> Ltd. is a highly reputed company, who are bound together in a hierarchy of relationships and perform different functions.  Every individual in the hierarchy is responsible for successful completion of a particular task.  Mr. Tariq is responsible for strategic decisions of a long-term nature.  He got the extensive knowledge of management tools and skills and aware of external factors affecting the business as well.  Mr. Khalid ensures that decisions made by top management are carried out, and he is specialized in certain managerial task.</a:t>
            </a:r>
          </a:p>
          <a:p>
            <a:pPr marL="266700" algn="just"/>
            <a:r>
              <a:rPr lang="en-US" sz="2200" b="1" dirty="0">
                <a:solidFill>
                  <a:schemeClr val="tx1"/>
                </a:solidFill>
                <a:latin typeface="Sakkal Majalla" panose="02000000000000000000" pitchFamily="2" charset="-78"/>
                <a:cs typeface="Sakkal Majalla" panose="02000000000000000000" pitchFamily="2" charset="-78"/>
              </a:rPr>
              <a:t>Mrs.  Mariam ensures that decisions and plans taken by Mr. Tariq and Mr. Khalid are carried out.  She takes a short-term nature decisions, and she is responsible of supervision of employees.</a:t>
            </a:r>
          </a:p>
          <a:p>
            <a:pPr marL="266700" algn="just"/>
            <a:r>
              <a:rPr lang="en-US" sz="2200" b="1" dirty="0">
                <a:solidFill>
                  <a:schemeClr val="accent6">
                    <a:lumMod val="75000"/>
                  </a:schemeClr>
                </a:solidFill>
                <a:latin typeface="Sakkal Majalla" panose="02000000000000000000" pitchFamily="2" charset="-78"/>
                <a:cs typeface="Sakkal Majalla" panose="02000000000000000000" pitchFamily="2" charset="-78"/>
              </a:rPr>
              <a:t>At what levels of administration are Mr. Tariq, Mr. Khalid and Mrs. Mariam working in Al </a:t>
            </a:r>
            <a:r>
              <a:rPr lang="en-US" sz="2200" b="1" dirty="0" err="1">
                <a:solidFill>
                  <a:schemeClr val="accent6">
                    <a:lumMod val="75000"/>
                  </a:schemeClr>
                </a:solidFill>
                <a:latin typeface="Sakkal Majalla" panose="02000000000000000000" pitchFamily="2" charset="-78"/>
                <a:cs typeface="Sakkal Majalla" panose="02000000000000000000" pitchFamily="2" charset="-78"/>
              </a:rPr>
              <a:t>Tijara</a:t>
            </a:r>
            <a:r>
              <a:rPr lang="en-US" sz="2200" b="1" dirty="0">
                <a:solidFill>
                  <a:schemeClr val="accent6">
                    <a:lumMod val="75000"/>
                  </a:schemeClr>
                </a:solidFill>
                <a:latin typeface="Sakkal Majalla" panose="02000000000000000000" pitchFamily="2" charset="-78"/>
                <a:cs typeface="Sakkal Majalla" panose="02000000000000000000" pitchFamily="2" charset="-78"/>
              </a:rPr>
              <a:t> Ltd.  Justify your answer.  (give one reason only)</a:t>
            </a:r>
          </a:p>
          <a:p>
            <a:pPr algn="ctr"/>
            <a:endParaRPr lang="ar-BH" dirty="0">
              <a:solidFill>
                <a:schemeClr val="tx1"/>
              </a:solidFill>
            </a:endParaRPr>
          </a:p>
        </p:txBody>
      </p:sp>
      <p:grpSp>
        <p:nvGrpSpPr>
          <p:cNvPr id="140" name="Shape 401">
            <a:extLst>
              <a:ext uri="{FF2B5EF4-FFF2-40B4-BE49-F238E27FC236}">
                <a16:creationId xmlns:a16="http://schemas.microsoft.com/office/drawing/2014/main" id="{58697A20-1913-4EA4-A343-700A35688312}"/>
              </a:ext>
            </a:extLst>
          </p:cNvPr>
          <p:cNvGrpSpPr/>
          <p:nvPr/>
        </p:nvGrpSpPr>
        <p:grpSpPr>
          <a:xfrm>
            <a:off x="158534" y="1604315"/>
            <a:ext cx="2924415" cy="907708"/>
            <a:chOff x="-1535283" y="1287960"/>
            <a:chExt cx="11486579" cy="2067200"/>
          </a:xfrm>
        </p:grpSpPr>
        <p:sp>
          <p:nvSpPr>
            <p:cNvPr id="141" name="Shape 402">
              <a:extLst>
                <a:ext uri="{FF2B5EF4-FFF2-40B4-BE49-F238E27FC236}">
                  <a16:creationId xmlns:a16="http://schemas.microsoft.com/office/drawing/2014/main" id="{2F3DFCD5-3067-4373-9DD3-7326AA767D1F}"/>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142" name="Shape 403">
              <a:extLst>
                <a:ext uri="{FF2B5EF4-FFF2-40B4-BE49-F238E27FC236}">
                  <a16:creationId xmlns:a16="http://schemas.microsoft.com/office/drawing/2014/main" id="{C38101C7-DDE2-4528-9EC6-43C729115B8E}"/>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143" name="Shape 404">
              <a:extLst>
                <a:ext uri="{FF2B5EF4-FFF2-40B4-BE49-F238E27FC236}">
                  <a16:creationId xmlns:a16="http://schemas.microsoft.com/office/drawing/2014/main" id="{7A6B0C91-BD98-4474-BB64-C1A1FE1904B6}"/>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144" name="Shape 405">
              <a:extLst>
                <a:ext uri="{FF2B5EF4-FFF2-40B4-BE49-F238E27FC236}">
                  <a16:creationId xmlns:a16="http://schemas.microsoft.com/office/drawing/2014/main" id="{37A44BE9-2173-40DD-8F6D-932900B399E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145" name="Shape 406">
              <a:extLst>
                <a:ext uri="{FF2B5EF4-FFF2-40B4-BE49-F238E27FC236}">
                  <a16:creationId xmlns:a16="http://schemas.microsoft.com/office/drawing/2014/main" id="{DC44918E-1FE8-4A6C-935F-2AA1C0C9836D}"/>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6" name="Oval 45">
            <a:extLst>
              <a:ext uri="{FF2B5EF4-FFF2-40B4-BE49-F238E27FC236}">
                <a16:creationId xmlns:a16="http://schemas.microsoft.com/office/drawing/2014/main" id="{FD1A19F9-0B83-421B-8AE6-A0A3A0093E28}"/>
              </a:ext>
            </a:extLst>
          </p:cNvPr>
          <p:cNvSpPr/>
          <p:nvPr/>
        </p:nvSpPr>
        <p:spPr>
          <a:xfrm>
            <a:off x="10161916" y="127612"/>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grpSp>
        <p:nvGrpSpPr>
          <p:cNvPr id="47" name="Shape 851">
            <a:extLst>
              <a:ext uri="{FF2B5EF4-FFF2-40B4-BE49-F238E27FC236}">
                <a16:creationId xmlns:a16="http://schemas.microsoft.com/office/drawing/2014/main" id="{B63D880D-967C-401A-9B14-A3E89E38297A}"/>
              </a:ext>
            </a:extLst>
          </p:cNvPr>
          <p:cNvGrpSpPr/>
          <p:nvPr/>
        </p:nvGrpSpPr>
        <p:grpSpPr>
          <a:xfrm>
            <a:off x="10073683" y="42947"/>
            <a:ext cx="1555200" cy="1541052"/>
            <a:chOff x="6649150" y="309350"/>
            <a:chExt cx="395800" cy="395800"/>
          </a:xfrm>
        </p:grpSpPr>
        <p:sp>
          <p:nvSpPr>
            <p:cNvPr id="48" name="Shape 852">
              <a:extLst>
                <a:ext uri="{FF2B5EF4-FFF2-40B4-BE49-F238E27FC236}">
                  <a16:creationId xmlns:a16="http://schemas.microsoft.com/office/drawing/2014/main" id="{0682E4B8-083F-4580-AC21-0A7746005C57}"/>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9" name="Shape 853">
              <a:extLst>
                <a:ext uri="{FF2B5EF4-FFF2-40B4-BE49-F238E27FC236}">
                  <a16:creationId xmlns:a16="http://schemas.microsoft.com/office/drawing/2014/main" id="{71BD516B-FC1A-464C-9370-2CCF89B0D93F}"/>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0" name="Shape 854">
              <a:extLst>
                <a:ext uri="{FF2B5EF4-FFF2-40B4-BE49-F238E27FC236}">
                  <a16:creationId xmlns:a16="http://schemas.microsoft.com/office/drawing/2014/main" id="{1665C195-A4FB-4D56-A07B-A24CDE042701}"/>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1" name="Shape 855">
              <a:extLst>
                <a:ext uri="{FF2B5EF4-FFF2-40B4-BE49-F238E27FC236}">
                  <a16:creationId xmlns:a16="http://schemas.microsoft.com/office/drawing/2014/main" id="{A4353B86-0483-44B6-A76B-39C0D3271FCA}"/>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2" name="Shape 856">
              <a:extLst>
                <a:ext uri="{FF2B5EF4-FFF2-40B4-BE49-F238E27FC236}">
                  <a16:creationId xmlns:a16="http://schemas.microsoft.com/office/drawing/2014/main" id="{29063DCC-A32B-4C04-A2B2-3673C54082BD}"/>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3" name="Shape 857">
              <a:extLst>
                <a:ext uri="{FF2B5EF4-FFF2-40B4-BE49-F238E27FC236}">
                  <a16:creationId xmlns:a16="http://schemas.microsoft.com/office/drawing/2014/main" id="{39EF97F6-8B10-4A40-B381-5A18CF42C963}"/>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4" name="Shape 858">
              <a:extLst>
                <a:ext uri="{FF2B5EF4-FFF2-40B4-BE49-F238E27FC236}">
                  <a16:creationId xmlns:a16="http://schemas.microsoft.com/office/drawing/2014/main" id="{6125209A-E24A-4832-87B9-2A551B6275EC}"/>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7" name="Shape 859">
              <a:extLst>
                <a:ext uri="{FF2B5EF4-FFF2-40B4-BE49-F238E27FC236}">
                  <a16:creationId xmlns:a16="http://schemas.microsoft.com/office/drawing/2014/main" id="{EBD716DA-B215-4450-BF76-9E4A7EE2D45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8" name="Shape 860">
              <a:extLst>
                <a:ext uri="{FF2B5EF4-FFF2-40B4-BE49-F238E27FC236}">
                  <a16:creationId xmlns:a16="http://schemas.microsoft.com/office/drawing/2014/main" id="{B09DEC66-EE93-40B7-8A5A-89B59046090B}"/>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9" name="Shape 861">
              <a:extLst>
                <a:ext uri="{FF2B5EF4-FFF2-40B4-BE49-F238E27FC236}">
                  <a16:creationId xmlns:a16="http://schemas.microsoft.com/office/drawing/2014/main" id="{7B64C17A-0B75-489A-BEEF-E50109A2A726}"/>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0" name="Shape 862">
              <a:extLst>
                <a:ext uri="{FF2B5EF4-FFF2-40B4-BE49-F238E27FC236}">
                  <a16:creationId xmlns:a16="http://schemas.microsoft.com/office/drawing/2014/main" id="{082C4FC8-355B-4B36-A752-4B9DF863BE04}"/>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1" name="Shape 863">
              <a:extLst>
                <a:ext uri="{FF2B5EF4-FFF2-40B4-BE49-F238E27FC236}">
                  <a16:creationId xmlns:a16="http://schemas.microsoft.com/office/drawing/2014/main" id="{2129546D-3FD5-4E98-845D-77A61D57B213}"/>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5" name="Shape 864">
              <a:extLst>
                <a:ext uri="{FF2B5EF4-FFF2-40B4-BE49-F238E27FC236}">
                  <a16:creationId xmlns:a16="http://schemas.microsoft.com/office/drawing/2014/main" id="{E6F5380F-77A0-4848-8A13-167D91F232C3}"/>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6" name="Shape 865">
              <a:extLst>
                <a:ext uri="{FF2B5EF4-FFF2-40B4-BE49-F238E27FC236}">
                  <a16:creationId xmlns:a16="http://schemas.microsoft.com/office/drawing/2014/main" id="{5062AB50-9812-4B1E-9976-74DA9D7E41AB}"/>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7" name="Shape 866">
              <a:extLst>
                <a:ext uri="{FF2B5EF4-FFF2-40B4-BE49-F238E27FC236}">
                  <a16:creationId xmlns:a16="http://schemas.microsoft.com/office/drawing/2014/main" id="{2CC3622B-B05E-4A34-9C87-8508946EDA12}"/>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8" name="Shape 867">
              <a:extLst>
                <a:ext uri="{FF2B5EF4-FFF2-40B4-BE49-F238E27FC236}">
                  <a16:creationId xmlns:a16="http://schemas.microsoft.com/office/drawing/2014/main" id="{96CFC94E-165D-4388-A209-0C8EBADC7829}"/>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9" name="Shape 868">
              <a:extLst>
                <a:ext uri="{FF2B5EF4-FFF2-40B4-BE49-F238E27FC236}">
                  <a16:creationId xmlns:a16="http://schemas.microsoft.com/office/drawing/2014/main" id="{69627318-356E-4A01-9F83-F0687A8A8A6E}"/>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0" name="Shape 869">
              <a:extLst>
                <a:ext uri="{FF2B5EF4-FFF2-40B4-BE49-F238E27FC236}">
                  <a16:creationId xmlns:a16="http://schemas.microsoft.com/office/drawing/2014/main" id="{2F0DD5E2-1049-44F8-B93E-DB47A91D5106}"/>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1" name="Shape 870">
              <a:extLst>
                <a:ext uri="{FF2B5EF4-FFF2-40B4-BE49-F238E27FC236}">
                  <a16:creationId xmlns:a16="http://schemas.microsoft.com/office/drawing/2014/main" id="{6A87712C-6116-4967-AF5B-646C015139F6}"/>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2" name="Shape 871">
              <a:extLst>
                <a:ext uri="{FF2B5EF4-FFF2-40B4-BE49-F238E27FC236}">
                  <a16:creationId xmlns:a16="http://schemas.microsoft.com/office/drawing/2014/main" id="{6AF3FCB2-11C9-4FE2-855C-ED23AFECC0D1}"/>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3" name="Shape 872">
              <a:extLst>
                <a:ext uri="{FF2B5EF4-FFF2-40B4-BE49-F238E27FC236}">
                  <a16:creationId xmlns:a16="http://schemas.microsoft.com/office/drawing/2014/main" id="{13D9E074-E8C4-4DA5-BFDB-E0FAC4D2DA20}"/>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4" name="Shape 873">
              <a:extLst>
                <a:ext uri="{FF2B5EF4-FFF2-40B4-BE49-F238E27FC236}">
                  <a16:creationId xmlns:a16="http://schemas.microsoft.com/office/drawing/2014/main" id="{738BC1ED-4A74-461E-886D-7805E3EF1B46}"/>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5" name="Shape 874">
              <a:extLst>
                <a:ext uri="{FF2B5EF4-FFF2-40B4-BE49-F238E27FC236}">
                  <a16:creationId xmlns:a16="http://schemas.microsoft.com/office/drawing/2014/main" id="{26434238-DDBF-454C-A76D-D3087980876B}"/>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76" name="عنوان 1">
            <a:extLst>
              <a:ext uri="{FF2B5EF4-FFF2-40B4-BE49-F238E27FC236}">
                <a16:creationId xmlns:a16="http://schemas.microsoft.com/office/drawing/2014/main" id="{2B6A096E-2064-4980-AB88-D0D15A8F2220}"/>
              </a:ext>
            </a:extLst>
          </p:cNvPr>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77" name="Shape 679">
            <a:extLst>
              <a:ext uri="{FF2B5EF4-FFF2-40B4-BE49-F238E27FC236}">
                <a16:creationId xmlns:a16="http://schemas.microsoft.com/office/drawing/2014/main" id="{38E39490-FE35-43C3-87B5-64BE4693863F}"/>
              </a:ext>
            </a:extLst>
          </p:cNvPr>
          <p:cNvGrpSpPr/>
          <p:nvPr/>
        </p:nvGrpSpPr>
        <p:grpSpPr>
          <a:xfrm>
            <a:off x="215369" y="317064"/>
            <a:ext cx="811174" cy="766200"/>
            <a:chOff x="5972700" y="2330200"/>
            <a:chExt cx="411625" cy="387275"/>
          </a:xfrm>
        </p:grpSpPr>
        <p:sp>
          <p:nvSpPr>
            <p:cNvPr id="78" name="Shape 680">
              <a:extLst>
                <a:ext uri="{FF2B5EF4-FFF2-40B4-BE49-F238E27FC236}">
                  <a16:creationId xmlns:a16="http://schemas.microsoft.com/office/drawing/2014/main" id="{4C77E7B0-F719-44F2-8F71-D93A2DC19CB6}"/>
                </a:ext>
              </a:extLst>
            </p:cNvPr>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9" name="Shape 681">
              <a:extLst>
                <a:ext uri="{FF2B5EF4-FFF2-40B4-BE49-F238E27FC236}">
                  <a16:creationId xmlns:a16="http://schemas.microsoft.com/office/drawing/2014/main" id="{858ED783-1DB1-4C59-9E12-8F43343F525F}"/>
                </a:ext>
              </a:extLst>
            </p:cNvPr>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99" name="Shape 408">
            <a:extLst>
              <a:ext uri="{FF2B5EF4-FFF2-40B4-BE49-F238E27FC236}">
                <a16:creationId xmlns:a16="http://schemas.microsoft.com/office/drawing/2014/main" id="{EDA05276-C0C3-45F8-B7C4-2F7AC8150037}"/>
              </a:ext>
            </a:extLst>
          </p:cNvPr>
          <p:cNvSpPr txBox="1">
            <a:spLocks/>
          </p:cNvSpPr>
          <p:nvPr/>
        </p:nvSpPr>
        <p:spPr>
          <a:xfrm>
            <a:off x="569781" y="2336821"/>
            <a:ext cx="1854242"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endParaRPr lang="en-US" sz="2400" dirty="0">
              <a:solidFill>
                <a:srgbClr val="3F5378"/>
              </a:solidFill>
              <a:latin typeface="Times New Roman" panose="02020603050405020304" pitchFamily="18" charset="0"/>
              <a:cs typeface="Times New Roman" panose="02020603050405020304" pitchFamily="18" charset="0"/>
            </a:endParaRPr>
          </a:p>
        </p:txBody>
      </p:sp>
      <p:sp>
        <p:nvSpPr>
          <p:cNvPr id="122" name="Shape 407">
            <a:extLst>
              <a:ext uri="{FF2B5EF4-FFF2-40B4-BE49-F238E27FC236}">
                <a16:creationId xmlns:a16="http://schemas.microsoft.com/office/drawing/2014/main" id="{0AD1A018-055F-4C85-B63B-0E59081D06E6}"/>
              </a:ext>
            </a:extLst>
          </p:cNvPr>
          <p:cNvSpPr txBox="1">
            <a:spLocks/>
          </p:cNvSpPr>
          <p:nvPr/>
        </p:nvSpPr>
        <p:spPr>
          <a:xfrm>
            <a:off x="156492" y="1777367"/>
            <a:ext cx="309701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000" dirty="0">
                <a:solidFill>
                  <a:schemeClr val="bg1"/>
                </a:solidFill>
                <a:latin typeface="Arial Black" panose="020B0A04020102020204" pitchFamily="34" charset="0"/>
                <a:cs typeface="Times New Roman" panose="02020603050405020304" pitchFamily="18" charset="0"/>
              </a:rPr>
              <a:t>Read</a:t>
            </a:r>
            <a:endParaRPr lang="ar-SA" sz="2000" dirty="0">
              <a:solidFill>
                <a:schemeClr val="bg1"/>
              </a:solidFill>
              <a:latin typeface="Arial Black" panose="020B0A04020102020204" pitchFamily="34" charset="0"/>
              <a:cs typeface="Times New Roman" panose="02020603050405020304" pitchFamily="18" charset="0"/>
            </a:endParaRPr>
          </a:p>
        </p:txBody>
      </p:sp>
      <p:sp>
        <p:nvSpPr>
          <p:cNvPr id="126" name="Shape 412">
            <a:extLst>
              <a:ext uri="{FF2B5EF4-FFF2-40B4-BE49-F238E27FC236}">
                <a16:creationId xmlns:a16="http://schemas.microsoft.com/office/drawing/2014/main" id="{3C127280-B0EA-47FA-AA5F-78CC3F44708D}"/>
              </a:ext>
            </a:extLst>
          </p:cNvPr>
          <p:cNvSpPr txBox="1">
            <a:spLocks/>
          </p:cNvSpPr>
          <p:nvPr/>
        </p:nvSpPr>
        <p:spPr>
          <a:xfrm>
            <a:off x="2897988" y="1401808"/>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Type of activity </a:t>
            </a:r>
            <a:endParaRPr lang="ar-SA" b="1" dirty="0">
              <a:solidFill>
                <a:srgbClr val="3F5378"/>
              </a:solidFill>
              <a:latin typeface="Sakkal Majalla" panose="02000000000000000000" pitchFamily="2" charset="-78"/>
              <a:cs typeface="Sakkal Majalla" panose="02000000000000000000" pitchFamily="2" charset="-78"/>
            </a:endParaRPr>
          </a:p>
        </p:txBody>
      </p:sp>
      <p:grpSp>
        <p:nvGrpSpPr>
          <p:cNvPr id="127" name="Shape 401">
            <a:extLst>
              <a:ext uri="{FF2B5EF4-FFF2-40B4-BE49-F238E27FC236}">
                <a16:creationId xmlns:a16="http://schemas.microsoft.com/office/drawing/2014/main" id="{5271C254-C30D-4739-AB2E-A97CC6A4313B}"/>
              </a:ext>
            </a:extLst>
          </p:cNvPr>
          <p:cNvGrpSpPr/>
          <p:nvPr/>
        </p:nvGrpSpPr>
        <p:grpSpPr>
          <a:xfrm>
            <a:off x="3329734" y="1600697"/>
            <a:ext cx="2924415" cy="907708"/>
            <a:chOff x="-1535283" y="1287960"/>
            <a:chExt cx="11486579" cy="2067200"/>
          </a:xfrm>
        </p:grpSpPr>
        <p:sp>
          <p:nvSpPr>
            <p:cNvPr id="128" name="Shape 402">
              <a:extLst>
                <a:ext uri="{FF2B5EF4-FFF2-40B4-BE49-F238E27FC236}">
                  <a16:creationId xmlns:a16="http://schemas.microsoft.com/office/drawing/2014/main" id="{D187FCEF-24E9-49B5-AACD-0A47A7E7E2A0}"/>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129" name="Shape 403">
              <a:extLst>
                <a:ext uri="{FF2B5EF4-FFF2-40B4-BE49-F238E27FC236}">
                  <a16:creationId xmlns:a16="http://schemas.microsoft.com/office/drawing/2014/main" id="{5F6CEDCB-CA8B-4909-ADB8-B27D25219A4E}"/>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130" name="Shape 404">
              <a:extLst>
                <a:ext uri="{FF2B5EF4-FFF2-40B4-BE49-F238E27FC236}">
                  <a16:creationId xmlns:a16="http://schemas.microsoft.com/office/drawing/2014/main" id="{4B325901-7747-49E6-939B-B4AF4A84C7CD}"/>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131" name="Shape 405">
              <a:extLst>
                <a:ext uri="{FF2B5EF4-FFF2-40B4-BE49-F238E27FC236}">
                  <a16:creationId xmlns:a16="http://schemas.microsoft.com/office/drawing/2014/main" id="{906C21FB-8144-4992-B9C2-9F982D449A78}"/>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132" name="Shape 406">
              <a:extLst>
                <a:ext uri="{FF2B5EF4-FFF2-40B4-BE49-F238E27FC236}">
                  <a16:creationId xmlns:a16="http://schemas.microsoft.com/office/drawing/2014/main" id="{5B3F3ECD-CC2F-4977-9FF1-00E572D17A40}"/>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139" name="Shape 407">
            <a:extLst>
              <a:ext uri="{FF2B5EF4-FFF2-40B4-BE49-F238E27FC236}">
                <a16:creationId xmlns:a16="http://schemas.microsoft.com/office/drawing/2014/main" id="{86BDEB09-D984-4C92-920E-54B5FCDB97D2}"/>
              </a:ext>
            </a:extLst>
          </p:cNvPr>
          <p:cNvSpPr txBox="1">
            <a:spLocks/>
          </p:cNvSpPr>
          <p:nvPr/>
        </p:nvSpPr>
        <p:spPr>
          <a:xfrm>
            <a:off x="2845736" y="1783393"/>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1800" dirty="0">
                <a:solidFill>
                  <a:schemeClr val="bg1"/>
                </a:solidFill>
                <a:latin typeface="Arial Black" panose="020B0A04020102020204" pitchFamily="34" charset="0"/>
                <a:cs typeface="Times New Roman" panose="02020603050405020304" pitchFamily="18" charset="0"/>
              </a:rPr>
              <a:t>Individual – written</a:t>
            </a:r>
            <a:endParaRPr lang="ar-SA" sz="1800" dirty="0">
              <a:solidFill>
                <a:schemeClr val="bg1"/>
              </a:solidFill>
              <a:latin typeface="Arial Black" panose="020B0A04020102020204" pitchFamily="34" charset="0"/>
              <a:cs typeface="Times New Roman" panose="02020603050405020304" pitchFamily="18" charset="0"/>
            </a:endParaRPr>
          </a:p>
        </p:txBody>
      </p:sp>
      <p:grpSp>
        <p:nvGrpSpPr>
          <p:cNvPr id="146" name="Shape 401">
            <a:extLst>
              <a:ext uri="{FF2B5EF4-FFF2-40B4-BE49-F238E27FC236}">
                <a16:creationId xmlns:a16="http://schemas.microsoft.com/office/drawing/2014/main" id="{CD68B736-C1FB-4E9F-A97E-510AB099F00F}"/>
              </a:ext>
            </a:extLst>
          </p:cNvPr>
          <p:cNvGrpSpPr/>
          <p:nvPr/>
        </p:nvGrpSpPr>
        <p:grpSpPr>
          <a:xfrm>
            <a:off x="6545413" y="1605280"/>
            <a:ext cx="2924415" cy="907708"/>
            <a:chOff x="-1535283" y="1287960"/>
            <a:chExt cx="11486579" cy="2067200"/>
          </a:xfrm>
        </p:grpSpPr>
        <p:sp>
          <p:nvSpPr>
            <p:cNvPr id="147" name="Shape 402">
              <a:extLst>
                <a:ext uri="{FF2B5EF4-FFF2-40B4-BE49-F238E27FC236}">
                  <a16:creationId xmlns:a16="http://schemas.microsoft.com/office/drawing/2014/main" id="{52AC9471-84B7-41F6-88D6-046EB722B03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148" name="Shape 403">
              <a:extLst>
                <a:ext uri="{FF2B5EF4-FFF2-40B4-BE49-F238E27FC236}">
                  <a16:creationId xmlns:a16="http://schemas.microsoft.com/office/drawing/2014/main" id="{F80B330D-F864-4D67-AE5C-CB8F1D54035B}"/>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149" name="Shape 404">
              <a:extLst>
                <a:ext uri="{FF2B5EF4-FFF2-40B4-BE49-F238E27FC236}">
                  <a16:creationId xmlns:a16="http://schemas.microsoft.com/office/drawing/2014/main" id="{74AFB8A0-A9AC-4A57-A710-63C7C74B777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150" name="Shape 405">
              <a:extLst>
                <a:ext uri="{FF2B5EF4-FFF2-40B4-BE49-F238E27FC236}">
                  <a16:creationId xmlns:a16="http://schemas.microsoft.com/office/drawing/2014/main" id="{C2E8BDDC-893D-433A-8FDD-0655FE94B2E9}"/>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151" name="Shape 406">
              <a:extLst>
                <a:ext uri="{FF2B5EF4-FFF2-40B4-BE49-F238E27FC236}">
                  <a16:creationId xmlns:a16="http://schemas.microsoft.com/office/drawing/2014/main" id="{BC8233C2-7FB2-433E-9D25-ABBD0583BC31}"/>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152" name="Shape 407">
            <a:extLst>
              <a:ext uri="{FF2B5EF4-FFF2-40B4-BE49-F238E27FC236}">
                <a16:creationId xmlns:a16="http://schemas.microsoft.com/office/drawing/2014/main" id="{B3AB46BF-1FC4-40D9-B8AA-3CC7EB7C8993}"/>
              </a:ext>
            </a:extLst>
          </p:cNvPr>
          <p:cNvSpPr txBox="1">
            <a:spLocks/>
          </p:cNvSpPr>
          <p:nvPr/>
        </p:nvSpPr>
        <p:spPr>
          <a:xfrm>
            <a:off x="6048659" y="177001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1800" dirty="0">
                <a:solidFill>
                  <a:schemeClr val="bg1"/>
                </a:solidFill>
                <a:latin typeface="Arial Black" panose="020B0A04020102020204" pitchFamily="34" charset="0"/>
                <a:cs typeface="Times New Roman" panose="02020603050405020304" pitchFamily="18" charset="0"/>
              </a:rPr>
              <a:t>2 minutes</a:t>
            </a:r>
            <a:endParaRPr lang="ar-SA" sz="1800" dirty="0">
              <a:solidFill>
                <a:schemeClr val="bg1"/>
              </a:solidFill>
              <a:latin typeface="Arial Black" panose="020B0A04020102020204" pitchFamily="34" charset="0"/>
              <a:cs typeface="Times New Roman" panose="02020603050405020304" pitchFamily="18" charset="0"/>
            </a:endParaRPr>
          </a:p>
        </p:txBody>
      </p:sp>
      <p:sp>
        <p:nvSpPr>
          <p:cNvPr id="153" name="Shape 412">
            <a:extLst>
              <a:ext uri="{FF2B5EF4-FFF2-40B4-BE49-F238E27FC236}">
                <a16:creationId xmlns:a16="http://schemas.microsoft.com/office/drawing/2014/main" id="{2B76482E-4F4D-4FDE-A312-37FDAF196F72}"/>
              </a:ext>
            </a:extLst>
          </p:cNvPr>
          <p:cNvSpPr txBox="1">
            <a:spLocks/>
          </p:cNvSpPr>
          <p:nvPr/>
        </p:nvSpPr>
        <p:spPr>
          <a:xfrm>
            <a:off x="-278860" y="1407144"/>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Activity </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154" name="Shape 412">
            <a:extLst>
              <a:ext uri="{FF2B5EF4-FFF2-40B4-BE49-F238E27FC236}">
                <a16:creationId xmlns:a16="http://schemas.microsoft.com/office/drawing/2014/main" id="{7A5D9CAA-215A-42E1-8E24-41EC7657E186}"/>
              </a:ext>
            </a:extLst>
          </p:cNvPr>
          <p:cNvSpPr txBox="1">
            <a:spLocks/>
          </p:cNvSpPr>
          <p:nvPr/>
        </p:nvSpPr>
        <p:spPr>
          <a:xfrm>
            <a:off x="6222404" y="142139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Time</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63" name="مستطيل مستدير الزوايا 5">
            <a:hlinkClick r:id="rId3" action="ppaction://hlinksldjump"/>
            <a:extLst>
              <a:ext uri="{FF2B5EF4-FFF2-40B4-BE49-F238E27FC236}">
                <a16:creationId xmlns:a16="http://schemas.microsoft.com/office/drawing/2014/main" id="{458D351B-80CB-4503-85EB-AFBD514D8341}"/>
              </a:ext>
            </a:extLst>
          </p:cNvPr>
          <p:cNvSpPr/>
          <p:nvPr/>
        </p:nvSpPr>
        <p:spPr>
          <a:xfrm>
            <a:off x="9662160" y="2101768"/>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64" name="مستطيل مستدير الزوايا 11">
            <a:hlinkClick r:id="rId4" action="ppaction://hlinksldjump"/>
            <a:extLst>
              <a:ext uri="{FF2B5EF4-FFF2-40B4-BE49-F238E27FC236}">
                <a16:creationId xmlns:a16="http://schemas.microsoft.com/office/drawing/2014/main" id="{5786A312-3899-439C-BC09-8EC6526081A0}"/>
              </a:ext>
            </a:extLst>
          </p:cNvPr>
          <p:cNvSpPr/>
          <p:nvPr/>
        </p:nvSpPr>
        <p:spPr>
          <a:xfrm>
            <a:off x="9662160" y="303140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80" name="مستطيل مستدير الزوايا 12">
            <a:hlinkClick r:id="rId5" action="ppaction://hlinksldjump"/>
            <a:extLst>
              <a:ext uri="{FF2B5EF4-FFF2-40B4-BE49-F238E27FC236}">
                <a16:creationId xmlns:a16="http://schemas.microsoft.com/office/drawing/2014/main" id="{93E5503A-7CCC-44FB-B216-FFFA05D883CB}"/>
              </a:ext>
            </a:extLst>
          </p:cNvPr>
          <p:cNvSpPr/>
          <p:nvPr/>
        </p:nvSpPr>
        <p:spPr>
          <a:xfrm>
            <a:off x="9662160" y="3961048"/>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81" name="مستطيل مستدير الزوايا 17">
            <a:hlinkClick r:id="rId6" action="ppaction://hlinksldjump"/>
            <a:extLst>
              <a:ext uri="{FF2B5EF4-FFF2-40B4-BE49-F238E27FC236}">
                <a16:creationId xmlns:a16="http://schemas.microsoft.com/office/drawing/2014/main" id="{57C132E5-FB4F-4886-823B-F363207768B8}"/>
              </a:ext>
            </a:extLst>
          </p:cNvPr>
          <p:cNvSpPr/>
          <p:nvPr/>
        </p:nvSpPr>
        <p:spPr>
          <a:xfrm>
            <a:off x="9662160" y="4909951"/>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2" name="TextBox 61">
            <a:extLst>
              <a:ext uri="{FF2B5EF4-FFF2-40B4-BE49-F238E27FC236}">
                <a16:creationId xmlns:a16="http://schemas.microsoft.com/office/drawing/2014/main" id="{01852890-5D9D-4A8B-B287-23147D1D8899}"/>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02811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heel(1)">
                                      <p:cBhvr>
                                        <p:cTn id="7" dur="120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98120" y="1445619"/>
            <a:ext cx="932688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0" y="430849"/>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6" name="TextBox 4"/>
          <p:cNvSpPr txBox="1"/>
          <p:nvPr/>
        </p:nvSpPr>
        <p:spPr>
          <a:xfrm>
            <a:off x="311504" y="1576982"/>
            <a:ext cx="9213496" cy="1446550"/>
          </a:xfrm>
          <a:prstGeom prst="rect">
            <a:avLst/>
          </a:prstGeom>
          <a:noFill/>
        </p:spPr>
        <p:txBody>
          <a:bodyPr wrap="square" rtlCol="0">
            <a:spAutoFit/>
          </a:bodyPr>
          <a:lstStyle/>
          <a:p>
            <a:pPr marL="715963" indent="-715963" algn="just"/>
            <a:r>
              <a:rPr lang="en-US" sz="4400" b="1" dirty="0">
                <a:latin typeface="Sakkal Majalla" panose="02000000000000000000" pitchFamily="2" charset="-78"/>
                <a:cs typeface="Sakkal Majalla" panose="02000000000000000000" pitchFamily="2" charset="-78"/>
              </a:rPr>
              <a:t>1. Middle management ensure that decisions of top management are carried out.</a:t>
            </a:r>
          </a:p>
        </p:txBody>
      </p:sp>
      <p:sp>
        <p:nvSpPr>
          <p:cNvPr id="21" name="Flowchart: Terminator 5">
            <a:hlinkClick r:id="rId3" action="ppaction://hlinksldjump"/>
          </p:cNvPr>
          <p:cNvSpPr/>
          <p:nvPr/>
        </p:nvSpPr>
        <p:spPr>
          <a:xfrm>
            <a:off x="2042160" y="3796196"/>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2" name="Flowchart: Terminator 6">
            <a:hlinkClick r:id="rId4" action="ppaction://hlinksldjump"/>
          </p:cNvPr>
          <p:cNvSpPr/>
          <p:nvPr/>
        </p:nvSpPr>
        <p:spPr>
          <a:xfrm>
            <a:off x="5760720" y="3796196"/>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17" name="مستطيل مستدير الزوايا 5">
            <a:hlinkClick r:id="rId5" action="ppaction://hlinksldjump"/>
            <a:extLst>
              <a:ext uri="{FF2B5EF4-FFF2-40B4-BE49-F238E27FC236}">
                <a16:creationId xmlns:a16="http://schemas.microsoft.com/office/drawing/2014/main" id="{D07BD666-602D-439E-B2A6-C948A7772B45}"/>
              </a:ext>
            </a:extLst>
          </p:cNvPr>
          <p:cNvSpPr/>
          <p:nvPr/>
        </p:nvSpPr>
        <p:spPr>
          <a:xfrm>
            <a:off x="9662160" y="2101768"/>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8" name="مستطيل مستدير الزوايا 11">
            <a:hlinkClick r:id="rId6" action="ppaction://hlinksldjump"/>
            <a:extLst>
              <a:ext uri="{FF2B5EF4-FFF2-40B4-BE49-F238E27FC236}">
                <a16:creationId xmlns:a16="http://schemas.microsoft.com/office/drawing/2014/main" id="{8DF6CE72-09AA-493F-87F9-BFB424D39A9B}"/>
              </a:ext>
            </a:extLst>
          </p:cNvPr>
          <p:cNvSpPr/>
          <p:nvPr/>
        </p:nvSpPr>
        <p:spPr>
          <a:xfrm>
            <a:off x="9662160" y="303140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5" name="مستطيل مستدير الزوايا 12">
            <a:hlinkClick r:id="rId7" action="ppaction://hlinksldjump"/>
            <a:extLst>
              <a:ext uri="{FF2B5EF4-FFF2-40B4-BE49-F238E27FC236}">
                <a16:creationId xmlns:a16="http://schemas.microsoft.com/office/drawing/2014/main" id="{672782C7-5F1E-4FDA-80E5-362BEB34289D}"/>
              </a:ext>
            </a:extLst>
          </p:cNvPr>
          <p:cNvSpPr/>
          <p:nvPr/>
        </p:nvSpPr>
        <p:spPr>
          <a:xfrm>
            <a:off x="9662160" y="3961048"/>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6" name="مستطيل مستدير الزوايا 17">
            <a:hlinkClick r:id="rId8" action="ppaction://hlinksldjump"/>
            <a:extLst>
              <a:ext uri="{FF2B5EF4-FFF2-40B4-BE49-F238E27FC236}">
                <a16:creationId xmlns:a16="http://schemas.microsoft.com/office/drawing/2014/main" id="{4B4B587C-1438-458F-95E9-1EA1EAE6F382}"/>
              </a:ext>
            </a:extLst>
          </p:cNvPr>
          <p:cNvSpPr/>
          <p:nvPr/>
        </p:nvSpPr>
        <p:spPr>
          <a:xfrm>
            <a:off x="9662160" y="4909951"/>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3" name="TextBox 12">
            <a:extLst>
              <a:ext uri="{FF2B5EF4-FFF2-40B4-BE49-F238E27FC236}">
                <a16:creationId xmlns:a16="http://schemas.microsoft.com/office/drawing/2014/main" id="{5D2AB2FD-3A18-4CC1-A998-F7E4DEB9640A}"/>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458433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67640" y="1445619"/>
            <a:ext cx="935736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0" y="430849"/>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6" name="TextBox 4"/>
          <p:cNvSpPr txBox="1"/>
          <p:nvPr/>
        </p:nvSpPr>
        <p:spPr>
          <a:xfrm>
            <a:off x="534971" y="1743745"/>
            <a:ext cx="8766561" cy="1446550"/>
          </a:xfrm>
          <a:prstGeom prst="rect">
            <a:avLst/>
          </a:prstGeom>
          <a:noFill/>
        </p:spPr>
        <p:txBody>
          <a:bodyPr wrap="square" rtlCol="0">
            <a:spAutoFit/>
          </a:bodyPr>
          <a:lstStyle/>
          <a:p>
            <a:pPr marL="715963" indent="-715963" algn="just"/>
            <a:r>
              <a:rPr lang="en-US" sz="4400" b="1" dirty="0">
                <a:latin typeface="Sakkal Majalla" panose="02000000000000000000" pitchFamily="2" charset="-78"/>
                <a:cs typeface="Sakkal Majalla" panose="02000000000000000000" pitchFamily="2" charset="-78"/>
              </a:rPr>
              <a:t>2.  Direct supervision of employees is the duty of the top management.</a:t>
            </a:r>
          </a:p>
        </p:txBody>
      </p:sp>
      <p:sp>
        <p:nvSpPr>
          <p:cNvPr id="21" name="Flowchart: Terminator 5">
            <a:hlinkClick r:id="rId3" action="ppaction://hlinksldjump"/>
          </p:cNvPr>
          <p:cNvSpPr/>
          <p:nvPr/>
        </p:nvSpPr>
        <p:spPr>
          <a:xfrm>
            <a:off x="2042160" y="3796196"/>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2" name="Flowchart: Terminator 6">
            <a:hlinkClick r:id="rId4" action="ppaction://hlinksldjump"/>
          </p:cNvPr>
          <p:cNvSpPr/>
          <p:nvPr/>
        </p:nvSpPr>
        <p:spPr>
          <a:xfrm>
            <a:off x="5760720" y="3796196"/>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17" name="مستطيل مستدير الزوايا 5">
            <a:hlinkClick r:id="rId5" action="ppaction://hlinksldjump"/>
            <a:extLst>
              <a:ext uri="{FF2B5EF4-FFF2-40B4-BE49-F238E27FC236}">
                <a16:creationId xmlns:a16="http://schemas.microsoft.com/office/drawing/2014/main" id="{60C7D413-2DED-42FC-A928-8EACCFB44E10}"/>
              </a:ext>
            </a:extLst>
          </p:cNvPr>
          <p:cNvSpPr/>
          <p:nvPr/>
        </p:nvSpPr>
        <p:spPr>
          <a:xfrm>
            <a:off x="9662160" y="2101768"/>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8" name="مستطيل مستدير الزوايا 11">
            <a:hlinkClick r:id="rId6" action="ppaction://hlinksldjump"/>
            <a:extLst>
              <a:ext uri="{FF2B5EF4-FFF2-40B4-BE49-F238E27FC236}">
                <a16:creationId xmlns:a16="http://schemas.microsoft.com/office/drawing/2014/main" id="{2F961C12-CD61-4FE0-97A4-37B5A2A8B7EA}"/>
              </a:ext>
            </a:extLst>
          </p:cNvPr>
          <p:cNvSpPr/>
          <p:nvPr/>
        </p:nvSpPr>
        <p:spPr>
          <a:xfrm>
            <a:off x="9662160" y="303140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5" name="مستطيل مستدير الزوايا 12">
            <a:hlinkClick r:id="rId7" action="ppaction://hlinksldjump"/>
            <a:extLst>
              <a:ext uri="{FF2B5EF4-FFF2-40B4-BE49-F238E27FC236}">
                <a16:creationId xmlns:a16="http://schemas.microsoft.com/office/drawing/2014/main" id="{83A43D3A-06A7-43D5-81C2-B04D59532626}"/>
              </a:ext>
            </a:extLst>
          </p:cNvPr>
          <p:cNvSpPr/>
          <p:nvPr/>
        </p:nvSpPr>
        <p:spPr>
          <a:xfrm>
            <a:off x="9662160" y="396104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6" name="مستطيل مستدير الزوايا 17">
            <a:hlinkClick r:id="rId8" action="ppaction://hlinksldjump"/>
            <a:extLst>
              <a:ext uri="{FF2B5EF4-FFF2-40B4-BE49-F238E27FC236}">
                <a16:creationId xmlns:a16="http://schemas.microsoft.com/office/drawing/2014/main" id="{8E19A19E-5B75-49D3-A40A-DEE4E17B671B}"/>
              </a:ext>
            </a:extLst>
          </p:cNvPr>
          <p:cNvSpPr/>
          <p:nvPr/>
        </p:nvSpPr>
        <p:spPr>
          <a:xfrm>
            <a:off x="9662160" y="4909951"/>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3" name="TextBox 12">
            <a:extLst>
              <a:ext uri="{FF2B5EF4-FFF2-40B4-BE49-F238E27FC236}">
                <a16:creationId xmlns:a16="http://schemas.microsoft.com/office/drawing/2014/main" id="{D7D98BCD-BDE6-4BC2-89F9-F6580A74D19F}"/>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967375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3726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0" y="430849"/>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6" name="TextBox 4"/>
          <p:cNvSpPr txBox="1"/>
          <p:nvPr/>
        </p:nvSpPr>
        <p:spPr>
          <a:xfrm>
            <a:off x="534971" y="1743745"/>
            <a:ext cx="8766561" cy="1446550"/>
          </a:xfrm>
          <a:prstGeom prst="rect">
            <a:avLst/>
          </a:prstGeom>
          <a:noFill/>
        </p:spPr>
        <p:txBody>
          <a:bodyPr wrap="square" rtlCol="0">
            <a:spAutoFit/>
          </a:bodyPr>
          <a:lstStyle/>
          <a:p>
            <a:pPr marL="715963" indent="-715963" algn="just"/>
            <a:r>
              <a:rPr lang="en-US" sz="4400" b="1" dirty="0">
                <a:latin typeface="Sakkal Majalla" panose="02000000000000000000" pitchFamily="2" charset="-78"/>
                <a:cs typeface="Sakkal Majalla" panose="02000000000000000000" pitchFamily="2" charset="-78"/>
              </a:rPr>
              <a:t>3. In which administration level, you will find the General Manager:</a:t>
            </a:r>
          </a:p>
        </p:txBody>
      </p:sp>
      <p:sp>
        <p:nvSpPr>
          <p:cNvPr id="15" name="Flowchart: Terminator 14">
            <a:hlinkClick r:id="rId3" action="ppaction://hlinksldjump"/>
            <a:extLst>
              <a:ext uri="{FF2B5EF4-FFF2-40B4-BE49-F238E27FC236}">
                <a16:creationId xmlns:a16="http://schemas.microsoft.com/office/drawing/2014/main" id="{FA86B5EF-ABEF-4AF8-8B86-C56708581B50}"/>
              </a:ext>
            </a:extLst>
          </p:cNvPr>
          <p:cNvSpPr/>
          <p:nvPr/>
        </p:nvSpPr>
        <p:spPr>
          <a:xfrm>
            <a:off x="1769900" y="3429000"/>
            <a:ext cx="3153984" cy="704851"/>
          </a:xfrm>
          <a:prstGeom prst="flowChartTerminator">
            <a:avLst/>
          </a:prstGeom>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r>
              <a:rPr lang="en-US" sz="2000" dirty="0">
                <a:solidFill>
                  <a:schemeClr val="tx1"/>
                </a:solidFill>
              </a:rPr>
              <a:t>A. Employees.</a:t>
            </a:r>
          </a:p>
        </p:txBody>
      </p:sp>
      <p:sp>
        <p:nvSpPr>
          <p:cNvPr id="19" name="Flowchart: Terminator 18">
            <a:hlinkClick r:id="rId3" action="ppaction://hlinksldjump"/>
            <a:extLst>
              <a:ext uri="{FF2B5EF4-FFF2-40B4-BE49-F238E27FC236}">
                <a16:creationId xmlns:a16="http://schemas.microsoft.com/office/drawing/2014/main" id="{E7248092-66EC-4549-8A91-4EB7BD686F3A}"/>
              </a:ext>
            </a:extLst>
          </p:cNvPr>
          <p:cNvSpPr/>
          <p:nvPr/>
        </p:nvSpPr>
        <p:spPr>
          <a:xfrm>
            <a:off x="5512652" y="3429000"/>
            <a:ext cx="3153984" cy="704851"/>
          </a:xfrm>
          <a:prstGeom prst="flowChartTerminator">
            <a:avLst/>
          </a:prstGeom>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r>
              <a:rPr lang="en-US" sz="2000" dirty="0">
                <a:solidFill>
                  <a:schemeClr val="tx1"/>
                </a:solidFill>
              </a:rPr>
              <a:t>B. Lower Management.</a:t>
            </a:r>
          </a:p>
        </p:txBody>
      </p:sp>
      <p:sp>
        <p:nvSpPr>
          <p:cNvPr id="20" name="Flowchart: Terminator 19">
            <a:hlinkClick r:id="rId3" action="ppaction://hlinksldjump"/>
            <a:extLst>
              <a:ext uri="{FF2B5EF4-FFF2-40B4-BE49-F238E27FC236}">
                <a16:creationId xmlns:a16="http://schemas.microsoft.com/office/drawing/2014/main" id="{4DFFA3EE-636F-41B1-8559-1768DC7D803C}"/>
              </a:ext>
            </a:extLst>
          </p:cNvPr>
          <p:cNvSpPr/>
          <p:nvPr/>
        </p:nvSpPr>
        <p:spPr>
          <a:xfrm>
            <a:off x="1769900" y="4391024"/>
            <a:ext cx="3153984" cy="704851"/>
          </a:xfrm>
          <a:prstGeom prst="flowChartTerminator">
            <a:avLst/>
          </a:prstGeom>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r>
              <a:rPr lang="en-US" sz="2000" dirty="0">
                <a:solidFill>
                  <a:schemeClr val="tx1"/>
                </a:solidFill>
              </a:rPr>
              <a:t>C. Middle Management.</a:t>
            </a:r>
          </a:p>
        </p:txBody>
      </p:sp>
      <p:sp>
        <p:nvSpPr>
          <p:cNvPr id="23" name="Flowchart: Terminator 22">
            <a:hlinkClick r:id="rId4" action="ppaction://hlinksldjump"/>
            <a:extLst>
              <a:ext uri="{FF2B5EF4-FFF2-40B4-BE49-F238E27FC236}">
                <a16:creationId xmlns:a16="http://schemas.microsoft.com/office/drawing/2014/main" id="{8CBC4CED-43B2-4A66-8514-C75A348FD2CD}"/>
              </a:ext>
            </a:extLst>
          </p:cNvPr>
          <p:cNvSpPr/>
          <p:nvPr/>
        </p:nvSpPr>
        <p:spPr>
          <a:xfrm>
            <a:off x="5512652" y="4391024"/>
            <a:ext cx="3153984" cy="704851"/>
          </a:xfrm>
          <a:prstGeom prst="flowChartTerminator">
            <a:avLst/>
          </a:prstGeom>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r>
              <a:rPr lang="en-US" sz="2000" dirty="0">
                <a:solidFill>
                  <a:schemeClr val="tx1"/>
                </a:solidFill>
              </a:rPr>
              <a:t>D. Top Management.</a:t>
            </a:r>
          </a:p>
        </p:txBody>
      </p:sp>
      <p:sp>
        <p:nvSpPr>
          <p:cNvPr id="17" name="مستطيل مستدير الزوايا 5">
            <a:hlinkClick r:id="rId5" action="ppaction://hlinksldjump"/>
            <a:extLst>
              <a:ext uri="{FF2B5EF4-FFF2-40B4-BE49-F238E27FC236}">
                <a16:creationId xmlns:a16="http://schemas.microsoft.com/office/drawing/2014/main" id="{181D8D80-BB05-4E8B-A89F-19B8DF85569F}"/>
              </a:ext>
            </a:extLst>
          </p:cNvPr>
          <p:cNvSpPr/>
          <p:nvPr/>
        </p:nvSpPr>
        <p:spPr>
          <a:xfrm>
            <a:off x="9662160" y="2101768"/>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8" name="مستطيل مستدير الزوايا 11">
            <a:hlinkClick r:id="rId6" action="ppaction://hlinksldjump"/>
            <a:extLst>
              <a:ext uri="{FF2B5EF4-FFF2-40B4-BE49-F238E27FC236}">
                <a16:creationId xmlns:a16="http://schemas.microsoft.com/office/drawing/2014/main" id="{25E674E0-5EF2-4871-A49F-AB164A7C0EE7}"/>
              </a:ext>
            </a:extLst>
          </p:cNvPr>
          <p:cNvSpPr/>
          <p:nvPr/>
        </p:nvSpPr>
        <p:spPr>
          <a:xfrm>
            <a:off x="9662160" y="303140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1" name="مستطيل مستدير الزوايا 12">
            <a:hlinkClick r:id="rId7" action="ppaction://hlinksldjump"/>
            <a:extLst>
              <a:ext uri="{FF2B5EF4-FFF2-40B4-BE49-F238E27FC236}">
                <a16:creationId xmlns:a16="http://schemas.microsoft.com/office/drawing/2014/main" id="{D3AEC332-EC7E-4ABB-B9D3-2FC6DE4276F0}"/>
              </a:ext>
            </a:extLst>
          </p:cNvPr>
          <p:cNvSpPr/>
          <p:nvPr/>
        </p:nvSpPr>
        <p:spPr>
          <a:xfrm>
            <a:off x="9662160" y="396104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2" name="مستطيل مستدير الزوايا 17">
            <a:hlinkClick r:id="rId8" action="ppaction://hlinksldjump"/>
            <a:extLst>
              <a:ext uri="{FF2B5EF4-FFF2-40B4-BE49-F238E27FC236}">
                <a16:creationId xmlns:a16="http://schemas.microsoft.com/office/drawing/2014/main" id="{86048917-70FA-4D77-A88D-6D749D3094BD}"/>
              </a:ext>
            </a:extLst>
          </p:cNvPr>
          <p:cNvSpPr/>
          <p:nvPr/>
        </p:nvSpPr>
        <p:spPr>
          <a:xfrm>
            <a:off x="9662160" y="4909951"/>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4" name="TextBox 23">
            <a:extLst>
              <a:ext uri="{FF2B5EF4-FFF2-40B4-BE49-F238E27FC236}">
                <a16:creationId xmlns:a16="http://schemas.microsoft.com/office/drawing/2014/main" id="{C42AA709-8E1C-4624-8F80-D552AFB9DBF9}"/>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197431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3726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0" y="430849"/>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6" name="TextBox 4"/>
          <p:cNvSpPr txBox="1"/>
          <p:nvPr/>
        </p:nvSpPr>
        <p:spPr>
          <a:xfrm>
            <a:off x="534971" y="1743745"/>
            <a:ext cx="8766561" cy="1446550"/>
          </a:xfrm>
          <a:prstGeom prst="rect">
            <a:avLst/>
          </a:prstGeom>
          <a:noFill/>
        </p:spPr>
        <p:txBody>
          <a:bodyPr wrap="square" rtlCol="0">
            <a:spAutoFit/>
          </a:bodyPr>
          <a:lstStyle/>
          <a:p>
            <a:pPr marL="715963" indent="-715963" algn="just"/>
            <a:r>
              <a:rPr lang="en-US" sz="4400" b="1" dirty="0">
                <a:latin typeface="Sakkal Majalla" panose="02000000000000000000" pitchFamily="2" charset="-78"/>
                <a:cs typeface="Sakkal Majalla" panose="02000000000000000000" pitchFamily="2" charset="-78"/>
              </a:rPr>
              <a:t>4. In which administration level you will find the supervisor:</a:t>
            </a:r>
          </a:p>
        </p:txBody>
      </p:sp>
      <p:sp>
        <p:nvSpPr>
          <p:cNvPr id="15" name="Flowchart: Terminator 14">
            <a:hlinkClick r:id="rId3" action="ppaction://hlinksldjump"/>
            <a:extLst>
              <a:ext uri="{FF2B5EF4-FFF2-40B4-BE49-F238E27FC236}">
                <a16:creationId xmlns:a16="http://schemas.microsoft.com/office/drawing/2014/main" id="{FA86B5EF-ABEF-4AF8-8B86-C56708581B50}"/>
              </a:ext>
            </a:extLst>
          </p:cNvPr>
          <p:cNvSpPr/>
          <p:nvPr/>
        </p:nvSpPr>
        <p:spPr>
          <a:xfrm>
            <a:off x="1769900" y="3429000"/>
            <a:ext cx="3153984" cy="704851"/>
          </a:xfrm>
          <a:prstGeom prst="flowChartTerminator">
            <a:avLst/>
          </a:prstGeom>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r>
              <a:rPr lang="en-US" sz="2000" dirty="0">
                <a:solidFill>
                  <a:schemeClr val="tx1"/>
                </a:solidFill>
              </a:rPr>
              <a:t>A. Employees.</a:t>
            </a:r>
          </a:p>
        </p:txBody>
      </p:sp>
      <p:sp>
        <p:nvSpPr>
          <p:cNvPr id="19" name="Flowchart: Terminator 18">
            <a:hlinkClick r:id="rId4" action="ppaction://hlinksldjump"/>
            <a:extLst>
              <a:ext uri="{FF2B5EF4-FFF2-40B4-BE49-F238E27FC236}">
                <a16:creationId xmlns:a16="http://schemas.microsoft.com/office/drawing/2014/main" id="{E7248092-66EC-4549-8A91-4EB7BD686F3A}"/>
              </a:ext>
            </a:extLst>
          </p:cNvPr>
          <p:cNvSpPr/>
          <p:nvPr/>
        </p:nvSpPr>
        <p:spPr>
          <a:xfrm>
            <a:off x="5512652" y="3429000"/>
            <a:ext cx="3153984" cy="704851"/>
          </a:xfrm>
          <a:prstGeom prst="flowChartTerminator">
            <a:avLst/>
          </a:prstGeom>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r>
              <a:rPr lang="en-US" sz="2000" dirty="0">
                <a:solidFill>
                  <a:schemeClr val="tx1"/>
                </a:solidFill>
              </a:rPr>
              <a:t>B. Lower Management.</a:t>
            </a:r>
          </a:p>
        </p:txBody>
      </p:sp>
      <p:sp>
        <p:nvSpPr>
          <p:cNvPr id="20" name="Flowchart: Terminator 19">
            <a:hlinkClick r:id="rId3" action="ppaction://hlinksldjump"/>
            <a:extLst>
              <a:ext uri="{FF2B5EF4-FFF2-40B4-BE49-F238E27FC236}">
                <a16:creationId xmlns:a16="http://schemas.microsoft.com/office/drawing/2014/main" id="{4DFFA3EE-636F-41B1-8559-1768DC7D803C}"/>
              </a:ext>
            </a:extLst>
          </p:cNvPr>
          <p:cNvSpPr/>
          <p:nvPr/>
        </p:nvSpPr>
        <p:spPr>
          <a:xfrm>
            <a:off x="1769900" y="4391024"/>
            <a:ext cx="3153984" cy="704851"/>
          </a:xfrm>
          <a:prstGeom prst="flowChartTerminator">
            <a:avLst/>
          </a:prstGeom>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r>
              <a:rPr lang="en-US" sz="2000" dirty="0">
                <a:solidFill>
                  <a:schemeClr val="tx1"/>
                </a:solidFill>
              </a:rPr>
              <a:t>C. Middle Management.</a:t>
            </a:r>
          </a:p>
        </p:txBody>
      </p:sp>
      <p:sp>
        <p:nvSpPr>
          <p:cNvPr id="23" name="Flowchart: Terminator 22">
            <a:hlinkClick r:id="rId3" action="ppaction://hlinksldjump"/>
            <a:extLst>
              <a:ext uri="{FF2B5EF4-FFF2-40B4-BE49-F238E27FC236}">
                <a16:creationId xmlns:a16="http://schemas.microsoft.com/office/drawing/2014/main" id="{8CBC4CED-43B2-4A66-8514-C75A348FD2CD}"/>
              </a:ext>
            </a:extLst>
          </p:cNvPr>
          <p:cNvSpPr/>
          <p:nvPr/>
        </p:nvSpPr>
        <p:spPr>
          <a:xfrm>
            <a:off x="5512652" y="4391024"/>
            <a:ext cx="3153984" cy="704851"/>
          </a:xfrm>
          <a:prstGeom prst="flowChartTerminator">
            <a:avLst/>
          </a:prstGeom>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r>
              <a:rPr lang="en-US" sz="2000" dirty="0">
                <a:solidFill>
                  <a:schemeClr val="tx1"/>
                </a:solidFill>
              </a:rPr>
              <a:t>D. Top Management.</a:t>
            </a:r>
          </a:p>
        </p:txBody>
      </p:sp>
      <p:sp>
        <p:nvSpPr>
          <p:cNvPr id="17" name="مستطيل مستدير الزوايا 5">
            <a:hlinkClick r:id="rId5" action="ppaction://hlinksldjump"/>
            <a:extLst>
              <a:ext uri="{FF2B5EF4-FFF2-40B4-BE49-F238E27FC236}">
                <a16:creationId xmlns:a16="http://schemas.microsoft.com/office/drawing/2014/main" id="{00E4C104-E92E-4E43-9EE9-33F7E63A310F}"/>
              </a:ext>
            </a:extLst>
          </p:cNvPr>
          <p:cNvSpPr/>
          <p:nvPr/>
        </p:nvSpPr>
        <p:spPr>
          <a:xfrm>
            <a:off x="9662160" y="2101768"/>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8" name="مستطيل مستدير الزوايا 11">
            <a:hlinkClick r:id="rId6" action="ppaction://hlinksldjump"/>
            <a:extLst>
              <a:ext uri="{FF2B5EF4-FFF2-40B4-BE49-F238E27FC236}">
                <a16:creationId xmlns:a16="http://schemas.microsoft.com/office/drawing/2014/main" id="{FA4B7DCE-9C16-4FA8-B1BD-EAFD99EEE1E4}"/>
              </a:ext>
            </a:extLst>
          </p:cNvPr>
          <p:cNvSpPr/>
          <p:nvPr/>
        </p:nvSpPr>
        <p:spPr>
          <a:xfrm>
            <a:off x="9662160" y="303140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1" name="مستطيل مستدير الزوايا 12">
            <a:hlinkClick r:id="rId7" action="ppaction://hlinksldjump"/>
            <a:extLst>
              <a:ext uri="{FF2B5EF4-FFF2-40B4-BE49-F238E27FC236}">
                <a16:creationId xmlns:a16="http://schemas.microsoft.com/office/drawing/2014/main" id="{5FC41220-A133-41B9-9851-1ABD8F3A872D}"/>
              </a:ext>
            </a:extLst>
          </p:cNvPr>
          <p:cNvSpPr/>
          <p:nvPr/>
        </p:nvSpPr>
        <p:spPr>
          <a:xfrm>
            <a:off x="9662160" y="396104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2" name="مستطيل مستدير الزوايا 17">
            <a:hlinkClick r:id="rId8" action="ppaction://hlinksldjump"/>
            <a:extLst>
              <a:ext uri="{FF2B5EF4-FFF2-40B4-BE49-F238E27FC236}">
                <a16:creationId xmlns:a16="http://schemas.microsoft.com/office/drawing/2014/main" id="{28ED0817-266F-4FB2-BA74-89C5103F8E48}"/>
              </a:ext>
            </a:extLst>
          </p:cNvPr>
          <p:cNvSpPr/>
          <p:nvPr/>
        </p:nvSpPr>
        <p:spPr>
          <a:xfrm>
            <a:off x="9662160" y="4909951"/>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4" name="TextBox 23">
            <a:extLst>
              <a:ext uri="{FF2B5EF4-FFF2-40B4-BE49-F238E27FC236}">
                <a16:creationId xmlns:a16="http://schemas.microsoft.com/office/drawing/2014/main" id="{F84CD3CE-816F-491E-912F-B5E1AF2BC39E}"/>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615865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37160" y="1445619"/>
            <a:ext cx="938784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0" y="430849"/>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grpSp>
        <p:nvGrpSpPr>
          <p:cNvPr id="19" name="Google Shape;606;p37"/>
          <p:cNvGrpSpPr/>
          <p:nvPr/>
        </p:nvGrpSpPr>
        <p:grpSpPr>
          <a:xfrm>
            <a:off x="311504" y="225237"/>
            <a:ext cx="821018" cy="1025906"/>
            <a:chOff x="1923675" y="1633650"/>
            <a:chExt cx="436000" cy="435975"/>
          </a:xfrm>
        </p:grpSpPr>
        <p:sp>
          <p:nvSpPr>
            <p:cNvPr id="20" name="Google Shape;607;p3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8;p3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9;p3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10;p3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11;p3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2;p3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Shape 401">
            <a:extLst>
              <a:ext uri="{FF2B5EF4-FFF2-40B4-BE49-F238E27FC236}">
                <a16:creationId xmlns:a16="http://schemas.microsoft.com/office/drawing/2014/main" id="{FCCE5CAB-4D15-486E-ADF4-38FDB0F39F87}"/>
              </a:ext>
            </a:extLst>
          </p:cNvPr>
          <p:cNvGrpSpPr/>
          <p:nvPr/>
        </p:nvGrpSpPr>
        <p:grpSpPr>
          <a:xfrm>
            <a:off x="441015" y="3273861"/>
            <a:ext cx="5043757" cy="907708"/>
            <a:chOff x="-1535283" y="1287960"/>
            <a:chExt cx="11486579" cy="2067200"/>
          </a:xfrm>
        </p:grpSpPr>
        <p:sp>
          <p:nvSpPr>
            <p:cNvPr id="22" name="Shape 402">
              <a:extLst>
                <a:ext uri="{FF2B5EF4-FFF2-40B4-BE49-F238E27FC236}">
                  <a16:creationId xmlns:a16="http://schemas.microsoft.com/office/drawing/2014/main" id="{9D5E736B-BDA4-4FCD-A9F6-1A21630F2517}"/>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8" name="Shape 403">
              <a:extLst>
                <a:ext uri="{FF2B5EF4-FFF2-40B4-BE49-F238E27FC236}">
                  <a16:creationId xmlns:a16="http://schemas.microsoft.com/office/drawing/2014/main" id="{A727AB28-578E-47B3-960E-0E02BE954455}"/>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0" name="Shape 404">
              <a:extLst>
                <a:ext uri="{FF2B5EF4-FFF2-40B4-BE49-F238E27FC236}">
                  <a16:creationId xmlns:a16="http://schemas.microsoft.com/office/drawing/2014/main" id="{D27E2D3A-CE7A-4E84-BF07-D849A68E98A9}"/>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1" name="Shape 405">
              <a:extLst>
                <a:ext uri="{FF2B5EF4-FFF2-40B4-BE49-F238E27FC236}">
                  <a16:creationId xmlns:a16="http://schemas.microsoft.com/office/drawing/2014/main" id="{013E084C-AD28-4F16-8794-F8BD80F3D508}"/>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5" name="Shape 406">
              <a:extLst>
                <a:ext uri="{FF2B5EF4-FFF2-40B4-BE49-F238E27FC236}">
                  <a16:creationId xmlns:a16="http://schemas.microsoft.com/office/drawing/2014/main" id="{7F5C966F-4AA2-413D-B663-0668972DF1D7}"/>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36" name="Shape 408">
            <a:extLst>
              <a:ext uri="{FF2B5EF4-FFF2-40B4-BE49-F238E27FC236}">
                <a16:creationId xmlns:a16="http://schemas.microsoft.com/office/drawing/2014/main" id="{C9E7F791-1DE2-4B47-9960-E6D06DF6B940}"/>
              </a:ext>
            </a:extLst>
          </p:cNvPr>
          <p:cNvSpPr txBox="1">
            <a:spLocks/>
          </p:cNvSpPr>
          <p:nvPr/>
        </p:nvSpPr>
        <p:spPr>
          <a:xfrm>
            <a:off x="1132522" y="4261509"/>
            <a:ext cx="3659324" cy="648442"/>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tx2"/>
                </a:solidFill>
                <a:latin typeface="Sakkal Majalla" panose="02000000000000000000" pitchFamily="2" charset="-78"/>
                <a:cs typeface="Sakkal Majalla" panose="02000000000000000000" pitchFamily="2" charset="-78"/>
              </a:rPr>
              <a:t>Workbook page 13-14.</a:t>
            </a:r>
            <a:endParaRPr lang="en-US" b="1" u="sng" dirty="0">
              <a:solidFill>
                <a:schemeClr val="tx2"/>
              </a:solidFill>
              <a:latin typeface="Sakkal Majalla" panose="02000000000000000000" pitchFamily="2" charset="-78"/>
              <a:cs typeface="Sakkal Majalla" panose="02000000000000000000" pitchFamily="2" charset="-78"/>
            </a:endParaRPr>
          </a:p>
        </p:txBody>
      </p:sp>
      <p:sp>
        <p:nvSpPr>
          <p:cNvPr id="37" name="Shape 407">
            <a:extLst>
              <a:ext uri="{FF2B5EF4-FFF2-40B4-BE49-F238E27FC236}">
                <a16:creationId xmlns:a16="http://schemas.microsoft.com/office/drawing/2014/main" id="{A3563A76-A689-4799-8972-24797F9912B8}"/>
              </a:ext>
            </a:extLst>
          </p:cNvPr>
          <p:cNvSpPr txBox="1">
            <a:spLocks/>
          </p:cNvSpPr>
          <p:nvPr/>
        </p:nvSpPr>
        <p:spPr>
          <a:xfrm>
            <a:off x="1007459" y="345142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Additional Activity</a:t>
            </a:r>
            <a:endParaRPr lang="ar-SA" sz="2800" dirty="0">
              <a:solidFill>
                <a:schemeClr val="bg1"/>
              </a:solidFill>
              <a:latin typeface="Arial Black" panose="020B0A04020102020204" pitchFamily="34" charset="0"/>
              <a:cs typeface="Times New Roman" panose="02020603050405020304" pitchFamily="18" charset="0"/>
            </a:endParaRPr>
          </a:p>
        </p:txBody>
      </p:sp>
      <p:pic>
        <p:nvPicPr>
          <p:cNvPr id="38" name="Picture 37">
            <a:extLst>
              <a:ext uri="{FF2B5EF4-FFF2-40B4-BE49-F238E27FC236}">
                <a16:creationId xmlns:a16="http://schemas.microsoft.com/office/drawing/2014/main" id="{170CFEC3-82C2-4F84-91F2-0B56648C1B23}"/>
              </a:ext>
            </a:extLst>
          </p:cNvPr>
          <p:cNvPicPr>
            <a:picLocks noChangeAspect="1"/>
          </p:cNvPicPr>
          <p:nvPr/>
        </p:nvPicPr>
        <p:blipFill rotWithShape="1">
          <a:blip r:embed="rId3"/>
          <a:srcRect l="38632" t="28303" r="38656" b="14214"/>
          <a:stretch/>
        </p:blipFill>
        <p:spPr>
          <a:xfrm>
            <a:off x="6015616" y="1987138"/>
            <a:ext cx="2769079" cy="3942201"/>
          </a:xfrm>
          <a:prstGeom prst="rect">
            <a:avLst/>
          </a:prstGeom>
          <a:ln>
            <a:solidFill>
              <a:schemeClr val="tx1"/>
            </a:solidFill>
          </a:ln>
        </p:spPr>
      </p:pic>
      <p:sp>
        <p:nvSpPr>
          <p:cNvPr id="32" name="مستطيل مستدير الزوايا 5">
            <a:hlinkClick r:id="rId4" action="ppaction://hlinksldjump"/>
            <a:extLst>
              <a:ext uri="{FF2B5EF4-FFF2-40B4-BE49-F238E27FC236}">
                <a16:creationId xmlns:a16="http://schemas.microsoft.com/office/drawing/2014/main" id="{07B0A706-72E9-4CDE-91B9-59CB74B9E0FC}"/>
              </a:ext>
            </a:extLst>
          </p:cNvPr>
          <p:cNvSpPr/>
          <p:nvPr/>
        </p:nvSpPr>
        <p:spPr>
          <a:xfrm>
            <a:off x="9662160" y="2101768"/>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33" name="مستطيل مستدير الزوايا 11">
            <a:hlinkClick r:id="rId5" action="ppaction://hlinksldjump"/>
            <a:extLst>
              <a:ext uri="{FF2B5EF4-FFF2-40B4-BE49-F238E27FC236}">
                <a16:creationId xmlns:a16="http://schemas.microsoft.com/office/drawing/2014/main" id="{F884DFC0-A861-4021-BB69-80762717B2BD}"/>
              </a:ext>
            </a:extLst>
          </p:cNvPr>
          <p:cNvSpPr/>
          <p:nvPr/>
        </p:nvSpPr>
        <p:spPr>
          <a:xfrm>
            <a:off x="9662160" y="303140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34" name="مستطيل مستدير الزوايا 12">
            <a:hlinkClick r:id="rId6" action="ppaction://hlinksldjump"/>
            <a:extLst>
              <a:ext uri="{FF2B5EF4-FFF2-40B4-BE49-F238E27FC236}">
                <a16:creationId xmlns:a16="http://schemas.microsoft.com/office/drawing/2014/main" id="{C6CF60D2-8DCC-4ABF-972A-B0D6E54C35CD}"/>
              </a:ext>
            </a:extLst>
          </p:cNvPr>
          <p:cNvSpPr/>
          <p:nvPr/>
        </p:nvSpPr>
        <p:spPr>
          <a:xfrm>
            <a:off x="9662160" y="396104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4" name="مستطيل مستدير الزوايا 17">
            <a:hlinkClick r:id="rId7" action="ppaction://hlinksldjump"/>
            <a:extLst>
              <a:ext uri="{FF2B5EF4-FFF2-40B4-BE49-F238E27FC236}">
                <a16:creationId xmlns:a16="http://schemas.microsoft.com/office/drawing/2014/main" id="{9D45DDF9-B7C9-4823-A228-9BEBE3159FBF}"/>
              </a:ext>
            </a:extLst>
          </p:cNvPr>
          <p:cNvSpPr/>
          <p:nvPr/>
        </p:nvSpPr>
        <p:spPr>
          <a:xfrm>
            <a:off x="9662160" y="4909951"/>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39" name="TextBox 38">
            <a:extLst>
              <a:ext uri="{FF2B5EF4-FFF2-40B4-BE49-F238E27FC236}">
                <a16:creationId xmlns:a16="http://schemas.microsoft.com/office/drawing/2014/main" id="{5E6C3409-0E2C-45C8-8B84-92E603FEDB9C}"/>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26101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Google Shape;503;p34"/>
          <p:cNvSpPr txBox="1">
            <a:spLocks/>
          </p:cNvSpPr>
          <p:nvPr/>
        </p:nvSpPr>
        <p:spPr>
          <a:xfrm>
            <a:off x="2433390" y="2935900"/>
            <a:ext cx="6593700" cy="11598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600" dirty="0">
                <a:solidFill>
                  <a:srgbClr val="FF9800"/>
                </a:solidFill>
                <a:latin typeface="Arial Black" panose="020B0A04020102020204" pitchFamily="34" charset="0"/>
              </a:rPr>
              <a:t>THANK YOU!</a:t>
            </a:r>
          </a:p>
        </p:txBody>
      </p:sp>
      <p:sp>
        <p:nvSpPr>
          <p:cNvPr id="3" name="TextBox 2">
            <a:extLst>
              <a:ext uri="{FF2B5EF4-FFF2-40B4-BE49-F238E27FC236}">
                <a16:creationId xmlns:a16="http://schemas.microsoft.com/office/drawing/2014/main" id="{D55262E0-4633-4E02-BC27-F40D9BE7D356}"/>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87730381"/>
      </p:ext>
    </p:extLst>
  </p:cSld>
  <p:clrMapOvr>
    <a:masterClrMapping/>
  </p:clrMapOvr>
  <p:transition spd="slow" advClick="0">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lowchart: Terminator 5">
            <a:hlinkClick r:id="rId3" action="ppaction://hlinksldjump"/>
          </p:cNvPr>
          <p:cNvSpPr/>
          <p:nvPr/>
        </p:nvSpPr>
        <p:spPr>
          <a:xfrm>
            <a:off x="182880" y="5518316"/>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40" y="585722"/>
            <a:ext cx="5623560" cy="5535995"/>
          </a:xfrm>
          <a:prstGeom prst="rect">
            <a:avLst/>
          </a:prstGeom>
        </p:spPr>
      </p:pic>
      <p:sp>
        <p:nvSpPr>
          <p:cNvPr id="5" name="TextBox 4">
            <a:extLst>
              <a:ext uri="{FF2B5EF4-FFF2-40B4-BE49-F238E27FC236}">
                <a16:creationId xmlns:a16="http://schemas.microsoft.com/office/drawing/2014/main" id="{6667BB29-6746-4E1F-81FA-022767726994}"/>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39611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مستطيل مستدير الزوايا 5"/>
          <p:cNvSpPr/>
          <p:nvPr/>
        </p:nvSpPr>
        <p:spPr>
          <a:xfrm>
            <a:off x="-518160" y="2118360"/>
            <a:ext cx="9768840" cy="3992880"/>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1203434" y="2734530"/>
            <a:ext cx="585268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rgbClr val="3F5378"/>
                </a:solidFill>
                <a:effectLst>
                  <a:innerShdw blurRad="63500" dist="50800" dir="10800000">
                    <a:prstClr val="black">
                      <a:alpha val="50000"/>
                    </a:prstClr>
                  </a:innerShdw>
                </a:effectLst>
                <a:latin typeface="Arial Black" panose="020B0A04020102020204" pitchFamily="34" charset="0"/>
              </a:rPr>
              <a:t>Chapter 1</a:t>
            </a:r>
          </a:p>
        </p:txBody>
      </p:sp>
      <p:sp>
        <p:nvSpPr>
          <p:cNvPr id="8" name="مستطيل 7"/>
          <p:cNvSpPr/>
          <p:nvPr/>
        </p:nvSpPr>
        <p:spPr>
          <a:xfrm>
            <a:off x="60792" y="4874698"/>
            <a:ext cx="8610948"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dirty="0">
                <a:ln>
                  <a:solidFill>
                    <a:srgbClr val="3F5378"/>
                  </a:solidFill>
                </a:ln>
                <a:solidFill>
                  <a:schemeClr val="bg1"/>
                </a:solidFill>
                <a:latin typeface="Arial Black" panose="020B0A04020102020204" pitchFamily="34" charset="0"/>
              </a:rPr>
              <a:t>Office Design &amp; Function</a:t>
            </a:r>
            <a:endParaRPr lang="ar-SA" sz="4800" cap="none" spc="0" dirty="0">
              <a:ln>
                <a:solidFill>
                  <a:srgbClr val="3F5378"/>
                </a:solidFill>
              </a:ln>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276331750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lowchart: Terminator 6">
            <a:hlinkClick r:id="rId3" action="ppaction://hlinksldjump"/>
          </p:cNvPr>
          <p:cNvSpPr/>
          <p:nvPr/>
        </p:nvSpPr>
        <p:spPr>
          <a:xfrm>
            <a:off x="182880" y="5518316"/>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786" y="186952"/>
            <a:ext cx="5216730" cy="6152164"/>
          </a:xfrm>
          <a:prstGeom prst="rect">
            <a:avLst/>
          </a:prstGeom>
        </p:spPr>
      </p:pic>
      <p:sp>
        <p:nvSpPr>
          <p:cNvPr id="4" name="TextBox 3">
            <a:extLst>
              <a:ext uri="{FF2B5EF4-FFF2-40B4-BE49-F238E27FC236}">
                <a16:creationId xmlns:a16="http://schemas.microsoft.com/office/drawing/2014/main" id="{BD8F03EE-7254-4D55-A6E6-E8E210821D00}"/>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14503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lowchart: Terminator 5">
            <a:hlinkClick r:id="rId3" action="ppaction://hlinksldjump"/>
          </p:cNvPr>
          <p:cNvSpPr/>
          <p:nvPr/>
        </p:nvSpPr>
        <p:spPr>
          <a:xfrm>
            <a:off x="182880" y="5518316"/>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40" y="585722"/>
            <a:ext cx="5623560" cy="5535995"/>
          </a:xfrm>
          <a:prstGeom prst="rect">
            <a:avLst/>
          </a:prstGeom>
        </p:spPr>
      </p:pic>
      <p:sp>
        <p:nvSpPr>
          <p:cNvPr id="5" name="TextBox 4">
            <a:extLst>
              <a:ext uri="{FF2B5EF4-FFF2-40B4-BE49-F238E27FC236}">
                <a16:creationId xmlns:a16="http://schemas.microsoft.com/office/drawing/2014/main" id="{F288C8AD-45E0-4B5E-B7EE-61367E6A0064}"/>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6719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lowchart: Terminator 6">
            <a:hlinkClick r:id="rId3" action="ppaction://hlinksldjump"/>
          </p:cNvPr>
          <p:cNvSpPr/>
          <p:nvPr/>
        </p:nvSpPr>
        <p:spPr>
          <a:xfrm>
            <a:off x="182880" y="5518316"/>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786" y="186952"/>
            <a:ext cx="5216730" cy="6152164"/>
          </a:xfrm>
          <a:prstGeom prst="rect">
            <a:avLst/>
          </a:prstGeom>
        </p:spPr>
      </p:pic>
      <p:sp>
        <p:nvSpPr>
          <p:cNvPr id="4" name="TextBox 3">
            <a:extLst>
              <a:ext uri="{FF2B5EF4-FFF2-40B4-BE49-F238E27FC236}">
                <a16:creationId xmlns:a16="http://schemas.microsoft.com/office/drawing/2014/main" id="{C5C93453-DFC1-4E54-9AD3-00CE7C297EEA}"/>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36833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lowchart: Terminator 5">
            <a:hlinkClick r:id="rId3" action="ppaction://hlinksldjump"/>
          </p:cNvPr>
          <p:cNvSpPr/>
          <p:nvPr/>
        </p:nvSpPr>
        <p:spPr>
          <a:xfrm>
            <a:off x="182880" y="5518316"/>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40" y="585722"/>
            <a:ext cx="5623560" cy="5535995"/>
          </a:xfrm>
          <a:prstGeom prst="rect">
            <a:avLst/>
          </a:prstGeom>
        </p:spPr>
      </p:pic>
      <p:sp>
        <p:nvSpPr>
          <p:cNvPr id="5" name="TextBox 4">
            <a:extLst>
              <a:ext uri="{FF2B5EF4-FFF2-40B4-BE49-F238E27FC236}">
                <a16:creationId xmlns:a16="http://schemas.microsoft.com/office/drawing/2014/main" id="{10A7F463-B3F0-4718-A459-D1EC7EA1E892}"/>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94572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lowchart: Terminator 6">
            <a:hlinkClick r:id="rId3" action="ppaction://hlinksldjump"/>
          </p:cNvPr>
          <p:cNvSpPr/>
          <p:nvPr/>
        </p:nvSpPr>
        <p:spPr>
          <a:xfrm>
            <a:off x="182880" y="5518316"/>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786" y="186952"/>
            <a:ext cx="5216730" cy="6152164"/>
          </a:xfrm>
          <a:prstGeom prst="rect">
            <a:avLst/>
          </a:prstGeom>
        </p:spPr>
      </p:pic>
      <p:sp>
        <p:nvSpPr>
          <p:cNvPr id="4" name="TextBox 3">
            <a:extLst>
              <a:ext uri="{FF2B5EF4-FFF2-40B4-BE49-F238E27FC236}">
                <a16:creationId xmlns:a16="http://schemas.microsoft.com/office/drawing/2014/main" id="{4E6DFD30-A1E6-4A05-BD7F-0A60456588F5}"/>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74067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lowchart: Terminator 5">
            <a:hlinkClick r:id="rId3" action="ppaction://hlinksldjump"/>
          </p:cNvPr>
          <p:cNvSpPr/>
          <p:nvPr/>
        </p:nvSpPr>
        <p:spPr>
          <a:xfrm>
            <a:off x="182880" y="5518316"/>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40" y="585722"/>
            <a:ext cx="5623560" cy="5535995"/>
          </a:xfrm>
          <a:prstGeom prst="rect">
            <a:avLst/>
          </a:prstGeom>
        </p:spPr>
      </p:pic>
      <p:sp>
        <p:nvSpPr>
          <p:cNvPr id="5" name="TextBox 4">
            <a:extLst>
              <a:ext uri="{FF2B5EF4-FFF2-40B4-BE49-F238E27FC236}">
                <a16:creationId xmlns:a16="http://schemas.microsoft.com/office/drawing/2014/main" id="{413A3616-8059-49D1-8C4F-54BACAC34244}"/>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033425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lowchart: Terminator 6">
            <a:hlinkClick r:id="rId3" action="ppaction://hlinksldjump"/>
          </p:cNvPr>
          <p:cNvSpPr/>
          <p:nvPr/>
        </p:nvSpPr>
        <p:spPr>
          <a:xfrm>
            <a:off x="182880" y="5518316"/>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786" y="186952"/>
            <a:ext cx="5216730" cy="6152164"/>
          </a:xfrm>
          <a:prstGeom prst="rect">
            <a:avLst/>
          </a:prstGeom>
        </p:spPr>
      </p:pic>
      <p:sp>
        <p:nvSpPr>
          <p:cNvPr id="4" name="TextBox 3">
            <a:extLst>
              <a:ext uri="{FF2B5EF4-FFF2-40B4-BE49-F238E27FC236}">
                <a16:creationId xmlns:a16="http://schemas.microsoft.com/office/drawing/2014/main" id="{137ED052-8261-4FD8-8259-E06B1D4C1092}"/>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258621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مستطيل مستدير الزوايا 5"/>
          <p:cNvSpPr/>
          <p:nvPr/>
        </p:nvSpPr>
        <p:spPr>
          <a:xfrm>
            <a:off x="-518160" y="3703320"/>
            <a:ext cx="9768840" cy="2667000"/>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5" name="Google Shape;221;p14"/>
          <p:cNvSpPr txBox="1">
            <a:spLocks/>
          </p:cNvSpPr>
          <p:nvPr/>
        </p:nvSpPr>
        <p:spPr>
          <a:xfrm>
            <a:off x="494005" y="3550920"/>
            <a:ext cx="7811096"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3F5378"/>
                </a:solidFill>
                <a:latin typeface="Arial Black" panose="020B0A04020102020204" pitchFamily="34" charset="0"/>
              </a:rPr>
              <a:t>Level of Administration </a:t>
            </a:r>
          </a:p>
        </p:txBody>
      </p:sp>
      <p:sp>
        <p:nvSpPr>
          <p:cNvPr id="9" name="Google Shape;224;p14"/>
          <p:cNvSpPr txBox="1"/>
          <p:nvPr/>
        </p:nvSpPr>
        <p:spPr>
          <a:xfrm>
            <a:off x="494005" y="78288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17300" b="1" dirty="0">
                <a:solidFill>
                  <a:srgbClr val="3F5378"/>
                </a:solidFill>
                <a:latin typeface="Roboto Condensed"/>
                <a:ea typeface="Roboto Condensed"/>
                <a:cs typeface="Roboto Condensed"/>
                <a:sym typeface="Roboto Condensed"/>
              </a:rPr>
              <a:t>2</a:t>
            </a:r>
            <a:endParaRPr sz="3600" b="1" dirty="0">
              <a:solidFill>
                <a:srgbClr val="3F5378"/>
              </a:solidFill>
              <a:latin typeface="Roboto Condensed"/>
              <a:ea typeface="Roboto Condensed"/>
              <a:cs typeface="Roboto Condensed"/>
              <a:sym typeface="Roboto Condensed"/>
            </a:endParaRPr>
          </a:p>
        </p:txBody>
      </p:sp>
      <p:sp>
        <p:nvSpPr>
          <p:cNvPr id="10" name="Google Shape;222;p14"/>
          <p:cNvSpPr txBox="1">
            <a:spLocks/>
          </p:cNvSpPr>
          <p:nvPr/>
        </p:nvSpPr>
        <p:spPr>
          <a:xfrm>
            <a:off x="2102635" y="4779034"/>
            <a:ext cx="6980405" cy="62504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000"/>
              </a:spcAft>
            </a:pPr>
            <a:r>
              <a:rPr lang="en-US" sz="3200" dirty="0">
                <a:solidFill>
                  <a:schemeClr val="bg1"/>
                </a:solidFill>
              </a:rPr>
              <a:t>Level of Administration.</a:t>
            </a:r>
          </a:p>
          <a:p>
            <a:pPr>
              <a:spcBef>
                <a:spcPts val="0"/>
              </a:spcBef>
              <a:spcAft>
                <a:spcPts val="1000"/>
              </a:spcAft>
            </a:pPr>
            <a:r>
              <a:rPr lang="en-US" sz="3200" dirty="0">
                <a:solidFill>
                  <a:schemeClr val="bg1"/>
                </a:solidFill>
              </a:rPr>
              <a:t>Skills &amp; Duties of each  Level.</a:t>
            </a:r>
          </a:p>
          <a:p>
            <a:pPr marL="0" indent="0">
              <a:spcBef>
                <a:spcPts val="0"/>
              </a:spcBef>
              <a:spcAft>
                <a:spcPts val="1000"/>
              </a:spcAft>
              <a:buNone/>
            </a:pPr>
            <a:endParaRPr lang="en-US" sz="3200" dirty="0">
              <a:solidFill>
                <a:schemeClr val="bg1"/>
              </a:solidFill>
            </a:endParaRPr>
          </a:p>
        </p:txBody>
      </p:sp>
      <p:pic>
        <p:nvPicPr>
          <p:cNvPr id="7" name="Picture 6">
            <a:extLst>
              <a:ext uri="{FF2B5EF4-FFF2-40B4-BE49-F238E27FC236}">
                <a16:creationId xmlns:a16="http://schemas.microsoft.com/office/drawing/2014/main" id="{386A76EC-C009-42D9-93C6-4D40C8338662}"/>
              </a:ext>
            </a:extLst>
          </p:cNvPr>
          <p:cNvPicPr>
            <a:picLocks noChangeAspect="1"/>
          </p:cNvPicPr>
          <p:nvPr/>
        </p:nvPicPr>
        <p:blipFill rotWithShape="1">
          <a:blip r:embed="rId4"/>
          <a:srcRect l="38670" t="28379" r="38693" b="14495"/>
          <a:stretch/>
        </p:blipFill>
        <p:spPr>
          <a:xfrm>
            <a:off x="9557643" y="3625683"/>
            <a:ext cx="2332536" cy="3135702"/>
          </a:xfrm>
          <a:prstGeom prst="rect">
            <a:avLst/>
          </a:prstGeom>
          <a:ln>
            <a:solidFill>
              <a:schemeClr val="tx1"/>
            </a:solidFill>
          </a:ln>
        </p:spPr>
      </p:pic>
      <p:pic>
        <p:nvPicPr>
          <p:cNvPr id="11" name="Picture 10" descr="bcn_014">
            <a:extLst>
              <a:ext uri="{FF2B5EF4-FFF2-40B4-BE49-F238E27FC236}">
                <a16:creationId xmlns:a16="http://schemas.microsoft.com/office/drawing/2014/main" id="{B121D34D-7192-4C1A-A449-14F7FDECD1C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937292" y="302727"/>
            <a:ext cx="3311090" cy="3214036"/>
          </a:xfrm>
          <a:prstGeom prst="rect">
            <a:avLst/>
          </a:prstGeom>
          <a:noFill/>
          <a:ln>
            <a:noFill/>
          </a:ln>
        </p:spPr>
      </p:pic>
    </p:spTree>
    <p:extLst>
      <p:ext uri="{BB962C8B-B14F-4D97-AF65-F5344CB8AC3E}">
        <p14:creationId xmlns:p14="http://schemas.microsoft.com/office/powerpoint/2010/main" val="359045271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مستطيل مستدير الزوايا 15">
            <a:extLst>
              <a:ext uri="{FF2B5EF4-FFF2-40B4-BE49-F238E27FC236}">
                <a16:creationId xmlns:a16="http://schemas.microsoft.com/office/drawing/2014/main" id="{06A0527F-405D-404C-9997-A01841D31737}"/>
              </a:ext>
            </a:extLst>
          </p:cNvPr>
          <p:cNvSpPr/>
          <p:nvPr/>
        </p:nvSpPr>
        <p:spPr>
          <a:xfrm>
            <a:off x="152400" y="1445619"/>
            <a:ext cx="93726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6" name="مستطيل مستدير الزوايا 5">
            <a:hlinkClick r:id="rId3" action="ppaction://hlinksldjump"/>
          </p:cNvPr>
          <p:cNvSpPr/>
          <p:nvPr/>
        </p:nvSpPr>
        <p:spPr>
          <a:xfrm>
            <a:off x="9662160" y="2101768"/>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2" name="مستطيل مستدير الزوايا 11">
            <a:hlinkClick r:id="rId4" action="ppaction://hlinksldjump"/>
          </p:cNvPr>
          <p:cNvSpPr/>
          <p:nvPr/>
        </p:nvSpPr>
        <p:spPr>
          <a:xfrm>
            <a:off x="9662160" y="303140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3" name="مستطيل مستدير الزوايا 12">
            <a:hlinkClick r:id="rId5" action="ppaction://hlinksldjump"/>
          </p:cNvPr>
          <p:cNvSpPr/>
          <p:nvPr/>
        </p:nvSpPr>
        <p:spPr>
          <a:xfrm>
            <a:off x="9662160" y="396104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8" name="مستطيل مستدير الزوايا 17">
            <a:hlinkClick r:id="rId6" action="ppaction://hlinksldjump"/>
          </p:cNvPr>
          <p:cNvSpPr/>
          <p:nvPr/>
        </p:nvSpPr>
        <p:spPr>
          <a:xfrm>
            <a:off x="9662160" y="4909951"/>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9" name="مستطيل 18"/>
          <p:cNvSpPr/>
          <p:nvPr/>
        </p:nvSpPr>
        <p:spPr>
          <a:xfrm>
            <a:off x="193556" y="1627316"/>
            <a:ext cx="9224764" cy="5032147"/>
          </a:xfrm>
          <a:prstGeom prst="rect">
            <a:avLst/>
          </a:prstGeom>
        </p:spPr>
        <p:txBody>
          <a:bodyPr wrap="square">
            <a:spAutoFit/>
          </a:bodyPr>
          <a:lstStyle/>
          <a:p>
            <a:pPr lvl="0" algn="justLow" eaLnBrk="0" fontAlgn="base" hangingPunct="0">
              <a:spcBef>
                <a:spcPts val="600"/>
              </a:spcBef>
              <a:spcAft>
                <a:spcPct val="0"/>
              </a:spcAft>
              <a:buClrTx/>
            </a:pPr>
            <a:r>
              <a:rPr lang="en-US" sz="4400" b="1" dirty="0">
                <a:solidFill>
                  <a:schemeClr val="tx1"/>
                </a:solidFill>
                <a:latin typeface="Sakkal Majalla" panose="02000000000000000000" pitchFamily="2" charset="-78"/>
                <a:ea typeface="Calibri" pitchFamily="34" charset="0"/>
                <a:cs typeface="Sakkal Majalla" panose="02000000000000000000" pitchFamily="2" charset="-78"/>
              </a:rPr>
              <a:t>By the end of this lesson, the student should be able to:</a:t>
            </a:r>
          </a:p>
          <a:p>
            <a:pPr lvl="0" algn="justLow" eaLnBrk="0" fontAlgn="base" hangingPunct="0">
              <a:spcBef>
                <a:spcPts val="600"/>
              </a:spcBef>
              <a:spcAft>
                <a:spcPct val="0"/>
              </a:spcAft>
              <a:buClrTx/>
            </a:pPr>
            <a:endParaRPr lang="en-US" sz="4400" b="1" dirty="0">
              <a:solidFill>
                <a:schemeClr val="tx1"/>
              </a:solidFill>
              <a:latin typeface="Sakkal Majalla" panose="02000000000000000000" pitchFamily="2" charset="-78"/>
              <a:ea typeface="Calibri" pitchFamily="34" charset="0"/>
              <a:cs typeface="Sakkal Majalla" panose="02000000000000000000" pitchFamily="2" charset="-78"/>
            </a:endParaRPr>
          </a:p>
          <a:p>
            <a:pPr marL="534988" indent="-354013">
              <a:buFont typeface="Arial" panose="020B0604020202020204" pitchFamily="34" charset="0"/>
              <a:buChar char="•"/>
            </a:pPr>
            <a:r>
              <a:rPr lang="en-US" sz="4800" b="1" dirty="0">
                <a:solidFill>
                  <a:srgbClr val="002060"/>
                </a:solidFill>
                <a:latin typeface="Sakkal Majalla" panose="02000000000000000000" pitchFamily="2" charset="-78"/>
                <a:cs typeface="Sakkal Majalla" panose="02000000000000000000" pitchFamily="2" charset="-78"/>
              </a:rPr>
              <a:t>List the levels of administration.</a:t>
            </a:r>
          </a:p>
          <a:p>
            <a:pPr marL="534988" indent="-354013">
              <a:buFont typeface="Arial" panose="020B0604020202020204" pitchFamily="34" charset="0"/>
              <a:buChar char="•"/>
            </a:pPr>
            <a:endParaRPr lang="en-US" sz="4800" b="1" dirty="0">
              <a:solidFill>
                <a:srgbClr val="002060"/>
              </a:solidFill>
              <a:latin typeface="Sakkal Majalla" panose="02000000000000000000" pitchFamily="2" charset="-78"/>
              <a:cs typeface="Sakkal Majalla" panose="02000000000000000000" pitchFamily="2" charset="-78"/>
            </a:endParaRPr>
          </a:p>
          <a:p>
            <a:pPr marL="534988" indent="-354013">
              <a:buFont typeface="Arial" panose="020B0604020202020204" pitchFamily="34" charset="0"/>
              <a:buChar char="•"/>
            </a:pPr>
            <a:r>
              <a:rPr lang="en-US" sz="4800" b="1" dirty="0">
                <a:solidFill>
                  <a:srgbClr val="002060"/>
                </a:solidFill>
                <a:latin typeface="Sakkal Majalla" panose="02000000000000000000" pitchFamily="2" charset="-78"/>
                <a:cs typeface="Sakkal Majalla" panose="02000000000000000000" pitchFamily="2" charset="-78"/>
              </a:rPr>
              <a:t>Explain the skills &amp; duties of each level.</a:t>
            </a:r>
          </a:p>
          <a:p>
            <a:pPr marL="534988" indent="-354013">
              <a:buFont typeface="Arial" panose="020B0604020202020204" pitchFamily="34" charset="0"/>
              <a:buChar char="•"/>
            </a:pPr>
            <a:endParaRPr lang="en-US" sz="4000" dirty="0">
              <a:solidFill>
                <a:srgbClr val="002060"/>
              </a:solidFill>
            </a:endParaRPr>
          </a:p>
        </p:txBody>
      </p:sp>
      <p:grpSp>
        <p:nvGrpSpPr>
          <p:cNvPr id="20" name="Shape 631"/>
          <p:cNvGrpSpPr/>
          <p:nvPr/>
        </p:nvGrpSpPr>
        <p:grpSpPr>
          <a:xfrm>
            <a:off x="320265" y="227988"/>
            <a:ext cx="700815" cy="1000397"/>
            <a:chOff x="5961125" y="1623900"/>
            <a:chExt cx="427450" cy="448175"/>
          </a:xfrm>
        </p:grpSpPr>
        <p:sp>
          <p:nvSpPr>
            <p:cNvPr id="21"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8" name="Rectangle 6"/>
          <p:cNvSpPr/>
          <p:nvPr/>
        </p:nvSpPr>
        <p:spPr>
          <a:xfrm>
            <a:off x="1405119" y="443580"/>
            <a:ext cx="5805820" cy="707886"/>
          </a:xfrm>
          <a:prstGeom prst="rect">
            <a:avLst/>
          </a:prstGeom>
        </p:spPr>
        <p:txBody>
          <a:bodyPr wrap="none">
            <a:spAutoFit/>
          </a:bodyPr>
          <a:lstStyle/>
          <a:p>
            <a:pPr algn="ctr"/>
            <a:r>
              <a:rPr lang="en-US" sz="4000" b="1" dirty="0">
                <a:ln w="9525">
                  <a:noFill/>
                  <a:prstDash val="solid"/>
                </a:ln>
                <a:solidFill>
                  <a:schemeClr val="bg1"/>
                </a:solidFill>
                <a:latin typeface="Arial Black" panose="020B0A04020102020204" pitchFamily="34" charset="0"/>
                <a:cs typeface="PT Bold Heading" panose="02010400000000000000" pitchFamily="2" charset="-78"/>
              </a:rPr>
              <a:t>Learning Objectives</a:t>
            </a:r>
          </a:p>
        </p:txBody>
      </p:sp>
      <p:sp>
        <p:nvSpPr>
          <p:cNvPr id="29" name="TextBox 28">
            <a:extLst>
              <a:ext uri="{FF2B5EF4-FFF2-40B4-BE49-F238E27FC236}">
                <a16:creationId xmlns:a16="http://schemas.microsoft.com/office/drawing/2014/main" id="{586E1FF7-A1B3-4CD7-B65B-C11CF619A446}"/>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مستطيل مستدير الزوايا 15"/>
          <p:cNvSpPr/>
          <p:nvPr/>
        </p:nvSpPr>
        <p:spPr>
          <a:xfrm>
            <a:off x="152400" y="1445619"/>
            <a:ext cx="93726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2600" b="1" dirty="0">
                <a:solidFill>
                  <a:schemeClr val="tx1"/>
                </a:solidFill>
                <a:latin typeface="Sakkal Majalla" panose="02000000000000000000" pitchFamily="2" charset="-78"/>
                <a:cs typeface="Sakkal Majalla" panose="02000000000000000000" pitchFamily="2" charset="-78"/>
              </a:rPr>
              <a:t>Read the following paragraph and answer the questions given below:-</a:t>
            </a:r>
          </a:p>
          <a:p>
            <a:pPr algn="just"/>
            <a:endParaRPr lang="en-US" sz="2600" b="1" dirty="0">
              <a:solidFill>
                <a:schemeClr val="tx1"/>
              </a:solidFill>
              <a:latin typeface="Sakkal Majalla" panose="02000000000000000000" pitchFamily="2" charset="-78"/>
              <a:cs typeface="Sakkal Majalla" panose="02000000000000000000" pitchFamily="2" charset="-78"/>
            </a:endParaRPr>
          </a:p>
          <a:p>
            <a:pPr algn="just"/>
            <a:r>
              <a:rPr lang="en-US" sz="2600" b="1" dirty="0">
                <a:solidFill>
                  <a:schemeClr val="tx1"/>
                </a:solidFill>
                <a:latin typeface="Sakkal Majalla" panose="02000000000000000000" pitchFamily="2" charset="-78"/>
                <a:cs typeface="Sakkal Majalla" panose="02000000000000000000" pitchFamily="2" charset="-78"/>
              </a:rPr>
              <a:t>You are a student in ABC School, there are many employees in this school.  Principle of the school makes strategic decisions and he have extensive knowledge of management tools and skills. There are also one to three associate director who carry out decisions made by the principle.  There are coordinator in each department such as Science, Math, Arabic, Commercial, …etc. who ensures that decisions and plans taken by the principle and associate director are carried out by the teachers.  Finally, Teachers who carry out tasks directed by the coordinator and task oriented.</a:t>
            </a:r>
          </a:p>
          <a:p>
            <a:pPr marL="342900" indent="-342900" algn="just">
              <a:buFont typeface="Arial" panose="020B0604020202020204" pitchFamily="34" charset="0"/>
              <a:buChar char="•"/>
            </a:pPr>
            <a:r>
              <a:rPr lang="en-US" sz="2600" b="1" dirty="0">
                <a:solidFill>
                  <a:schemeClr val="tx1"/>
                </a:solidFill>
                <a:latin typeface="Sakkal Majalla" panose="02000000000000000000" pitchFamily="2" charset="-78"/>
                <a:cs typeface="Sakkal Majalla" panose="02000000000000000000" pitchFamily="2" charset="-78"/>
              </a:rPr>
              <a:t>How many jobs available in the above school?</a:t>
            </a:r>
          </a:p>
          <a:p>
            <a:pPr marL="342900" indent="-342900" algn="just">
              <a:buFont typeface="Arial" panose="020B0604020202020204" pitchFamily="34" charset="0"/>
              <a:buChar char="•"/>
            </a:pPr>
            <a:r>
              <a:rPr lang="en-US" sz="2600" b="1" dirty="0">
                <a:solidFill>
                  <a:schemeClr val="tx1"/>
                </a:solidFill>
                <a:latin typeface="Sakkal Majalla" panose="02000000000000000000" pitchFamily="2" charset="-78"/>
                <a:cs typeface="Sakkal Majalla" panose="02000000000000000000" pitchFamily="2" charset="-78"/>
              </a:rPr>
              <a:t>In a work setting, delegation typically means the transfer of responsibility for a task from a manager to a subordinate.  In the ABC School who delegates to who?</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Google Shape;618;p37"/>
          <p:cNvSpPr/>
          <p:nvPr/>
        </p:nvSpPr>
        <p:spPr>
          <a:xfrm>
            <a:off x="345991" y="326323"/>
            <a:ext cx="727364" cy="94418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عنوان 4"/>
          <p:cNvSpPr>
            <a:spLocks noGrp="1"/>
          </p:cNvSpPr>
          <p:nvPr>
            <p:ph type="title"/>
          </p:nvPr>
        </p:nvSpPr>
        <p:spPr>
          <a:xfrm>
            <a:off x="1251706" y="445797"/>
            <a:ext cx="6500925" cy="766200"/>
          </a:xfrm>
        </p:spPr>
        <p:txBody>
          <a:bodyPr>
            <a:noAutofit/>
          </a:bodyPr>
          <a:lstStyle/>
          <a:p>
            <a:r>
              <a:rPr lang="en-US" dirty="0">
                <a:solidFill>
                  <a:schemeClr val="bg1"/>
                </a:solidFill>
                <a:latin typeface="Arial Black" panose="020B0A04020102020204" pitchFamily="34" charset="0"/>
              </a:rPr>
              <a:t>Engaging Starters</a:t>
            </a:r>
          </a:p>
        </p:txBody>
      </p:sp>
      <p:sp>
        <p:nvSpPr>
          <p:cNvPr id="12" name="مستطيل مستدير الزوايا 5">
            <a:hlinkClick r:id="rId3" action="ppaction://hlinksldjump"/>
            <a:extLst>
              <a:ext uri="{FF2B5EF4-FFF2-40B4-BE49-F238E27FC236}">
                <a16:creationId xmlns:a16="http://schemas.microsoft.com/office/drawing/2014/main" id="{6536F1B4-9131-4DE9-BF78-BB181A93125A}"/>
              </a:ext>
            </a:extLst>
          </p:cNvPr>
          <p:cNvSpPr/>
          <p:nvPr/>
        </p:nvSpPr>
        <p:spPr>
          <a:xfrm>
            <a:off x="9662160" y="2101768"/>
            <a:ext cx="2819400" cy="719644"/>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3" name="مستطيل مستدير الزوايا 11">
            <a:hlinkClick r:id="rId4" action="ppaction://hlinksldjump"/>
            <a:extLst>
              <a:ext uri="{FF2B5EF4-FFF2-40B4-BE49-F238E27FC236}">
                <a16:creationId xmlns:a16="http://schemas.microsoft.com/office/drawing/2014/main" id="{BFDE515C-1C36-4204-AE9D-BCD15E1A2B4D}"/>
              </a:ext>
            </a:extLst>
          </p:cNvPr>
          <p:cNvSpPr/>
          <p:nvPr/>
        </p:nvSpPr>
        <p:spPr>
          <a:xfrm>
            <a:off x="9662160" y="303140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5" name="مستطيل مستدير الزوايا 12">
            <a:hlinkClick r:id="rId5" action="ppaction://hlinksldjump"/>
            <a:extLst>
              <a:ext uri="{FF2B5EF4-FFF2-40B4-BE49-F238E27FC236}">
                <a16:creationId xmlns:a16="http://schemas.microsoft.com/office/drawing/2014/main" id="{5A781D47-AE5A-40D7-ACA5-7DC9232473E4}"/>
              </a:ext>
            </a:extLst>
          </p:cNvPr>
          <p:cNvSpPr/>
          <p:nvPr/>
        </p:nvSpPr>
        <p:spPr>
          <a:xfrm>
            <a:off x="9662160" y="396104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7" name="مستطيل مستدير الزوايا 17">
            <a:hlinkClick r:id="rId6" action="ppaction://hlinksldjump"/>
            <a:extLst>
              <a:ext uri="{FF2B5EF4-FFF2-40B4-BE49-F238E27FC236}">
                <a16:creationId xmlns:a16="http://schemas.microsoft.com/office/drawing/2014/main" id="{1C828E45-D1D0-43CD-9C2D-A3EF6D1FC3F3}"/>
              </a:ext>
            </a:extLst>
          </p:cNvPr>
          <p:cNvSpPr/>
          <p:nvPr/>
        </p:nvSpPr>
        <p:spPr>
          <a:xfrm>
            <a:off x="9662160" y="4909951"/>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0" name="TextBox 9">
            <a:extLst>
              <a:ext uri="{FF2B5EF4-FFF2-40B4-BE49-F238E27FC236}">
                <a16:creationId xmlns:a16="http://schemas.microsoft.com/office/drawing/2014/main" id="{302FCEB4-8474-40A1-85E2-126CB4A51BD9}"/>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15591451"/>
      </p:ext>
    </p:extLst>
  </p:cSld>
  <p:clrMapOvr>
    <a:masterClrMapping/>
  </p:clrMapOvr>
  <p:transition spd="slow" advClick="0">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46939" y="1445619"/>
            <a:ext cx="9378061"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735628" y="424595"/>
            <a:ext cx="8986302" cy="766200"/>
          </a:xfrm>
        </p:spPr>
        <p:txBody>
          <a:bodyPr>
            <a:noAutofit/>
          </a:bodyPr>
          <a:lstStyle/>
          <a:p>
            <a:r>
              <a:rPr lang="en-US" sz="4200" dirty="0">
                <a:solidFill>
                  <a:schemeClr val="bg1"/>
                </a:solidFill>
                <a:latin typeface="Arial Black" panose="020B0A04020102020204" pitchFamily="34" charset="0"/>
              </a:rPr>
              <a:t>Level of Administration </a:t>
            </a:r>
          </a:p>
        </p:txBody>
      </p:sp>
      <p:grpSp>
        <p:nvGrpSpPr>
          <p:cNvPr id="30" name="Google Shape;536;p37"/>
          <p:cNvGrpSpPr/>
          <p:nvPr/>
        </p:nvGrpSpPr>
        <p:grpSpPr>
          <a:xfrm>
            <a:off x="146939" y="291834"/>
            <a:ext cx="538861"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Flowchart: Terminator 5">
            <a:hlinkClick r:id="rId3" action="ppaction://hlinksldjump"/>
          </p:cNvPr>
          <p:cNvSpPr/>
          <p:nvPr/>
        </p:nvSpPr>
        <p:spPr>
          <a:xfrm>
            <a:off x="227745" y="5747522"/>
            <a:ext cx="958717" cy="5400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bg1"/>
                </a:solidFill>
              </a:rPr>
              <a:t>Next</a:t>
            </a:r>
          </a:p>
        </p:txBody>
      </p:sp>
      <p:graphicFrame>
        <p:nvGraphicFramePr>
          <p:cNvPr id="2" name="Diagram 1">
            <a:extLst>
              <a:ext uri="{FF2B5EF4-FFF2-40B4-BE49-F238E27FC236}">
                <a16:creationId xmlns:a16="http://schemas.microsoft.com/office/drawing/2014/main" id="{763A9A30-CDEA-45FC-A67B-6D9B80EA27C6}"/>
              </a:ext>
            </a:extLst>
          </p:cNvPr>
          <p:cNvGraphicFramePr/>
          <p:nvPr>
            <p:extLst>
              <p:ext uri="{D42A27DB-BD31-4B8C-83A1-F6EECF244321}">
                <p14:modId xmlns:p14="http://schemas.microsoft.com/office/powerpoint/2010/main" val="3136134107"/>
              </p:ext>
            </p:extLst>
          </p:nvPr>
        </p:nvGraphicFramePr>
        <p:xfrm>
          <a:off x="1789235" y="1751162"/>
          <a:ext cx="6681905" cy="44736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مستطيل مستدير الزوايا 5">
            <a:hlinkClick r:id="rId9" action="ppaction://hlinksldjump"/>
            <a:extLst>
              <a:ext uri="{FF2B5EF4-FFF2-40B4-BE49-F238E27FC236}">
                <a16:creationId xmlns:a16="http://schemas.microsoft.com/office/drawing/2014/main" id="{17B9C4B8-8C62-4EDD-A0A1-368E51582098}"/>
              </a:ext>
            </a:extLst>
          </p:cNvPr>
          <p:cNvSpPr/>
          <p:nvPr/>
        </p:nvSpPr>
        <p:spPr>
          <a:xfrm>
            <a:off x="9662160" y="2101768"/>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8" name="مستطيل مستدير الزوايا 11">
            <a:hlinkClick r:id="rId10" action="ppaction://hlinksldjump"/>
            <a:extLst>
              <a:ext uri="{FF2B5EF4-FFF2-40B4-BE49-F238E27FC236}">
                <a16:creationId xmlns:a16="http://schemas.microsoft.com/office/drawing/2014/main" id="{71963033-52C3-4774-B6BB-8BD807E30DB2}"/>
              </a:ext>
            </a:extLst>
          </p:cNvPr>
          <p:cNvSpPr/>
          <p:nvPr/>
        </p:nvSpPr>
        <p:spPr>
          <a:xfrm>
            <a:off x="9662160" y="3031408"/>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1" name="مستطيل مستدير الزوايا 12">
            <a:hlinkClick r:id="rId11" action="ppaction://hlinksldjump"/>
            <a:extLst>
              <a:ext uri="{FF2B5EF4-FFF2-40B4-BE49-F238E27FC236}">
                <a16:creationId xmlns:a16="http://schemas.microsoft.com/office/drawing/2014/main" id="{57593D7E-72B2-453D-8929-D6E1DE79EE4E}"/>
              </a:ext>
            </a:extLst>
          </p:cNvPr>
          <p:cNvSpPr/>
          <p:nvPr/>
        </p:nvSpPr>
        <p:spPr>
          <a:xfrm>
            <a:off x="9662160" y="396104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2" name="مستطيل مستدير الزوايا 17">
            <a:hlinkClick r:id="rId12" action="ppaction://hlinksldjump"/>
            <a:extLst>
              <a:ext uri="{FF2B5EF4-FFF2-40B4-BE49-F238E27FC236}">
                <a16:creationId xmlns:a16="http://schemas.microsoft.com/office/drawing/2014/main" id="{90D325B8-AF29-424A-8CB8-8DA8F23BAE76}"/>
              </a:ext>
            </a:extLst>
          </p:cNvPr>
          <p:cNvSpPr/>
          <p:nvPr/>
        </p:nvSpPr>
        <p:spPr>
          <a:xfrm>
            <a:off x="9662160" y="4909951"/>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6" name="TextBox 25">
            <a:extLst>
              <a:ext uri="{FF2B5EF4-FFF2-40B4-BE49-F238E27FC236}">
                <a16:creationId xmlns:a16="http://schemas.microsoft.com/office/drawing/2014/main" id="{2BFBBC41-6F9C-4605-9C4A-6DC21AD1347E}"/>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4625527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46939" y="1445619"/>
            <a:ext cx="9378061"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6" name="Oval 45">
            <a:extLst>
              <a:ext uri="{FF2B5EF4-FFF2-40B4-BE49-F238E27FC236}">
                <a16:creationId xmlns:a16="http://schemas.microsoft.com/office/drawing/2014/main" id="{FD1A19F9-0B83-421B-8AE6-A0A3A0093E28}"/>
              </a:ext>
            </a:extLst>
          </p:cNvPr>
          <p:cNvSpPr/>
          <p:nvPr/>
        </p:nvSpPr>
        <p:spPr>
          <a:xfrm>
            <a:off x="10161916" y="127612"/>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grpSp>
        <p:nvGrpSpPr>
          <p:cNvPr id="47" name="Shape 851">
            <a:extLst>
              <a:ext uri="{FF2B5EF4-FFF2-40B4-BE49-F238E27FC236}">
                <a16:creationId xmlns:a16="http://schemas.microsoft.com/office/drawing/2014/main" id="{B63D880D-967C-401A-9B14-A3E89E38297A}"/>
              </a:ext>
            </a:extLst>
          </p:cNvPr>
          <p:cNvGrpSpPr/>
          <p:nvPr/>
        </p:nvGrpSpPr>
        <p:grpSpPr>
          <a:xfrm>
            <a:off x="10073683" y="42947"/>
            <a:ext cx="1555200" cy="1541052"/>
            <a:chOff x="6649150" y="309350"/>
            <a:chExt cx="395800" cy="395800"/>
          </a:xfrm>
        </p:grpSpPr>
        <p:sp>
          <p:nvSpPr>
            <p:cNvPr id="48" name="Shape 852">
              <a:extLst>
                <a:ext uri="{FF2B5EF4-FFF2-40B4-BE49-F238E27FC236}">
                  <a16:creationId xmlns:a16="http://schemas.microsoft.com/office/drawing/2014/main" id="{0682E4B8-083F-4580-AC21-0A7746005C57}"/>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9" name="Shape 853">
              <a:extLst>
                <a:ext uri="{FF2B5EF4-FFF2-40B4-BE49-F238E27FC236}">
                  <a16:creationId xmlns:a16="http://schemas.microsoft.com/office/drawing/2014/main" id="{71BD516B-FC1A-464C-9370-2CCF89B0D93F}"/>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0" name="Shape 854">
              <a:extLst>
                <a:ext uri="{FF2B5EF4-FFF2-40B4-BE49-F238E27FC236}">
                  <a16:creationId xmlns:a16="http://schemas.microsoft.com/office/drawing/2014/main" id="{1665C195-A4FB-4D56-A07B-A24CDE042701}"/>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1" name="Shape 855">
              <a:extLst>
                <a:ext uri="{FF2B5EF4-FFF2-40B4-BE49-F238E27FC236}">
                  <a16:creationId xmlns:a16="http://schemas.microsoft.com/office/drawing/2014/main" id="{A4353B86-0483-44B6-A76B-39C0D3271FCA}"/>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2" name="Shape 856">
              <a:extLst>
                <a:ext uri="{FF2B5EF4-FFF2-40B4-BE49-F238E27FC236}">
                  <a16:creationId xmlns:a16="http://schemas.microsoft.com/office/drawing/2014/main" id="{29063DCC-A32B-4C04-A2B2-3673C54082BD}"/>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3" name="Shape 857">
              <a:extLst>
                <a:ext uri="{FF2B5EF4-FFF2-40B4-BE49-F238E27FC236}">
                  <a16:creationId xmlns:a16="http://schemas.microsoft.com/office/drawing/2014/main" id="{39EF97F6-8B10-4A40-B381-5A18CF42C963}"/>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4" name="Shape 858">
              <a:extLst>
                <a:ext uri="{FF2B5EF4-FFF2-40B4-BE49-F238E27FC236}">
                  <a16:creationId xmlns:a16="http://schemas.microsoft.com/office/drawing/2014/main" id="{6125209A-E24A-4832-87B9-2A551B6275EC}"/>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7" name="Shape 859">
              <a:extLst>
                <a:ext uri="{FF2B5EF4-FFF2-40B4-BE49-F238E27FC236}">
                  <a16:creationId xmlns:a16="http://schemas.microsoft.com/office/drawing/2014/main" id="{EBD716DA-B215-4450-BF76-9E4A7EE2D45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8" name="Shape 860">
              <a:extLst>
                <a:ext uri="{FF2B5EF4-FFF2-40B4-BE49-F238E27FC236}">
                  <a16:creationId xmlns:a16="http://schemas.microsoft.com/office/drawing/2014/main" id="{B09DEC66-EE93-40B7-8A5A-89B59046090B}"/>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9" name="Shape 861">
              <a:extLst>
                <a:ext uri="{FF2B5EF4-FFF2-40B4-BE49-F238E27FC236}">
                  <a16:creationId xmlns:a16="http://schemas.microsoft.com/office/drawing/2014/main" id="{7B64C17A-0B75-489A-BEEF-E50109A2A726}"/>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0" name="Shape 862">
              <a:extLst>
                <a:ext uri="{FF2B5EF4-FFF2-40B4-BE49-F238E27FC236}">
                  <a16:creationId xmlns:a16="http://schemas.microsoft.com/office/drawing/2014/main" id="{082C4FC8-355B-4B36-A752-4B9DF863BE04}"/>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1" name="Shape 863">
              <a:extLst>
                <a:ext uri="{FF2B5EF4-FFF2-40B4-BE49-F238E27FC236}">
                  <a16:creationId xmlns:a16="http://schemas.microsoft.com/office/drawing/2014/main" id="{2129546D-3FD5-4E98-845D-77A61D57B213}"/>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5" name="Shape 864">
              <a:extLst>
                <a:ext uri="{FF2B5EF4-FFF2-40B4-BE49-F238E27FC236}">
                  <a16:creationId xmlns:a16="http://schemas.microsoft.com/office/drawing/2014/main" id="{E6F5380F-77A0-4848-8A13-167D91F232C3}"/>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6" name="Shape 865">
              <a:extLst>
                <a:ext uri="{FF2B5EF4-FFF2-40B4-BE49-F238E27FC236}">
                  <a16:creationId xmlns:a16="http://schemas.microsoft.com/office/drawing/2014/main" id="{5062AB50-9812-4B1E-9976-74DA9D7E41AB}"/>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7" name="Shape 866">
              <a:extLst>
                <a:ext uri="{FF2B5EF4-FFF2-40B4-BE49-F238E27FC236}">
                  <a16:creationId xmlns:a16="http://schemas.microsoft.com/office/drawing/2014/main" id="{2CC3622B-B05E-4A34-9C87-8508946EDA12}"/>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8" name="Shape 867">
              <a:extLst>
                <a:ext uri="{FF2B5EF4-FFF2-40B4-BE49-F238E27FC236}">
                  <a16:creationId xmlns:a16="http://schemas.microsoft.com/office/drawing/2014/main" id="{96CFC94E-165D-4388-A209-0C8EBADC7829}"/>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9" name="Shape 868">
              <a:extLst>
                <a:ext uri="{FF2B5EF4-FFF2-40B4-BE49-F238E27FC236}">
                  <a16:creationId xmlns:a16="http://schemas.microsoft.com/office/drawing/2014/main" id="{69627318-356E-4A01-9F83-F0687A8A8A6E}"/>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0" name="Shape 869">
              <a:extLst>
                <a:ext uri="{FF2B5EF4-FFF2-40B4-BE49-F238E27FC236}">
                  <a16:creationId xmlns:a16="http://schemas.microsoft.com/office/drawing/2014/main" id="{2F0DD5E2-1049-44F8-B93E-DB47A91D5106}"/>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1" name="Shape 870">
              <a:extLst>
                <a:ext uri="{FF2B5EF4-FFF2-40B4-BE49-F238E27FC236}">
                  <a16:creationId xmlns:a16="http://schemas.microsoft.com/office/drawing/2014/main" id="{6A87712C-6116-4967-AF5B-646C015139F6}"/>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2" name="Shape 871">
              <a:extLst>
                <a:ext uri="{FF2B5EF4-FFF2-40B4-BE49-F238E27FC236}">
                  <a16:creationId xmlns:a16="http://schemas.microsoft.com/office/drawing/2014/main" id="{6AF3FCB2-11C9-4FE2-855C-ED23AFECC0D1}"/>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3" name="Shape 872">
              <a:extLst>
                <a:ext uri="{FF2B5EF4-FFF2-40B4-BE49-F238E27FC236}">
                  <a16:creationId xmlns:a16="http://schemas.microsoft.com/office/drawing/2014/main" id="{13D9E074-E8C4-4DA5-BFDB-E0FAC4D2DA20}"/>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4" name="Shape 873">
              <a:extLst>
                <a:ext uri="{FF2B5EF4-FFF2-40B4-BE49-F238E27FC236}">
                  <a16:creationId xmlns:a16="http://schemas.microsoft.com/office/drawing/2014/main" id="{738BC1ED-4A74-461E-886D-7805E3EF1B46}"/>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5" name="Shape 874">
              <a:extLst>
                <a:ext uri="{FF2B5EF4-FFF2-40B4-BE49-F238E27FC236}">
                  <a16:creationId xmlns:a16="http://schemas.microsoft.com/office/drawing/2014/main" id="{26434238-DDBF-454C-A76D-D3087980876B}"/>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76" name="عنوان 1">
            <a:extLst>
              <a:ext uri="{FF2B5EF4-FFF2-40B4-BE49-F238E27FC236}">
                <a16:creationId xmlns:a16="http://schemas.microsoft.com/office/drawing/2014/main" id="{2B6A096E-2064-4980-AB88-D0D15A8F2220}"/>
              </a:ext>
            </a:extLst>
          </p:cNvPr>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77" name="Shape 679">
            <a:extLst>
              <a:ext uri="{FF2B5EF4-FFF2-40B4-BE49-F238E27FC236}">
                <a16:creationId xmlns:a16="http://schemas.microsoft.com/office/drawing/2014/main" id="{38E39490-FE35-43C3-87B5-64BE4693863F}"/>
              </a:ext>
            </a:extLst>
          </p:cNvPr>
          <p:cNvGrpSpPr/>
          <p:nvPr/>
        </p:nvGrpSpPr>
        <p:grpSpPr>
          <a:xfrm>
            <a:off x="215369" y="317064"/>
            <a:ext cx="811174" cy="766200"/>
            <a:chOff x="5972700" y="2330200"/>
            <a:chExt cx="411625" cy="387275"/>
          </a:xfrm>
        </p:grpSpPr>
        <p:sp>
          <p:nvSpPr>
            <p:cNvPr id="78" name="Shape 680">
              <a:extLst>
                <a:ext uri="{FF2B5EF4-FFF2-40B4-BE49-F238E27FC236}">
                  <a16:creationId xmlns:a16="http://schemas.microsoft.com/office/drawing/2014/main" id="{4C77E7B0-F719-44F2-8F71-D93A2DC19CB6}"/>
                </a:ext>
              </a:extLst>
            </p:cNvPr>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9" name="Shape 681">
              <a:extLst>
                <a:ext uri="{FF2B5EF4-FFF2-40B4-BE49-F238E27FC236}">
                  <a16:creationId xmlns:a16="http://schemas.microsoft.com/office/drawing/2014/main" id="{858ED783-1DB1-4C59-9E12-8F43343F525F}"/>
                </a:ext>
              </a:extLst>
            </p:cNvPr>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nvGrpSpPr>
          <p:cNvPr id="80" name="Shape 389">
            <a:extLst>
              <a:ext uri="{FF2B5EF4-FFF2-40B4-BE49-F238E27FC236}">
                <a16:creationId xmlns:a16="http://schemas.microsoft.com/office/drawing/2014/main" id="{5F35B5D6-A611-470C-9AFA-4520467991E6}"/>
              </a:ext>
            </a:extLst>
          </p:cNvPr>
          <p:cNvGrpSpPr/>
          <p:nvPr/>
        </p:nvGrpSpPr>
        <p:grpSpPr>
          <a:xfrm>
            <a:off x="2277823" y="3340906"/>
            <a:ext cx="5043757" cy="907708"/>
            <a:chOff x="-1535283" y="1287960"/>
            <a:chExt cx="11486579" cy="2067200"/>
          </a:xfrm>
        </p:grpSpPr>
        <p:sp>
          <p:nvSpPr>
            <p:cNvPr id="81" name="Shape 390">
              <a:extLst>
                <a:ext uri="{FF2B5EF4-FFF2-40B4-BE49-F238E27FC236}">
                  <a16:creationId xmlns:a16="http://schemas.microsoft.com/office/drawing/2014/main" id="{A0EEBA78-154E-4ED1-BEA5-0E8283A80403}"/>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2" name="Shape 391">
              <a:extLst>
                <a:ext uri="{FF2B5EF4-FFF2-40B4-BE49-F238E27FC236}">
                  <a16:creationId xmlns:a16="http://schemas.microsoft.com/office/drawing/2014/main" id="{4662DA60-708D-4D0B-B7A7-667769B43928}"/>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3" name="Shape 392">
              <a:extLst>
                <a:ext uri="{FF2B5EF4-FFF2-40B4-BE49-F238E27FC236}">
                  <a16:creationId xmlns:a16="http://schemas.microsoft.com/office/drawing/2014/main" id="{79DC8D36-0CAB-45BC-9DEE-664189D935C5}"/>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4" name="Shape 393">
              <a:extLst>
                <a:ext uri="{FF2B5EF4-FFF2-40B4-BE49-F238E27FC236}">
                  <a16:creationId xmlns:a16="http://schemas.microsoft.com/office/drawing/2014/main" id="{A6C779D2-52EB-47EE-9C2E-6C716B5A1F1A}"/>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5" name="Shape 394">
              <a:extLst>
                <a:ext uri="{FF2B5EF4-FFF2-40B4-BE49-F238E27FC236}">
                  <a16:creationId xmlns:a16="http://schemas.microsoft.com/office/drawing/2014/main" id="{C50FC221-3068-43F9-B6A3-DC49B6685688}"/>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86" name="Shape 395">
            <a:extLst>
              <a:ext uri="{FF2B5EF4-FFF2-40B4-BE49-F238E27FC236}">
                <a16:creationId xmlns:a16="http://schemas.microsoft.com/office/drawing/2014/main" id="{19B14953-D36C-436A-96E2-150675612158}"/>
              </a:ext>
            </a:extLst>
          </p:cNvPr>
          <p:cNvGrpSpPr/>
          <p:nvPr/>
        </p:nvGrpSpPr>
        <p:grpSpPr>
          <a:xfrm>
            <a:off x="2277823" y="4788706"/>
            <a:ext cx="5043757" cy="907708"/>
            <a:chOff x="-1535283" y="1287960"/>
            <a:chExt cx="11486579" cy="2067200"/>
          </a:xfrm>
        </p:grpSpPr>
        <p:sp>
          <p:nvSpPr>
            <p:cNvPr id="87" name="Shape 396">
              <a:extLst>
                <a:ext uri="{FF2B5EF4-FFF2-40B4-BE49-F238E27FC236}">
                  <a16:creationId xmlns:a16="http://schemas.microsoft.com/office/drawing/2014/main" id="{36B8E7A2-B52F-41BA-A6F5-C8053D966BF4}"/>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8" name="Shape 397">
              <a:extLst>
                <a:ext uri="{FF2B5EF4-FFF2-40B4-BE49-F238E27FC236}">
                  <a16:creationId xmlns:a16="http://schemas.microsoft.com/office/drawing/2014/main" id="{F28AFFD9-3C2A-4383-910F-2DBEC9CA344C}"/>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89" name="Shape 398">
              <a:extLst>
                <a:ext uri="{FF2B5EF4-FFF2-40B4-BE49-F238E27FC236}">
                  <a16:creationId xmlns:a16="http://schemas.microsoft.com/office/drawing/2014/main" id="{BB4A2D7A-BA27-4404-8E30-2774CE94308E}"/>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90" name="Shape 399">
              <a:extLst>
                <a:ext uri="{FF2B5EF4-FFF2-40B4-BE49-F238E27FC236}">
                  <a16:creationId xmlns:a16="http://schemas.microsoft.com/office/drawing/2014/main" id="{B16BC314-71B6-480B-AE8C-82773A4F6985}"/>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91" name="Shape 400">
              <a:extLst>
                <a:ext uri="{FF2B5EF4-FFF2-40B4-BE49-F238E27FC236}">
                  <a16:creationId xmlns:a16="http://schemas.microsoft.com/office/drawing/2014/main" id="{924EDB4A-1B61-47D8-B06B-F84A6EBF175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92" name="Shape 401">
            <a:extLst>
              <a:ext uri="{FF2B5EF4-FFF2-40B4-BE49-F238E27FC236}">
                <a16:creationId xmlns:a16="http://schemas.microsoft.com/office/drawing/2014/main" id="{52854300-F9B2-4801-A63E-DC755EA72EC5}"/>
              </a:ext>
            </a:extLst>
          </p:cNvPr>
          <p:cNvGrpSpPr/>
          <p:nvPr/>
        </p:nvGrpSpPr>
        <p:grpSpPr>
          <a:xfrm>
            <a:off x="2277823" y="1893106"/>
            <a:ext cx="5043757" cy="907708"/>
            <a:chOff x="-1535283" y="1287960"/>
            <a:chExt cx="11486579" cy="2067200"/>
          </a:xfrm>
        </p:grpSpPr>
        <p:sp>
          <p:nvSpPr>
            <p:cNvPr id="93" name="Shape 402">
              <a:extLst>
                <a:ext uri="{FF2B5EF4-FFF2-40B4-BE49-F238E27FC236}">
                  <a16:creationId xmlns:a16="http://schemas.microsoft.com/office/drawing/2014/main" id="{F6EA884C-939F-414D-BFBB-5336BEAF17D0}"/>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94" name="Shape 403">
              <a:extLst>
                <a:ext uri="{FF2B5EF4-FFF2-40B4-BE49-F238E27FC236}">
                  <a16:creationId xmlns:a16="http://schemas.microsoft.com/office/drawing/2014/main" id="{BA5C28ED-1F05-402B-B802-F7A73F81A912}"/>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95" name="Shape 404">
              <a:extLst>
                <a:ext uri="{FF2B5EF4-FFF2-40B4-BE49-F238E27FC236}">
                  <a16:creationId xmlns:a16="http://schemas.microsoft.com/office/drawing/2014/main" id="{8C1F2349-23BE-4C21-9359-DF13A5E7D33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96" name="Shape 405">
              <a:extLst>
                <a:ext uri="{FF2B5EF4-FFF2-40B4-BE49-F238E27FC236}">
                  <a16:creationId xmlns:a16="http://schemas.microsoft.com/office/drawing/2014/main" id="{B0B590C5-95D0-4753-9B45-FF1F38BF4E6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97" name="Shape 406">
              <a:extLst>
                <a:ext uri="{FF2B5EF4-FFF2-40B4-BE49-F238E27FC236}">
                  <a16:creationId xmlns:a16="http://schemas.microsoft.com/office/drawing/2014/main" id="{DCF91F54-18E8-42BC-9EF3-40E620A1D8F7}"/>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98" name="Shape 407">
            <a:extLst>
              <a:ext uri="{FF2B5EF4-FFF2-40B4-BE49-F238E27FC236}">
                <a16:creationId xmlns:a16="http://schemas.microsoft.com/office/drawing/2014/main" id="{EE9C647A-8DB7-4AD3-8679-16A5B1058CE3}"/>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99" name="Shape 408">
            <a:extLst>
              <a:ext uri="{FF2B5EF4-FFF2-40B4-BE49-F238E27FC236}">
                <a16:creationId xmlns:a16="http://schemas.microsoft.com/office/drawing/2014/main" id="{EDA05276-C0C3-45F8-B7C4-2F7AC8150037}"/>
              </a:ext>
            </a:extLst>
          </p:cNvPr>
          <p:cNvSpPr txBox="1">
            <a:spLocks/>
          </p:cNvSpPr>
          <p:nvPr/>
        </p:nvSpPr>
        <p:spPr>
          <a:xfrm>
            <a:off x="2961137" y="2787892"/>
            <a:ext cx="4084555"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3F5378"/>
                </a:solidFill>
                <a:latin typeface="Sakkal Majalla" panose="02000000000000000000" pitchFamily="2" charset="-78"/>
                <a:cs typeface="Sakkal Majalla" panose="02000000000000000000" pitchFamily="2" charset="-78"/>
              </a:rPr>
              <a:t>List the levels of administrations </a:t>
            </a:r>
            <a:r>
              <a:rPr lang="en-US" b="1" u="sng" dirty="0">
                <a:solidFill>
                  <a:srgbClr val="3F5378"/>
                </a:solidFill>
                <a:latin typeface="Sakkal Majalla" panose="02000000000000000000" pitchFamily="2" charset="-78"/>
                <a:cs typeface="Sakkal Majalla" panose="02000000000000000000" pitchFamily="2" charset="-78"/>
              </a:rPr>
              <a:t>in the correct order</a:t>
            </a:r>
            <a:r>
              <a:rPr lang="en-US" b="1" dirty="0">
                <a:solidFill>
                  <a:srgbClr val="3F5378"/>
                </a:solidFill>
                <a:latin typeface="Sakkal Majalla" panose="02000000000000000000" pitchFamily="2" charset="-78"/>
                <a:cs typeface="Sakkal Majalla" panose="02000000000000000000" pitchFamily="2" charset="-78"/>
              </a:rPr>
              <a:t>..</a:t>
            </a:r>
          </a:p>
        </p:txBody>
      </p:sp>
      <p:sp>
        <p:nvSpPr>
          <p:cNvPr id="100" name="Shape 409">
            <a:extLst>
              <a:ext uri="{FF2B5EF4-FFF2-40B4-BE49-F238E27FC236}">
                <a16:creationId xmlns:a16="http://schemas.microsoft.com/office/drawing/2014/main" id="{7BB18BC0-030F-4632-A6C2-B006DBBEE6D6}"/>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101" name="Shape 410">
            <a:extLst>
              <a:ext uri="{FF2B5EF4-FFF2-40B4-BE49-F238E27FC236}">
                <a16:creationId xmlns:a16="http://schemas.microsoft.com/office/drawing/2014/main" id="{572F5FA5-28F3-4FF9-8BB9-6E31286550F0}"/>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2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102" name="Shape 411">
            <a:extLst>
              <a:ext uri="{FF2B5EF4-FFF2-40B4-BE49-F238E27FC236}">
                <a16:creationId xmlns:a16="http://schemas.microsoft.com/office/drawing/2014/main" id="{7A1F7066-E04A-4928-9BF1-B67169BD4F1F}"/>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103" name="Shape 412">
            <a:extLst>
              <a:ext uri="{FF2B5EF4-FFF2-40B4-BE49-F238E27FC236}">
                <a16:creationId xmlns:a16="http://schemas.microsoft.com/office/drawing/2014/main" id="{5C4B2C29-A4A6-4D9F-B60F-7617EE653373}"/>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Individual - written</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62" name="مستطيل مستدير الزوايا 5">
            <a:hlinkClick r:id="rId3" action="ppaction://hlinksldjump"/>
            <a:extLst>
              <a:ext uri="{FF2B5EF4-FFF2-40B4-BE49-F238E27FC236}">
                <a16:creationId xmlns:a16="http://schemas.microsoft.com/office/drawing/2014/main" id="{73114BFF-50EC-435E-9BE3-DE1DC6D958F0}"/>
              </a:ext>
            </a:extLst>
          </p:cNvPr>
          <p:cNvSpPr/>
          <p:nvPr/>
        </p:nvSpPr>
        <p:spPr>
          <a:xfrm>
            <a:off x="9662160" y="2101768"/>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63" name="مستطيل مستدير الزوايا 11">
            <a:hlinkClick r:id="rId4" action="ppaction://hlinksldjump"/>
            <a:extLst>
              <a:ext uri="{FF2B5EF4-FFF2-40B4-BE49-F238E27FC236}">
                <a16:creationId xmlns:a16="http://schemas.microsoft.com/office/drawing/2014/main" id="{9B1CFDF2-2337-4EE5-8CF2-AF4D4540C8ED}"/>
              </a:ext>
            </a:extLst>
          </p:cNvPr>
          <p:cNvSpPr/>
          <p:nvPr/>
        </p:nvSpPr>
        <p:spPr>
          <a:xfrm>
            <a:off x="9662160" y="3031408"/>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64" name="مستطيل مستدير الزوايا 12">
            <a:hlinkClick r:id="rId5" action="ppaction://hlinksldjump"/>
            <a:extLst>
              <a:ext uri="{FF2B5EF4-FFF2-40B4-BE49-F238E27FC236}">
                <a16:creationId xmlns:a16="http://schemas.microsoft.com/office/drawing/2014/main" id="{246473C5-E4D9-48C0-B369-142F84E285DE}"/>
              </a:ext>
            </a:extLst>
          </p:cNvPr>
          <p:cNvSpPr/>
          <p:nvPr/>
        </p:nvSpPr>
        <p:spPr>
          <a:xfrm>
            <a:off x="9662160" y="396104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09" name="مستطيل مستدير الزوايا 17">
            <a:hlinkClick r:id="rId6" action="ppaction://hlinksldjump"/>
            <a:extLst>
              <a:ext uri="{FF2B5EF4-FFF2-40B4-BE49-F238E27FC236}">
                <a16:creationId xmlns:a16="http://schemas.microsoft.com/office/drawing/2014/main" id="{07E4B275-7917-452D-8ACD-C7914F4D3AC4}"/>
              </a:ext>
            </a:extLst>
          </p:cNvPr>
          <p:cNvSpPr/>
          <p:nvPr/>
        </p:nvSpPr>
        <p:spPr>
          <a:xfrm>
            <a:off x="9662160" y="4909951"/>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04" name="TextBox 103">
            <a:extLst>
              <a:ext uri="{FF2B5EF4-FFF2-40B4-BE49-F238E27FC236}">
                <a16:creationId xmlns:a16="http://schemas.microsoft.com/office/drawing/2014/main" id="{15DDE45E-5619-4DA6-855E-3F3D40AE105C}"/>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701975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heel(1)">
                                      <p:cBhvr>
                                        <p:cTn id="7" dur="120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46939" y="1445619"/>
            <a:ext cx="9378061"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5" name="Rectangle 4">
            <a:extLst>
              <a:ext uri="{FF2B5EF4-FFF2-40B4-BE49-F238E27FC236}">
                <a16:creationId xmlns:a16="http://schemas.microsoft.com/office/drawing/2014/main" id="{D3289EB5-87FF-45A2-B20A-B1A192F686C9}"/>
              </a:ext>
            </a:extLst>
          </p:cNvPr>
          <p:cNvSpPr/>
          <p:nvPr/>
        </p:nvSpPr>
        <p:spPr>
          <a:xfrm>
            <a:off x="3148642" y="1948402"/>
            <a:ext cx="6349329" cy="14547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TextBox 3">
            <a:extLst>
              <a:ext uri="{FF2B5EF4-FFF2-40B4-BE49-F238E27FC236}">
                <a16:creationId xmlns:a16="http://schemas.microsoft.com/office/drawing/2014/main" id="{E50A72D1-6B31-4817-A78C-81E12C3BD679}"/>
              </a:ext>
            </a:extLst>
          </p:cNvPr>
          <p:cNvSpPr txBox="1"/>
          <p:nvPr/>
        </p:nvSpPr>
        <p:spPr>
          <a:xfrm>
            <a:off x="3148642" y="1957030"/>
            <a:ext cx="6349329" cy="1200329"/>
          </a:xfrm>
          <a:prstGeom prst="rect">
            <a:avLst/>
          </a:prstGeom>
          <a:solidFill>
            <a:schemeClr val="accent2">
              <a:lumMod val="40000"/>
              <a:lumOff val="60000"/>
            </a:schemeClr>
          </a:solidFill>
        </p:spPr>
        <p:txBody>
          <a:bodyPr wrap="square" rtlCol="1">
            <a:spAutoFit/>
          </a:bodyPr>
          <a:lstStyle/>
          <a:p>
            <a:pPr marL="981075" indent="-173038">
              <a:buFont typeface="Arial" panose="020B0604020202020204" pitchFamily="34" charset="0"/>
              <a:buChar char="•"/>
            </a:pPr>
            <a:r>
              <a:rPr lang="en-US" sz="2400" b="1" dirty="0">
                <a:latin typeface="Sakkal Majalla" panose="02000000000000000000" pitchFamily="2" charset="-78"/>
                <a:cs typeface="Sakkal Majalla" panose="02000000000000000000" pitchFamily="2" charset="-78"/>
              </a:rPr>
              <a:t>Extensive knowledge of management tools of skills.</a:t>
            </a:r>
          </a:p>
          <a:p>
            <a:pPr marL="981075" indent="-173038">
              <a:buFont typeface="Arial" panose="020B0604020202020204" pitchFamily="34" charset="0"/>
              <a:buChar char="•"/>
            </a:pPr>
            <a:r>
              <a:rPr lang="en-US" sz="2400" b="1" dirty="0">
                <a:latin typeface="Sakkal Majalla" panose="02000000000000000000" pitchFamily="2" charset="-78"/>
                <a:cs typeface="Sakkal Majalla" panose="02000000000000000000" pitchFamily="2" charset="-78"/>
              </a:rPr>
              <a:t>Aware of external factors affecting the business.</a:t>
            </a:r>
          </a:p>
          <a:p>
            <a:pPr marL="981075" indent="-173038">
              <a:buFont typeface="Arial" panose="020B0604020202020204" pitchFamily="34" charset="0"/>
              <a:buChar char="•"/>
            </a:pPr>
            <a:r>
              <a:rPr lang="en-US" sz="2400" b="1" dirty="0">
                <a:latin typeface="Sakkal Majalla" panose="02000000000000000000" pitchFamily="2" charset="-78"/>
                <a:cs typeface="Sakkal Majalla" panose="02000000000000000000" pitchFamily="2" charset="-78"/>
              </a:rPr>
              <a:t>Strategic decisions and of a long term nature.</a:t>
            </a:r>
            <a:endParaRPr lang="ar-SA" sz="2400" b="1" dirty="0">
              <a:latin typeface="Sakkal Majalla" panose="02000000000000000000" pitchFamily="2" charset="-78"/>
              <a:cs typeface="Sakkal Majalla" panose="02000000000000000000" pitchFamily="2" charset="-78"/>
            </a:endParaRPr>
          </a:p>
        </p:txBody>
      </p:sp>
      <p:graphicFrame>
        <p:nvGraphicFramePr>
          <p:cNvPr id="2" name="Diagram 1">
            <a:extLst>
              <a:ext uri="{FF2B5EF4-FFF2-40B4-BE49-F238E27FC236}">
                <a16:creationId xmlns:a16="http://schemas.microsoft.com/office/drawing/2014/main" id="{763A9A30-CDEA-45FC-A67B-6D9B80EA27C6}"/>
              </a:ext>
            </a:extLst>
          </p:cNvPr>
          <p:cNvGraphicFramePr/>
          <p:nvPr>
            <p:extLst>
              <p:ext uri="{D42A27DB-BD31-4B8C-83A1-F6EECF244321}">
                <p14:modId xmlns:p14="http://schemas.microsoft.com/office/powerpoint/2010/main" val="3371892559"/>
              </p:ext>
            </p:extLst>
          </p:nvPr>
        </p:nvGraphicFramePr>
        <p:xfrm>
          <a:off x="190361" y="1948402"/>
          <a:ext cx="5943600" cy="4387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735628" y="424595"/>
            <a:ext cx="6933255" cy="766200"/>
          </a:xfrm>
        </p:spPr>
        <p:txBody>
          <a:bodyPr>
            <a:noAutofit/>
          </a:bodyPr>
          <a:lstStyle/>
          <a:p>
            <a:pPr algn="ctr"/>
            <a:r>
              <a:rPr lang="en-US" sz="4200" dirty="0">
                <a:solidFill>
                  <a:schemeClr val="bg1"/>
                </a:solidFill>
                <a:latin typeface="Arial Black" panose="020B0A04020102020204" pitchFamily="34" charset="0"/>
              </a:rPr>
              <a:t>Skills &amp; Duties</a:t>
            </a:r>
          </a:p>
        </p:txBody>
      </p:sp>
      <p:grpSp>
        <p:nvGrpSpPr>
          <p:cNvPr id="30" name="Google Shape;536;p37"/>
          <p:cNvGrpSpPr/>
          <p:nvPr/>
        </p:nvGrpSpPr>
        <p:grpSpPr>
          <a:xfrm>
            <a:off x="146939" y="291834"/>
            <a:ext cx="538861"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Flowchart: Terminator 5">
            <a:hlinkClick r:id="rId8" action="ppaction://hlinksldjump"/>
          </p:cNvPr>
          <p:cNvSpPr/>
          <p:nvPr/>
        </p:nvSpPr>
        <p:spPr>
          <a:xfrm>
            <a:off x="227745" y="5747522"/>
            <a:ext cx="958717" cy="5400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bg1"/>
                </a:solidFill>
              </a:rPr>
              <a:t>Next</a:t>
            </a:r>
          </a:p>
        </p:txBody>
      </p:sp>
      <p:pic>
        <p:nvPicPr>
          <p:cNvPr id="7" name="Picture 6">
            <a:extLst>
              <a:ext uri="{FF2B5EF4-FFF2-40B4-BE49-F238E27FC236}">
                <a16:creationId xmlns:a16="http://schemas.microsoft.com/office/drawing/2014/main" id="{2E8759C4-D565-470D-AC1F-F3CAA15BD2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87192" y="3403122"/>
            <a:ext cx="2724902" cy="1694549"/>
          </a:xfrm>
          <a:prstGeom prst="rect">
            <a:avLst/>
          </a:prstGeom>
        </p:spPr>
      </p:pic>
      <p:sp>
        <p:nvSpPr>
          <p:cNvPr id="46" name="مستطيل مستدير الزوايا 5">
            <a:hlinkClick r:id="rId10" action="ppaction://hlinksldjump"/>
            <a:extLst>
              <a:ext uri="{FF2B5EF4-FFF2-40B4-BE49-F238E27FC236}">
                <a16:creationId xmlns:a16="http://schemas.microsoft.com/office/drawing/2014/main" id="{FE120858-93DB-45A2-8DAF-1312A05D90C5}"/>
              </a:ext>
            </a:extLst>
          </p:cNvPr>
          <p:cNvSpPr/>
          <p:nvPr/>
        </p:nvSpPr>
        <p:spPr>
          <a:xfrm>
            <a:off x="9662160" y="2101768"/>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7" name="مستطيل مستدير الزوايا 11">
            <a:hlinkClick r:id="rId11" action="ppaction://hlinksldjump"/>
            <a:extLst>
              <a:ext uri="{FF2B5EF4-FFF2-40B4-BE49-F238E27FC236}">
                <a16:creationId xmlns:a16="http://schemas.microsoft.com/office/drawing/2014/main" id="{6C9E8216-471F-416C-B21F-080302FEA953}"/>
              </a:ext>
            </a:extLst>
          </p:cNvPr>
          <p:cNvSpPr/>
          <p:nvPr/>
        </p:nvSpPr>
        <p:spPr>
          <a:xfrm>
            <a:off x="9662160" y="303140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8" name="مستطيل مستدير الزوايا 12">
            <a:hlinkClick r:id="rId12" action="ppaction://hlinksldjump"/>
            <a:extLst>
              <a:ext uri="{FF2B5EF4-FFF2-40B4-BE49-F238E27FC236}">
                <a16:creationId xmlns:a16="http://schemas.microsoft.com/office/drawing/2014/main" id="{9AB457FC-13FA-4BC0-9120-8E9C5DF7CDEB}"/>
              </a:ext>
            </a:extLst>
          </p:cNvPr>
          <p:cNvSpPr/>
          <p:nvPr/>
        </p:nvSpPr>
        <p:spPr>
          <a:xfrm>
            <a:off x="9662160" y="3961048"/>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9" name="مستطيل مستدير الزوايا 17">
            <a:hlinkClick r:id="rId13" action="ppaction://hlinksldjump"/>
            <a:extLst>
              <a:ext uri="{FF2B5EF4-FFF2-40B4-BE49-F238E27FC236}">
                <a16:creationId xmlns:a16="http://schemas.microsoft.com/office/drawing/2014/main" id="{BDC00636-11A4-4DDC-9A10-75F2147F5F44}"/>
              </a:ext>
            </a:extLst>
          </p:cNvPr>
          <p:cNvSpPr/>
          <p:nvPr/>
        </p:nvSpPr>
        <p:spPr>
          <a:xfrm>
            <a:off x="9662160" y="4909951"/>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50" name="TextBox 49">
            <a:extLst>
              <a:ext uri="{FF2B5EF4-FFF2-40B4-BE49-F238E27FC236}">
                <a16:creationId xmlns:a16="http://schemas.microsoft.com/office/drawing/2014/main" id="{509AC8FF-D195-4215-94C6-0703166B97A9}"/>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8056582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46939" y="1445619"/>
            <a:ext cx="9378061"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5" name="Rectangle 4">
            <a:extLst>
              <a:ext uri="{FF2B5EF4-FFF2-40B4-BE49-F238E27FC236}">
                <a16:creationId xmlns:a16="http://schemas.microsoft.com/office/drawing/2014/main" id="{D3289EB5-87FF-45A2-B20A-B1A192F686C9}"/>
              </a:ext>
            </a:extLst>
          </p:cNvPr>
          <p:cNvSpPr/>
          <p:nvPr/>
        </p:nvSpPr>
        <p:spPr>
          <a:xfrm>
            <a:off x="3148643" y="3379089"/>
            <a:ext cx="6349329" cy="10132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TextBox 3">
            <a:extLst>
              <a:ext uri="{FF2B5EF4-FFF2-40B4-BE49-F238E27FC236}">
                <a16:creationId xmlns:a16="http://schemas.microsoft.com/office/drawing/2014/main" id="{E50A72D1-6B31-4817-A78C-81E12C3BD679}"/>
              </a:ext>
            </a:extLst>
          </p:cNvPr>
          <p:cNvSpPr txBox="1"/>
          <p:nvPr/>
        </p:nvSpPr>
        <p:spPr>
          <a:xfrm>
            <a:off x="3312832" y="3414534"/>
            <a:ext cx="6185140" cy="1015663"/>
          </a:xfrm>
          <a:prstGeom prst="rect">
            <a:avLst/>
          </a:prstGeom>
          <a:solidFill>
            <a:schemeClr val="bg1">
              <a:lumMod val="85000"/>
            </a:schemeClr>
          </a:solidFill>
        </p:spPr>
        <p:txBody>
          <a:bodyPr wrap="square" rtlCol="1">
            <a:spAutoFit/>
          </a:bodyPr>
          <a:lstStyle/>
          <a:p>
            <a:pPr marL="1527175" indent="-180975">
              <a:buFont typeface="Arial" panose="020B0604020202020204" pitchFamily="34" charset="0"/>
              <a:buChar char="•"/>
            </a:pPr>
            <a:r>
              <a:rPr lang="en-US" sz="2000" b="1" dirty="0">
                <a:latin typeface="Sakkal Majalla" panose="02000000000000000000" pitchFamily="2" charset="-78"/>
                <a:cs typeface="Sakkal Majalla" panose="02000000000000000000" pitchFamily="2" charset="-78"/>
              </a:rPr>
              <a:t>Specialized in understanding of certain managerial task.</a:t>
            </a:r>
          </a:p>
          <a:p>
            <a:pPr marL="1527175" indent="-180975">
              <a:buFont typeface="Arial" panose="020B0604020202020204" pitchFamily="34" charset="0"/>
              <a:buChar char="•"/>
            </a:pPr>
            <a:r>
              <a:rPr lang="en-US" sz="2000" b="1" dirty="0">
                <a:latin typeface="Sakkal Majalla" panose="02000000000000000000" pitchFamily="2" charset="-78"/>
                <a:cs typeface="Sakkal Majalla" panose="02000000000000000000" pitchFamily="2" charset="-78"/>
              </a:rPr>
              <a:t>Carry out decisions made by top management</a:t>
            </a:r>
            <a:r>
              <a:rPr lang="en-US" dirty="0"/>
              <a:t>.</a:t>
            </a:r>
            <a:endParaRPr lang="ar-SA" dirty="0"/>
          </a:p>
        </p:txBody>
      </p:sp>
      <p:graphicFrame>
        <p:nvGraphicFramePr>
          <p:cNvPr id="2" name="Diagram 1">
            <a:extLst>
              <a:ext uri="{FF2B5EF4-FFF2-40B4-BE49-F238E27FC236}">
                <a16:creationId xmlns:a16="http://schemas.microsoft.com/office/drawing/2014/main" id="{763A9A30-CDEA-45FC-A67B-6D9B80EA27C6}"/>
              </a:ext>
            </a:extLst>
          </p:cNvPr>
          <p:cNvGraphicFramePr/>
          <p:nvPr/>
        </p:nvGraphicFramePr>
        <p:xfrm>
          <a:off x="190361" y="1948402"/>
          <a:ext cx="5943600" cy="4387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30" name="Google Shape;536;p37"/>
          <p:cNvGrpSpPr/>
          <p:nvPr/>
        </p:nvGrpSpPr>
        <p:grpSpPr>
          <a:xfrm>
            <a:off x="146939" y="291834"/>
            <a:ext cx="538861"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Flowchart: Terminator 5">
            <a:hlinkClick r:id="rId8" action="ppaction://hlinksldjump"/>
          </p:cNvPr>
          <p:cNvSpPr/>
          <p:nvPr/>
        </p:nvSpPr>
        <p:spPr>
          <a:xfrm>
            <a:off x="227745" y="5747522"/>
            <a:ext cx="958717" cy="5400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bg1"/>
                </a:solidFill>
              </a:rPr>
              <a:t>Next</a:t>
            </a:r>
          </a:p>
        </p:txBody>
      </p:sp>
      <p:pic>
        <p:nvPicPr>
          <p:cNvPr id="2050" name="Picture 2" descr="Businessmen,men,people,office,professional - free image from ...">
            <a:extLst>
              <a:ext uri="{FF2B5EF4-FFF2-40B4-BE49-F238E27FC236}">
                <a16:creationId xmlns:a16="http://schemas.microsoft.com/office/drawing/2014/main" id="{543EEBD5-1F34-437E-B6DB-5B06BF0E27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8807" y="1613006"/>
            <a:ext cx="2590800" cy="1771650"/>
          </a:xfrm>
          <a:prstGeom prst="rect">
            <a:avLst/>
          </a:prstGeom>
          <a:noFill/>
          <a:extLst>
            <a:ext uri="{909E8E84-426E-40DD-AFC4-6F175D3DCCD1}">
              <a14:hiddenFill xmlns:a14="http://schemas.microsoft.com/office/drawing/2010/main">
                <a:solidFill>
                  <a:srgbClr val="FFFFFF"/>
                </a:solidFill>
              </a14:hiddenFill>
            </a:ext>
          </a:extLst>
        </p:spPr>
      </p:pic>
      <p:sp>
        <p:nvSpPr>
          <p:cNvPr id="46" name="عنوان 1">
            <a:extLst>
              <a:ext uri="{FF2B5EF4-FFF2-40B4-BE49-F238E27FC236}">
                <a16:creationId xmlns:a16="http://schemas.microsoft.com/office/drawing/2014/main" id="{C59EA22F-4378-4FB2-A9E7-BAEA31BC960F}"/>
              </a:ext>
            </a:extLst>
          </p:cNvPr>
          <p:cNvSpPr>
            <a:spLocks noGrp="1"/>
          </p:cNvSpPr>
          <p:nvPr>
            <p:ph type="title"/>
          </p:nvPr>
        </p:nvSpPr>
        <p:spPr>
          <a:xfrm>
            <a:off x="735628" y="424595"/>
            <a:ext cx="6933255" cy="766200"/>
          </a:xfrm>
        </p:spPr>
        <p:txBody>
          <a:bodyPr>
            <a:noAutofit/>
          </a:bodyPr>
          <a:lstStyle/>
          <a:p>
            <a:pPr algn="ctr"/>
            <a:r>
              <a:rPr lang="en-US" sz="4200" dirty="0">
                <a:solidFill>
                  <a:schemeClr val="bg1"/>
                </a:solidFill>
                <a:latin typeface="Arial Black" panose="020B0A04020102020204" pitchFamily="34" charset="0"/>
              </a:rPr>
              <a:t>Skills &amp; Duties</a:t>
            </a:r>
          </a:p>
        </p:txBody>
      </p:sp>
      <p:sp>
        <p:nvSpPr>
          <p:cNvPr id="47" name="مستطيل مستدير الزوايا 5">
            <a:hlinkClick r:id="rId10" action="ppaction://hlinksldjump"/>
            <a:extLst>
              <a:ext uri="{FF2B5EF4-FFF2-40B4-BE49-F238E27FC236}">
                <a16:creationId xmlns:a16="http://schemas.microsoft.com/office/drawing/2014/main" id="{B7365824-9980-465E-A73A-881DDE2E561B}"/>
              </a:ext>
            </a:extLst>
          </p:cNvPr>
          <p:cNvSpPr/>
          <p:nvPr/>
        </p:nvSpPr>
        <p:spPr>
          <a:xfrm>
            <a:off x="9662160" y="2101768"/>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8" name="مستطيل مستدير الزوايا 11">
            <a:hlinkClick r:id="rId11" action="ppaction://hlinksldjump"/>
            <a:extLst>
              <a:ext uri="{FF2B5EF4-FFF2-40B4-BE49-F238E27FC236}">
                <a16:creationId xmlns:a16="http://schemas.microsoft.com/office/drawing/2014/main" id="{71560F8B-585D-4C79-948E-53377DFA205B}"/>
              </a:ext>
            </a:extLst>
          </p:cNvPr>
          <p:cNvSpPr/>
          <p:nvPr/>
        </p:nvSpPr>
        <p:spPr>
          <a:xfrm>
            <a:off x="9662160" y="3031408"/>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9" name="مستطيل مستدير الزوايا 12">
            <a:hlinkClick r:id="rId12" action="ppaction://hlinksldjump"/>
            <a:extLst>
              <a:ext uri="{FF2B5EF4-FFF2-40B4-BE49-F238E27FC236}">
                <a16:creationId xmlns:a16="http://schemas.microsoft.com/office/drawing/2014/main" id="{431BB77B-D3EF-4039-B2B6-9088018A272A}"/>
              </a:ext>
            </a:extLst>
          </p:cNvPr>
          <p:cNvSpPr/>
          <p:nvPr/>
        </p:nvSpPr>
        <p:spPr>
          <a:xfrm>
            <a:off x="9662160" y="3961048"/>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0" name="مستطيل مستدير الزوايا 17">
            <a:hlinkClick r:id="rId13" action="ppaction://hlinksldjump"/>
            <a:extLst>
              <a:ext uri="{FF2B5EF4-FFF2-40B4-BE49-F238E27FC236}">
                <a16:creationId xmlns:a16="http://schemas.microsoft.com/office/drawing/2014/main" id="{20F5B80E-7A96-4873-BA61-3B158B965F90}"/>
              </a:ext>
            </a:extLst>
          </p:cNvPr>
          <p:cNvSpPr/>
          <p:nvPr/>
        </p:nvSpPr>
        <p:spPr>
          <a:xfrm>
            <a:off x="9662160" y="4909951"/>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9" name="TextBox 28">
            <a:extLst>
              <a:ext uri="{FF2B5EF4-FFF2-40B4-BE49-F238E27FC236}">
                <a16:creationId xmlns:a16="http://schemas.microsoft.com/office/drawing/2014/main" id="{C8646F26-53B2-4FB3-9F04-76C437D47C36}"/>
              </a:ext>
            </a:extLst>
          </p:cNvPr>
          <p:cNvSpPr txBox="1"/>
          <p:nvPr/>
        </p:nvSpPr>
        <p:spPr>
          <a:xfrm>
            <a:off x="403115" y="6510703"/>
            <a:ext cx="8582671" cy="400110"/>
          </a:xfrm>
          <a:prstGeom prst="rect">
            <a:avLst/>
          </a:prstGeom>
          <a:noFill/>
        </p:spPr>
        <p:txBody>
          <a:bodyPr wrap="square" rtlCol="1">
            <a:spAutoFit/>
          </a:bodyPr>
          <a:lstStyle/>
          <a:p>
            <a:r>
              <a:rPr lang="en-US" sz="2000" b="1" dirty="0">
                <a:solidFill>
                  <a:schemeClr val="accent1">
                    <a:lumMod val="50000"/>
                  </a:schemeClr>
                </a:solidFill>
                <a:latin typeface="Sakkal Majalla" panose="02000000000000000000" pitchFamily="2" charset="-78"/>
                <a:cs typeface="Sakkal Majalla" panose="02000000000000000000" pitchFamily="2" charset="-78"/>
              </a:rPr>
              <a:t>                  Lesson:  Level of Administration               </a:t>
            </a:r>
            <a:r>
              <a:rPr lang="en-GB" sz="2000" b="1" dirty="0">
                <a:solidFill>
                  <a:schemeClr val="accent1">
                    <a:lumMod val="50000"/>
                  </a:schemeClr>
                </a:solidFill>
                <a:latin typeface="Sakkal Majalla" panose="02000000000000000000" pitchFamily="2" charset="-78"/>
                <a:cs typeface="Sakkal Majalla" panose="02000000000000000000" pitchFamily="2" charset="-78"/>
              </a:rPr>
              <a:t>Introduction to Office Management               </a:t>
            </a:r>
            <a:r>
              <a:rPr lang="ar-SA" sz="2000" b="1" dirty="0">
                <a:solidFill>
                  <a:schemeClr val="accent1">
                    <a:lumMod val="50000"/>
                  </a:schemeClr>
                </a:solidFill>
                <a:latin typeface="Sakkal Majalla" panose="02000000000000000000" pitchFamily="2" charset="-78"/>
                <a:cs typeface="Sakkal Majalla" panose="02000000000000000000" pitchFamily="2" charset="-78"/>
              </a:rPr>
              <a:t>ادر 111</a:t>
            </a:r>
            <a:r>
              <a:rPr lang="en-GB" sz="2000" b="1" dirty="0">
                <a:solidFill>
                  <a:schemeClr val="accent1">
                    <a:lumMod val="50000"/>
                  </a:schemeClr>
                </a:solidFill>
                <a:latin typeface="Sakkal Majalla" panose="02000000000000000000" pitchFamily="2" charset="-78"/>
                <a:cs typeface="Sakkal Majalla" panose="02000000000000000000" pitchFamily="2" charset="-78"/>
              </a:rPr>
              <a:t>   </a:t>
            </a: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8724200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487</TotalTime>
  <Words>1146</Words>
  <Application>Microsoft Office PowerPoint</Application>
  <PresentationFormat>Widescreen</PresentationFormat>
  <Paragraphs>215</Paragraphs>
  <Slides>26</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Al-Mateen</vt:lpstr>
      <vt:lpstr>AL-Mohanad</vt:lpstr>
      <vt:lpstr>Arial</vt:lpstr>
      <vt:lpstr>Arial Black</vt:lpstr>
      <vt:lpstr>Arvo</vt:lpstr>
      <vt:lpstr>Calibri</vt:lpstr>
      <vt:lpstr>Calibri Light</vt:lpstr>
      <vt:lpstr>Century</vt:lpstr>
      <vt:lpstr>Helvetica Black</vt:lpstr>
      <vt:lpstr>PT Bold Heading</vt:lpstr>
      <vt:lpstr>Roboto Condensed</vt:lpstr>
      <vt:lpstr>Sakkal Majalla</vt:lpstr>
      <vt:lpstr>Times New Roman</vt:lpstr>
      <vt:lpstr>Office Theme</vt:lpstr>
      <vt:lpstr>Introduction to  Office Management   ادر 111</vt:lpstr>
      <vt:lpstr>PowerPoint Presentation</vt:lpstr>
      <vt:lpstr>PowerPoint Presentation</vt:lpstr>
      <vt:lpstr>PowerPoint Presentation</vt:lpstr>
      <vt:lpstr>Engaging Starters</vt:lpstr>
      <vt:lpstr>Level of Administration </vt:lpstr>
      <vt:lpstr>Evaluation Activity</vt:lpstr>
      <vt:lpstr>Skills &amp; Duties</vt:lpstr>
      <vt:lpstr>Skills &amp; Duties</vt:lpstr>
      <vt:lpstr>Skills &amp; Duties</vt:lpstr>
      <vt:lpstr>Skills &amp; Duties</vt:lpstr>
      <vt:lpstr>Evaluation Activity</vt:lpstr>
      <vt:lpstr>Questions</vt:lpstr>
      <vt:lpstr>Questions</vt:lpstr>
      <vt:lpstr>Questions</vt:lpstr>
      <vt:lpstr>Questions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Mona Abdulla Mohammed Saleh</cp:lastModifiedBy>
  <cp:revision>57</cp:revision>
  <dcterms:created xsi:type="dcterms:W3CDTF">2020-03-04T10:47:58Z</dcterms:created>
  <dcterms:modified xsi:type="dcterms:W3CDTF">2020-06-24T10:46:43Z</dcterms:modified>
</cp:coreProperties>
</file>