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86" r:id="rId2"/>
    <p:sldId id="258" r:id="rId3"/>
    <p:sldId id="388" r:id="rId4"/>
    <p:sldId id="290" r:id="rId5"/>
    <p:sldId id="377" r:id="rId6"/>
    <p:sldId id="261" r:id="rId7"/>
    <p:sldId id="273" r:id="rId8"/>
    <p:sldId id="358" r:id="rId9"/>
    <p:sldId id="366" r:id="rId10"/>
    <p:sldId id="382" r:id="rId11"/>
    <p:sldId id="299" r:id="rId12"/>
    <p:sldId id="274" r:id="rId13"/>
    <p:sldId id="272" r:id="rId14"/>
    <p:sldId id="271" r:id="rId15"/>
    <p:sldId id="361" r:id="rId16"/>
    <p:sldId id="383" r:id="rId17"/>
    <p:sldId id="270" r:id="rId18"/>
    <p:sldId id="267" r:id="rId19"/>
    <p:sldId id="292" r:id="rId20"/>
    <p:sldId id="365" r:id="rId21"/>
    <p:sldId id="268" r:id="rId22"/>
    <p:sldId id="368" r:id="rId23"/>
    <p:sldId id="384" r:id="rId24"/>
    <p:sldId id="265" r:id="rId25"/>
    <p:sldId id="264" r:id="rId26"/>
    <p:sldId id="385" r:id="rId27"/>
    <p:sldId id="298" r:id="rId28"/>
    <p:sldId id="325" r:id="rId29"/>
    <p:sldId id="369" r:id="rId30"/>
    <p:sldId id="373" r:id="rId31"/>
    <p:sldId id="363" r:id="rId32"/>
    <p:sldId id="364" r:id="rId33"/>
    <p:sldId id="263" r:id="rId34"/>
    <p:sldId id="362" r:id="rId35"/>
    <p:sldId id="367" r:id="rId36"/>
    <p:sldId id="288" r:id="rId37"/>
    <p:sldId id="376" r:id="rId38"/>
    <p:sldId id="3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0000FF"/>
    <a:srgbClr val="00990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6A566-96AB-40BE-841C-0CDE13B8800D}" type="doc">
      <dgm:prSet loTypeId="urn:microsoft.com/office/officeart/2005/8/layout/hierarchy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BH"/>
        </a:p>
      </dgm:t>
    </dgm:pt>
    <dgm:pt modelId="{33EF2D41-125D-44E6-BAF2-7A4CBC2D8C61}">
      <dgm:prSet phldrT="[Text]" custT="1"/>
      <dgm:spPr/>
      <dgm:t>
        <a:bodyPr/>
        <a:lstStyle/>
        <a:p>
          <a:pPr rtl="1"/>
          <a:r>
            <a:rPr lang="ar-BH" sz="4800" b="1" dirty="0" smtClean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أنواع التكاليف الاستثمارية</a:t>
          </a:r>
          <a:endParaRPr lang="ar-BH" sz="4800" b="1" dirty="0">
            <a:solidFill>
              <a:srgbClr val="C00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BF6A2-935B-4CF3-8B2D-6B45B62C90D2}" type="parTrans" cxnId="{DF4AFF46-CFE2-40CA-A1C6-65AF6772FE81}">
      <dgm:prSet/>
      <dgm:spPr/>
      <dgm:t>
        <a:bodyPr/>
        <a:lstStyle/>
        <a:p>
          <a:pPr rtl="1"/>
          <a:endParaRPr lang="ar-BH" sz="2800"/>
        </a:p>
      </dgm:t>
    </dgm:pt>
    <dgm:pt modelId="{1F893D8E-216C-4ACE-B2A6-AA0F0028AA94}" type="sibTrans" cxnId="{DF4AFF46-CFE2-40CA-A1C6-65AF6772FE81}">
      <dgm:prSet/>
      <dgm:spPr/>
      <dgm:t>
        <a:bodyPr/>
        <a:lstStyle/>
        <a:p>
          <a:pPr rtl="1"/>
          <a:endParaRPr lang="ar-BH" sz="2800"/>
        </a:p>
      </dgm:t>
    </dgm:pt>
    <dgm:pt modelId="{1A68A14B-0197-471C-9CBB-315739CE3BF6}">
      <dgm:prSet phldrT="[Text]" custT="1"/>
      <dgm:spPr/>
      <dgm:t>
        <a:bodyPr/>
        <a:lstStyle/>
        <a:p>
          <a:pPr rtl="1"/>
          <a:r>
            <a:rPr lang="ar-BH" sz="28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مصروفات التأسيس.</a:t>
          </a:r>
        </a:p>
        <a:p>
          <a:pPr rtl="1"/>
          <a:r>
            <a:rPr lang="ar-BH" sz="2800" b="1" dirty="0" smtClean="0">
              <a:solidFill>
                <a:srgbClr val="002060"/>
              </a:solidFill>
            </a:rPr>
            <a:t>مثال</a:t>
          </a:r>
          <a:r>
            <a:rPr lang="ar-BH" sz="2800" dirty="0" smtClean="0"/>
            <a:t>: </a:t>
          </a:r>
          <a:r>
            <a:rPr lang="ar-BH" sz="2800" b="1" dirty="0" smtClean="0"/>
            <a:t>تكاليف الدراسات التمهيدية والتفصيلية – المصاريف القانونية – مصاريف تدريب العاملين.</a:t>
          </a:r>
          <a:endParaRPr lang="ar-BH" sz="2800" b="1" dirty="0"/>
        </a:p>
      </dgm:t>
    </dgm:pt>
    <dgm:pt modelId="{55A01AF4-349B-430F-94AC-11300BAEEE79}" type="parTrans" cxnId="{3E3254FF-B012-41E9-A328-7FD8FE101358}">
      <dgm:prSet/>
      <dgm:spPr/>
      <dgm:t>
        <a:bodyPr/>
        <a:lstStyle/>
        <a:p>
          <a:pPr rtl="1"/>
          <a:endParaRPr lang="ar-BH" sz="2800"/>
        </a:p>
      </dgm:t>
    </dgm:pt>
    <dgm:pt modelId="{57ACF03F-4920-40C2-ADA1-C3C502C25CDF}" type="sibTrans" cxnId="{3E3254FF-B012-41E9-A328-7FD8FE101358}">
      <dgm:prSet/>
      <dgm:spPr/>
      <dgm:t>
        <a:bodyPr/>
        <a:lstStyle/>
        <a:p>
          <a:pPr rtl="1"/>
          <a:endParaRPr lang="ar-BH" sz="2800"/>
        </a:p>
      </dgm:t>
    </dgm:pt>
    <dgm:pt modelId="{04EB37BF-5751-4C2B-8FA2-46EE6F62F46F}">
      <dgm:prSet phldrT="[Text]" custT="1"/>
      <dgm:spPr/>
      <dgm:t>
        <a:bodyPr/>
        <a:lstStyle/>
        <a:p>
          <a:pPr rtl="1"/>
          <a:r>
            <a:rPr lang="ar-BH" sz="28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رأس المال العامل.</a:t>
          </a:r>
        </a:p>
        <a:p>
          <a:pPr rtl="1"/>
          <a:r>
            <a:rPr lang="ar-BH" sz="2800" b="1" dirty="0" smtClean="0">
              <a:solidFill>
                <a:srgbClr val="002060"/>
              </a:solidFill>
            </a:rPr>
            <a:t>مثال</a:t>
          </a:r>
          <a:r>
            <a:rPr lang="ar-BH" sz="2800" dirty="0" smtClean="0"/>
            <a:t>: </a:t>
          </a:r>
          <a:r>
            <a:rPr lang="ar-BH" sz="2800" b="1" dirty="0" smtClean="0"/>
            <a:t>مخزون المواد الخام اللازم للإنتاج – المواد الأولية – الوقود – قطع الغيار -  المهمات – مواد الصيانة والتعبئة</a:t>
          </a:r>
          <a:r>
            <a:rPr lang="ar-BH" sz="2800" dirty="0" smtClean="0"/>
            <a:t>. </a:t>
          </a:r>
          <a:endParaRPr lang="ar-BH" sz="2800" dirty="0"/>
        </a:p>
      </dgm:t>
    </dgm:pt>
    <dgm:pt modelId="{43AA365C-A161-470F-922A-46FC2339DE99}" type="parTrans" cxnId="{038A10EE-87D6-4BDC-9128-977FB244697C}">
      <dgm:prSet/>
      <dgm:spPr/>
      <dgm:t>
        <a:bodyPr/>
        <a:lstStyle/>
        <a:p>
          <a:pPr rtl="1"/>
          <a:endParaRPr lang="ar-BH" sz="2800"/>
        </a:p>
      </dgm:t>
    </dgm:pt>
    <dgm:pt modelId="{CD2C93E2-762B-48DB-80D9-054C89C138F1}" type="sibTrans" cxnId="{038A10EE-87D6-4BDC-9128-977FB244697C}">
      <dgm:prSet/>
      <dgm:spPr/>
      <dgm:t>
        <a:bodyPr/>
        <a:lstStyle/>
        <a:p>
          <a:pPr rtl="1"/>
          <a:endParaRPr lang="ar-BH" sz="2800"/>
        </a:p>
      </dgm:t>
    </dgm:pt>
    <dgm:pt modelId="{DE7E6F28-12BA-4C8B-9796-B992630D3FEC}">
      <dgm:prSet phldrT="[Text]" custT="1"/>
      <dgm:spPr/>
      <dgm:t>
        <a:bodyPr/>
        <a:lstStyle/>
        <a:p>
          <a:pPr rtl="1"/>
          <a:r>
            <a:rPr lang="ar-BH" sz="28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تكاليف شراء الأصول الثابتة</a:t>
          </a:r>
        </a:p>
        <a:p>
          <a:pPr rtl="1"/>
          <a:r>
            <a:rPr lang="ar-BH" sz="2800" b="1" dirty="0" smtClean="0">
              <a:solidFill>
                <a:srgbClr val="002060"/>
              </a:solidFill>
            </a:rPr>
            <a:t>مثال</a:t>
          </a:r>
          <a:r>
            <a:rPr lang="ar-BH" sz="2800" dirty="0" smtClean="0"/>
            <a:t>: </a:t>
          </a:r>
          <a:r>
            <a:rPr lang="ar-BH" sz="2800" b="1" dirty="0" smtClean="0"/>
            <a:t>شراء المعدات والأجهزة ونقلها وتركيبها.</a:t>
          </a:r>
          <a:endParaRPr lang="ar-BH" sz="2800" b="1" dirty="0"/>
        </a:p>
      </dgm:t>
    </dgm:pt>
    <dgm:pt modelId="{D415CB13-6603-4F59-A462-45D256A42369}" type="parTrans" cxnId="{5B95B848-898A-4AE8-91CD-ED4DE3D84F6B}">
      <dgm:prSet/>
      <dgm:spPr/>
      <dgm:t>
        <a:bodyPr/>
        <a:lstStyle/>
        <a:p>
          <a:pPr rtl="1"/>
          <a:endParaRPr lang="ar-BH" sz="2800"/>
        </a:p>
      </dgm:t>
    </dgm:pt>
    <dgm:pt modelId="{DA918ABF-7144-4B67-871A-AC63D516739A}" type="sibTrans" cxnId="{5B95B848-898A-4AE8-91CD-ED4DE3D84F6B}">
      <dgm:prSet/>
      <dgm:spPr/>
      <dgm:t>
        <a:bodyPr/>
        <a:lstStyle/>
        <a:p>
          <a:pPr rtl="1"/>
          <a:endParaRPr lang="ar-BH" sz="2800"/>
        </a:p>
      </dgm:t>
    </dgm:pt>
    <dgm:pt modelId="{7F2E4DB5-39BA-4B34-938F-19FA2BFF5EA3}" type="pres">
      <dgm:prSet presAssocID="{E486A566-96AB-40BE-841C-0CDE13B880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E307434-240F-4812-984E-64BD8E0688F7}" type="pres">
      <dgm:prSet presAssocID="{33EF2D41-125D-44E6-BAF2-7A4CBC2D8C61}" presName="vertOne" presStyleCnt="0"/>
      <dgm:spPr/>
    </dgm:pt>
    <dgm:pt modelId="{0A4CFEF3-AE07-431D-90F2-8D13E5766698}" type="pres">
      <dgm:prSet presAssocID="{33EF2D41-125D-44E6-BAF2-7A4CBC2D8C61}" presName="txOne" presStyleLbl="node0" presStyleIdx="0" presStyleCnt="1" custScaleY="27492" custLinFactY="-35016" custLinFactNeighborX="36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DC0882-F425-4B94-BB3F-F2F1F0861CD2}" type="pres">
      <dgm:prSet presAssocID="{33EF2D41-125D-44E6-BAF2-7A4CBC2D8C61}" presName="parTransOne" presStyleCnt="0"/>
      <dgm:spPr/>
    </dgm:pt>
    <dgm:pt modelId="{AFF5A582-C50C-4F1F-A070-DBF76771A25A}" type="pres">
      <dgm:prSet presAssocID="{33EF2D41-125D-44E6-BAF2-7A4CBC2D8C61}" presName="horzOne" presStyleCnt="0"/>
      <dgm:spPr/>
    </dgm:pt>
    <dgm:pt modelId="{6489D57C-354A-4073-AC60-CC4BE68F9717}" type="pres">
      <dgm:prSet presAssocID="{1A68A14B-0197-471C-9CBB-315739CE3BF6}" presName="vertTwo" presStyleCnt="0"/>
      <dgm:spPr/>
    </dgm:pt>
    <dgm:pt modelId="{C0B7AC6D-DE60-429E-A553-D09ED408D190}" type="pres">
      <dgm:prSet presAssocID="{1A68A14B-0197-471C-9CBB-315739CE3BF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9CF42A-5A5F-4A28-B344-1A556C8DC31D}" type="pres">
      <dgm:prSet presAssocID="{1A68A14B-0197-471C-9CBB-315739CE3BF6}" presName="horzTwo" presStyleCnt="0"/>
      <dgm:spPr/>
    </dgm:pt>
    <dgm:pt modelId="{3B366945-7B1A-48C7-934B-B3159C8A97B4}" type="pres">
      <dgm:prSet presAssocID="{57ACF03F-4920-40C2-ADA1-C3C502C25CDF}" presName="sibSpaceTwo" presStyleCnt="0"/>
      <dgm:spPr/>
    </dgm:pt>
    <dgm:pt modelId="{42A1741E-3EF8-45CE-819C-0E2DEB9082F0}" type="pres">
      <dgm:prSet presAssocID="{04EB37BF-5751-4C2B-8FA2-46EE6F62F46F}" presName="vertTwo" presStyleCnt="0"/>
      <dgm:spPr/>
    </dgm:pt>
    <dgm:pt modelId="{E6FCB88A-CA75-4751-876F-ED63876BA19D}" type="pres">
      <dgm:prSet presAssocID="{04EB37BF-5751-4C2B-8FA2-46EE6F62F46F}" presName="txTwo" presStyleLbl="node2" presStyleIdx="1" presStyleCnt="3" custScaleX="11033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242ED1-2865-4DFF-AEB1-EB9344515C60}" type="pres">
      <dgm:prSet presAssocID="{04EB37BF-5751-4C2B-8FA2-46EE6F62F46F}" presName="horzTwo" presStyleCnt="0"/>
      <dgm:spPr/>
    </dgm:pt>
    <dgm:pt modelId="{B30204D5-B6EF-4638-AD35-056FE40020CC}" type="pres">
      <dgm:prSet presAssocID="{CD2C93E2-762B-48DB-80D9-054C89C138F1}" presName="sibSpaceTwo" presStyleCnt="0"/>
      <dgm:spPr/>
    </dgm:pt>
    <dgm:pt modelId="{043A3DA2-C3EF-429A-8593-117C0F523046}" type="pres">
      <dgm:prSet presAssocID="{DE7E6F28-12BA-4C8B-9796-B992630D3FEC}" presName="vertTwo" presStyleCnt="0"/>
      <dgm:spPr/>
    </dgm:pt>
    <dgm:pt modelId="{F39A6769-9613-4E52-AE47-0D85255813A5}" type="pres">
      <dgm:prSet presAssocID="{DE7E6F28-12BA-4C8B-9796-B992630D3FEC}" presName="txTwo" presStyleLbl="node2" presStyleIdx="2" presStyleCnt="3" custScaleX="11821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E6C4A0D-49BD-41D5-B354-C9D31D8DF81B}" type="pres">
      <dgm:prSet presAssocID="{DE7E6F28-12BA-4C8B-9796-B992630D3FEC}" presName="horzTwo" presStyleCnt="0"/>
      <dgm:spPr/>
    </dgm:pt>
  </dgm:ptLst>
  <dgm:cxnLst>
    <dgm:cxn modelId="{D279B472-EF32-4859-A6D4-0B59C111B0BC}" type="presOf" srcId="{E486A566-96AB-40BE-841C-0CDE13B8800D}" destId="{7F2E4DB5-39BA-4B34-938F-19FA2BFF5EA3}" srcOrd="0" destOrd="0" presId="urn:microsoft.com/office/officeart/2005/8/layout/hierarchy4"/>
    <dgm:cxn modelId="{5B95B848-898A-4AE8-91CD-ED4DE3D84F6B}" srcId="{33EF2D41-125D-44E6-BAF2-7A4CBC2D8C61}" destId="{DE7E6F28-12BA-4C8B-9796-B992630D3FEC}" srcOrd="2" destOrd="0" parTransId="{D415CB13-6603-4F59-A462-45D256A42369}" sibTransId="{DA918ABF-7144-4B67-871A-AC63D516739A}"/>
    <dgm:cxn modelId="{3E3254FF-B012-41E9-A328-7FD8FE101358}" srcId="{33EF2D41-125D-44E6-BAF2-7A4CBC2D8C61}" destId="{1A68A14B-0197-471C-9CBB-315739CE3BF6}" srcOrd="0" destOrd="0" parTransId="{55A01AF4-349B-430F-94AC-11300BAEEE79}" sibTransId="{57ACF03F-4920-40C2-ADA1-C3C502C25CDF}"/>
    <dgm:cxn modelId="{2B0B05FB-EC77-459B-9E43-0601ED20DE64}" type="presOf" srcId="{33EF2D41-125D-44E6-BAF2-7A4CBC2D8C61}" destId="{0A4CFEF3-AE07-431D-90F2-8D13E5766698}" srcOrd="0" destOrd="0" presId="urn:microsoft.com/office/officeart/2005/8/layout/hierarchy4"/>
    <dgm:cxn modelId="{6DD11DA8-8086-4446-9316-209C0EB81DE2}" type="presOf" srcId="{04EB37BF-5751-4C2B-8FA2-46EE6F62F46F}" destId="{E6FCB88A-CA75-4751-876F-ED63876BA19D}" srcOrd="0" destOrd="0" presId="urn:microsoft.com/office/officeart/2005/8/layout/hierarchy4"/>
    <dgm:cxn modelId="{B2EEE2E8-5252-473C-9CC8-1065C66B2196}" type="presOf" srcId="{DE7E6F28-12BA-4C8B-9796-B992630D3FEC}" destId="{F39A6769-9613-4E52-AE47-0D85255813A5}" srcOrd="0" destOrd="0" presId="urn:microsoft.com/office/officeart/2005/8/layout/hierarchy4"/>
    <dgm:cxn modelId="{038A10EE-87D6-4BDC-9128-977FB244697C}" srcId="{33EF2D41-125D-44E6-BAF2-7A4CBC2D8C61}" destId="{04EB37BF-5751-4C2B-8FA2-46EE6F62F46F}" srcOrd="1" destOrd="0" parTransId="{43AA365C-A161-470F-922A-46FC2339DE99}" sibTransId="{CD2C93E2-762B-48DB-80D9-054C89C138F1}"/>
    <dgm:cxn modelId="{9DA6D945-28DE-474F-AD72-5660176ABB12}" type="presOf" srcId="{1A68A14B-0197-471C-9CBB-315739CE3BF6}" destId="{C0B7AC6D-DE60-429E-A553-D09ED408D190}" srcOrd="0" destOrd="0" presId="urn:microsoft.com/office/officeart/2005/8/layout/hierarchy4"/>
    <dgm:cxn modelId="{DF4AFF46-CFE2-40CA-A1C6-65AF6772FE81}" srcId="{E486A566-96AB-40BE-841C-0CDE13B8800D}" destId="{33EF2D41-125D-44E6-BAF2-7A4CBC2D8C61}" srcOrd="0" destOrd="0" parTransId="{66ABF6A2-935B-4CF3-8B2D-6B45B62C90D2}" sibTransId="{1F893D8E-216C-4ACE-B2A6-AA0F0028AA94}"/>
    <dgm:cxn modelId="{D665D23F-33DB-4C7A-B65E-EE7E2F0CCF02}" type="presParOf" srcId="{7F2E4DB5-39BA-4B34-938F-19FA2BFF5EA3}" destId="{BE307434-240F-4812-984E-64BD8E0688F7}" srcOrd="0" destOrd="0" presId="urn:microsoft.com/office/officeart/2005/8/layout/hierarchy4"/>
    <dgm:cxn modelId="{E416DEF8-9B71-4419-BA0B-F5B12DF9E4A4}" type="presParOf" srcId="{BE307434-240F-4812-984E-64BD8E0688F7}" destId="{0A4CFEF3-AE07-431D-90F2-8D13E5766698}" srcOrd="0" destOrd="0" presId="urn:microsoft.com/office/officeart/2005/8/layout/hierarchy4"/>
    <dgm:cxn modelId="{1BD77539-4BFF-4CDF-B05F-B0EFD9FAFDB8}" type="presParOf" srcId="{BE307434-240F-4812-984E-64BD8E0688F7}" destId="{68DC0882-F425-4B94-BB3F-F2F1F0861CD2}" srcOrd="1" destOrd="0" presId="urn:microsoft.com/office/officeart/2005/8/layout/hierarchy4"/>
    <dgm:cxn modelId="{1507F558-36E9-4267-A77C-897C6C625FEB}" type="presParOf" srcId="{BE307434-240F-4812-984E-64BD8E0688F7}" destId="{AFF5A582-C50C-4F1F-A070-DBF76771A25A}" srcOrd="2" destOrd="0" presId="urn:microsoft.com/office/officeart/2005/8/layout/hierarchy4"/>
    <dgm:cxn modelId="{FCC4E58E-4E15-454D-86A8-B6F2E4A0C0E0}" type="presParOf" srcId="{AFF5A582-C50C-4F1F-A070-DBF76771A25A}" destId="{6489D57C-354A-4073-AC60-CC4BE68F9717}" srcOrd="0" destOrd="0" presId="urn:microsoft.com/office/officeart/2005/8/layout/hierarchy4"/>
    <dgm:cxn modelId="{ABD29E73-6838-4B04-8F84-A42DDF91FFB6}" type="presParOf" srcId="{6489D57C-354A-4073-AC60-CC4BE68F9717}" destId="{C0B7AC6D-DE60-429E-A553-D09ED408D190}" srcOrd="0" destOrd="0" presId="urn:microsoft.com/office/officeart/2005/8/layout/hierarchy4"/>
    <dgm:cxn modelId="{CCFCFA34-BD50-40E4-9502-432AD05D35A2}" type="presParOf" srcId="{6489D57C-354A-4073-AC60-CC4BE68F9717}" destId="{E49CF42A-5A5F-4A28-B344-1A556C8DC31D}" srcOrd="1" destOrd="0" presId="urn:microsoft.com/office/officeart/2005/8/layout/hierarchy4"/>
    <dgm:cxn modelId="{5C007327-4B74-4D49-8301-A2703DBB0C87}" type="presParOf" srcId="{AFF5A582-C50C-4F1F-A070-DBF76771A25A}" destId="{3B366945-7B1A-48C7-934B-B3159C8A97B4}" srcOrd="1" destOrd="0" presId="urn:microsoft.com/office/officeart/2005/8/layout/hierarchy4"/>
    <dgm:cxn modelId="{75A8AB21-70A3-4F8D-818D-80211CAA414E}" type="presParOf" srcId="{AFF5A582-C50C-4F1F-A070-DBF76771A25A}" destId="{42A1741E-3EF8-45CE-819C-0E2DEB9082F0}" srcOrd="2" destOrd="0" presId="urn:microsoft.com/office/officeart/2005/8/layout/hierarchy4"/>
    <dgm:cxn modelId="{C5393C92-95F2-4C49-8321-55E2CBCF3EF2}" type="presParOf" srcId="{42A1741E-3EF8-45CE-819C-0E2DEB9082F0}" destId="{E6FCB88A-CA75-4751-876F-ED63876BA19D}" srcOrd="0" destOrd="0" presId="urn:microsoft.com/office/officeart/2005/8/layout/hierarchy4"/>
    <dgm:cxn modelId="{AC0A85D9-3EDD-4DDA-A479-5657D363ED9A}" type="presParOf" srcId="{42A1741E-3EF8-45CE-819C-0E2DEB9082F0}" destId="{27242ED1-2865-4DFF-AEB1-EB9344515C60}" srcOrd="1" destOrd="0" presId="urn:microsoft.com/office/officeart/2005/8/layout/hierarchy4"/>
    <dgm:cxn modelId="{DC218F5A-8D96-40E1-A282-89F2FD92067E}" type="presParOf" srcId="{AFF5A582-C50C-4F1F-A070-DBF76771A25A}" destId="{B30204D5-B6EF-4638-AD35-056FE40020CC}" srcOrd="3" destOrd="0" presId="urn:microsoft.com/office/officeart/2005/8/layout/hierarchy4"/>
    <dgm:cxn modelId="{9ADB2E59-9947-4B0A-9846-25C0558A8A59}" type="presParOf" srcId="{AFF5A582-C50C-4F1F-A070-DBF76771A25A}" destId="{043A3DA2-C3EF-429A-8593-117C0F523046}" srcOrd="4" destOrd="0" presId="urn:microsoft.com/office/officeart/2005/8/layout/hierarchy4"/>
    <dgm:cxn modelId="{E346566B-049F-4D9A-8AE4-E72BE8FA5466}" type="presParOf" srcId="{043A3DA2-C3EF-429A-8593-117C0F523046}" destId="{F39A6769-9613-4E52-AE47-0D85255813A5}" srcOrd="0" destOrd="0" presId="urn:microsoft.com/office/officeart/2005/8/layout/hierarchy4"/>
    <dgm:cxn modelId="{B7BF2D51-E65A-4675-9267-5F4E057B1E16}" type="presParOf" srcId="{043A3DA2-C3EF-429A-8593-117C0F523046}" destId="{2E6C4A0D-49BD-41D5-B354-C9D31D8DF81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6A566-96AB-40BE-841C-0CDE13B8800D}" type="doc">
      <dgm:prSet loTypeId="urn:microsoft.com/office/officeart/2005/8/layout/hierarchy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BH"/>
        </a:p>
      </dgm:t>
    </dgm:pt>
    <dgm:pt modelId="{33EF2D41-125D-44E6-BAF2-7A4CBC2D8C61}">
      <dgm:prSet phldrT="[Text]" custT="1"/>
      <dgm:spPr/>
      <dgm:t>
        <a:bodyPr/>
        <a:lstStyle/>
        <a:p>
          <a:pPr rtl="1"/>
          <a:r>
            <a:rPr lang="ar-BH" sz="4000" b="1" dirty="0" smtClean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أنواع تكاليف الإنتاج</a:t>
          </a:r>
          <a:endParaRPr lang="ar-BH" sz="4000" b="1" dirty="0">
            <a:solidFill>
              <a:srgbClr val="C00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BF6A2-935B-4CF3-8B2D-6B45B62C90D2}" type="parTrans" cxnId="{DF4AFF46-CFE2-40CA-A1C6-65AF6772FE81}">
      <dgm:prSet/>
      <dgm:spPr/>
      <dgm:t>
        <a:bodyPr/>
        <a:lstStyle/>
        <a:p>
          <a:pPr rtl="1"/>
          <a:endParaRPr lang="ar-BH" sz="2800"/>
        </a:p>
      </dgm:t>
    </dgm:pt>
    <dgm:pt modelId="{1F893D8E-216C-4ACE-B2A6-AA0F0028AA94}" type="sibTrans" cxnId="{DF4AFF46-CFE2-40CA-A1C6-65AF6772FE81}">
      <dgm:prSet/>
      <dgm:spPr/>
      <dgm:t>
        <a:bodyPr/>
        <a:lstStyle/>
        <a:p>
          <a:pPr rtl="1"/>
          <a:endParaRPr lang="ar-BH" sz="2800"/>
        </a:p>
      </dgm:t>
    </dgm:pt>
    <dgm:pt modelId="{1A68A14B-0197-471C-9CBB-315739CE3BF6}">
      <dgm:prSet phldrT="[Text]" custT="1"/>
      <dgm:spPr/>
      <dgm:t>
        <a:bodyPr/>
        <a:lstStyle/>
        <a:p>
          <a:pPr rtl="1"/>
          <a:r>
            <a:rPr lang="ar-BH" sz="40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التكاليف الحديَة</a:t>
          </a:r>
          <a:endParaRPr lang="ar-BH" sz="4000" b="1" u="sng" dirty="0">
            <a:solidFill>
              <a:schemeClr val="tx1">
                <a:lumMod val="95000"/>
                <a:lumOff val="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01AF4-349B-430F-94AC-11300BAEEE79}" type="parTrans" cxnId="{3E3254FF-B012-41E9-A328-7FD8FE101358}">
      <dgm:prSet/>
      <dgm:spPr/>
      <dgm:t>
        <a:bodyPr/>
        <a:lstStyle/>
        <a:p>
          <a:pPr rtl="1"/>
          <a:endParaRPr lang="ar-BH" sz="2800"/>
        </a:p>
      </dgm:t>
    </dgm:pt>
    <dgm:pt modelId="{57ACF03F-4920-40C2-ADA1-C3C502C25CDF}" type="sibTrans" cxnId="{3E3254FF-B012-41E9-A328-7FD8FE101358}">
      <dgm:prSet/>
      <dgm:spPr/>
      <dgm:t>
        <a:bodyPr/>
        <a:lstStyle/>
        <a:p>
          <a:pPr rtl="1"/>
          <a:endParaRPr lang="ar-BH" sz="2800"/>
        </a:p>
      </dgm:t>
    </dgm:pt>
    <dgm:pt modelId="{04EB37BF-5751-4C2B-8FA2-46EE6F62F46F}">
      <dgm:prSet phldrT="[Text]" custT="1"/>
      <dgm:spPr/>
      <dgm:t>
        <a:bodyPr/>
        <a:lstStyle/>
        <a:p>
          <a:pPr rtl="1"/>
          <a:r>
            <a:rPr lang="ar-BH" sz="40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</a:t>
          </a:r>
        </a:p>
        <a:p>
          <a:pPr rtl="1"/>
          <a:r>
            <a:rPr lang="ar-BH" sz="40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متوسط التكاليف</a:t>
          </a:r>
        </a:p>
      </dgm:t>
    </dgm:pt>
    <dgm:pt modelId="{43AA365C-A161-470F-922A-46FC2339DE99}" type="parTrans" cxnId="{038A10EE-87D6-4BDC-9128-977FB244697C}">
      <dgm:prSet/>
      <dgm:spPr/>
      <dgm:t>
        <a:bodyPr/>
        <a:lstStyle/>
        <a:p>
          <a:pPr rtl="1"/>
          <a:endParaRPr lang="ar-BH" sz="2800"/>
        </a:p>
      </dgm:t>
    </dgm:pt>
    <dgm:pt modelId="{CD2C93E2-762B-48DB-80D9-054C89C138F1}" type="sibTrans" cxnId="{038A10EE-87D6-4BDC-9128-977FB244697C}">
      <dgm:prSet/>
      <dgm:spPr/>
      <dgm:t>
        <a:bodyPr/>
        <a:lstStyle/>
        <a:p>
          <a:pPr rtl="1"/>
          <a:endParaRPr lang="ar-BH" sz="2800"/>
        </a:p>
      </dgm:t>
    </dgm:pt>
    <dgm:pt modelId="{DE7E6F28-12BA-4C8B-9796-B992630D3FEC}">
      <dgm:prSet phldrT="[Text]" custT="1"/>
      <dgm:spPr/>
      <dgm:t>
        <a:bodyPr/>
        <a:lstStyle/>
        <a:p>
          <a:pPr rtl="1"/>
          <a:r>
            <a:rPr lang="ar-BH" sz="40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التكاليف الكُليِة</a:t>
          </a:r>
          <a:endParaRPr lang="ar-BH" sz="4000" b="1" u="sng" dirty="0">
            <a:solidFill>
              <a:schemeClr val="tx1">
                <a:lumMod val="95000"/>
                <a:lumOff val="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15CB13-6603-4F59-A462-45D256A42369}" type="parTrans" cxnId="{5B95B848-898A-4AE8-91CD-ED4DE3D84F6B}">
      <dgm:prSet/>
      <dgm:spPr/>
      <dgm:t>
        <a:bodyPr/>
        <a:lstStyle/>
        <a:p>
          <a:pPr rtl="1"/>
          <a:endParaRPr lang="ar-BH" sz="2800"/>
        </a:p>
      </dgm:t>
    </dgm:pt>
    <dgm:pt modelId="{DA918ABF-7144-4B67-871A-AC63D516739A}" type="sibTrans" cxnId="{5B95B848-898A-4AE8-91CD-ED4DE3D84F6B}">
      <dgm:prSet/>
      <dgm:spPr/>
      <dgm:t>
        <a:bodyPr/>
        <a:lstStyle/>
        <a:p>
          <a:pPr rtl="1"/>
          <a:endParaRPr lang="ar-BH" sz="2800"/>
        </a:p>
      </dgm:t>
    </dgm:pt>
    <dgm:pt modelId="{152437DD-19B5-4ACF-90B0-91F2FFCDC787}">
      <dgm:prSet phldrT="[Text]" custT="1"/>
      <dgm:spPr/>
      <dgm:t>
        <a:bodyPr/>
        <a:lstStyle/>
        <a:p>
          <a:pPr rtl="1"/>
          <a:r>
            <a:rPr lang="ar-BH" sz="40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التكاليف المتغيرة</a:t>
          </a:r>
          <a:endParaRPr lang="ar-BH" sz="4000" b="1" u="sng" dirty="0">
            <a:solidFill>
              <a:schemeClr val="tx1">
                <a:lumMod val="95000"/>
                <a:lumOff val="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258232-18DD-4AD2-8E9B-B919861D6D57}" type="parTrans" cxnId="{90203273-CFA5-4698-AE02-84B3A7611875}">
      <dgm:prSet/>
      <dgm:spPr/>
      <dgm:t>
        <a:bodyPr/>
        <a:lstStyle/>
        <a:p>
          <a:pPr rtl="1"/>
          <a:endParaRPr lang="ar-BH"/>
        </a:p>
      </dgm:t>
    </dgm:pt>
    <dgm:pt modelId="{E1BE8664-836C-4E81-B7C6-91FBF29C629C}" type="sibTrans" cxnId="{90203273-CFA5-4698-AE02-84B3A7611875}">
      <dgm:prSet/>
      <dgm:spPr/>
      <dgm:t>
        <a:bodyPr/>
        <a:lstStyle/>
        <a:p>
          <a:pPr rtl="1"/>
          <a:endParaRPr lang="ar-BH"/>
        </a:p>
      </dgm:t>
    </dgm:pt>
    <dgm:pt modelId="{5A033B64-EF1A-499D-A9B4-208B317F6F0C}">
      <dgm:prSet phldrT="[Text]" custT="1"/>
      <dgm:spPr/>
      <dgm:t>
        <a:bodyPr/>
        <a:lstStyle/>
        <a:p>
          <a:pPr rtl="1"/>
          <a:r>
            <a:rPr lang="ar-BH" sz="40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التكاليف الثابتة</a:t>
          </a:r>
          <a:endParaRPr lang="ar-BH" sz="4000" b="1" dirty="0"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CB01E-10F5-4B5D-A93F-38EC466FA901}" type="parTrans" cxnId="{2916603F-B528-4E79-9FAB-362C772C7FD0}">
      <dgm:prSet/>
      <dgm:spPr/>
      <dgm:t>
        <a:bodyPr/>
        <a:lstStyle/>
        <a:p>
          <a:pPr rtl="1"/>
          <a:endParaRPr lang="ar-BH"/>
        </a:p>
      </dgm:t>
    </dgm:pt>
    <dgm:pt modelId="{59E6E79B-E54A-4652-B1FB-6B27C63BB22B}" type="sibTrans" cxnId="{2916603F-B528-4E79-9FAB-362C772C7FD0}">
      <dgm:prSet/>
      <dgm:spPr/>
      <dgm:t>
        <a:bodyPr/>
        <a:lstStyle/>
        <a:p>
          <a:pPr rtl="1"/>
          <a:endParaRPr lang="ar-BH"/>
        </a:p>
      </dgm:t>
    </dgm:pt>
    <dgm:pt modelId="{7F2E4DB5-39BA-4B34-938F-19FA2BFF5EA3}" type="pres">
      <dgm:prSet presAssocID="{E486A566-96AB-40BE-841C-0CDE13B880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E307434-240F-4812-984E-64BD8E0688F7}" type="pres">
      <dgm:prSet presAssocID="{33EF2D41-125D-44E6-BAF2-7A4CBC2D8C61}" presName="vertOne" presStyleCnt="0"/>
      <dgm:spPr/>
    </dgm:pt>
    <dgm:pt modelId="{0A4CFEF3-AE07-431D-90F2-8D13E5766698}" type="pres">
      <dgm:prSet presAssocID="{33EF2D41-125D-44E6-BAF2-7A4CBC2D8C61}" presName="txOne" presStyleLbl="node0" presStyleIdx="0" presStyleCnt="1" custScaleY="27492" custLinFactY="-35016" custLinFactNeighborX="36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68DC0882-F425-4B94-BB3F-F2F1F0861CD2}" type="pres">
      <dgm:prSet presAssocID="{33EF2D41-125D-44E6-BAF2-7A4CBC2D8C61}" presName="parTransOne" presStyleCnt="0"/>
      <dgm:spPr/>
    </dgm:pt>
    <dgm:pt modelId="{AFF5A582-C50C-4F1F-A070-DBF76771A25A}" type="pres">
      <dgm:prSet presAssocID="{33EF2D41-125D-44E6-BAF2-7A4CBC2D8C61}" presName="horzOne" presStyleCnt="0"/>
      <dgm:spPr/>
    </dgm:pt>
    <dgm:pt modelId="{6489D57C-354A-4073-AC60-CC4BE68F9717}" type="pres">
      <dgm:prSet presAssocID="{1A68A14B-0197-471C-9CBB-315739CE3BF6}" presName="vertTwo" presStyleCnt="0"/>
      <dgm:spPr/>
    </dgm:pt>
    <dgm:pt modelId="{C0B7AC6D-DE60-429E-A553-D09ED408D190}" type="pres">
      <dgm:prSet presAssocID="{1A68A14B-0197-471C-9CBB-315739CE3BF6}" presName="txTwo" presStyleLbl="node2" presStyleIdx="0" presStyleCnt="5" custScaleX="10849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9CF42A-5A5F-4A28-B344-1A556C8DC31D}" type="pres">
      <dgm:prSet presAssocID="{1A68A14B-0197-471C-9CBB-315739CE3BF6}" presName="horzTwo" presStyleCnt="0"/>
      <dgm:spPr/>
    </dgm:pt>
    <dgm:pt modelId="{3B366945-7B1A-48C7-934B-B3159C8A97B4}" type="pres">
      <dgm:prSet presAssocID="{57ACF03F-4920-40C2-ADA1-C3C502C25CDF}" presName="sibSpaceTwo" presStyleCnt="0"/>
      <dgm:spPr/>
    </dgm:pt>
    <dgm:pt modelId="{42A1741E-3EF8-45CE-819C-0E2DEB9082F0}" type="pres">
      <dgm:prSet presAssocID="{04EB37BF-5751-4C2B-8FA2-46EE6F62F46F}" presName="vertTwo" presStyleCnt="0"/>
      <dgm:spPr/>
    </dgm:pt>
    <dgm:pt modelId="{E6FCB88A-CA75-4751-876F-ED63876BA19D}" type="pres">
      <dgm:prSet presAssocID="{04EB37BF-5751-4C2B-8FA2-46EE6F62F46F}" presName="txTwo" presStyleLbl="node2" presStyleIdx="1" presStyleCnt="5" custScaleX="110332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7242ED1-2865-4DFF-AEB1-EB9344515C60}" type="pres">
      <dgm:prSet presAssocID="{04EB37BF-5751-4C2B-8FA2-46EE6F62F46F}" presName="horzTwo" presStyleCnt="0"/>
      <dgm:spPr/>
    </dgm:pt>
    <dgm:pt modelId="{B30204D5-B6EF-4638-AD35-056FE40020CC}" type="pres">
      <dgm:prSet presAssocID="{CD2C93E2-762B-48DB-80D9-054C89C138F1}" presName="sibSpaceTwo" presStyleCnt="0"/>
      <dgm:spPr/>
    </dgm:pt>
    <dgm:pt modelId="{043A3DA2-C3EF-429A-8593-117C0F523046}" type="pres">
      <dgm:prSet presAssocID="{DE7E6F28-12BA-4C8B-9796-B992630D3FEC}" presName="vertTwo" presStyleCnt="0"/>
      <dgm:spPr/>
    </dgm:pt>
    <dgm:pt modelId="{F39A6769-9613-4E52-AE47-0D85255813A5}" type="pres">
      <dgm:prSet presAssocID="{DE7E6F28-12BA-4C8B-9796-B992630D3FEC}" presName="txTwo" presStyleLbl="node2" presStyleIdx="2" presStyleCnt="5" custScaleX="104795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E6C4A0D-49BD-41D5-B354-C9D31D8DF81B}" type="pres">
      <dgm:prSet presAssocID="{DE7E6F28-12BA-4C8B-9796-B992630D3FEC}" presName="horzTwo" presStyleCnt="0"/>
      <dgm:spPr/>
    </dgm:pt>
    <dgm:pt modelId="{1433FB33-DE3A-49BC-A06D-06BE980D8466}" type="pres">
      <dgm:prSet presAssocID="{DA918ABF-7144-4B67-871A-AC63D516739A}" presName="sibSpaceTwo" presStyleCnt="0"/>
      <dgm:spPr/>
    </dgm:pt>
    <dgm:pt modelId="{CEA55E0C-AC01-4369-B597-26F6D8969B0F}" type="pres">
      <dgm:prSet presAssocID="{152437DD-19B5-4ACF-90B0-91F2FFCDC787}" presName="vertTwo" presStyleCnt="0"/>
      <dgm:spPr/>
    </dgm:pt>
    <dgm:pt modelId="{A841A5A9-7664-439A-B17F-87739E9366AC}" type="pres">
      <dgm:prSet presAssocID="{152437DD-19B5-4ACF-90B0-91F2FFCDC787}" presName="txTwo" presStyleLbl="node2" presStyleIdx="3" presStyleCnt="5" custScaleX="103539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30CF03BB-6770-4B98-AB99-6DF5D939AE4D}" type="pres">
      <dgm:prSet presAssocID="{152437DD-19B5-4ACF-90B0-91F2FFCDC787}" presName="horzTwo" presStyleCnt="0"/>
      <dgm:spPr/>
    </dgm:pt>
    <dgm:pt modelId="{75B97620-970E-40A0-9D7D-80AB49F5D676}" type="pres">
      <dgm:prSet presAssocID="{E1BE8664-836C-4E81-B7C6-91FBF29C629C}" presName="sibSpaceTwo" presStyleCnt="0"/>
      <dgm:spPr/>
    </dgm:pt>
    <dgm:pt modelId="{A4F3352C-5BED-41F2-B8AF-82341B1FEF88}" type="pres">
      <dgm:prSet presAssocID="{5A033B64-EF1A-499D-A9B4-208B317F6F0C}" presName="vertTwo" presStyleCnt="0"/>
      <dgm:spPr/>
    </dgm:pt>
    <dgm:pt modelId="{BD348491-5732-4EEF-9CD6-8A7A43CCF48D}" type="pres">
      <dgm:prSet presAssocID="{5A033B64-EF1A-499D-A9B4-208B317F6F0C}" presName="txTwo" presStyleLbl="node2" presStyleIdx="4" presStyleCnt="5" custScaleX="10039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F7548489-CD47-4959-828A-2D3FD67D8324}" type="pres">
      <dgm:prSet presAssocID="{5A033B64-EF1A-499D-A9B4-208B317F6F0C}" presName="horzTwo" presStyleCnt="0"/>
      <dgm:spPr/>
    </dgm:pt>
  </dgm:ptLst>
  <dgm:cxnLst>
    <dgm:cxn modelId="{336C4FD2-8FFC-432E-8C0C-F20EDCD351B3}" type="presOf" srcId="{5A033B64-EF1A-499D-A9B4-208B317F6F0C}" destId="{BD348491-5732-4EEF-9CD6-8A7A43CCF48D}" srcOrd="0" destOrd="0" presId="urn:microsoft.com/office/officeart/2005/8/layout/hierarchy4"/>
    <dgm:cxn modelId="{5B95B848-898A-4AE8-91CD-ED4DE3D84F6B}" srcId="{33EF2D41-125D-44E6-BAF2-7A4CBC2D8C61}" destId="{DE7E6F28-12BA-4C8B-9796-B992630D3FEC}" srcOrd="2" destOrd="0" parTransId="{D415CB13-6603-4F59-A462-45D256A42369}" sibTransId="{DA918ABF-7144-4B67-871A-AC63D516739A}"/>
    <dgm:cxn modelId="{3E3254FF-B012-41E9-A328-7FD8FE101358}" srcId="{33EF2D41-125D-44E6-BAF2-7A4CBC2D8C61}" destId="{1A68A14B-0197-471C-9CBB-315739CE3BF6}" srcOrd="0" destOrd="0" parTransId="{55A01AF4-349B-430F-94AC-11300BAEEE79}" sibTransId="{57ACF03F-4920-40C2-ADA1-C3C502C25CDF}"/>
    <dgm:cxn modelId="{804037C0-AA80-4744-94C4-2D97CF026AAE}" type="presOf" srcId="{E486A566-96AB-40BE-841C-0CDE13B8800D}" destId="{7F2E4DB5-39BA-4B34-938F-19FA2BFF5EA3}" srcOrd="0" destOrd="0" presId="urn:microsoft.com/office/officeart/2005/8/layout/hierarchy4"/>
    <dgm:cxn modelId="{038A10EE-87D6-4BDC-9128-977FB244697C}" srcId="{33EF2D41-125D-44E6-BAF2-7A4CBC2D8C61}" destId="{04EB37BF-5751-4C2B-8FA2-46EE6F62F46F}" srcOrd="1" destOrd="0" parTransId="{43AA365C-A161-470F-922A-46FC2339DE99}" sibTransId="{CD2C93E2-762B-48DB-80D9-054C89C138F1}"/>
    <dgm:cxn modelId="{1B75F162-8626-4785-ACC3-445A4CA54D32}" type="presOf" srcId="{DE7E6F28-12BA-4C8B-9796-B992630D3FEC}" destId="{F39A6769-9613-4E52-AE47-0D85255813A5}" srcOrd="0" destOrd="0" presId="urn:microsoft.com/office/officeart/2005/8/layout/hierarchy4"/>
    <dgm:cxn modelId="{639FFB7C-30B4-41BD-A84B-FEE8D2CA127E}" type="presOf" srcId="{04EB37BF-5751-4C2B-8FA2-46EE6F62F46F}" destId="{E6FCB88A-CA75-4751-876F-ED63876BA19D}" srcOrd="0" destOrd="0" presId="urn:microsoft.com/office/officeart/2005/8/layout/hierarchy4"/>
    <dgm:cxn modelId="{236E53CB-C692-4013-8F0F-E6E29378384E}" type="presOf" srcId="{1A68A14B-0197-471C-9CBB-315739CE3BF6}" destId="{C0B7AC6D-DE60-429E-A553-D09ED408D190}" srcOrd="0" destOrd="0" presId="urn:microsoft.com/office/officeart/2005/8/layout/hierarchy4"/>
    <dgm:cxn modelId="{2916603F-B528-4E79-9FAB-362C772C7FD0}" srcId="{33EF2D41-125D-44E6-BAF2-7A4CBC2D8C61}" destId="{5A033B64-EF1A-499D-A9B4-208B317F6F0C}" srcOrd="4" destOrd="0" parTransId="{EAFCB01E-10F5-4B5D-A93F-38EC466FA901}" sibTransId="{59E6E79B-E54A-4652-B1FB-6B27C63BB22B}"/>
    <dgm:cxn modelId="{5CC5A0DE-027E-43D2-BFDC-3DA534EA897B}" type="presOf" srcId="{152437DD-19B5-4ACF-90B0-91F2FFCDC787}" destId="{A841A5A9-7664-439A-B17F-87739E9366AC}" srcOrd="0" destOrd="0" presId="urn:microsoft.com/office/officeart/2005/8/layout/hierarchy4"/>
    <dgm:cxn modelId="{A159227C-6C70-4A10-8BB8-BA390552D9D7}" type="presOf" srcId="{33EF2D41-125D-44E6-BAF2-7A4CBC2D8C61}" destId="{0A4CFEF3-AE07-431D-90F2-8D13E5766698}" srcOrd="0" destOrd="0" presId="urn:microsoft.com/office/officeart/2005/8/layout/hierarchy4"/>
    <dgm:cxn modelId="{DF4AFF46-CFE2-40CA-A1C6-65AF6772FE81}" srcId="{E486A566-96AB-40BE-841C-0CDE13B8800D}" destId="{33EF2D41-125D-44E6-BAF2-7A4CBC2D8C61}" srcOrd="0" destOrd="0" parTransId="{66ABF6A2-935B-4CF3-8B2D-6B45B62C90D2}" sibTransId="{1F893D8E-216C-4ACE-B2A6-AA0F0028AA94}"/>
    <dgm:cxn modelId="{90203273-CFA5-4698-AE02-84B3A7611875}" srcId="{33EF2D41-125D-44E6-BAF2-7A4CBC2D8C61}" destId="{152437DD-19B5-4ACF-90B0-91F2FFCDC787}" srcOrd="3" destOrd="0" parTransId="{7A258232-18DD-4AD2-8E9B-B919861D6D57}" sibTransId="{E1BE8664-836C-4E81-B7C6-91FBF29C629C}"/>
    <dgm:cxn modelId="{F276A400-B244-4E6B-A57B-5F4D0220AC28}" type="presParOf" srcId="{7F2E4DB5-39BA-4B34-938F-19FA2BFF5EA3}" destId="{BE307434-240F-4812-984E-64BD8E0688F7}" srcOrd="0" destOrd="0" presId="urn:microsoft.com/office/officeart/2005/8/layout/hierarchy4"/>
    <dgm:cxn modelId="{42104F0F-DFD5-4975-9CAB-C14F85952468}" type="presParOf" srcId="{BE307434-240F-4812-984E-64BD8E0688F7}" destId="{0A4CFEF3-AE07-431D-90F2-8D13E5766698}" srcOrd="0" destOrd="0" presId="urn:microsoft.com/office/officeart/2005/8/layout/hierarchy4"/>
    <dgm:cxn modelId="{D937CB25-5789-43B6-9ECB-76CE672D2CC6}" type="presParOf" srcId="{BE307434-240F-4812-984E-64BD8E0688F7}" destId="{68DC0882-F425-4B94-BB3F-F2F1F0861CD2}" srcOrd="1" destOrd="0" presId="urn:microsoft.com/office/officeart/2005/8/layout/hierarchy4"/>
    <dgm:cxn modelId="{A939DD23-5201-4E21-80BF-3ED37646F35B}" type="presParOf" srcId="{BE307434-240F-4812-984E-64BD8E0688F7}" destId="{AFF5A582-C50C-4F1F-A070-DBF76771A25A}" srcOrd="2" destOrd="0" presId="urn:microsoft.com/office/officeart/2005/8/layout/hierarchy4"/>
    <dgm:cxn modelId="{1D76DDA8-E199-496C-8083-0EC1DDAA1426}" type="presParOf" srcId="{AFF5A582-C50C-4F1F-A070-DBF76771A25A}" destId="{6489D57C-354A-4073-AC60-CC4BE68F9717}" srcOrd="0" destOrd="0" presId="urn:microsoft.com/office/officeart/2005/8/layout/hierarchy4"/>
    <dgm:cxn modelId="{F9F986CB-370A-4BF2-99CA-D6EDD973D673}" type="presParOf" srcId="{6489D57C-354A-4073-AC60-CC4BE68F9717}" destId="{C0B7AC6D-DE60-429E-A553-D09ED408D190}" srcOrd="0" destOrd="0" presId="urn:microsoft.com/office/officeart/2005/8/layout/hierarchy4"/>
    <dgm:cxn modelId="{0C71D536-C446-4ED3-B2E0-D46402085178}" type="presParOf" srcId="{6489D57C-354A-4073-AC60-CC4BE68F9717}" destId="{E49CF42A-5A5F-4A28-B344-1A556C8DC31D}" srcOrd="1" destOrd="0" presId="urn:microsoft.com/office/officeart/2005/8/layout/hierarchy4"/>
    <dgm:cxn modelId="{224B2DAD-E939-4732-8732-2B4E78D47D16}" type="presParOf" srcId="{AFF5A582-C50C-4F1F-A070-DBF76771A25A}" destId="{3B366945-7B1A-48C7-934B-B3159C8A97B4}" srcOrd="1" destOrd="0" presId="urn:microsoft.com/office/officeart/2005/8/layout/hierarchy4"/>
    <dgm:cxn modelId="{6C6ABF3D-D649-42AE-9F2D-2FDD5F1C3BDF}" type="presParOf" srcId="{AFF5A582-C50C-4F1F-A070-DBF76771A25A}" destId="{42A1741E-3EF8-45CE-819C-0E2DEB9082F0}" srcOrd="2" destOrd="0" presId="urn:microsoft.com/office/officeart/2005/8/layout/hierarchy4"/>
    <dgm:cxn modelId="{1D67318A-7737-44C3-82C2-8CCF9EBBBEE3}" type="presParOf" srcId="{42A1741E-3EF8-45CE-819C-0E2DEB9082F0}" destId="{E6FCB88A-CA75-4751-876F-ED63876BA19D}" srcOrd="0" destOrd="0" presId="urn:microsoft.com/office/officeart/2005/8/layout/hierarchy4"/>
    <dgm:cxn modelId="{57EE56F5-E07A-4C81-B067-26208ADF028A}" type="presParOf" srcId="{42A1741E-3EF8-45CE-819C-0E2DEB9082F0}" destId="{27242ED1-2865-4DFF-AEB1-EB9344515C60}" srcOrd="1" destOrd="0" presId="urn:microsoft.com/office/officeart/2005/8/layout/hierarchy4"/>
    <dgm:cxn modelId="{58A416DF-857E-46CE-9CE6-4F1C68801A25}" type="presParOf" srcId="{AFF5A582-C50C-4F1F-A070-DBF76771A25A}" destId="{B30204D5-B6EF-4638-AD35-056FE40020CC}" srcOrd="3" destOrd="0" presId="urn:microsoft.com/office/officeart/2005/8/layout/hierarchy4"/>
    <dgm:cxn modelId="{F16FE685-CBA4-499C-AF1B-E6E815C5EA05}" type="presParOf" srcId="{AFF5A582-C50C-4F1F-A070-DBF76771A25A}" destId="{043A3DA2-C3EF-429A-8593-117C0F523046}" srcOrd="4" destOrd="0" presId="urn:microsoft.com/office/officeart/2005/8/layout/hierarchy4"/>
    <dgm:cxn modelId="{46913556-65FD-4F80-AAED-297F87613C35}" type="presParOf" srcId="{043A3DA2-C3EF-429A-8593-117C0F523046}" destId="{F39A6769-9613-4E52-AE47-0D85255813A5}" srcOrd="0" destOrd="0" presId="urn:microsoft.com/office/officeart/2005/8/layout/hierarchy4"/>
    <dgm:cxn modelId="{F191EC80-B4D2-4739-8FA9-5D569388B3D0}" type="presParOf" srcId="{043A3DA2-C3EF-429A-8593-117C0F523046}" destId="{2E6C4A0D-49BD-41D5-B354-C9D31D8DF81B}" srcOrd="1" destOrd="0" presId="urn:microsoft.com/office/officeart/2005/8/layout/hierarchy4"/>
    <dgm:cxn modelId="{8DB444C6-1173-4A9D-9F17-DE9E25C512BC}" type="presParOf" srcId="{AFF5A582-C50C-4F1F-A070-DBF76771A25A}" destId="{1433FB33-DE3A-49BC-A06D-06BE980D8466}" srcOrd="5" destOrd="0" presId="urn:microsoft.com/office/officeart/2005/8/layout/hierarchy4"/>
    <dgm:cxn modelId="{5C559F83-3E12-4A34-BC41-325D185AEBE2}" type="presParOf" srcId="{AFF5A582-C50C-4F1F-A070-DBF76771A25A}" destId="{CEA55E0C-AC01-4369-B597-26F6D8969B0F}" srcOrd="6" destOrd="0" presId="urn:microsoft.com/office/officeart/2005/8/layout/hierarchy4"/>
    <dgm:cxn modelId="{7B67C271-579F-4C5B-8608-735B198762E0}" type="presParOf" srcId="{CEA55E0C-AC01-4369-B597-26F6D8969B0F}" destId="{A841A5A9-7664-439A-B17F-87739E9366AC}" srcOrd="0" destOrd="0" presId="urn:microsoft.com/office/officeart/2005/8/layout/hierarchy4"/>
    <dgm:cxn modelId="{E4458393-5B06-4247-BFDF-1679654E4B0C}" type="presParOf" srcId="{CEA55E0C-AC01-4369-B597-26F6D8969B0F}" destId="{30CF03BB-6770-4B98-AB99-6DF5D939AE4D}" srcOrd="1" destOrd="0" presId="urn:microsoft.com/office/officeart/2005/8/layout/hierarchy4"/>
    <dgm:cxn modelId="{8FC05DAD-2F67-4BF0-A23C-8232989A2332}" type="presParOf" srcId="{AFF5A582-C50C-4F1F-A070-DBF76771A25A}" destId="{75B97620-970E-40A0-9D7D-80AB49F5D676}" srcOrd="7" destOrd="0" presId="urn:microsoft.com/office/officeart/2005/8/layout/hierarchy4"/>
    <dgm:cxn modelId="{D7017F26-C562-43C1-B9BD-A98CF0FB546E}" type="presParOf" srcId="{AFF5A582-C50C-4F1F-A070-DBF76771A25A}" destId="{A4F3352C-5BED-41F2-B8AF-82341B1FEF88}" srcOrd="8" destOrd="0" presId="urn:microsoft.com/office/officeart/2005/8/layout/hierarchy4"/>
    <dgm:cxn modelId="{0795B425-36F8-4837-9F13-E91B26C6873D}" type="presParOf" srcId="{A4F3352C-5BED-41F2-B8AF-82341B1FEF88}" destId="{BD348491-5732-4EEF-9CD6-8A7A43CCF48D}" srcOrd="0" destOrd="0" presId="urn:microsoft.com/office/officeart/2005/8/layout/hierarchy4"/>
    <dgm:cxn modelId="{C4EC824C-8228-475B-92FA-7C8F66B61D13}" type="presParOf" srcId="{A4F3352C-5BED-41F2-B8AF-82341B1FEF88}" destId="{F7548489-CD47-4959-828A-2D3FD67D83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A6403-059D-423D-8EFD-9726470E435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</dgm:pt>
    <dgm:pt modelId="{44A54478-E54F-4704-AED3-18B5F25012D9}">
      <dgm:prSet phldrT="[Text]" custT="1"/>
      <dgm:spPr>
        <a:solidFill>
          <a:srgbClr val="00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1"/>
          <a:r>
            <a:rPr lang="ar-BH" sz="3600" b="1" dirty="0" smtClean="0"/>
            <a:t>التكاليف المتغيرة</a:t>
          </a:r>
          <a:endParaRPr lang="ar-BH" sz="3600" b="1" dirty="0"/>
        </a:p>
      </dgm:t>
    </dgm:pt>
    <dgm:pt modelId="{10661A7D-C3DC-4D7B-BF97-9E9042B6BF5B}" type="parTrans" cxnId="{24C018CC-FBC0-4194-BEDB-E2ED8F9352B0}">
      <dgm:prSet/>
      <dgm:spPr/>
      <dgm:t>
        <a:bodyPr/>
        <a:lstStyle/>
        <a:p>
          <a:pPr rtl="1"/>
          <a:endParaRPr lang="ar-BH"/>
        </a:p>
      </dgm:t>
    </dgm:pt>
    <dgm:pt modelId="{685782ED-4970-4F75-9D29-B67959DD5A43}" type="sibTrans" cxnId="{24C018CC-FBC0-4194-BEDB-E2ED8F9352B0}">
      <dgm:prSet/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pPr rtl="1"/>
          <a:endParaRPr lang="ar-BH" dirty="0"/>
        </a:p>
      </dgm:t>
    </dgm:pt>
    <dgm:pt modelId="{19AD12D1-5C62-4310-AC8A-3F0834E5C880}">
      <dgm:prSet phldrT="[Text]" custT="1"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pPr rtl="1"/>
          <a:r>
            <a:rPr lang="ar-BH" sz="3600" b="1" dirty="0" smtClean="0">
              <a:solidFill>
                <a:schemeClr val="tx1"/>
              </a:solidFill>
            </a:rPr>
            <a:t>التكاليف الثابتة</a:t>
          </a:r>
          <a:endParaRPr lang="ar-BH" sz="3600" b="1" dirty="0">
            <a:solidFill>
              <a:schemeClr val="tx1"/>
            </a:solidFill>
          </a:endParaRPr>
        </a:p>
      </dgm:t>
    </dgm:pt>
    <dgm:pt modelId="{22ADBA9B-895B-4C81-B5A4-EC4BA076CCBB}" type="parTrans" cxnId="{F08FBBCB-54DA-41DB-861A-3FEBDD451FF6}">
      <dgm:prSet/>
      <dgm:spPr/>
      <dgm:t>
        <a:bodyPr/>
        <a:lstStyle/>
        <a:p>
          <a:pPr rtl="1"/>
          <a:endParaRPr lang="ar-BH"/>
        </a:p>
      </dgm:t>
    </dgm:pt>
    <dgm:pt modelId="{8E6E30D8-3C3A-4FD9-8A7A-241B56DA2A85}" type="sibTrans" cxnId="{F08FBBCB-54DA-41DB-861A-3FEBDD451FF6}">
      <dgm:prSet/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pPr rtl="1"/>
          <a:endParaRPr lang="ar-BH"/>
        </a:p>
      </dgm:t>
    </dgm:pt>
    <dgm:pt modelId="{E6D5BF76-29BA-452C-BE9F-4A789253837B}">
      <dgm:prSet phldrT="[Text]" custT="1"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pPr rtl="1"/>
          <a:r>
            <a:rPr lang="ar-BH" sz="3600" b="1" dirty="0" smtClean="0"/>
            <a:t>التكاليف الكليّة</a:t>
          </a:r>
          <a:endParaRPr lang="ar-BH" sz="3600" b="1" dirty="0"/>
        </a:p>
      </dgm:t>
    </dgm:pt>
    <dgm:pt modelId="{DE29752B-8744-4558-B9C3-7BD958EA81DD}" type="parTrans" cxnId="{612BE3CB-67EA-463E-B72D-44F1EA85BB62}">
      <dgm:prSet/>
      <dgm:spPr/>
      <dgm:t>
        <a:bodyPr/>
        <a:lstStyle/>
        <a:p>
          <a:pPr rtl="1"/>
          <a:endParaRPr lang="ar-BH"/>
        </a:p>
      </dgm:t>
    </dgm:pt>
    <dgm:pt modelId="{6FC6D8BB-03DB-4DAA-9490-21DB985F1E01}" type="sibTrans" cxnId="{612BE3CB-67EA-463E-B72D-44F1EA85BB62}">
      <dgm:prSet/>
      <dgm:spPr/>
      <dgm:t>
        <a:bodyPr/>
        <a:lstStyle/>
        <a:p>
          <a:pPr rtl="1"/>
          <a:endParaRPr lang="ar-BH"/>
        </a:p>
      </dgm:t>
    </dgm:pt>
    <dgm:pt modelId="{19F256BB-0B8C-445B-8DDE-C475450F3CBB}" type="pres">
      <dgm:prSet presAssocID="{A85A6403-059D-423D-8EFD-9726470E4351}" presName="linearFlow" presStyleCnt="0">
        <dgm:presLayoutVars>
          <dgm:dir/>
          <dgm:resizeHandles val="exact"/>
        </dgm:presLayoutVars>
      </dgm:prSet>
      <dgm:spPr/>
    </dgm:pt>
    <dgm:pt modelId="{56642118-F78A-4EF9-AB16-EF26D054AA2F}" type="pres">
      <dgm:prSet presAssocID="{44A54478-E54F-4704-AED3-18B5F2501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19BE0-A580-4EED-BBF5-D9207D15FD7A}" type="pres">
      <dgm:prSet presAssocID="{685782ED-4970-4F75-9D29-B67959DD5A43}" presName="spacerL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58EE9AB-700C-4CF7-A6C1-BD5E9A288705}" type="pres">
      <dgm:prSet presAssocID="{685782ED-4970-4F75-9D29-B67959DD5A43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en-GB"/>
        </a:p>
      </dgm:t>
    </dgm:pt>
    <dgm:pt modelId="{3FF01369-35BA-4BB2-A974-52A76AA3F19B}" type="pres">
      <dgm:prSet presAssocID="{685782ED-4970-4F75-9D29-B67959DD5A43}" presName="spacer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0693FC5-7A80-49F3-9AB4-C9EC97077AFF}" type="pres">
      <dgm:prSet presAssocID="{19AD12D1-5C62-4310-AC8A-3F0834E5C8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85DA4B-076C-408D-90BC-643833277149}" type="pres">
      <dgm:prSet presAssocID="{8E6E30D8-3C3A-4FD9-8A7A-241B56DA2A85}" presName="spacerL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86216D41-D298-43A7-AF80-40FC4870AB6E}" type="pres">
      <dgm:prSet presAssocID="{8E6E30D8-3C3A-4FD9-8A7A-241B56DA2A8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075A4F3-07FF-458F-B8A7-6878E2A05723}" type="pres">
      <dgm:prSet presAssocID="{8E6E30D8-3C3A-4FD9-8A7A-241B56DA2A85}" presName="spacer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F0E533D-3174-40CE-98A4-C153AEF246D4}" type="pres">
      <dgm:prSet presAssocID="{E6D5BF76-29BA-452C-BE9F-4A78925383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897550E7-3D72-444D-8690-0AA93FCA1297}" type="presOf" srcId="{685782ED-4970-4F75-9D29-B67959DD5A43}" destId="{C58EE9AB-700C-4CF7-A6C1-BD5E9A288705}" srcOrd="0" destOrd="0" presId="urn:microsoft.com/office/officeart/2005/8/layout/equation1"/>
    <dgm:cxn modelId="{612BE3CB-67EA-463E-B72D-44F1EA85BB62}" srcId="{A85A6403-059D-423D-8EFD-9726470E4351}" destId="{E6D5BF76-29BA-452C-BE9F-4A789253837B}" srcOrd="2" destOrd="0" parTransId="{DE29752B-8744-4558-B9C3-7BD958EA81DD}" sibTransId="{6FC6D8BB-03DB-4DAA-9490-21DB985F1E01}"/>
    <dgm:cxn modelId="{5156540A-8E7F-4434-A9CF-5235D919DDC2}" type="presOf" srcId="{19AD12D1-5C62-4310-AC8A-3F0834E5C880}" destId="{C0693FC5-7A80-49F3-9AB4-C9EC97077AFF}" srcOrd="0" destOrd="0" presId="urn:microsoft.com/office/officeart/2005/8/layout/equation1"/>
    <dgm:cxn modelId="{F0DD7FBB-9EF5-484B-B359-D5D118BA2340}" type="presOf" srcId="{E6D5BF76-29BA-452C-BE9F-4A789253837B}" destId="{DF0E533D-3174-40CE-98A4-C153AEF246D4}" srcOrd="0" destOrd="0" presId="urn:microsoft.com/office/officeart/2005/8/layout/equation1"/>
    <dgm:cxn modelId="{F08FBBCB-54DA-41DB-861A-3FEBDD451FF6}" srcId="{A85A6403-059D-423D-8EFD-9726470E4351}" destId="{19AD12D1-5C62-4310-AC8A-3F0834E5C880}" srcOrd="1" destOrd="0" parTransId="{22ADBA9B-895B-4C81-B5A4-EC4BA076CCBB}" sibTransId="{8E6E30D8-3C3A-4FD9-8A7A-241B56DA2A85}"/>
    <dgm:cxn modelId="{D8D31536-BACD-4245-9ED1-AB4AF8D20E59}" type="presOf" srcId="{44A54478-E54F-4704-AED3-18B5F25012D9}" destId="{56642118-F78A-4EF9-AB16-EF26D054AA2F}" srcOrd="0" destOrd="0" presId="urn:microsoft.com/office/officeart/2005/8/layout/equation1"/>
    <dgm:cxn modelId="{6FF447AD-3C7F-408F-B100-A64410A45B89}" type="presOf" srcId="{8E6E30D8-3C3A-4FD9-8A7A-241B56DA2A85}" destId="{86216D41-D298-43A7-AF80-40FC4870AB6E}" srcOrd="0" destOrd="0" presId="urn:microsoft.com/office/officeart/2005/8/layout/equation1"/>
    <dgm:cxn modelId="{FAA787AE-C0DD-40A9-A790-32B87B0D65B2}" type="presOf" srcId="{A85A6403-059D-423D-8EFD-9726470E4351}" destId="{19F256BB-0B8C-445B-8DDE-C475450F3CBB}" srcOrd="0" destOrd="0" presId="urn:microsoft.com/office/officeart/2005/8/layout/equation1"/>
    <dgm:cxn modelId="{24C018CC-FBC0-4194-BEDB-E2ED8F9352B0}" srcId="{A85A6403-059D-423D-8EFD-9726470E4351}" destId="{44A54478-E54F-4704-AED3-18B5F25012D9}" srcOrd="0" destOrd="0" parTransId="{10661A7D-C3DC-4D7B-BF97-9E9042B6BF5B}" sibTransId="{685782ED-4970-4F75-9D29-B67959DD5A43}"/>
    <dgm:cxn modelId="{25F8DDB7-10E3-478E-9FF2-BE1D8C87642D}" type="presParOf" srcId="{19F256BB-0B8C-445B-8DDE-C475450F3CBB}" destId="{56642118-F78A-4EF9-AB16-EF26D054AA2F}" srcOrd="0" destOrd="0" presId="urn:microsoft.com/office/officeart/2005/8/layout/equation1"/>
    <dgm:cxn modelId="{0DE4F4E2-F314-46B1-91D6-0CE1F1FE33AA}" type="presParOf" srcId="{19F256BB-0B8C-445B-8DDE-C475450F3CBB}" destId="{26319BE0-A580-4EED-BBF5-D9207D15FD7A}" srcOrd="1" destOrd="0" presId="urn:microsoft.com/office/officeart/2005/8/layout/equation1"/>
    <dgm:cxn modelId="{AA681D98-7B1B-4CDB-94DD-899CF763FBDB}" type="presParOf" srcId="{19F256BB-0B8C-445B-8DDE-C475450F3CBB}" destId="{C58EE9AB-700C-4CF7-A6C1-BD5E9A288705}" srcOrd="2" destOrd="0" presId="urn:microsoft.com/office/officeart/2005/8/layout/equation1"/>
    <dgm:cxn modelId="{183BBD00-F011-407F-8E3C-81A1F491C127}" type="presParOf" srcId="{19F256BB-0B8C-445B-8DDE-C475450F3CBB}" destId="{3FF01369-35BA-4BB2-A974-52A76AA3F19B}" srcOrd="3" destOrd="0" presId="urn:microsoft.com/office/officeart/2005/8/layout/equation1"/>
    <dgm:cxn modelId="{60C4609C-FA7E-4B3E-8A49-CF8D32CE4CDD}" type="presParOf" srcId="{19F256BB-0B8C-445B-8DDE-C475450F3CBB}" destId="{C0693FC5-7A80-49F3-9AB4-C9EC97077AFF}" srcOrd="4" destOrd="0" presId="urn:microsoft.com/office/officeart/2005/8/layout/equation1"/>
    <dgm:cxn modelId="{4549F335-275E-4FC6-BC94-AEE6D8354D68}" type="presParOf" srcId="{19F256BB-0B8C-445B-8DDE-C475450F3CBB}" destId="{8D85DA4B-076C-408D-90BC-643833277149}" srcOrd="5" destOrd="0" presId="urn:microsoft.com/office/officeart/2005/8/layout/equation1"/>
    <dgm:cxn modelId="{5C02AF41-140C-442F-A673-7E7AE9243AE4}" type="presParOf" srcId="{19F256BB-0B8C-445B-8DDE-C475450F3CBB}" destId="{86216D41-D298-43A7-AF80-40FC4870AB6E}" srcOrd="6" destOrd="0" presId="urn:microsoft.com/office/officeart/2005/8/layout/equation1"/>
    <dgm:cxn modelId="{471BE71F-22CA-49DE-9E67-6D4070AAE94B}" type="presParOf" srcId="{19F256BB-0B8C-445B-8DDE-C475450F3CBB}" destId="{0075A4F3-07FF-458F-B8A7-6878E2A05723}" srcOrd="7" destOrd="0" presId="urn:microsoft.com/office/officeart/2005/8/layout/equation1"/>
    <dgm:cxn modelId="{D9D5A439-8E25-479F-9DBD-A24147D7162E}" type="presParOf" srcId="{19F256BB-0B8C-445B-8DDE-C475450F3CBB}" destId="{DF0E533D-3174-40CE-98A4-C153AEF246D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A6403-059D-423D-8EFD-9726470E435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4A54478-E54F-4704-AED3-18B5F25012D9}">
      <dgm:prSet phldrT="[Text]" custT="1"/>
      <dgm:spPr>
        <a:solidFill>
          <a:srgbClr val="0000FF"/>
        </a:solidFill>
      </dgm:spPr>
      <dgm:t>
        <a:bodyPr/>
        <a:lstStyle/>
        <a:p>
          <a:pPr rtl="1"/>
          <a:r>
            <a:rPr lang="ar-BH" sz="2800" b="1" dirty="0" smtClean="0"/>
            <a:t>عدد الوحدات المنتجة</a:t>
          </a:r>
          <a:endParaRPr lang="ar-BH" sz="2800" b="1" dirty="0"/>
        </a:p>
      </dgm:t>
    </dgm:pt>
    <dgm:pt modelId="{10661A7D-C3DC-4D7B-BF97-9E9042B6BF5B}" type="parTrans" cxnId="{24C018CC-FBC0-4194-BEDB-E2ED8F9352B0}">
      <dgm:prSet/>
      <dgm:spPr/>
      <dgm:t>
        <a:bodyPr/>
        <a:lstStyle/>
        <a:p>
          <a:pPr rtl="1"/>
          <a:endParaRPr lang="ar-BH" sz="1400"/>
        </a:p>
      </dgm:t>
    </dgm:pt>
    <dgm:pt modelId="{685782ED-4970-4F75-9D29-B67959DD5A43}" type="sibTrans" cxnId="{24C018CC-FBC0-4194-BEDB-E2ED8F9352B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1"/>
          <a:endParaRPr lang="ar-BH" sz="1200" dirty="0"/>
        </a:p>
      </dgm:t>
    </dgm:pt>
    <dgm:pt modelId="{19AD12D1-5C62-4310-AC8A-3F0834E5C880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ar-BH" sz="2800" b="1" dirty="0" smtClean="0">
              <a:solidFill>
                <a:schemeClr val="tx1"/>
              </a:solidFill>
            </a:rPr>
            <a:t>التكاليف الكليّة</a:t>
          </a:r>
          <a:endParaRPr lang="ar-BH" sz="2800" b="1" dirty="0">
            <a:solidFill>
              <a:schemeClr val="tx1"/>
            </a:solidFill>
          </a:endParaRPr>
        </a:p>
      </dgm:t>
    </dgm:pt>
    <dgm:pt modelId="{22ADBA9B-895B-4C81-B5A4-EC4BA076CCBB}" type="parTrans" cxnId="{F08FBBCB-54DA-41DB-861A-3FEBDD451FF6}">
      <dgm:prSet/>
      <dgm:spPr/>
      <dgm:t>
        <a:bodyPr/>
        <a:lstStyle/>
        <a:p>
          <a:pPr rtl="1"/>
          <a:endParaRPr lang="ar-BH" sz="1400"/>
        </a:p>
      </dgm:t>
    </dgm:pt>
    <dgm:pt modelId="{8E6E30D8-3C3A-4FD9-8A7A-241B56DA2A85}" type="sibTrans" cxnId="{F08FBBCB-54DA-41DB-861A-3FEBDD451FF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1"/>
          <a:endParaRPr lang="ar-BH" sz="3200"/>
        </a:p>
      </dgm:t>
    </dgm:pt>
    <dgm:pt modelId="{E6D5BF76-29BA-452C-BE9F-4A789253837B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ar-BH" sz="2800" b="1" dirty="0" smtClean="0"/>
            <a:t>متوسط التكاليف</a:t>
          </a:r>
          <a:endParaRPr lang="ar-BH" sz="2800" b="1" dirty="0"/>
        </a:p>
      </dgm:t>
    </dgm:pt>
    <dgm:pt modelId="{DE29752B-8744-4558-B9C3-7BD958EA81DD}" type="parTrans" cxnId="{612BE3CB-67EA-463E-B72D-44F1EA85BB62}">
      <dgm:prSet/>
      <dgm:spPr/>
      <dgm:t>
        <a:bodyPr/>
        <a:lstStyle/>
        <a:p>
          <a:pPr rtl="1"/>
          <a:endParaRPr lang="ar-BH" sz="1400"/>
        </a:p>
      </dgm:t>
    </dgm:pt>
    <dgm:pt modelId="{6FC6D8BB-03DB-4DAA-9490-21DB985F1E01}" type="sibTrans" cxnId="{612BE3CB-67EA-463E-B72D-44F1EA85BB62}">
      <dgm:prSet/>
      <dgm:spPr/>
      <dgm:t>
        <a:bodyPr/>
        <a:lstStyle/>
        <a:p>
          <a:pPr rtl="1"/>
          <a:endParaRPr lang="ar-BH" sz="1400"/>
        </a:p>
      </dgm:t>
    </dgm:pt>
    <dgm:pt modelId="{19F256BB-0B8C-445B-8DDE-C475450F3CBB}" type="pres">
      <dgm:prSet presAssocID="{A85A6403-059D-423D-8EFD-9726470E4351}" presName="linearFlow" presStyleCnt="0">
        <dgm:presLayoutVars>
          <dgm:dir/>
          <dgm:resizeHandles val="exact"/>
        </dgm:presLayoutVars>
      </dgm:prSet>
      <dgm:spPr/>
    </dgm:pt>
    <dgm:pt modelId="{56642118-F78A-4EF9-AB16-EF26D054AA2F}" type="pres">
      <dgm:prSet presAssocID="{44A54478-E54F-4704-AED3-18B5F2501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19BE0-A580-4EED-BBF5-D9207D15FD7A}" type="pres">
      <dgm:prSet presAssocID="{685782ED-4970-4F75-9D29-B67959DD5A43}" presName="spacerL" presStyleCnt="0"/>
      <dgm:spPr/>
    </dgm:pt>
    <dgm:pt modelId="{C58EE9AB-700C-4CF7-A6C1-BD5E9A288705}" type="pres">
      <dgm:prSet presAssocID="{685782ED-4970-4F75-9D29-B67959DD5A43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GB"/>
        </a:p>
      </dgm:t>
    </dgm:pt>
    <dgm:pt modelId="{3FF01369-35BA-4BB2-A974-52A76AA3F19B}" type="pres">
      <dgm:prSet presAssocID="{685782ED-4970-4F75-9D29-B67959DD5A43}" presName="spacerR" presStyleCnt="0"/>
      <dgm:spPr/>
    </dgm:pt>
    <dgm:pt modelId="{C0693FC5-7A80-49F3-9AB4-C9EC97077AFF}" type="pres">
      <dgm:prSet presAssocID="{19AD12D1-5C62-4310-AC8A-3F0834E5C8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85DA4B-076C-408D-90BC-643833277149}" type="pres">
      <dgm:prSet presAssocID="{8E6E30D8-3C3A-4FD9-8A7A-241B56DA2A85}" presName="spacerL" presStyleCnt="0"/>
      <dgm:spPr/>
    </dgm:pt>
    <dgm:pt modelId="{86216D41-D298-43A7-AF80-40FC4870AB6E}" type="pres">
      <dgm:prSet presAssocID="{8E6E30D8-3C3A-4FD9-8A7A-241B56DA2A8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075A4F3-07FF-458F-B8A7-6878E2A05723}" type="pres">
      <dgm:prSet presAssocID="{8E6E30D8-3C3A-4FD9-8A7A-241B56DA2A85}" presName="spacerR" presStyleCnt="0"/>
      <dgm:spPr/>
    </dgm:pt>
    <dgm:pt modelId="{DF0E533D-3174-40CE-98A4-C153AEF246D4}" type="pres">
      <dgm:prSet presAssocID="{E6D5BF76-29BA-452C-BE9F-4A78925383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33160D5B-FBCD-42BD-B80B-B0F9562B395D}" type="presOf" srcId="{19AD12D1-5C62-4310-AC8A-3F0834E5C880}" destId="{C0693FC5-7A80-49F3-9AB4-C9EC97077AFF}" srcOrd="0" destOrd="0" presId="urn:microsoft.com/office/officeart/2005/8/layout/equation1"/>
    <dgm:cxn modelId="{BBEBB76C-451A-48C1-BD64-B702C23A89B4}" type="presOf" srcId="{685782ED-4970-4F75-9D29-B67959DD5A43}" destId="{C58EE9AB-700C-4CF7-A6C1-BD5E9A288705}" srcOrd="0" destOrd="0" presId="urn:microsoft.com/office/officeart/2005/8/layout/equation1"/>
    <dgm:cxn modelId="{612BE3CB-67EA-463E-B72D-44F1EA85BB62}" srcId="{A85A6403-059D-423D-8EFD-9726470E4351}" destId="{E6D5BF76-29BA-452C-BE9F-4A789253837B}" srcOrd="2" destOrd="0" parTransId="{DE29752B-8744-4558-B9C3-7BD958EA81DD}" sibTransId="{6FC6D8BB-03DB-4DAA-9490-21DB985F1E01}"/>
    <dgm:cxn modelId="{2390EF6F-FFE7-49C0-ADD4-B519805541BB}" type="presOf" srcId="{A85A6403-059D-423D-8EFD-9726470E4351}" destId="{19F256BB-0B8C-445B-8DDE-C475450F3CBB}" srcOrd="0" destOrd="0" presId="urn:microsoft.com/office/officeart/2005/8/layout/equation1"/>
    <dgm:cxn modelId="{225A18F0-F01E-4BA1-8DDD-3B76BC3A4924}" type="presOf" srcId="{8E6E30D8-3C3A-4FD9-8A7A-241B56DA2A85}" destId="{86216D41-D298-43A7-AF80-40FC4870AB6E}" srcOrd="0" destOrd="0" presId="urn:microsoft.com/office/officeart/2005/8/layout/equation1"/>
    <dgm:cxn modelId="{F08FBBCB-54DA-41DB-861A-3FEBDD451FF6}" srcId="{A85A6403-059D-423D-8EFD-9726470E4351}" destId="{19AD12D1-5C62-4310-AC8A-3F0834E5C880}" srcOrd="1" destOrd="0" parTransId="{22ADBA9B-895B-4C81-B5A4-EC4BA076CCBB}" sibTransId="{8E6E30D8-3C3A-4FD9-8A7A-241B56DA2A85}"/>
    <dgm:cxn modelId="{24C018CC-FBC0-4194-BEDB-E2ED8F9352B0}" srcId="{A85A6403-059D-423D-8EFD-9726470E4351}" destId="{44A54478-E54F-4704-AED3-18B5F25012D9}" srcOrd="0" destOrd="0" parTransId="{10661A7D-C3DC-4D7B-BF97-9E9042B6BF5B}" sibTransId="{685782ED-4970-4F75-9D29-B67959DD5A43}"/>
    <dgm:cxn modelId="{AF366C67-61B8-4D16-80F2-4B9301274571}" type="presOf" srcId="{E6D5BF76-29BA-452C-BE9F-4A789253837B}" destId="{DF0E533D-3174-40CE-98A4-C153AEF246D4}" srcOrd="0" destOrd="0" presId="urn:microsoft.com/office/officeart/2005/8/layout/equation1"/>
    <dgm:cxn modelId="{0A36DA7F-57DC-4FFE-8078-D6C67271D0D7}" type="presOf" srcId="{44A54478-E54F-4704-AED3-18B5F25012D9}" destId="{56642118-F78A-4EF9-AB16-EF26D054AA2F}" srcOrd="0" destOrd="0" presId="urn:microsoft.com/office/officeart/2005/8/layout/equation1"/>
    <dgm:cxn modelId="{15539164-AC96-4B4B-B28D-52B58C33E472}" type="presParOf" srcId="{19F256BB-0B8C-445B-8DDE-C475450F3CBB}" destId="{56642118-F78A-4EF9-AB16-EF26D054AA2F}" srcOrd="0" destOrd="0" presId="urn:microsoft.com/office/officeart/2005/8/layout/equation1"/>
    <dgm:cxn modelId="{8C4E37F8-4283-40E2-8129-0B193199868E}" type="presParOf" srcId="{19F256BB-0B8C-445B-8DDE-C475450F3CBB}" destId="{26319BE0-A580-4EED-BBF5-D9207D15FD7A}" srcOrd="1" destOrd="0" presId="urn:microsoft.com/office/officeart/2005/8/layout/equation1"/>
    <dgm:cxn modelId="{AA409777-3D54-4A22-87AE-EDA90DD80A62}" type="presParOf" srcId="{19F256BB-0B8C-445B-8DDE-C475450F3CBB}" destId="{C58EE9AB-700C-4CF7-A6C1-BD5E9A288705}" srcOrd="2" destOrd="0" presId="urn:microsoft.com/office/officeart/2005/8/layout/equation1"/>
    <dgm:cxn modelId="{156CC413-478E-4CBC-91F0-9FE8F8ECA0D6}" type="presParOf" srcId="{19F256BB-0B8C-445B-8DDE-C475450F3CBB}" destId="{3FF01369-35BA-4BB2-A974-52A76AA3F19B}" srcOrd="3" destOrd="0" presId="urn:microsoft.com/office/officeart/2005/8/layout/equation1"/>
    <dgm:cxn modelId="{54BCBE75-5739-4C6D-802A-FCF23F5DDAE1}" type="presParOf" srcId="{19F256BB-0B8C-445B-8DDE-C475450F3CBB}" destId="{C0693FC5-7A80-49F3-9AB4-C9EC97077AFF}" srcOrd="4" destOrd="0" presId="urn:microsoft.com/office/officeart/2005/8/layout/equation1"/>
    <dgm:cxn modelId="{42E1F6F2-460F-4C37-9BA5-DC9019A5428D}" type="presParOf" srcId="{19F256BB-0B8C-445B-8DDE-C475450F3CBB}" destId="{8D85DA4B-076C-408D-90BC-643833277149}" srcOrd="5" destOrd="0" presId="urn:microsoft.com/office/officeart/2005/8/layout/equation1"/>
    <dgm:cxn modelId="{0E2ABDB4-6D57-4DD9-8680-AB248B3CF491}" type="presParOf" srcId="{19F256BB-0B8C-445B-8DDE-C475450F3CBB}" destId="{86216D41-D298-43A7-AF80-40FC4870AB6E}" srcOrd="6" destOrd="0" presId="urn:microsoft.com/office/officeart/2005/8/layout/equation1"/>
    <dgm:cxn modelId="{586BFC10-2A3B-4EAF-9A45-13A12D63B6FA}" type="presParOf" srcId="{19F256BB-0B8C-445B-8DDE-C475450F3CBB}" destId="{0075A4F3-07FF-458F-B8A7-6878E2A05723}" srcOrd="7" destOrd="0" presId="urn:microsoft.com/office/officeart/2005/8/layout/equation1"/>
    <dgm:cxn modelId="{A4EC8588-8FD8-40C2-AAA8-0CC4E59A6AA4}" type="presParOf" srcId="{19F256BB-0B8C-445B-8DDE-C475450F3CBB}" destId="{DF0E533D-3174-40CE-98A4-C153AEF246D4}" srcOrd="8" destOrd="0" presId="urn:microsoft.com/office/officeart/2005/8/layout/equation1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5A6403-059D-423D-8EFD-9726470E4351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44A54478-E54F-4704-AED3-18B5F25012D9}">
      <dgm:prSet phldrT="[Text]" custT="1"/>
      <dgm:spPr/>
      <dgm:t>
        <a:bodyPr/>
        <a:lstStyle/>
        <a:p>
          <a:pPr rtl="1"/>
          <a:r>
            <a:rPr lang="ar-BH" sz="1600" b="1" dirty="0" smtClean="0"/>
            <a:t>عدد الوحدات المنتجة</a:t>
          </a:r>
          <a:endParaRPr lang="ar-BH" sz="1600" b="1" dirty="0"/>
        </a:p>
      </dgm:t>
    </dgm:pt>
    <dgm:pt modelId="{10661A7D-C3DC-4D7B-BF97-9E9042B6BF5B}" type="parTrans" cxnId="{24C018CC-FBC0-4194-BEDB-E2ED8F9352B0}">
      <dgm:prSet/>
      <dgm:spPr/>
      <dgm:t>
        <a:bodyPr/>
        <a:lstStyle/>
        <a:p>
          <a:pPr rtl="1"/>
          <a:endParaRPr lang="ar-BH" sz="1000"/>
        </a:p>
      </dgm:t>
    </dgm:pt>
    <dgm:pt modelId="{685782ED-4970-4F75-9D29-B67959DD5A43}" type="sibTrans" cxnId="{24C018CC-FBC0-4194-BEDB-E2ED8F9352B0}">
      <dgm:prSet custT="1"/>
      <dgm:spPr/>
      <dgm:t>
        <a:bodyPr/>
        <a:lstStyle/>
        <a:p>
          <a:pPr rtl="1"/>
          <a:endParaRPr lang="ar-BH" sz="900" dirty="0"/>
        </a:p>
      </dgm:t>
    </dgm:pt>
    <dgm:pt modelId="{19AD12D1-5C62-4310-AC8A-3F0834E5C880}">
      <dgm:prSet phldrT="[Text]" custT="1"/>
      <dgm:spPr/>
      <dgm:t>
        <a:bodyPr/>
        <a:lstStyle/>
        <a:p>
          <a:pPr rtl="1"/>
          <a:r>
            <a:rPr lang="ar-BH" sz="1600" b="1" smtClean="0"/>
            <a:t>مجموع التكاليف المتغيرة</a:t>
          </a:r>
          <a:endParaRPr lang="ar-BH" sz="1600" b="1" dirty="0"/>
        </a:p>
      </dgm:t>
    </dgm:pt>
    <dgm:pt modelId="{22ADBA9B-895B-4C81-B5A4-EC4BA076CCBB}" type="parTrans" cxnId="{F08FBBCB-54DA-41DB-861A-3FEBDD451FF6}">
      <dgm:prSet/>
      <dgm:spPr/>
      <dgm:t>
        <a:bodyPr/>
        <a:lstStyle/>
        <a:p>
          <a:pPr rtl="1"/>
          <a:endParaRPr lang="ar-BH" sz="1000"/>
        </a:p>
      </dgm:t>
    </dgm:pt>
    <dgm:pt modelId="{8E6E30D8-3C3A-4FD9-8A7A-241B56DA2A85}" type="sibTrans" cxnId="{F08FBBCB-54DA-41DB-861A-3FEBDD451FF6}">
      <dgm:prSet custT="1"/>
      <dgm:spPr/>
      <dgm:t>
        <a:bodyPr/>
        <a:lstStyle/>
        <a:p>
          <a:pPr rtl="1"/>
          <a:endParaRPr lang="ar-BH" sz="1800"/>
        </a:p>
      </dgm:t>
    </dgm:pt>
    <dgm:pt modelId="{E6D5BF76-29BA-452C-BE9F-4A789253837B}">
      <dgm:prSet phldrT="[Text]" custT="1"/>
      <dgm:spPr/>
      <dgm:t>
        <a:bodyPr/>
        <a:lstStyle/>
        <a:p>
          <a:pPr rtl="1"/>
          <a:r>
            <a:rPr lang="ar-BH" sz="1600" b="1" dirty="0" smtClean="0"/>
            <a:t>متوسط التكاليف المتغيرة</a:t>
          </a:r>
          <a:endParaRPr lang="ar-BH" sz="1600" b="1" dirty="0"/>
        </a:p>
      </dgm:t>
    </dgm:pt>
    <dgm:pt modelId="{DE29752B-8744-4558-B9C3-7BD958EA81DD}" type="parTrans" cxnId="{612BE3CB-67EA-463E-B72D-44F1EA85BB62}">
      <dgm:prSet/>
      <dgm:spPr/>
      <dgm:t>
        <a:bodyPr/>
        <a:lstStyle/>
        <a:p>
          <a:pPr rtl="1"/>
          <a:endParaRPr lang="ar-BH" sz="1000"/>
        </a:p>
      </dgm:t>
    </dgm:pt>
    <dgm:pt modelId="{6FC6D8BB-03DB-4DAA-9490-21DB985F1E01}" type="sibTrans" cxnId="{612BE3CB-67EA-463E-B72D-44F1EA85BB62}">
      <dgm:prSet/>
      <dgm:spPr/>
      <dgm:t>
        <a:bodyPr/>
        <a:lstStyle/>
        <a:p>
          <a:pPr rtl="1"/>
          <a:endParaRPr lang="ar-BH" sz="1000"/>
        </a:p>
      </dgm:t>
    </dgm:pt>
    <dgm:pt modelId="{19F256BB-0B8C-445B-8DDE-C475450F3CBB}" type="pres">
      <dgm:prSet presAssocID="{A85A6403-059D-423D-8EFD-9726470E4351}" presName="linearFlow" presStyleCnt="0">
        <dgm:presLayoutVars>
          <dgm:dir/>
          <dgm:resizeHandles val="exact"/>
        </dgm:presLayoutVars>
      </dgm:prSet>
      <dgm:spPr/>
    </dgm:pt>
    <dgm:pt modelId="{56642118-F78A-4EF9-AB16-EF26D054AA2F}" type="pres">
      <dgm:prSet presAssocID="{44A54478-E54F-4704-AED3-18B5F2501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19BE0-A580-4EED-BBF5-D9207D15FD7A}" type="pres">
      <dgm:prSet presAssocID="{685782ED-4970-4F75-9D29-B67959DD5A43}" presName="spacerL" presStyleCnt="0"/>
      <dgm:spPr/>
    </dgm:pt>
    <dgm:pt modelId="{C58EE9AB-700C-4CF7-A6C1-BD5E9A288705}" type="pres">
      <dgm:prSet presAssocID="{685782ED-4970-4F75-9D29-B67959DD5A43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GB"/>
        </a:p>
      </dgm:t>
    </dgm:pt>
    <dgm:pt modelId="{3FF01369-35BA-4BB2-A974-52A76AA3F19B}" type="pres">
      <dgm:prSet presAssocID="{685782ED-4970-4F75-9D29-B67959DD5A43}" presName="spacerR" presStyleCnt="0"/>
      <dgm:spPr/>
    </dgm:pt>
    <dgm:pt modelId="{C0693FC5-7A80-49F3-9AB4-C9EC97077AFF}" type="pres">
      <dgm:prSet presAssocID="{19AD12D1-5C62-4310-AC8A-3F0834E5C8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85DA4B-076C-408D-90BC-643833277149}" type="pres">
      <dgm:prSet presAssocID="{8E6E30D8-3C3A-4FD9-8A7A-241B56DA2A85}" presName="spacerL" presStyleCnt="0"/>
      <dgm:spPr/>
    </dgm:pt>
    <dgm:pt modelId="{86216D41-D298-43A7-AF80-40FC4870AB6E}" type="pres">
      <dgm:prSet presAssocID="{8E6E30D8-3C3A-4FD9-8A7A-241B56DA2A8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075A4F3-07FF-458F-B8A7-6878E2A05723}" type="pres">
      <dgm:prSet presAssocID="{8E6E30D8-3C3A-4FD9-8A7A-241B56DA2A85}" presName="spacerR" presStyleCnt="0"/>
      <dgm:spPr/>
    </dgm:pt>
    <dgm:pt modelId="{DF0E533D-3174-40CE-98A4-C153AEF246D4}" type="pres">
      <dgm:prSet presAssocID="{E6D5BF76-29BA-452C-BE9F-4A78925383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612BE3CB-67EA-463E-B72D-44F1EA85BB62}" srcId="{A85A6403-059D-423D-8EFD-9726470E4351}" destId="{E6D5BF76-29BA-452C-BE9F-4A789253837B}" srcOrd="2" destOrd="0" parTransId="{DE29752B-8744-4558-B9C3-7BD958EA81DD}" sibTransId="{6FC6D8BB-03DB-4DAA-9490-21DB985F1E01}"/>
    <dgm:cxn modelId="{079CB86C-FCB0-4075-9D62-F5E92A07C08E}" type="presOf" srcId="{19AD12D1-5C62-4310-AC8A-3F0834E5C880}" destId="{C0693FC5-7A80-49F3-9AB4-C9EC97077AFF}" srcOrd="0" destOrd="0" presId="urn:microsoft.com/office/officeart/2005/8/layout/equation1"/>
    <dgm:cxn modelId="{AF3D14D8-D084-4582-955F-17BCF41D3448}" type="presOf" srcId="{8E6E30D8-3C3A-4FD9-8A7A-241B56DA2A85}" destId="{86216D41-D298-43A7-AF80-40FC4870AB6E}" srcOrd="0" destOrd="0" presId="urn:microsoft.com/office/officeart/2005/8/layout/equation1"/>
    <dgm:cxn modelId="{333249C0-C794-447D-9C66-A200F90940BA}" type="presOf" srcId="{44A54478-E54F-4704-AED3-18B5F25012D9}" destId="{56642118-F78A-4EF9-AB16-EF26D054AA2F}" srcOrd="0" destOrd="0" presId="urn:microsoft.com/office/officeart/2005/8/layout/equation1"/>
    <dgm:cxn modelId="{20A5C382-872B-4C09-82D7-574948DA5DAB}" type="presOf" srcId="{E6D5BF76-29BA-452C-BE9F-4A789253837B}" destId="{DF0E533D-3174-40CE-98A4-C153AEF246D4}" srcOrd="0" destOrd="0" presId="urn:microsoft.com/office/officeart/2005/8/layout/equation1"/>
    <dgm:cxn modelId="{F08FBBCB-54DA-41DB-861A-3FEBDD451FF6}" srcId="{A85A6403-059D-423D-8EFD-9726470E4351}" destId="{19AD12D1-5C62-4310-AC8A-3F0834E5C880}" srcOrd="1" destOrd="0" parTransId="{22ADBA9B-895B-4C81-B5A4-EC4BA076CCBB}" sibTransId="{8E6E30D8-3C3A-4FD9-8A7A-241B56DA2A85}"/>
    <dgm:cxn modelId="{5B07A674-1D9E-49BF-8340-B46BF65F0EF6}" type="presOf" srcId="{A85A6403-059D-423D-8EFD-9726470E4351}" destId="{19F256BB-0B8C-445B-8DDE-C475450F3CBB}" srcOrd="0" destOrd="0" presId="urn:microsoft.com/office/officeart/2005/8/layout/equation1"/>
    <dgm:cxn modelId="{24C018CC-FBC0-4194-BEDB-E2ED8F9352B0}" srcId="{A85A6403-059D-423D-8EFD-9726470E4351}" destId="{44A54478-E54F-4704-AED3-18B5F25012D9}" srcOrd="0" destOrd="0" parTransId="{10661A7D-C3DC-4D7B-BF97-9E9042B6BF5B}" sibTransId="{685782ED-4970-4F75-9D29-B67959DD5A43}"/>
    <dgm:cxn modelId="{09775F51-1E64-4551-8346-675A73644E30}" type="presOf" srcId="{685782ED-4970-4F75-9D29-B67959DD5A43}" destId="{C58EE9AB-700C-4CF7-A6C1-BD5E9A288705}" srcOrd="0" destOrd="0" presId="urn:microsoft.com/office/officeart/2005/8/layout/equation1"/>
    <dgm:cxn modelId="{0E854883-9A9B-4C3D-9D3B-982AF61796A0}" type="presParOf" srcId="{19F256BB-0B8C-445B-8DDE-C475450F3CBB}" destId="{56642118-F78A-4EF9-AB16-EF26D054AA2F}" srcOrd="0" destOrd="0" presId="urn:microsoft.com/office/officeart/2005/8/layout/equation1"/>
    <dgm:cxn modelId="{EEE4DABE-DC94-459F-BC26-8EDE93846EAE}" type="presParOf" srcId="{19F256BB-0B8C-445B-8DDE-C475450F3CBB}" destId="{26319BE0-A580-4EED-BBF5-D9207D15FD7A}" srcOrd="1" destOrd="0" presId="urn:microsoft.com/office/officeart/2005/8/layout/equation1"/>
    <dgm:cxn modelId="{9EA4ECCB-EDF6-47B5-91FD-15BB1F7883D8}" type="presParOf" srcId="{19F256BB-0B8C-445B-8DDE-C475450F3CBB}" destId="{C58EE9AB-700C-4CF7-A6C1-BD5E9A288705}" srcOrd="2" destOrd="0" presId="urn:microsoft.com/office/officeart/2005/8/layout/equation1"/>
    <dgm:cxn modelId="{BEA744D6-A305-42D5-A6BA-63D688AA0143}" type="presParOf" srcId="{19F256BB-0B8C-445B-8DDE-C475450F3CBB}" destId="{3FF01369-35BA-4BB2-A974-52A76AA3F19B}" srcOrd="3" destOrd="0" presId="urn:microsoft.com/office/officeart/2005/8/layout/equation1"/>
    <dgm:cxn modelId="{867DFF6A-74DD-41EC-A4F5-23E6CB19890B}" type="presParOf" srcId="{19F256BB-0B8C-445B-8DDE-C475450F3CBB}" destId="{C0693FC5-7A80-49F3-9AB4-C9EC97077AFF}" srcOrd="4" destOrd="0" presId="urn:microsoft.com/office/officeart/2005/8/layout/equation1"/>
    <dgm:cxn modelId="{FF977FF6-AFFF-427D-BF19-B17DC65FBE07}" type="presParOf" srcId="{19F256BB-0B8C-445B-8DDE-C475450F3CBB}" destId="{8D85DA4B-076C-408D-90BC-643833277149}" srcOrd="5" destOrd="0" presId="urn:microsoft.com/office/officeart/2005/8/layout/equation1"/>
    <dgm:cxn modelId="{E45A83E5-6332-4C16-A6C0-0F987369419F}" type="presParOf" srcId="{19F256BB-0B8C-445B-8DDE-C475450F3CBB}" destId="{86216D41-D298-43A7-AF80-40FC4870AB6E}" srcOrd="6" destOrd="0" presId="urn:microsoft.com/office/officeart/2005/8/layout/equation1"/>
    <dgm:cxn modelId="{784FB01D-1C44-45AA-825A-B423D46899BF}" type="presParOf" srcId="{19F256BB-0B8C-445B-8DDE-C475450F3CBB}" destId="{0075A4F3-07FF-458F-B8A7-6878E2A05723}" srcOrd="7" destOrd="0" presId="urn:microsoft.com/office/officeart/2005/8/layout/equation1"/>
    <dgm:cxn modelId="{93F88CA4-75F5-4F0E-BF09-B6BDAB84A5C6}" type="presParOf" srcId="{19F256BB-0B8C-445B-8DDE-C475450F3CBB}" destId="{DF0E533D-3174-40CE-98A4-C153AEF246D4}" srcOrd="8" destOrd="0" presId="urn:microsoft.com/office/officeart/2005/8/layout/equation1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A6403-059D-423D-8EFD-9726470E4351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44A54478-E54F-4704-AED3-18B5F25012D9}">
      <dgm:prSet phldrT="[Text]" custT="1"/>
      <dgm:spPr/>
      <dgm:t>
        <a:bodyPr/>
        <a:lstStyle/>
        <a:p>
          <a:pPr rtl="1"/>
          <a:r>
            <a:rPr lang="ar-BH" sz="1600" b="1" dirty="0" smtClean="0"/>
            <a:t>عدد الوحدات المنتجة</a:t>
          </a:r>
          <a:endParaRPr lang="ar-BH" sz="1600" b="1" dirty="0"/>
        </a:p>
      </dgm:t>
    </dgm:pt>
    <dgm:pt modelId="{10661A7D-C3DC-4D7B-BF97-9E9042B6BF5B}" type="parTrans" cxnId="{24C018CC-FBC0-4194-BEDB-E2ED8F9352B0}">
      <dgm:prSet/>
      <dgm:spPr/>
      <dgm:t>
        <a:bodyPr/>
        <a:lstStyle/>
        <a:p>
          <a:pPr rtl="1"/>
          <a:endParaRPr lang="ar-BH" sz="1000"/>
        </a:p>
      </dgm:t>
    </dgm:pt>
    <dgm:pt modelId="{685782ED-4970-4F75-9D29-B67959DD5A43}" type="sibTrans" cxnId="{24C018CC-FBC0-4194-BEDB-E2ED8F9352B0}">
      <dgm:prSet custT="1"/>
      <dgm:spPr/>
      <dgm:t>
        <a:bodyPr/>
        <a:lstStyle/>
        <a:p>
          <a:pPr rtl="1"/>
          <a:endParaRPr lang="ar-BH" sz="900" dirty="0"/>
        </a:p>
      </dgm:t>
    </dgm:pt>
    <dgm:pt modelId="{19AD12D1-5C62-4310-AC8A-3F0834E5C880}">
      <dgm:prSet phldrT="[Text]" custT="1"/>
      <dgm:spPr/>
      <dgm:t>
        <a:bodyPr/>
        <a:lstStyle/>
        <a:p>
          <a:pPr rtl="1"/>
          <a:r>
            <a:rPr lang="ar-BH" sz="1600" b="1" smtClean="0"/>
            <a:t>مجموع التكاليف الثابتة</a:t>
          </a:r>
          <a:endParaRPr lang="ar-BH" sz="1600" b="1" dirty="0"/>
        </a:p>
      </dgm:t>
    </dgm:pt>
    <dgm:pt modelId="{22ADBA9B-895B-4C81-B5A4-EC4BA076CCBB}" type="parTrans" cxnId="{F08FBBCB-54DA-41DB-861A-3FEBDD451FF6}">
      <dgm:prSet/>
      <dgm:spPr/>
      <dgm:t>
        <a:bodyPr/>
        <a:lstStyle/>
        <a:p>
          <a:pPr rtl="1"/>
          <a:endParaRPr lang="ar-BH" sz="1000"/>
        </a:p>
      </dgm:t>
    </dgm:pt>
    <dgm:pt modelId="{8E6E30D8-3C3A-4FD9-8A7A-241B56DA2A85}" type="sibTrans" cxnId="{F08FBBCB-54DA-41DB-861A-3FEBDD451FF6}">
      <dgm:prSet custT="1"/>
      <dgm:spPr/>
      <dgm:t>
        <a:bodyPr/>
        <a:lstStyle/>
        <a:p>
          <a:pPr rtl="1"/>
          <a:endParaRPr lang="ar-BH" sz="1800"/>
        </a:p>
      </dgm:t>
    </dgm:pt>
    <dgm:pt modelId="{E6D5BF76-29BA-452C-BE9F-4A789253837B}">
      <dgm:prSet phldrT="[Text]" custT="1"/>
      <dgm:spPr/>
      <dgm:t>
        <a:bodyPr/>
        <a:lstStyle/>
        <a:p>
          <a:pPr rtl="1"/>
          <a:r>
            <a:rPr lang="ar-BH" sz="1600" b="1" dirty="0" smtClean="0"/>
            <a:t>متوسط التكاليف الثابتة</a:t>
          </a:r>
          <a:endParaRPr lang="ar-BH" sz="1600" b="1" dirty="0"/>
        </a:p>
      </dgm:t>
    </dgm:pt>
    <dgm:pt modelId="{DE29752B-8744-4558-B9C3-7BD958EA81DD}" type="parTrans" cxnId="{612BE3CB-67EA-463E-B72D-44F1EA85BB62}">
      <dgm:prSet/>
      <dgm:spPr/>
      <dgm:t>
        <a:bodyPr/>
        <a:lstStyle/>
        <a:p>
          <a:pPr rtl="1"/>
          <a:endParaRPr lang="ar-BH" sz="1000"/>
        </a:p>
      </dgm:t>
    </dgm:pt>
    <dgm:pt modelId="{6FC6D8BB-03DB-4DAA-9490-21DB985F1E01}" type="sibTrans" cxnId="{612BE3CB-67EA-463E-B72D-44F1EA85BB62}">
      <dgm:prSet/>
      <dgm:spPr/>
      <dgm:t>
        <a:bodyPr/>
        <a:lstStyle/>
        <a:p>
          <a:pPr rtl="1"/>
          <a:endParaRPr lang="ar-BH" sz="1000"/>
        </a:p>
      </dgm:t>
    </dgm:pt>
    <dgm:pt modelId="{19F256BB-0B8C-445B-8DDE-C475450F3CBB}" type="pres">
      <dgm:prSet presAssocID="{A85A6403-059D-423D-8EFD-9726470E4351}" presName="linearFlow" presStyleCnt="0">
        <dgm:presLayoutVars>
          <dgm:dir/>
          <dgm:resizeHandles val="exact"/>
        </dgm:presLayoutVars>
      </dgm:prSet>
      <dgm:spPr/>
    </dgm:pt>
    <dgm:pt modelId="{56642118-F78A-4EF9-AB16-EF26D054AA2F}" type="pres">
      <dgm:prSet presAssocID="{44A54478-E54F-4704-AED3-18B5F2501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19BE0-A580-4EED-BBF5-D9207D15FD7A}" type="pres">
      <dgm:prSet presAssocID="{685782ED-4970-4F75-9D29-B67959DD5A43}" presName="spacerL" presStyleCnt="0"/>
      <dgm:spPr/>
    </dgm:pt>
    <dgm:pt modelId="{C58EE9AB-700C-4CF7-A6C1-BD5E9A288705}" type="pres">
      <dgm:prSet presAssocID="{685782ED-4970-4F75-9D29-B67959DD5A43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GB"/>
        </a:p>
      </dgm:t>
    </dgm:pt>
    <dgm:pt modelId="{3FF01369-35BA-4BB2-A974-52A76AA3F19B}" type="pres">
      <dgm:prSet presAssocID="{685782ED-4970-4F75-9D29-B67959DD5A43}" presName="spacerR" presStyleCnt="0"/>
      <dgm:spPr/>
    </dgm:pt>
    <dgm:pt modelId="{C0693FC5-7A80-49F3-9AB4-C9EC97077AFF}" type="pres">
      <dgm:prSet presAssocID="{19AD12D1-5C62-4310-AC8A-3F0834E5C8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85DA4B-076C-408D-90BC-643833277149}" type="pres">
      <dgm:prSet presAssocID="{8E6E30D8-3C3A-4FD9-8A7A-241B56DA2A85}" presName="spacerL" presStyleCnt="0"/>
      <dgm:spPr/>
    </dgm:pt>
    <dgm:pt modelId="{86216D41-D298-43A7-AF80-40FC4870AB6E}" type="pres">
      <dgm:prSet presAssocID="{8E6E30D8-3C3A-4FD9-8A7A-241B56DA2A8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075A4F3-07FF-458F-B8A7-6878E2A05723}" type="pres">
      <dgm:prSet presAssocID="{8E6E30D8-3C3A-4FD9-8A7A-241B56DA2A85}" presName="spacerR" presStyleCnt="0"/>
      <dgm:spPr/>
    </dgm:pt>
    <dgm:pt modelId="{DF0E533D-3174-40CE-98A4-C153AEF246D4}" type="pres">
      <dgm:prSet presAssocID="{E6D5BF76-29BA-452C-BE9F-4A78925383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D8B563D8-36FB-4F47-AFCE-B746D796B67E}" type="presOf" srcId="{8E6E30D8-3C3A-4FD9-8A7A-241B56DA2A85}" destId="{86216D41-D298-43A7-AF80-40FC4870AB6E}" srcOrd="0" destOrd="0" presId="urn:microsoft.com/office/officeart/2005/8/layout/equation1"/>
    <dgm:cxn modelId="{612BE3CB-67EA-463E-B72D-44F1EA85BB62}" srcId="{A85A6403-059D-423D-8EFD-9726470E4351}" destId="{E6D5BF76-29BA-452C-BE9F-4A789253837B}" srcOrd="2" destOrd="0" parTransId="{DE29752B-8744-4558-B9C3-7BD958EA81DD}" sibTransId="{6FC6D8BB-03DB-4DAA-9490-21DB985F1E01}"/>
    <dgm:cxn modelId="{1C6C01E6-C92A-4C26-82E4-75D3CF2BE4FE}" type="presOf" srcId="{44A54478-E54F-4704-AED3-18B5F25012D9}" destId="{56642118-F78A-4EF9-AB16-EF26D054AA2F}" srcOrd="0" destOrd="0" presId="urn:microsoft.com/office/officeart/2005/8/layout/equation1"/>
    <dgm:cxn modelId="{4D5B78C5-0645-4057-9A4F-4832306637B2}" type="presOf" srcId="{E6D5BF76-29BA-452C-BE9F-4A789253837B}" destId="{DF0E533D-3174-40CE-98A4-C153AEF246D4}" srcOrd="0" destOrd="0" presId="urn:microsoft.com/office/officeart/2005/8/layout/equation1"/>
    <dgm:cxn modelId="{9614D669-ED16-4F85-A933-F62F2CCD9248}" type="presOf" srcId="{19AD12D1-5C62-4310-AC8A-3F0834E5C880}" destId="{C0693FC5-7A80-49F3-9AB4-C9EC97077AFF}" srcOrd="0" destOrd="0" presId="urn:microsoft.com/office/officeart/2005/8/layout/equation1"/>
    <dgm:cxn modelId="{30223EB6-9B09-4706-BE2A-5EA8560E2BF6}" type="presOf" srcId="{A85A6403-059D-423D-8EFD-9726470E4351}" destId="{19F256BB-0B8C-445B-8DDE-C475450F3CBB}" srcOrd="0" destOrd="0" presId="urn:microsoft.com/office/officeart/2005/8/layout/equation1"/>
    <dgm:cxn modelId="{4AB99153-FAF9-4881-BB01-578E23AF1ACB}" type="presOf" srcId="{685782ED-4970-4F75-9D29-B67959DD5A43}" destId="{C58EE9AB-700C-4CF7-A6C1-BD5E9A288705}" srcOrd="0" destOrd="0" presId="urn:microsoft.com/office/officeart/2005/8/layout/equation1"/>
    <dgm:cxn modelId="{F08FBBCB-54DA-41DB-861A-3FEBDD451FF6}" srcId="{A85A6403-059D-423D-8EFD-9726470E4351}" destId="{19AD12D1-5C62-4310-AC8A-3F0834E5C880}" srcOrd="1" destOrd="0" parTransId="{22ADBA9B-895B-4C81-B5A4-EC4BA076CCBB}" sibTransId="{8E6E30D8-3C3A-4FD9-8A7A-241B56DA2A85}"/>
    <dgm:cxn modelId="{24C018CC-FBC0-4194-BEDB-E2ED8F9352B0}" srcId="{A85A6403-059D-423D-8EFD-9726470E4351}" destId="{44A54478-E54F-4704-AED3-18B5F25012D9}" srcOrd="0" destOrd="0" parTransId="{10661A7D-C3DC-4D7B-BF97-9E9042B6BF5B}" sibTransId="{685782ED-4970-4F75-9D29-B67959DD5A43}"/>
    <dgm:cxn modelId="{52BFEC54-E785-4936-BCFF-B94277989F35}" type="presParOf" srcId="{19F256BB-0B8C-445B-8DDE-C475450F3CBB}" destId="{56642118-F78A-4EF9-AB16-EF26D054AA2F}" srcOrd="0" destOrd="0" presId="urn:microsoft.com/office/officeart/2005/8/layout/equation1"/>
    <dgm:cxn modelId="{1852D6A0-BD87-4CC9-BEA6-CA88122D43A6}" type="presParOf" srcId="{19F256BB-0B8C-445B-8DDE-C475450F3CBB}" destId="{26319BE0-A580-4EED-BBF5-D9207D15FD7A}" srcOrd="1" destOrd="0" presId="urn:microsoft.com/office/officeart/2005/8/layout/equation1"/>
    <dgm:cxn modelId="{CFD9A80F-FDFA-4F0C-853D-747133AC3638}" type="presParOf" srcId="{19F256BB-0B8C-445B-8DDE-C475450F3CBB}" destId="{C58EE9AB-700C-4CF7-A6C1-BD5E9A288705}" srcOrd="2" destOrd="0" presId="urn:microsoft.com/office/officeart/2005/8/layout/equation1"/>
    <dgm:cxn modelId="{D51685B5-EFE4-4641-A3F7-4BEA396DD72B}" type="presParOf" srcId="{19F256BB-0B8C-445B-8DDE-C475450F3CBB}" destId="{3FF01369-35BA-4BB2-A974-52A76AA3F19B}" srcOrd="3" destOrd="0" presId="urn:microsoft.com/office/officeart/2005/8/layout/equation1"/>
    <dgm:cxn modelId="{6CACDB15-1541-4FA3-8E3B-11AB70A76595}" type="presParOf" srcId="{19F256BB-0B8C-445B-8DDE-C475450F3CBB}" destId="{C0693FC5-7A80-49F3-9AB4-C9EC97077AFF}" srcOrd="4" destOrd="0" presId="urn:microsoft.com/office/officeart/2005/8/layout/equation1"/>
    <dgm:cxn modelId="{2AB17B7C-B662-45EB-9DD7-2BD629A6D856}" type="presParOf" srcId="{19F256BB-0B8C-445B-8DDE-C475450F3CBB}" destId="{8D85DA4B-076C-408D-90BC-643833277149}" srcOrd="5" destOrd="0" presId="urn:microsoft.com/office/officeart/2005/8/layout/equation1"/>
    <dgm:cxn modelId="{37860841-B1D2-490A-8DFC-5579ACA8A3FF}" type="presParOf" srcId="{19F256BB-0B8C-445B-8DDE-C475450F3CBB}" destId="{86216D41-D298-43A7-AF80-40FC4870AB6E}" srcOrd="6" destOrd="0" presId="urn:microsoft.com/office/officeart/2005/8/layout/equation1"/>
    <dgm:cxn modelId="{FAF2E1C1-CC4C-48D8-B326-0322FA9E9D06}" type="presParOf" srcId="{19F256BB-0B8C-445B-8DDE-C475450F3CBB}" destId="{0075A4F3-07FF-458F-B8A7-6878E2A05723}" srcOrd="7" destOrd="0" presId="urn:microsoft.com/office/officeart/2005/8/layout/equation1"/>
    <dgm:cxn modelId="{05E5903C-F264-4C2B-A645-822DDD8A9B66}" type="presParOf" srcId="{19F256BB-0B8C-445B-8DDE-C475450F3CBB}" destId="{DF0E533D-3174-40CE-98A4-C153AEF246D4}" srcOrd="8" destOrd="0" presId="urn:microsoft.com/office/officeart/2005/8/layout/equation1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5A6403-059D-423D-8EFD-9726470E435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4A54478-E54F-4704-AED3-18B5F25012D9}">
      <dgm:prSet phldrT="[Text]" custT="1"/>
      <dgm:spPr>
        <a:solidFill>
          <a:srgbClr val="0000FF"/>
        </a:solidFill>
      </dgm:spPr>
      <dgm:t>
        <a:bodyPr/>
        <a:lstStyle/>
        <a:p>
          <a:pPr rtl="1"/>
          <a:r>
            <a:rPr lang="ar-BH" sz="2800" b="1" dirty="0" smtClean="0"/>
            <a:t>التغيّر في الكميّة المنتجة</a:t>
          </a:r>
          <a:endParaRPr lang="ar-BH" sz="2800" b="1" dirty="0"/>
        </a:p>
      </dgm:t>
    </dgm:pt>
    <dgm:pt modelId="{10661A7D-C3DC-4D7B-BF97-9E9042B6BF5B}" type="parTrans" cxnId="{24C018CC-FBC0-4194-BEDB-E2ED8F9352B0}">
      <dgm:prSet/>
      <dgm:spPr/>
      <dgm:t>
        <a:bodyPr/>
        <a:lstStyle/>
        <a:p>
          <a:pPr rtl="1"/>
          <a:endParaRPr lang="ar-BH" sz="1400"/>
        </a:p>
      </dgm:t>
    </dgm:pt>
    <dgm:pt modelId="{685782ED-4970-4F75-9D29-B67959DD5A43}" type="sibTrans" cxnId="{24C018CC-FBC0-4194-BEDB-E2ED8F9352B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1"/>
          <a:endParaRPr lang="ar-BH" sz="1200" dirty="0"/>
        </a:p>
      </dgm:t>
    </dgm:pt>
    <dgm:pt modelId="{19AD12D1-5C62-4310-AC8A-3F0834E5C880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ar-BH" sz="2800" b="1" dirty="0" smtClean="0">
              <a:solidFill>
                <a:schemeClr val="tx1"/>
              </a:solidFill>
            </a:rPr>
            <a:t>التغيّر في التكاليف الكليّة</a:t>
          </a:r>
          <a:endParaRPr lang="ar-BH" sz="2800" b="1" dirty="0">
            <a:solidFill>
              <a:schemeClr val="tx1"/>
            </a:solidFill>
          </a:endParaRPr>
        </a:p>
      </dgm:t>
    </dgm:pt>
    <dgm:pt modelId="{22ADBA9B-895B-4C81-B5A4-EC4BA076CCBB}" type="parTrans" cxnId="{F08FBBCB-54DA-41DB-861A-3FEBDD451FF6}">
      <dgm:prSet/>
      <dgm:spPr/>
      <dgm:t>
        <a:bodyPr/>
        <a:lstStyle/>
        <a:p>
          <a:pPr rtl="1"/>
          <a:endParaRPr lang="ar-BH" sz="1400"/>
        </a:p>
      </dgm:t>
    </dgm:pt>
    <dgm:pt modelId="{8E6E30D8-3C3A-4FD9-8A7A-241B56DA2A85}" type="sibTrans" cxnId="{F08FBBCB-54DA-41DB-861A-3FEBDD451FF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1"/>
          <a:endParaRPr lang="ar-BH" sz="3200"/>
        </a:p>
      </dgm:t>
    </dgm:pt>
    <dgm:pt modelId="{E6D5BF76-29BA-452C-BE9F-4A789253837B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ar-BH" sz="2800" b="1" dirty="0" smtClean="0"/>
            <a:t>التكلفة الحديّة</a:t>
          </a:r>
          <a:endParaRPr lang="ar-BH" sz="2800" b="1" dirty="0"/>
        </a:p>
      </dgm:t>
    </dgm:pt>
    <dgm:pt modelId="{DE29752B-8744-4558-B9C3-7BD958EA81DD}" type="parTrans" cxnId="{612BE3CB-67EA-463E-B72D-44F1EA85BB62}">
      <dgm:prSet/>
      <dgm:spPr/>
      <dgm:t>
        <a:bodyPr/>
        <a:lstStyle/>
        <a:p>
          <a:pPr rtl="1"/>
          <a:endParaRPr lang="ar-BH" sz="1400"/>
        </a:p>
      </dgm:t>
    </dgm:pt>
    <dgm:pt modelId="{6FC6D8BB-03DB-4DAA-9490-21DB985F1E01}" type="sibTrans" cxnId="{612BE3CB-67EA-463E-B72D-44F1EA85BB62}">
      <dgm:prSet/>
      <dgm:spPr/>
      <dgm:t>
        <a:bodyPr/>
        <a:lstStyle/>
        <a:p>
          <a:pPr rtl="1"/>
          <a:endParaRPr lang="ar-BH" sz="1400"/>
        </a:p>
      </dgm:t>
    </dgm:pt>
    <dgm:pt modelId="{19F256BB-0B8C-445B-8DDE-C475450F3CBB}" type="pres">
      <dgm:prSet presAssocID="{A85A6403-059D-423D-8EFD-9726470E4351}" presName="linearFlow" presStyleCnt="0">
        <dgm:presLayoutVars>
          <dgm:dir/>
          <dgm:resizeHandles val="exact"/>
        </dgm:presLayoutVars>
      </dgm:prSet>
      <dgm:spPr/>
    </dgm:pt>
    <dgm:pt modelId="{56642118-F78A-4EF9-AB16-EF26D054AA2F}" type="pres">
      <dgm:prSet presAssocID="{44A54478-E54F-4704-AED3-18B5F2501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19BE0-A580-4EED-BBF5-D9207D15FD7A}" type="pres">
      <dgm:prSet presAssocID="{685782ED-4970-4F75-9D29-B67959DD5A43}" presName="spacerL" presStyleCnt="0"/>
      <dgm:spPr/>
    </dgm:pt>
    <dgm:pt modelId="{C58EE9AB-700C-4CF7-A6C1-BD5E9A288705}" type="pres">
      <dgm:prSet presAssocID="{685782ED-4970-4F75-9D29-B67959DD5A43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GB"/>
        </a:p>
      </dgm:t>
    </dgm:pt>
    <dgm:pt modelId="{3FF01369-35BA-4BB2-A974-52A76AA3F19B}" type="pres">
      <dgm:prSet presAssocID="{685782ED-4970-4F75-9D29-B67959DD5A43}" presName="spacerR" presStyleCnt="0"/>
      <dgm:spPr/>
    </dgm:pt>
    <dgm:pt modelId="{C0693FC5-7A80-49F3-9AB4-C9EC97077AFF}" type="pres">
      <dgm:prSet presAssocID="{19AD12D1-5C62-4310-AC8A-3F0834E5C8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D85DA4B-076C-408D-90BC-643833277149}" type="pres">
      <dgm:prSet presAssocID="{8E6E30D8-3C3A-4FD9-8A7A-241B56DA2A85}" presName="spacerL" presStyleCnt="0"/>
      <dgm:spPr/>
    </dgm:pt>
    <dgm:pt modelId="{86216D41-D298-43A7-AF80-40FC4870AB6E}" type="pres">
      <dgm:prSet presAssocID="{8E6E30D8-3C3A-4FD9-8A7A-241B56DA2A8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075A4F3-07FF-458F-B8A7-6878E2A05723}" type="pres">
      <dgm:prSet presAssocID="{8E6E30D8-3C3A-4FD9-8A7A-241B56DA2A85}" presName="spacerR" presStyleCnt="0"/>
      <dgm:spPr/>
    </dgm:pt>
    <dgm:pt modelId="{DF0E533D-3174-40CE-98A4-C153AEF246D4}" type="pres">
      <dgm:prSet presAssocID="{E6D5BF76-29BA-452C-BE9F-4A78925383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4AEC318-5DB9-422E-A280-9BB3B43AF17E}" type="presOf" srcId="{A85A6403-059D-423D-8EFD-9726470E4351}" destId="{19F256BB-0B8C-445B-8DDE-C475450F3CBB}" srcOrd="0" destOrd="0" presId="urn:microsoft.com/office/officeart/2005/8/layout/equation1"/>
    <dgm:cxn modelId="{0F70EADC-7B44-4806-B57C-D7711B818432}" type="presOf" srcId="{19AD12D1-5C62-4310-AC8A-3F0834E5C880}" destId="{C0693FC5-7A80-49F3-9AB4-C9EC97077AFF}" srcOrd="0" destOrd="0" presId="urn:microsoft.com/office/officeart/2005/8/layout/equation1"/>
    <dgm:cxn modelId="{4D29CCAB-6BF7-4D6C-83E9-0952BF5FB54B}" type="presOf" srcId="{685782ED-4970-4F75-9D29-B67959DD5A43}" destId="{C58EE9AB-700C-4CF7-A6C1-BD5E9A288705}" srcOrd="0" destOrd="0" presId="urn:microsoft.com/office/officeart/2005/8/layout/equation1"/>
    <dgm:cxn modelId="{24C018CC-FBC0-4194-BEDB-E2ED8F9352B0}" srcId="{A85A6403-059D-423D-8EFD-9726470E4351}" destId="{44A54478-E54F-4704-AED3-18B5F25012D9}" srcOrd="0" destOrd="0" parTransId="{10661A7D-C3DC-4D7B-BF97-9E9042B6BF5B}" sibTransId="{685782ED-4970-4F75-9D29-B67959DD5A43}"/>
    <dgm:cxn modelId="{36E8B9E8-0B21-433F-A7B8-4CA003BA1BC1}" type="presOf" srcId="{E6D5BF76-29BA-452C-BE9F-4A789253837B}" destId="{DF0E533D-3174-40CE-98A4-C153AEF246D4}" srcOrd="0" destOrd="0" presId="urn:microsoft.com/office/officeart/2005/8/layout/equation1"/>
    <dgm:cxn modelId="{5277E56D-5216-48C0-9391-39DB3FB79232}" type="presOf" srcId="{44A54478-E54F-4704-AED3-18B5F25012D9}" destId="{56642118-F78A-4EF9-AB16-EF26D054AA2F}" srcOrd="0" destOrd="0" presId="urn:microsoft.com/office/officeart/2005/8/layout/equation1"/>
    <dgm:cxn modelId="{F08FBBCB-54DA-41DB-861A-3FEBDD451FF6}" srcId="{A85A6403-059D-423D-8EFD-9726470E4351}" destId="{19AD12D1-5C62-4310-AC8A-3F0834E5C880}" srcOrd="1" destOrd="0" parTransId="{22ADBA9B-895B-4C81-B5A4-EC4BA076CCBB}" sibTransId="{8E6E30D8-3C3A-4FD9-8A7A-241B56DA2A85}"/>
    <dgm:cxn modelId="{CBCC887C-2D91-41D2-B5B5-9D8FEA7CAFFF}" type="presOf" srcId="{8E6E30D8-3C3A-4FD9-8A7A-241B56DA2A85}" destId="{86216D41-D298-43A7-AF80-40FC4870AB6E}" srcOrd="0" destOrd="0" presId="urn:microsoft.com/office/officeart/2005/8/layout/equation1"/>
    <dgm:cxn modelId="{612BE3CB-67EA-463E-B72D-44F1EA85BB62}" srcId="{A85A6403-059D-423D-8EFD-9726470E4351}" destId="{E6D5BF76-29BA-452C-BE9F-4A789253837B}" srcOrd="2" destOrd="0" parTransId="{DE29752B-8744-4558-B9C3-7BD958EA81DD}" sibTransId="{6FC6D8BB-03DB-4DAA-9490-21DB985F1E01}"/>
    <dgm:cxn modelId="{61077519-A403-4F5A-92B7-322F31C08F06}" type="presParOf" srcId="{19F256BB-0B8C-445B-8DDE-C475450F3CBB}" destId="{56642118-F78A-4EF9-AB16-EF26D054AA2F}" srcOrd="0" destOrd="0" presId="urn:microsoft.com/office/officeart/2005/8/layout/equation1"/>
    <dgm:cxn modelId="{099F19D5-CAE7-40CF-8752-743FA14FDA3B}" type="presParOf" srcId="{19F256BB-0B8C-445B-8DDE-C475450F3CBB}" destId="{26319BE0-A580-4EED-BBF5-D9207D15FD7A}" srcOrd="1" destOrd="0" presId="urn:microsoft.com/office/officeart/2005/8/layout/equation1"/>
    <dgm:cxn modelId="{14016C71-571F-45FA-8548-E02D239886D7}" type="presParOf" srcId="{19F256BB-0B8C-445B-8DDE-C475450F3CBB}" destId="{C58EE9AB-700C-4CF7-A6C1-BD5E9A288705}" srcOrd="2" destOrd="0" presId="urn:microsoft.com/office/officeart/2005/8/layout/equation1"/>
    <dgm:cxn modelId="{86B73884-D994-49A3-A8C0-6C9F398C5935}" type="presParOf" srcId="{19F256BB-0B8C-445B-8DDE-C475450F3CBB}" destId="{3FF01369-35BA-4BB2-A974-52A76AA3F19B}" srcOrd="3" destOrd="0" presId="urn:microsoft.com/office/officeart/2005/8/layout/equation1"/>
    <dgm:cxn modelId="{EF940BD8-6BB2-4A45-897F-BC6BEEE54C4F}" type="presParOf" srcId="{19F256BB-0B8C-445B-8DDE-C475450F3CBB}" destId="{C0693FC5-7A80-49F3-9AB4-C9EC97077AFF}" srcOrd="4" destOrd="0" presId="urn:microsoft.com/office/officeart/2005/8/layout/equation1"/>
    <dgm:cxn modelId="{EF6267DF-BE16-4017-869C-94C73AFEAF35}" type="presParOf" srcId="{19F256BB-0B8C-445B-8DDE-C475450F3CBB}" destId="{8D85DA4B-076C-408D-90BC-643833277149}" srcOrd="5" destOrd="0" presId="urn:microsoft.com/office/officeart/2005/8/layout/equation1"/>
    <dgm:cxn modelId="{CE56F34E-7B38-4995-AFE6-D7DA3D9D6D59}" type="presParOf" srcId="{19F256BB-0B8C-445B-8DDE-C475450F3CBB}" destId="{86216D41-D298-43A7-AF80-40FC4870AB6E}" srcOrd="6" destOrd="0" presId="urn:microsoft.com/office/officeart/2005/8/layout/equation1"/>
    <dgm:cxn modelId="{C2AF3368-AEBF-4645-9213-7C6E513008B9}" type="presParOf" srcId="{19F256BB-0B8C-445B-8DDE-C475450F3CBB}" destId="{0075A4F3-07FF-458F-B8A7-6878E2A05723}" srcOrd="7" destOrd="0" presId="urn:microsoft.com/office/officeart/2005/8/layout/equation1"/>
    <dgm:cxn modelId="{1DD02D13-5191-45C0-BE8E-A9C9AC7F7666}" type="presParOf" srcId="{19F256BB-0B8C-445B-8DDE-C475450F3CBB}" destId="{DF0E533D-3174-40CE-98A4-C153AEF246D4}" srcOrd="8" destOrd="0" presId="urn:microsoft.com/office/officeart/2005/8/layout/equation1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CFEF3-AE07-431D-90F2-8D13E5766698}">
      <dsp:nvSpPr>
        <dsp:cNvPr id="0" name=""/>
        <dsp:cNvSpPr/>
      </dsp:nvSpPr>
      <dsp:spPr>
        <a:xfrm>
          <a:off x="567" y="0"/>
          <a:ext cx="11826487" cy="820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800" b="1" kern="1200" dirty="0" smtClean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أنواع التكاليف الاستثمارية</a:t>
          </a:r>
          <a:endParaRPr lang="ar-BH" sz="4800" b="1" kern="1200" dirty="0">
            <a:solidFill>
              <a:srgbClr val="C00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12" y="24045"/>
        <a:ext cx="11778397" cy="772863"/>
      </dsp:txXfrm>
    </dsp:sp>
    <dsp:sp modelId="{C0B7AC6D-DE60-429E-A553-D09ED408D190}">
      <dsp:nvSpPr>
        <dsp:cNvPr id="0" name=""/>
        <dsp:cNvSpPr/>
      </dsp:nvSpPr>
      <dsp:spPr>
        <a:xfrm>
          <a:off x="283" y="1284302"/>
          <a:ext cx="3424533" cy="2986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مصروفات التأسيس.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002060"/>
              </a:solidFill>
            </a:rPr>
            <a:t>مثال</a:t>
          </a:r>
          <a:r>
            <a:rPr lang="ar-BH" sz="2800" kern="1200" dirty="0" smtClean="0"/>
            <a:t>: </a:t>
          </a:r>
          <a:r>
            <a:rPr lang="ar-BH" sz="2800" b="1" kern="1200" dirty="0" smtClean="0"/>
            <a:t>تكاليف الدراسات التمهيدية والتفصيلية – المصاريف القانونية – مصاريف تدريب العاملين.</a:t>
          </a:r>
          <a:endParaRPr lang="ar-BH" sz="2800" b="1" kern="1200" dirty="0"/>
        </a:p>
      </dsp:txBody>
      <dsp:txXfrm>
        <a:off x="87744" y="1371763"/>
        <a:ext cx="3249611" cy="2811233"/>
      </dsp:txXfrm>
    </dsp:sp>
    <dsp:sp modelId="{E6FCB88A-CA75-4751-876F-ED63876BA19D}">
      <dsp:nvSpPr>
        <dsp:cNvPr id="0" name=""/>
        <dsp:cNvSpPr/>
      </dsp:nvSpPr>
      <dsp:spPr>
        <a:xfrm>
          <a:off x="3712477" y="1284302"/>
          <a:ext cx="3778355" cy="2986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رأس المال العامل.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002060"/>
              </a:solidFill>
            </a:rPr>
            <a:t>مثال</a:t>
          </a:r>
          <a:r>
            <a:rPr lang="ar-BH" sz="2800" kern="1200" dirty="0" smtClean="0"/>
            <a:t>: </a:t>
          </a:r>
          <a:r>
            <a:rPr lang="ar-BH" sz="2800" b="1" kern="1200" dirty="0" smtClean="0"/>
            <a:t>مخزون المواد الخام اللازم للإنتاج – المواد الأولية – الوقود – قطع الغيار -  المهمات – مواد الصيانة والتعبئة</a:t>
          </a:r>
          <a:r>
            <a:rPr lang="ar-BH" sz="2800" kern="1200" dirty="0" smtClean="0"/>
            <a:t>. </a:t>
          </a:r>
          <a:endParaRPr lang="ar-BH" sz="2800" kern="1200" dirty="0"/>
        </a:p>
      </dsp:txBody>
      <dsp:txXfrm>
        <a:off x="3799938" y="1371763"/>
        <a:ext cx="3603433" cy="2811233"/>
      </dsp:txXfrm>
    </dsp:sp>
    <dsp:sp modelId="{F39A6769-9613-4E52-AE47-0D85255813A5}">
      <dsp:nvSpPr>
        <dsp:cNvPr id="0" name=""/>
        <dsp:cNvSpPr/>
      </dsp:nvSpPr>
      <dsp:spPr>
        <a:xfrm>
          <a:off x="7778493" y="1284302"/>
          <a:ext cx="4048277" cy="2986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تكاليف شراء الأصول الثابتة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002060"/>
              </a:solidFill>
            </a:rPr>
            <a:t>مثال</a:t>
          </a:r>
          <a:r>
            <a:rPr lang="ar-BH" sz="2800" kern="1200" dirty="0" smtClean="0"/>
            <a:t>: </a:t>
          </a:r>
          <a:r>
            <a:rPr lang="ar-BH" sz="2800" b="1" kern="1200" dirty="0" smtClean="0"/>
            <a:t>شراء المعدات والأجهزة ونقلها وتركيبها.</a:t>
          </a:r>
          <a:endParaRPr lang="ar-BH" sz="2800" b="1" kern="1200" dirty="0"/>
        </a:p>
      </dsp:txBody>
      <dsp:txXfrm>
        <a:off x="7865954" y="1371763"/>
        <a:ext cx="3873355" cy="2811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CFEF3-AE07-431D-90F2-8D13E5766698}">
      <dsp:nvSpPr>
        <dsp:cNvPr id="0" name=""/>
        <dsp:cNvSpPr/>
      </dsp:nvSpPr>
      <dsp:spPr>
        <a:xfrm>
          <a:off x="11699" y="0"/>
          <a:ext cx="11812160" cy="762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kern="1200" dirty="0" smtClean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أنواع تكاليف الإنتاج</a:t>
          </a:r>
          <a:endParaRPr lang="ar-BH" sz="4000" b="1" kern="1200" dirty="0">
            <a:solidFill>
              <a:srgbClr val="C00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25" y="22326"/>
        <a:ext cx="11767508" cy="717614"/>
      </dsp:txXfrm>
    </dsp:sp>
    <dsp:sp modelId="{C0B7AC6D-DE60-429E-A553-D09ED408D190}">
      <dsp:nvSpPr>
        <dsp:cNvPr id="0" name=""/>
        <dsp:cNvSpPr/>
      </dsp:nvSpPr>
      <dsp:spPr>
        <a:xfrm>
          <a:off x="7447" y="1223858"/>
          <a:ext cx="2283841" cy="2772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التكاليف الحديَة</a:t>
          </a:r>
          <a:endParaRPr lang="ar-BH" sz="4000" b="1" u="sng" kern="1200" dirty="0">
            <a:solidFill>
              <a:schemeClr val="tx1">
                <a:lumMod val="95000"/>
                <a:lumOff val="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338" y="1290749"/>
        <a:ext cx="2150059" cy="2638901"/>
      </dsp:txXfrm>
    </dsp:sp>
    <dsp:sp modelId="{E6FCB88A-CA75-4751-876F-ED63876BA19D}">
      <dsp:nvSpPr>
        <dsp:cNvPr id="0" name=""/>
        <dsp:cNvSpPr/>
      </dsp:nvSpPr>
      <dsp:spPr>
        <a:xfrm>
          <a:off x="2468105" y="1223858"/>
          <a:ext cx="2322446" cy="2772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متوسط التكاليف</a:t>
          </a:r>
        </a:p>
      </dsp:txBody>
      <dsp:txXfrm>
        <a:off x="2536127" y="1291880"/>
        <a:ext cx="2186402" cy="2636639"/>
      </dsp:txXfrm>
    </dsp:sp>
    <dsp:sp modelId="{F39A6769-9613-4E52-AE47-0D85255813A5}">
      <dsp:nvSpPr>
        <dsp:cNvPr id="0" name=""/>
        <dsp:cNvSpPr/>
      </dsp:nvSpPr>
      <dsp:spPr>
        <a:xfrm>
          <a:off x="4967368" y="1223858"/>
          <a:ext cx="2205894" cy="2772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التكاليف الكُليِة</a:t>
          </a:r>
          <a:endParaRPr lang="ar-BH" sz="4000" b="1" u="sng" kern="1200" dirty="0">
            <a:solidFill>
              <a:schemeClr val="tx1">
                <a:lumMod val="95000"/>
                <a:lumOff val="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1976" y="1288466"/>
        <a:ext cx="2076678" cy="2643467"/>
      </dsp:txXfrm>
    </dsp:sp>
    <dsp:sp modelId="{A841A5A9-7664-439A-B17F-87739E9366AC}">
      <dsp:nvSpPr>
        <dsp:cNvPr id="0" name=""/>
        <dsp:cNvSpPr/>
      </dsp:nvSpPr>
      <dsp:spPr>
        <a:xfrm>
          <a:off x="7350079" y="1223858"/>
          <a:ext cx="2179456" cy="2772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التكاليف المتغيرة</a:t>
          </a:r>
          <a:endParaRPr lang="ar-BH" sz="4000" b="1" u="sng" kern="1200" dirty="0">
            <a:solidFill>
              <a:schemeClr val="tx1">
                <a:lumMod val="95000"/>
                <a:lumOff val="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13913" y="1287692"/>
        <a:ext cx="2051788" cy="2645015"/>
      </dsp:txXfrm>
    </dsp:sp>
    <dsp:sp modelId="{BD348491-5732-4EEF-9CD6-8A7A43CCF48D}">
      <dsp:nvSpPr>
        <dsp:cNvPr id="0" name=""/>
        <dsp:cNvSpPr/>
      </dsp:nvSpPr>
      <dsp:spPr>
        <a:xfrm>
          <a:off x="9706352" y="1223858"/>
          <a:ext cx="2113255" cy="2772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التكاليف الثابتة</a:t>
          </a:r>
          <a:endParaRPr lang="ar-BH" sz="4000" b="1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68247" y="1285753"/>
        <a:ext cx="1989465" cy="264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2118-F78A-4EF9-AB16-EF26D054AA2F}">
      <dsp:nvSpPr>
        <dsp:cNvPr id="0" name=""/>
        <dsp:cNvSpPr/>
      </dsp:nvSpPr>
      <dsp:spPr>
        <a:xfrm>
          <a:off x="1768" y="349026"/>
          <a:ext cx="2343931" cy="2343931"/>
        </a:xfrm>
        <a:prstGeom prst="ellipse">
          <a:avLst/>
        </a:prstGeom>
        <a:solidFill>
          <a:srgbClr val="0000F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/>
            <a:t>التكاليف المتغيرة</a:t>
          </a:r>
          <a:endParaRPr lang="ar-BH" sz="3600" b="1" kern="1200" dirty="0"/>
        </a:p>
      </dsp:txBody>
      <dsp:txXfrm>
        <a:off x="345029" y="692287"/>
        <a:ext cx="1657409" cy="1657409"/>
      </dsp:txXfrm>
    </dsp:sp>
    <dsp:sp modelId="{C58EE9AB-700C-4CF7-A6C1-BD5E9A288705}">
      <dsp:nvSpPr>
        <dsp:cNvPr id="0" name=""/>
        <dsp:cNvSpPr/>
      </dsp:nvSpPr>
      <dsp:spPr>
        <a:xfrm>
          <a:off x="2536026" y="841251"/>
          <a:ext cx="1359480" cy="1359480"/>
        </a:xfrm>
        <a:prstGeom prst="mathPlus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400" kern="1200" dirty="0"/>
        </a:p>
      </dsp:txBody>
      <dsp:txXfrm>
        <a:off x="2716225" y="1361116"/>
        <a:ext cx="999082" cy="319750"/>
      </dsp:txXfrm>
    </dsp:sp>
    <dsp:sp modelId="{C0693FC5-7A80-49F3-9AB4-C9EC97077AFF}">
      <dsp:nvSpPr>
        <dsp:cNvPr id="0" name=""/>
        <dsp:cNvSpPr/>
      </dsp:nvSpPr>
      <dsp:spPr>
        <a:xfrm>
          <a:off x="4085834" y="349026"/>
          <a:ext cx="2343931" cy="2343931"/>
        </a:xfrm>
        <a:prstGeom prst="ellips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>
              <a:solidFill>
                <a:schemeClr val="tx1"/>
              </a:solidFill>
            </a:rPr>
            <a:t>التكاليف الثابتة</a:t>
          </a:r>
          <a:endParaRPr lang="ar-BH" sz="3600" b="1" kern="1200" dirty="0">
            <a:solidFill>
              <a:schemeClr val="tx1"/>
            </a:solidFill>
          </a:endParaRPr>
        </a:p>
      </dsp:txBody>
      <dsp:txXfrm>
        <a:off x="4429095" y="692287"/>
        <a:ext cx="1657409" cy="1657409"/>
      </dsp:txXfrm>
    </dsp:sp>
    <dsp:sp modelId="{86216D41-D298-43A7-AF80-40FC4870AB6E}">
      <dsp:nvSpPr>
        <dsp:cNvPr id="0" name=""/>
        <dsp:cNvSpPr/>
      </dsp:nvSpPr>
      <dsp:spPr>
        <a:xfrm>
          <a:off x="6620092" y="841251"/>
          <a:ext cx="1359480" cy="1359480"/>
        </a:xfrm>
        <a:prstGeom prst="mathEqual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500" kern="1200"/>
        </a:p>
      </dsp:txBody>
      <dsp:txXfrm>
        <a:off x="6800291" y="1121304"/>
        <a:ext cx="999082" cy="799374"/>
      </dsp:txXfrm>
    </dsp:sp>
    <dsp:sp modelId="{DF0E533D-3174-40CE-98A4-C153AEF246D4}">
      <dsp:nvSpPr>
        <dsp:cNvPr id="0" name=""/>
        <dsp:cNvSpPr/>
      </dsp:nvSpPr>
      <dsp:spPr>
        <a:xfrm>
          <a:off x="8169900" y="349026"/>
          <a:ext cx="2343931" cy="2343931"/>
        </a:xfrm>
        <a:prstGeom prst="ellipse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/>
            <a:t>التكاليف الكليّة</a:t>
          </a:r>
          <a:endParaRPr lang="ar-BH" sz="3600" b="1" kern="1200" dirty="0"/>
        </a:p>
      </dsp:txBody>
      <dsp:txXfrm>
        <a:off x="8513161" y="692287"/>
        <a:ext cx="1657409" cy="1657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2118-F78A-4EF9-AB16-EF26D054AA2F}">
      <dsp:nvSpPr>
        <dsp:cNvPr id="0" name=""/>
        <dsp:cNvSpPr/>
      </dsp:nvSpPr>
      <dsp:spPr>
        <a:xfrm>
          <a:off x="126458" y="988"/>
          <a:ext cx="1763117" cy="1763117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عدد الوحدات المنتجة</a:t>
          </a:r>
          <a:endParaRPr lang="ar-BH" sz="2800" b="1" kern="1200" dirty="0"/>
        </a:p>
      </dsp:txBody>
      <dsp:txXfrm>
        <a:off x="384661" y="259191"/>
        <a:ext cx="1246711" cy="1246711"/>
      </dsp:txXfrm>
    </dsp:sp>
    <dsp:sp modelId="{C58EE9AB-700C-4CF7-A6C1-BD5E9A288705}">
      <dsp:nvSpPr>
        <dsp:cNvPr id="0" name=""/>
        <dsp:cNvSpPr/>
      </dsp:nvSpPr>
      <dsp:spPr>
        <a:xfrm>
          <a:off x="2032740" y="371242"/>
          <a:ext cx="1022608" cy="1022608"/>
        </a:xfrm>
        <a:prstGeom prst="mathDivide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1200" kern="1200" dirty="0"/>
        </a:p>
      </dsp:txBody>
      <dsp:txXfrm>
        <a:off x="2168287" y="762287"/>
        <a:ext cx="751514" cy="240518"/>
      </dsp:txXfrm>
    </dsp:sp>
    <dsp:sp modelId="{C0693FC5-7A80-49F3-9AB4-C9EC97077AFF}">
      <dsp:nvSpPr>
        <dsp:cNvPr id="0" name=""/>
        <dsp:cNvSpPr/>
      </dsp:nvSpPr>
      <dsp:spPr>
        <a:xfrm>
          <a:off x="3198513" y="988"/>
          <a:ext cx="1763117" cy="176311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التكاليف الكليّة</a:t>
          </a:r>
          <a:endParaRPr lang="ar-BH" sz="2800" b="1" kern="1200" dirty="0">
            <a:solidFill>
              <a:schemeClr val="tx1"/>
            </a:solidFill>
          </a:endParaRPr>
        </a:p>
      </dsp:txBody>
      <dsp:txXfrm>
        <a:off x="3456716" y="259191"/>
        <a:ext cx="1246711" cy="1246711"/>
      </dsp:txXfrm>
    </dsp:sp>
    <dsp:sp modelId="{86216D41-D298-43A7-AF80-40FC4870AB6E}">
      <dsp:nvSpPr>
        <dsp:cNvPr id="0" name=""/>
        <dsp:cNvSpPr/>
      </dsp:nvSpPr>
      <dsp:spPr>
        <a:xfrm>
          <a:off x="5104796" y="371242"/>
          <a:ext cx="1022608" cy="1022608"/>
        </a:xfrm>
        <a:prstGeom prst="mathEqual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kern="1200"/>
        </a:p>
      </dsp:txBody>
      <dsp:txXfrm>
        <a:off x="5240343" y="581899"/>
        <a:ext cx="751514" cy="601294"/>
      </dsp:txXfrm>
    </dsp:sp>
    <dsp:sp modelId="{DF0E533D-3174-40CE-98A4-C153AEF246D4}">
      <dsp:nvSpPr>
        <dsp:cNvPr id="0" name=""/>
        <dsp:cNvSpPr/>
      </dsp:nvSpPr>
      <dsp:spPr>
        <a:xfrm>
          <a:off x="6270569" y="988"/>
          <a:ext cx="1763117" cy="176311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متوسط التكاليف</a:t>
          </a:r>
          <a:endParaRPr lang="ar-BH" sz="2800" b="1" kern="1200" dirty="0"/>
        </a:p>
      </dsp:txBody>
      <dsp:txXfrm>
        <a:off x="6528772" y="259191"/>
        <a:ext cx="1246711" cy="1246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2118-F78A-4EF9-AB16-EF26D054AA2F}">
      <dsp:nvSpPr>
        <dsp:cNvPr id="0" name=""/>
        <dsp:cNvSpPr/>
      </dsp:nvSpPr>
      <dsp:spPr>
        <a:xfrm>
          <a:off x="879" y="18687"/>
          <a:ext cx="1165495" cy="11654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/>
            <a:t>عدد الوحدات المنتجة</a:t>
          </a:r>
          <a:endParaRPr lang="ar-BH" sz="1600" b="1" kern="1200" dirty="0"/>
        </a:p>
      </dsp:txBody>
      <dsp:txXfrm>
        <a:off x="171562" y="189370"/>
        <a:ext cx="824129" cy="824129"/>
      </dsp:txXfrm>
    </dsp:sp>
    <dsp:sp modelId="{C58EE9AB-700C-4CF7-A6C1-BD5E9A288705}">
      <dsp:nvSpPr>
        <dsp:cNvPr id="0" name=""/>
        <dsp:cNvSpPr/>
      </dsp:nvSpPr>
      <dsp:spPr>
        <a:xfrm>
          <a:off x="1261012" y="263441"/>
          <a:ext cx="675987" cy="675987"/>
        </a:xfrm>
        <a:prstGeom prst="mathDivid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900" kern="1200" dirty="0"/>
        </a:p>
      </dsp:txBody>
      <dsp:txXfrm>
        <a:off x="1350614" y="521938"/>
        <a:ext cx="496783" cy="158993"/>
      </dsp:txXfrm>
    </dsp:sp>
    <dsp:sp modelId="{C0693FC5-7A80-49F3-9AB4-C9EC97077AFF}">
      <dsp:nvSpPr>
        <dsp:cNvPr id="0" name=""/>
        <dsp:cNvSpPr/>
      </dsp:nvSpPr>
      <dsp:spPr>
        <a:xfrm>
          <a:off x="2031637" y="18687"/>
          <a:ext cx="1165495" cy="1165495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smtClean="0"/>
            <a:t>مجموع التكاليف المتغيرة</a:t>
          </a:r>
          <a:endParaRPr lang="ar-BH" sz="1600" b="1" kern="1200" dirty="0"/>
        </a:p>
      </dsp:txBody>
      <dsp:txXfrm>
        <a:off x="2202320" y="189370"/>
        <a:ext cx="824129" cy="824129"/>
      </dsp:txXfrm>
    </dsp:sp>
    <dsp:sp modelId="{86216D41-D298-43A7-AF80-40FC4870AB6E}">
      <dsp:nvSpPr>
        <dsp:cNvPr id="0" name=""/>
        <dsp:cNvSpPr/>
      </dsp:nvSpPr>
      <dsp:spPr>
        <a:xfrm>
          <a:off x="3291771" y="263441"/>
          <a:ext cx="675987" cy="675987"/>
        </a:xfrm>
        <a:prstGeom prst="mathEqual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1800" kern="1200"/>
        </a:p>
      </dsp:txBody>
      <dsp:txXfrm>
        <a:off x="3381373" y="402694"/>
        <a:ext cx="496783" cy="397481"/>
      </dsp:txXfrm>
    </dsp:sp>
    <dsp:sp modelId="{DF0E533D-3174-40CE-98A4-C153AEF246D4}">
      <dsp:nvSpPr>
        <dsp:cNvPr id="0" name=""/>
        <dsp:cNvSpPr/>
      </dsp:nvSpPr>
      <dsp:spPr>
        <a:xfrm>
          <a:off x="4062396" y="18687"/>
          <a:ext cx="1165495" cy="116549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/>
            <a:t>متوسط التكاليف المتغيرة</a:t>
          </a:r>
          <a:endParaRPr lang="ar-BH" sz="1600" b="1" kern="1200" dirty="0"/>
        </a:p>
      </dsp:txBody>
      <dsp:txXfrm>
        <a:off x="4233079" y="189370"/>
        <a:ext cx="824129" cy="824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2118-F78A-4EF9-AB16-EF26D054AA2F}">
      <dsp:nvSpPr>
        <dsp:cNvPr id="0" name=""/>
        <dsp:cNvSpPr/>
      </dsp:nvSpPr>
      <dsp:spPr>
        <a:xfrm>
          <a:off x="808" y="164871"/>
          <a:ext cx="1072020" cy="10720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/>
            <a:t>عدد الوحدات المنتجة</a:t>
          </a:r>
          <a:endParaRPr lang="ar-BH" sz="1600" b="1" kern="1200" dirty="0"/>
        </a:p>
      </dsp:txBody>
      <dsp:txXfrm>
        <a:off x="157802" y="321865"/>
        <a:ext cx="758032" cy="758032"/>
      </dsp:txXfrm>
    </dsp:sp>
    <dsp:sp modelId="{C58EE9AB-700C-4CF7-A6C1-BD5E9A288705}">
      <dsp:nvSpPr>
        <dsp:cNvPr id="0" name=""/>
        <dsp:cNvSpPr/>
      </dsp:nvSpPr>
      <dsp:spPr>
        <a:xfrm>
          <a:off x="1159877" y="389995"/>
          <a:ext cx="621772" cy="621772"/>
        </a:xfrm>
        <a:prstGeom prst="mathDivid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900" kern="1200" dirty="0"/>
        </a:p>
      </dsp:txBody>
      <dsp:txXfrm>
        <a:off x="1242293" y="627761"/>
        <a:ext cx="456940" cy="146240"/>
      </dsp:txXfrm>
    </dsp:sp>
    <dsp:sp modelId="{C0693FC5-7A80-49F3-9AB4-C9EC97077AFF}">
      <dsp:nvSpPr>
        <dsp:cNvPr id="0" name=""/>
        <dsp:cNvSpPr/>
      </dsp:nvSpPr>
      <dsp:spPr>
        <a:xfrm>
          <a:off x="1868698" y="164871"/>
          <a:ext cx="1072020" cy="107202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smtClean="0"/>
            <a:t>مجموع التكاليف الثابتة</a:t>
          </a:r>
          <a:endParaRPr lang="ar-BH" sz="1600" b="1" kern="1200" dirty="0"/>
        </a:p>
      </dsp:txBody>
      <dsp:txXfrm>
        <a:off x="2025692" y="321865"/>
        <a:ext cx="758032" cy="758032"/>
      </dsp:txXfrm>
    </dsp:sp>
    <dsp:sp modelId="{86216D41-D298-43A7-AF80-40FC4870AB6E}">
      <dsp:nvSpPr>
        <dsp:cNvPr id="0" name=""/>
        <dsp:cNvSpPr/>
      </dsp:nvSpPr>
      <dsp:spPr>
        <a:xfrm>
          <a:off x="3027767" y="389995"/>
          <a:ext cx="621772" cy="621772"/>
        </a:xfrm>
        <a:prstGeom prst="mathEqual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1800" kern="1200"/>
        </a:p>
      </dsp:txBody>
      <dsp:txXfrm>
        <a:off x="3110183" y="518080"/>
        <a:ext cx="456940" cy="365602"/>
      </dsp:txXfrm>
    </dsp:sp>
    <dsp:sp modelId="{DF0E533D-3174-40CE-98A4-C153AEF246D4}">
      <dsp:nvSpPr>
        <dsp:cNvPr id="0" name=""/>
        <dsp:cNvSpPr/>
      </dsp:nvSpPr>
      <dsp:spPr>
        <a:xfrm>
          <a:off x="3736587" y="164871"/>
          <a:ext cx="1072020" cy="107202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/>
            <a:t>متوسط التكاليف الثابتة</a:t>
          </a:r>
          <a:endParaRPr lang="ar-BH" sz="1600" b="1" kern="1200" dirty="0"/>
        </a:p>
      </dsp:txBody>
      <dsp:txXfrm>
        <a:off x="3893581" y="321865"/>
        <a:ext cx="758032" cy="7580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2118-F78A-4EF9-AB16-EF26D054AA2F}">
      <dsp:nvSpPr>
        <dsp:cNvPr id="0" name=""/>
        <dsp:cNvSpPr/>
      </dsp:nvSpPr>
      <dsp:spPr>
        <a:xfrm>
          <a:off x="126458" y="988"/>
          <a:ext cx="1763117" cy="1763117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التغيّر في الكميّة المنتجة</a:t>
          </a:r>
          <a:endParaRPr lang="ar-BH" sz="2800" b="1" kern="1200" dirty="0"/>
        </a:p>
      </dsp:txBody>
      <dsp:txXfrm>
        <a:off x="384661" y="259191"/>
        <a:ext cx="1246711" cy="1246711"/>
      </dsp:txXfrm>
    </dsp:sp>
    <dsp:sp modelId="{C58EE9AB-700C-4CF7-A6C1-BD5E9A288705}">
      <dsp:nvSpPr>
        <dsp:cNvPr id="0" name=""/>
        <dsp:cNvSpPr/>
      </dsp:nvSpPr>
      <dsp:spPr>
        <a:xfrm>
          <a:off x="2032740" y="371242"/>
          <a:ext cx="1022608" cy="1022608"/>
        </a:xfrm>
        <a:prstGeom prst="mathDivide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1200" kern="1200" dirty="0"/>
        </a:p>
      </dsp:txBody>
      <dsp:txXfrm>
        <a:off x="2168287" y="762287"/>
        <a:ext cx="751514" cy="240518"/>
      </dsp:txXfrm>
    </dsp:sp>
    <dsp:sp modelId="{C0693FC5-7A80-49F3-9AB4-C9EC97077AFF}">
      <dsp:nvSpPr>
        <dsp:cNvPr id="0" name=""/>
        <dsp:cNvSpPr/>
      </dsp:nvSpPr>
      <dsp:spPr>
        <a:xfrm>
          <a:off x="3198513" y="988"/>
          <a:ext cx="1763117" cy="176311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التغيّر في التكاليف الكليّة</a:t>
          </a:r>
          <a:endParaRPr lang="ar-BH" sz="2800" b="1" kern="1200" dirty="0">
            <a:solidFill>
              <a:schemeClr val="tx1"/>
            </a:solidFill>
          </a:endParaRPr>
        </a:p>
      </dsp:txBody>
      <dsp:txXfrm>
        <a:off x="3456716" y="259191"/>
        <a:ext cx="1246711" cy="1246711"/>
      </dsp:txXfrm>
    </dsp:sp>
    <dsp:sp modelId="{86216D41-D298-43A7-AF80-40FC4870AB6E}">
      <dsp:nvSpPr>
        <dsp:cNvPr id="0" name=""/>
        <dsp:cNvSpPr/>
      </dsp:nvSpPr>
      <dsp:spPr>
        <a:xfrm>
          <a:off x="5104796" y="371242"/>
          <a:ext cx="1022608" cy="1022608"/>
        </a:xfrm>
        <a:prstGeom prst="mathEqual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kern="1200"/>
        </a:p>
      </dsp:txBody>
      <dsp:txXfrm>
        <a:off x="5240343" y="581899"/>
        <a:ext cx="751514" cy="601294"/>
      </dsp:txXfrm>
    </dsp:sp>
    <dsp:sp modelId="{DF0E533D-3174-40CE-98A4-C153AEF246D4}">
      <dsp:nvSpPr>
        <dsp:cNvPr id="0" name=""/>
        <dsp:cNvSpPr/>
      </dsp:nvSpPr>
      <dsp:spPr>
        <a:xfrm>
          <a:off x="6270569" y="988"/>
          <a:ext cx="1763117" cy="176311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التكلفة الحديّة</a:t>
          </a:r>
          <a:endParaRPr lang="ar-BH" sz="2800" b="1" kern="1200" dirty="0"/>
        </a:p>
      </dsp:txBody>
      <dsp:txXfrm>
        <a:off x="6528772" y="259191"/>
        <a:ext cx="1246711" cy="1246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16/05/1443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646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28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877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FC2BA2-1784-47BC-9AA3-D9B07BA9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0" y="2288808"/>
            <a:ext cx="3065640" cy="414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4;p11">
            <a:extLst>
              <a:ext uri="{FF2B5EF4-FFF2-40B4-BE49-F238E27FC236}">
                <a16:creationId xmlns:a16="http://schemas.microsoft.com/office/drawing/2014/main" xmlns="" id="{E348C8AE-F171-4B6E-B458-CBF436CB04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</a:t>
            </a:r>
            <a:r>
              <a:rPr lang="ar-SA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80</a:t>
            </a:r>
            <a:r>
              <a:rPr lang="ar-BH" sz="6600" b="1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6</a:t>
            </a:r>
            <a:r>
              <a:rPr lang="ar-SA" sz="6600" b="1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 </a:t>
            </a: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CF32F2-4A4A-40C9-9613-0F71E05F8DB5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14497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que 11"/>
          <p:cNvSpPr/>
          <p:nvPr/>
        </p:nvSpPr>
        <p:spPr bwMode="auto">
          <a:xfrm>
            <a:off x="118757" y="1720745"/>
            <a:ext cx="11954486" cy="456109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التكاليف الاستثمارية.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تكاليف الانتاج.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يعدد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يطبّق حساب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نقطة التعادل.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يستخرج نقطة التعادل للمشروع التجاري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6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18090" y="250348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566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5370" y="3441691"/>
            <a:ext cx="10515600" cy="791262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4000" b="1" dirty="0" smtClean="0"/>
              <a:t>هي مصروفات تُدفع على مدار العام.</a:t>
            </a:r>
            <a:endParaRPr lang="en-US" sz="4000" b="1" dirty="0"/>
          </a:p>
        </p:txBody>
      </p:sp>
      <p:sp>
        <p:nvSpPr>
          <p:cNvPr id="11" name="Title 9"/>
          <p:cNvSpPr txBox="1">
            <a:spLocks/>
          </p:cNvSpPr>
          <p:nvPr/>
        </p:nvSpPr>
        <p:spPr bwMode="auto">
          <a:xfrm>
            <a:off x="7844230" y="1707549"/>
            <a:ext cx="3579397" cy="61555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تكاليف الإنتاج</a:t>
            </a:r>
            <a:endParaRPr lang="ar-BH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373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38145"/>
              </p:ext>
            </p:extLst>
          </p:nvPr>
        </p:nvGraphicFramePr>
        <p:xfrm>
          <a:off x="257576" y="1690688"/>
          <a:ext cx="11827055" cy="399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361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14345" y="1182916"/>
            <a:ext cx="7304871" cy="947285"/>
            <a:chOff x="9706352" y="1223858"/>
            <a:chExt cx="2113255" cy="2772683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9706352" y="1223858"/>
              <a:ext cx="2113255" cy="277268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768247" y="1285753"/>
              <a:ext cx="1989465" cy="2648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1- التكاليف الثابتة </a:t>
              </a:r>
              <a:r>
                <a:rPr lang="en-US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 Costs </a:t>
              </a:r>
              <a:endParaRPr lang="ar-BH" sz="4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65082" y="2310173"/>
            <a:ext cx="11061836" cy="1102125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600" b="1" dirty="0" smtClean="0"/>
              <a:t>هي النفقات التي لا تتغير بتغير عدد الوحدات المنتجة، فهي تمثل ما يتحمله المشروع من نفقات حتى لو كان حجم الإنتاج صفر.</a:t>
            </a:r>
            <a:endParaRPr lang="en-US" sz="3600" b="1" dirty="0"/>
          </a:p>
        </p:txBody>
      </p:sp>
      <p:sp>
        <p:nvSpPr>
          <p:cNvPr id="15" name="Flowchart: Terminator 14"/>
          <p:cNvSpPr/>
          <p:nvPr/>
        </p:nvSpPr>
        <p:spPr>
          <a:xfrm>
            <a:off x="257577" y="3851811"/>
            <a:ext cx="11827055" cy="208665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BH" sz="32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على التكاليف الثابتة</a:t>
            </a:r>
            <a:r>
              <a:rPr lang="ar-BH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algn="ctr" rtl="1"/>
            <a:r>
              <a:rPr lang="ar-BH" sz="3200" b="1" dirty="0" smtClean="0">
                <a:solidFill>
                  <a:schemeClr val="tx1"/>
                </a:solidFill>
              </a:rPr>
              <a:t>1- مرتبات المديرين والموظفين الدائمين	2- الفوائد على رأس المال الثابت</a:t>
            </a:r>
          </a:p>
          <a:p>
            <a:pPr algn="ctr" rtl="1"/>
            <a:r>
              <a:rPr lang="ar-BH" sz="3200" b="1" dirty="0" smtClean="0">
                <a:solidFill>
                  <a:schemeClr val="tx1"/>
                </a:solidFill>
              </a:rPr>
              <a:t>3- إيجار المبنى والأرض	4- الاستهلاك	5- الإعلان	6- أقساط التأمين</a:t>
            </a:r>
          </a:p>
          <a:p>
            <a:pPr algn="ctr" rtl="1"/>
            <a:endParaRPr lang="ar-BH" sz="3200" b="1" dirty="0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76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 txBox="1">
            <a:spLocks/>
          </p:cNvSpPr>
          <p:nvPr/>
        </p:nvSpPr>
        <p:spPr bwMode="auto">
          <a:xfrm>
            <a:off x="257577" y="413673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93173" y="1182916"/>
            <a:ext cx="7226044" cy="947285"/>
            <a:chOff x="9706352" y="1223858"/>
            <a:chExt cx="2113255" cy="2772683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9706352" y="1223858"/>
              <a:ext cx="2113255" cy="277268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768247" y="1285753"/>
              <a:ext cx="1989465" cy="2648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 التكاليف المتغيرة </a:t>
              </a:r>
              <a:r>
                <a:rPr lang="en-US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Variable Costs </a:t>
              </a:r>
              <a:endParaRPr lang="ar-BH" sz="4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02884" y="2322364"/>
            <a:ext cx="11061836" cy="1051677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600" b="1" dirty="0" smtClean="0"/>
              <a:t>هي النفقات التي تتغير في المدة القصيرة بتغير حجم الإنتاج فهي تزداد بازدياد الانتاج وتنخفض بانخفاض الانتاج.</a:t>
            </a:r>
            <a:endParaRPr lang="en-US" sz="3600" b="1" dirty="0"/>
          </a:p>
        </p:txBody>
      </p:sp>
      <p:sp>
        <p:nvSpPr>
          <p:cNvPr id="14" name="Flowchart: Terminator 13"/>
          <p:cNvSpPr/>
          <p:nvPr/>
        </p:nvSpPr>
        <p:spPr>
          <a:xfrm>
            <a:off x="364945" y="3547057"/>
            <a:ext cx="11827055" cy="2293131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BH" sz="2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على التكاليف المتغيرة</a:t>
            </a:r>
            <a:r>
              <a:rPr lang="ar-BH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r"/>
            <a:r>
              <a:rPr lang="ar-BH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BH" sz="2800" b="1" dirty="0" smtClean="0">
                <a:solidFill>
                  <a:schemeClr val="tx1"/>
                </a:solidFill>
              </a:rPr>
              <a:t>1- ثمن المواد الأولية	2- مصروفات النقل   3- مصروفات الطاقة</a:t>
            </a:r>
          </a:p>
          <a:p>
            <a:pPr algn="ctr" rtl="1"/>
            <a:r>
              <a:rPr lang="ar-BH" sz="2800" b="1" dirty="0" smtClean="0">
                <a:solidFill>
                  <a:schemeClr val="tx1"/>
                </a:solidFill>
              </a:rPr>
              <a:t>4- أجور العمال غير المتخصصين.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96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صنّف التكاليف الاتية إلى تكاليف ثابتة أو تكاليف متغيرة أو تكاليف استثمارية: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76463" y="5876689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4680" y="2401747"/>
            <a:ext cx="11357225" cy="164014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أجور العمّال الغير متخصصين – شراء ﺁلات – مرتبات الموظفين – إيجار المبنى – قسط التأمين – مصاريف تقل مُعدّات و أجهزة – مصاريف الإعلان – مصاريف كهرباء و ماء – مصاريف تأسيس المشروع – مصاريف صيانة و تنظيفات  - مصاريف استهلاك الالات.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47862"/>
              </p:ext>
            </p:extLst>
          </p:nvPr>
        </p:nvGraphicFramePr>
        <p:xfrm>
          <a:off x="838200" y="4277780"/>
          <a:ext cx="10736494" cy="1472184"/>
        </p:xfrm>
        <a:graphic>
          <a:graphicData uri="http://schemas.openxmlformats.org/drawingml/2006/table">
            <a:tbl>
              <a:tblPr rtl="1" firstRow="1" firstCol="1" bandRow="1">
                <a:tableStyleId>{E929F9F4-4A8F-4326-A1B4-22849713DDAB}</a:tableStyleId>
              </a:tblPr>
              <a:tblGrid>
                <a:gridCol w="3125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6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4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41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dirty="0">
                          <a:effectLst/>
                        </a:rPr>
                        <a:t>التكاليف الثابتة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dirty="0">
                          <a:effectLst/>
                        </a:rPr>
                        <a:t>التكاليف المتغيرة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dirty="0">
                          <a:effectLst/>
                        </a:rPr>
                        <a:t>التكاليف الاستثمارية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4729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que 11"/>
          <p:cNvSpPr/>
          <p:nvPr/>
        </p:nvSpPr>
        <p:spPr bwMode="auto">
          <a:xfrm>
            <a:off x="118757" y="1720745"/>
            <a:ext cx="11954486" cy="456109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التكاليف الاستثمارية.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تكاليف الانتاج.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يعدد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يطبّق حساب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نقطة التعادل.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يستخرج نقطة التعادل للمشروع التجاري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4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29969" y="2397796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84903" y="2989149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293" y="3608384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3015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292883"/>
              </p:ext>
            </p:extLst>
          </p:nvPr>
        </p:nvGraphicFramePr>
        <p:xfrm>
          <a:off x="913304" y="3505822"/>
          <a:ext cx="10515600" cy="304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9"/>
          <p:cNvSpPr txBox="1">
            <a:spLocks/>
          </p:cNvSpPr>
          <p:nvPr/>
        </p:nvSpPr>
        <p:spPr bwMode="auto">
          <a:xfrm>
            <a:off x="257577" y="413673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80917" y="1182916"/>
            <a:ext cx="6438300" cy="947285"/>
            <a:chOff x="9706352" y="1223858"/>
            <a:chExt cx="2113255" cy="2772683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9706352" y="1223858"/>
              <a:ext cx="2113255" cy="277268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9768247" y="1285753"/>
              <a:ext cx="1989465" cy="2648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3- التكاليف الكليَة </a:t>
              </a:r>
              <a:r>
                <a:rPr lang="en-US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Costs </a:t>
              </a:r>
              <a:endParaRPr lang="ar-BH" sz="4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522514" y="2281139"/>
            <a:ext cx="11061836" cy="1455289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/>
              <a:t>هي مجموع ما يتكلفه المشروع في سبيل إنتاج كمية معينة من سلعة ما.</a:t>
            </a:r>
          </a:p>
          <a:p>
            <a:pPr marL="0" indent="0" algn="r" rtl="1">
              <a:buNone/>
            </a:pPr>
            <a:r>
              <a:rPr lang="ar-BH" sz="3200" b="1" dirty="0" smtClean="0"/>
              <a:t>كلما زاد حجم الإنتاج زادت التكاليف الكلية و كلما نقص حجم الإنتاج نقصت التكاليف الكليَة. </a:t>
            </a:r>
            <a:endParaRPr lang="en-US" sz="3200" b="1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31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581099"/>
              </p:ext>
            </p:extLst>
          </p:nvPr>
        </p:nvGraphicFramePr>
        <p:xfrm>
          <a:off x="2057912" y="2879476"/>
          <a:ext cx="8160145" cy="176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9"/>
          <p:cNvSpPr txBox="1">
            <a:spLocks/>
          </p:cNvSpPr>
          <p:nvPr/>
        </p:nvSpPr>
        <p:spPr bwMode="auto">
          <a:xfrm>
            <a:off x="257577" y="413673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69259" y="1095832"/>
            <a:ext cx="7249958" cy="947285"/>
            <a:chOff x="9706352" y="1223858"/>
            <a:chExt cx="2113255" cy="2772683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9706352" y="1223858"/>
              <a:ext cx="2113255" cy="277268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9768247" y="1285753"/>
              <a:ext cx="1989465" cy="2648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4000" b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4-</a:t>
              </a:r>
              <a:r>
                <a:rPr lang="ar-BH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متوسط التكاليف </a:t>
              </a:r>
              <a:r>
                <a:rPr lang="en-US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Average Costs </a:t>
              </a:r>
              <a:endParaRPr lang="ar-BH" sz="4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09598" y="2092457"/>
            <a:ext cx="11061836" cy="650747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/>
              <a:t>هي متوسط ما يتحمله المشروع من تكاليف لإنتاج الوحدة الواحدة.</a:t>
            </a:r>
            <a:endParaRPr lang="en-US" b="1" dirty="0"/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76698"/>
              </p:ext>
            </p:extLst>
          </p:nvPr>
        </p:nvGraphicFramePr>
        <p:xfrm>
          <a:off x="838200" y="4818743"/>
          <a:ext cx="5228771" cy="120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375610"/>
              </p:ext>
            </p:extLst>
          </p:nvPr>
        </p:nvGraphicFramePr>
        <p:xfrm>
          <a:off x="6909799" y="4775200"/>
          <a:ext cx="4809417" cy="140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75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Graphic spid="17" grpId="0">
        <p:bldAsOne/>
      </p:bldGraphic>
      <p:bldGraphic spid="1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068911"/>
              </p:ext>
            </p:extLst>
          </p:nvPr>
        </p:nvGraphicFramePr>
        <p:xfrm>
          <a:off x="2203054" y="3489076"/>
          <a:ext cx="8160145" cy="176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9"/>
          <p:cNvSpPr txBox="1">
            <a:spLocks/>
          </p:cNvSpPr>
          <p:nvPr/>
        </p:nvSpPr>
        <p:spPr bwMode="auto">
          <a:xfrm>
            <a:off x="257577" y="413673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1727" y="1095832"/>
            <a:ext cx="7157490" cy="947285"/>
            <a:chOff x="9706352" y="1223858"/>
            <a:chExt cx="2113255" cy="2772683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9706352" y="1223858"/>
              <a:ext cx="2113255" cy="277268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768247" y="1285753"/>
              <a:ext cx="1989465" cy="2648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4000" b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 </a:t>
              </a:r>
              <a:r>
                <a:rPr lang="ar-BH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التكاليف الحديّة </a:t>
              </a:r>
              <a:r>
                <a:rPr lang="en-US" sz="40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Marginal Costs </a:t>
              </a:r>
              <a:endParaRPr lang="ar-BH" sz="4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57380" y="2254242"/>
            <a:ext cx="11061836" cy="650747"/>
          </a:xfrm>
          <a:prstGeom prst="rect">
            <a:avLst/>
          </a:prstGeom>
          <a:ln w="25400" cap="flat" cmpd="sng" algn="ctr">
            <a:solidFill>
              <a:schemeClr val="bg2">
                <a:lumMod val="1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/>
              <a:t>هي مقدار التغير في التكاليف الكليّة الناتج عن تغير الكمية المنتجة بمقدار وحدة واحدة.</a:t>
            </a:r>
            <a:endParaRPr lang="en-US" b="1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649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4050500" y="6545059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215/805/808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xmlns="" id="{9C563A6F-19A4-4EB5-A8F4-7A81909772B4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DB129F3B-4318-4276-9172-A69D0CE68DC4}"/>
              </a:ext>
            </a:extLst>
          </p:cNvPr>
          <p:cNvSpPr/>
          <p:nvPr/>
        </p:nvSpPr>
        <p:spPr>
          <a:xfrm>
            <a:off x="5563067" y="1663070"/>
            <a:ext cx="4068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السابعة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EC6BC269-0A23-470E-AA67-B36AF0F5E8F0}"/>
              </a:ext>
            </a:extLst>
          </p:cNvPr>
          <p:cNvSpPr/>
          <p:nvPr/>
        </p:nvSpPr>
        <p:spPr>
          <a:xfrm>
            <a:off x="3319600" y="2586400"/>
            <a:ext cx="8757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المتطلبات الإدارية والقانونية للمشروع</a:t>
            </a:r>
            <a:endParaRPr lang="en-US" sz="4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64891092-81C5-4E67-BFD6-A8E105C954F7}"/>
              </a:ext>
            </a:extLst>
          </p:cNvPr>
          <p:cNvSpPr/>
          <p:nvPr/>
        </p:nvSpPr>
        <p:spPr>
          <a:xfrm>
            <a:off x="6083180" y="4253381"/>
            <a:ext cx="323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</a:t>
            </a:r>
            <a:r>
              <a:rPr lang="ar-BH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العاشر</a:t>
            </a:r>
            <a:endParaRPr lang="ar-SA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18AFB4F9-8863-43B3-A873-430AA71FE991}"/>
              </a:ext>
            </a:extLst>
          </p:cNvPr>
          <p:cNvSpPr/>
          <p:nvPr/>
        </p:nvSpPr>
        <p:spPr>
          <a:xfrm>
            <a:off x="3072019" y="5084378"/>
            <a:ext cx="90508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 متطلبات مشروعي الصغير الإدارية والقانونية؟ 2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67640" y="3017520"/>
            <a:ext cx="2741325" cy="3527539"/>
            <a:chOff x="331579" y="3205554"/>
            <a:chExt cx="2577386" cy="3339505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xmlns="" id="{542C6F32-1335-4B09-AEF4-58DA8142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79" y="3205554"/>
              <a:ext cx="2577386" cy="33395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xmlns="" id="{9DC9F84D-6B5E-4410-9231-2B48E12F6324}"/>
                </a:ext>
              </a:extLst>
            </p:cNvPr>
            <p:cNvSpPr/>
            <p:nvPr/>
          </p:nvSpPr>
          <p:spPr>
            <a:xfrm>
              <a:off x="331579" y="5831452"/>
              <a:ext cx="2577385" cy="5746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cs typeface="PT Bold Heading" panose="02010400000000000000" pitchFamily="2" charset="-78"/>
                </a:rPr>
                <a:t>الصفحات من </a:t>
              </a:r>
              <a:r>
                <a:rPr lang="ar-BH" sz="2400" dirty="0" smtClean="0">
                  <a:cs typeface="PT Bold Heading" panose="02010400000000000000" pitchFamily="2" charset="-78"/>
                </a:rPr>
                <a:t>135-142</a:t>
              </a:r>
              <a:endParaRPr lang="ar-SA" sz="2400" dirty="0">
                <a:cs typeface="PT Bold Heading" panose="02010400000000000000" pitchFamily="2" charset="-78"/>
              </a:endParaRPr>
            </a:p>
          </p:txBody>
        </p:sp>
      </p:grpSp>
      <p:pic>
        <p:nvPicPr>
          <p:cNvPr id="16" name="Picture 2" descr="ترجمة قانونية | مستق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" y="15416"/>
            <a:ext cx="3497584" cy="26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400" b="1" dirty="0" smtClean="0">
                <a:solidFill>
                  <a:srgbClr val="C00000"/>
                </a:solidFill>
                <a:latin typeface="Arial" pitchFamily="34" charset="0"/>
              </a:rPr>
              <a:t>أكتب المصطلح المناسب: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838200" y="5434900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60349"/>
              </p:ext>
            </p:extLst>
          </p:nvPr>
        </p:nvGraphicFramePr>
        <p:xfrm>
          <a:off x="838200" y="2671756"/>
          <a:ext cx="10852649" cy="2286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3600" dirty="0" smtClean="0">
                          <a:solidFill>
                            <a:schemeClr val="tx1"/>
                          </a:solidFill>
                        </a:rPr>
                        <a:t>هي النفقات التي لا تتغير بتغير عدد الوحدات المنتجة سواء أكان هذا التغيُّر</a:t>
                      </a:r>
                      <a:r>
                        <a:rPr lang="ar-BH" sz="3600" baseline="0" dirty="0" smtClean="0">
                          <a:solidFill>
                            <a:schemeClr val="tx1"/>
                          </a:solidFill>
                        </a:rPr>
                        <a:t> بالزيادة أو بالنقصان، فهي تمثل ما يتحمله المشروع من نفقات أيًا كان حجم الناتج حتى لو كان صفرًا.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9587743" y="3316422"/>
            <a:ext cx="1510300" cy="996668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193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ثانياً: تكاليف الإنتاج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13597"/>
              </p:ext>
            </p:extLst>
          </p:nvPr>
        </p:nvGraphicFramePr>
        <p:xfrm>
          <a:off x="61647" y="2185220"/>
          <a:ext cx="1203788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2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5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57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22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8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94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92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التكاليف الحديّة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متوسط التكاليف الكليّة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متوسط التكاليف</a:t>
                      </a:r>
                      <a:r>
                        <a:rPr lang="ar-BH" sz="1800" baseline="0" dirty="0" smtClean="0"/>
                        <a:t> المتغيّرة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متوسط التكاليف الثابتة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التكاليف الكليّة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التكاليف المتغيرة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التكاليف الثابتة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800" dirty="0" smtClean="0"/>
                        <a:t>كمية الإنتاج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-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(340÷50)=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400" b="1" dirty="0" smtClean="0"/>
                        <a:t>(40÷50)=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en-GB" sz="14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1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(300÷50)=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(300+40)=</a:t>
                      </a:r>
                      <a:r>
                        <a:rPr lang="ar-BH" sz="1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340</a:t>
                      </a:r>
                      <a:endParaRPr lang="en-GB" sz="1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40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300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50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(360-340) ÷(100-50)=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(360÷100)=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(60÷100)=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400" b="1" dirty="0" smtClean="0"/>
                        <a:t>(300÷100)=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1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(300+60)=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60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300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100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(380-360) ÷(170-100)=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0,285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(380÷170)=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2,236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(80÷170)=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0,471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400" b="1" dirty="0" smtClean="0"/>
                        <a:t>(300÷170)=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1,765</a:t>
                      </a:r>
                      <a:endParaRPr lang="en-GB" sz="14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1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400" b="1" dirty="0" smtClean="0"/>
                        <a:t>(300+80)=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  <a:endParaRPr lang="en-GB" sz="14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80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300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170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(400-380) ÷(260-170)=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0,222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(400÷260)=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1,539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(100÷260)=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0,385</a:t>
                      </a:r>
                      <a:endParaRPr lang="en-GB" sz="1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400" b="1" dirty="0" smtClean="0"/>
                        <a:t>(300÷260)=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1,154</a:t>
                      </a:r>
                      <a:endParaRPr lang="en-GB" sz="14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1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400" b="1" dirty="0" smtClean="0"/>
                        <a:t>(300+100)=</a:t>
                      </a:r>
                      <a:r>
                        <a:rPr lang="ar-BH" sz="14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GB" sz="14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100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300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1400" b="1" dirty="0" smtClean="0"/>
                        <a:t>260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9010436" y="1102156"/>
            <a:ext cx="2465798" cy="72347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2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15687" y="279823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96583" y="1075453"/>
            <a:ext cx="11839073" cy="526370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أكمل الجدول الاتي: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4" y="39128"/>
            <a:ext cx="1531513" cy="1531513"/>
          </a:xfrm>
          <a:prstGeom prst="rect">
            <a:avLst/>
          </a:prstGeom>
        </p:spPr>
      </p:pic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423162"/>
              </p:ext>
            </p:extLst>
          </p:nvPr>
        </p:nvGraphicFramePr>
        <p:xfrm>
          <a:off x="1147596" y="2175502"/>
          <a:ext cx="9910263" cy="311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3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7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04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68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142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الحديّة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متوسط</a:t>
                      </a:r>
                    </a:p>
                    <a:p>
                      <a:pPr algn="just" rtl="1"/>
                      <a:r>
                        <a:rPr lang="ar-BH" sz="2400" dirty="0" smtClean="0"/>
                        <a:t> التكاليف الكليّة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متوسط </a:t>
                      </a:r>
                    </a:p>
                    <a:p>
                      <a:pPr algn="just" rtl="1"/>
                      <a:r>
                        <a:rPr lang="ar-BH" sz="2400" dirty="0" smtClean="0"/>
                        <a:t>التكاليف</a:t>
                      </a:r>
                      <a:r>
                        <a:rPr lang="ar-BH" sz="2400" baseline="0" dirty="0" smtClean="0"/>
                        <a:t> المتغيّرة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متوسط التكاليف الثابتة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الكليّة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المتغيرة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الثابتة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كمية الانتاج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300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50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100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66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150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200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410380" y="5473229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4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que 11"/>
          <p:cNvSpPr/>
          <p:nvPr/>
        </p:nvSpPr>
        <p:spPr bwMode="auto">
          <a:xfrm>
            <a:off x="118757" y="1720745"/>
            <a:ext cx="11954486" cy="456109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التكاليف الاستثمارية.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تكاليف الانتاج.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يعدد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يطبّق حساب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نقطة التعادل.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يستخرج نقطة التعادل للمشروع التجاري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4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293" y="3608384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76259" y="309074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21325" y="2472938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55606" y="4163072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69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نُقــطة التــعــادل 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191" y="2711709"/>
            <a:ext cx="11116638" cy="616601"/>
          </a:xfrm>
          <a:prstGeom prst="rect">
            <a:avLst/>
          </a:prstGeom>
          <a:ln w="317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/>
              <a:t>هي نُقطة الإنتاج (حجم المبيعات) التي تؤدي الى ربح قبل الفائدة والضريبة </a:t>
            </a:r>
            <a:r>
              <a:rPr lang="en-US" b="1" dirty="0" smtClean="0"/>
              <a:t> EBIT</a:t>
            </a:r>
            <a:r>
              <a:rPr lang="ar-BH" b="1" dirty="0" smtClean="0"/>
              <a:t>مساوٍ لصفر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4918841" y="1707549"/>
            <a:ext cx="6504787" cy="61555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نُـقـطـة التـعادُل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Even Point</a:t>
            </a:r>
            <a:endParaRPr lang="ar-BH" sz="3600" b="1" dirty="0">
              <a:ln w="1143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1655611" y="3391758"/>
            <a:ext cx="9286367" cy="1397286"/>
          </a:xfrm>
          <a:prstGeom prst="upArrowCallout">
            <a:avLst>
              <a:gd name="adj1" fmla="val 17647"/>
              <a:gd name="adj2" fmla="val 19853"/>
              <a:gd name="adj3" fmla="val 125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هي طريقة لفحص العلاقة بين الإيرادات والتكاليف لتقدير الحجم الأدنى للإنتاج الذي يحقق التعادل.</a:t>
            </a:r>
            <a:endParaRPr lang="en-GB" sz="2800" b="1" dirty="0"/>
          </a:p>
        </p:txBody>
      </p:sp>
      <p:sp>
        <p:nvSpPr>
          <p:cNvPr id="15" name="Bevel 14"/>
          <p:cNvSpPr/>
          <p:nvPr/>
        </p:nvSpPr>
        <p:spPr>
          <a:xfrm>
            <a:off x="2695904" y="5095982"/>
            <a:ext cx="6910434" cy="1178694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المشــروع لا يــحقق </a:t>
            </a:r>
            <a:r>
              <a:rPr lang="ar-BH" sz="3600" b="1" u="sng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ربـحًـا و </a:t>
            </a:r>
            <a:r>
              <a:rPr lang="ar-BH" sz="3600" b="1" u="sng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خـسـارة</a:t>
            </a:r>
            <a:endParaRPr lang="en-GB" sz="3600" b="1" u="sng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11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Plaque 12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Arial" pitchFamily="34" charset="0"/>
              </a:rPr>
              <a:t>صحح العبارة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176463" y="5876689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618" y="2800481"/>
            <a:ext cx="1099334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600" b="1" dirty="0" smtClean="0"/>
              <a:t>نُقطة التعادل للمشروع هي مجموع ما يتكلفه المشروع في سبيل إنتاج كمية معينة من سلعة ما.</a:t>
            </a:r>
            <a:endParaRPr lang="en-GB" sz="3600" b="1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5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que 11"/>
          <p:cNvSpPr/>
          <p:nvPr/>
        </p:nvSpPr>
        <p:spPr bwMode="auto">
          <a:xfrm>
            <a:off x="118757" y="1720745"/>
            <a:ext cx="11954486" cy="456109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التكاليف الاستثمارية.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تكاليف الانتاج.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يعدد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يطبّق حساب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نقطة التعادل.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يستخرج نقطة التعادل للمشروع التجاري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7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6982" y="477989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2126" y="4168636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293" y="3729002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76259" y="3112226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56816" y="255404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0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نُقــطة التــعــادل 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2753475" y="1707549"/>
            <a:ext cx="8670154" cy="61555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قانون حساب نُـقـطـة التـعادُل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Even Point</a:t>
            </a:r>
            <a:endParaRPr lang="ar-BH" sz="3600" b="1" dirty="0">
              <a:ln w="1143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27416" y="2999661"/>
            <a:ext cx="10027577" cy="1262121"/>
            <a:chOff x="1027416" y="2999661"/>
            <a:chExt cx="10027577" cy="1262121"/>
          </a:xfrm>
        </p:grpSpPr>
        <p:sp>
          <p:nvSpPr>
            <p:cNvPr id="10" name="TextBox 9"/>
            <p:cNvSpPr txBox="1"/>
            <p:nvPr/>
          </p:nvSpPr>
          <p:spPr>
            <a:xfrm>
              <a:off x="7613151" y="3154166"/>
              <a:ext cx="3441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3200" b="1" dirty="0" smtClean="0">
                  <a:solidFill>
                    <a:srgbClr val="FF0000"/>
                  </a:solidFill>
                </a:rPr>
                <a:t>نــُــقــطــة الــتـعـادُل =</a:t>
              </a:r>
              <a:endParaRPr lang="en-GB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7313" y="2999661"/>
              <a:ext cx="2804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b="1" dirty="0" smtClean="0"/>
                <a:t>التـكـالـيـف الـثابـتـة</a:t>
              </a:r>
              <a:endParaRPr lang="en-GB" sz="28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27416" y="3594386"/>
              <a:ext cx="6246690" cy="11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63721" y="3738562"/>
              <a:ext cx="6780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b="1" dirty="0" smtClean="0"/>
                <a:t>1 – ( التـكـالـيـف المُتـغيـرة ÷ إجـمـالـي المبيـعـات)</a:t>
              </a:r>
              <a:endParaRPr lang="en-GB" sz="2800" b="1" dirty="0"/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985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263" y="1835984"/>
            <a:ext cx="10515600" cy="4351338"/>
          </a:xfrm>
        </p:spPr>
        <p:txBody>
          <a:bodyPr/>
          <a:lstStyle/>
          <a:p>
            <a:pPr algn="r" rtl="1"/>
            <a:r>
              <a:rPr lang="ar-BH" b="1" dirty="0" smtClean="0"/>
              <a:t>فيما يأتي بعض البيانات الخاصة بأحد المشروعات الاستثمارية:</a:t>
            </a:r>
          </a:p>
          <a:p>
            <a:pPr algn="r" rtl="1"/>
            <a:endParaRPr lang="ar-BH" b="1" dirty="0"/>
          </a:p>
          <a:p>
            <a:pPr algn="r" rtl="1"/>
            <a:endParaRPr lang="ar-BH" b="1" dirty="0" smtClean="0"/>
          </a:p>
          <a:p>
            <a:pPr algn="r" rtl="1"/>
            <a:endParaRPr lang="ar-BH" b="1" dirty="0"/>
          </a:p>
          <a:p>
            <a:pPr marL="0" indent="0" algn="r" rtl="1">
              <a:buNone/>
            </a:pPr>
            <a:r>
              <a:rPr lang="ar-BH" b="1" dirty="0" smtClean="0"/>
              <a:t>احسب نقطة التعادل لهذا المشروع الاستثماري.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نُقــطة التــعــادل 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6144" y="4430767"/>
            <a:ext cx="9384216" cy="970291"/>
            <a:chOff x="909263" y="2999661"/>
            <a:chExt cx="10396135" cy="1273174"/>
          </a:xfrm>
        </p:grpSpPr>
        <p:sp>
          <p:nvSpPr>
            <p:cNvPr id="10" name="TextBox 9"/>
            <p:cNvSpPr txBox="1"/>
            <p:nvPr/>
          </p:nvSpPr>
          <p:spPr>
            <a:xfrm>
              <a:off x="7613152" y="3319795"/>
              <a:ext cx="3692246" cy="60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</a:rPr>
                <a:t>نــُــقــطــة الــتـعـادُل =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7313" y="2999661"/>
              <a:ext cx="2804845" cy="60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 smtClean="0"/>
                <a:t>التـكـالـيـف الـثابـتـة</a:t>
              </a:r>
              <a:endParaRPr lang="en-GB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027416" y="3594386"/>
              <a:ext cx="6246690" cy="11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09263" y="3667058"/>
              <a:ext cx="6626530" cy="60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 smtClean="0"/>
                <a:t>1 – ( التـكـالـيـف المُتـغيـرة ÷ إجـمـالـي المبيـعـات)</a:t>
              </a:r>
              <a:endParaRPr lang="en-GB" sz="2400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9618834" y="1065453"/>
            <a:ext cx="2465798" cy="72347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61816"/>
              </p:ext>
            </p:extLst>
          </p:nvPr>
        </p:nvGraphicFramePr>
        <p:xfrm>
          <a:off x="6585734" y="2445725"/>
          <a:ext cx="50446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6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395"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45000 دينار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400" b="1" dirty="0" smtClean="0">
                          <a:solidFill>
                            <a:srgbClr val="C00000"/>
                          </a:solidFill>
                        </a:rPr>
                        <a:t>التـكاليف الثابتة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 من إجمالي المبيعات 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400" b="1" dirty="0" smtClean="0">
                          <a:solidFill>
                            <a:srgbClr val="C00000"/>
                          </a:solidFill>
                        </a:rPr>
                        <a:t>التكاليف المتغيرة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180000 دينار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400" b="1" dirty="0" smtClean="0">
                          <a:solidFill>
                            <a:srgbClr val="C00000"/>
                          </a:solidFill>
                        </a:rPr>
                        <a:t>إجمالي المبيعات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290263" y="5345674"/>
            <a:ext cx="11304141" cy="936472"/>
            <a:chOff x="1290263" y="5345674"/>
            <a:chExt cx="11304141" cy="936472"/>
          </a:xfrm>
        </p:grpSpPr>
        <p:grpSp>
          <p:nvGrpSpPr>
            <p:cNvPr id="16" name="Group 15"/>
            <p:cNvGrpSpPr/>
            <p:nvPr/>
          </p:nvGrpSpPr>
          <p:grpSpPr>
            <a:xfrm>
              <a:off x="2589087" y="5345674"/>
              <a:ext cx="10005317" cy="936472"/>
              <a:chOff x="31124" y="2999661"/>
              <a:chExt cx="11274274" cy="122879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13152" y="3319795"/>
                <a:ext cx="3692246" cy="60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b="1" dirty="0" smtClean="0">
                    <a:solidFill>
                      <a:srgbClr val="FF0000"/>
                    </a:solidFill>
                  </a:rPr>
                  <a:t>نــُــقــطــة الــتـعـادُل =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97313" y="2999661"/>
                <a:ext cx="2804845" cy="60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b="1" dirty="0" smtClean="0">
                    <a:solidFill>
                      <a:srgbClr val="0000CC"/>
                    </a:solidFill>
                  </a:rPr>
                  <a:t>45000</a:t>
                </a:r>
                <a:endParaRPr lang="en-GB" sz="2400" b="1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>
                <a:off x="1027416" y="3594386"/>
                <a:ext cx="6246690" cy="11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124" y="3622682"/>
                <a:ext cx="6626530" cy="60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400" b="1" dirty="0" smtClean="0">
                    <a:solidFill>
                      <a:srgbClr val="0000CC"/>
                    </a:solidFill>
                  </a:rPr>
                  <a:t>1 – ( ((60</a:t>
                </a:r>
                <a:r>
                  <a:rPr lang="en-GB" sz="2400" b="1" dirty="0" smtClean="0">
                    <a:solidFill>
                      <a:srgbClr val="0000CC"/>
                    </a:solidFill>
                  </a:rPr>
                  <a:t>X</a:t>
                </a:r>
                <a:r>
                  <a:rPr lang="ar-BH" sz="2400" b="1" dirty="0" smtClean="0">
                    <a:solidFill>
                      <a:srgbClr val="0000CC"/>
                    </a:solidFill>
                  </a:rPr>
                  <a:t>180000)÷100)÷ 180000)</a:t>
                </a:r>
                <a:endParaRPr lang="en-GB" sz="2400" b="1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290263" y="5550470"/>
              <a:ext cx="2030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400" b="1" dirty="0" smtClean="0">
                  <a:solidFill>
                    <a:srgbClr val="C00000"/>
                  </a:solidFill>
                </a:rPr>
                <a:t>= 112500 دينار 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المعلومات التالية لشركة أجياد و تشمل إنتاجها لكميات مختلفة من الوحدات و تكاليفها: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tx1"/>
                </a:solidFill>
                <a:latin typeface="Arial" pitchFamily="34" charset="0"/>
              </a:rPr>
              <a:t>سعر بيع الوحدة 10 دنانير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tx1"/>
                </a:solidFill>
                <a:latin typeface="Arial" pitchFamily="34" charset="0"/>
              </a:rPr>
              <a:t>التكلفة </a:t>
            </a:r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الثابتة </a:t>
            </a:r>
            <a:r>
              <a:rPr lang="ar-BH" sz="2400" b="1" dirty="0" smtClean="0">
                <a:solidFill>
                  <a:schemeClr val="tx1"/>
                </a:solidFill>
                <a:latin typeface="Arial" pitchFamily="34" charset="0"/>
              </a:rPr>
              <a:t>الكلية:120000 دينار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tx1"/>
                </a:solidFill>
                <a:latin typeface="Arial" pitchFamily="34" charset="0"/>
              </a:rPr>
              <a:t>التكلفة المتغيرة للوحدة 800 فلس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tx1"/>
                </a:solidFill>
                <a:latin typeface="Arial" pitchFamily="34" charset="0"/>
              </a:rPr>
              <a:t>عدد الوحدات المباعة 10000 وحدة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المطلوب: حساب الاتي: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1- التكاليف الكلية.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2- متوسط التكاليف الكلية.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3- نقطة التعادل.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838200" y="5434900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151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16200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118757" y="1825625"/>
            <a:ext cx="11954486" cy="456109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يُتوقَع </a:t>
            </a: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التكاليف 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الاستثمارية.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تكاليف 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الانتاج.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يعدد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يطب</a:t>
            </a: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ّ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ق حساب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يعرّف نقطة التعادل.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يستخرج نقطة التعادل للمشروع التجاري.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ar-BH" sz="28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171673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2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que 11"/>
          <p:cNvSpPr/>
          <p:nvPr/>
        </p:nvSpPr>
        <p:spPr bwMode="auto">
          <a:xfrm>
            <a:off x="118757" y="1720745"/>
            <a:ext cx="11954486" cy="456109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يُتوقَع </a:t>
            </a: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التكاليف الاستثمارية.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تكاليف الانتاج.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يعدد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يطبّق حساب الأنواع المختلفة لتكاليف الإنتاج.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يعرّف نقطة التعادل.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يستخرج نقطة التعادل للمشروع 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التجاري.</a:t>
            </a: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5826" y="5443585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76259" y="4787111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41066" y="4199041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76357" y="3608384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76259" y="3066343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21325" y="2462309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6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86910" y="2490952"/>
            <a:ext cx="8708947" cy="321616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نهاية </a:t>
            </a: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الفصل </a:t>
            </a: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العاشر</a:t>
            </a: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شكراً لكم ،، وفقكم الله</a:t>
            </a:r>
          </a:p>
          <a:p>
            <a:pPr algn="ctr"/>
            <a:endParaRPr lang="ar-B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أكتب المصطلح المناسب: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74727"/>
              </p:ext>
            </p:extLst>
          </p:nvPr>
        </p:nvGraphicFramePr>
        <p:xfrm>
          <a:off x="838200" y="2671756"/>
          <a:ext cx="10852649" cy="137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dirty="0" smtClean="0">
                          <a:solidFill>
                            <a:schemeClr val="tx1"/>
                          </a:solidFill>
                        </a:rPr>
                        <a:t>هي النفقات التي لا تتغير بتغير عدد الوحدات المنتجة سواء أكان هذا التغيُّر</a:t>
                      </a:r>
                      <a:r>
                        <a:rPr lang="ar-BH" sz="2800" baseline="0" dirty="0" smtClean="0">
                          <a:solidFill>
                            <a:schemeClr val="tx1"/>
                          </a:solidFill>
                        </a:rPr>
                        <a:t> بالزيادة أو بالنقصان، فهي تمثل ما يتحمله المشروع من نفقات أيًا كان حجم الناتج حتى لو كان صفرًا.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sz="2800" dirty="0" smtClean="0"/>
                    </a:p>
                    <a:p>
                      <a:pPr algn="ctr" rtl="1"/>
                      <a:r>
                        <a:rPr lang="ar-BH" sz="2800" u="sng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التكاليف الثابتة</a:t>
                      </a:r>
                      <a:endParaRPr lang="en-GB" sz="2800" u="sng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67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marL="342900" indent="-3429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 التكاليف الكلية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= </a:t>
            </a:r>
            <a:r>
              <a:rPr lang="ar-BH" sz="2400" b="1" dirty="0" smtClean="0">
                <a:solidFill>
                  <a:srgbClr val="0000CC"/>
                </a:solidFill>
                <a:latin typeface="Arial" pitchFamily="34" charset="0"/>
              </a:rPr>
              <a:t>120000 + (10000×0,8) </a:t>
            </a: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= 128000 دينار</a:t>
            </a:r>
          </a:p>
          <a:p>
            <a:pPr marL="342900" indent="-3429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 متوسط التكاليف الكلية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= </a:t>
            </a:r>
            <a:r>
              <a:rPr lang="ar-BH" sz="2400" b="1" dirty="0" smtClean="0">
                <a:solidFill>
                  <a:srgbClr val="0000CC"/>
                </a:solidFill>
                <a:latin typeface="Arial" pitchFamily="34" charset="0"/>
              </a:rPr>
              <a:t>128000 ÷ 10000</a:t>
            </a: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 = 12,8 دينار</a:t>
            </a:r>
          </a:p>
          <a:p>
            <a:pPr marL="342900" indent="-3429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Arial" pitchFamily="34" charset="0"/>
              </a:rPr>
              <a:t>نقطة التعادل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18837" y="4798725"/>
            <a:ext cx="6556000" cy="1072613"/>
            <a:chOff x="2402870" y="5348032"/>
            <a:chExt cx="6253126" cy="1072613"/>
          </a:xfrm>
        </p:grpSpPr>
        <p:grpSp>
          <p:nvGrpSpPr>
            <p:cNvPr id="10" name="Group 9"/>
            <p:cNvGrpSpPr/>
            <p:nvPr/>
          </p:nvGrpSpPr>
          <p:grpSpPr>
            <a:xfrm>
              <a:off x="2589087" y="5348032"/>
              <a:ext cx="6066909" cy="934112"/>
              <a:chOff x="31124" y="3002757"/>
              <a:chExt cx="6836365" cy="122570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398291" y="3002757"/>
                <a:ext cx="1467369" cy="60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b="1" dirty="0" smtClean="0">
                    <a:solidFill>
                      <a:srgbClr val="0000CC"/>
                    </a:solidFill>
                  </a:rPr>
                  <a:t>120000</a:t>
                </a:r>
                <a:endParaRPr lang="en-GB" sz="2400" b="1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2937772" y="3594386"/>
                <a:ext cx="3929717" cy="282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1124" y="3622682"/>
                <a:ext cx="6626530" cy="60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400" b="1" dirty="0" smtClean="0">
                    <a:solidFill>
                      <a:srgbClr val="0000CC"/>
                    </a:solidFill>
                  </a:rPr>
                  <a:t>1 – (8000÷ 100000)</a:t>
                </a:r>
                <a:endParaRPr lang="en-GB" sz="2400" b="1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402870" y="5589648"/>
              <a:ext cx="2549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400" b="1" dirty="0" smtClean="0">
                  <a:solidFill>
                    <a:srgbClr val="C00000"/>
                  </a:solidFill>
                </a:rPr>
                <a:t>= 130434,780 دينار 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53800" y="5034949"/>
            <a:ext cx="38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=</a:t>
            </a:r>
            <a:endParaRPr lang="en-GB" sz="2400" dirty="0"/>
          </a:p>
        </p:txBody>
      </p:sp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98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Plaque 12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صنّف التكاليف الاتية إلى تكاليف ثابتة أو تكاليف متغيرة أو تكاليف استثمارية: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39281"/>
              </p:ext>
            </p:extLst>
          </p:nvPr>
        </p:nvGraphicFramePr>
        <p:xfrm>
          <a:off x="806083" y="2649617"/>
          <a:ext cx="10736494" cy="2593848"/>
        </p:xfrm>
        <a:graphic>
          <a:graphicData uri="http://schemas.openxmlformats.org/drawingml/2006/table">
            <a:tbl>
              <a:tblPr rtl="1" firstRow="1" firstCol="1" bandRow="1">
                <a:tableStyleId>{E929F9F4-4A8F-4326-A1B4-22849713DDAB}</a:tableStyleId>
              </a:tblPr>
              <a:tblGrid>
                <a:gridCol w="3125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3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78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41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dirty="0">
                          <a:effectLst/>
                        </a:rPr>
                        <a:t>التكاليف الثابتة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dirty="0">
                          <a:effectLst/>
                        </a:rPr>
                        <a:t>التكاليف المتغيرة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dirty="0">
                          <a:effectLst/>
                        </a:rPr>
                        <a:t>التكاليف الاستثمارية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مرتبات </a:t>
                      </a:r>
                      <a:r>
                        <a:rPr lang="ar-BH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الموظفين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أجور العمال غير المتخصصين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شراء </a:t>
                      </a: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آلات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إيجار المبنى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مصاريف كهرباء وماء</a:t>
                      </a:r>
                      <a:endParaRPr lang="en-GB" sz="24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مصاريف تأسيس المشروع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قسط التأمين</a:t>
                      </a:r>
                      <a:endParaRPr lang="en-GB" sz="24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مصاريف صيانة و تنظيفات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مصاريف نقل معدات وأجهزة</a:t>
                      </a:r>
                      <a:endParaRPr lang="en-GB" sz="24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مصاريف الإعلان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مصاريف استهلاك الآلات</a:t>
                      </a:r>
                      <a:endParaRPr lang="en-GB" sz="24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76463" y="1511169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صحح العبارة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4" y="2784421"/>
            <a:ext cx="1128195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التكاليف الكليّة للمشروع هي مجموع ما يتكلفه المشروع في سبيل إنتاج كمية معينة من سلعة ما.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8014" y="4397362"/>
            <a:ext cx="1116986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نُقطة التعادل للمشروع </a:t>
            </a:r>
            <a:r>
              <a:rPr lang="ar-BH" sz="2800" b="1" dirty="0"/>
              <a:t>هي نُقطة الإنتاج (حجم المبيعات) التي تؤدي الى ربح قبل الفائدة و </a:t>
            </a:r>
            <a:r>
              <a:rPr lang="ar-BH" sz="2800" b="1" dirty="0" smtClean="0"/>
              <a:t>الضريبة. </a:t>
            </a:r>
            <a:r>
              <a:rPr lang="en-US" sz="2800" b="1" dirty="0" smtClean="0"/>
              <a:t> </a:t>
            </a:r>
            <a:r>
              <a:rPr lang="en-US" sz="2800" b="1" dirty="0"/>
              <a:t>EBIT</a:t>
            </a:r>
            <a:r>
              <a:rPr lang="ar-BH" sz="2800" b="1" dirty="0"/>
              <a:t>مساوٍ لصفر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3658" y="3626778"/>
            <a:ext cx="179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u="sng" dirty="0" smtClean="0"/>
              <a:t>أو</a:t>
            </a:r>
            <a:endParaRPr lang="en-GB" sz="2800" b="1" u="sng" dirty="0"/>
          </a:p>
        </p:txBody>
      </p:sp>
      <p:sp>
        <p:nvSpPr>
          <p:cNvPr id="17" name="Left Arrow 16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6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15687" y="279823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Plaque 26"/>
          <p:cNvSpPr/>
          <p:nvPr/>
        </p:nvSpPr>
        <p:spPr bwMode="auto">
          <a:xfrm>
            <a:off x="196583" y="1075452"/>
            <a:ext cx="11839073" cy="526370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أكمل الجدول الاتي: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2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668983"/>
              </p:ext>
            </p:extLst>
          </p:nvPr>
        </p:nvGraphicFramePr>
        <p:xfrm>
          <a:off x="1328349" y="2132972"/>
          <a:ext cx="9910263" cy="311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3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7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04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68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142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الحديّة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متوسط</a:t>
                      </a:r>
                    </a:p>
                    <a:p>
                      <a:pPr algn="just" rtl="1"/>
                      <a:r>
                        <a:rPr lang="ar-BH" sz="2400" dirty="0" smtClean="0"/>
                        <a:t> التكاليف الكليّة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متوسط </a:t>
                      </a:r>
                    </a:p>
                    <a:p>
                      <a:pPr algn="just" rtl="1"/>
                      <a:r>
                        <a:rPr lang="ar-BH" sz="2400" dirty="0" smtClean="0"/>
                        <a:t>التكاليف</a:t>
                      </a:r>
                      <a:r>
                        <a:rPr lang="ar-BH" sz="2400" baseline="0" dirty="0" smtClean="0"/>
                        <a:t> المتغيّرة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متوسط التكاليف الثابتة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الكليّة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المتغيرة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التكاليف الثابتة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2400" dirty="0" smtClean="0"/>
                        <a:t>كمية الانتاج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/>
                        <a:t>300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50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0,4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3,2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1,2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320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100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664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0,4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2,267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0,933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1,333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340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150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0,4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1,800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0,800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00CC"/>
                          </a:solidFill>
                        </a:rPr>
                        <a:t>360</a:t>
                      </a:r>
                      <a:endParaRPr lang="en-GB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/>
                        <a:t>200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3" y="265163"/>
            <a:ext cx="1531513" cy="1531513"/>
          </a:xfrm>
          <a:prstGeom prst="rect">
            <a:avLst/>
          </a:prstGeom>
        </p:spPr>
      </p:pic>
      <p:sp>
        <p:nvSpPr>
          <p:cNvPr id="29" name="Left Arrow 28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3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7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4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 smtClean="0"/>
              <a:t>ما أنواع التكاليف المختلفة التي يتحملها المشروع؟</a:t>
            </a:r>
            <a:endParaRPr lang="ar-BH" sz="4000" b="1" dirty="0"/>
          </a:p>
        </p:txBody>
      </p:sp>
      <p:sp>
        <p:nvSpPr>
          <p:cNvPr id="12" name="Cloud 11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فكِر و ابحث </a:t>
            </a:r>
            <a:endParaRPr lang="ar-BH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72818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97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متطلبات مشروعي الصغير الإدارية والقانونية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85729" y="3279228"/>
            <a:ext cx="10515600" cy="1251675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sz="3600" b="1" dirty="0" smtClean="0"/>
              <a:t>هي تحديد المنافع والتكاليف ثم تقدير مؤشرات الربحية للمشروع الاستثماري المقترح، أي تقدير صافي النتائج المالية للمشروع.</a:t>
            </a:r>
            <a:endParaRPr lang="en-US" sz="3600" b="1" dirty="0"/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6227380" y="1707549"/>
            <a:ext cx="5196248" cy="61555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دراسة الجدوى المالية</a:t>
            </a:r>
            <a:endParaRPr lang="ar-BH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72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تكاليف المشروع الصغير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75370" y="1825625"/>
            <a:ext cx="10515600" cy="670995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4000" b="1" dirty="0" smtClean="0"/>
              <a:t>هناك نوعان من التكاليف التي يتحملها المشروع:</a:t>
            </a:r>
            <a:endParaRPr lang="en-US" sz="4000" b="1" dirty="0"/>
          </a:p>
        </p:txBody>
      </p:sp>
      <p:sp>
        <p:nvSpPr>
          <p:cNvPr id="13" name="Horizontal Scroll 12"/>
          <p:cNvSpPr/>
          <p:nvPr/>
        </p:nvSpPr>
        <p:spPr>
          <a:xfrm>
            <a:off x="6937829" y="3018971"/>
            <a:ext cx="4093028" cy="20320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أولاً:</a:t>
            </a:r>
          </a:p>
          <a:p>
            <a:pPr algn="ctr"/>
            <a:r>
              <a:rPr lang="ar-BH" sz="3200" b="1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32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التكاليف الاستثمارية</a:t>
            </a:r>
          </a:p>
        </p:txBody>
      </p:sp>
      <p:sp>
        <p:nvSpPr>
          <p:cNvPr id="14" name="Horizontal Scroll 13"/>
          <p:cNvSpPr/>
          <p:nvPr/>
        </p:nvSpPr>
        <p:spPr>
          <a:xfrm>
            <a:off x="1115787" y="3018971"/>
            <a:ext cx="4093028" cy="203200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u="sng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ثانياً:</a:t>
            </a:r>
          </a:p>
          <a:p>
            <a:pPr algn="ctr" rtl="1"/>
            <a:r>
              <a:rPr lang="ar-BH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تكاليف الإنتاج</a:t>
            </a:r>
          </a:p>
          <a:p>
            <a:pPr algn="ctr"/>
            <a:r>
              <a:rPr lang="ar-B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(تكاليف التشغيل السنوية</a:t>
            </a:r>
            <a:r>
              <a:rPr lang="ar-BH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ar-BH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71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أولاً: التكاليف الاستثمارية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3441691"/>
            <a:ext cx="12192000" cy="678246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600" b="1" dirty="0" smtClean="0"/>
              <a:t>هي التكاليف اللازمة لإقامة المشروع وتجهيزه حتى يصبح معداً للبدء في التشغيل.</a:t>
            </a:r>
            <a:endParaRPr lang="en-US" sz="3600" b="1" dirty="0"/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7173310" y="1707549"/>
            <a:ext cx="4250317" cy="61555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التكاليف الاستثمارية</a:t>
            </a:r>
            <a:endParaRPr lang="ar-BH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9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أولاً: التكاليف الاستثمارية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607971"/>
              </p:ext>
            </p:extLst>
          </p:nvPr>
        </p:nvGraphicFramePr>
        <p:xfrm>
          <a:off x="257576" y="1418897"/>
          <a:ext cx="11827055" cy="427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7275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التكاليف الاستثمارية تشتمل على:</a:t>
            </a:r>
            <a:endParaRPr lang="ar-BH" sz="4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31694" y="2911568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1- إيجار المبنى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000974" y="4302569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أقساط التأمين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931695" y="4302568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الاعلانات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1000974" y="3006664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</a:rPr>
              <a:t>2- تكاليف شراء الأصول الثابتة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819620" y="6519446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والقانونية؟ 2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79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1479</TotalTime>
  <Words>2136</Words>
  <Application>Microsoft Office PowerPoint</Application>
  <PresentationFormat>ملء الشاشة</PresentationFormat>
  <Paragraphs>442</Paragraphs>
  <Slides>38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8" baseType="lpstr"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Times New Roman</vt:lpstr>
      <vt:lpstr>Office Theme</vt:lpstr>
      <vt:lpstr>المشروعات الصغيرة وريادة الأعمال  ادر 215 / 806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166</cp:revision>
  <dcterms:created xsi:type="dcterms:W3CDTF">2020-03-04T10:47:58Z</dcterms:created>
  <dcterms:modified xsi:type="dcterms:W3CDTF">2021-12-20T04:51:07Z</dcterms:modified>
</cp:coreProperties>
</file>