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8" r:id="rId3"/>
    <p:sldId id="366" r:id="rId4"/>
    <p:sldId id="260" r:id="rId5"/>
    <p:sldId id="261" r:id="rId6"/>
    <p:sldId id="290" r:id="rId7"/>
    <p:sldId id="273" r:id="rId8"/>
    <p:sldId id="299" r:id="rId9"/>
    <p:sldId id="357" r:id="rId10"/>
    <p:sldId id="291" r:id="rId11"/>
    <p:sldId id="274" r:id="rId12"/>
    <p:sldId id="271" r:id="rId13"/>
    <p:sldId id="270" r:id="rId14"/>
    <p:sldId id="292" r:id="rId15"/>
    <p:sldId id="268" r:id="rId16"/>
    <p:sldId id="265" r:id="rId17"/>
    <p:sldId id="298" r:id="rId18"/>
    <p:sldId id="325" r:id="rId19"/>
    <p:sldId id="266" r:id="rId20"/>
    <p:sldId id="263" r:id="rId21"/>
    <p:sldId id="264" r:id="rId22"/>
    <p:sldId id="296" r:id="rId23"/>
    <p:sldId id="275" r:id="rId24"/>
    <p:sldId id="276" r:id="rId25"/>
    <p:sldId id="277" r:id="rId26"/>
    <p:sldId id="282" r:id="rId27"/>
    <p:sldId id="278" r:id="rId28"/>
    <p:sldId id="279" r:id="rId29"/>
    <p:sldId id="283" r:id="rId30"/>
    <p:sldId id="284" r:id="rId31"/>
    <p:sldId id="286" r:id="rId32"/>
    <p:sldId id="288" r:id="rId33"/>
    <p:sldId id="349" r:id="rId34"/>
    <p:sldId id="350" r:id="rId35"/>
    <p:sldId id="348" r:id="rId36"/>
    <p:sldId id="351" r:id="rId37"/>
    <p:sldId id="347" r:id="rId38"/>
    <p:sldId id="344" r:id="rId39"/>
    <p:sldId id="342" r:id="rId40"/>
    <p:sldId id="353" r:id="rId41"/>
    <p:sldId id="346" r:id="rId42"/>
    <p:sldId id="340" r:id="rId43"/>
    <p:sldId id="338" r:id="rId44"/>
    <p:sldId id="352" r:id="rId45"/>
    <p:sldId id="345" r:id="rId46"/>
    <p:sldId id="336" r:id="rId47"/>
    <p:sldId id="341" r:id="rId48"/>
    <p:sldId id="334" r:id="rId49"/>
    <p:sldId id="343" r:id="rId50"/>
    <p:sldId id="332" r:id="rId51"/>
    <p:sldId id="339" r:id="rId52"/>
    <p:sldId id="281" r:id="rId53"/>
    <p:sldId id="337" r:id="rId54"/>
    <p:sldId id="355" r:id="rId55"/>
    <p:sldId id="335" r:id="rId56"/>
    <p:sldId id="362" r:id="rId57"/>
    <p:sldId id="333" r:id="rId58"/>
    <p:sldId id="363" r:id="rId59"/>
    <p:sldId id="364" r:id="rId60"/>
    <p:sldId id="365" r:id="rId61"/>
    <p:sldId id="329" r:id="rId62"/>
    <p:sldId id="328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88869" autoAdjust="0"/>
  </p:normalViewPr>
  <p:slideViewPr>
    <p:cSldViewPr snapToGrid="0">
      <p:cViewPr varScale="1">
        <p:scale>
          <a:sx n="63" d="100"/>
          <a:sy n="63" d="100"/>
        </p:scale>
        <p:origin x="10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-6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905563-D592-4606-80A2-2F95D60AEF43}" type="doc">
      <dgm:prSet loTypeId="urn:microsoft.com/office/officeart/2005/8/layout/StepDownProcess" loCatId="process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pPr rtl="1"/>
          <a:endParaRPr lang="ar-BH"/>
        </a:p>
      </dgm:t>
    </dgm:pt>
    <dgm:pt modelId="{AD341350-3460-42F9-9A4C-6B3575E1F2CD}">
      <dgm:prSet phldrT="[Text]" custT="1"/>
      <dgm:spPr/>
      <dgm:t>
        <a:bodyPr/>
        <a:lstStyle/>
        <a:p>
          <a:pPr rtl="1"/>
          <a:r>
            <a:rPr lang="ar-BH" sz="2800" b="1" dirty="0" smtClean="0">
              <a:solidFill>
                <a:schemeClr val="tx1"/>
              </a:solidFill>
            </a:rPr>
            <a:t>1- رفع المشروع المعني من قبل الجهة المسؤولة لتتم دراسته في ضوء الأنظمة القانونية السارية في الدولة.</a:t>
          </a:r>
          <a:endParaRPr lang="ar-BH" sz="2800" dirty="0">
            <a:solidFill>
              <a:schemeClr val="tx1"/>
            </a:solidFill>
          </a:endParaRPr>
        </a:p>
      </dgm:t>
    </dgm:pt>
    <dgm:pt modelId="{1FC94090-A459-40AC-8394-755D20DBFC5B}" type="parTrans" cxnId="{FF57EA5B-1146-472D-8F3B-79C6FC20ED57}">
      <dgm:prSet/>
      <dgm:spPr/>
      <dgm:t>
        <a:bodyPr/>
        <a:lstStyle/>
        <a:p>
          <a:pPr rtl="1"/>
          <a:endParaRPr lang="ar-BH">
            <a:solidFill>
              <a:schemeClr val="tx1"/>
            </a:solidFill>
          </a:endParaRPr>
        </a:p>
      </dgm:t>
    </dgm:pt>
    <dgm:pt modelId="{73F26447-33EE-40ED-8DE7-A5EF4A46CFC6}" type="sibTrans" cxnId="{FF57EA5B-1146-472D-8F3B-79C6FC20ED57}">
      <dgm:prSet/>
      <dgm:spPr/>
      <dgm:t>
        <a:bodyPr/>
        <a:lstStyle/>
        <a:p>
          <a:pPr rtl="1"/>
          <a:endParaRPr lang="ar-BH">
            <a:solidFill>
              <a:schemeClr val="tx1"/>
            </a:solidFill>
          </a:endParaRPr>
        </a:p>
      </dgm:t>
    </dgm:pt>
    <dgm:pt modelId="{C60A015B-EC9F-41E3-9127-17BDD64E4E95}">
      <dgm:prSet phldrT="[Text]" custT="1"/>
      <dgm:spPr/>
      <dgm:t>
        <a:bodyPr/>
        <a:lstStyle/>
        <a:p>
          <a:pPr algn="r" rtl="1"/>
          <a:r>
            <a:rPr lang="ar-BH" sz="2800" b="1" dirty="0" smtClean="0">
              <a:solidFill>
                <a:schemeClr val="tx1"/>
              </a:solidFill>
            </a:rPr>
            <a:t>2- بعد استيفاء المشروع للشروط يتم تحديد المتطلبات القانونية اللازمة لتأسيسه مثل:</a:t>
          </a:r>
        </a:p>
        <a:p>
          <a:pPr algn="r" rtl="1"/>
          <a:r>
            <a:rPr lang="ar-BH" sz="2800" b="1" dirty="0" smtClean="0">
              <a:solidFill>
                <a:schemeClr val="tx1"/>
              </a:solidFill>
            </a:rPr>
            <a:t>- عقود و مستندات</a:t>
          </a:r>
        </a:p>
        <a:p>
          <a:pPr algn="r" rtl="1"/>
          <a:r>
            <a:rPr lang="ar-BH" sz="2800" b="1" dirty="0" smtClean="0">
              <a:solidFill>
                <a:schemeClr val="tx1"/>
              </a:solidFill>
            </a:rPr>
            <a:t>- تسجيل الحقوق والملكيات</a:t>
          </a:r>
          <a:endParaRPr lang="ar-BH" sz="2800" dirty="0">
            <a:solidFill>
              <a:schemeClr val="tx1"/>
            </a:solidFill>
          </a:endParaRPr>
        </a:p>
      </dgm:t>
    </dgm:pt>
    <dgm:pt modelId="{26C4BA32-C19D-4F8F-9258-A00241B7E9DE}" type="parTrans" cxnId="{EBAA7909-4661-49C7-B86D-75AB8AF372EB}">
      <dgm:prSet/>
      <dgm:spPr/>
      <dgm:t>
        <a:bodyPr/>
        <a:lstStyle/>
        <a:p>
          <a:pPr rtl="1"/>
          <a:endParaRPr lang="ar-BH">
            <a:solidFill>
              <a:schemeClr val="tx1"/>
            </a:solidFill>
          </a:endParaRPr>
        </a:p>
      </dgm:t>
    </dgm:pt>
    <dgm:pt modelId="{488CFA68-1410-49D0-A523-52D0EDD45670}" type="sibTrans" cxnId="{EBAA7909-4661-49C7-B86D-75AB8AF372EB}">
      <dgm:prSet/>
      <dgm:spPr/>
      <dgm:t>
        <a:bodyPr/>
        <a:lstStyle/>
        <a:p>
          <a:pPr rtl="1"/>
          <a:endParaRPr lang="ar-BH">
            <a:solidFill>
              <a:schemeClr val="tx1"/>
            </a:solidFill>
          </a:endParaRPr>
        </a:p>
      </dgm:t>
    </dgm:pt>
    <dgm:pt modelId="{EB09D20C-B67D-41F9-A379-23B0F7BBC0FF}" type="pres">
      <dgm:prSet presAssocID="{BC905563-D592-4606-80A2-2F95D60AEF4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ar-BH"/>
        </a:p>
      </dgm:t>
    </dgm:pt>
    <dgm:pt modelId="{AD981877-88E5-4FAD-A070-4490374787CA}" type="pres">
      <dgm:prSet presAssocID="{AD341350-3460-42F9-9A4C-6B3575E1F2CD}" presName="composite" presStyleCnt="0"/>
      <dgm:spPr/>
    </dgm:pt>
    <dgm:pt modelId="{FD0416C4-1DB7-4FA6-9C4E-5994F55A298D}" type="pres">
      <dgm:prSet presAssocID="{AD341350-3460-42F9-9A4C-6B3575E1F2CD}" presName="bentUpArrow1" presStyleLbl="alignImgPlace1" presStyleIdx="0" presStyleCnt="1"/>
      <dgm:spPr/>
    </dgm:pt>
    <dgm:pt modelId="{A9A1F794-A3A7-4A8D-B092-B63387B14FC1}" type="pres">
      <dgm:prSet presAssocID="{AD341350-3460-42F9-9A4C-6B3575E1F2CD}" presName="ParentText" presStyleLbl="node1" presStyleIdx="0" presStyleCnt="2" custScaleX="1474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996BAC2E-41B0-4A88-B205-94251FC3F422}" type="pres">
      <dgm:prSet presAssocID="{AD341350-3460-42F9-9A4C-6B3575E1F2CD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7A716837-B328-4EA1-9A08-D9595E9CAA3A}" type="pres">
      <dgm:prSet presAssocID="{73F26447-33EE-40ED-8DE7-A5EF4A46CFC6}" presName="sibTrans" presStyleCnt="0"/>
      <dgm:spPr/>
    </dgm:pt>
    <dgm:pt modelId="{C04F4C3E-FB66-46BB-9878-B66C868A7A29}" type="pres">
      <dgm:prSet presAssocID="{C60A015B-EC9F-41E3-9127-17BDD64E4E95}" presName="composite" presStyleCnt="0"/>
      <dgm:spPr/>
    </dgm:pt>
    <dgm:pt modelId="{6A90BF95-5268-4017-B174-F08993CC2E96}" type="pres">
      <dgm:prSet presAssocID="{C60A015B-EC9F-41E3-9127-17BDD64E4E95}" presName="ParentText" presStyleLbl="node1" presStyleIdx="1" presStyleCnt="2" custScaleX="1582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96897531-7E3B-495C-87A5-6419802FDFB4}" type="presOf" srcId="{BC905563-D592-4606-80A2-2F95D60AEF43}" destId="{EB09D20C-B67D-41F9-A379-23B0F7BBC0FF}" srcOrd="0" destOrd="0" presId="urn:microsoft.com/office/officeart/2005/8/layout/StepDownProcess"/>
    <dgm:cxn modelId="{EBAA7909-4661-49C7-B86D-75AB8AF372EB}" srcId="{BC905563-D592-4606-80A2-2F95D60AEF43}" destId="{C60A015B-EC9F-41E3-9127-17BDD64E4E95}" srcOrd="1" destOrd="0" parTransId="{26C4BA32-C19D-4F8F-9258-A00241B7E9DE}" sibTransId="{488CFA68-1410-49D0-A523-52D0EDD45670}"/>
    <dgm:cxn modelId="{FF57EA5B-1146-472D-8F3B-79C6FC20ED57}" srcId="{BC905563-D592-4606-80A2-2F95D60AEF43}" destId="{AD341350-3460-42F9-9A4C-6B3575E1F2CD}" srcOrd="0" destOrd="0" parTransId="{1FC94090-A459-40AC-8394-755D20DBFC5B}" sibTransId="{73F26447-33EE-40ED-8DE7-A5EF4A46CFC6}"/>
    <dgm:cxn modelId="{3621C94C-F91B-4FCA-BD04-CF60B9FE2CEB}" type="presOf" srcId="{C60A015B-EC9F-41E3-9127-17BDD64E4E95}" destId="{6A90BF95-5268-4017-B174-F08993CC2E96}" srcOrd="0" destOrd="0" presId="urn:microsoft.com/office/officeart/2005/8/layout/StepDownProcess"/>
    <dgm:cxn modelId="{C5F2F775-3339-4195-B082-664873E5EE66}" type="presOf" srcId="{AD341350-3460-42F9-9A4C-6B3575E1F2CD}" destId="{A9A1F794-A3A7-4A8D-B092-B63387B14FC1}" srcOrd="0" destOrd="0" presId="urn:microsoft.com/office/officeart/2005/8/layout/StepDownProcess"/>
    <dgm:cxn modelId="{31D4336F-5969-438B-8A1F-C16D98EBD98C}" type="presParOf" srcId="{EB09D20C-B67D-41F9-A379-23B0F7BBC0FF}" destId="{AD981877-88E5-4FAD-A070-4490374787CA}" srcOrd="0" destOrd="0" presId="urn:microsoft.com/office/officeart/2005/8/layout/StepDownProcess"/>
    <dgm:cxn modelId="{90CFA511-40CD-44DC-B679-6B281DC2D4BA}" type="presParOf" srcId="{AD981877-88E5-4FAD-A070-4490374787CA}" destId="{FD0416C4-1DB7-4FA6-9C4E-5994F55A298D}" srcOrd="0" destOrd="0" presId="urn:microsoft.com/office/officeart/2005/8/layout/StepDownProcess"/>
    <dgm:cxn modelId="{66D41B74-81CF-418A-808D-1A101E5C76DB}" type="presParOf" srcId="{AD981877-88E5-4FAD-A070-4490374787CA}" destId="{A9A1F794-A3A7-4A8D-B092-B63387B14FC1}" srcOrd="1" destOrd="0" presId="urn:microsoft.com/office/officeart/2005/8/layout/StepDownProcess"/>
    <dgm:cxn modelId="{178445B7-9691-4BD5-B89D-3E27AFB2E127}" type="presParOf" srcId="{AD981877-88E5-4FAD-A070-4490374787CA}" destId="{996BAC2E-41B0-4A88-B205-94251FC3F422}" srcOrd="2" destOrd="0" presId="urn:microsoft.com/office/officeart/2005/8/layout/StepDownProcess"/>
    <dgm:cxn modelId="{70891035-AA92-414F-B1D5-4A4BAA2DD575}" type="presParOf" srcId="{EB09D20C-B67D-41F9-A379-23B0F7BBC0FF}" destId="{7A716837-B328-4EA1-9A08-D9595E9CAA3A}" srcOrd="1" destOrd="0" presId="urn:microsoft.com/office/officeart/2005/8/layout/StepDownProcess"/>
    <dgm:cxn modelId="{B438DE50-DF0C-4774-84AD-AF329819B492}" type="presParOf" srcId="{EB09D20C-B67D-41F9-A379-23B0F7BBC0FF}" destId="{C04F4C3E-FB66-46BB-9878-B66C868A7A29}" srcOrd="2" destOrd="0" presId="urn:microsoft.com/office/officeart/2005/8/layout/StepDownProcess"/>
    <dgm:cxn modelId="{228DEC3F-D791-4968-81F7-7E28874FAD2C}" type="presParOf" srcId="{C04F4C3E-FB66-46BB-9878-B66C868A7A29}" destId="{6A90BF95-5268-4017-B174-F08993CC2E9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18CAE5-8E8E-4EED-9166-25C8E36A3BA1}" type="doc">
      <dgm:prSet loTypeId="urn:microsoft.com/office/officeart/2008/layout/VerticalCurvedList" loCatId="list" qsTypeId="urn:microsoft.com/office/officeart/2005/8/quickstyle/3d1" qsCatId="3D" csTypeId="urn:microsoft.com/office/officeart/2005/8/colors/accent6_3" csCatId="accent6" phldr="1"/>
      <dgm:spPr/>
      <dgm:t>
        <a:bodyPr/>
        <a:lstStyle/>
        <a:p>
          <a:pPr rtl="1"/>
          <a:endParaRPr lang="ar-BH"/>
        </a:p>
      </dgm:t>
    </dgm:pt>
    <dgm:pt modelId="{12FE327D-BADE-4B4F-B8CD-F3A45A9C6C68}">
      <dgm:prSet phldrT="[Text]" custT="1"/>
      <dgm:spPr/>
      <dgm:t>
        <a:bodyPr/>
        <a:lstStyle/>
        <a:p>
          <a:pPr marL="1797050" indent="0" algn="r" rtl="1"/>
          <a:r>
            <a:rPr lang="ar-BH" sz="2800" b="1" dirty="0" smtClean="0">
              <a:solidFill>
                <a:schemeClr val="tx1"/>
              </a:solidFill>
            </a:rPr>
            <a:t>طلب الاستشارة القانونية السديدة</a:t>
          </a:r>
          <a:endParaRPr lang="ar-BH" sz="2800" b="1" dirty="0">
            <a:solidFill>
              <a:schemeClr val="tx1"/>
            </a:solidFill>
          </a:endParaRPr>
        </a:p>
      </dgm:t>
    </dgm:pt>
    <dgm:pt modelId="{65A116A2-E363-4207-80B3-95F0ECFEEFCD}" type="parTrans" cxnId="{6DF6088A-01EC-4A50-A3A3-555869DEF3D0}">
      <dgm:prSet/>
      <dgm:spPr/>
      <dgm:t>
        <a:bodyPr/>
        <a:lstStyle/>
        <a:p>
          <a:pPr rtl="1"/>
          <a:endParaRPr lang="ar-BH"/>
        </a:p>
      </dgm:t>
    </dgm:pt>
    <dgm:pt modelId="{9FB40E85-0956-412F-9265-CC5AEDAA5C11}" type="sibTrans" cxnId="{6DF6088A-01EC-4A50-A3A3-555869DEF3D0}">
      <dgm:prSet/>
      <dgm:spPr/>
      <dgm:t>
        <a:bodyPr/>
        <a:lstStyle/>
        <a:p>
          <a:pPr rtl="1"/>
          <a:endParaRPr lang="ar-BH"/>
        </a:p>
      </dgm:t>
    </dgm:pt>
    <dgm:pt modelId="{12774084-CFB9-4499-9EF9-06745767DD3F}">
      <dgm:prSet phldrT="[Text]" custT="1"/>
      <dgm:spPr/>
      <dgm:t>
        <a:bodyPr/>
        <a:lstStyle/>
        <a:p>
          <a:pPr marL="1339850" indent="0" algn="r" rtl="1"/>
          <a:r>
            <a:rPr lang="ar-BH" sz="2800" b="1" dirty="0" smtClean="0">
              <a:solidFill>
                <a:schemeClr val="tx1"/>
              </a:solidFill>
            </a:rPr>
            <a:t>تنظيم شبكة العلاقات من خلال وضعها في الاطار القانوني العام (اتفاق، عقد، مذكرة تفاهم)</a:t>
          </a:r>
          <a:endParaRPr lang="ar-BH" sz="2800" b="1" dirty="0">
            <a:solidFill>
              <a:schemeClr val="tx1"/>
            </a:solidFill>
          </a:endParaRPr>
        </a:p>
      </dgm:t>
    </dgm:pt>
    <dgm:pt modelId="{03E95035-3CCE-4080-91CF-7E8FC3AFC125}" type="parTrans" cxnId="{F04F15DB-E9B4-47D6-B30A-80CBF881E3BA}">
      <dgm:prSet/>
      <dgm:spPr/>
      <dgm:t>
        <a:bodyPr/>
        <a:lstStyle/>
        <a:p>
          <a:pPr rtl="1"/>
          <a:endParaRPr lang="ar-BH"/>
        </a:p>
      </dgm:t>
    </dgm:pt>
    <dgm:pt modelId="{050C5E9D-8268-4A1C-8746-3549CDB7CCDE}" type="sibTrans" cxnId="{F04F15DB-E9B4-47D6-B30A-80CBF881E3BA}">
      <dgm:prSet/>
      <dgm:spPr/>
      <dgm:t>
        <a:bodyPr/>
        <a:lstStyle/>
        <a:p>
          <a:pPr rtl="1"/>
          <a:endParaRPr lang="ar-BH"/>
        </a:p>
      </dgm:t>
    </dgm:pt>
    <dgm:pt modelId="{42FFBD53-B82D-487E-AA9A-2B6733D45684}" type="pres">
      <dgm:prSet presAssocID="{B718CAE5-8E8E-4EED-9166-25C8E36A3BA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ar-BH"/>
        </a:p>
      </dgm:t>
    </dgm:pt>
    <dgm:pt modelId="{A596179B-F61A-477C-AB87-1DAEF3902B6E}" type="pres">
      <dgm:prSet presAssocID="{B718CAE5-8E8E-4EED-9166-25C8E36A3BA1}" presName="Name1" presStyleCnt="0"/>
      <dgm:spPr/>
    </dgm:pt>
    <dgm:pt modelId="{6AE19C9A-94DC-418D-BCE9-601F310FCC0D}" type="pres">
      <dgm:prSet presAssocID="{B718CAE5-8E8E-4EED-9166-25C8E36A3BA1}" presName="cycle" presStyleCnt="0"/>
      <dgm:spPr/>
    </dgm:pt>
    <dgm:pt modelId="{86DF5F0D-997E-426D-BF17-2406FEC062FD}" type="pres">
      <dgm:prSet presAssocID="{B718CAE5-8E8E-4EED-9166-25C8E36A3BA1}" presName="srcNode" presStyleLbl="node1" presStyleIdx="0" presStyleCnt="2"/>
      <dgm:spPr/>
    </dgm:pt>
    <dgm:pt modelId="{3E0C6239-ED1A-454D-BEB2-5846CF483D5F}" type="pres">
      <dgm:prSet presAssocID="{B718CAE5-8E8E-4EED-9166-25C8E36A3BA1}" presName="conn" presStyleLbl="parChTrans1D2" presStyleIdx="0" presStyleCnt="1" custFlipVert="0" custFlipHor="0" custScaleX="758" custScaleY="768" custLinFactNeighborX="-8893" custLinFactNeighborY="1308"/>
      <dgm:spPr/>
      <dgm:t>
        <a:bodyPr/>
        <a:lstStyle/>
        <a:p>
          <a:pPr rtl="1"/>
          <a:endParaRPr lang="ar-BH"/>
        </a:p>
      </dgm:t>
    </dgm:pt>
    <dgm:pt modelId="{28AC22DE-92FD-4E0B-8E2D-4F70335CE822}" type="pres">
      <dgm:prSet presAssocID="{B718CAE5-8E8E-4EED-9166-25C8E36A3BA1}" presName="extraNode" presStyleLbl="node1" presStyleIdx="0" presStyleCnt="2"/>
      <dgm:spPr/>
    </dgm:pt>
    <dgm:pt modelId="{C3F014B6-92A0-49AA-A05C-054794580F50}" type="pres">
      <dgm:prSet presAssocID="{B718CAE5-8E8E-4EED-9166-25C8E36A3BA1}" presName="dstNode" presStyleLbl="node1" presStyleIdx="0" presStyleCnt="2"/>
      <dgm:spPr/>
    </dgm:pt>
    <dgm:pt modelId="{ACA1C894-A3DC-4C44-8903-7A00CFB5415A}" type="pres">
      <dgm:prSet presAssocID="{12FE327D-BADE-4B4F-B8CD-F3A45A9C6C68}" presName="text_1" presStyleLbl="node1" presStyleIdx="0" presStyleCnt="2" custLinFactNeighborX="-5325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CFF8A1BC-B19D-4723-B0E4-828CAC9D1DA7}" type="pres">
      <dgm:prSet presAssocID="{12FE327D-BADE-4B4F-B8CD-F3A45A9C6C68}" presName="accent_1" presStyleCnt="0"/>
      <dgm:spPr/>
    </dgm:pt>
    <dgm:pt modelId="{72D67DE6-BA82-4FA0-8A0D-55C8F6E2B53B}" type="pres">
      <dgm:prSet presAssocID="{12FE327D-BADE-4B4F-B8CD-F3A45A9C6C68}" presName="accentRepeatNode" presStyleLbl="solidFgAcc1" presStyleIdx="0" presStyleCnt="2" custLinFactX="200000" custLinFactNeighborX="297544" custLinFactNeighborY="-59"/>
      <dgm:spPr/>
    </dgm:pt>
    <dgm:pt modelId="{DC0E97E3-FA11-4814-A451-714362318EFA}" type="pres">
      <dgm:prSet presAssocID="{12774084-CFB9-4499-9EF9-06745767DD3F}" presName="text_2" presStyleLbl="node1" presStyleIdx="1" presStyleCnt="2" custLinFactNeighborX="-5325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BBD92B12-D11D-4F91-AAD9-698E7C2BE6C2}" type="pres">
      <dgm:prSet presAssocID="{12774084-CFB9-4499-9EF9-06745767DD3F}" presName="accent_2" presStyleCnt="0"/>
      <dgm:spPr/>
    </dgm:pt>
    <dgm:pt modelId="{0656181E-D9EE-4C78-8C13-432A0912B37E}" type="pres">
      <dgm:prSet presAssocID="{12774084-CFB9-4499-9EF9-06745767DD3F}" presName="accentRepeatNode" presStyleLbl="solidFgAcc1" presStyleIdx="1" presStyleCnt="2" custLinFactX="200000" custLinFactNeighborX="297544" custLinFactNeighborY="-1088"/>
      <dgm:spPr/>
    </dgm:pt>
  </dgm:ptLst>
  <dgm:cxnLst>
    <dgm:cxn modelId="{C72A7797-C7F5-4DD6-AC3B-0229F581BD50}" type="presOf" srcId="{12774084-CFB9-4499-9EF9-06745767DD3F}" destId="{DC0E97E3-FA11-4814-A451-714362318EFA}" srcOrd="0" destOrd="0" presId="urn:microsoft.com/office/officeart/2008/layout/VerticalCurvedList"/>
    <dgm:cxn modelId="{D0481AB4-A1D4-4CF5-BED2-67DE6E66CE95}" type="presOf" srcId="{9FB40E85-0956-412F-9265-CC5AEDAA5C11}" destId="{3E0C6239-ED1A-454D-BEB2-5846CF483D5F}" srcOrd="0" destOrd="0" presId="urn:microsoft.com/office/officeart/2008/layout/VerticalCurvedList"/>
    <dgm:cxn modelId="{F04F15DB-E9B4-47D6-B30A-80CBF881E3BA}" srcId="{B718CAE5-8E8E-4EED-9166-25C8E36A3BA1}" destId="{12774084-CFB9-4499-9EF9-06745767DD3F}" srcOrd="1" destOrd="0" parTransId="{03E95035-3CCE-4080-91CF-7E8FC3AFC125}" sibTransId="{050C5E9D-8268-4A1C-8746-3549CDB7CCDE}"/>
    <dgm:cxn modelId="{6DF6088A-01EC-4A50-A3A3-555869DEF3D0}" srcId="{B718CAE5-8E8E-4EED-9166-25C8E36A3BA1}" destId="{12FE327D-BADE-4B4F-B8CD-F3A45A9C6C68}" srcOrd="0" destOrd="0" parTransId="{65A116A2-E363-4207-80B3-95F0ECFEEFCD}" sibTransId="{9FB40E85-0956-412F-9265-CC5AEDAA5C11}"/>
    <dgm:cxn modelId="{8FD79580-6FA9-4AF6-B3C3-00C5EE8647FF}" type="presOf" srcId="{B718CAE5-8E8E-4EED-9166-25C8E36A3BA1}" destId="{42FFBD53-B82D-487E-AA9A-2B6733D45684}" srcOrd="0" destOrd="0" presId="urn:microsoft.com/office/officeart/2008/layout/VerticalCurvedList"/>
    <dgm:cxn modelId="{D5FCA099-71F6-4B0F-B8B1-536359FD3D4A}" type="presOf" srcId="{12FE327D-BADE-4B4F-B8CD-F3A45A9C6C68}" destId="{ACA1C894-A3DC-4C44-8903-7A00CFB5415A}" srcOrd="0" destOrd="0" presId="urn:microsoft.com/office/officeart/2008/layout/VerticalCurvedList"/>
    <dgm:cxn modelId="{21A88573-052B-4EEE-8A01-261B2AD0869D}" type="presParOf" srcId="{42FFBD53-B82D-487E-AA9A-2B6733D45684}" destId="{A596179B-F61A-477C-AB87-1DAEF3902B6E}" srcOrd="0" destOrd="0" presId="urn:microsoft.com/office/officeart/2008/layout/VerticalCurvedList"/>
    <dgm:cxn modelId="{DE6C690E-0930-42CC-93E5-7202DE634BE8}" type="presParOf" srcId="{A596179B-F61A-477C-AB87-1DAEF3902B6E}" destId="{6AE19C9A-94DC-418D-BCE9-601F310FCC0D}" srcOrd="0" destOrd="0" presId="urn:microsoft.com/office/officeart/2008/layout/VerticalCurvedList"/>
    <dgm:cxn modelId="{20E00EA8-0832-4E9D-BBA4-8ED113F12E14}" type="presParOf" srcId="{6AE19C9A-94DC-418D-BCE9-601F310FCC0D}" destId="{86DF5F0D-997E-426D-BF17-2406FEC062FD}" srcOrd="0" destOrd="0" presId="urn:microsoft.com/office/officeart/2008/layout/VerticalCurvedList"/>
    <dgm:cxn modelId="{249E16E6-D400-46DE-8CCD-6D8167AE4C00}" type="presParOf" srcId="{6AE19C9A-94DC-418D-BCE9-601F310FCC0D}" destId="{3E0C6239-ED1A-454D-BEB2-5846CF483D5F}" srcOrd="1" destOrd="0" presId="urn:microsoft.com/office/officeart/2008/layout/VerticalCurvedList"/>
    <dgm:cxn modelId="{C62D6017-60D9-448F-A748-52DCC02B6EFB}" type="presParOf" srcId="{6AE19C9A-94DC-418D-BCE9-601F310FCC0D}" destId="{28AC22DE-92FD-4E0B-8E2D-4F70335CE822}" srcOrd="2" destOrd="0" presId="urn:microsoft.com/office/officeart/2008/layout/VerticalCurvedList"/>
    <dgm:cxn modelId="{D2BD541B-3F45-4FB3-8EC7-637D45389D95}" type="presParOf" srcId="{6AE19C9A-94DC-418D-BCE9-601F310FCC0D}" destId="{C3F014B6-92A0-49AA-A05C-054794580F50}" srcOrd="3" destOrd="0" presId="urn:microsoft.com/office/officeart/2008/layout/VerticalCurvedList"/>
    <dgm:cxn modelId="{F6E34A11-BD92-4E1E-9791-9AA63BB2A136}" type="presParOf" srcId="{A596179B-F61A-477C-AB87-1DAEF3902B6E}" destId="{ACA1C894-A3DC-4C44-8903-7A00CFB5415A}" srcOrd="1" destOrd="0" presId="urn:microsoft.com/office/officeart/2008/layout/VerticalCurvedList"/>
    <dgm:cxn modelId="{78C16F79-5924-4492-BE52-DBAE9150910D}" type="presParOf" srcId="{A596179B-F61A-477C-AB87-1DAEF3902B6E}" destId="{CFF8A1BC-B19D-4723-B0E4-828CAC9D1DA7}" srcOrd="2" destOrd="0" presId="urn:microsoft.com/office/officeart/2008/layout/VerticalCurvedList"/>
    <dgm:cxn modelId="{DE2D3364-A677-4EEF-80CF-4D62EE040804}" type="presParOf" srcId="{CFF8A1BC-B19D-4723-B0E4-828CAC9D1DA7}" destId="{72D67DE6-BA82-4FA0-8A0D-55C8F6E2B53B}" srcOrd="0" destOrd="0" presId="urn:microsoft.com/office/officeart/2008/layout/VerticalCurvedList"/>
    <dgm:cxn modelId="{22E36393-3B74-4F3D-89A8-381A7A50B320}" type="presParOf" srcId="{A596179B-F61A-477C-AB87-1DAEF3902B6E}" destId="{DC0E97E3-FA11-4814-A451-714362318EFA}" srcOrd="3" destOrd="0" presId="urn:microsoft.com/office/officeart/2008/layout/VerticalCurvedList"/>
    <dgm:cxn modelId="{DB659906-59D2-4366-A383-4DFAAC65BDC9}" type="presParOf" srcId="{A596179B-F61A-477C-AB87-1DAEF3902B6E}" destId="{BBD92B12-D11D-4F91-AAD9-698E7C2BE6C2}" srcOrd="4" destOrd="0" presId="urn:microsoft.com/office/officeart/2008/layout/VerticalCurvedList"/>
    <dgm:cxn modelId="{F88DFBE7-2C78-4D74-8725-648B1664B49B}" type="presParOf" srcId="{BBD92B12-D11D-4F91-AAD9-698E7C2BE6C2}" destId="{0656181E-D9EE-4C78-8C13-432A0912B37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3153E8-9ECD-4576-AF90-3140C370F6E5}" type="doc">
      <dgm:prSet loTypeId="urn:microsoft.com/office/officeart/2005/8/layout/hList1" loCatId="list" qsTypeId="urn:microsoft.com/office/officeart/2005/8/quickstyle/3d1" qsCatId="3D" csTypeId="urn:microsoft.com/office/officeart/2005/8/colors/accent5_5" csCatId="accent5" phldr="1"/>
      <dgm:spPr/>
      <dgm:t>
        <a:bodyPr/>
        <a:lstStyle/>
        <a:p>
          <a:pPr rtl="1"/>
          <a:endParaRPr lang="ar-BH"/>
        </a:p>
      </dgm:t>
    </dgm:pt>
    <dgm:pt modelId="{0C2B7BF0-CEB0-4DD2-8695-EB5E63624278}">
      <dgm:prSet phldrT="[Text]" custT="1"/>
      <dgm:spPr/>
      <dgm:t>
        <a:bodyPr/>
        <a:lstStyle/>
        <a:p>
          <a:pPr rtl="1"/>
          <a:r>
            <a:rPr lang="ar-BH" sz="2800" b="1" smtClean="0"/>
            <a:t>3</a:t>
          </a:r>
          <a:endParaRPr lang="ar-BH" sz="2800" b="1" dirty="0"/>
        </a:p>
      </dgm:t>
    </dgm:pt>
    <dgm:pt modelId="{9DBD9D7A-1861-43AB-A4C1-8B8B0F6C4C8F}" type="parTrans" cxnId="{BFBC7712-536D-4459-BC12-DA99AE5750A4}">
      <dgm:prSet/>
      <dgm:spPr/>
      <dgm:t>
        <a:bodyPr/>
        <a:lstStyle/>
        <a:p>
          <a:pPr rtl="1"/>
          <a:endParaRPr lang="ar-BH" sz="2800" b="1"/>
        </a:p>
      </dgm:t>
    </dgm:pt>
    <dgm:pt modelId="{8C6EBED5-4F82-4DC2-BE47-FEBE3A26AD69}" type="sibTrans" cxnId="{BFBC7712-536D-4459-BC12-DA99AE5750A4}">
      <dgm:prSet/>
      <dgm:spPr/>
      <dgm:t>
        <a:bodyPr/>
        <a:lstStyle/>
        <a:p>
          <a:pPr rtl="1"/>
          <a:endParaRPr lang="ar-BH" sz="2800" b="1"/>
        </a:p>
      </dgm:t>
    </dgm:pt>
    <dgm:pt modelId="{B16DA07C-316C-494C-8AEA-7F3A0E620F61}">
      <dgm:prSet phldrT="[Text]" custT="1"/>
      <dgm:spPr/>
      <dgm:t>
        <a:bodyPr/>
        <a:lstStyle/>
        <a:p>
          <a:pPr rtl="1"/>
          <a:r>
            <a:rPr lang="ar-BH" sz="2800" b="1" smtClean="0"/>
            <a:t>2</a:t>
          </a:r>
          <a:endParaRPr lang="ar-BH" sz="2800" b="1" dirty="0"/>
        </a:p>
      </dgm:t>
    </dgm:pt>
    <dgm:pt modelId="{1C8D30F6-6442-4BF7-91D2-9CD29E03D900}" type="parTrans" cxnId="{9DB2AF3A-0FE3-4688-9908-6ADA9C5B5C39}">
      <dgm:prSet/>
      <dgm:spPr/>
      <dgm:t>
        <a:bodyPr/>
        <a:lstStyle/>
        <a:p>
          <a:pPr rtl="1"/>
          <a:endParaRPr lang="ar-BH" sz="2800" b="1"/>
        </a:p>
      </dgm:t>
    </dgm:pt>
    <dgm:pt modelId="{9299CF09-6948-47F6-AED8-D9600632093A}" type="sibTrans" cxnId="{9DB2AF3A-0FE3-4688-9908-6ADA9C5B5C39}">
      <dgm:prSet/>
      <dgm:spPr/>
      <dgm:t>
        <a:bodyPr/>
        <a:lstStyle/>
        <a:p>
          <a:pPr rtl="1"/>
          <a:endParaRPr lang="ar-BH" sz="2800" b="1"/>
        </a:p>
      </dgm:t>
    </dgm:pt>
    <dgm:pt modelId="{A420F965-D7B5-4FA8-9B8C-E82C985C11E7}">
      <dgm:prSet phldrT="[Text]" custT="1"/>
      <dgm:spPr/>
      <dgm:t>
        <a:bodyPr/>
        <a:lstStyle/>
        <a:p>
          <a:pPr algn="ctr" rtl="1"/>
          <a:r>
            <a:rPr lang="ar-BH" sz="2800" b="1" smtClean="0"/>
            <a:t>1</a:t>
          </a:r>
          <a:endParaRPr lang="ar-BH" sz="2800" b="1" dirty="0"/>
        </a:p>
      </dgm:t>
    </dgm:pt>
    <dgm:pt modelId="{2BA2B8D5-D4EC-4502-B917-832D21E32B63}" type="parTrans" cxnId="{67947C47-ED48-44D1-9C0A-042C3A8DFE07}">
      <dgm:prSet/>
      <dgm:spPr/>
      <dgm:t>
        <a:bodyPr/>
        <a:lstStyle/>
        <a:p>
          <a:pPr rtl="1"/>
          <a:endParaRPr lang="ar-BH" sz="2800" b="1"/>
        </a:p>
      </dgm:t>
    </dgm:pt>
    <dgm:pt modelId="{F678B6B1-7C9C-44D1-9C76-B26C30182884}" type="sibTrans" cxnId="{67947C47-ED48-44D1-9C0A-042C3A8DFE07}">
      <dgm:prSet/>
      <dgm:spPr/>
      <dgm:t>
        <a:bodyPr/>
        <a:lstStyle/>
        <a:p>
          <a:pPr rtl="1"/>
          <a:endParaRPr lang="ar-BH" sz="2800" b="1"/>
        </a:p>
      </dgm:t>
    </dgm:pt>
    <dgm:pt modelId="{65F44C39-EB84-41D8-A6CE-DE2CC8E8BB5C}">
      <dgm:prSet custT="1"/>
      <dgm:spPr/>
      <dgm:t>
        <a:bodyPr/>
        <a:lstStyle/>
        <a:p>
          <a:pPr rtl="1"/>
          <a:r>
            <a:rPr lang="ar-BH" sz="2800" b="1" dirty="0" smtClean="0"/>
            <a:t>الصيغة التأسيسية للعقود</a:t>
          </a:r>
          <a:endParaRPr lang="ar-BH" sz="2800" b="1" dirty="0"/>
        </a:p>
      </dgm:t>
    </dgm:pt>
    <dgm:pt modelId="{3F23A9B4-2D6C-48A0-B3D5-53F517C286BB}" type="parTrans" cxnId="{9EA544AE-99C7-455C-B8B2-C35D681C4BD3}">
      <dgm:prSet/>
      <dgm:spPr/>
      <dgm:t>
        <a:bodyPr/>
        <a:lstStyle/>
        <a:p>
          <a:pPr rtl="1"/>
          <a:endParaRPr lang="ar-BH" sz="2800" b="1"/>
        </a:p>
      </dgm:t>
    </dgm:pt>
    <dgm:pt modelId="{A0C1ACE2-1453-47A1-98D0-31B22721F3BB}" type="sibTrans" cxnId="{9EA544AE-99C7-455C-B8B2-C35D681C4BD3}">
      <dgm:prSet/>
      <dgm:spPr/>
      <dgm:t>
        <a:bodyPr/>
        <a:lstStyle/>
        <a:p>
          <a:pPr rtl="1"/>
          <a:endParaRPr lang="ar-BH" sz="2800" b="1"/>
        </a:p>
      </dgm:t>
    </dgm:pt>
    <dgm:pt modelId="{5C9898BA-7CA0-4EBC-8E3B-43A795279872}">
      <dgm:prSet custT="1"/>
      <dgm:spPr/>
      <dgm:t>
        <a:bodyPr/>
        <a:lstStyle/>
        <a:p>
          <a:pPr rtl="1"/>
          <a:r>
            <a:rPr lang="ar-BH" sz="2800" b="1" dirty="0" smtClean="0"/>
            <a:t>الاتفاق بين الشركاء</a:t>
          </a:r>
          <a:endParaRPr lang="ar-BH" sz="2800" b="1" dirty="0"/>
        </a:p>
      </dgm:t>
    </dgm:pt>
    <dgm:pt modelId="{D84B143A-BF2B-4F24-8D9C-A5E113FB23F0}" type="parTrans" cxnId="{34E41734-17E1-4955-BCAF-14BF201428EA}">
      <dgm:prSet/>
      <dgm:spPr/>
      <dgm:t>
        <a:bodyPr/>
        <a:lstStyle/>
        <a:p>
          <a:pPr rtl="1"/>
          <a:endParaRPr lang="ar-BH" sz="2800" b="1"/>
        </a:p>
      </dgm:t>
    </dgm:pt>
    <dgm:pt modelId="{F48894F8-62CA-4C84-BA99-60EFA2606EAE}" type="sibTrans" cxnId="{34E41734-17E1-4955-BCAF-14BF201428EA}">
      <dgm:prSet/>
      <dgm:spPr/>
      <dgm:t>
        <a:bodyPr/>
        <a:lstStyle/>
        <a:p>
          <a:pPr rtl="1"/>
          <a:endParaRPr lang="ar-BH" sz="2800" b="1"/>
        </a:p>
      </dgm:t>
    </dgm:pt>
    <dgm:pt modelId="{8EC44CDC-0279-4EFF-B7DC-499A369DA357}">
      <dgm:prSet custT="1"/>
      <dgm:spPr/>
      <dgm:t>
        <a:bodyPr/>
        <a:lstStyle/>
        <a:p>
          <a:pPr rtl="1"/>
          <a:r>
            <a:rPr lang="ar-BH" sz="2800" b="1" dirty="0" smtClean="0"/>
            <a:t>رسم النظام القانوني</a:t>
          </a:r>
          <a:endParaRPr lang="ar-BH" sz="2800" b="1" dirty="0"/>
        </a:p>
      </dgm:t>
    </dgm:pt>
    <dgm:pt modelId="{914BE93A-7DDE-453C-99CE-242DC86BAA44}" type="parTrans" cxnId="{9CE12475-0210-46DD-A6EA-B8A26EE2D7E8}">
      <dgm:prSet/>
      <dgm:spPr/>
      <dgm:t>
        <a:bodyPr/>
        <a:lstStyle/>
        <a:p>
          <a:pPr rtl="1"/>
          <a:endParaRPr lang="ar-BH" sz="2800" b="1"/>
        </a:p>
      </dgm:t>
    </dgm:pt>
    <dgm:pt modelId="{11B100DB-C7C7-44BC-9340-CD396682ADB0}" type="sibTrans" cxnId="{9CE12475-0210-46DD-A6EA-B8A26EE2D7E8}">
      <dgm:prSet/>
      <dgm:spPr/>
      <dgm:t>
        <a:bodyPr/>
        <a:lstStyle/>
        <a:p>
          <a:pPr rtl="1"/>
          <a:endParaRPr lang="ar-BH" sz="2800" b="1"/>
        </a:p>
      </dgm:t>
    </dgm:pt>
    <dgm:pt modelId="{CF10F4CA-C6CC-427C-BBC4-66FD80689864}" type="pres">
      <dgm:prSet presAssocID="{633153E8-9ECD-4576-AF90-3140C370F6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3157A202-BDFD-40A9-8B0D-98B15A8D1A17}" type="pres">
      <dgm:prSet presAssocID="{0C2B7BF0-CEB0-4DD2-8695-EB5E63624278}" presName="composite" presStyleCnt="0"/>
      <dgm:spPr/>
    </dgm:pt>
    <dgm:pt modelId="{26104983-6624-4DD5-861E-AF1D7FE4F545}" type="pres">
      <dgm:prSet presAssocID="{0C2B7BF0-CEB0-4DD2-8695-EB5E6362427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4B3DB8D1-F599-4F07-96E3-D9068678FEA6}" type="pres">
      <dgm:prSet presAssocID="{0C2B7BF0-CEB0-4DD2-8695-EB5E6362427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4D5F76D5-DB6E-433D-999C-6A43F37895A5}" type="pres">
      <dgm:prSet presAssocID="{8C6EBED5-4F82-4DC2-BE47-FEBE3A26AD69}" presName="space" presStyleCnt="0"/>
      <dgm:spPr/>
    </dgm:pt>
    <dgm:pt modelId="{95782837-C5C4-4C97-BC35-21D1811A7308}" type="pres">
      <dgm:prSet presAssocID="{B16DA07C-316C-494C-8AEA-7F3A0E620F61}" presName="composite" presStyleCnt="0"/>
      <dgm:spPr/>
    </dgm:pt>
    <dgm:pt modelId="{3A893B57-8F09-42CF-9A67-5558DFC52E88}" type="pres">
      <dgm:prSet presAssocID="{B16DA07C-316C-494C-8AEA-7F3A0E620F6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D972E1B7-29B9-48BD-A9D3-079D0BC20FC4}" type="pres">
      <dgm:prSet presAssocID="{B16DA07C-316C-494C-8AEA-7F3A0E620F6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8FFA53A9-B241-4A75-B37B-16BD69D1A505}" type="pres">
      <dgm:prSet presAssocID="{9299CF09-6948-47F6-AED8-D9600632093A}" presName="space" presStyleCnt="0"/>
      <dgm:spPr/>
    </dgm:pt>
    <dgm:pt modelId="{17B5D577-5E5C-426B-A657-D0C05FBA67BB}" type="pres">
      <dgm:prSet presAssocID="{A420F965-D7B5-4FA8-9B8C-E82C985C11E7}" presName="composite" presStyleCnt="0"/>
      <dgm:spPr/>
    </dgm:pt>
    <dgm:pt modelId="{A8DB897F-E066-46AC-92BA-AF5A1EDD4DAD}" type="pres">
      <dgm:prSet presAssocID="{A420F965-D7B5-4FA8-9B8C-E82C985C11E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129F2518-4CB3-4384-B3E0-EC8E90CE4E95}" type="pres">
      <dgm:prSet presAssocID="{A420F965-D7B5-4FA8-9B8C-E82C985C11E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6AA67DE1-0E48-4C04-B942-9EF14410EADB}" type="presOf" srcId="{633153E8-9ECD-4576-AF90-3140C370F6E5}" destId="{CF10F4CA-C6CC-427C-BBC4-66FD80689864}" srcOrd="0" destOrd="0" presId="urn:microsoft.com/office/officeart/2005/8/layout/hList1"/>
    <dgm:cxn modelId="{32A02FD8-4B24-4193-8477-96D6CD15A50D}" type="presOf" srcId="{B16DA07C-316C-494C-8AEA-7F3A0E620F61}" destId="{3A893B57-8F09-42CF-9A67-5558DFC52E88}" srcOrd="0" destOrd="0" presId="urn:microsoft.com/office/officeart/2005/8/layout/hList1"/>
    <dgm:cxn modelId="{67947C47-ED48-44D1-9C0A-042C3A8DFE07}" srcId="{633153E8-9ECD-4576-AF90-3140C370F6E5}" destId="{A420F965-D7B5-4FA8-9B8C-E82C985C11E7}" srcOrd="2" destOrd="0" parTransId="{2BA2B8D5-D4EC-4502-B917-832D21E32B63}" sibTransId="{F678B6B1-7C9C-44D1-9C76-B26C30182884}"/>
    <dgm:cxn modelId="{2F64CFF2-FBDB-4F4A-9418-27FFE4201667}" type="presOf" srcId="{0C2B7BF0-CEB0-4DD2-8695-EB5E63624278}" destId="{26104983-6624-4DD5-861E-AF1D7FE4F545}" srcOrd="0" destOrd="0" presId="urn:microsoft.com/office/officeart/2005/8/layout/hList1"/>
    <dgm:cxn modelId="{5DA7F621-7BC6-4404-B06F-96B492574A64}" type="presOf" srcId="{65F44C39-EB84-41D8-A6CE-DE2CC8E8BB5C}" destId="{129F2518-4CB3-4384-B3E0-EC8E90CE4E95}" srcOrd="0" destOrd="0" presId="urn:microsoft.com/office/officeart/2005/8/layout/hList1"/>
    <dgm:cxn modelId="{9DB2AF3A-0FE3-4688-9908-6ADA9C5B5C39}" srcId="{633153E8-9ECD-4576-AF90-3140C370F6E5}" destId="{B16DA07C-316C-494C-8AEA-7F3A0E620F61}" srcOrd="1" destOrd="0" parTransId="{1C8D30F6-6442-4BF7-91D2-9CD29E03D900}" sibTransId="{9299CF09-6948-47F6-AED8-D9600632093A}"/>
    <dgm:cxn modelId="{34E41734-17E1-4955-BCAF-14BF201428EA}" srcId="{B16DA07C-316C-494C-8AEA-7F3A0E620F61}" destId="{5C9898BA-7CA0-4EBC-8E3B-43A795279872}" srcOrd="0" destOrd="0" parTransId="{D84B143A-BF2B-4F24-8D9C-A5E113FB23F0}" sibTransId="{F48894F8-62CA-4C84-BA99-60EFA2606EAE}"/>
    <dgm:cxn modelId="{E03739D2-4F5E-44EF-9EFB-10181C80D466}" type="presOf" srcId="{A420F965-D7B5-4FA8-9B8C-E82C985C11E7}" destId="{A8DB897F-E066-46AC-92BA-AF5A1EDD4DAD}" srcOrd="0" destOrd="0" presId="urn:microsoft.com/office/officeart/2005/8/layout/hList1"/>
    <dgm:cxn modelId="{9EA544AE-99C7-455C-B8B2-C35D681C4BD3}" srcId="{A420F965-D7B5-4FA8-9B8C-E82C985C11E7}" destId="{65F44C39-EB84-41D8-A6CE-DE2CC8E8BB5C}" srcOrd="0" destOrd="0" parTransId="{3F23A9B4-2D6C-48A0-B3D5-53F517C286BB}" sibTransId="{A0C1ACE2-1453-47A1-98D0-31B22721F3BB}"/>
    <dgm:cxn modelId="{BFBC7712-536D-4459-BC12-DA99AE5750A4}" srcId="{633153E8-9ECD-4576-AF90-3140C370F6E5}" destId="{0C2B7BF0-CEB0-4DD2-8695-EB5E63624278}" srcOrd="0" destOrd="0" parTransId="{9DBD9D7A-1861-43AB-A4C1-8B8B0F6C4C8F}" sibTransId="{8C6EBED5-4F82-4DC2-BE47-FEBE3A26AD69}"/>
    <dgm:cxn modelId="{B4AAE737-8C53-4C57-B7BB-FF8F645AB811}" type="presOf" srcId="{5C9898BA-7CA0-4EBC-8E3B-43A795279872}" destId="{D972E1B7-29B9-48BD-A9D3-079D0BC20FC4}" srcOrd="0" destOrd="0" presId="urn:microsoft.com/office/officeart/2005/8/layout/hList1"/>
    <dgm:cxn modelId="{9CE12475-0210-46DD-A6EA-B8A26EE2D7E8}" srcId="{0C2B7BF0-CEB0-4DD2-8695-EB5E63624278}" destId="{8EC44CDC-0279-4EFF-B7DC-499A369DA357}" srcOrd="0" destOrd="0" parTransId="{914BE93A-7DDE-453C-99CE-242DC86BAA44}" sibTransId="{11B100DB-C7C7-44BC-9340-CD396682ADB0}"/>
    <dgm:cxn modelId="{21451217-2A9D-44E6-9130-437A1D5883EA}" type="presOf" srcId="{8EC44CDC-0279-4EFF-B7DC-499A369DA357}" destId="{4B3DB8D1-F599-4F07-96E3-D9068678FEA6}" srcOrd="0" destOrd="0" presId="urn:microsoft.com/office/officeart/2005/8/layout/hList1"/>
    <dgm:cxn modelId="{098FC69F-6535-4E8B-8BD4-985119D2CA67}" type="presParOf" srcId="{CF10F4CA-C6CC-427C-BBC4-66FD80689864}" destId="{3157A202-BDFD-40A9-8B0D-98B15A8D1A17}" srcOrd="0" destOrd="0" presId="urn:microsoft.com/office/officeart/2005/8/layout/hList1"/>
    <dgm:cxn modelId="{E0A169BE-27BB-4BC3-8825-CC91E289CB43}" type="presParOf" srcId="{3157A202-BDFD-40A9-8B0D-98B15A8D1A17}" destId="{26104983-6624-4DD5-861E-AF1D7FE4F545}" srcOrd="0" destOrd="0" presId="urn:microsoft.com/office/officeart/2005/8/layout/hList1"/>
    <dgm:cxn modelId="{D8DB12E1-34DD-47DF-88B5-5A05D1B1C174}" type="presParOf" srcId="{3157A202-BDFD-40A9-8B0D-98B15A8D1A17}" destId="{4B3DB8D1-F599-4F07-96E3-D9068678FEA6}" srcOrd="1" destOrd="0" presId="urn:microsoft.com/office/officeart/2005/8/layout/hList1"/>
    <dgm:cxn modelId="{52BE8DC6-5A23-447E-AD67-EB1FE33B414E}" type="presParOf" srcId="{CF10F4CA-C6CC-427C-BBC4-66FD80689864}" destId="{4D5F76D5-DB6E-433D-999C-6A43F37895A5}" srcOrd="1" destOrd="0" presId="urn:microsoft.com/office/officeart/2005/8/layout/hList1"/>
    <dgm:cxn modelId="{6D11CE94-C696-4EE1-8466-39C491FB0B67}" type="presParOf" srcId="{CF10F4CA-C6CC-427C-BBC4-66FD80689864}" destId="{95782837-C5C4-4C97-BC35-21D1811A7308}" srcOrd="2" destOrd="0" presId="urn:microsoft.com/office/officeart/2005/8/layout/hList1"/>
    <dgm:cxn modelId="{F52FF7F7-B9F2-4FE1-90FA-0CE5BDCEA0AF}" type="presParOf" srcId="{95782837-C5C4-4C97-BC35-21D1811A7308}" destId="{3A893B57-8F09-42CF-9A67-5558DFC52E88}" srcOrd="0" destOrd="0" presId="urn:microsoft.com/office/officeart/2005/8/layout/hList1"/>
    <dgm:cxn modelId="{7E99B16C-EE35-4323-BDA8-ED853A653E6F}" type="presParOf" srcId="{95782837-C5C4-4C97-BC35-21D1811A7308}" destId="{D972E1B7-29B9-48BD-A9D3-079D0BC20FC4}" srcOrd="1" destOrd="0" presId="urn:microsoft.com/office/officeart/2005/8/layout/hList1"/>
    <dgm:cxn modelId="{A359D743-14B8-40BB-A39E-9C7C69DB6909}" type="presParOf" srcId="{CF10F4CA-C6CC-427C-BBC4-66FD80689864}" destId="{8FFA53A9-B241-4A75-B37B-16BD69D1A505}" srcOrd="3" destOrd="0" presId="urn:microsoft.com/office/officeart/2005/8/layout/hList1"/>
    <dgm:cxn modelId="{F421D328-6675-49EA-9C26-704E7339B574}" type="presParOf" srcId="{CF10F4CA-C6CC-427C-BBC4-66FD80689864}" destId="{17B5D577-5E5C-426B-A657-D0C05FBA67BB}" srcOrd="4" destOrd="0" presId="urn:microsoft.com/office/officeart/2005/8/layout/hList1"/>
    <dgm:cxn modelId="{4DAF57D4-35F9-4610-BDB5-6904C22C8B18}" type="presParOf" srcId="{17B5D577-5E5C-426B-A657-D0C05FBA67BB}" destId="{A8DB897F-E066-46AC-92BA-AF5A1EDD4DAD}" srcOrd="0" destOrd="0" presId="urn:microsoft.com/office/officeart/2005/8/layout/hList1"/>
    <dgm:cxn modelId="{654C06A1-C797-4FBA-92C2-CE8E78C6FA9B}" type="presParOf" srcId="{17B5D577-5E5C-426B-A657-D0C05FBA67BB}" destId="{129F2518-4CB3-4384-B3E0-EC8E90CE4E9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B5E25A-DC08-402A-AD82-CE8E222AA0A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BH"/>
        </a:p>
      </dgm:t>
    </dgm:pt>
    <dgm:pt modelId="{988DE618-F77C-4071-9F69-4424A1EA4BF0}">
      <dgm:prSet phldrT="[Text]" custT="1"/>
      <dgm:spPr/>
      <dgm:t>
        <a:bodyPr/>
        <a:lstStyle/>
        <a:p>
          <a:pPr rtl="1"/>
          <a:r>
            <a:rPr lang="ar-BH" sz="3600" b="1" dirty="0" smtClean="0">
              <a:solidFill>
                <a:srgbClr val="C00000"/>
              </a:solidFill>
            </a:rPr>
            <a:t>وهناك مفهومين لدراسة الجدوى</a:t>
          </a:r>
          <a:endParaRPr lang="ar-BH" sz="3600" b="1" dirty="0">
            <a:solidFill>
              <a:srgbClr val="C00000"/>
            </a:solidFill>
          </a:endParaRPr>
        </a:p>
      </dgm:t>
    </dgm:pt>
    <dgm:pt modelId="{2A6B9D41-B29E-4415-AA14-F944AE809076}" type="parTrans" cxnId="{B4E4F9D4-3AA4-4EA5-AA41-125B71A92ADD}">
      <dgm:prSet/>
      <dgm:spPr/>
      <dgm:t>
        <a:bodyPr/>
        <a:lstStyle/>
        <a:p>
          <a:pPr rtl="1"/>
          <a:endParaRPr lang="ar-BH"/>
        </a:p>
      </dgm:t>
    </dgm:pt>
    <dgm:pt modelId="{2C3010D2-38B1-4E16-B9F1-A496FE5F66CF}" type="sibTrans" cxnId="{B4E4F9D4-3AA4-4EA5-AA41-125B71A92ADD}">
      <dgm:prSet/>
      <dgm:spPr/>
      <dgm:t>
        <a:bodyPr/>
        <a:lstStyle/>
        <a:p>
          <a:pPr rtl="1"/>
          <a:endParaRPr lang="ar-BH"/>
        </a:p>
      </dgm:t>
    </dgm:pt>
    <dgm:pt modelId="{02CBF478-6CB6-4933-8F9B-656C01E5698B}">
      <dgm:prSet phldrT="[Text]" custT="1"/>
      <dgm:spPr/>
      <dgm:t>
        <a:bodyPr/>
        <a:lstStyle/>
        <a:p>
          <a:pPr rtl="1"/>
          <a:r>
            <a:rPr lang="ar-BH" sz="2800" b="1" dirty="0" smtClean="0"/>
            <a:t>1- هي كل الدراسات التي تتعلق بالفرصة الاستثمارية في مراحلها المختلفة منذ أن كانت فكرة حتى الوصول إلى القرار النهائي بقبول الفكرة أو رفضها.</a:t>
          </a:r>
          <a:endParaRPr lang="ar-BH" sz="2800" b="1" dirty="0"/>
        </a:p>
      </dgm:t>
    </dgm:pt>
    <dgm:pt modelId="{4818E745-AA99-4A47-B944-974803C7B234}" type="parTrans" cxnId="{E5AAF554-AEA5-456F-88D5-9757921428D1}">
      <dgm:prSet/>
      <dgm:spPr/>
      <dgm:t>
        <a:bodyPr/>
        <a:lstStyle/>
        <a:p>
          <a:pPr rtl="1"/>
          <a:endParaRPr lang="ar-BH"/>
        </a:p>
      </dgm:t>
    </dgm:pt>
    <dgm:pt modelId="{0EE06142-73AA-4122-A5C2-E92705B9B9F7}" type="sibTrans" cxnId="{E5AAF554-AEA5-456F-88D5-9757921428D1}">
      <dgm:prSet/>
      <dgm:spPr/>
      <dgm:t>
        <a:bodyPr/>
        <a:lstStyle/>
        <a:p>
          <a:pPr rtl="1"/>
          <a:endParaRPr lang="ar-BH"/>
        </a:p>
      </dgm:t>
    </dgm:pt>
    <dgm:pt modelId="{7D02190D-A1C4-4DA3-921D-236EC4ABCB2F}">
      <dgm:prSet phldrT="[Text]" custT="1"/>
      <dgm:spPr/>
      <dgm:t>
        <a:bodyPr/>
        <a:lstStyle/>
        <a:p>
          <a:pPr rtl="1"/>
          <a:r>
            <a:rPr lang="ar-BH" sz="2800" b="1" dirty="0" smtClean="0"/>
            <a:t>2- هي المرحلة بين بداية المشروع كفكرة والمرحلة السابقة للتقييم.</a:t>
          </a:r>
          <a:endParaRPr lang="ar-BH" sz="2800" b="1" dirty="0"/>
        </a:p>
      </dgm:t>
    </dgm:pt>
    <dgm:pt modelId="{CDB3FA83-C19C-40E4-B0A4-23B7B5825B64}" type="parTrans" cxnId="{010306E7-0215-40E6-A013-7939D3D8E70F}">
      <dgm:prSet/>
      <dgm:spPr/>
      <dgm:t>
        <a:bodyPr/>
        <a:lstStyle/>
        <a:p>
          <a:pPr rtl="1"/>
          <a:endParaRPr lang="ar-BH"/>
        </a:p>
      </dgm:t>
    </dgm:pt>
    <dgm:pt modelId="{ADEBB524-B2B0-4DFC-8C8C-0C4411124543}" type="sibTrans" cxnId="{010306E7-0215-40E6-A013-7939D3D8E70F}">
      <dgm:prSet/>
      <dgm:spPr/>
      <dgm:t>
        <a:bodyPr/>
        <a:lstStyle/>
        <a:p>
          <a:pPr rtl="1"/>
          <a:endParaRPr lang="ar-BH"/>
        </a:p>
      </dgm:t>
    </dgm:pt>
    <dgm:pt modelId="{6600D9BF-5DF2-4CA1-B301-9ACD3B4A5778}" type="pres">
      <dgm:prSet presAssocID="{78B5E25A-DC08-402A-AD82-CE8E222AA0A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BH"/>
        </a:p>
      </dgm:t>
    </dgm:pt>
    <dgm:pt modelId="{C304A712-80CD-4B30-B072-6BC2E563F9F6}" type="pres">
      <dgm:prSet presAssocID="{988DE618-F77C-4071-9F69-4424A1EA4BF0}" presName="hierRoot1" presStyleCnt="0"/>
      <dgm:spPr/>
    </dgm:pt>
    <dgm:pt modelId="{1E4A948B-58C4-497A-8AB7-FDF08423B6DB}" type="pres">
      <dgm:prSet presAssocID="{988DE618-F77C-4071-9F69-4424A1EA4BF0}" presName="composite" presStyleCnt="0"/>
      <dgm:spPr/>
    </dgm:pt>
    <dgm:pt modelId="{59C06C26-0D5B-4D64-BD0C-95E0A2FDEBF8}" type="pres">
      <dgm:prSet presAssocID="{988DE618-F77C-4071-9F69-4424A1EA4BF0}" presName="background" presStyleLbl="node0" presStyleIdx="0" presStyleCnt="1"/>
      <dgm:spPr/>
    </dgm:pt>
    <dgm:pt modelId="{240A0264-2B29-4366-B305-B6D46A9A6B38}" type="pres">
      <dgm:prSet presAssocID="{988DE618-F77C-4071-9F69-4424A1EA4BF0}" presName="text" presStyleLbl="fgAcc0" presStyleIdx="0" presStyleCnt="1" custScaleX="255765" custScaleY="48939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C2C1A7B8-0EEE-4CB0-9B09-47975F7B0B43}" type="pres">
      <dgm:prSet presAssocID="{988DE618-F77C-4071-9F69-4424A1EA4BF0}" presName="hierChild2" presStyleCnt="0"/>
      <dgm:spPr/>
    </dgm:pt>
    <dgm:pt modelId="{AAE5C8A9-C2E7-405B-9205-AEA0F74FF42A}" type="pres">
      <dgm:prSet presAssocID="{4818E745-AA99-4A47-B944-974803C7B234}" presName="Name10" presStyleLbl="parChTrans1D2" presStyleIdx="0" presStyleCnt="2"/>
      <dgm:spPr/>
      <dgm:t>
        <a:bodyPr/>
        <a:lstStyle/>
        <a:p>
          <a:pPr rtl="1"/>
          <a:endParaRPr lang="ar-BH"/>
        </a:p>
      </dgm:t>
    </dgm:pt>
    <dgm:pt modelId="{B436D109-435E-4469-852D-10E4F0C21FF5}" type="pres">
      <dgm:prSet presAssocID="{02CBF478-6CB6-4933-8F9B-656C01E5698B}" presName="hierRoot2" presStyleCnt="0"/>
      <dgm:spPr/>
    </dgm:pt>
    <dgm:pt modelId="{53556CAF-5657-4A12-9B41-4A7BB14E95A2}" type="pres">
      <dgm:prSet presAssocID="{02CBF478-6CB6-4933-8F9B-656C01E5698B}" presName="composite2" presStyleCnt="0"/>
      <dgm:spPr/>
    </dgm:pt>
    <dgm:pt modelId="{BCA05C6D-10A5-4CFD-B15C-748ACC6F14D5}" type="pres">
      <dgm:prSet presAssocID="{02CBF478-6CB6-4933-8F9B-656C01E5698B}" presName="background2" presStyleLbl="node2" presStyleIdx="0" presStyleCnt="2"/>
      <dgm:spPr/>
    </dgm:pt>
    <dgm:pt modelId="{5306D2B4-278D-4116-950B-FE7BFCF72BBB}" type="pres">
      <dgm:prSet presAssocID="{02CBF478-6CB6-4933-8F9B-656C01E5698B}" presName="text2" presStyleLbl="fgAcc2" presStyleIdx="0" presStyleCnt="2" custScaleX="276952" custScaleY="127408" custLinFactX="100000" custLinFactNeighborX="151308" custLinFactNeighborY="-6967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EA826104-2730-46D8-8863-757FBDC04C59}" type="pres">
      <dgm:prSet presAssocID="{02CBF478-6CB6-4933-8F9B-656C01E5698B}" presName="hierChild3" presStyleCnt="0"/>
      <dgm:spPr/>
    </dgm:pt>
    <dgm:pt modelId="{1F205947-D2B4-46D0-A39C-5603BF9CC263}" type="pres">
      <dgm:prSet presAssocID="{CDB3FA83-C19C-40E4-B0A4-23B7B5825B64}" presName="Name10" presStyleLbl="parChTrans1D2" presStyleIdx="1" presStyleCnt="2"/>
      <dgm:spPr/>
      <dgm:t>
        <a:bodyPr/>
        <a:lstStyle/>
        <a:p>
          <a:pPr rtl="1"/>
          <a:endParaRPr lang="ar-BH"/>
        </a:p>
      </dgm:t>
    </dgm:pt>
    <dgm:pt modelId="{8EBC8450-D529-43DB-9E27-A2DE7BA58BF6}" type="pres">
      <dgm:prSet presAssocID="{7D02190D-A1C4-4DA3-921D-236EC4ABCB2F}" presName="hierRoot2" presStyleCnt="0"/>
      <dgm:spPr/>
    </dgm:pt>
    <dgm:pt modelId="{1B8B9C46-7779-408B-83AF-FAC64091097D}" type="pres">
      <dgm:prSet presAssocID="{7D02190D-A1C4-4DA3-921D-236EC4ABCB2F}" presName="composite2" presStyleCnt="0"/>
      <dgm:spPr/>
    </dgm:pt>
    <dgm:pt modelId="{5C4A3DD8-B203-40A9-8CE2-F3E6EB2588E4}" type="pres">
      <dgm:prSet presAssocID="{7D02190D-A1C4-4DA3-921D-236EC4ABCB2F}" presName="background2" presStyleLbl="node2" presStyleIdx="1" presStyleCnt="2"/>
      <dgm:spPr/>
    </dgm:pt>
    <dgm:pt modelId="{6E3F94E8-2F7D-4B53-B1C9-665F93ABEE06}" type="pres">
      <dgm:prSet presAssocID="{7D02190D-A1C4-4DA3-921D-236EC4ABCB2F}" presName="text2" presStyleLbl="fgAcc2" presStyleIdx="1" presStyleCnt="2" custScaleX="228355" custScaleY="123926" custLinFactX="-100000" custLinFactNeighborX="-181103" custLinFactNeighborY="-5226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1F6CE9D3-C2B3-48F4-BCFB-9B263A5F7FAA}" type="pres">
      <dgm:prSet presAssocID="{7D02190D-A1C4-4DA3-921D-236EC4ABCB2F}" presName="hierChild3" presStyleCnt="0"/>
      <dgm:spPr/>
    </dgm:pt>
  </dgm:ptLst>
  <dgm:cxnLst>
    <dgm:cxn modelId="{B4E4F9D4-3AA4-4EA5-AA41-125B71A92ADD}" srcId="{78B5E25A-DC08-402A-AD82-CE8E222AA0AB}" destId="{988DE618-F77C-4071-9F69-4424A1EA4BF0}" srcOrd="0" destOrd="0" parTransId="{2A6B9D41-B29E-4415-AA14-F944AE809076}" sibTransId="{2C3010D2-38B1-4E16-B9F1-A496FE5F66CF}"/>
    <dgm:cxn modelId="{010306E7-0215-40E6-A013-7939D3D8E70F}" srcId="{988DE618-F77C-4071-9F69-4424A1EA4BF0}" destId="{7D02190D-A1C4-4DA3-921D-236EC4ABCB2F}" srcOrd="1" destOrd="0" parTransId="{CDB3FA83-C19C-40E4-B0A4-23B7B5825B64}" sibTransId="{ADEBB524-B2B0-4DFC-8C8C-0C4411124543}"/>
    <dgm:cxn modelId="{8EDECDC9-6813-4322-AACE-727CEE982DAB}" type="presOf" srcId="{02CBF478-6CB6-4933-8F9B-656C01E5698B}" destId="{5306D2B4-278D-4116-950B-FE7BFCF72BBB}" srcOrd="0" destOrd="0" presId="urn:microsoft.com/office/officeart/2005/8/layout/hierarchy1"/>
    <dgm:cxn modelId="{11A5D483-A35F-4BB7-9E45-B7073243B4E3}" type="presOf" srcId="{CDB3FA83-C19C-40E4-B0A4-23B7B5825B64}" destId="{1F205947-D2B4-46D0-A39C-5603BF9CC263}" srcOrd="0" destOrd="0" presId="urn:microsoft.com/office/officeart/2005/8/layout/hierarchy1"/>
    <dgm:cxn modelId="{EBFD21BC-A701-4C40-93DB-7B59B7F57FD6}" type="presOf" srcId="{988DE618-F77C-4071-9F69-4424A1EA4BF0}" destId="{240A0264-2B29-4366-B305-B6D46A9A6B38}" srcOrd="0" destOrd="0" presId="urn:microsoft.com/office/officeart/2005/8/layout/hierarchy1"/>
    <dgm:cxn modelId="{66E8D47F-C3E3-433D-A9EA-A5126FDE1054}" type="presOf" srcId="{78B5E25A-DC08-402A-AD82-CE8E222AA0AB}" destId="{6600D9BF-5DF2-4CA1-B301-9ACD3B4A5778}" srcOrd="0" destOrd="0" presId="urn:microsoft.com/office/officeart/2005/8/layout/hierarchy1"/>
    <dgm:cxn modelId="{CF8EF0E0-EF0E-461B-A894-CF0A156D81A3}" type="presOf" srcId="{4818E745-AA99-4A47-B944-974803C7B234}" destId="{AAE5C8A9-C2E7-405B-9205-AEA0F74FF42A}" srcOrd="0" destOrd="0" presId="urn:microsoft.com/office/officeart/2005/8/layout/hierarchy1"/>
    <dgm:cxn modelId="{E5AAF554-AEA5-456F-88D5-9757921428D1}" srcId="{988DE618-F77C-4071-9F69-4424A1EA4BF0}" destId="{02CBF478-6CB6-4933-8F9B-656C01E5698B}" srcOrd="0" destOrd="0" parTransId="{4818E745-AA99-4A47-B944-974803C7B234}" sibTransId="{0EE06142-73AA-4122-A5C2-E92705B9B9F7}"/>
    <dgm:cxn modelId="{37D1D81F-DB5F-4AE8-93C3-7CCE9E82B983}" type="presOf" srcId="{7D02190D-A1C4-4DA3-921D-236EC4ABCB2F}" destId="{6E3F94E8-2F7D-4B53-B1C9-665F93ABEE06}" srcOrd="0" destOrd="0" presId="urn:microsoft.com/office/officeart/2005/8/layout/hierarchy1"/>
    <dgm:cxn modelId="{52C56157-2420-4566-BF82-E72C0999C9F2}" type="presParOf" srcId="{6600D9BF-5DF2-4CA1-B301-9ACD3B4A5778}" destId="{C304A712-80CD-4B30-B072-6BC2E563F9F6}" srcOrd="0" destOrd="0" presId="urn:microsoft.com/office/officeart/2005/8/layout/hierarchy1"/>
    <dgm:cxn modelId="{FEFAC562-458A-4656-8FD3-11844B72545B}" type="presParOf" srcId="{C304A712-80CD-4B30-B072-6BC2E563F9F6}" destId="{1E4A948B-58C4-497A-8AB7-FDF08423B6DB}" srcOrd="0" destOrd="0" presId="urn:microsoft.com/office/officeart/2005/8/layout/hierarchy1"/>
    <dgm:cxn modelId="{ADC2CCC4-66B1-429E-BB8F-CFD150A4726F}" type="presParOf" srcId="{1E4A948B-58C4-497A-8AB7-FDF08423B6DB}" destId="{59C06C26-0D5B-4D64-BD0C-95E0A2FDEBF8}" srcOrd="0" destOrd="0" presId="urn:microsoft.com/office/officeart/2005/8/layout/hierarchy1"/>
    <dgm:cxn modelId="{FE106289-50C8-4C8A-84ED-441FF3CF97B9}" type="presParOf" srcId="{1E4A948B-58C4-497A-8AB7-FDF08423B6DB}" destId="{240A0264-2B29-4366-B305-B6D46A9A6B38}" srcOrd="1" destOrd="0" presId="urn:microsoft.com/office/officeart/2005/8/layout/hierarchy1"/>
    <dgm:cxn modelId="{48656B52-EE91-43CA-A210-5612E87E8519}" type="presParOf" srcId="{C304A712-80CD-4B30-B072-6BC2E563F9F6}" destId="{C2C1A7B8-0EEE-4CB0-9B09-47975F7B0B43}" srcOrd="1" destOrd="0" presId="urn:microsoft.com/office/officeart/2005/8/layout/hierarchy1"/>
    <dgm:cxn modelId="{B9FF414C-B787-49C5-A0BC-91354FEEB5D2}" type="presParOf" srcId="{C2C1A7B8-0EEE-4CB0-9B09-47975F7B0B43}" destId="{AAE5C8A9-C2E7-405B-9205-AEA0F74FF42A}" srcOrd="0" destOrd="0" presId="urn:microsoft.com/office/officeart/2005/8/layout/hierarchy1"/>
    <dgm:cxn modelId="{1E611816-D17C-4890-9845-3B7E0BD8154E}" type="presParOf" srcId="{C2C1A7B8-0EEE-4CB0-9B09-47975F7B0B43}" destId="{B436D109-435E-4469-852D-10E4F0C21FF5}" srcOrd="1" destOrd="0" presId="urn:microsoft.com/office/officeart/2005/8/layout/hierarchy1"/>
    <dgm:cxn modelId="{B80F13AB-4B85-4D9E-A6C0-3A2D9837B4CF}" type="presParOf" srcId="{B436D109-435E-4469-852D-10E4F0C21FF5}" destId="{53556CAF-5657-4A12-9B41-4A7BB14E95A2}" srcOrd="0" destOrd="0" presId="urn:microsoft.com/office/officeart/2005/8/layout/hierarchy1"/>
    <dgm:cxn modelId="{372CBB12-09C2-467B-A38A-323BBFA1B303}" type="presParOf" srcId="{53556CAF-5657-4A12-9B41-4A7BB14E95A2}" destId="{BCA05C6D-10A5-4CFD-B15C-748ACC6F14D5}" srcOrd="0" destOrd="0" presId="urn:microsoft.com/office/officeart/2005/8/layout/hierarchy1"/>
    <dgm:cxn modelId="{B0A03250-9409-463C-8D9A-3D2DD3115A43}" type="presParOf" srcId="{53556CAF-5657-4A12-9B41-4A7BB14E95A2}" destId="{5306D2B4-278D-4116-950B-FE7BFCF72BBB}" srcOrd="1" destOrd="0" presId="urn:microsoft.com/office/officeart/2005/8/layout/hierarchy1"/>
    <dgm:cxn modelId="{5C2EB7CB-93BE-4BF7-B0A8-B068E0ED2E42}" type="presParOf" srcId="{B436D109-435E-4469-852D-10E4F0C21FF5}" destId="{EA826104-2730-46D8-8863-757FBDC04C59}" srcOrd="1" destOrd="0" presId="urn:microsoft.com/office/officeart/2005/8/layout/hierarchy1"/>
    <dgm:cxn modelId="{E0638354-ECEF-4C5D-AC88-2B3E3CCB9958}" type="presParOf" srcId="{C2C1A7B8-0EEE-4CB0-9B09-47975F7B0B43}" destId="{1F205947-D2B4-46D0-A39C-5603BF9CC263}" srcOrd="2" destOrd="0" presId="urn:microsoft.com/office/officeart/2005/8/layout/hierarchy1"/>
    <dgm:cxn modelId="{A85BC6D5-8FF6-4EE2-BD2C-B60BE0880E1A}" type="presParOf" srcId="{C2C1A7B8-0EEE-4CB0-9B09-47975F7B0B43}" destId="{8EBC8450-D529-43DB-9E27-A2DE7BA58BF6}" srcOrd="3" destOrd="0" presId="urn:microsoft.com/office/officeart/2005/8/layout/hierarchy1"/>
    <dgm:cxn modelId="{6D0B2B96-745D-409F-B1FF-B0A37C320BE5}" type="presParOf" srcId="{8EBC8450-D529-43DB-9E27-A2DE7BA58BF6}" destId="{1B8B9C46-7779-408B-83AF-FAC64091097D}" srcOrd="0" destOrd="0" presId="urn:microsoft.com/office/officeart/2005/8/layout/hierarchy1"/>
    <dgm:cxn modelId="{364DDA81-EB42-4003-A929-C07FDE13F500}" type="presParOf" srcId="{1B8B9C46-7779-408B-83AF-FAC64091097D}" destId="{5C4A3DD8-B203-40A9-8CE2-F3E6EB2588E4}" srcOrd="0" destOrd="0" presId="urn:microsoft.com/office/officeart/2005/8/layout/hierarchy1"/>
    <dgm:cxn modelId="{E09A2250-4DF5-467A-9BE5-CA3D5FC5A60B}" type="presParOf" srcId="{1B8B9C46-7779-408B-83AF-FAC64091097D}" destId="{6E3F94E8-2F7D-4B53-B1C9-665F93ABEE06}" srcOrd="1" destOrd="0" presId="urn:microsoft.com/office/officeart/2005/8/layout/hierarchy1"/>
    <dgm:cxn modelId="{7432E1DB-8AA1-4E1C-AA94-52744E984DC7}" type="presParOf" srcId="{8EBC8450-D529-43DB-9E27-A2DE7BA58BF6}" destId="{1F6CE9D3-C2B3-48F4-BCFB-9B263A5F7F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F199F1-FF51-4EB0-BFAB-31B0E3A9DC20}" type="doc">
      <dgm:prSet loTypeId="urn:microsoft.com/office/officeart/2005/8/layout/hList7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pPr rtl="1"/>
          <a:endParaRPr lang="ar-BH"/>
        </a:p>
      </dgm:t>
    </dgm:pt>
    <dgm:pt modelId="{53A1FEF0-6350-4E62-BBD4-948D367431F7}">
      <dgm:prSet phldrT="[Text]" custT="1"/>
      <dgm:spPr/>
      <dgm:t>
        <a:bodyPr/>
        <a:lstStyle/>
        <a:p>
          <a:pPr rtl="1"/>
          <a:r>
            <a:rPr lang="ar-BH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قرر هل فكرة المشروع جيدة؟</a:t>
          </a:r>
          <a:endParaRPr lang="ar-BH" sz="2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C2F268-AB7A-4D5C-84E5-FE5AAE748CE3}" type="parTrans" cxnId="{ABE144F6-6155-47DF-A7E2-CE4C42CC0959}">
      <dgm:prSet/>
      <dgm:spPr/>
      <dgm:t>
        <a:bodyPr/>
        <a:lstStyle/>
        <a:p>
          <a:pPr rtl="1"/>
          <a:endParaRPr lang="ar-BH" sz="28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ECFCFA-0647-4778-BBC9-9C53B72D1B41}" type="sibTrans" cxnId="{ABE144F6-6155-47DF-A7E2-CE4C42CC0959}">
      <dgm:prSet/>
      <dgm:spPr/>
      <dgm:t>
        <a:bodyPr/>
        <a:lstStyle/>
        <a:p>
          <a:pPr rtl="1"/>
          <a:endParaRPr lang="ar-BH" sz="28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DB099F-F686-4DB1-B876-EBDB2083B830}">
      <dgm:prSet phldrT="[Text]" custT="1"/>
      <dgm:spPr/>
      <dgm:t>
        <a:bodyPr/>
        <a:lstStyle/>
        <a:p>
          <a:pPr rtl="1"/>
          <a:r>
            <a:rPr lang="ar-BH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أعرف ما إذا كان الناس سيشترون السلعة أم لا.</a:t>
          </a:r>
          <a:endParaRPr lang="ar-BH" sz="2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BA8230-9A5E-4C34-81F3-8AD17405D41A}" type="parTrans" cxnId="{5DB0818F-71A0-462F-840F-8932630B4EB2}">
      <dgm:prSet/>
      <dgm:spPr/>
      <dgm:t>
        <a:bodyPr/>
        <a:lstStyle/>
        <a:p>
          <a:pPr rtl="1"/>
          <a:endParaRPr lang="ar-BH" sz="28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590C6E-DAAA-4FE8-B144-FDFBF4637F0D}" type="sibTrans" cxnId="{5DB0818F-71A0-462F-840F-8932630B4EB2}">
      <dgm:prSet/>
      <dgm:spPr/>
      <dgm:t>
        <a:bodyPr/>
        <a:lstStyle/>
        <a:p>
          <a:pPr rtl="1"/>
          <a:endParaRPr lang="ar-BH" sz="28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6AA723-8AF3-4666-B6FD-BC5B12517662}">
      <dgm:prSet phldrT="[Text]" custT="1"/>
      <dgm:spPr/>
      <dgm:t>
        <a:bodyPr/>
        <a:lstStyle/>
        <a:p>
          <a:pPr rtl="1"/>
          <a:r>
            <a:rPr lang="ar-BH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اختر سلعة أو خدمة تبيعها.</a:t>
          </a:r>
          <a:endParaRPr lang="ar-BH" sz="2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8B0B54-3E70-47D6-8035-7BB275716B80}" type="parTrans" cxnId="{8476CEE6-1386-46B9-A5BA-392F8367C863}">
      <dgm:prSet/>
      <dgm:spPr/>
      <dgm:t>
        <a:bodyPr/>
        <a:lstStyle/>
        <a:p>
          <a:pPr rtl="1"/>
          <a:endParaRPr lang="ar-BH" sz="28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707549-9C2A-4624-9A06-A15799376D39}" type="sibTrans" cxnId="{8476CEE6-1386-46B9-A5BA-392F8367C863}">
      <dgm:prSet/>
      <dgm:spPr/>
      <dgm:t>
        <a:bodyPr/>
        <a:lstStyle/>
        <a:p>
          <a:pPr rtl="1"/>
          <a:endParaRPr lang="ar-BH" sz="28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A6DC5E-7BF4-4901-9B46-213D13836C6A}">
      <dgm:prSet phldrT="[Text]" custT="1"/>
      <dgm:spPr/>
      <dgm:t>
        <a:bodyPr/>
        <a:lstStyle/>
        <a:p>
          <a:pPr rtl="1"/>
          <a:r>
            <a:rPr lang="ar-BH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قدّر دخل المشروع من المبيعات.</a:t>
          </a:r>
          <a:endParaRPr lang="ar-BH" sz="2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13BD8A-5F21-4423-8006-5CBDC62822B9}" type="parTrans" cxnId="{47BB792D-1305-4C39-A3EB-07A83A7226A2}">
      <dgm:prSet/>
      <dgm:spPr/>
      <dgm:t>
        <a:bodyPr/>
        <a:lstStyle/>
        <a:p>
          <a:pPr rtl="1"/>
          <a:endParaRPr lang="ar-BH" sz="28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E16A33-626E-4026-8985-18901D221512}" type="sibTrans" cxnId="{47BB792D-1305-4C39-A3EB-07A83A7226A2}">
      <dgm:prSet/>
      <dgm:spPr/>
      <dgm:t>
        <a:bodyPr/>
        <a:lstStyle/>
        <a:p>
          <a:pPr rtl="1"/>
          <a:endParaRPr lang="ar-BH" sz="28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0D0B64-C5AB-4D35-9A8C-E1E8D8B17491}">
      <dgm:prSet phldrT="[Text]" custT="1"/>
      <dgm:spPr/>
      <dgm:t>
        <a:bodyPr/>
        <a:lstStyle/>
        <a:p>
          <a:pPr rtl="1"/>
          <a:r>
            <a:rPr lang="ar-BH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احسب تكاليف المشروع.</a:t>
          </a:r>
          <a:endParaRPr lang="ar-BH" sz="2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35A8A7-EF05-4EF9-AE92-CBDB99D78BBE}" type="parTrans" cxnId="{67810C89-A025-4EA2-9A6A-4E5DA9D0B5CF}">
      <dgm:prSet/>
      <dgm:spPr/>
      <dgm:t>
        <a:bodyPr/>
        <a:lstStyle/>
        <a:p>
          <a:pPr rtl="1"/>
          <a:endParaRPr lang="ar-BH" sz="28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D226D5-BF4C-4E1E-AA6F-48AA00C3DA6C}" type="sibTrans" cxnId="{67810C89-A025-4EA2-9A6A-4E5DA9D0B5CF}">
      <dgm:prSet/>
      <dgm:spPr/>
      <dgm:t>
        <a:bodyPr/>
        <a:lstStyle/>
        <a:p>
          <a:pPr rtl="1"/>
          <a:endParaRPr lang="ar-BH" sz="28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26A627-03FF-4E1A-819C-58BFB181E8B5}">
      <dgm:prSet phldrT="[Text]" custT="1"/>
      <dgm:spPr/>
      <dgm:t>
        <a:bodyPr/>
        <a:lstStyle/>
        <a:p>
          <a:pPr rtl="1"/>
          <a:r>
            <a:rPr lang="ar-BH" sz="28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قرر كيف سيعمل مشروعك الصغير.</a:t>
          </a:r>
          <a:endParaRPr lang="ar-BH" sz="2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77E048-C215-4CD4-BE2A-08D5C83F9541}" type="parTrans" cxnId="{B115FE3C-61BC-4354-8D99-A19BF67221E7}">
      <dgm:prSet/>
      <dgm:spPr/>
      <dgm:t>
        <a:bodyPr/>
        <a:lstStyle/>
        <a:p>
          <a:pPr rtl="1"/>
          <a:endParaRPr lang="ar-BH" sz="28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64F946-3187-4B20-8DD2-AF7924C4D7A1}" type="sibTrans" cxnId="{B115FE3C-61BC-4354-8D99-A19BF67221E7}">
      <dgm:prSet/>
      <dgm:spPr/>
      <dgm:t>
        <a:bodyPr/>
        <a:lstStyle/>
        <a:p>
          <a:pPr rtl="1"/>
          <a:endParaRPr lang="ar-BH" sz="28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66B10C-8504-44D1-AF89-80E6789F1B02}" type="pres">
      <dgm:prSet presAssocID="{48F199F1-FF51-4EB0-BFAB-31B0E3A9DC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17EC0CB4-287D-4706-A788-1B7AD90F1B47}" type="pres">
      <dgm:prSet presAssocID="{48F199F1-FF51-4EB0-BFAB-31B0E3A9DC20}" presName="fgShape" presStyleLbl="fgShp" presStyleIdx="0" presStyleCnt="1" custFlipVert="1" custScaleX="473" custScaleY="7005" custLinFactNeighborX="-57643" custLinFactNeighborY="53276"/>
      <dgm:spPr/>
    </dgm:pt>
    <dgm:pt modelId="{B25F756E-075E-4599-8737-9BE0E97C8562}" type="pres">
      <dgm:prSet presAssocID="{48F199F1-FF51-4EB0-BFAB-31B0E3A9DC20}" presName="linComp" presStyleCnt="0"/>
      <dgm:spPr/>
    </dgm:pt>
    <dgm:pt modelId="{619C4A80-D6C9-4569-9142-C8AD49334C30}" type="pres">
      <dgm:prSet presAssocID="{53A1FEF0-6350-4E62-BBD4-948D367431F7}" presName="compNode" presStyleCnt="0"/>
      <dgm:spPr/>
    </dgm:pt>
    <dgm:pt modelId="{7141CC4B-8013-42EB-A661-3EF1B33A186F}" type="pres">
      <dgm:prSet presAssocID="{53A1FEF0-6350-4E62-BBD4-948D367431F7}" presName="bkgdShape" presStyleLbl="node1" presStyleIdx="0" presStyleCnt="6"/>
      <dgm:spPr/>
      <dgm:t>
        <a:bodyPr/>
        <a:lstStyle/>
        <a:p>
          <a:pPr rtl="1"/>
          <a:endParaRPr lang="ar-BH"/>
        </a:p>
      </dgm:t>
    </dgm:pt>
    <dgm:pt modelId="{07001D79-6740-4446-B8F2-968AAEB3310B}" type="pres">
      <dgm:prSet presAssocID="{53A1FEF0-6350-4E62-BBD4-948D367431F7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49084512-4FAB-4BAA-BD67-3DCDC8C306B8}" type="pres">
      <dgm:prSet presAssocID="{53A1FEF0-6350-4E62-BBD4-948D367431F7}" presName="invisiNode" presStyleLbl="node1" presStyleIdx="0" presStyleCnt="6"/>
      <dgm:spPr/>
    </dgm:pt>
    <dgm:pt modelId="{7A5466A9-7EB2-4915-91D2-8F472D21115E}" type="pres">
      <dgm:prSet presAssocID="{53A1FEF0-6350-4E62-BBD4-948D367431F7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B7F1ADB0-8E23-45A2-B087-5764493A8D82}" type="pres">
      <dgm:prSet presAssocID="{64ECFCFA-0647-4778-BBC9-9C53B72D1B41}" presName="sibTrans" presStyleLbl="sibTrans2D1" presStyleIdx="0" presStyleCnt="0"/>
      <dgm:spPr/>
      <dgm:t>
        <a:bodyPr/>
        <a:lstStyle/>
        <a:p>
          <a:pPr rtl="1"/>
          <a:endParaRPr lang="ar-BH"/>
        </a:p>
      </dgm:t>
    </dgm:pt>
    <dgm:pt modelId="{5A0FAB82-DD24-45F7-A425-BA4AFF760764}" type="pres">
      <dgm:prSet presAssocID="{51A6DC5E-7BF4-4901-9B46-213D13836C6A}" presName="compNode" presStyleCnt="0"/>
      <dgm:spPr/>
    </dgm:pt>
    <dgm:pt modelId="{16B6BC82-C4A5-4277-B07A-0EC8770FC98E}" type="pres">
      <dgm:prSet presAssocID="{51A6DC5E-7BF4-4901-9B46-213D13836C6A}" presName="bkgdShape" presStyleLbl="node1" presStyleIdx="1" presStyleCnt="6"/>
      <dgm:spPr/>
      <dgm:t>
        <a:bodyPr/>
        <a:lstStyle/>
        <a:p>
          <a:pPr rtl="1"/>
          <a:endParaRPr lang="ar-BH"/>
        </a:p>
      </dgm:t>
    </dgm:pt>
    <dgm:pt modelId="{598B0097-2015-4546-A58E-503A1BE73B08}" type="pres">
      <dgm:prSet presAssocID="{51A6DC5E-7BF4-4901-9B46-213D13836C6A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34C4AFF8-3B7F-4C80-AC1F-7F872D8C81C0}" type="pres">
      <dgm:prSet presAssocID="{51A6DC5E-7BF4-4901-9B46-213D13836C6A}" presName="invisiNode" presStyleLbl="node1" presStyleIdx="1" presStyleCnt="6"/>
      <dgm:spPr/>
    </dgm:pt>
    <dgm:pt modelId="{05CDADF2-D802-46EE-AAAF-D8597805A6D9}" type="pres">
      <dgm:prSet presAssocID="{51A6DC5E-7BF4-4901-9B46-213D13836C6A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952AC53-A615-47F9-B78C-F7240B072EDB}" type="pres">
      <dgm:prSet presAssocID="{17E16A33-626E-4026-8985-18901D221512}" presName="sibTrans" presStyleLbl="sibTrans2D1" presStyleIdx="0" presStyleCnt="0"/>
      <dgm:spPr/>
      <dgm:t>
        <a:bodyPr/>
        <a:lstStyle/>
        <a:p>
          <a:pPr rtl="1"/>
          <a:endParaRPr lang="ar-BH"/>
        </a:p>
      </dgm:t>
    </dgm:pt>
    <dgm:pt modelId="{4A8D53BE-31A3-429E-837F-F3335ABB1E83}" type="pres">
      <dgm:prSet presAssocID="{4D0D0B64-C5AB-4D35-9A8C-E1E8D8B17491}" presName="compNode" presStyleCnt="0"/>
      <dgm:spPr/>
    </dgm:pt>
    <dgm:pt modelId="{46354FDF-06F7-4943-BD41-B9A6E3DA9C8B}" type="pres">
      <dgm:prSet presAssocID="{4D0D0B64-C5AB-4D35-9A8C-E1E8D8B17491}" presName="bkgdShape" presStyleLbl="node1" presStyleIdx="2" presStyleCnt="6"/>
      <dgm:spPr/>
      <dgm:t>
        <a:bodyPr/>
        <a:lstStyle/>
        <a:p>
          <a:pPr rtl="1"/>
          <a:endParaRPr lang="ar-BH"/>
        </a:p>
      </dgm:t>
    </dgm:pt>
    <dgm:pt modelId="{4AACBD37-8AD7-4482-9DED-8432F863FF4D}" type="pres">
      <dgm:prSet presAssocID="{4D0D0B64-C5AB-4D35-9A8C-E1E8D8B17491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A9CC6E58-F6E8-4EE1-89CF-FF1750E07B8C}" type="pres">
      <dgm:prSet presAssocID="{4D0D0B64-C5AB-4D35-9A8C-E1E8D8B17491}" presName="invisiNode" presStyleLbl="node1" presStyleIdx="2" presStyleCnt="6"/>
      <dgm:spPr/>
    </dgm:pt>
    <dgm:pt modelId="{DC25A811-3BD7-4CF4-8BDC-66A980F1685B}" type="pres">
      <dgm:prSet presAssocID="{4D0D0B64-C5AB-4D35-9A8C-E1E8D8B17491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3471ED9-932F-4E71-B967-65784015E27D}" type="pres">
      <dgm:prSet presAssocID="{8ED226D5-BF4C-4E1E-AA6F-48AA00C3DA6C}" presName="sibTrans" presStyleLbl="sibTrans2D1" presStyleIdx="0" presStyleCnt="0"/>
      <dgm:spPr/>
      <dgm:t>
        <a:bodyPr/>
        <a:lstStyle/>
        <a:p>
          <a:pPr rtl="1"/>
          <a:endParaRPr lang="ar-BH"/>
        </a:p>
      </dgm:t>
    </dgm:pt>
    <dgm:pt modelId="{BAF49BC5-A580-4A50-89A3-1410EA189B24}" type="pres">
      <dgm:prSet presAssocID="{3B26A627-03FF-4E1A-819C-58BFB181E8B5}" presName="compNode" presStyleCnt="0"/>
      <dgm:spPr/>
    </dgm:pt>
    <dgm:pt modelId="{268E5D04-58C0-46EE-B7F6-545385275E99}" type="pres">
      <dgm:prSet presAssocID="{3B26A627-03FF-4E1A-819C-58BFB181E8B5}" presName="bkgdShape" presStyleLbl="node1" presStyleIdx="3" presStyleCnt="6"/>
      <dgm:spPr/>
      <dgm:t>
        <a:bodyPr/>
        <a:lstStyle/>
        <a:p>
          <a:pPr rtl="1"/>
          <a:endParaRPr lang="ar-BH"/>
        </a:p>
      </dgm:t>
    </dgm:pt>
    <dgm:pt modelId="{9C0EC8BC-3ED0-4563-9DEF-D1C0C27FD371}" type="pres">
      <dgm:prSet presAssocID="{3B26A627-03FF-4E1A-819C-58BFB181E8B5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DFE36F04-FB11-48E0-9EDE-A93CCCB017BA}" type="pres">
      <dgm:prSet presAssocID="{3B26A627-03FF-4E1A-819C-58BFB181E8B5}" presName="invisiNode" presStyleLbl="node1" presStyleIdx="3" presStyleCnt="6"/>
      <dgm:spPr/>
    </dgm:pt>
    <dgm:pt modelId="{4DDD4EFC-3F09-45E9-ACD0-5A43F02DA5FA}" type="pres">
      <dgm:prSet presAssocID="{3B26A627-03FF-4E1A-819C-58BFB181E8B5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AFFE906-8978-4CA7-B352-4007FE052EAA}" type="pres">
      <dgm:prSet presAssocID="{7064F946-3187-4B20-8DD2-AF7924C4D7A1}" presName="sibTrans" presStyleLbl="sibTrans2D1" presStyleIdx="0" presStyleCnt="0"/>
      <dgm:spPr/>
      <dgm:t>
        <a:bodyPr/>
        <a:lstStyle/>
        <a:p>
          <a:pPr rtl="1"/>
          <a:endParaRPr lang="ar-BH"/>
        </a:p>
      </dgm:t>
    </dgm:pt>
    <dgm:pt modelId="{8CCA23EB-8AC5-4031-9D3E-478696DBBEFD}" type="pres">
      <dgm:prSet presAssocID="{DEDB099F-F686-4DB1-B876-EBDB2083B830}" presName="compNode" presStyleCnt="0"/>
      <dgm:spPr/>
    </dgm:pt>
    <dgm:pt modelId="{2D67E036-9225-43E7-BD62-510669D3CC90}" type="pres">
      <dgm:prSet presAssocID="{DEDB099F-F686-4DB1-B876-EBDB2083B830}" presName="bkgdShape" presStyleLbl="node1" presStyleIdx="4" presStyleCnt="6"/>
      <dgm:spPr/>
      <dgm:t>
        <a:bodyPr/>
        <a:lstStyle/>
        <a:p>
          <a:pPr rtl="1"/>
          <a:endParaRPr lang="ar-BH"/>
        </a:p>
      </dgm:t>
    </dgm:pt>
    <dgm:pt modelId="{51ED08F3-7059-4F5E-87CD-7FD786BC8603}" type="pres">
      <dgm:prSet presAssocID="{DEDB099F-F686-4DB1-B876-EBDB2083B830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C82C4B9C-C7BC-401C-83C8-E4D84F867105}" type="pres">
      <dgm:prSet presAssocID="{DEDB099F-F686-4DB1-B876-EBDB2083B830}" presName="invisiNode" presStyleLbl="node1" presStyleIdx="4" presStyleCnt="6"/>
      <dgm:spPr/>
    </dgm:pt>
    <dgm:pt modelId="{283B73E2-FBC1-4EF0-8F0F-E80AD28B343D}" type="pres">
      <dgm:prSet presAssocID="{DEDB099F-F686-4DB1-B876-EBDB2083B830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C0E84418-9BD4-4521-A265-41D12BED2D40}" type="pres">
      <dgm:prSet presAssocID="{64590C6E-DAAA-4FE8-B144-FDFBF4637F0D}" presName="sibTrans" presStyleLbl="sibTrans2D1" presStyleIdx="0" presStyleCnt="0"/>
      <dgm:spPr/>
      <dgm:t>
        <a:bodyPr/>
        <a:lstStyle/>
        <a:p>
          <a:pPr rtl="1"/>
          <a:endParaRPr lang="ar-BH"/>
        </a:p>
      </dgm:t>
    </dgm:pt>
    <dgm:pt modelId="{84F51380-5085-4E33-9102-F2BDB0B92642}" type="pres">
      <dgm:prSet presAssocID="{446AA723-8AF3-4666-B6FD-BC5B12517662}" presName="compNode" presStyleCnt="0"/>
      <dgm:spPr/>
    </dgm:pt>
    <dgm:pt modelId="{0AB709F1-A2F5-42AA-B900-85B4B57A1F04}" type="pres">
      <dgm:prSet presAssocID="{446AA723-8AF3-4666-B6FD-BC5B12517662}" presName="bkgdShape" presStyleLbl="node1" presStyleIdx="5" presStyleCnt="6"/>
      <dgm:spPr/>
      <dgm:t>
        <a:bodyPr/>
        <a:lstStyle/>
        <a:p>
          <a:pPr rtl="1"/>
          <a:endParaRPr lang="ar-BH"/>
        </a:p>
      </dgm:t>
    </dgm:pt>
    <dgm:pt modelId="{3F3F1B0A-9742-40A4-91DB-998426C25D96}" type="pres">
      <dgm:prSet presAssocID="{446AA723-8AF3-4666-B6FD-BC5B12517662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41FE1523-1882-4FD6-B16F-8A23E5F6A959}" type="pres">
      <dgm:prSet presAssocID="{446AA723-8AF3-4666-B6FD-BC5B12517662}" presName="invisiNode" presStyleLbl="node1" presStyleIdx="5" presStyleCnt="6"/>
      <dgm:spPr/>
    </dgm:pt>
    <dgm:pt modelId="{5BC0D389-D3AB-4942-99C5-A5B2AD7D8B67}" type="pres">
      <dgm:prSet presAssocID="{446AA723-8AF3-4666-B6FD-BC5B12517662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4AA4ECC0-6F71-4671-952B-3E5665651F1C}" type="presOf" srcId="{7064F946-3187-4B20-8DD2-AF7924C4D7A1}" destId="{4AFFE906-8978-4CA7-B352-4007FE052EAA}" srcOrd="0" destOrd="0" presId="urn:microsoft.com/office/officeart/2005/8/layout/hList7"/>
    <dgm:cxn modelId="{FCCDD7A4-99C7-46B8-B863-14AE24548B49}" type="presOf" srcId="{446AA723-8AF3-4666-B6FD-BC5B12517662}" destId="{0AB709F1-A2F5-42AA-B900-85B4B57A1F04}" srcOrd="0" destOrd="0" presId="urn:microsoft.com/office/officeart/2005/8/layout/hList7"/>
    <dgm:cxn modelId="{4C4E62ED-0C42-442E-B1B0-9ACD5B3574BF}" type="presOf" srcId="{53A1FEF0-6350-4E62-BBD4-948D367431F7}" destId="{7141CC4B-8013-42EB-A661-3EF1B33A186F}" srcOrd="0" destOrd="0" presId="urn:microsoft.com/office/officeart/2005/8/layout/hList7"/>
    <dgm:cxn modelId="{0A289354-527B-4C59-B362-E8237B37DB40}" type="presOf" srcId="{446AA723-8AF3-4666-B6FD-BC5B12517662}" destId="{3F3F1B0A-9742-40A4-91DB-998426C25D96}" srcOrd="1" destOrd="0" presId="urn:microsoft.com/office/officeart/2005/8/layout/hList7"/>
    <dgm:cxn modelId="{3E4EADAB-85C1-48FF-81E2-50076D214B10}" type="presOf" srcId="{8ED226D5-BF4C-4E1E-AA6F-48AA00C3DA6C}" destId="{63471ED9-932F-4E71-B967-65784015E27D}" srcOrd="0" destOrd="0" presId="urn:microsoft.com/office/officeart/2005/8/layout/hList7"/>
    <dgm:cxn modelId="{B115FE3C-61BC-4354-8D99-A19BF67221E7}" srcId="{48F199F1-FF51-4EB0-BFAB-31B0E3A9DC20}" destId="{3B26A627-03FF-4E1A-819C-58BFB181E8B5}" srcOrd="3" destOrd="0" parTransId="{5A77E048-C215-4CD4-BE2A-08D5C83F9541}" sibTransId="{7064F946-3187-4B20-8DD2-AF7924C4D7A1}"/>
    <dgm:cxn modelId="{B401F41B-CB39-4805-8719-F6A0FD86D46C}" type="presOf" srcId="{DEDB099F-F686-4DB1-B876-EBDB2083B830}" destId="{51ED08F3-7059-4F5E-87CD-7FD786BC8603}" srcOrd="1" destOrd="0" presId="urn:microsoft.com/office/officeart/2005/8/layout/hList7"/>
    <dgm:cxn modelId="{BD84F398-47E7-421D-A364-687E453C8DCC}" type="presOf" srcId="{51A6DC5E-7BF4-4901-9B46-213D13836C6A}" destId="{16B6BC82-C4A5-4277-B07A-0EC8770FC98E}" srcOrd="0" destOrd="0" presId="urn:microsoft.com/office/officeart/2005/8/layout/hList7"/>
    <dgm:cxn modelId="{14CFAB77-4FF5-468E-9314-7E28096E3D3E}" type="presOf" srcId="{DEDB099F-F686-4DB1-B876-EBDB2083B830}" destId="{2D67E036-9225-43E7-BD62-510669D3CC90}" srcOrd="0" destOrd="0" presId="urn:microsoft.com/office/officeart/2005/8/layout/hList7"/>
    <dgm:cxn modelId="{E003425A-AB63-4F25-B15A-AFD41CD99A6A}" type="presOf" srcId="{64ECFCFA-0647-4778-BBC9-9C53B72D1B41}" destId="{B7F1ADB0-8E23-45A2-B087-5764493A8D82}" srcOrd="0" destOrd="0" presId="urn:microsoft.com/office/officeart/2005/8/layout/hList7"/>
    <dgm:cxn modelId="{A8A61F5F-C0AB-4A6C-9DE0-38AE5DAE1508}" type="presOf" srcId="{51A6DC5E-7BF4-4901-9B46-213D13836C6A}" destId="{598B0097-2015-4546-A58E-503A1BE73B08}" srcOrd="1" destOrd="0" presId="urn:microsoft.com/office/officeart/2005/8/layout/hList7"/>
    <dgm:cxn modelId="{5DB0818F-71A0-462F-840F-8932630B4EB2}" srcId="{48F199F1-FF51-4EB0-BFAB-31B0E3A9DC20}" destId="{DEDB099F-F686-4DB1-B876-EBDB2083B830}" srcOrd="4" destOrd="0" parTransId="{B7BA8230-9A5E-4C34-81F3-8AD17405D41A}" sibTransId="{64590C6E-DAAA-4FE8-B144-FDFBF4637F0D}"/>
    <dgm:cxn modelId="{6E89E863-704E-4E9E-B746-383B8CF0DC0F}" type="presOf" srcId="{4D0D0B64-C5AB-4D35-9A8C-E1E8D8B17491}" destId="{4AACBD37-8AD7-4482-9DED-8432F863FF4D}" srcOrd="1" destOrd="0" presId="urn:microsoft.com/office/officeart/2005/8/layout/hList7"/>
    <dgm:cxn modelId="{886958D0-7596-461E-B2B6-30930E75D1A6}" type="presOf" srcId="{17E16A33-626E-4026-8985-18901D221512}" destId="{1952AC53-A615-47F9-B78C-F7240B072EDB}" srcOrd="0" destOrd="0" presId="urn:microsoft.com/office/officeart/2005/8/layout/hList7"/>
    <dgm:cxn modelId="{41AB3AA4-C136-4CAC-832F-120020AA13CD}" type="presOf" srcId="{48F199F1-FF51-4EB0-BFAB-31B0E3A9DC20}" destId="{2F66B10C-8504-44D1-AF89-80E6789F1B02}" srcOrd="0" destOrd="0" presId="urn:microsoft.com/office/officeart/2005/8/layout/hList7"/>
    <dgm:cxn modelId="{67810C89-A025-4EA2-9A6A-4E5DA9D0B5CF}" srcId="{48F199F1-FF51-4EB0-BFAB-31B0E3A9DC20}" destId="{4D0D0B64-C5AB-4D35-9A8C-E1E8D8B17491}" srcOrd="2" destOrd="0" parTransId="{8D35A8A7-EF05-4EF9-AE92-CBDB99D78BBE}" sibTransId="{8ED226D5-BF4C-4E1E-AA6F-48AA00C3DA6C}"/>
    <dgm:cxn modelId="{8476CEE6-1386-46B9-A5BA-392F8367C863}" srcId="{48F199F1-FF51-4EB0-BFAB-31B0E3A9DC20}" destId="{446AA723-8AF3-4666-B6FD-BC5B12517662}" srcOrd="5" destOrd="0" parTransId="{D68B0B54-3E70-47D6-8035-7BB275716B80}" sibTransId="{D8707549-9C2A-4624-9A06-A15799376D39}"/>
    <dgm:cxn modelId="{47BB792D-1305-4C39-A3EB-07A83A7226A2}" srcId="{48F199F1-FF51-4EB0-BFAB-31B0E3A9DC20}" destId="{51A6DC5E-7BF4-4901-9B46-213D13836C6A}" srcOrd="1" destOrd="0" parTransId="{8113BD8A-5F21-4423-8006-5CBDC62822B9}" sibTransId="{17E16A33-626E-4026-8985-18901D221512}"/>
    <dgm:cxn modelId="{ABE144F6-6155-47DF-A7E2-CE4C42CC0959}" srcId="{48F199F1-FF51-4EB0-BFAB-31B0E3A9DC20}" destId="{53A1FEF0-6350-4E62-BBD4-948D367431F7}" srcOrd="0" destOrd="0" parTransId="{38C2F268-AB7A-4D5C-84E5-FE5AAE748CE3}" sibTransId="{64ECFCFA-0647-4778-BBC9-9C53B72D1B41}"/>
    <dgm:cxn modelId="{0AAF08AE-479D-40B5-9377-8780443719BC}" type="presOf" srcId="{64590C6E-DAAA-4FE8-B144-FDFBF4637F0D}" destId="{C0E84418-9BD4-4521-A265-41D12BED2D40}" srcOrd="0" destOrd="0" presId="urn:microsoft.com/office/officeart/2005/8/layout/hList7"/>
    <dgm:cxn modelId="{B769D84F-8336-4540-9964-01203951484C}" type="presOf" srcId="{53A1FEF0-6350-4E62-BBD4-948D367431F7}" destId="{07001D79-6740-4446-B8F2-968AAEB3310B}" srcOrd="1" destOrd="0" presId="urn:microsoft.com/office/officeart/2005/8/layout/hList7"/>
    <dgm:cxn modelId="{9E56D599-1AC0-4689-94BE-5021769C73E7}" type="presOf" srcId="{3B26A627-03FF-4E1A-819C-58BFB181E8B5}" destId="{9C0EC8BC-3ED0-4563-9DEF-D1C0C27FD371}" srcOrd="1" destOrd="0" presId="urn:microsoft.com/office/officeart/2005/8/layout/hList7"/>
    <dgm:cxn modelId="{22080039-6C96-4BBA-9BE6-C66C17959017}" type="presOf" srcId="{3B26A627-03FF-4E1A-819C-58BFB181E8B5}" destId="{268E5D04-58C0-46EE-B7F6-545385275E99}" srcOrd="0" destOrd="0" presId="urn:microsoft.com/office/officeart/2005/8/layout/hList7"/>
    <dgm:cxn modelId="{098507C0-0A66-4899-AE17-77622742993B}" type="presOf" srcId="{4D0D0B64-C5AB-4D35-9A8C-E1E8D8B17491}" destId="{46354FDF-06F7-4943-BD41-B9A6E3DA9C8B}" srcOrd="0" destOrd="0" presId="urn:microsoft.com/office/officeart/2005/8/layout/hList7"/>
    <dgm:cxn modelId="{127523E4-90E2-48D4-914F-398668D0B6B3}" type="presParOf" srcId="{2F66B10C-8504-44D1-AF89-80E6789F1B02}" destId="{17EC0CB4-287D-4706-A788-1B7AD90F1B47}" srcOrd="0" destOrd="0" presId="urn:microsoft.com/office/officeart/2005/8/layout/hList7"/>
    <dgm:cxn modelId="{B93D618D-8633-4F97-B390-025739C8A917}" type="presParOf" srcId="{2F66B10C-8504-44D1-AF89-80E6789F1B02}" destId="{B25F756E-075E-4599-8737-9BE0E97C8562}" srcOrd="1" destOrd="0" presId="urn:microsoft.com/office/officeart/2005/8/layout/hList7"/>
    <dgm:cxn modelId="{48CBE059-9BD8-4131-87EB-40EA7F9F918D}" type="presParOf" srcId="{B25F756E-075E-4599-8737-9BE0E97C8562}" destId="{619C4A80-D6C9-4569-9142-C8AD49334C30}" srcOrd="0" destOrd="0" presId="urn:microsoft.com/office/officeart/2005/8/layout/hList7"/>
    <dgm:cxn modelId="{B4D4B52A-82E3-43B5-A988-D68316053ACD}" type="presParOf" srcId="{619C4A80-D6C9-4569-9142-C8AD49334C30}" destId="{7141CC4B-8013-42EB-A661-3EF1B33A186F}" srcOrd="0" destOrd="0" presId="urn:microsoft.com/office/officeart/2005/8/layout/hList7"/>
    <dgm:cxn modelId="{BE385EC8-0B16-400A-A922-97A085FCC90A}" type="presParOf" srcId="{619C4A80-D6C9-4569-9142-C8AD49334C30}" destId="{07001D79-6740-4446-B8F2-968AAEB3310B}" srcOrd="1" destOrd="0" presId="urn:microsoft.com/office/officeart/2005/8/layout/hList7"/>
    <dgm:cxn modelId="{0839417A-E18D-45F6-B3BA-2DFE21EA22FF}" type="presParOf" srcId="{619C4A80-D6C9-4569-9142-C8AD49334C30}" destId="{49084512-4FAB-4BAA-BD67-3DCDC8C306B8}" srcOrd="2" destOrd="0" presId="urn:microsoft.com/office/officeart/2005/8/layout/hList7"/>
    <dgm:cxn modelId="{617E60AD-0402-4EAF-B05D-05D9EAD22986}" type="presParOf" srcId="{619C4A80-D6C9-4569-9142-C8AD49334C30}" destId="{7A5466A9-7EB2-4915-91D2-8F472D21115E}" srcOrd="3" destOrd="0" presId="urn:microsoft.com/office/officeart/2005/8/layout/hList7"/>
    <dgm:cxn modelId="{EA7F3AE8-ADCB-4015-A5C5-D3B63AE4E926}" type="presParOf" srcId="{B25F756E-075E-4599-8737-9BE0E97C8562}" destId="{B7F1ADB0-8E23-45A2-B087-5764493A8D82}" srcOrd="1" destOrd="0" presId="urn:microsoft.com/office/officeart/2005/8/layout/hList7"/>
    <dgm:cxn modelId="{2659E433-7D1C-446E-9D8F-488B4DCEE088}" type="presParOf" srcId="{B25F756E-075E-4599-8737-9BE0E97C8562}" destId="{5A0FAB82-DD24-45F7-A425-BA4AFF760764}" srcOrd="2" destOrd="0" presId="urn:microsoft.com/office/officeart/2005/8/layout/hList7"/>
    <dgm:cxn modelId="{C480075A-1758-47E8-A0BE-FEBD93B7082A}" type="presParOf" srcId="{5A0FAB82-DD24-45F7-A425-BA4AFF760764}" destId="{16B6BC82-C4A5-4277-B07A-0EC8770FC98E}" srcOrd="0" destOrd="0" presId="urn:microsoft.com/office/officeart/2005/8/layout/hList7"/>
    <dgm:cxn modelId="{BFFA17B1-C088-414F-8F39-4602EBCB048D}" type="presParOf" srcId="{5A0FAB82-DD24-45F7-A425-BA4AFF760764}" destId="{598B0097-2015-4546-A58E-503A1BE73B08}" srcOrd="1" destOrd="0" presId="urn:microsoft.com/office/officeart/2005/8/layout/hList7"/>
    <dgm:cxn modelId="{B459C828-0218-4418-A9E4-FE10690255B8}" type="presParOf" srcId="{5A0FAB82-DD24-45F7-A425-BA4AFF760764}" destId="{34C4AFF8-3B7F-4C80-AC1F-7F872D8C81C0}" srcOrd="2" destOrd="0" presId="urn:microsoft.com/office/officeart/2005/8/layout/hList7"/>
    <dgm:cxn modelId="{EFA80470-2D62-44BA-8396-D682C2420B1D}" type="presParOf" srcId="{5A0FAB82-DD24-45F7-A425-BA4AFF760764}" destId="{05CDADF2-D802-46EE-AAAF-D8597805A6D9}" srcOrd="3" destOrd="0" presId="urn:microsoft.com/office/officeart/2005/8/layout/hList7"/>
    <dgm:cxn modelId="{2E66F419-8138-4DF3-BD3B-5F96419AFB13}" type="presParOf" srcId="{B25F756E-075E-4599-8737-9BE0E97C8562}" destId="{1952AC53-A615-47F9-B78C-F7240B072EDB}" srcOrd="3" destOrd="0" presId="urn:microsoft.com/office/officeart/2005/8/layout/hList7"/>
    <dgm:cxn modelId="{1ED6F99E-C7EA-4157-A43B-DED7CF09B854}" type="presParOf" srcId="{B25F756E-075E-4599-8737-9BE0E97C8562}" destId="{4A8D53BE-31A3-429E-837F-F3335ABB1E83}" srcOrd="4" destOrd="0" presId="urn:microsoft.com/office/officeart/2005/8/layout/hList7"/>
    <dgm:cxn modelId="{490E1F63-D91A-46D3-9BEF-9677BF0ECA93}" type="presParOf" srcId="{4A8D53BE-31A3-429E-837F-F3335ABB1E83}" destId="{46354FDF-06F7-4943-BD41-B9A6E3DA9C8B}" srcOrd="0" destOrd="0" presId="urn:microsoft.com/office/officeart/2005/8/layout/hList7"/>
    <dgm:cxn modelId="{BBF4293D-CF73-48E9-9860-99D31D9C0D31}" type="presParOf" srcId="{4A8D53BE-31A3-429E-837F-F3335ABB1E83}" destId="{4AACBD37-8AD7-4482-9DED-8432F863FF4D}" srcOrd="1" destOrd="0" presId="urn:microsoft.com/office/officeart/2005/8/layout/hList7"/>
    <dgm:cxn modelId="{F852A071-405D-47F1-BCB2-0FDAB952A64B}" type="presParOf" srcId="{4A8D53BE-31A3-429E-837F-F3335ABB1E83}" destId="{A9CC6E58-F6E8-4EE1-89CF-FF1750E07B8C}" srcOrd="2" destOrd="0" presId="urn:microsoft.com/office/officeart/2005/8/layout/hList7"/>
    <dgm:cxn modelId="{2C1D3FD1-C6FE-4C68-9AB3-B776DDCE3D60}" type="presParOf" srcId="{4A8D53BE-31A3-429E-837F-F3335ABB1E83}" destId="{DC25A811-3BD7-4CF4-8BDC-66A980F1685B}" srcOrd="3" destOrd="0" presId="urn:microsoft.com/office/officeart/2005/8/layout/hList7"/>
    <dgm:cxn modelId="{2C604AE1-7ECE-4045-A298-CBEBA7FF6BF9}" type="presParOf" srcId="{B25F756E-075E-4599-8737-9BE0E97C8562}" destId="{63471ED9-932F-4E71-B967-65784015E27D}" srcOrd="5" destOrd="0" presId="urn:microsoft.com/office/officeart/2005/8/layout/hList7"/>
    <dgm:cxn modelId="{319EE2CF-4CA5-49EC-B0E2-48C492BF8B8C}" type="presParOf" srcId="{B25F756E-075E-4599-8737-9BE0E97C8562}" destId="{BAF49BC5-A580-4A50-89A3-1410EA189B24}" srcOrd="6" destOrd="0" presId="urn:microsoft.com/office/officeart/2005/8/layout/hList7"/>
    <dgm:cxn modelId="{F15FEA4F-E72A-4E54-89F3-5D1D361453B1}" type="presParOf" srcId="{BAF49BC5-A580-4A50-89A3-1410EA189B24}" destId="{268E5D04-58C0-46EE-B7F6-545385275E99}" srcOrd="0" destOrd="0" presId="urn:microsoft.com/office/officeart/2005/8/layout/hList7"/>
    <dgm:cxn modelId="{7EC3D8BB-1E6D-41B7-B86E-6AA541CE6335}" type="presParOf" srcId="{BAF49BC5-A580-4A50-89A3-1410EA189B24}" destId="{9C0EC8BC-3ED0-4563-9DEF-D1C0C27FD371}" srcOrd="1" destOrd="0" presId="urn:microsoft.com/office/officeart/2005/8/layout/hList7"/>
    <dgm:cxn modelId="{FE8F1021-1442-4D55-942B-7D622728F8CC}" type="presParOf" srcId="{BAF49BC5-A580-4A50-89A3-1410EA189B24}" destId="{DFE36F04-FB11-48E0-9EDE-A93CCCB017BA}" srcOrd="2" destOrd="0" presId="urn:microsoft.com/office/officeart/2005/8/layout/hList7"/>
    <dgm:cxn modelId="{D8378C65-E67A-4917-9663-2987D45ECA66}" type="presParOf" srcId="{BAF49BC5-A580-4A50-89A3-1410EA189B24}" destId="{4DDD4EFC-3F09-45E9-ACD0-5A43F02DA5FA}" srcOrd="3" destOrd="0" presId="urn:microsoft.com/office/officeart/2005/8/layout/hList7"/>
    <dgm:cxn modelId="{F20B23CD-9F48-41E2-8B62-19D2839B62AD}" type="presParOf" srcId="{B25F756E-075E-4599-8737-9BE0E97C8562}" destId="{4AFFE906-8978-4CA7-B352-4007FE052EAA}" srcOrd="7" destOrd="0" presId="urn:microsoft.com/office/officeart/2005/8/layout/hList7"/>
    <dgm:cxn modelId="{C82A72B5-D6E7-4C7E-B6FF-DB4021EAA93C}" type="presParOf" srcId="{B25F756E-075E-4599-8737-9BE0E97C8562}" destId="{8CCA23EB-8AC5-4031-9D3E-478696DBBEFD}" srcOrd="8" destOrd="0" presId="urn:microsoft.com/office/officeart/2005/8/layout/hList7"/>
    <dgm:cxn modelId="{A8DAF07B-0581-4FE0-B336-D302209C30E2}" type="presParOf" srcId="{8CCA23EB-8AC5-4031-9D3E-478696DBBEFD}" destId="{2D67E036-9225-43E7-BD62-510669D3CC90}" srcOrd="0" destOrd="0" presId="urn:microsoft.com/office/officeart/2005/8/layout/hList7"/>
    <dgm:cxn modelId="{DC30ABDB-C35C-40D3-88E7-6311FE91C380}" type="presParOf" srcId="{8CCA23EB-8AC5-4031-9D3E-478696DBBEFD}" destId="{51ED08F3-7059-4F5E-87CD-7FD786BC8603}" srcOrd="1" destOrd="0" presId="urn:microsoft.com/office/officeart/2005/8/layout/hList7"/>
    <dgm:cxn modelId="{C36832EB-67E6-46F7-A3D3-60A68D46B2E5}" type="presParOf" srcId="{8CCA23EB-8AC5-4031-9D3E-478696DBBEFD}" destId="{C82C4B9C-C7BC-401C-83C8-E4D84F867105}" srcOrd="2" destOrd="0" presId="urn:microsoft.com/office/officeart/2005/8/layout/hList7"/>
    <dgm:cxn modelId="{A8D6A284-D910-48AC-90FA-C00A5E3FE309}" type="presParOf" srcId="{8CCA23EB-8AC5-4031-9D3E-478696DBBEFD}" destId="{283B73E2-FBC1-4EF0-8F0F-E80AD28B343D}" srcOrd="3" destOrd="0" presId="urn:microsoft.com/office/officeart/2005/8/layout/hList7"/>
    <dgm:cxn modelId="{34B557C8-6919-4E80-BABF-2B255EF9519E}" type="presParOf" srcId="{B25F756E-075E-4599-8737-9BE0E97C8562}" destId="{C0E84418-9BD4-4521-A265-41D12BED2D40}" srcOrd="9" destOrd="0" presId="urn:microsoft.com/office/officeart/2005/8/layout/hList7"/>
    <dgm:cxn modelId="{725D1D2D-7354-44CB-9024-34C4FFE927AD}" type="presParOf" srcId="{B25F756E-075E-4599-8737-9BE0E97C8562}" destId="{84F51380-5085-4E33-9102-F2BDB0B92642}" srcOrd="10" destOrd="0" presId="urn:microsoft.com/office/officeart/2005/8/layout/hList7"/>
    <dgm:cxn modelId="{F41723AE-E658-4EFF-A3F9-5D20937D46E4}" type="presParOf" srcId="{84F51380-5085-4E33-9102-F2BDB0B92642}" destId="{0AB709F1-A2F5-42AA-B900-85B4B57A1F04}" srcOrd="0" destOrd="0" presId="urn:microsoft.com/office/officeart/2005/8/layout/hList7"/>
    <dgm:cxn modelId="{EFB82E4A-1407-4540-B9A7-56139DE889D6}" type="presParOf" srcId="{84F51380-5085-4E33-9102-F2BDB0B92642}" destId="{3F3F1B0A-9742-40A4-91DB-998426C25D96}" srcOrd="1" destOrd="0" presId="urn:microsoft.com/office/officeart/2005/8/layout/hList7"/>
    <dgm:cxn modelId="{D78D8183-0AB6-4781-955F-056CE4D9473F}" type="presParOf" srcId="{84F51380-5085-4E33-9102-F2BDB0B92642}" destId="{41FE1523-1882-4FD6-B16F-8A23E5F6A959}" srcOrd="2" destOrd="0" presId="urn:microsoft.com/office/officeart/2005/8/layout/hList7"/>
    <dgm:cxn modelId="{760CF4D1-5581-4EB9-8345-0E1E1D577915}" type="presParOf" srcId="{84F51380-5085-4E33-9102-F2BDB0B92642}" destId="{5BC0D389-D3AB-4942-99C5-A5B2AD7D8B6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08976E-537F-4BC3-ABCA-B2F64161F991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pPr rtl="1"/>
          <a:endParaRPr lang="ar-BH"/>
        </a:p>
      </dgm:t>
    </dgm:pt>
    <dgm:pt modelId="{AAEB6643-5106-462B-B2CB-490C9950C85C}">
      <dgm:prSet phldrT="[Text]" custT="1"/>
      <dgm:spPr/>
      <dgm:t>
        <a:bodyPr/>
        <a:lstStyle/>
        <a:p>
          <a:pPr rtl="1"/>
          <a:r>
            <a:rPr lang="ar-BH" sz="2800" b="1" dirty="0" smtClean="0">
              <a:solidFill>
                <a:schemeClr val="accent6">
                  <a:lumMod val="50000"/>
                </a:schemeClr>
              </a:solidFill>
              <a:effectLst/>
            </a:rPr>
            <a:t>1- اختر سلعة أو خدمة تبيعها</a:t>
          </a:r>
          <a:endParaRPr lang="ar-BH" sz="2800" b="1" dirty="0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31510414-64C5-49FA-A0CC-407D663179F4}" type="parTrans" cxnId="{8FFD5BDB-210C-44BA-A425-F1B671E1A02B}">
      <dgm:prSet/>
      <dgm:spPr/>
      <dgm:t>
        <a:bodyPr/>
        <a:lstStyle/>
        <a:p>
          <a:pPr rtl="1"/>
          <a:endParaRPr lang="ar-BH" sz="2400"/>
        </a:p>
      </dgm:t>
    </dgm:pt>
    <dgm:pt modelId="{768FA70F-9642-4330-A757-4ABB8AC10C1D}" type="sibTrans" cxnId="{8FFD5BDB-210C-44BA-A425-F1B671E1A02B}">
      <dgm:prSet/>
      <dgm:spPr/>
      <dgm:t>
        <a:bodyPr/>
        <a:lstStyle/>
        <a:p>
          <a:pPr rtl="1"/>
          <a:endParaRPr lang="ar-BH" sz="2400"/>
        </a:p>
      </dgm:t>
    </dgm:pt>
    <dgm:pt modelId="{4F435A60-2FED-4D56-B46E-F13D12D14763}">
      <dgm:prSet phldrT="[Text]" custT="1"/>
      <dgm:spPr/>
      <dgm:t>
        <a:bodyPr/>
        <a:lstStyle/>
        <a:p>
          <a:pPr rtl="1"/>
          <a:r>
            <a:rPr lang="ar-BH" sz="2400" b="1" dirty="0" smtClean="0">
              <a:solidFill>
                <a:schemeClr val="accent6">
                  <a:lumMod val="50000"/>
                </a:schemeClr>
              </a:solidFill>
              <a:effectLst/>
            </a:rPr>
            <a:t>2- </a:t>
          </a:r>
          <a:endParaRPr lang="ar-BH" sz="2400" b="1" dirty="0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7445EBF7-E35C-465D-AB15-32A1C1E98E49}" type="parTrans" cxnId="{6EC75FBC-4DDC-48ED-A1C0-1151A7EB1CC9}">
      <dgm:prSet/>
      <dgm:spPr/>
      <dgm:t>
        <a:bodyPr/>
        <a:lstStyle/>
        <a:p>
          <a:pPr rtl="1"/>
          <a:endParaRPr lang="ar-BH" sz="2400"/>
        </a:p>
      </dgm:t>
    </dgm:pt>
    <dgm:pt modelId="{7ED0A23B-70E5-46B3-80F2-EB3F121FE698}" type="sibTrans" cxnId="{6EC75FBC-4DDC-48ED-A1C0-1151A7EB1CC9}">
      <dgm:prSet/>
      <dgm:spPr/>
      <dgm:t>
        <a:bodyPr/>
        <a:lstStyle/>
        <a:p>
          <a:pPr rtl="1"/>
          <a:endParaRPr lang="ar-BH" sz="2400"/>
        </a:p>
      </dgm:t>
    </dgm:pt>
    <dgm:pt modelId="{EA632559-9B15-44E8-8C18-2A1F7F4E492E}">
      <dgm:prSet phldrT="[Text]" custT="1"/>
      <dgm:spPr/>
      <dgm:t>
        <a:bodyPr/>
        <a:lstStyle/>
        <a:p>
          <a:pPr rtl="1"/>
          <a:r>
            <a:rPr lang="ar-BH" sz="2400" b="1" dirty="0" smtClean="0">
              <a:solidFill>
                <a:schemeClr val="accent6">
                  <a:lumMod val="50000"/>
                </a:schemeClr>
              </a:solidFill>
              <a:effectLst/>
            </a:rPr>
            <a:t>3- </a:t>
          </a:r>
          <a:endParaRPr lang="ar-BH" sz="2400" dirty="0"/>
        </a:p>
      </dgm:t>
    </dgm:pt>
    <dgm:pt modelId="{BB878199-566D-4CE1-9BAC-38E72E258571}" type="parTrans" cxnId="{293C6A40-79F4-4FD0-9405-71775AD5E389}">
      <dgm:prSet/>
      <dgm:spPr/>
      <dgm:t>
        <a:bodyPr/>
        <a:lstStyle/>
        <a:p>
          <a:pPr rtl="1"/>
          <a:endParaRPr lang="ar-BH" sz="2400"/>
        </a:p>
      </dgm:t>
    </dgm:pt>
    <dgm:pt modelId="{016D90DF-D667-4F51-9A6F-52EC37B3C462}" type="sibTrans" cxnId="{293C6A40-79F4-4FD0-9405-71775AD5E389}">
      <dgm:prSet/>
      <dgm:spPr/>
      <dgm:t>
        <a:bodyPr/>
        <a:lstStyle/>
        <a:p>
          <a:pPr rtl="1"/>
          <a:endParaRPr lang="ar-BH" sz="2400"/>
        </a:p>
      </dgm:t>
    </dgm:pt>
    <dgm:pt modelId="{F78EC470-8400-4D1F-90AF-435AB3B6334A}">
      <dgm:prSet phldrT="[Text]" custT="1"/>
      <dgm:spPr/>
      <dgm:t>
        <a:bodyPr/>
        <a:lstStyle/>
        <a:p>
          <a:pPr rtl="1"/>
          <a:r>
            <a:rPr lang="ar-BH" sz="2800" b="1" dirty="0" smtClean="0">
              <a:solidFill>
                <a:schemeClr val="accent6">
                  <a:lumMod val="50000"/>
                </a:schemeClr>
              </a:solidFill>
              <a:effectLst/>
            </a:rPr>
            <a:t>4- احسب تكاليف المشروع</a:t>
          </a:r>
          <a:endParaRPr lang="ar-BH" sz="2800" b="1" dirty="0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D7EA7EE4-0B19-41FA-BF5A-67D026C246BD}" type="parTrans" cxnId="{AD0A58D5-7773-4799-8452-1A3EAA90859F}">
      <dgm:prSet/>
      <dgm:spPr/>
      <dgm:t>
        <a:bodyPr/>
        <a:lstStyle/>
        <a:p>
          <a:pPr rtl="1"/>
          <a:endParaRPr lang="ar-BH" sz="2400"/>
        </a:p>
      </dgm:t>
    </dgm:pt>
    <dgm:pt modelId="{FC7CE15D-E36A-473F-859D-373BB4C10F0F}" type="sibTrans" cxnId="{AD0A58D5-7773-4799-8452-1A3EAA90859F}">
      <dgm:prSet/>
      <dgm:spPr/>
      <dgm:t>
        <a:bodyPr/>
        <a:lstStyle/>
        <a:p>
          <a:pPr rtl="1"/>
          <a:endParaRPr lang="ar-BH" sz="2400"/>
        </a:p>
      </dgm:t>
    </dgm:pt>
    <dgm:pt modelId="{09A570F1-3D97-474A-89B9-20C8DA24BE50}">
      <dgm:prSet phldrT="[Text]" custT="1"/>
      <dgm:spPr/>
      <dgm:t>
        <a:bodyPr/>
        <a:lstStyle/>
        <a:p>
          <a:pPr rtl="1"/>
          <a:r>
            <a:rPr lang="ar-BH" sz="2400" b="1" dirty="0" smtClean="0">
              <a:solidFill>
                <a:schemeClr val="accent6">
                  <a:lumMod val="50000"/>
                </a:schemeClr>
              </a:solidFill>
              <a:effectLst/>
            </a:rPr>
            <a:t>5- </a:t>
          </a:r>
          <a:endParaRPr lang="ar-BH" sz="2400" dirty="0"/>
        </a:p>
      </dgm:t>
    </dgm:pt>
    <dgm:pt modelId="{B6754513-2F85-46DB-9D0F-F31FAC93BD94}" type="parTrans" cxnId="{525F3CBD-C1BA-4B6B-BBFF-C5FB1B160D79}">
      <dgm:prSet/>
      <dgm:spPr/>
      <dgm:t>
        <a:bodyPr/>
        <a:lstStyle/>
        <a:p>
          <a:pPr rtl="1"/>
          <a:endParaRPr lang="ar-BH" sz="2400"/>
        </a:p>
      </dgm:t>
    </dgm:pt>
    <dgm:pt modelId="{08733C9E-FE4D-427A-A0F6-B9CD9CE367B4}" type="sibTrans" cxnId="{525F3CBD-C1BA-4B6B-BBFF-C5FB1B160D79}">
      <dgm:prSet/>
      <dgm:spPr/>
      <dgm:t>
        <a:bodyPr/>
        <a:lstStyle/>
        <a:p>
          <a:pPr rtl="1"/>
          <a:endParaRPr lang="ar-BH" sz="2400"/>
        </a:p>
      </dgm:t>
    </dgm:pt>
    <dgm:pt modelId="{A58E84EA-6036-4C5E-B01A-3A404FB7DD1A}">
      <dgm:prSet phldrT="[Text]" custT="1"/>
      <dgm:spPr/>
      <dgm:t>
        <a:bodyPr/>
        <a:lstStyle/>
        <a:p>
          <a:pPr rtl="1"/>
          <a:r>
            <a:rPr lang="ar-BH" sz="2800" b="1" dirty="0" smtClean="0">
              <a:solidFill>
                <a:schemeClr val="accent6">
                  <a:lumMod val="50000"/>
                </a:schemeClr>
              </a:solidFill>
              <a:effectLst/>
            </a:rPr>
            <a:t>6- قرر هل فكرة المشروع جيدة؟</a:t>
          </a:r>
          <a:endParaRPr lang="ar-BH" sz="2800" b="1" dirty="0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840B0FAA-2C5A-46F2-AEBB-F37D691120D5}" type="parTrans" cxnId="{978DFE5E-D88D-4210-878C-7506730E21C1}">
      <dgm:prSet/>
      <dgm:spPr/>
      <dgm:t>
        <a:bodyPr/>
        <a:lstStyle/>
        <a:p>
          <a:pPr rtl="1"/>
          <a:endParaRPr lang="ar-BH" sz="2400"/>
        </a:p>
      </dgm:t>
    </dgm:pt>
    <dgm:pt modelId="{5EBB7033-0FB6-44DC-BDDD-629C6EFB87F5}" type="sibTrans" cxnId="{978DFE5E-D88D-4210-878C-7506730E21C1}">
      <dgm:prSet/>
      <dgm:spPr/>
      <dgm:t>
        <a:bodyPr/>
        <a:lstStyle/>
        <a:p>
          <a:pPr rtl="1"/>
          <a:endParaRPr lang="ar-BH" sz="2400"/>
        </a:p>
      </dgm:t>
    </dgm:pt>
    <dgm:pt modelId="{2EB247A0-71BE-4343-B330-C50A2D73351D}" type="pres">
      <dgm:prSet presAssocID="{8E08976E-537F-4BC3-ABCA-B2F64161F991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B76BDC47-39BE-460D-A833-39623602CF66}" type="pres">
      <dgm:prSet presAssocID="{AAEB6643-5106-462B-B2CB-490C9950C85C}" presName="parentLin" presStyleCnt="0"/>
      <dgm:spPr/>
    </dgm:pt>
    <dgm:pt modelId="{FE027D3F-C5FD-4167-B6A0-16B147BD912E}" type="pres">
      <dgm:prSet presAssocID="{AAEB6643-5106-462B-B2CB-490C9950C85C}" presName="parentLeftMargin" presStyleLbl="node1" presStyleIdx="0" presStyleCnt="6"/>
      <dgm:spPr/>
      <dgm:t>
        <a:bodyPr/>
        <a:lstStyle/>
        <a:p>
          <a:pPr rtl="1"/>
          <a:endParaRPr lang="ar-BH"/>
        </a:p>
      </dgm:t>
    </dgm:pt>
    <dgm:pt modelId="{240F1A93-B163-430E-9F32-F11BF2E09193}" type="pres">
      <dgm:prSet presAssocID="{AAEB6643-5106-462B-B2CB-490C9950C85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D018654D-066C-4620-AC01-CFC5B076528D}" type="pres">
      <dgm:prSet presAssocID="{AAEB6643-5106-462B-B2CB-490C9950C85C}" presName="negativeSpace" presStyleCnt="0"/>
      <dgm:spPr/>
    </dgm:pt>
    <dgm:pt modelId="{568CD608-ACD0-450B-8F81-F4765751E1FB}" type="pres">
      <dgm:prSet presAssocID="{AAEB6643-5106-462B-B2CB-490C9950C85C}" presName="childText" presStyleLbl="conFgAcc1" presStyleIdx="0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BH"/>
        </a:p>
      </dgm:t>
    </dgm:pt>
    <dgm:pt modelId="{6765278D-57C9-40B7-86A5-F373C580D6A7}" type="pres">
      <dgm:prSet presAssocID="{768FA70F-9642-4330-A757-4ABB8AC10C1D}" presName="spaceBetweenRectangles" presStyleCnt="0"/>
      <dgm:spPr/>
    </dgm:pt>
    <dgm:pt modelId="{A0A0CFB4-A2A9-4F26-AAA9-C5BEEF5CD3D2}" type="pres">
      <dgm:prSet presAssocID="{4F435A60-2FED-4D56-B46E-F13D12D14763}" presName="parentLin" presStyleCnt="0"/>
      <dgm:spPr/>
    </dgm:pt>
    <dgm:pt modelId="{ADAFE79C-50F3-46A9-99FD-41B98F4A14E2}" type="pres">
      <dgm:prSet presAssocID="{4F435A60-2FED-4D56-B46E-F13D12D14763}" presName="parentLeftMargin" presStyleLbl="node1" presStyleIdx="0" presStyleCnt="6"/>
      <dgm:spPr/>
      <dgm:t>
        <a:bodyPr/>
        <a:lstStyle/>
        <a:p>
          <a:pPr rtl="1"/>
          <a:endParaRPr lang="ar-BH"/>
        </a:p>
      </dgm:t>
    </dgm:pt>
    <dgm:pt modelId="{AB175FAC-8130-483F-A7CB-D28E76C9ADCA}" type="pres">
      <dgm:prSet presAssocID="{4F435A60-2FED-4D56-B46E-F13D12D1476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FEA2EE89-1B77-480C-AD9C-5191ABAB3B89}" type="pres">
      <dgm:prSet presAssocID="{4F435A60-2FED-4D56-B46E-F13D12D14763}" presName="negativeSpace" presStyleCnt="0"/>
      <dgm:spPr/>
    </dgm:pt>
    <dgm:pt modelId="{E61758ED-B114-40D3-91B6-0ADB44261EBD}" type="pres">
      <dgm:prSet presAssocID="{4F435A60-2FED-4D56-B46E-F13D12D14763}" presName="childText" presStyleLbl="conFgAcc1" presStyleIdx="1" presStyleCnt="6">
        <dgm:presLayoutVars>
          <dgm:bulletEnabled val="1"/>
        </dgm:presLayoutVars>
      </dgm:prSet>
      <dgm:spPr/>
    </dgm:pt>
    <dgm:pt modelId="{AEB2B8BF-2490-4307-BFDE-D174EEF347B4}" type="pres">
      <dgm:prSet presAssocID="{7ED0A23B-70E5-46B3-80F2-EB3F121FE698}" presName="spaceBetweenRectangles" presStyleCnt="0"/>
      <dgm:spPr/>
    </dgm:pt>
    <dgm:pt modelId="{D9A6462E-EA28-448A-80EB-CAD25CE6A725}" type="pres">
      <dgm:prSet presAssocID="{EA632559-9B15-44E8-8C18-2A1F7F4E492E}" presName="parentLin" presStyleCnt="0"/>
      <dgm:spPr/>
    </dgm:pt>
    <dgm:pt modelId="{4F59ED7F-02B6-41EE-9E0D-E7601FC5C9F2}" type="pres">
      <dgm:prSet presAssocID="{EA632559-9B15-44E8-8C18-2A1F7F4E492E}" presName="parentLeftMargin" presStyleLbl="node1" presStyleIdx="1" presStyleCnt="6"/>
      <dgm:spPr/>
      <dgm:t>
        <a:bodyPr/>
        <a:lstStyle/>
        <a:p>
          <a:pPr rtl="1"/>
          <a:endParaRPr lang="ar-BH"/>
        </a:p>
      </dgm:t>
    </dgm:pt>
    <dgm:pt modelId="{B876E97E-8098-4420-9D59-8AEB96B92FC5}" type="pres">
      <dgm:prSet presAssocID="{EA632559-9B15-44E8-8C18-2A1F7F4E492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CC3E2A4E-52DB-4853-A71C-E95BA5A123F6}" type="pres">
      <dgm:prSet presAssocID="{EA632559-9B15-44E8-8C18-2A1F7F4E492E}" presName="negativeSpace" presStyleCnt="0"/>
      <dgm:spPr/>
    </dgm:pt>
    <dgm:pt modelId="{5C7FAD6A-9A5A-4D3F-A9EF-5A20D04C9804}" type="pres">
      <dgm:prSet presAssocID="{EA632559-9B15-44E8-8C18-2A1F7F4E492E}" presName="childText" presStyleLbl="conFgAcc1" presStyleIdx="2" presStyleCnt="6">
        <dgm:presLayoutVars>
          <dgm:bulletEnabled val="1"/>
        </dgm:presLayoutVars>
      </dgm:prSet>
      <dgm:spPr/>
    </dgm:pt>
    <dgm:pt modelId="{1EA8296D-0D1B-481F-A25B-3E6C7D679C93}" type="pres">
      <dgm:prSet presAssocID="{016D90DF-D667-4F51-9A6F-52EC37B3C462}" presName="spaceBetweenRectangles" presStyleCnt="0"/>
      <dgm:spPr/>
    </dgm:pt>
    <dgm:pt modelId="{078C77B6-34C7-4D8D-B08B-6D08D8689298}" type="pres">
      <dgm:prSet presAssocID="{F78EC470-8400-4D1F-90AF-435AB3B6334A}" presName="parentLin" presStyleCnt="0"/>
      <dgm:spPr/>
    </dgm:pt>
    <dgm:pt modelId="{5F75EB19-9F1C-46B7-A2BB-C8B30B09D6BD}" type="pres">
      <dgm:prSet presAssocID="{F78EC470-8400-4D1F-90AF-435AB3B6334A}" presName="parentLeftMargin" presStyleLbl="node1" presStyleIdx="2" presStyleCnt="6"/>
      <dgm:spPr/>
      <dgm:t>
        <a:bodyPr/>
        <a:lstStyle/>
        <a:p>
          <a:pPr rtl="1"/>
          <a:endParaRPr lang="ar-BH"/>
        </a:p>
      </dgm:t>
    </dgm:pt>
    <dgm:pt modelId="{219D8E97-9921-40FC-810C-5DB1B742435A}" type="pres">
      <dgm:prSet presAssocID="{F78EC470-8400-4D1F-90AF-435AB3B6334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9EF80218-C5B5-405D-8BC2-C828674DFACA}" type="pres">
      <dgm:prSet presAssocID="{F78EC470-8400-4D1F-90AF-435AB3B6334A}" presName="negativeSpace" presStyleCnt="0"/>
      <dgm:spPr/>
    </dgm:pt>
    <dgm:pt modelId="{4D7D4899-8413-4994-B5F7-A5D9C173D0B1}" type="pres">
      <dgm:prSet presAssocID="{F78EC470-8400-4D1F-90AF-435AB3B6334A}" presName="childText" presStyleLbl="conFgAcc1" presStyleIdx="3" presStyleCnt="6">
        <dgm:presLayoutVars>
          <dgm:bulletEnabled val="1"/>
        </dgm:presLayoutVars>
      </dgm:prSet>
      <dgm:spPr/>
    </dgm:pt>
    <dgm:pt modelId="{4713C6EC-DA32-4A73-BE36-ABF2460664C7}" type="pres">
      <dgm:prSet presAssocID="{FC7CE15D-E36A-473F-859D-373BB4C10F0F}" presName="spaceBetweenRectangles" presStyleCnt="0"/>
      <dgm:spPr/>
    </dgm:pt>
    <dgm:pt modelId="{9CC565A5-8E36-4B40-B2E9-257BD62BB338}" type="pres">
      <dgm:prSet presAssocID="{09A570F1-3D97-474A-89B9-20C8DA24BE50}" presName="parentLin" presStyleCnt="0"/>
      <dgm:spPr/>
    </dgm:pt>
    <dgm:pt modelId="{1486BCAA-2085-4634-BD85-1BBE7B7E217B}" type="pres">
      <dgm:prSet presAssocID="{09A570F1-3D97-474A-89B9-20C8DA24BE50}" presName="parentLeftMargin" presStyleLbl="node1" presStyleIdx="3" presStyleCnt="6"/>
      <dgm:spPr/>
      <dgm:t>
        <a:bodyPr/>
        <a:lstStyle/>
        <a:p>
          <a:pPr rtl="1"/>
          <a:endParaRPr lang="ar-BH"/>
        </a:p>
      </dgm:t>
    </dgm:pt>
    <dgm:pt modelId="{5598ACF1-35FD-4512-BA98-90325DE88CC7}" type="pres">
      <dgm:prSet presAssocID="{09A570F1-3D97-474A-89B9-20C8DA24BE5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71820F9E-A53E-44CD-9242-08C0CF51DED2}" type="pres">
      <dgm:prSet presAssocID="{09A570F1-3D97-474A-89B9-20C8DA24BE50}" presName="negativeSpace" presStyleCnt="0"/>
      <dgm:spPr/>
    </dgm:pt>
    <dgm:pt modelId="{6C51C2AE-2770-4A82-9350-8FE229965927}" type="pres">
      <dgm:prSet presAssocID="{09A570F1-3D97-474A-89B9-20C8DA24BE50}" presName="childText" presStyleLbl="conFgAcc1" presStyleIdx="4" presStyleCnt="6">
        <dgm:presLayoutVars>
          <dgm:bulletEnabled val="1"/>
        </dgm:presLayoutVars>
      </dgm:prSet>
      <dgm:spPr/>
    </dgm:pt>
    <dgm:pt modelId="{1CA70125-D413-413A-B49A-C93BBF5BB7D9}" type="pres">
      <dgm:prSet presAssocID="{08733C9E-FE4D-427A-A0F6-B9CD9CE367B4}" presName="spaceBetweenRectangles" presStyleCnt="0"/>
      <dgm:spPr/>
    </dgm:pt>
    <dgm:pt modelId="{5E6B6EA9-5DB2-4BEA-8886-CBB204E0AB65}" type="pres">
      <dgm:prSet presAssocID="{A58E84EA-6036-4C5E-B01A-3A404FB7DD1A}" presName="parentLin" presStyleCnt="0"/>
      <dgm:spPr/>
    </dgm:pt>
    <dgm:pt modelId="{51221AAC-2832-464C-812A-375FEDAE9897}" type="pres">
      <dgm:prSet presAssocID="{A58E84EA-6036-4C5E-B01A-3A404FB7DD1A}" presName="parentLeftMargin" presStyleLbl="node1" presStyleIdx="4" presStyleCnt="6"/>
      <dgm:spPr/>
      <dgm:t>
        <a:bodyPr/>
        <a:lstStyle/>
        <a:p>
          <a:pPr rtl="1"/>
          <a:endParaRPr lang="ar-BH"/>
        </a:p>
      </dgm:t>
    </dgm:pt>
    <dgm:pt modelId="{1B41DF6D-D6AB-44C6-B414-F522DAE29352}" type="pres">
      <dgm:prSet presAssocID="{A58E84EA-6036-4C5E-B01A-3A404FB7DD1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BF986535-B8CA-4EC5-A6C1-6014FC194F0F}" type="pres">
      <dgm:prSet presAssocID="{A58E84EA-6036-4C5E-B01A-3A404FB7DD1A}" presName="negativeSpace" presStyleCnt="0"/>
      <dgm:spPr/>
    </dgm:pt>
    <dgm:pt modelId="{E99413F6-C46E-4CB7-9157-F311BD1E6D6B}" type="pres">
      <dgm:prSet presAssocID="{A58E84EA-6036-4C5E-B01A-3A404FB7DD1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3F1C9FB-2108-43BC-86BE-A2CE55A24633}" type="presOf" srcId="{F78EC470-8400-4D1F-90AF-435AB3B6334A}" destId="{5F75EB19-9F1C-46B7-A2BB-C8B30B09D6BD}" srcOrd="0" destOrd="0" presId="urn:microsoft.com/office/officeart/2005/8/layout/list1"/>
    <dgm:cxn modelId="{6EC75FBC-4DDC-48ED-A1C0-1151A7EB1CC9}" srcId="{8E08976E-537F-4BC3-ABCA-B2F64161F991}" destId="{4F435A60-2FED-4D56-B46E-F13D12D14763}" srcOrd="1" destOrd="0" parTransId="{7445EBF7-E35C-465D-AB15-32A1C1E98E49}" sibTransId="{7ED0A23B-70E5-46B3-80F2-EB3F121FE698}"/>
    <dgm:cxn modelId="{2DA8CBD3-EF4F-4A64-8A46-32DEB90F3CCC}" type="presOf" srcId="{F78EC470-8400-4D1F-90AF-435AB3B6334A}" destId="{219D8E97-9921-40FC-810C-5DB1B742435A}" srcOrd="1" destOrd="0" presId="urn:microsoft.com/office/officeart/2005/8/layout/list1"/>
    <dgm:cxn modelId="{293C6A40-79F4-4FD0-9405-71775AD5E389}" srcId="{8E08976E-537F-4BC3-ABCA-B2F64161F991}" destId="{EA632559-9B15-44E8-8C18-2A1F7F4E492E}" srcOrd="2" destOrd="0" parTransId="{BB878199-566D-4CE1-9BAC-38E72E258571}" sibTransId="{016D90DF-D667-4F51-9A6F-52EC37B3C462}"/>
    <dgm:cxn modelId="{8C0E2EA2-6210-4E24-97ED-874C8ACBA104}" type="presOf" srcId="{A58E84EA-6036-4C5E-B01A-3A404FB7DD1A}" destId="{51221AAC-2832-464C-812A-375FEDAE9897}" srcOrd="0" destOrd="0" presId="urn:microsoft.com/office/officeart/2005/8/layout/list1"/>
    <dgm:cxn modelId="{F1AD89C7-BC31-4F82-9265-CEAF1000E325}" type="presOf" srcId="{4F435A60-2FED-4D56-B46E-F13D12D14763}" destId="{ADAFE79C-50F3-46A9-99FD-41B98F4A14E2}" srcOrd="0" destOrd="0" presId="urn:microsoft.com/office/officeart/2005/8/layout/list1"/>
    <dgm:cxn modelId="{D1C7881B-ABAA-48F1-9555-43CDC07C4C09}" type="presOf" srcId="{AAEB6643-5106-462B-B2CB-490C9950C85C}" destId="{240F1A93-B163-430E-9F32-F11BF2E09193}" srcOrd="1" destOrd="0" presId="urn:microsoft.com/office/officeart/2005/8/layout/list1"/>
    <dgm:cxn modelId="{D33DD8A4-7EBF-48DC-BD73-0B63A75530E6}" type="presOf" srcId="{AAEB6643-5106-462B-B2CB-490C9950C85C}" destId="{FE027D3F-C5FD-4167-B6A0-16B147BD912E}" srcOrd="0" destOrd="0" presId="urn:microsoft.com/office/officeart/2005/8/layout/list1"/>
    <dgm:cxn modelId="{F785816D-42E3-4A45-AE69-A92DCD3094B5}" type="presOf" srcId="{8E08976E-537F-4BC3-ABCA-B2F64161F991}" destId="{2EB247A0-71BE-4343-B330-C50A2D73351D}" srcOrd="0" destOrd="0" presId="urn:microsoft.com/office/officeart/2005/8/layout/list1"/>
    <dgm:cxn modelId="{7D5C5F17-9072-478E-A295-2A1DD205A07C}" type="presOf" srcId="{09A570F1-3D97-474A-89B9-20C8DA24BE50}" destId="{1486BCAA-2085-4634-BD85-1BBE7B7E217B}" srcOrd="0" destOrd="0" presId="urn:microsoft.com/office/officeart/2005/8/layout/list1"/>
    <dgm:cxn modelId="{1E605ABC-E1C4-4357-9595-FF59076F85F6}" type="presOf" srcId="{EA632559-9B15-44E8-8C18-2A1F7F4E492E}" destId="{B876E97E-8098-4420-9D59-8AEB96B92FC5}" srcOrd="1" destOrd="0" presId="urn:microsoft.com/office/officeart/2005/8/layout/list1"/>
    <dgm:cxn modelId="{525F3CBD-C1BA-4B6B-BBFF-C5FB1B160D79}" srcId="{8E08976E-537F-4BC3-ABCA-B2F64161F991}" destId="{09A570F1-3D97-474A-89B9-20C8DA24BE50}" srcOrd="4" destOrd="0" parTransId="{B6754513-2F85-46DB-9D0F-F31FAC93BD94}" sibTransId="{08733C9E-FE4D-427A-A0F6-B9CD9CE367B4}"/>
    <dgm:cxn modelId="{F752DAF0-ACFA-4FBC-859E-B3D384DC5736}" type="presOf" srcId="{EA632559-9B15-44E8-8C18-2A1F7F4E492E}" destId="{4F59ED7F-02B6-41EE-9E0D-E7601FC5C9F2}" srcOrd="0" destOrd="0" presId="urn:microsoft.com/office/officeart/2005/8/layout/list1"/>
    <dgm:cxn modelId="{8FFD5BDB-210C-44BA-A425-F1B671E1A02B}" srcId="{8E08976E-537F-4BC3-ABCA-B2F64161F991}" destId="{AAEB6643-5106-462B-B2CB-490C9950C85C}" srcOrd="0" destOrd="0" parTransId="{31510414-64C5-49FA-A0CC-407D663179F4}" sibTransId="{768FA70F-9642-4330-A757-4ABB8AC10C1D}"/>
    <dgm:cxn modelId="{B7BE2FC3-27A1-4543-BB73-847EB68766E5}" type="presOf" srcId="{4F435A60-2FED-4D56-B46E-F13D12D14763}" destId="{AB175FAC-8130-483F-A7CB-D28E76C9ADCA}" srcOrd="1" destOrd="0" presId="urn:microsoft.com/office/officeart/2005/8/layout/list1"/>
    <dgm:cxn modelId="{F21DF4BA-1A55-4059-A545-05807F16EDAA}" type="presOf" srcId="{A58E84EA-6036-4C5E-B01A-3A404FB7DD1A}" destId="{1B41DF6D-D6AB-44C6-B414-F522DAE29352}" srcOrd="1" destOrd="0" presId="urn:microsoft.com/office/officeart/2005/8/layout/list1"/>
    <dgm:cxn modelId="{978DFE5E-D88D-4210-878C-7506730E21C1}" srcId="{8E08976E-537F-4BC3-ABCA-B2F64161F991}" destId="{A58E84EA-6036-4C5E-B01A-3A404FB7DD1A}" srcOrd="5" destOrd="0" parTransId="{840B0FAA-2C5A-46F2-AEBB-F37D691120D5}" sibTransId="{5EBB7033-0FB6-44DC-BDDD-629C6EFB87F5}"/>
    <dgm:cxn modelId="{26B3C600-C86E-4A78-8E00-A9EF04F99C86}" type="presOf" srcId="{09A570F1-3D97-474A-89B9-20C8DA24BE50}" destId="{5598ACF1-35FD-4512-BA98-90325DE88CC7}" srcOrd="1" destOrd="0" presId="urn:microsoft.com/office/officeart/2005/8/layout/list1"/>
    <dgm:cxn modelId="{AD0A58D5-7773-4799-8452-1A3EAA90859F}" srcId="{8E08976E-537F-4BC3-ABCA-B2F64161F991}" destId="{F78EC470-8400-4D1F-90AF-435AB3B6334A}" srcOrd="3" destOrd="0" parTransId="{D7EA7EE4-0B19-41FA-BF5A-67D026C246BD}" sibTransId="{FC7CE15D-E36A-473F-859D-373BB4C10F0F}"/>
    <dgm:cxn modelId="{827AC7F6-E5D7-456D-AACB-0488D5389005}" type="presParOf" srcId="{2EB247A0-71BE-4343-B330-C50A2D73351D}" destId="{B76BDC47-39BE-460D-A833-39623602CF66}" srcOrd="0" destOrd="0" presId="urn:microsoft.com/office/officeart/2005/8/layout/list1"/>
    <dgm:cxn modelId="{23AB3551-603F-46FF-84AC-672AE4297E7C}" type="presParOf" srcId="{B76BDC47-39BE-460D-A833-39623602CF66}" destId="{FE027D3F-C5FD-4167-B6A0-16B147BD912E}" srcOrd="0" destOrd="0" presId="urn:microsoft.com/office/officeart/2005/8/layout/list1"/>
    <dgm:cxn modelId="{6F27AA4B-CAFA-436B-884B-4ADDD714DCD8}" type="presParOf" srcId="{B76BDC47-39BE-460D-A833-39623602CF66}" destId="{240F1A93-B163-430E-9F32-F11BF2E09193}" srcOrd="1" destOrd="0" presId="urn:microsoft.com/office/officeart/2005/8/layout/list1"/>
    <dgm:cxn modelId="{813FF890-5F72-4D61-B1AD-C2A1EAEA6F1C}" type="presParOf" srcId="{2EB247A0-71BE-4343-B330-C50A2D73351D}" destId="{D018654D-066C-4620-AC01-CFC5B076528D}" srcOrd="1" destOrd="0" presId="urn:microsoft.com/office/officeart/2005/8/layout/list1"/>
    <dgm:cxn modelId="{8A96FA20-9DE4-45D8-A55C-70013E80E93F}" type="presParOf" srcId="{2EB247A0-71BE-4343-B330-C50A2D73351D}" destId="{568CD608-ACD0-450B-8F81-F4765751E1FB}" srcOrd="2" destOrd="0" presId="urn:microsoft.com/office/officeart/2005/8/layout/list1"/>
    <dgm:cxn modelId="{0EDA8445-663D-446A-8E54-C7859697A1DE}" type="presParOf" srcId="{2EB247A0-71BE-4343-B330-C50A2D73351D}" destId="{6765278D-57C9-40B7-86A5-F373C580D6A7}" srcOrd="3" destOrd="0" presId="urn:microsoft.com/office/officeart/2005/8/layout/list1"/>
    <dgm:cxn modelId="{0FC29889-950F-4D18-89DF-D48DE78C4A70}" type="presParOf" srcId="{2EB247A0-71BE-4343-B330-C50A2D73351D}" destId="{A0A0CFB4-A2A9-4F26-AAA9-C5BEEF5CD3D2}" srcOrd="4" destOrd="0" presId="urn:microsoft.com/office/officeart/2005/8/layout/list1"/>
    <dgm:cxn modelId="{85FEE930-91B5-49EA-B44D-4306717B2710}" type="presParOf" srcId="{A0A0CFB4-A2A9-4F26-AAA9-C5BEEF5CD3D2}" destId="{ADAFE79C-50F3-46A9-99FD-41B98F4A14E2}" srcOrd="0" destOrd="0" presId="urn:microsoft.com/office/officeart/2005/8/layout/list1"/>
    <dgm:cxn modelId="{8922CBB1-88EB-4C6A-8464-CA91156ED922}" type="presParOf" srcId="{A0A0CFB4-A2A9-4F26-AAA9-C5BEEF5CD3D2}" destId="{AB175FAC-8130-483F-A7CB-D28E76C9ADCA}" srcOrd="1" destOrd="0" presId="urn:microsoft.com/office/officeart/2005/8/layout/list1"/>
    <dgm:cxn modelId="{F6D691B0-15B0-434E-BA3E-702DE584F217}" type="presParOf" srcId="{2EB247A0-71BE-4343-B330-C50A2D73351D}" destId="{FEA2EE89-1B77-480C-AD9C-5191ABAB3B89}" srcOrd="5" destOrd="0" presId="urn:microsoft.com/office/officeart/2005/8/layout/list1"/>
    <dgm:cxn modelId="{5A3B7B5A-3F9B-44C6-A54B-14247FF77BE8}" type="presParOf" srcId="{2EB247A0-71BE-4343-B330-C50A2D73351D}" destId="{E61758ED-B114-40D3-91B6-0ADB44261EBD}" srcOrd="6" destOrd="0" presId="urn:microsoft.com/office/officeart/2005/8/layout/list1"/>
    <dgm:cxn modelId="{FF3835A5-DD2F-4B68-92E3-2C8F04978FE2}" type="presParOf" srcId="{2EB247A0-71BE-4343-B330-C50A2D73351D}" destId="{AEB2B8BF-2490-4307-BFDE-D174EEF347B4}" srcOrd="7" destOrd="0" presId="urn:microsoft.com/office/officeart/2005/8/layout/list1"/>
    <dgm:cxn modelId="{0C5660AC-0879-4117-BF3B-DDE33D72B1E1}" type="presParOf" srcId="{2EB247A0-71BE-4343-B330-C50A2D73351D}" destId="{D9A6462E-EA28-448A-80EB-CAD25CE6A725}" srcOrd="8" destOrd="0" presId="urn:microsoft.com/office/officeart/2005/8/layout/list1"/>
    <dgm:cxn modelId="{9777C00A-111E-4995-AFDC-C10F1DD2EB5F}" type="presParOf" srcId="{D9A6462E-EA28-448A-80EB-CAD25CE6A725}" destId="{4F59ED7F-02B6-41EE-9E0D-E7601FC5C9F2}" srcOrd="0" destOrd="0" presId="urn:microsoft.com/office/officeart/2005/8/layout/list1"/>
    <dgm:cxn modelId="{4516F131-2661-4165-BFC8-3EEE80C825FC}" type="presParOf" srcId="{D9A6462E-EA28-448A-80EB-CAD25CE6A725}" destId="{B876E97E-8098-4420-9D59-8AEB96B92FC5}" srcOrd="1" destOrd="0" presId="urn:microsoft.com/office/officeart/2005/8/layout/list1"/>
    <dgm:cxn modelId="{1E3D2CA5-C74C-44EB-B155-51FBC36C8E1A}" type="presParOf" srcId="{2EB247A0-71BE-4343-B330-C50A2D73351D}" destId="{CC3E2A4E-52DB-4853-A71C-E95BA5A123F6}" srcOrd="9" destOrd="0" presId="urn:microsoft.com/office/officeart/2005/8/layout/list1"/>
    <dgm:cxn modelId="{17C7E762-DDE3-47B4-BBBA-34A2275ADF1E}" type="presParOf" srcId="{2EB247A0-71BE-4343-B330-C50A2D73351D}" destId="{5C7FAD6A-9A5A-4D3F-A9EF-5A20D04C9804}" srcOrd="10" destOrd="0" presId="urn:microsoft.com/office/officeart/2005/8/layout/list1"/>
    <dgm:cxn modelId="{11985216-2352-4FDB-91EA-28CEACF9EAEF}" type="presParOf" srcId="{2EB247A0-71BE-4343-B330-C50A2D73351D}" destId="{1EA8296D-0D1B-481F-A25B-3E6C7D679C93}" srcOrd="11" destOrd="0" presId="urn:microsoft.com/office/officeart/2005/8/layout/list1"/>
    <dgm:cxn modelId="{605FE11E-44DA-4207-975A-AEDDD8440CF9}" type="presParOf" srcId="{2EB247A0-71BE-4343-B330-C50A2D73351D}" destId="{078C77B6-34C7-4D8D-B08B-6D08D8689298}" srcOrd="12" destOrd="0" presId="urn:microsoft.com/office/officeart/2005/8/layout/list1"/>
    <dgm:cxn modelId="{D3A916FB-46A7-410E-9B31-A2F60531A0AC}" type="presParOf" srcId="{078C77B6-34C7-4D8D-B08B-6D08D8689298}" destId="{5F75EB19-9F1C-46B7-A2BB-C8B30B09D6BD}" srcOrd="0" destOrd="0" presId="urn:microsoft.com/office/officeart/2005/8/layout/list1"/>
    <dgm:cxn modelId="{6F0A0B51-2BB8-43D0-B0FC-FB8770137699}" type="presParOf" srcId="{078C77B6-34C7-4D8D-B08B-6D08D8689298}" destId="{219D8E97-9921-40FC-810C-5DB1B742435A}" srcOrd="1" destOrd="0" presId="urn:microsoft.com/office/officeart/2005/8/layout/list1"/>
    <dgm:cxn modelId="{B27E14E4-A36D-454B-B89A-A5E36BB5579D}" type="presParOf" srcId="{2EB247A0-71BE-4343-B330-C50A2D73351D}" destId="{9EF80218-C5B5-405D-8BC2-C828674DFACA}" srcOrd="13" destOrd="0" presId="urn:microsoft.com/office/officeart/2005/8/layout/list1"/>
    <dgm:cxn modelId="{2302EDAA-31BB-4EA8-9A4E-D788E3C29828}" type="presParOf" srcId="{2EB247A0-71BE-4343-B330-C50A2D73351D}" destId="{4D7D4899-8413-4994-B5F7-A5D9C173D0B1}" srcOrd="14" destOrd="0" presId="urn:microsoft.com/office/officeart/2005/8/layout/list1"/>
    <dgm:cxn modelId="{900102B5-3E88-42D8-AAC5-6D20FB07ABC6}" type="presParOf" srcId="{2EB247A0-71BE-4343-B330-C50A2D73351D}" destId="{4713C6EC-DA32-4A73-BE36-ABF2460664C7}" srcOrd="15" destOrd="0" presId="urn:microsoft.com/office/officeart/2005/8/layout/list1"/>
    <dgm:cxn modelId="{884B9F5F-550B-422B-A563-077FC59C6C0E}" type="presParOf" srcId="{2EB247A0-71BE-4343-B330-C50A2D73351D}" destId="{9CC565A5-8E36-4B40-B2E9-257BD62BB338}" srcOrd="16" destOrd="0" presId="urn:microsoft.com/office/officeart/2005/8/layout/list1"/>
    <dgm:cxn modelId="{1E6B74BE-58D2-46B1-A13D-97E043348B39}" type="presParOf" srcId="{9CC565A5-8E36-4B40-B2E9-257BD62BB338}" destId="{1486BCAA-2085-4634-BD85-1BBE7B7E217B}" srcOrd="0" destOrd="0" presId="urn:microsoft.com/office/officeart/2005/8/layout/list1"/>
    <dgm:cxn modelId="{A024C741-7775-4AF7-BDCA-5571EB5D08A4}" type="presParOf" srcId="{9CC565A5-8E36-4B40-B2E9-257BD62BB338}" destId="{5598ACF1-35FD-4512-BA98-90325DE88CC7}" srcOrd="1" destOrd="0" presId="urn:microsoft.com/office/officeart/2005/8/layout/list1"/>
    <dgm:cxn modelId="{94751283-76F6-439F-8107-6EE359FB703E}" type="presParOf" srcId="{2EB247A0-71BE-4343-B330-C50A2D73351D}" destId="{71820F9E-A53E-44CD-9242-08C0CF51DED2}" srcOrd="17" destOrd="0" presId="urn:microsoft.com/office/officeart/2005/8/layout/list1"/>
    <dgm:cxn modelId="{6C7932AC-09D8-4BC4-A23A-6004FC99C447}" type="presParOf" srcId="{2EB247A0-71BE-4343-B330-C50A2D73351D}" destId="{6C51C2AE-2770-4A82-9350-8FE229965927}" srcOrd="18" destOrd="0" presId="urn:microsoft.com/office/officeart/2005/8/layout/list1"/>
    <dgm:cxn modelId="{EA4C838C-A28E-425E-B446-E0D45B93BE9D}" type="presParOf" srcId="{2EB247A0-71BE-4343-B330-C50A2D73351D}" destId="{1CA70125-D413-413A-B49A-C93BBF5BB7D9}" srcOrd="19" destOrd="0" presId="urn:microsoft.com/office/officeart/2005/8/layout/list1"/>
    <dgm:cxn modelId="{31B4116C-E340-4781-A349-897C06474DDD}" type="presParOf" srcId="{2EB247A0-71BE-4343-B330-C50A2D73351D}" destId="{5E6B6EA9-5DB2-4BEA-8886-CBB204E0AB65}" srcOrd="20" destOrd="0" presId="urn:microsoft.com/office/officeart/2005/8/layout/list1"/>
    <dgm:cxn modelId="{D9379FF4-83C2-42AA-BF78-3FF83FBC9902}" type="presParOf" srcId="{5E6B6EA9-5DB2-4BEA-8886-CBB204E0AB65}" destId="{51221AAC-2832-464C-812A-375FEDAE9897}" srcOrd="0" destOrd="0" presId="urn:microsoft.com/office/officeart/2005/8/layout/list1"/>
    <dgm:cxn modelId="{7C1C05F1-17FC-445E-B689-1D892AA98F77}" type="presParOf" srcId="{5E6B6EA9-5DB2-4BEA-8886-CBB204E0AB65}" destId="{1B41DF6D-D6AB-44C6-B414-F522DAE29352}" srcOrd="1" destOrd="0" presId="urn:microsoft.com/office/officeart/2005/8/layout/list1"/>
    <dgm:cxn modelId="{4D09528C-5170-4C84-8D06-84800D854A5C}" type="presParOf" srcId="{2EB247A0-71BE-4343-B330-C50A2D73351D}" destId="{BF986535-B8CA-4EC5-A6C1-6014FC194F0F}" srcOrd="21" destOrd="0" presId="urn:microsoft.com/office/officeart/2005/8/layout/list1"/>
    <dgm:cxn modelId="{57245BBF-339A-4933-B980-6D6EE4D45A06}" type="presParOf" srcId="{2EB247A0-71BE-4343-B330-C50A2D73351D}" destId="{E99413F6-C46E-4CB7-9157-F311BD1E6D6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08976E-537F-4BC3-ABCA-B2F64161F991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pPr rtl="1"/>
          <a:endParaRPr lang="ar-BH"/>
        </a:p>
      </dgm:t>
    </dgm:pt>
    <dgm:pt modelId="{AAEB6643-5106-462B-B2CB-490C9950C85C}">
      <dgm:prSet phldrT="[Text]" custT="1"/>
      <dgm:spPr/>
      <dgm:t>
        <a:bodyPr/>
        <a:lstStyle/>
        <a:p>
          <a:pPr rtl="1"/>
          <a:r>
            <a:rPr lang="ar-BH" sz="2800" b="1" dirty="0" smtClean="0">
              <a:solidFill>
                <a:schemeClr val="accent6">
                  <a:lumMod val="50000"/>
                </a:schemeClr>
              </a:solidFill>
              <a:effectLst/>
            </a:rPr>
            <a:t>1- اختر سلعة أو خدمة تبيعها.</a:t>
          </a:r>
          <a:endParaRPr lang="ar-BH" sz="2800" b="1" dirty="0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31510414-64C5-49FA-A0CC-407D663179F4}" type="parTrans" cxnId="{8FFD5BDB-210C-44BA-A425-F1B671E1A02B}">
      <dgm:prSet/>
      <dgm:spPr/>
      <dgm:t>
        <a:bodyPr/>
        <a:lstStyle/>
        <a:p>
          <a:pPr rtl="1"/>
          <a:endParaRPr lang="ar-BH" sz="2400"/>
        </a:p>
      </dgm:t>
    </dgm:pt>
    <dgm:pt modelId="{768FA70F-9642-4330-A757-4ABB8AC10C1D}" type="sibTrans" cxnId="{8FFD5BDB-210C-44BA-A425-F1B671E1A02B}">
      <dgm:prSet/>
      <dgm:spPr/>
      <dgm:t>
        <a:bodyPr/>
        <a:lstStyle/>
        <a:p>
          <a:pPr rtl="1"/>
          <a:endParaRPr lang="ar-BH" sz="2400"/>
        </a:p>
      </dgm:t>
    </dgm:pt>
    <dgm:pt modelId="{4F435A60-2FED-4D56-B46E-F13D12D14763}">
      <dgm:prSet phldrT="[Text]" custT="1"/>
      <dgm:spPr/>
      <dgm:t>
        <a:bodyPr/>
        <a:lstStyle/>
        <a:p>
          <a:pPr rtl="1"/>
          <a:r>
            <a:rPr lang="ar-BH" sz="2800" b="1" dirty="0" smtClean="0">
              <a:solidFill>
                <a:schemeClr val="accent6">
                  <a:lumMod val="50000"/>
                </a:schemeClr>
              </a:solidFill>
              <a:effectLst/>
            </a:rPr>
            <a:t>2- </a:t>
          </a:r>
          <a:r>
            <a:rPr lang="ar-BH" sz="2800" b="1" u="sng" dirty="0" smtClean="0">
              <a:solidFill>
                <a:srgbClr val="0000FF"/>
              </a:solidFill>
              <a:effectLst/>
            </a:rPr>
            <a:t>أعرف ما إذا كان الناس سيشترون السلعة أم لا. </a:t>
          </a:r>
          <a:endParaRPr lang="ar-BH" sz="2800" b="1" u="sng" dirty="0">
            <a:solidFill>
              <a:srgbClr val="0000FF"/>
            </a:solidFill>
            <a:effectLst/>
          </a:endParaRPr>
        </a:p>
      </dgm:t>
    </dgm:pt>
    <dgm:pt modelId="{7445EBF7-E35C-465D-AB15-32A1C1E98E49}" type="parTrans" cxnId="{6EC75FBC-4DDC-48ED-A1C0-1151A7EB1CC9}">
      <dgm:prSet/>
      <dgm:spPr/>
      <dgm:t>
        <a:bodyPr/>
        <a:lstStyle/>
        <a:p>
          <a:pPr rtl="1"/>
          <a:endParaRPr lang="ar-BH" sz="2400"/>
        </a:p>
      </dgm:t>
    </dgm:pt>
    <dgm:pt modelId="{7ED0A23B-70E5-46B3-80F2-EB3F121FE698}" type="sibTrans" cxnId="{6EC75FBC-4DDC-48ED-A1C0-1151A7EB1CC9}">
      <dgm:prSet/>
      <dgm:spPr/>
      <dgm:t>
        <a:bodyPr/>
        <a:lstStyle/>
        <a:p>
          <a:pPr rtl="1"/>
          <a:endParaRPr lang="ar-BH" sz="2400"/>
        </a:p>
      </dgm:t>
    </dgm:pt>
    <dgm:pt modelId="{EA632559-9B15-44E8-8C18-2A1F7F4E492E}">
      <dgm:prSet phldrT="[Text]" custT="1"/>
      <dgm:spPr/>
      <dgm:t>
        <a:bodyPr/>
        <a:lstStyle/>
        <a:p>
          <a:pPr rtl="1"/>
          <a:r>
            <a:rPr lang="ar-BH" sz="2800" b="1" dirty="0" smtClean="0">
              <a:solidFill>
                <a:schemeClr val="accent6">
                  <a:lumMod val="50000"/>
                </a:schemeClr>
              </a:solidFill>
              <a:effectLst/>
            </a:rPr>
            <a:t>3- </a:t>
          </a:r>
          <a:r>
            <a:rPr lang="ar-BH" sz="2800" b="1" u="sng" dirty="0" smtClean="0">
              <a:solidFill>
                <a:srgbClr val="0000FF"/>
              </a:solidFill>
              <a:effectLst/>
            </a:rPr>
            <a:t>قرر كيف سيعمل مشروعك الصغير.</a:t>
          </a:r>
          <a:endParaRPr lang="ar-BH" sz="2800" u="sng" dirty="0"/>
        </a:p>
      </dgm:t>
    </dgm:pt>
    <dgm:pt modelId="{BB878199-566D-4CE1-9BAC-38E72E258571}" type="parTrans" cxnId="{293C6A40-79F4-4FD0-9405-71775AD5E389}">
      <dgm:prSet/>
      <dgm:spPr/>
      <dgm:t>
        <a:bodyPr/>
        <a:lstStyle/>
        <a:p>
          <a:pPr rtl="1"/>
          <a:endParaRPr lang="ar-BH" sz="2400"/>
        </a:p>
      </dgm:t>
    </dgm:pt>
    <dgm:pt modelId="{016D90DF-D667-4F51-9A6F-52EC37B3C462}" type="sibTrans" cxnId="{293C6A40-79F4-4FD0-9405-71775AD5E389}">
      <dgm:prSet/>
      <dgm:spPr/>
      <dgm:t>
        <a:bodyPr/>
        <a:lstStyle/>
        <a:p>
          <a:pPr rtl="1"/>
          <a:endParaRPr lang="ar-BH" sz="2400"/>
        </a:p>
      </dgm:t>
    </dgm:pt>
    <dgm:pt modelId="{F78EC470-8400-4D1F-90AF-435AB3B6334A}">
      <dgm:prSet phldrT="[Text]" custT="1"/>
      <dgm:spPr/>
      <dgm:t>
        <a:bodyPr/>
        <a:lstStyle/>
        <a:p>
          <a:pPr rtl="1"/>
          <a:r>
            <a:rPr lang="ar-BH" sz="2800" b="1" dirty="0" smtClean="0">
              <a:solidFill>
                <a:schemeClr val="accent6">
                  <a:lumMod val="50000"/>
                </a:schemeClr>
              </a:solidFill>
              <a:effectLst/>
            </a:rPr>
            <a:t>4- احسب تكاليف المشروع.</a:t>
          </a:r>
          <a:endParaRPr lang="ar-BH" sz="2800" b="1" dirty="0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D7EA7EE4-0B19-41FA-BF5A-67D026C246BD}" type="parTrans" cxnId="{AD0A58D5-7773-4799-8452-1A3EAA90859F}">
      <dgm:prSet/>
      <dgm:spPr/>
      <dgm:t>
        <a:bodyPr/>
        <a:lstStyle/>
        <a:p>
          <a:pPr rtl="1"/>
          <a:endParaRPr lang="ar-BH" sz="2400"/>
        </a:p>
      </dgm:t>
    </dgm:pt>
    <dgm:pt modelId="{FC7CE15D-E36A-473F-859D-373BB4C10F0F}" type="sibTrans" cxnId="{AD0A58D5-7773-4799-8452-1A3EAA90859F}">
      <dgm:prSet/>
      <dgm:spPr/>
      <dgm:t>
        <a:bodyPr/>
        <a:lstStyle/>
        <a:p>
          <a:pPr rtl="1"/>
          <a:endParaRPr lang="ar-BH" sz="2400"/>
        </a:p>
      </dgm:t>
    </dgm:pt>
    <dgm:pt modelId="{09A570F1-3D97-474A-89B9-20C8DA24BE50}">
      <dgm:prSet phldrT="[Text]" custT="1"/>
      <dgm:spPr/>
      <dgm:t>
        <a:bodyPr/>
        <a:lstStyle/>
        <a:p>
          <a:pPr rtl="1"/>
          <a:r>
            <a:rPr lang="ar-BH" sz="2800" b="1" dirty="0" smtClean="0">
              <a:solidFill>
                <a:schemeClr val="accent6">
                  <a:lumMod val="50000"/>
                </a:schemeClr>
              </a:solidFill>
              <a:effectLst/>
            </a:rPr>
            <a:t>5- </a:t>
          </a:r>
          <a:r>
            <a:rPr lang="ar-BH" sz="2800" b="1" u="sng" dirty="0" smtClean="0">
              <a:solidFill>
                <a:srgbClr val="0000FF"/>
              </a:solidFill>
              <a:effectLst/>
            </a:rPr>
            <a:t>قدّر دخل مشروعك من المبيعات.</a:t>
          </a:r>
          <a:endParaRPr lang="ar-BH" sz="2800" u="sng" dirty="0"/>
        </a:p>
      </dgm:t>
    </dgm:pt>
    <dgm:pt modelId="{B6754513-2F85-46DB-9D0F-F31FAC93BD94}" type="parTrans" cxnId="{525F3CBD-C1BA-4B6B-BBFF-C5FB1B160D79}">
      <dgm:prSet/>
      <dgm:spPr/>
      <dgm:t>
        <a:bodyPr/>
        <a:lstStyle/>
        <a:p>
          <a:pPr rtl="1"/>
          <a:endParaRPr lang="ar-BH" sz="2400"/>
        </a:p>
      </dgm:t>
    </dgm:pt>
    <dgm:pt modelId="{08733C9E-FE4D-427A-A0F6-B9CD9CE367B4}" type="sibTrans" cxnId="{525F3CBD-C1BA-4B6B-BBFF-C5FB1B160D79}">
      <dgm:prSet/>
      <dgm:spPr/>
      <dgm:t>
        <a:bodyPr/>
        <a:lstStyle/>
        <a:p>
          <a:pPr rtl="1"/>
          <a:endParaRPr lang="ar-BH" sz="2400"/>
        </a:p>
      </dgm:t>
    </dgm:pt>
    <dgm:pt modelId="{A58E84EA-6036-4C5E-B01A-3A404FB7DD1A}">
      <dgm:prSet phldrT="[Text]" custT="1"/>
      <dgm:spPr/>
      <dgm:t>
        <a:bodyPr/>
        <a:lstStyle/>
        <a:p>
          <a:pPr rtl="1"/>
          <a:r>
            <a:rPr lang="ar-BH" sz="2800" b="1" dirty="0" smtClean="0">
              <a:solidFill>
                <a:schemeClr val="accent6">
                  <a:lumMod val="50000"/>
                </a:schemeClr>
              </a:solidFill>
              <a:effectLst/>
            </a:rPr>
            <a:t>6- قرر هل فكرة المشروع جيدة؟</a:t>
          </a:r>
          <a:endParaRPr lang="ar-BH" sz="2800" b="1" dirty="0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840B0FAA-2C5A-46F2-AEBB-F37D691120D5}" type="parTrans" cxnId="{978DFE5E-D88D-4210-878C-7506730E21C1}">
      <dgm:prSet/>
      <dgm:spPr/>
      <dgm:t>
        <a:bodyPr/>
        <a:lstStyle/>
        <a:p>
          <a:pPr rtl="1"/>
          <a:endParaRPr lang="ar-BH" sz="2400"/>
        </a:p>
      </dgm:t>
    </dgm:pt>
    <dgm:pt modelId="{5EBB7033-0FB6-44DC-BDDD-629C6EFB87F5}" type="sibTrans" cxnId="{978DFE5E-D88D-4210-878C-7506730E21C1}">
      <dgm:prSet/>
      <dgm:spPr/>
      <dgm:t>
        <a:bodyPr/>
        <a:lstStyle/>
        <a:p>
          <a:pPr rtl="1"/>
          <a:endParaRPr lang="ar-BH" sz="2400"/>
        </a:p>
      </dgm:t>
    </dgm:pt>
    <dgm:pt modelId="{2EB247A0-71BE-4343-B330-C50A2D73351D}" type="pres">
      <dgm:prSet presAssocID="{8E08976E-537F-4BC3-ABCA-B2F64161F991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B76BDC47-39BE-460D-A833-39623602CF66}" type="pres">
      <dgm:prSet presAssocID="{AAEB6643-5106-462B-B2CB-490C9950C85C}" presName="parentLin" presStyleCnt="0"/>
      <dgm:spPr/>
    </dgm:pt>
    <dgm:pt modelId="{FE027D3F-C5FD-4167-B6A0-16B147BD912E}" type="pres">
      <dgm:prSet presAssocID="{AAEB6643-5106-462B-B2CB-490C9950C85C}" presName="parentLeftMargin" presStyleLbl="node1" presStyleIdx="0" presStyleCnt="6"/>
      <dgm:spPr/>
      <dgm:t>
        <a:bodyPr/>
        <a:lstStyle/>
        <a:p>
          <a:pPr rtl="1"/>
          <a:endParaRPr lang="ar-BH"/>
        </a:p>
      </dgm:t>
    </dgm:pt>
    <dgm:pt modelId="{240F1A93-B163-430E-9F32-F11BF2E09193}" type="pres">
      <dgm:prSet presAssocID="{AAEB6643-5106-462B-B2CB-490C9950C85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D018654D-066C-4620-AC01-CFC5B076528D}" type="pres">
      <dgm:prSet presAssocID="{AAEB6643-5106-462B-B2CB-490C9950C85C}" presName="negativeSpace" presStyleCnt="0"/>
      <dgm:spPr/>
    </dgm:pt>
    <dgm:pt modelId="{568CD608-ACD0-450B-8F81-F4765751E1FB}" type="pres">
      <dgm:prSet presAssocID="{AAEB6643-5106-462B-B2CB-490C9950C85C}" presName="childText" presStyleLbl="conFgAcc1" presStyleIdx="0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BH"/>
        </a:p>
      </dgm:t>
    </dgm:pt>
    <dgm:pt modelId="{6765278D-57C9-40B7-86A5-F373C580D6A7}" type="pres">
      <dgm:prSet presAssocID="{768FA70F-9642-4330-A757-4ABB8AC10C1D}" presName="spaceBetweenRectangles" presStyleCnt="0"/>
      <dgm:spPr/>
    </dgm:pt>
    <dgm:pt modelId="{A0A0CFB4-A2A9-4F26-AAA9-C5BEEF5CD3D2}" type="pres">
      <dgm:prSet presAssocID="{4F435A60-2FED-4D56-B46E-F13D12D14763}" presName="parentLin" presStyleCnt="0"/>
      <dgm:spPr/>
    </dgm:pt>
    <dgm:pt modelId="{ADAFE79C-50F3-46A9-99FD-41B98F4A14E2}" type="pres">
      <dgm:prSet presAssocID="{4F435A60-2FED-4D56-B46E-F13D12D14763}" presName="parentLeftMargin" presStyleLbl="node1" presStyleIdx="0" presStyleCnt="6"/>
      <dgm:spPr/>
      <dgm:t>
        <a:bodyPr/>
        <a:lstStyle/>
        <a:p>
          <a:pPr rtl="1"/>
          <a:endParaRPr lang="ar-BH"/>
        </a:p>
      </dgm:t>
    </dgm:pt>
    <dgm:pt modelId="{AB175FAC-8130-483F-A7CB-D28E76C9ADCA}" type="pres">
      <dgm:prSet presAssocID="{4F435A60-2FED-4D56-B46E-F13D12D1476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FEA2EE89-1B77-480C-AD9C-5191ABAB3B89}" type="pres">
      <dgm:prSet presAssocID="{4F435A60-2FED-4D56-B46E-F13D12D14763}" presName="negativeSpace" presStyleCnt="0"/>
      <dgm:spPr/>
    </dgm:pt>
    <dgm:pt modelId="{E61758ED-B114-40D3-91B6-0ADB44261EBD}" type="pres">
      <dgm:prSet presAssocID="{4F435A60-2FED-4D56-B46E-F13D12D14763}" presName="childText" presStyleLbl="conFgAcc1" presStyleIdx="1" presStyleCnt="6">
        <dgm:presLayoutVars>
          <dgm:bulletEnabled val="1"/>
        </dgm:presLayoutVars>
      </dgm:prSet>
      <dgm:spPr/>
    </dgm:pt>
    <dgm:pt modelId="{AEB2B8BF-2490-4307-BFDE-D174EEF347B4}" type="pres">
      <dgm:prSet presAssocID="{7ED0A23B-70E5-46B3-80F2-EB3F121FE698}" presName="spaceBetweenRectangles" presStyleCnt="0"/>
      <dgm:spPr/>
    </dgm:pt>
    <dgm:pt modelId="{D9A6462E-EA28-448A-80EB-CAD25CE6A725}" type="pres">
      <dgm:prSet presAssocID="{EA632559-9B15-44E8-8C18-2A1F7F4E492E}" presName="parentLin" presStyleCnt="0"/>
      <dgm:spPr/>
    </dgm:pt>
    <dgm:pt modelId="{4F59ED7F-02B6-41EE-9E0D-E7601FC5C9F2}" type="pres">
      <dgm:prSet presAssocID="{EA632559-9B15-44E8-8C18-2A1F7F4E492E}" presName="parentLeftMargin" presStyleLbl="node1" presStyleIdx="1" presStyleCnt="6"/>
      <dgm:spPr/>
      <dgm:t>
        <a:bodyPr/>
        <a:lstStyle/>
        <a:p>
          <a:pPr rtl="1"/>
          <a:endParaRPr lang="ar-BH"/>
        </a:p>
      </dgm:t>
    </dgm:pt>
    <dgm:pt modelId="{B876E97E-8098-4420-9D59-8AEB96B92FC5}" type="pres">
      <dgm:prSet presAssocID="{EA632559-9B15-44E8-8C18-2A1F7F4E492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CC3E2A4E-52DB-4853-A71C-E95BA5A123F6}" type="pres">
      <dgm:prSet presAssocID="{EA632559-9B15-44E8-8C18-2A1F7F4E492E}" presName="negativeSpace" presStyleCnt="0"/>
      <dgm:spPr/>
    </dgm:pt>
    <dgm:pt modelId="{5C7FAD6A-9A5A-4D3F-A9EF-5A20D04C9804}" type="pres">
      <dgm:prSet presAssocID="{EA632559-9B15-44E8-8C18-2A1F7F4E492E}" presName="childText" presStyleLbl="conFgAcc1" presStyleIdx="2" presStyleCnt="6">
        <dgm:presLayoutVars>
          <dgm:bulletEnabled val="1"/>
        </dgm:presLayoutVars>
      </dgm:prSet>
      <dgm:spPr/>
    </dgm:pt>
    <dgm:pt modelId="{1EA8296D-0D1B-481F-A25B-3E6C7D679C93}" type="pres">
      <dgm:prSet presAssocID="{016D90DF-D667-4F51-9A6F-52EC37B3C462}" presName="spaceBetweenRectangles" presStyleCnt="0"/>
      <dgm:spPr/>
    </dgm:pt>
    <dgm:pt modelId="{078C77B6-34C7-4D8D-B08B-6D08D8689298}" type="pres">
      <dgm:prSet presAssocID="{F78EC470-8400-4D1F-90AF-435AB3B6334A}" presName="parentLin" presStyleCnt="0"/>
      <dgm:spPr/>
    </dgm:pt>
    <dgm:pt modelId="{5F75EB19-9F1C-46B7-A2BB-C8B30B09D6BD}" type="pres">
      <dgm:prSet presAssocID="{F78EC470-8400-4D1F-90AF-435AB3B6334A}" presName="parentLeftMargin" presStyleLbl="node1" presStyleIdx="2" presStyleCnt="6"/>
      <dgm:spPr/>
      <dgm:t>
        <a:bodyPr/>
        <a:lstStyle/>
        <a:p>
          <a:pPr rtl="1"/>
          <a:endParaRPr lang="ar-BH"/>
        </a:p>
      </dgm:t>
    </dgm:pt>
    <dgm:pt modelId="{219D8E97-9921-40FC-810C-5DB1B742435A}" type="pres">
      <dgm:prSet presAssocID="{F78EC470-8400-4D1F-90AF-435AB3B6334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9EF80218-C5B5-405D-8BC2-C828674DFACA}" type="pres">
      <dgm:prSet presAssocID="{F78EC470-8400-4D1F-90AF-435AB3B6334A}" presName="negativeSpace" presStyleCnt="0"/>
      <dgm:spPr/>
    </dgm:pt>
    <dgm:pt modelId="{4D7D4899-8413-4994-B5F7-A5D9C173D0B1}" type="pres">
      <dgm:prSet presAssocID="{F78EC470-8400-4D1F-90AF-435AB3B6334A}" presName="childText" presStyleLbl="conFgAcc1" presStyleIdx="3" presStyleCnt="6">
        <dgm:presLayoutVars>
          <dgm:bulletEnabled val="1"/>
        </dgm:presLayoutVars>
      </dgm:prSet>
      <dgm:spPr/>
    </dgm:pt>
    <dgm:pt modelId="{4713C6EC-DA32-4A73-BE36-ABF2460664C7}" type="pres">
      <dgm:prSet presAssocID="{FC7CE15D-E36A-473F-859D-373BB4C10F0F}" presName="spaceBetweenRectangles" presStyleCnt="0"/>
      <dgm:spPr/>
    </dgm:pt>
    <dgm:pt modelId="{9CC565A5-8E36-4B40-B2E9-257BD62BB338}" type="pres">
      <dgm:prSet presAssocID="{09A570F1-3D97-474A-89B9-20C8DA24BE50}" presName="parentLin" presStyleCnt="0"/>
      <dgm:spPr/>
    </dgm:pt>
    <dgm:pt modelId="{1486BCAA-2085-4634-BD85-1BBE7B7E217B}" type="pres">
      <dgm:prSet presAssocID="{09A570F1-3D97-474A-89B9-20C8DA24BE50}" presName="parentLeftMargin" presStyleLbl="node1" presStyleIdx="3" presStyleCnt="6"/>
      <dgm:spPr/>
      <dgm:t>
        <a:bodyPr/>
        <a:lstStyle/>
        <a:p>
          <a:pPr rtl="1"/>
          <a:endParaRPr lang="ar-BH"/>
        </a:p>
      </dgm:t>
    </dgm:pt>
    <dgm:pt modelId="{5598ACF1-35FD-4512-BA98-90325DE88CC7}" type="pres">
      <dgm:prSet presAssocID="{09A570F1-3D97-474A-89B9-20C8DA24BE5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71820F9E-A53E-44CD-9242-08C0CF51DED2}" type="pres">
      <dgm:prSet presAssocID="{09A570F1-3D97-474A-89B9-20C8DA24BE50}" presName="negativeSpace" presStyleCnt="0"/>
      <dgm:spPr/>
    </dgm:pt>
    <dgm:pt modelId="{6C51C2AE-2770-4A82-9350-8FE229965927}" type="pres">
      <dgm:prSet presAssocID="{09A570F1-3D97-474A-89B9-20C8DA24BE50}" presName="childText" presStyleLbl="conFgAcc1" presStyleIdx="4" presStyleCnt="6">
        <dgm:presLayoutVars>
          <dgm:bulletEnabled val="1"/>
        </dgm:presLayoutVars>
      </dgm:prSet>
      <dgm:spPr/>
    </dgm:pt>
    <dgm:pt modelId="{1CA70125-D413-413A-B49A-C93BBF5BB7D9}" type="pres">
      <dgm:prSet presAssocID="{08733C9E-FE4D-427A-A0F6-B9CD9CE367B4}" presName="spaceBetweenRectangles" presStyleCnt="0"/>
      <dgm:spPr/>
    </dgm:pt>
    <dgm:pt modelId="{5E6B6EA9-5DB2-4BEA-8886-CBB204E0AB65}" type="pres">
      <dgm:prSet presAssocID="{A58E84EA-6036-4C5E-B01A-3A404FB7DD1A}" presName="parentLin" presStyleCnt="0"/>
      <dgm:spPr/>
    </dgm:pt>
    <dgm:pt modelId="{51221AAC-2832-464C-812A-375FEDAE9897}" type="pres">
      <dgm:prSet presAssocID="{A58E84EA-6036-4C5E-B01A-3A404FB7DD1A}" presName="parentLeftMargin" presStyleLbl="node1" presStyleIdx="4" presStyleCnt="6"/>
      <dgm:spPr/>
      <dgm:t>
        <a:bodyPr/>
        <a:lstStyle/>
        <a:p>
          <a:pPr rtl="1"/>
          <a:endParaRPr lang="ar-BH"/>
        </a:p>
      </dgm:t>
    </dgm:pt>
    <dgm:pt modelId="{1B41DF6D-D6AB-44C6-B414-F522DAE29352}" type="pres">
      <dgm:prSet presAssocID="{A58E84EA-6036-4C5E-B01A-3A404FB7DD1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BF986535-B8CA-4EC5-A6C1-6014FC194F0F}" type="pres">
      <dgm:prSet presAssocID="{A58E84EA-6036-4C5E-B01A-3A404FB7DD1A}" presName="negativeSpace" presStyleCnt="0"/>
      <dgm:spPr/>
    </dgm:pt>
    <dgm:pt modelId="{E99413F6-C46E-4CB7-9157-F311BD1E6D6B}" type="pres">
      <dgm:prSet presAssocID="{A58E84EA-6036-4C5E-B01A-3A404FB7DD1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525F3CBD-C1BA-4B6B-BBFF-C5FB1B160D79}" srcId="{8E08976E-537F-4BC3-ABCA-B2F64161F991}" destId="{09A570F1-3D97-474A-89B9-20C8DA24BE50}" srcOrd="4" destOrd="0" parTransId="{B6754513-2F85-46DB-9D0F-F31FAC93BD94}" sibTransId="{08733C9E-FE4D-427A-A0F6-B9CD9CE367B4}"/>
    <dgm:cxn modelId="{DD3C7287-D740-4DE6-8EA3-9D3D191F9E7B}" type="presOf" srcId="{F78EC470-8400-4D1F-90AF-435AB3B6334A}" destId="{5F75EB19-9F1C-46B7-A2BB-C8B30B09D6BD}" srcOrd="0" destOrd="0" presId="urn:microsoft.com/office/officeart/2005/8/layout/list1"/>
    <dgm:cxn modelId="{AD0A58D5-7773-4799-8452-1A3EAA90859F}" srcId="{8E08976E-537F-4BC3-ABCA-B2F64161F991}" destId="{F78EC470-8400-4D1F-90AF-435AB3B6334A}" srcOrd="3" destOrd="0" parTransId="{D7EA7EE4-0B19-41FA-BF5A-67D026C246BD}" sibTransId="{FC7CE15D-E36A-473F-859D-373BB4C10F0F}"/>
    <dgm:cxn modelId="{C7C4E9DE-423E-4A1E-9592-A1CDADE583DA}" type="presOf" srcId="{EA632559-9B15-44E8-8C18-2A1F7F4E492E}" destId="{B876E97E-8098-4420-9D59-8AEB96B92FC5}" srcOrd="1" destOrd="0" presId="urn:microsoft.com/office/officeart/2005/8/layout/list1"/>
    <dgm:cxn modelId="{F8000186-5925-44E5-82E2-F6AEF118BCEE}" type="presOf" srcId="{4F435A60-2FED-4D56-B46E-F13D12D14763}" destId="{AB175FAC-8130-483F-A7CB-D28E76C9ADCA}" srcOrd="1" destOrd="0" presId="urn:microsoft.com/office/officeart/2005/8/layout/list1"/>
    <dgm:cxn modelId="{293C6A40-79F4-4FD0-9405-71775AD5E389}" srcId="{8E08976E-537F-4BC3-ABCA-B2F64161F991}" destId="{EA632559-9B15-44E8-8C18-2A1F7F4E492E}" srcOrd="2" destOrd="0" parTransId="{BB878199-566D-4CE1-9BAC-38E72E258571}" sibTransId="{016D90DF-D667-4F51-9A6F-52EC37B3C462}"/>
    <dgm:cxn modelId="{A3FE5F35-A66C-4AF2-A8E5-20B1E49E7917}" type="presOf" srcId="{8E08976E-537F-4BC3-ABCA-B2F64161F991}" destId="{2EB247A0-71BE-4343-B330-C50A2D73351D}" srcOrd="0" destOrd="0" presId="urn:microsoft.com/office/officeart/2005/8/layout/list1"/>
    <dgm:cxn modelId="{C3DC6759-EA8A-478E-A81A-550B402B2995}" type="presOf" srcId="{09A570F1-3D97-474A-89B9-20C8DA24BE50}" destId="{1486BCAA-2085-4634-BD85-1BBE7B7E217B}" srcOrd="0" destOrd="0" presId="urn:microsoft.com/office/officeart/2005/8/layout/list1"/>
    <dgm:cxn modelId="{2196AB62-B182-4DF8-AC77-E4DC96AC6002}" type="presOf" srcId="{4F435A60-2FED-4D56-B46E-F13D12D14763}" destId="{ADAFE79C-50F3-46A9-99FD-41B98F4A14E2}" srcOrd="0" destOrd="0" presId="urn:microsoft.com/office/officeart/2005/8/layout/list1"/>
    <dgm:cxn modelId="{CE2C4AA8-994D-4299-8429-1E19D7E670FA}" type="presOf" srcId="{AAEB6643-5106-462B-B2CB-490C9950C85C}" destId="{FE027D3F-C5FD-4167-B6A0-16B147BD912E}" srcOrd="0" destOrd="0" presId="urn:microsoft.com/office/officeart/2005/8/layout/list1"/>
    <dgm:cxn modelId="{43F423DD-2034-4D11-AF42-D2188460A82B}" type="presOf" srcId="{09A570F1-3D97-474A-89B9-20C8DA24BE50}" destId="{5598ACF1-35FD-4512-BA98-90325DE88CC7}" srcOrd="1" destOrd="0" presId="urn:microsoft.com/office/officeart/2005/8/layout/list1"/>
    <dgm:cxn modelId="{6EC75FBC-4DDC-48ED-A1C0-1151A7EB1CC9}" srcId="{8E08976E-537F-4BC3-ABCA-B2F64161F991}" destId="{4F435A60-2FED-4D56-B46E-F13D12D14763}" srcOrd="1" destOrd="0" parTransId="{7445EBF7-E35C-465D-AB15-32A1C1E98E49}" sibTransId="{7ED0A23B-70E5-46B3-80F2-EB3F121FE698}"/>
    <dgm:cxn modelId="{978DFE5E-D88D-4210-878C-7506730E21C1}" srcId="{8E08976E-537F-4BC3-ABCA-B2F64161F991}" destId="{A58E84EA-6036-4C5E-B01A-3A404FB7DD1A}" srcOrd="5" destOrd="0" parTransId="{840B0FAA-2C5A-46F2-AEBB-F37D691120D5}" sibTransId="{5EBB7033-0FB6-44DC-BDDD-629C6EFB87F5}"/>
    <dgm:cxn modelId="{B4F1522A-0E22-47F6-8BB1-5866E2256C20}" type="presOf" srcId="{A58E84EA-6036-4C5E-B01A-3A404FB7DD1A}" destId="{1B41DF6D-D6AB-44C6-B414-F522DAE29352}" srcOrd="1" destOrd="0" presId="urn:microsoft.com/office/officeart/2005/8/layout/list1"/>
    <dgm:cxn modelId="{8B038F60-CE96-4196-B7B3-CF81FC6780BD}" type="presOf" srcId="{AAEB6643-5106-462B-B2CB-490C9950C85C}" destId="{240F1A93-B163-430E-9F32-F11BF2E09193}" srcOrd="1" destOrd="0" presId="urn:microsoft.com/office/officeart/2005/8/layout/list1"/>
    <dgm:cxn modelId="{FECB51B4-4389-4A58-B276-8972D2251712}" type="presOf" srcId="{A58E84EA-6036-4C5E-B01A-3A404FB7DD1A}" destId="{51221AAC-2832-464C-812A-375FEDAE9897}" srcOrd="0" destOrd="0" presId="urn:microsoft.com/office/officeart/2005/8/layout/list1"/>
    <dgm:cxn modelId="{8FFD5BDB-210C-44BA-A425-F1B671E1A02B}" srcId="{8E08976E-537F-4BC3-ABCA-B2F64161F991}" destId="{AAEB6643-5106-462B-B2CB-490C9950C85C}" srcOrd="0" destOrd="0" parTransId="{31510414-64C5-49FA-A0CC-407D663179F4}" sibTransId="{768FA70F-9642-4330-A757-4ABB8AC10C1D}"/>
    <dgm:cxn modelId="{DCE2896C-5548-4EC1-827B-0DFFFFDBBCB3}" type="presOf" srcId="{EA632559-9B15-44E8-8C18-2A1F7F4E492E}" destId="{4F59ED7F-02B6-41EE-9E0D-E7601FC5C9F2}" srcOrd="0" destOrd="0" presId="urn:microsoft.com/office/officeart/2005/8/layout/list1"/>
    <dgm:cxn modelId="{C650360B-0FA3-43D5-BC94-2C237FBE6462}" type="presOf" srcId="{F78EC470-8400-4D1F-90AF-435AB3B6334A}" destId="{219D8E97-9921-40FC-810C-5DB1B742435A}" srcOrd="1" destOrd="0" presId="urn:microsoft.com/office/officeart/2005/8/layout/list1"/>
    <dgm:cxn modelId="{B18A1C93-9182-4A14-B907-C8C45E642E6D}" type="presParOf" srcId="{2EB247A0-71BE-4343-B330-C50A2D73351D}" destId="{B76BDC47-39BE-460D-A833-39623602CF66}" srcOrd="0" destOrd="0" presId="urn:microsoft.com/office/officeart/2005/8/layout/list1"/>
    <dgm:cxn modelId="{31879711-6E04-42C2-9F2D-24405115A584}" type="presParOf" srcId="{B76BDC47-39BE-460D-A833-39623602CF66}" destId="{FE027D3F-C5FD-4167-B6A0-16B147BD912E}" srcOrd="0" destOrd="0" presId="urn:microsoft.com/office/officeart/2005/8/layout/list1"/>
    <dgm:cxn modelId="{5513957E-A933-4B6C-AC67-800BE05FD667}" type="presParOf" srcId="{B76BDC47-39BE-460D-A833-39623602CF66}" destId="{240F1A93-B163-430E-9F32-F11BF2E09193}" srcOrd="1" destOrd="0" presId="urn:microsoft.com/office/officeart/2005/8/layout/list1"/>
    <dgm:cxn modelId="{CE8D6B7E-23D2-4F0B-8A1B-4C6BAF55F0B9}" type="presParOf" srcId="{2EB247A0-71BE-4343-B330-C50A2D73351D}" destId="{D018654D-066C-4620-AC01-CFC5B076528D}" srcOrd="1" destOrd="0" presId="urn:microsoft.com/office/officeart/2005/8/layout/list1"/>
    <dgm:cxn modelId="{869362AE-FE25-4153-927C-C352FFCA4488}" type="presParOf" srcId="{2EB247A0-71BE-4343-B330-C50A2D73351D}" destId="{568CD608-ACD0-450B-8F81-F4765751E1FB}" srcOrd="2" destOrd="0" presId="urn:microsoft.com/office/officeart/2005/8/layout/list1"/>
    <dgm:cxn modelId="{FD0D1F91-D7DA-4532-9371-95CF6341D736}" type="presParOf" srcId="{2EB247A0-71BE-4343-B330-C50A2D73351D}" destId="{6765278D-57C9-40B7-86A5-F373C580D6A7}" srcOrd="3" destOrd="0" presId="urn:microsoft.com/office/officeart/2005/8/layout/list1"/>
    <dgm:cxn modelId="{D6914764-1E14-42D8-9AA9-CC82DE9FF990}" type="presParOf" srcId="{2EB247A0-71BE-4343-B330-C50A2D73351D}" destId="{A0A0CFB4-A2A9-4F26-AAA9-C5BEEF5CD3D2}" srcOrd="4" destOrd="0" presId="urn:microsoft.com/office/officeart/2005/8/layout/list1"/>
    <dgm:cxn modelId="{ACF90896-48B4-46A6-99CE-379B48A20DAB}" type="presParOf" srcId="{A0A0CFB4-A2A9-4F26-AAA9-C5BEEF5CD3D2}" destId="{ADAFE79C-50F3-46A9-99FD-41B98F4A14E2}" srcOrd="0" destOrd="0" presId="urn:microsoft.com/office/officeart/2005/8/layout/list1"/>
    <dgm:cxn modelId="{EAEC6A15-65FD-4F21-A771-0F9CC2FC1EF8}" type="presParOf" srcId="{A0A0CFB4-A2A9-4F26-AAA9-C5BEEF5CD3D2}" destId="{AB175FAC-8130-483F-A7CB-D28E76C9ADCA}" srcOrd="1" destOrd="0" presId="urn:microsoft.com/office/officeart/2005/8/layout/list1"/>
    <dgm:cxn modelId="{C6768BE6-B2E4-4DBD-9037-448BE740724A}" type="presParOf" srcId="{2EB247A0-71BE-4343-B330-C50A2D73351D}" destId="{FEA2EE89-1B77-480C-AD9C-5191ABAB3B89}" srcOrd="5" destOrd="0" presId="urn:microsoft.com/office/officeart/2005/8/layout/list1"/>
    <dgm:cxn modelId="{38C572BD-6FDA-4596-8496-F38A11ADA468}" type="presParOf" srcId="{2EB247A0-71BE-4343-B330-C50A2D73351D}" destId="{E61758ED-B114-40D3-91B6-0ADB44261EBD}" srcOrd="6" destOrd="0" presId="urn:microsoft.com/office/officeart/2005/8/layout/list1"/>
    <dgm:cxn modelId="{B531F021-C5C9-4518-8BF7-ACFC11FEDF14}" type="presParOf" srcId="{2EB247A0-71BE-4343-B330-C50A2D73351D}" destId="{AEB2B8BF-2490-4307-BFDE-D174EEF347B4}" srcOrd="7" destOrd="0" presId="urn:microsoft.com/office/officeart/2005/8/layout/list1"/>
    <dgm:cxn modelId="{EBDECAE8-942A-4095-9D28-0C48107C74D5}" type="presParOf" srcId="{2EB247A0-71BE-4343-B330-C50A2D73351D}" destId="{D9A6462E-EA28-448A-80EB-CAD25CE6A725}" srcOrd="8" destOrd="0" presId="urn:microsoft.com/office/officeart/2005/8/layout/list1"/>
    <dgm:cxn modelId="{C3CD2A3C-78A6-432C-8301-0F39E36F4623}" type="presParOf" srcId="{D9A6462E-EA28-448A-80EB-CAD25CE6A725}" destId="{4F59ED7F-02B6-41EE-9E0D-E7601FC5C9F2}" srcOrd="0" destOrd="0" presId="urn:microsoft.com/office/officeart/2005/8/layout/list1"/>
    <dgm:cxn modelId="{0904F5F4-EA60-4562-BDB6-35FC166EBBD2}" type="presParOf" srcId="{D9A6462E-EA28-448A-80EB-CAD25CE6A725}" destId="{B876E97E-8098-4420-9D59-8AEB96B92FC5}" srcOrd="1" destOrd="0" presId="urn:microsoft.com/office/officeart/2005/8/layout/list1"/>
    <dgm:cxn modelId="{FE99BDEC-8F89-43B9-B9E2-EB7A20D03464}" type="presParOf" srcId="{2EB247A0-71BE-4343-B330-C50A2D73351D}" destId="{CC3E2A4E-52DB-4853-A71C-E95BA5A123F6}" srcOrd="9" destOrd="0" presId="urn:microsoft.com/office/officeart/2005/8/layout/list1"/>
    <dgm:cxn modelId="{F035DE41-CCA3-4B4D-BD14-952F38E80C5F}" type="presParOf" srcId="{2EB247A0-71BE-4343-B330-C50A2D73351D}" destId="{5C7FAD6A-9A5A-4D3F-A9EF-5A20D04C9804}" srcOrd="10" destOrd="0" presId="urn:microsoft.com/office/officeart/2005/8/layout/list1"/>
    <dgm:cxn modelId="{70CCDAD9-0772-4B9C-8148-E274FE81B591}" type="presParOf" srcId="{2EB247A0-71BE-4343-B330-C50A2D73351D}" destId="{1EA8296D-0D1B-481F-A25B-3E6C7D679C93}" srcOrd="11" destOrd="0" presId="urn:microsoft.com/office/officeart/2005/8/layout/list1"/>
    <dgm:cxn modelId="{386A36C4-4561-4F94-985A-F131094F3CAF}" type="presParOf" srcId="{2EB247A0-71BE-4343-B330-C50A2D73351D}" destId="{078C77B6-34C7-4D8D-B08B-6D08D8689298}" srcOrd="12" destOrd="0" presId="urn:microsoft.com/office/officeart/2005/8/layout/list1"/>
    <dgm:cxn modelId="{B2B6062E-2350-4C0C-88F2-429B4853DD4A}" type="presParOf" srcId="{078C77B6-34C7-4D8D-B08B-6D08D8689298}" destId="{5F75EB19-9F1C-46B7-A2BB-C8B30B09D6BD}" srcOrd="0" destOrd="0" presId="urn:microsoft.com/office/officeart/2005/8/layout/list1"/>
    <dgm:cxn modelId="{E990D282-F909-4B66-BF40-2FCBC61A74E1}" type="presParOf" srcId="{078C77B6-34C7-4D8D-B08B-6D08D8689298}" destId="{219D8E97-9921-40FC-810C-5DB1B742435A}" srcOrd="1" destOrd="0" presId="urn:microsoft.com/office/officeart/2005/8/layout/list1"/>
    <dgm:cxn modelId="{9564B372-438D-442F-848A-AE9F9EDE4617}" type="presParOf" srcId="{2EB247A0-71BE-4343-B330-C50A2D73351D}" destId="{9EF80218-C5B5-405D-8BC2-C828674DFACA}" srcOrd="13" destOrd="0" presId="urn:microsoft.com/office/officeart/2005/8/layout/list1"/>
    <dgm:cxn modelId="{7F5ECACC-C590-4DED-8FB4-042FABD9A37D}" type="presParOf" srcId="{2EB247A0-71BE-4343-B330-C50A2D73351D}" destId="{4D7D4899-8413-4994-B5F7-A5D9C173D0B1}" srcOrd="14" destOrd="0" presId="urn:microsoft.com/office/officeart/2005/8/layout/list1"/>
    <dgm:cxn modelId="{152125DD-1A02-44EF-BAB3-432B8FAE71F0}" type="presParOf" srcId="{2EB247A0-71BE-4343-B330-C50A2D73351D}" destId="{4713C6EC-DA32-4A73-BE36-ABF2460664C7}" srcOrd="15" destOrd="0" presId="urn:microsoft.com/office/officeart/2005/8/layout/list1"/>
    <dgm:cxn modelId="{B6B63E21-A928-49A8-A2D5-ECCA5063F8CB}" type="presParOf" srcId="{2EB247A0-71BE-4343-B330-C50A2D73351D}" destId="{9CC565A5-8E36-4B40-B2E9-257BD62BB338}" srcOrd="16" destOrd="0" presId="urn:microsoft.com/office/officeart/2005/8/layout/list1"/>
    <dgm:cxn modelId="{CE07B93A-28E2-4E11-91E0-35E9222F2932}" type="presParOf" srcId="{9CC565A5-8E36-4B40-B2E9-257BD62BB338}" destId="{1486BCAA-2085-4634-BD85-1BBE7B7E217B}" srcOrd="0" destOrd="0" presId="urn:microsoft.com/office/officeart/2005/8/layout/list1"/>
    <dgm:cxn modelId="{45019BB1-08C0-473C-9322-84927E6395BF}" type="presParOf" srcId="{9CC565A5-8E36-4B40-B2E9-257BD62BB338}" destId="{5598ACF1-35FD-4512-BA98-90325DE88CC7}" srcOrd="1" destOrd="0" presId="urn:microsoft.com/office/officeart/2005/8/layout/list1"/>
    <dgm:cxn modelId="{B2267443-A624-4B09-946E-64B925C56D50}" type="presParOf" srcId="{2EB247A0-71BE-4343-B330-C50A2D73351D}" destId="{71820F9E-A53E-44CD-9242-08C0CF51DED2}" srcOrd="17" destOrd="0" presId="urn:microsoft.com/office/officeart/2005/8/layout/list1"/>
    <dgm:cxn modelId="{ADAAFE3E-252B-45D2-A363-3FEB05FB4F15}" type="presParOf" srcId="{2EB247A0-71BE-4343-B330-C50A2D73351D}" destId="{6C51C2AE-2770-4A82-9350-8FE229965927}" srcOrd="18" destOrd="0" presId="urn:microsoft.com/office/officeart/2005/8/layout/list1"/>
    <dgm:cxn modelId="{5065B4C4-5AA5-4CDB-8D9C-B80888154A95}" type="presParOf" srcId="{2EB247A0-71BE-4343-B330-C50A2D73351D}" destId="{1CA70125-D413-413A-B49A-C93BBF5BB7D9}" srcOrd="19" destOrd="0" presId="urn:microsoft.com/office/officeart/2005/8/layout/list1"/>
    <dgm:cxn modelId="{975A5501-D33D-46F1-A57C-FA5015B9E460}" type="presParOf" srcId="{2EB247A0-71BE-4343-B330-C50A2D73351D}" destId="{5E6B6EA9-5DB2-4BEA-8886-CBB204E0AB65}" srcOrd="20" destOrd="0" presId="urn:microsoft.com/office/officeart/2005/8/layout/list1"/>
    <dgm:cxn modelId="{43703D36-FEE1-4662-8B26-612D49027E52}" type="presParOf" srcId="{5E6B6EA9-5DB2-4BEA-8886-CBB204E0AB65}" destId="{51221AAC-2832-464C-812A-375FEDAE9897}" srcOrd="0" destOrd="0" presId="urn:microsoft.com/office/officeart/2005/8/layout/list1"/>
    <dgm:cxn modelId="{6FB13E3A-32EF-436F-91BB-D7F12EAA9C29}" type="presParOf" srcId="{5E6B6EA9-5DB2-4BEA-8886-CBB204E0AB65}" destId="{1B41DF6D-D6AB-44C6-B414-F522DAE29352}" srcOrd="1" destOrd="0" presId="urn:microsoft.com/office/officeart/2005/8/layout/list1"/>
    <dgm:cxn modelId="{DA6DA967-C388-4232-B675-1464275E4C27}" type="presParOf" srcId="{2EB247A0-71BE-4343-B330-C50A2D73351D}" destId="{BF986535-B8CA-4EC5-A6C1-6014FC194F0F}" srcOrd="21" destOrd="0" presId="urn:microsoft.com/office/officeart/2005/8/layout/list1"/>
    <dgm:cxn modelId="{B581CE13-965D-449F-9C47-5D6892BB9E50}" type="presParOf" srcId="{2EB247A0-71BE-4343-B330-C50A2D73351D}" destId="{E99413F6-C46E-4CB7-9157-F311BD1E6D6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416C4-1DB7-4FA6-9C4E-5994F55A298D}">
      <dsp:nvSpPr>
        <dsp:cNvPr id="0" name=""/>
        <dsp:cNvSpPr/>
      </dsp:nvSpPr>
      <dsp:spPr>
        <a:xfrm rot="5400000">
          <a:off x="2498104" y="2179706"/>
          <a:ext cx="1949344" cy="221926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9A1F794-A3A7-4A8D-B092-B63387B14FC1}">
      <dsp:nvSpPr>
        <dsp:cNvPr id="0" name=""/>
        <dsp:cNvSpPr/>
      </dsp:nvSpPr>
      <dsp:spPr>
        <a:xfrm>
          <a:off x="1202508" y="18818"/>
          <a:ext cx="4839825" cy="229697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/>
              </a:solidFill>
            </a:rPr>
            <a:t>1- رفع المشروع المعني من قبل الجهة المسؤولة لتتم دراسته في ضوء الأنظمة القانونية السارية في الدولة.</a:t>
          </a:r>
          <a:endParaRPr lang="ar-BH" sz="2800" kern="1200" dirty="0">
            <a:solidFill>
              <a:schemeClr val="tx1"/>
            </a:solidFill>
          </a:endParaRPr>
        </a:p>
      </dsp:txBody>
      <dsp:txXfrm>
        <a:off x="1314657" y="130967"/>
        <a:ext cx="4615527" cy="2072679"/>
      </dsp:txXfrm>
    </dsp:sp>
    <dsp:sp modelId="{996BAC2E-41B0-4A88-B205-94251FC3F422}">
      <dsp:nvSpPr>
        <dsp:cNvPr id="0" name=""/>
        <dsp:cNvSpPr/>
      </dsp:nvSpPr>
      <dsp:spPr>
        <a:xfrm>
          <a:off x="5263195" y="237887"/>
          <a:ext cx="2386686" cy="1856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0BF95-5268-4017-B174-F08993CC2E96}">
      <dsp:nvSpPr>
        <dsp:cNvPr id="0" name=""/>
        <dsp:cNvSpPr/>
      </dsp:nvSpPr>
      <dsp:spPr>
        <a:xfrm>
          <a:off x="4297247" y="2599082"/>
          <a:ext cx="5193477" cy="229697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/>
              </a:solidFill>
            </a:rPr>
            <a:t>2- بعد استيفاء المشروع للشروط يتم تحديد المتطلبات القانونية اللازمة لتأسيسه مثل:</a:t>
          </a:r>
        </a:p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/>
              </a:solidFill>
            </a:rPr>
            <a:t>- عقود و مستندات</a:t>
          </a:r>
        </a:p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/>
              </a:solidFill>
            </a:rPr>
            <a:t>- تسجيل الحقوق والملكيات</a:t>
          </a:r>
          <a:endParaRPr lang="ar-BH" sz="2800" kern="1200" dirty="0">
            <a:solidFill>
              <a:schemeClr val="tx1"/>
            </a:solidFill>
          </a:endParaRPr>
        </a:p>
      </dsp:txBody>
      <dsp:txXfrm>
        <a:off x="4409396" y="2711231"/>
        <a:ext cx="4969179" cy="2072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C6239-ED1A-454D-BEB2-5846CF483D5F}">
      <dsp:nvSpPr>
        <dsp:cNvPr id="0" name=""/>
        <dsp:cNvSpPr/>
      </dsp:nvSpPr>
      <dsp:spPr>
        <a:xfrm>
          <a:off x="-2032385" y="2294176"/>
          <a:ext cx="45690" cy="46293"/>
        </a:xfrm>
        <a:prstGeom prst="blockArc">
          <a:avLst>
            <a:gd name="adj1" fmla="val 18900000"/>
            <a:gd name="adj2" fmla="val 2700000"/>
            <a:gd name="adj3" fmla="val 358"/>
          </a:avLst>
        </a:pr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1C894-A3DC-4C44-8903-7A00CFB5415A}">
      <dsp:nvSpPr>
        <dsp:cNvPr id="0" name=""/>
        <dsp:cNvSpPr/>
      </dsp:nvSpPr>
      <dsp:spPr>
        <a:xfrm>
          <a:off x="397557" y="639578"/>
          <a:ext cx="7989104" cy="1278977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5188" tIns="71120" rIns="71120" bIns="71120" numCol="1" spcCol="1270" anchor="ctr" anchorCtr="0">
          <a:noAutofit/>
        </a:bodyPr>
        <a:lstStyle/>
        <a:p>
          <a:pPr marL="179705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/>
              </a:solidFill>
            </a:rPr>
            <a:t>طلب الاستشارة القانونية السديدة</a:t>
          </a:r>
          <a:endParaRPr lang="ar-BH" sz="2800" b="1" kern="1200" dirty="0">
            <a:solidFill>
              <a:schemeClr val="tx1"/>
            </a:solidFill>
          </a:endParaRPr>
        </a:p>
      </dsp:txBody>
      <dsp:txXfrm>
        <a:off x="397557" y="639578"/>
        <a:ext cx="7989104" cy="1278977"/>
      </dsp:txXfrm>
    </dsp:sp>
    <dsp:sp modelId="{72D67DE6-BA82-4FA0-8A0D-55C8F6E2B53B}">
      <dsp:nvSpPr>
        <dsp:cNvPr id="0" name=""/>
        <dsp:cNvSpPr/>
      </dsp:nvSpPr>
      <dsp:spPr>
        <a:xfrm>
          <a:off x="7236975" y="478762"/>
          <a:ext cx="1598721" cy="15987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0E97E3-FA11-4814-A451-714362318EFA}">
      <dsp:nvSpPr>
        <dsp:cNvPr id="0" name=""/>
        <dsp:cNvSpPr/>
      </dsp:nvSpPr>
      <dsp:spPr>
        <a:xfrm>
          <a:off x="397557" y="2558402"/>
          <a:ext cx="7989104" cy="1278977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321280"/>
                <a:satOff val="-12909"/>
                <a:lumOff val="27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321280"/>
                <a:satOff val="-12909"/>
                <a:lumOff val="27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321280"/>
                <a:satOff val="-12909"/>
                <a:lumOff val="27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5188" tIns="71120" rIns="71120" bIns="71120" numCol="1" spcCol="1270" anchor="ctr" anchorCtr="0">
          <a:noAutofit/>
        </a:bodyPr>
        <a:lstStyle/>
        <a:p>
          <a:pPr marL="133985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/>
              </a:solidFill>
            </a:rPr>
            <a:t>تنظيم شبكة العلاقات من خلال وضعها في الاطار القانوني العام (اتفاق، عقد، مذكرة تفاهم)</a:t>
          </a:r>
          <a:endParaRPr lang="ar-BH" sz="2800" b="1" kern="1200" dirty="0">
            <a:solidFill>
              <a:schemeClr val="tx1"/>
            </a:solidFill>
          </a:endParaRPr>
        </a:p>
      </dsp:txBody>
      <dsp:txXfrm>
        <a:off x="397557" y="2558402"/>
        <a:ext cx="7989104" cy="1278977"/>
      </dsp:txXfrm>
    </dsp:sp>
    <dsp:sp modelId="{0656181E-D9EE-4C78-8C13-432A0912B37E}">
      <dsp:nvSpPr>
        <dsp:cNvPr id="0" name=""/>
        <dsp:cNvSpPr/>
      </dsp:nvSpPr>
      <dsp:spPr>
        <a:xfrm>
          <a:off x="7236975" y="2381136"/>
          <a:ext cx="1598721" cy="15987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321280"/>
              <a:satOff val="-12909"/>
              <a:lumOff val="27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04983-6624-4DD5-861E-AF1D7FE4F545}">
      <dsp:nvSpPr>
        <dsp:cNvPr id="0" name=""/>
        <dsp:cNvSpPr/>
      </dsp:nvSpPr>
      <dsp:spPr>
        <a:xfrm>
          <a:off x="3611" y="25498"/>
          <a:ext cx="3521151" cy="892800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smtClean="0"/>
            <a:t>3</a:t>
          </a:r>
          <a:endParaRPr lang="ar-BH" sz="2800" b="1" kern="1200" dirty="0"/>
        </a:p>
      </dsp:txBody>
      <dsp:txXfrm>
        <a:off x="3611" y="25498"/>
        <a:ext cx="3521151" cy="892800"/>
      </dsp:txXfrm>
    </dsp:sp>
    <dsp:sp modelId="{4B3DB8D1-F599-4F07-96E3-D9068678FEA6}">
      <dsp:nvSpPr>
        <dsp:cNvPr id="0" name=""/>
        <dsp:cNvSpPr/>
      </dsp:nvSpPr>
      <dsp:spPr>
        <a:xfrm>
          <a:off x="3611" y="918299"/>
          <a:ext cx="3521151" cy="136152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2800" b="1" kern="1200" dirty="0" smtClean="0"/>
            <a:t>رسم النظام القانوني</a:t>
          </a:r>
          <a:endParaRPr lang="ar-BH" sz="2800" b="1" kern="1200" dirty="0"/>
        </a:p>
      </dsp:txBody>
      <dsp:txXfrm>
        <a:off x="3611" y="918299"/>
        <a:ext cx="3521151" cy="1361520"/>
      </dsp:txXfrm>
    </dsp:sp>
    <dsp:sp modelId="{3A893B57-8F09-42CF-9A67-5558DFC52E88}">
      <dsp:nvSpPr>
        <dsp:cNvPr id="0" name=""/>
        <dsp:cNvSpPr/>
      </dsp:nvSpPr>
      <dsp:spPr>
        <a:xfrm>
          <a:off x="4017723" y="25498"/>
          <a:ext cx="3521151" cy="892800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smtClean="0"/>
            <a:t>2</a:t>
          </a:r>
          <a:endParaRPr lang="ar-BH" sz="2800" b="1" kern="1200" dirty="0"/>
        </a:p>
      </dsp:txBody>
      <dsp:txXfrm>
        <a:off x="4017723" y="25498"/>
        <a:ext cx="3521151" cy="892800"/>
      </dsp:txXfrm>
    </dsp:sp>
    <dsp:sp modelId="{D972E1B7-29B9-48BD-A9D3-079D0BC20FC4}">
      <dsp:nvSpPr>
        <dsp:cNvPr id="0" name=""/>
        <dsp:cNvSpPr/>
      </dsp:nvSpPr>
      <dsp:spPr>
        <a:xfrm>
          <a:off x="4017723" y="918299"/>
          <a:ext cx="3521151" cy="136152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2800" b="1" kern="1200" dirty="0" smtClean="0"/>
            <a:t>الاتفاق بين الشركاء</a:t>
          </a:r>
          <a:endParaRPr lang="ar-BH" sz="2800" b="1" kern="1200" dirty="0"/>
        </a:p>
      </dsp:txBody>
      <dsp:txXfrm>
        <a:off x="4017723" y="918299"/>
        <a:ext cx="3521151" cy="1361520"/>
      </dsp:txXfrm>
    </dsp:sp>
    <dsp:sp modelId="{A8DB897F-E066-46AC-92BA-AF5A1EDD4DAD}">
      <dsp:nvSpPr>
        <dsp:cNvPr id="0" name=""/>
        <dsp:cNvSpPr/>
      </dsp:nvSpPr>
      <dsp:spPr>
        <a:xfrm>
          <a:off x="8031836" y="25498"/>
          <a:ext cx="3521151" cy="892800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smtClean="0"/>
            <a:t>1</a:t>
          </a:r>
          <a:endParaRPr lang="ar-BH" sz="2800" b="1" kern="1200" dirty="0"/>
        </a:p>
      </dsp:txBody>
      <dsp:txXfrm>
        <a:off x="8031836" y="25498"/>
        <a:ext cx="3521151" cy="892800"/>
      </dsp:txXfrm>
    </dsp:sp>
    <dsp:sp modelId="{129F2518-4CB3-4384-B3E0-EC8E90CE4E95}">
      <dsp:nvSpPr>
        <dsp:cNvPr id="0" name=""/>
        <dsp:cNvSpPr/>
      </dsp:nvSpPr>
      <dsp:spPr>
        <a:xfrm>
          <a:off x="8031836" y="918299"/>
          <a:ext cx="3521151" cy="136152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2800" b="1" kern="1200" dirty="0" smtClean="0"/>
            <a:t>الصيغة التأسيسية للعقود</a:t>
          </a:r>
          <a:endParaRPr lang="ar-BH" sz="2800" b="1" kern="1200" dirty="0"/>
        </a:p>
      </dsp:txBody>
      <dsp:txXfrm>
        <a:off x="8031836" y="918299"/>
        <a:ext cx="3521151" cy="13615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05947-D2B4-46D0-A39C-5603BF9CC263}">
      <dsp:nvSpPr>
        <dsp:cNvPr id="0" name=""/>
        <dsp:cNvSpPr/>
      </dsp:nvSpPr>
      <dsp:spPr>
        <a:xfrm>
          <a:off x="2997736" y="1027794"/>
          <a:ext cx="2974480" cy="582720"/>
        </a:xfrm>
        <a:custGeom>
          <a:avLst/>
          <a:gdLst/>
          <a:ahLst/>
          <a:cxnLst/>
          <a:rect l="0" t="0" r="0" b="0"/>
          <a:pathLst>
            <a:path>
              <a:moveTo>
                <a:pt x="2974480" y="0"/>
              </a:moveTo>
              <a:lnTo>
                <a:pt x="2974480" y="373199"/>
              </a:lnTo>
              <a:lnTo>
                <a:pt x="0" y="373199"/>
              </a:lnTo>
              <a:lnTo>
                <a:pt x="0" y="582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E5C8A9-C2E7-405B-9205-AEA0F74FF42A}">
      <dsp:nvSpPr>
        <dsp:cNvPr id="0" name=""/>
        <dsp:cNvSpPr/>
      </dsp:nvSpPr>
      <dsp:spPr>
        <a:xfrm>
          <a:off x="5972217" y="1027794"/>
          <a:ext cx="2840320" cy="557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196"/>
              </a:lnTo>
              <a:lnTo>
                <a:pt x="2840320" y="348196"/>
              </a:lnTo>
              <a:lnTo>
                <a:pt x="2840320" y="5577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06C26-0D5B-4D64-BD0C-95E0A2FDEBF8}">
      <dsp:nvSpPr>
        <dsp:cNvPr id="0" name=""/>
        <dsp:cNvSpPr/>
      </dsp:nvSpPr>
      <dsp:spPr>
        <a:xfrm>
          <a:off x="3079912" y="324945"/>
          <a:ext cx="5784609" cy="702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0A0264-2B29-4366-B305-B6D46A9A6B38}">
      <dsp:nvSpPr>
        <dsp:cNvPr id="0" name=""/>
        <dsp:cNvSpPr/>
      </dsp:nvSpPr>
      <dsp:spPr>
        <a:xfrm>
          <a:off x="3331211" y="563679"/>
          <a:ext cx="5784609" cy="702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600" b="1" kern="1200" dirty="0" smtClean="0">
              <a:solidFill>
                <a:srgbClr val="C00000"/>
              </a:solidFill>
            </a:rPr>
            <a:t>وهناك مفهومين لدراسة الجدوى</a:t>
          </a:r>
          <a:endParaRPr lang="ar-BH" sz="3600" b="1" kern="1200" dirty="0">
            <a:solidFill>
              <a:srgbClr val="C00000"/>
            </a:solidFill>
          </a:endParaRPr>
        </a:p>
      </dsp:txBody>
      <dsp:txXfrm>
        <a:off x="3351797" y="584265"/>
        <a:ext cx="5743437" cy="661676"/>
      </dsp:txXfrm>
    </dsp:sp>
    <dsp:sp modelId="{BCA05C6D-10A5-4CFD-B15C-748ACC6F14D5}">
      <dsp:nvSpPr>
        <dsp:cNvPr id="0" name=""/>
        <dsp:cNvSpPr/>
      </dsp:nvSpPr>
      <dsp:spPr>
        <a:xfrm>
          <a:off x="5680641" y="1585510"/>
          <a:ext cx="6263793" cy="1829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6D2B4-278D-4116-950B-FE7BFCF72BBB}">
      <dsp:nvSpPr>
        <dsp:cNvPr id="0" name=""/>
        <dsp:cNvSpPr/>
      </dsp:nvSpPr>
      <dsp:spPr>
        <a:xfrm>
          <a:off x="5931940" y="1824244"/>
          <a:ext cx="6263793" cy="18297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/>
            <a:t>1- هي كل الدراسات التي تتعلق بالفرصة الاستثمارية في مراحلها المختلفة منذ أن كانت فكرة حتى الوصول إلى القرار النهائي بقبول الفكرة أو رفضها.</a:t>
          </a:r>
          <a:endParaRPr lang="ar-BH" sz="2800" b="1" kern="1200" dirty="0"/>
        </a:p>
      </dsp:txBody>
      <dsp:txXfrm>
        <a:off x="5985533" y="1877837"/>
        <a:ext cx="6156607" cy="1722612"/>
      </dsp:txXfrm>
    </dsp:sp>
    <dsp:sp modelId="{5C4A3DD8-B203-40A9-8CE2-F3E6EB2588E4}">
      <dsp:nvSpPr>
        <dsp:cNvPr id="0" name=""/>
        <dsp:cNvSpPr/>
      </dsp:nvSpPr>
      <dsp:spPr>
        <a:xfrm>
          <a:off x="415396" y="1610514"/>
          <a:ext cx="5164680" cy="1779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F94E8-2F7D-4B53-B1C9-665F93ABEE06}">
      <dsp:nvSpPr>
        <dsp:cNvPr id="0" name=""/>
        <dsp:cNvSpPr/>
      </dsp:nvSpPr>
      <dsp:spPr>
        <a:xfrm>
          <a:off x="666695" y="1849248"/>
          <a:ext cx="5164680" cy="1779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/>
            <a:t>2- هي المرحلة بين بداية المشروع كفكرة والمرحلة السابقة للتقييم.</a:t>
          </a:r>
          <a:endParaRPr lang="ar-BH" sz="2800" b="1" kern="1200" dirty="0"/>
        </a:p>
      </dsp:txBody>
      <dsp:txXfrm>
        <a:off x="718823" y="1901376"/>
        <a:ext cx="5060424" cy="16755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1CC4B-8013-42EB-A661-3EF1B33A186F}">
      <dsp:nvSpPr>
        <dsp:cNvPr id="0" name=""/>
        <dsp:cNvSpPr/>
      </dsp:nvSpPr>
      <dsp:spPr>
        <a:xfrm>
          <a:off x="140" y="0"/>
          <a:ext cx="1868375" cy="4351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قرر هل فكرة المشروع جيدة؟</a:t>
          </a:r>
          <a:endParaRPr lang="ar-BH" sz="2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0" y="1740535"/>
        <a:ext cx="1868375" cy="1740535"/>
      </dsp:txXfrm>
    </dsp:sp>
    <dsp:sp modelId="{7A5466A9-7EB2-4915-91D2-8F472D21115E}">
      <dsp:nvSpPr>
        <dsp:cNvPr id="0" name=""/>
        <dsp:cNvSpPr/>
      </dsp:nvSpPr>
      <dsp:spPr>
        <a:xfrm>
          <a:off x="209830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6BC82-C4A5-4277-B07A-0EC8770FC98E}">
      <dsp:nvSpPr>
        <dsp:cNvPr id="0" name=""/>
        <dsp:cNvSpPr/>
      </dsp:nvSpPr>
      <dsp:spPr>
        <a:xfrm>
          <a:off x="1924566" y="0"/>
          <a:ext cx="1868375" cy="4351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قدّر دخل المشروع من المبيعات.</a:t>
          </a:r>
          <a:endParaRPr lang="ar-BH" sz="2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24566" y="1740535"/>
        <a:ext cx="1868375" cy="1740535"/>
      </dsp:txXfrm>
    </dsp:sp>
    <dsp:sp modelId="{05CDADF2-D802-46EE-AAAF-D8597805A6D9}">
      <dsp:nvSpPr>
        <dsp:cNvPr id="0" name=""/>
        <dsp:cNvSpPr/>
      </dsp:nvSpPr>
      <dsp:spPr>
        <a:xfrm>
          <a:off x="2134256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54FDF-06F7-4943-BD41-B9A6E3DA9C8B}">
      <dsp:nvSpPr>
        <dsp:cNvPr id="0" name=""/>
        <dsp:cNvSpPr/>
      </dsp:nvSpPr>
      <dsp:spPr>
        <a:xfrm>
          <a:off x="3848993" y="0"/>
          <a:ext cx="1868375" cy="4351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احسب تكاليف المشروع.</a:t>
          </a:r>
          <a:endParaRPr lang="ar-BH" sz="2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8993" y="1740535"/>
        <a:ext cx="1868375" cy="1740535"/>
      </dsp:txXfrm>
    </dsp:sp>
    <dsp:sp modelId="{DC25A811-3BD7-4CF4-8BDC-66A980F1685B}">
      <dsp:nvSpPr>
        <dsp:cNvPr id="0" name=""/>
        <dsp:cNvSpPr/>
      </dsp:nvSpPr>
      <dsp:spPr>
        <a:xfrm>
          <a:off x="4058683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8E5D04-58C0-46EE-B7F6-545385275E99}">
      <dsp:nvSpPr>
        <dsp:cNvPr id="0" name=""/>
        <dsp:cNvSpPr/>
      </dsp:nvSpPr>
      <dsp:spPr>
        <a:xfrm>
          <a:off x="5773420" y="0"/>
          <a:ext cx="1868375" cy="4351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قرر كيف سيعمل مشروعك الصغير.</a:t>
          </a:r>
          <a:endParaRPr lang="ar-BH" sz="2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73420" y="1740535"/>
        <a:ext cx="1868375" cy="1740535"/>
      </dsp:txXfrm>
    </dsp:sp>
    <dsp:sp modelId="{4DDD4EFC-3F09-45E9-ACD0-5A43F02DA5FA}">
      <dsp:nvSpPr>
        <dsp:cNvPr id="0" name=""/>
        <dsp:cNvSpPr/>
      </dsp:nvSpPr>
      <dsp:spPr>
        <a:xfrm>
          <a:off x="5983110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7E036-9225-43E7-BD62-510669D3CC90}">
      <dsp:nvSpPr>
        <dsp:cNvPr id="0" name=""/>
        <dsp:cNvSpPr/>
      </dsp:nvSpPr>
      <dsp:spPr>
        <a:xfrm>
          <a:off x="7697846" y="0"/>
          <a:ext cx="1868375" cy="4351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أعرف ما إذا كان الناس سيشترون السلعة أم لا.</a:t>
          </a:r>
          <a:endParaRPr lang="ar-BH" sz="2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97846" y="1740535"/>
        <a:ext cx="1868375" cy="1740535"/>
      </dsp:txXfrm>
    </dsp:sp>
    <dsp:sp modelId="{283B73E2-FBC1-4EF0-8F0F-E80AD28B343D}">
      <dsp:nvSpPr>
        <dsp:cNvPr id="0" name=""/>
        <dsp:cNvSpPr/>
      </dsp:nvSpPr>
      <dsp:spPr>
        <a:xfrm>
          <a:off x="7907536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709F1-A2F5-42AA-B900-85B4B57A1F04}">
      <dsp:nvSpPr>
        <dsp:cNvPr id="0" name=""/>
        <dsp:cNvSpPr/>
      </dsp:nvSpPr>
      <dsp:spPr>
        <a:xfrm>
          <a:off x="9622273" y="0"/>
          <a:ext cx="1868375" cy="4351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اختر سلعة أو خدمة تبيعها.</a:t>
          </a:r>
          <a:endParaRPr lang="ar-BH" sz="2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22273" y="1740535"/>
        <a:ext cx="1868375" cy="1740535"/>
      </dsp:txXfrm>
    </dsp:sp>
    <dsp:sp modelId="{5BC0D389-D3AB-4942-99C5-A5B2AD7D8B67}">
      <dsp:nvSpPr>
        <dsp:cNvPr id="0" name=""/>
        <dsp:cNvSpPr/>
      </dsp:nvSpPr>
      <dsp:spPr>
        <a:xfrm>
          <a:off x="9831963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EC0CB4-287D-4706-A788-1B7AD90F1B47}">
      <dsp:nvSpPr>
        <dsp:cNvPr id="0" name=""/>
        <dsp:cNvSpPr/>
      </dsp:nvSpPr>
      <dsp:spPr>
        <a:xfrm flipV="1">
          <a:off x="0" y="4132292"/>
          <a:ext cx="50003" cy="45721"/>
        </a:xfrm>
        <a:prstGeom prst="leftRight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CD608-ACD0-450B-8F81-F4765751E1FB}">
      <dsp:nvSpPr>
        <dsp:cNvPr id="0" name=""/>
        <dsp:cNvSpPr/>
      </dsp:nvSpPr>
      <dsp:spPr>
        <a:xfrm>
          <a:off x="0" y="277748"/>
          <a:ext cx="10515600" cy="40320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F1A93-B163-430E-9F32-F11BF2E09193}">
      <dsp:nvSpPr>
        <dsp:cNvPr id="0" name=""/>
        <dsp:cNvSpPr/>
      </dsp:nvSpPr>
      <dsp:spPr>
        <a:xfrm>
          <a:off x="2628899" y="41588"/>
          <a:ext cx="736092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accent6">
                  <a:lumMod val="50000"/>
                </a:schemeClr>
              </a:solidFill>
              <a:effectLst/>
            </a:rPr>
            <a:t>1- اختر سلعة أو خدمة تبيعها</a:t>
          </a:r>
          <a:endParaRPr lang="ar-BH" sz="2800" b="1" kern="1200" dirty="0">
            <a:solidFill>
              <a:schemeClr val="accent6">
                <a:lumMod val="50000"/>
              </a:schemeClr>
            </a:solidFill>
            <a:effectLst/>
          </a:endParaRPr>
        </a:p>
      </dsp:txBody>
      <dsp:txXfrm>
        <a:off x="2651956" y="64645"/>
        <a:ext cx="7314806" cy="426206"/>
      </dsp:txXfrm>
    </dsp:sp>
    <dsp:sp modelId="{E61758ED-B114-40D3-91B6-0ADB44261EBD}">
      <dsp:nvSpPr>
        <dsp:cNvPr id="0" name=""/>
        <dsp:cNvSpPr/>
      </dsp:nvSpPr>
      <dsp:spPr>
        <a:xfrm>
          <a:off x="0" y="1003508"/>
          <a:ext cx="10515600" cy="403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75FAC-8130-483F-A7CB-D28E76C9ADCA}">
      <dsp:nvSpPr>
        <dsp:cNvPr id="0" name=""/>
        <dsp:cNvSpPr/>
      </dsp:nvSpPr>
      <dsp:spPr>
        <a:xfrm>
          <a:off x="2628899" y="767349"/>
          <a:ext cx="736092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>
              <a:solidFill>
                <a:schemeClr val="accent6">
                  <a:lumMod val="50000"/>
                </a:schemeClr>
              </a:solidFill>
              <a:effectLst/>
            </a:rPr>
            <a:t>2- </a:t>
          </a:r>
          <a:endParaRPr lang="ar-BH" sz="2400" b="1" kern="1200" dirty="0">
            <a:solidFill>
              <a:schemeClr val="accent6">
                <a:lumMod val="50000"/>
              </a:schemeClr>
            </a:solidFill>
            <a:effectLst/>
          </a:endParaRPr>
        </a:p>
      </dsp:txBody>
      <dsp:txXfrm>
        <a:off x="2651956" y="790406"/>
        <a:ext cx="7314806" cy="426206"/>
      </dsp:txXfrm>
    </dsp:sp>
    <dsp:sp modelId="{5C7FAD6A-9A5A-4D3F-A9EF-5A20D04C9804}">
      <dsp:nvSpPr>
        <dsp:cNvPr id="0" name=""/>
        <dsp:cNvSpPr/>
      </dsp:nvSpPr>
      <dsp:spPr>
        <a:xfrm>
          <a:off x="0" y="1729268"/>
          <a:ext cx="10515600" cy="403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76E97E-8098-4420-9D59-8AEB96B92FC5}">
      <dsp:nvSpPr>
        <dsp:cNvPr id="0" name=""/>
        <dsp:cNvSpPr/>
      </dsp:nvSpPr>
      <dsp:spPr>
        <a:xfrm>
          <a:off x="2628899" y="1493108"/>
          <a:ext cx="736092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>
              <a:solidFill>
                <a:schemeClr val="accent6">
                  <a:lumMod val="50000"/>
                </a:schemeClr>
              </a:solidFill>
              <a:effectLst/>
            </a:rPr>
            <a:t>3- </a:t>
          </a:r>
          <a:endParaRPr lang="ar-BH" sz="2400" kern="1200" dirty="0"/>
        </a:p>
      </dsp:txBody>
      <dsp:txXfrm>
        <a:off x="2651956" y="1516165"/>
        <a:ext cx="7314806" cy="426206"/>
      </dsp:txXfrm>
    </dsp:sp>
    <dsp:sp modelId="{4D7D4899-8413-4994-B5F7-A5D9C173D0B1}">
      <dsp:nvSpPr>
        <dsp:cNvPr id="0" name=""/>
        <dsp:cNvSpPr/>
      </dsp:nvSpPr>
      <dsp:spPr>
        <a:xfrm>
          <a:off x="0" y="2455028"/>
          <a:ext cx="10515600" cy="403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D8E97-9921-40FC-810C-5DB1B742435A}">
      <dsp:nvSpPr>
        <dsp:cNvPr id="0" name=""/>
        <dsp:cNvSpPr/>
      </dsp:nvSpPr>
      <dsp:spPr>
        <a:xfrm>
          <a:off x="2628899" y="2218868"/>
          <a:ext cx="736092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accent6">
                  <a:lumMod val="50000"/>
                </a:schemeClr>
              </a:solidFill>
              <a:effectLst/>
            </a:rPr>
            <a:t>4- احسب تكاليف المشروع</a:t>
          </a:r>
          <a:endParaRPr lang="ar-BH" sz="2800" b="1" kern="1200" dirty="0">
            <a:solidFill>
              <a:schemeClr val="accent6">
                <a:lumMod val="50000"/>
              </a:schemeClr>
            </a:solidFill>
            <a:effectLst/>
          </a:endParaRPr>
        </a:p>
      </dsp:txBody>
      <dsp:txXfrm>
        <a:off x="2651956" y="2241925"/>
        <a:ext cx="7314806" cy="426206"/>
      </dsp:txXfrm>
    </dsp:sp>
    <dsp:sp modelId="{6C51C2AE-2770-4A82-9350-8FE229965927}">
      <dsp:nvSpPr>
        <dsp:cNvPr id="0" name=""/>
        <dsp:cNvSpPr/>
      </dsp:nvSpPr>
      <dsp:spPr>
        <a:xfrm>
          <a:off x="0" y="3180789"/>
          <a:ext cx="10515600" cy="403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8ACF1-35FD-4512-BA98-90325DE88CC7}">
      <dsp:nvSpPr>
        <dsp:cNvPr id="0" name=""/>
        <dsp:cNvSpPr/>
      </dsp:nvSpPr>
      <dsp:spPr>
        <a:xfrm>
          <a:off x="2628899" y="2944629"/>
          <a:ext cx="736092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>
              <a:solidFill>
                <a:schemeClr val="accent6">
                  <a:lumMod val="50000"/>
                </a:schemeClr>
              </a:solidFill>
              <a:effectLst/>
            </a:rPr>
            <a:t>5- </a:t>
          </a:r>
          <a:endParaRPr lang="ar-BH" sz="2400" kern="1200" dirty="0"/>
        </a:p>
      </dsp:txBody>
      <dsp:txXfrm>
        <a:off x="2651956" y="2967686"/>
        <a:ext cx="7314806" cy="426206"/>
      </dsp:txXfrm>
    </dsp:sp>
    <dsp:sp modelId="{E99413F6-C46E-4CB7-9157-F311BD1E6D6B}">
      <dsp:nvSpPr>
        <dsp:cNvPr id="0" name=""/>
        <dsp:cNvSpPr/>
      </dsp:nvSpPr>
      <dsp:spPr>
        <a:xfrm>
          <a:off x="0" y="3906549"/>
          <a:ext cx="10515600" cy="403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1DF6D-D6AB-44C6-B414-F522DAE29352}">
      <dsp:nvSpPr>
        <dsp:cNvPr id="0" name=""/>
        <dsp:cNvSpPr/>
      </dsp:nvSpPr>
      <dsp:spPr>
        <a:xfrm>
          <a:off x="2628899" y="3670389"/>
          <a:ext cx="736092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accent6">
                  <a:lumMod val="50000"/>
                </a:schemeClr>
              </a:solidFill>
              <a:effectLst/>
            </a:rPr>
            <a:t>6- قرر هل فكرة المشروع جيدة؟</a:t>
          </a:r>
          <a:endParaRPr lang="ar-BH" sz="2800" b="1" kern="1200" dirty="0">
            <a:solidFill>
              <a:schemeClr val="accent6">
                <a:lumMod val="50000"/>
              </a:schemeClr>
            </a:solidFill>
            <a:effectLst/>
          </a:endParaRPr>
        </a:p>
      </dsp:txBody>
      <dsp:txXfrm>
        <a:off x="2651956" y="3693446"/>
        <a:ext cx="7314806" cy="4262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CD608-ACD0-450B-8F81-F4765751E1FB}">
      <dsp:nvSpPr>
        <dsp:cNvPr id="0" name=""/>
        <dsp:cNvSpPr/>
      </dsp:nvSpPr>
      <dsp:spPr>
        <a:xfrm>
          <a:off x="0" y="277748"/>
          <a:ext cx="10515600" cy="40320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F1A93-B163-430E-9F32-F11BF2E09193}">
      <dsp:nvSpPr>
        <dsp:cNvPr id="0" name=""/>
        <dsp:cNvSpPr/>
      </dsp:nvSpPr>
      <dsp:spPr>
        <a:xfrm>
          <a:off x="2628899" y="41588"/>
          <a:ext cx="736092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accent6">
                  <a:lumMod val="50000"/>
                </a:schemeClr>
              </a:solidFill>
              <a:effectLst/>
            </a:rPr>
            <a:t>1- اختر سلعة أو خدمة تبيعها.</a:t>
          </a:r>
          <a:endParaRPr lang="ar-BH" sz="2800" b="1" kern="1200" dirty="0">
            <a:solidFill>
              <a:schemeClr val="accent6">
                <a:lumMod val="50000"/>
              </a:schemeClr>
            </a:solidFill>
            <a:effectLst/>
          </a:endParaRPr>
        </a:p>
      </dsp:txBody>
      <dsp:txXfrm>
        <a:off x="2651956" y="64645"/>
        <a:ext cx="7314806" cy="426206"/>
      </dsp:txXfrm>
    </dsp:sp>
    <dsp:sp modelId="{E61758ED-B114-40D3-91B6-0ADB44261EBD}">
      <dsp:nvSpPr>
        <dsp:cNvPr id="0" name=""/>
        <dsp:cNvSpPr/>
      </dsp:nvSpPr>
      <dsp:spPr>
        <a:xfrm>
          <a:off x="0" y="1003508"/>
          <a:ext cx="10515600" cy="403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75FAC-8130-483F-A7CB-D28E76C9ADCA}">
      <dsp:nvSpPr>
        <dsp:cNvPr id="0" name=""/>
        <dsp:cNvSpPr/>
      </dsp:nvSpPr>
      <dsp:spPr>
        <a:xfrm>
          <a:off x="2628899" y="767349"/>
          <a:ext cx="736092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accent6">
                  <a:lumMod val="50000"/>
                </a:schemeClr>
              </a:solidFill>
              <a:effectLst/>
            </a:rPr>
            <a:t>2- </a:t>
          </a:r>
          <a:r>
            <a:rPr lang="ar-BH" sz="2800" b="1" u="sng" kern="1200" dirty="0" smtClean="0">
              <a:solidFill>
                <a:srgbClr val="0000FF"/>
              </a:solidFill>
              <a:effectLst/>
            </a:rPr>
            <a:t>أعرف ما إذا كان الناس سيشترون السلعة أم لا. </a:t>
          </a:r>
          <a:endParaRPr lang="ar-BH" sz="2800" b="1" u="sng" kern="1200" dirty="0">
            <a:solidFill>
              <a:srgbClr val="0000FF"/>
            </a:solidFill>
            <a:effectLst/>
          </a:endParaRPr>
        </a:p>
      </dsp:txBody>
      <dsp:txXfrm>
        <a:off x="2651956" y="790406"/>
        <a:ext cx="7314806" cy="426206"/>
      </dsp:txXfrm>
    </dsp:sp>
    <dsp:sp modelId="{5C7FAD6A-9A5A-4D3F-A9EF-5A20D04C9804}">
      <dsp:nvSpPr>
        <dsp:cNvPr id="0" name=""/>
        <dsp:cNvSpPr/>
      </dsp:nvSpPr>
      <dsp:spPr>
        <a:xfrm>
          <a:off x="0" y="1729268"/>
          <a:ext cx="10515600" cy="403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76E97E-8098-4420-9D59-8AEB96B92FC5}">
      <dsp:nvSpPr>
        <dsp:cNvPr id="0" name=""/>
        <dsp:cNvSpPr/>
      </dsp:nvSpPr>
      <dsp:spPr>
        <a:xfrm>
          <a:off x="2628899" y="1493108"/>
          <a:ext cx="736092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accent6">
                  <a:lumMod val="50000"/>
                </a:schemeClr>
              </a:solidFill>
              <a:effectLst/>
            </a:rPr>
            <a:t>3- </a:t>
          </a:r>
          <a:r>
            <a:rPr lang="ar-BH" sz="2800" b="1" u="sng" kern="1200" dirty="0" smtClean="0">
              <a:solidFill>
                <a:srgbClr val="0000FF"/>
              </a:solidFill>
              <a:effectLst/>
            </a:rPr>
            <a:t>قرر كيف سيعمل مشروعك الصغير.</a:t>
          </a:r>
          <a:endParaRPr lang="ar-BH" sz="2800" u="sng" kern="1200" dirty="0"/>
        </a:p>
      </dsp:txBody>
      <dsp:txXfrm>
        <a:off x="2651956" y="1516165"/>
        <a:ext cx="7314806" cy="426206"/>
      </dsp:txXfrm>
    </dsp:sp>
    <dsp:sp modelId="{4D7D4899-8413-4994-B5F7-A5D9C173D0B1}">
      <dsp:nvSpPr>
        <dsp:cNvPr id="0" name=""/>
        <dsp:cNvSpPr/>
      </dsp:nvSpPr>
      <dsp:spPr>
        <a:xfrm>
          <a:off x="0" y="2455028"/>
          <a:ext cx="10515600" cy="403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D8E97-9921-40FC-810C-5DB1B742435A}">
      <dsp:nvSpPr>
        <dsp:cNvPr id="0" name=""/>
        <dsp:cNvSpPr/>
      </dsp:nvSpPr>
      <dsp:spPr>
        <a:xfrm>
          <a:off x="2628899" y="2218868"/>
          <a:ext cx="736092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accent6">
                  <a:lumMod val="50000"/>
                </a:schemeClr>
              </a:solidFill>
              <a:effectLst/>
            </a:rPr>
            <a:t>4- احسب تكاليف المشروع.</a:t>
          </a:r>
          <a:endParaRPr lang="ar-BH" sz="2800" b="1" kern="1200" dirty="0">
            <a:solidFill>
              <a:schemeClr val="accent6">
                <a:lumMod val="50000"/>
              </a:schemeClr>
            </a:solidFill>
            <a:effectLst/>
          </a:endParaRPr>
        </a:p>
      </dsp:txBody>
      <dsp:txXfrm>
        <a:off x="2651956" y="2241925"/>
        <a:ext cx="7314806" cy="426206"/>
      </dsp:txXfrm>
    </dsp:sp>
    <dsp:sp modelId="{6C51C2AE-2770-4A82-9350-8FE229965927}">
      <dsp:nvSpPr>
        <dsp:cNvPr id="0" name=""/>
        <dsp:cNvSpPr/>
      </dsp:nvSpPr>
      <dsp:spPr>
        <a:xfrm>
          <a:off x="0" y="3180789"/>
          <a:ext cx="10515600" cy="403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8ACF1-35FD-4512-BA98-90325DE88CC7}">
      <dsp:nvSpPr>
        <dsp:cNvPr id="0" name=""/>
        <dsp:cNvSpPr/>
      </dsp:nvSpPr>
      <dsp:spPr>
        <a:xfrm>
          <a:off x="2628899" y="2944629"/>
          <a:ext cx="736092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accent6">
                  <a:lumMod val="50000"/>
                </a:schemeClr>
              </a:solidFill>
              <a:effectLst/>
            </a:rPr>
            <a:t>5- </a:t>
          </a:r>
          <a:r>
            <a:rPr lang="ar-BH" sz="2800" b="1" u="sng" kern="1200" dirty="0" smtClean="0">
              <a:solidFill>
                <a:srgbClr val="0000FF"/>
              </a:solidFill>
              <a:effectLst/>
            </a:rPr>
            <a:t>قدّر دخل مشروعك من المبيعات.</a:t>
          </a:r>
          <a:endParaRPr lang="ar-BH" sz="2800" u="sng" kern="1200" dirty="0"/>
        </a:p>
      </dsp:txBody>
      <dsp:txXfrm>
        <a:off x="2651956" y="2967686"/>
        <a:ext cx="7314806" cy="426206"/>
      </dsp:txXfrm>
    </dsp:sp>
    <dsp:sp modelId="{E99413F6-C46E-4CB7-9157-F311BD1E6D6B}">
      <dsp:nvSpPr>
        <dsp:cNvPr id="0" name=""/>
        <dsp:cNvSpPr/>
      </dsp:nvSpPr>
      <dsp:spPr>
        <a:xfrm>
          <a:off x="0" y="3906549"/>
          <a:ext cx="10515600" cy="403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1DF6D-D6AB-44C6-B414-F522DAE29352}">
      <dsp:nvSpPr>
        <dsp:cNvPr id="0" name=""/>
        <dsp:cNvSpPr/>
      </dsp:nvSpPr>
      <dsp:spPr>
        <a:xfrm>
          <a:off x="2628899" y="3670389"/>
          <a:ext cx="736092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accent6">
                  <a:lumMod val="50000"/>
                </a:schemeClr>
              </a:solidFill>
              <a:effectLst/>
            </a:rPr>
            <a:t>6- قرر هل فكرة المشروع جيدة؟</a:t>
          </a:r>
          <a:endParaRPr lang="ar-BH" sz="2800" b="1" kern="1200" dirty="0">
            <a:solidFill>
              <a:schemeClr val="accent6">
                <a:lumMod val="50000"/>
              </a:schemeClr>
            </a:solidFill>
            <a:effectLst/>
          </a:endParaRPr>
        </a:p>
      </dsp:txBody>
      <dsp:txXfrm>
        <a:off x="2651956" y="3693446"/>
        <a:ext cx="731480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E2E6186-B462-4A26-A6CE-06A969175E59}" type="datetimeFigureOut">
              <a:rPr lang="ar-BH" smtClean="0"/>
              <a:t>16/05/1443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674C5C3-9C00-4CA3-A366-9E08BCB513A1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208517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2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649121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3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106775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9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0493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3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4.xml"/><Relationship Id="rId4" Type="http://schemas.openxmlformats.org/officeDocument/2006/relationships/slide" Target="slide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50.xml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51.xml"/><Relationship Id="rId4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54.xml"/><Relationship Id="rId4" Type="http://schemas.openxmlformats.org/officeDocument/2006/relationships/image" Target="../media/image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55.xml"/><Relationship Id="rId4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58.xml"/><Relationship Id="rId4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3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40.xml"/><Relationship Id="rId4" Type="http://schemas.openxmlformats.org/officeDocument/2006/relationships/slide" Target="slide3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slide" Target="slide6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59.xml"/><Relationship Id="rId4" Type="http://schemas.openxmlformats.org/officeDocument/2006/relationships/image" Target="../media/image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4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slide" Target="slide43.xml"/><Relationship Id="rId4" Type="http://schemas.openxmlformats.org/officeDocument/2006/relationships/slide" Target="slide4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13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13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13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14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27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27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27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8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31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31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31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35.xml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9.xml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8.xml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9.xml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9.xml"/><Relationship Id="rId4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20.xml"/><Relationship Id="rId4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3.xml"/><Relationship Id="rId4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21.xml"/><Relationship Id="rId4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5.xml"/><Relationship Id="rId4" Type="http://schemas.openxmlformats.org/officeDocument/2006/relationships/image" Target="../media/image1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24.xml"/><Relationship Id="rId4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6.xml"/><Relationship Id="rId4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25.xml"/><Relationship Id="rId4" Type="http://schemas.openxmlformats.org/officeDocument/2006/relationships/image" Target="../media/image1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7.xml"/><Relationship Id="rId4" Type="http://schemas.openxmlformats.org/officeDocument/2006/relationships/image" Target="../media/image1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26.xml"/><Relationship Id="rId4" Type="http://schemas.openxmlformats.org/officeDocument/2006/relationships/image" Target="../media/image1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3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30.xml"/><Relationship Id="rId4" Type="http://schemas.openxmlformats.org/officeDocument/2006/relationships/image" Target="../media/image1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slide" Target="slide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46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image" Target="../media/image7.jpg"/><Relationship Id="rId4" Type="http://schemas.openxmlformats.org/officeDocument/2006/relationships/slide" Target="slide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xmlns="" id="{80FC2BA2-1784-47BC-9AA3-D9B07BA9F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1" y="1957115"/>
            <a:ext cx="2987647" cy="3981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Google Shape;184;p11">
            <a:extLst>
              <a:ext uri="{FF2B5EF4-FFF2-40B4-BE49-F238E27FC236}">
                <a16:creationId xmlns:a16="http://schemas.microsoft.com/office/drawing/2014/main" xmlns="" id="{E348C8AE-F171-4B6E-B458-CBF436CB043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858683" y="2851636"/>
            <a:ext cx="9333317" cy="1913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ar-SA" sz="5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المشروعات الصغيرة وريادة الأعمال</a:t>
            </a:r>
            <a: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r>
              <a:rPr lang="ar-SA" sz="6600" b="1" dirty="0">
                <a:solidFill>
                  <a:srgbClr val="FF9800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>ادر 215 / </a:t>
            </a:r>
            <a:r>
              <a:rPr lang="ar-SA" sz="6600" b="1" dirty="0" smtClean="0">
                <a:solidFill>
                  <a:srgbClr val="FF9800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>80</a:t>
            </a:r>
            <a:r>
              <a:rPr lang="ar-BH" sz="6600" b="1" smtClean="0">
                <a:solidFill>
                  <a:srgbClr val="FF9800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>6</a:t>
            </a:r>
            <a:r>
              <a:rPr lang="ar-SA" sz="6600" b="1" smtClean="0">
                <a:solidFill>
                  <a:srgbClr val="FF9800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> </a:t>
            </a:r>
            <a:r>
              <a:rPr lang="ar-SA" sz="6600" b="1" dirty="0">
                <a:solidFill>
                  <a:srgbClr val="FF9800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>/ 808</a:t>
            </a:r>
            <a: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endParaRPr sz="7200" b="1" dirty="0">
              <a:solidFill>
                <a:srgbClr val="FF9800"/>
              </a:solidFill>
              <a:latin typeface="Al-Mateen" panose="02060803050605020204" pitchFamily="18" charset="-78"/>
              <a:cs typeface="Al-Mateen" panose="02060803050605020204" pitchFamily="18" charset="-78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E6CF32F2-4A4A-40C9-9613-0F71E05F8DB5}"/>
              </a:ext>
            </a:extLst>
          </p:cNvPr>
          <p:cNvSpPr/>
          <p:nvPr/>
        </p:nvSpPr>
        <p:spPr>
          <a:xfrm>
            <a:off x="4104975" y="5280055"/>
            <a:ext cx="6649577" cy="1384995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مسار التوحيد الفصل الدراسي الثاني – الثالث الثانوي (تجاري)</a:t>
            </a:r>
          </a:p>
          <a:p>
            <a:pPr algn="ctr"/>
            <a:r>
              <a:rPr lang="ar-SA" sz="2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مسار الفني والمهني (التلمذة) -  الفصل الدراسي الثاني</a:t>
            </a:r>
          </a:p>
          <a:p>
            <a:pPr algn="ctr"/>
            <a:r>
              <a:rPr lang="ar-SA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مسار الفني والمهني (الصناعي) - الفصل الدراسي الأول والثاني</a:t>
            </a:r>
            <a:endParaRPr lang="en-US" sz="2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880315" y="2301282"/>
            <a:ext cx="7237927" cy="3400023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BH" sz="4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</a:rPr>
              <a:t>ما أبرز </a:t>
            </a:r>
            <a:r>
              <a:rPr lang="ar-BH" sz="4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</a:rPr>
              <a:t>المصاعب التي تواجهها المشروعات الصغيرة من الناحية </a:t>
            </a:r>
            <a:r>
              <a:rPr lang="ar-BH" sz="4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</a:rPr>
              <a:t>القانونية </a:t>
            </a:r>
            <a:r>
              <a:rPr lang="ar-BH" sz="4000" dirty="0" smtClean="0">
                <a:solidFill>
                  <a:schemeClr val="accent4">
                    <a:lumMod val="50000"/>
                  </a:schemeClr>
                </a:solidFill>
              </a:rPr>
              <a:t>؟</a:t>
            </a:r>
            <a:endParaRPr lang="ar-BH" sz="4000" b="1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464120" y="1126953"/>
            <a:ext cx="3696237" cy="1336228"/>
          </a:xfrm>
          <a:prstGeom prst="clou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فكِر و ابحث </a:t>
            </a:r>
            <a:endParaRPr lang="ar-BH" sz="4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24322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 bwMode="auto">
          <a:xfrm>
            <a:off x="267851" y="395041"/>
            <a:ext cx="11827055" cy="61555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000" b="1" dirty="0" smtClean="0">
                <a:solidFill>
                  <a:schemeClr val="bg1"/>
                </a:solidFill>
                <a:latin typeface="Arial" pitchFamily="34" charset="0"/>
              </a:rPr>
              <a:t>أبرز المصاعب التي تواجهها المشروعات الصغيرة من الناحية القانونية</a:t>
            </a:r>
            <a:endParaRPr lang="ar-BH" sz="40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3015238"/>
              </p:ext>
            </p:extLst>
          </p:nvPr>
        </p:nvGraphicFramePr>
        <p:xfrm>
          <a:off x="296213" y="2421228"/>
          <a:ext cx="11556599" cy="2305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361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 bwMode="auto">
          <a:xfrm>
            <a:off x="257577" y="425864"/>
            <a:ext cx="11827055" cy="61555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000" b="1" dirty="0" smtClean="0">
                <a:solidFill>
                  <a:schemeClr val="bg1"/>
                </a:solidFill>
                <a:latin typeface="Arial" pitchFamily="34" charset="0"/>
              </a:rPr>
              <a:t>نقاط هامة يجب الأخذ بها عند تأسيس المشروع</a:t>
            </a:r>
            <a:endParaRPr lang="ar-BH" sz="40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391" y="1117844"/>
            <a:ext cx="12127609" cy="5324262"/>
            <a:chOff x="64391" y="1117844"/>
            <a:chExt cx="12127609" cy="5324262"/>
          </a:xfrm>
        </p:grpSpPr>
        <p:sp>
          <p:nvSpPr>
            <p:cNvPr id="6" name="Oval 5"/>
            <p:cNvSpPr/>
            <p:nvPr/>
          </p:nvSpPr>
          <p:spPr>
            <a:xfrm>
              <a:off x="6666963" y="1117844"/>
              <a:ext cx="5525037" cy="21250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800" b="1" dirty="0" smtClean="0">
                  <a:solidFill>
                    <a:schemeClr val="tx1"/>
                  </a:solidFill>
                </a:rPr>
                <a:t>1. دراسة الأوضاع القانونية للمشروع و إثبات الملكية (مُلكية فردية أو مساهمة ..الخ).</a:t>
              </a:r>
              <a:endParaRPr lang="ar-BH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811892" y="2856491"/>
              <a:ext cx="5525037" cy="21250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BH" sz="2800" b="1" dirty="0" smtClean="0">
                  <a:solidFill>
                    <a:schemeClr val="tx1"/>
                  </a:solidFill>
                </a:rPr>
                <a:t>2. استخراج التراخيص والتصاريح اللازمة وعدم التأجيل.</a:t>
              </a:r>
              <a:endParaRPr lang="ar-BH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4391" y="4317092"/>
              <a:ext cx="5525037" cy="21250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BH" sz="2800" b="1" dirty="0" smtClean="0">
                  <a:solidFill>
                    <a:schemeClr val="tx1"/>
                  </a:solidFill>
                </a:rPr>
                <a:t>3. وجود قاعدة بيانات للمستهلكين.</a:t>
              </a:r>
              <a:endParaRPr lang="ar-BH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961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202967" y="1984058"/>
            <a:ext cx="11839073" cy="1387000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 smtClean="0">
                <a:solidFill>
                  <a:schemeClr val="tx1"/>
                </a:solidFill>
                <a:latin typeface="Arial" pitchFamily="34" charset="0"/>
              </a:rPr>
              <a:t>جميع ما يلي من أبرز المصاعب التي تواجهها المشروعات الصغيرة من الناحية القانونية، </a:t>
            </a:r>
            <a:r>
              <a:rPr lang="ar-BH" sz="3200" b="1" u="sng" dirty="0" smtClean="0">
                <a:solidFill>
                  <a:schemeClr val="tx1"/>
                </a:solidFill>
                <a:latin typeface="Arial" pitchFamily="34" charset="0"/>
              </a:rPr>
              <a:t>ما عدا</a:t>
            </a:r>
            <a:r>
              <a:rPr lang="ar-BH" sz="3200" b="1" dirty="0" smtClean="0">
                <a:solidFill>
                  <a:schemeClr val="tx1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52860" y="721513"/>
            <a:ext cx="4400866" cy="707886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8477"/>
            <a:ext cx="1531513" cy="1531513"/>
          </a:xfrm>
          <a:prstGeom prst="rect">
            <a:avLst/>
          </a:prstGeom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6859776" y="3803015"/>
            <a:ext cx="4138781" cy="9683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</a:rPr>
              <a:t>1- رأس المال غير كافي.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hlinkClick r:id="rId5" action="ppaction://hlinksldjump"/>
          </p:cNvPr>
          <p:cNvSpPr/>
          <p:nvPr/>
        </p:nvSpPr>
        <p:spPr>
          <a:xfrm>
            <a:off x="929055" y="5091274"/>
            <a:ext cx="4138781" cy="9683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</a:rPr>
              <a:t>4- رسم </a:t>
            </a:r>
            <a:r>
              <a:rPr lang="ar-BH" sz="2800" b="1" dirty="0">
                <a:solidFill>
                  <a:schemeClr val="tx1"/>
                </a:solidFill>
              </a:rPr>
              <a:t>النظام </a:t>
            </a:r>
            <a:r>
              <a:rPr lang="ar-BH" sz="2800" b="1" dirty="0" smtClean="0">
                <a:solidFill>
                  <a:schemeClr val="tx1"/>
                </a:solidFill>
              </a:rPr>
              <a:t>القانوني الذي يحكم الشركة.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hlinkClick r:id="rId6" action="ppaction://hlinksldjump"/>
          </p:cNvPr>
          <p:cNvSpPr/>
          <p:nvPr/>
        </p:nvSpPr>
        <p:spPr>
          <a:xfrm>
            <a:off x="6859776" y="5091273"/>
            <a:ext cx="4138781" cy="96835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</a:rPr>
              <a:t>3- الاتفاق </a:t>
            </a:r>
            <a:r>
              <a:rPr lang="ar-BH" sz="2800" b="1" dirty="0">
                <a:solidFill>
                  <a:schemeClr val="tx1"/>
                </a:solidFill>
              </a:rPr>
              <a:t>بين </a:t>
            </a:r>
            <a:r>
              <a:rPr lang="ar-BH" sz="2800" b="1" dirty="0" smtClean="0">
                <a:solidFill>
                  <a:schemeClr val="tx1"/>
                </a:solidFill>
              </a:rPr>
              <a:t>الشركاء.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hlinkClick r:id="rId7" action="ppaction://hlinksldjump"/>
          </p:cNvPr>
          <p:cNvSpPr/>
          <p:nvPr/>
        </p:nvSpPr>
        <p:spPr>
          <a:xfrm>
            <a:off x="929055" y="3805491"/>
            <a:ext cx="4138781" cy="96835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BH" sz="2800" b="1" dirty="0" smtClean="0">
                <a:solidFill>
                  <a:schemeClr val="tx1"/>
                </a:solidFill>
              </a:rPr>
              <a:t>2- الصيغة </a:t>
            </a:r>
            <a:r>
              <a:rPr lang="ar-BH" sz="2800" b="1" dirty="0">
                <a:solidFill>
                  <a:schemeClr val="tx1"/>
                </a:solidFill>
              </a:rPr>
              <a:t>التأسيسية </a:t>
            </a:r>
            <a:r>
              <a:rPr lang="ar-BH" sz="2800" b="1" dirty="0" smtClean="0">
                <a:solidFill>
                  <a:schemeClr val="tx1"/>
                </a:solidFill>
              </a:rPr>
              <a:t>للعقود.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33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80315" y="1126953"/>
            <a:ext cx="8280042" cy="4574352"/>
            <a:chOff x="1880315" y="1126953"/>
            <a:chExt cx="8280042" cy="4574352"/>
          </a:xfrm>
        </p:grpSpPr>
        <p:sp>
          <p:nvSpPr>
            <p:cNvPr id="5" name="Cloud 4"/>
            <p:cNvSpPr/>
            <p:nvPr/>
          </p:nvSpPr>
          <p:spPr>
            <a:xfrm>
              <a:off x="1880315" y="2301282"/>
              <a:ext cx="7237927" cy="3400023"/>
            </a:xfrm>
            <a:prstGeom prst="clou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>
                <a:defRPr/>
              </a:pPr>
              <a:r>
                <a:rPr lang="ar-BH" sz="4000" b="1" dirty="0" smtClean="0">
                  <a:solidFill>
                    <a:schemeClr val="accent4">
                      <a:lumMod val="50000"/>
                    </a:schemeClr>
                  </a:solidFill>
                  <a:latin typeface="Arial" pitchFamily="34" charset="0"/>
                </a:rPr>
                <a:t>ماذا تعرف عن </a:t>
              </a:r>
              <a:r>
                <a:rPr lang="ar-BH" sz="4000" b="1" dirty="0">
                  <a:solidFill>
                    <a:schemeClr val="accent4">
                      <a:lumMod val="50000"/>
                    </a:schemeClr>
                  </a:solidFill>
                  <a:latin typeface="Arial" pitchFamily="34" charset="0"/>
                </a:rPr>
                <a:t>دراسة الجدوى الاقتصادية للمشروعات </a:t>
              </a:r>
              <a:r>
                <a:rPr lang="ar-BH" sz="4000" b="1" dirty="0" smtClean="0">
                  <a:solidFill>
                    <a:schemeClr val="accent4">
                      <a:lumMod val="50000"/>
                    </a:schemeClr>
                  </a:solidFill>
                  <a:latin typeface="Arial" pitchFamily="34" charset="0"/>
                </a:rPr>
                <a:t>الصغيرة</a:t>
              </a:r>
              <a:r>
                <a:rPr lang="ar-BH" sz="4000" b="1" dirty="0" smtClean="0">
                  <a:ln w="11430"/>
                  <a:solidFill>
                    <a:schemeClr val="accent4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</a:rPr>
                <a:t>؟</a:t>
              </a:r>
              <a:endParaRPr lang="ar-BH" sz="40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6" name="Cloud 5"/>
            <p:cNvSpPr/>
            <p:nvPr/>
          </p:nvSpPr>
          <p:spPr>
            <a:xfrm>
              <a:off x="6464120" y="1126953"/>
              <a:ext cx="3696237" cy="1336228"/>
            </a:xfrm>
            <a:prstGeom prst="cloud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BH" sz="40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فكِر و ابحث </a:t>
              </a:r>
              <a:endParaRPr lang="ar-BH" sz="4000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264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89388"/>
            <a:ext cx="10515600" cy="1723709"/>
          </a:xfr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rtl="1"/>
            <a:r>
              <a:rPr lang="ar-BH" sz="3600" b="1" dirty="0" smtClean="0"/>
              <a:t>عملية جمع المعلومات عن مشروع مقترح، ومن ثم تحليله؛ لمعرفة إمكانية التنفيذ وتقليل المخاطر وربحية المشروع، وبالتالي يجب معرفة مدى نجاح هذا المشروع أو خسارته.</a:t>
            </a:r>
            <a:endParaRPr lang="en-US" sz="3600" b="1" dirty="0"/>
          </a:p>
        </p:txBody>
      </p:sp>
      <p:sp>
        <p:nvSpPr>
          <p:cNvPr id="4" name="Title 9"/>
          <p:cNvSpPr txBox="1">
            <a:spLocks/>
          </p:cNvSpPr>
          <p:nvPr/>
        </p:nvSpPr>
        <p:spPr bwMode="auto">
          <a:xfrm>
            <a:off x="257577" y="425864"/>
            <a:ext cx="11827055" cy="61555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000" b="1" dirty="0" smtClean="0">
                <a:solidFill>
                  <a:schemeClr val="bg1"/>
                </a:solidFill>
                <a:latin typeface="Arial" pitchFamily="34" charset="0"/>
              </a:rPr>
              <a:t>دراسة الجدوى الاقتصادية للمشروعات الصغيرة</a:t>
            </a:r>
            <a:endParaRPr lang="ar-BH" sz="40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8139819" y="1689448"/>
            <a:ext cx="3579397" cy="553998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الجدوى الاقتصادية:</a:t>
            </a:r>
            <a:endParaRPr lang="ar-BH" sz="2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420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78521510"/>
              </p:ext>
            </p:extLst>
          </p:nvPr>
        </p:nvGraphicFramePr>
        <p:xfrm>
          <a:off x="-167424" y="1690687"/>
          <a:ext cx="12195734" cy="4079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9"/>
          <p:cNvSpPr txBox="1">
            <a:spLocks/>
          </p:cNvSpPr>
          <p:nvPr/>
        </p:nvSpPr>
        <p:spPr bwMode="auto">
          <a:xfrm>
            <a:off x="257577" y="425864"/>
            <a:ext cx="11827055" cy="61555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000" b="1" dirty="0" smtClean="0">
                <a:solidFill>
                  <a:schemeClr val="bg1"/>
                </a:solidFill>
                <a:latin typeface="Arial" pitchFamily="34" charset="0"/>
              </a:rPr>
              <a:t>دراسة الجدوى الاقتصادية للمشروعات الصغيرة</a:t>
            </a:r>
            <a:endParaRPr lang="ar-BH" sz="40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011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80315" y="1126953"/>
            <a:ext cx="8280042" cy="4574352"/>
            <a:chOff x="1880315" y="1126953"/>
            <a:chExt cx="8280042" cy="4574352"/>
          </a:xfrm>
        </p:grpSpPr>
        <p:sp>
          <p:nvSpPr>
            <p:cNvPr id="5" name="Cloud 4"/>
            <p:cNvSpPr/>
            <p:nvPr/>
          </p:nvSpPr>
          <p:spPr>
            <a:xfrm>
              <a:off x="1880315" y="2301282"/>
              <a:ext cx="7237927" cy="3400023"/>
            </a:xfrm>
            <a:prstGeom prst="clou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>
                <a:defRPr/>
              </a:pPr>
              <a:r>
                <a:rPr lang="ar-BH" sz="4000" b="1" dirty="0" smtClean="0">
                  <a:solidFill>
                    <a:schemeClr val="accent4">
                      <a:lumMod val="50000"/>
                    </a:schemeClr>
                  </a:solidFill>
                  <a:latin typeface="Arial" pitchFamily="34" charset="0"/>
                </a:rPr>
                <a:t>كصاحب فكرة مشروع صغير، لماذا من المهم عمل جدوى اقتصادية لمشروعك؟</a:t>
              </a:r>
              <a:endParaRPr lang="ar-BH" sz="40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6" name="Cloud 5"/>
            <p:cNvSpPr/>
            <p:nvPr/>
          </p:nvSpPr>
          <p:spPr>
            <a:xfrm>
              <a:off x="6464120" y="1126953"/>
              <a:ext cx="3696237" cy="1336228"/>
            </a:xfrm>
            <a:prstGeom prst="cloud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BH" sz="40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فكِر و ابحث </a:t>
              </a:r>
              <a:endParaRPr lang="ar-BH" sz="4000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7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3985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 bwMode="auto">
          <a:xfrm>
            <a:off x="257577" y="425864"/>
            <a:ext cx="11827055" cy="61555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000" b="1" dirty="0" smtClean="0">
                <a:solidFill>
                  <a:schemeClr val="bg1"/>
                </a:solidFill>
                <a:latin typeface="Arial" pitchFamily="34" charset="0"/>
              </a:rPr>
              <a:t>دراسة الجدوى الاقتصادية للمشروعات الصغيرة</a:t>
            </a:r>
            <a:endParaRPr lang="ar-BH" sz="40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392822"/>
            <a:ext cx="10648308" cy="1251097"/>
          </a:xfrm>
          <a:prstGeom prst="rect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BH" sz="3600" b="1" dirty="0" smtClean="0"/>
              <a:t>الوصول إلى قرار مدروس بقبول أو رفض المشروع الاستثماري من خلال معرفة العائد (الأرباح) المتوقعة منه.</a:t>
            </a:r>
            <a:endParaRPr lang="en-US" sz="3600" b="1" dirty="0"/>
          </a:p>
        </p:txBody>
      </p:sp>
      <p:sp>
        <p:nvSpPr>
          <p:cNvPr id="6" name="Title 9"/>
          <p:cNvSpPr txBox="1">
            <a:spLocks/>
          </p:cNvSpPr>
          <p:nvPr/>
        </p:nvSpPr>
        <p:spPr bwMode="auto">
          <a:xfrm>
            <a:off x="6010382" y="1924730"/>
            <a:ext cx="5729384" cy="553998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r">
              <a:defRPr/>
            </a:pPr>
            <a:r>
              <a:rPr lang="ar-BH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الهدف من دراسة الجدوى الاقتصادية:</a:t>
            </a:r>
            <a:endParaRPr lang="ar-BH" sz="2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581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760018"/>
              </p:ext>
            </p:extLst>
          </p:nvPr>
        </p:nvGraphicFramePr>
        <p:xfrm>
          <a:off x="233756" y="2704451"/>
          <a:ext cx="11730716" cy="2445269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84356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950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7929"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u="sng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التعريف</a:t>
                      </a:r>
                      <a:endParaRPr lang="ar-BH" sz="2400" b="1" u="sng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u="sng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المصطلح</a:t>
                      </a:r>
                      <a:endParaRPr lang="ar-BH" sz="2400" b="1" u="sng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3929">
                <a:tc>
                  <a:txBody>
                    <a:bodyPr/>
                    <a:lstStyle/>
                    <a:p>
                      <a:pPr algn="r" rtl="1"/>
                      <a:r>
                        <a:rPr lang="ar-BH" sz="2400" b="1" dirty="0" smtClean="0"/>
                        <a:t>الوصول إلى قرار مدروس بقبول أو رفض المشروع الاستثماري من خلال معرفة العائد (الأرباح) المتوقعة منه.</a:t>
                      </a:r>
                      <a:endParaRPr lang="ar-B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BH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4140">
                <a:tc>
                  <a:txBody>
                    <a:bodyPr/>
                    <a:lstStyle/>
                    <a:p>
                      <a:pPr algn="r" rtl="1"/>
                      <a:r>
                        <a:rPr lang="ar-BH" sz="2400" b="1" dirty="0" smtClean="0"/>
                        <a:t>عملية جمع المعلومات عن مشروع مقترح، ومن ثم تحليله لمعرفة إمكانية التنفيذ وتقليل المخاطر وربحية المشروع لمعرفة مدى نجاح هذا المشروع أو خسارته.</a:t>
                      </a:r>
                      <a:endParaRPr lang="ar-B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BH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Plaque 7"/>
          <p:cNvSpPr/>
          <p:nvPr/>
        </p:nvSpPr>
        <p:spPr bwMode="auto">
          <a:xfrm>
            <a:off x="233756" y="1896638"/>
            <a:ext cx="11839073" cy="601863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600" b="1" dirty="0" smtClean="0">
                <a:solidFill>
                  <a:schemeClr val="tx1"/>
                </a:solidFill>
                <a:latin typeface="Arial" pitchFamily="34" charset="0"/>
              </a:rPr>
              <a:t>حدد المصطلح في كلٍ مما يأتي:</a:t>
            </a:r>
          </a:p>
        </p:txBody>
      </p:sp>
      <p:sp>
        <p:nvSpPr>
          <p:cNvPr id="9" name="Title 9"/>
          <p:cNvSpPr txBox="1">
            <a:spLocks/>
          </p:cNvSpPr>
          <p:nvPr/>
        </p:nvSpPr>
        <p:spPr bwMode="auto">
          <a:xfrm>
            <a:off x="3952860" y="722174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8477"/>
            <a:ext cx="1531513" cy="1531513"/>
          </a:xfrm>
          <a:prstGeom prst="rect">
            <a:avLst/>
          </a:prstGeom>
        </p:spPr>
      </p:pic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9750890" y="5578738"/>
            <a:ext cx="204849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تأكد من إجابتك</a:t>
            </a:r>
            <a:endParaRPr lang="en-GB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61735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3644592" y="6525671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: Rounded Corners 11">
            <a:extLst>
              <a:ext uri="{FF2B5EF4-FFF2-40B4-BE49-F238E27FC236}">
                <a16:creationId xmlns:a16="http://schemas.microsoft.com/office/drawing/2014/main" xmlns="" id="{9C563A6F-19A4-4EB5-A8F4-7A81909772B4}"/>
              </a:ext>
            </a:extLst>
          </p:cNvPr>
          <p:cNvSpPr/>
          <p:nvPr/>
        </p:nvSpPr>
        <p:spPr>
          <a:xfrm>
            <a:off x="3075679" y="1524847"/>
            <a:ext cx="9786024" cy="4426085"/>
          </a:xfrm>
          <a:prstGeom prst="roundRect">
            <a:avLst>
              <a:gd name="adj" fmla="val 479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DB129F3B-4318-4276-9172-A69D0CE68DC4}"/>
              </a:ext>
            </a:extLst>
          </p:cNvPr>
          <p:cNvSpPr/>
          <p:nvPr/>
        </p:nvSpPr>
        <p:spPr>
          <a:xfrm>
            <a:off x="5563067" y="1663070"/>
            <a:ext cx="44038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الوحدة </a:t>
            </a:r>
            <a:r>
              <a:rPr lang="ar-BH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السابعة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PT Bold Heading" panose="02010400000000000000" pitchFamily="2" charset="-78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EC6BC269-0A23-470E-AA67-B36AF0F5E8F0}"/>
              </a:ext>
            </a:extLst>
          </p:cNvPr>
          <p:cNvSpPr/>
          <p:nvPr/>
        </p:nvSpPr>
        <p:spPr>
          <a:xfrm>
            <a:off x="3140072" y="2612034"/>
            <a:ext cx="9116599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0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المتطلبات الإدارية والقانونية للمشروع</a:t>
            </a:r>
            <a:endParaRPr lang="en-US" sz="5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xmlns="" id="{64891092-81C5-4E67-BFD6-A8E105C954F7}"/>
              </a:ext>
            </a:extLst>
          </p:cNvPr>
          <p:cNvSpPr/>
          <p:nvPr/>
        </p:nvSpPr>
        <p:spPr>
          <a:xfrm>
            <a:off x="6060737" y="4253381"/>
            <a:ext cx="32752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الفصل </a:t>
            </a:r>
            <a:r>
              <a:rPr lang="ar-BH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التاسع</a:t>
            </a:r>
            <a:endParaRPr lang="ar-SA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PT Bold Heading" panose="02010400000000000000" pitchFamily="2" charset="-78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xmlns="" id="{18AFB4F9-8863-43B3-A873-430AA71FE991}"/>
              </a:ext>
            </a:extLst>
          </p:cNvPr>
          <p:cNvSpPr/>
          <p:nvPr/>
        </p:nvSpPr>
        <p:spPr>
          <a:xfrm>
            <a:off x="3248352" y="5084378"/>
            <a:ext cx="86982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8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ea typeface="Monotype Koufi" pitchFamily="2" charset="-78"/>
                <a:cs typeface="Sakkal Majalla" panose="02000000000000000000" pitchFamily="2" charset="-78"/>
              </a:rPr>
              <a:t>ما متطلبات مشروعي الصغير الإدارية والقانونية؟</a:t>
            </a:r>
            <a:endParaRPr lang="en-US" sz="48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ea typeface="Monotype Koufi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169943" y="3042921"/>
            <a:ext cx="2819400" cy="3629065"/>
            <a:chOff x="744444" y="4372264"/>
            <a:chExt cx="1790577" cy="2320041"/>
          </a:xfrm>
        </p:grpSpPr>
        <p:pic>
          <p:nvPicPr>
            <p:cNvPr id="12" name="Picture 12">
              <a:extLst>
                <a:ext uri="{FF2B5EF4-FFF2-40B4-BE49-F238E27FC236}">
                  <a16:creationId xmlns:a16="http://schemas.microsoft.com/office/drawing/2014/main" xmlns="" id="{542C6F32-1335-4B09-AEF4-58DA81420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444" y="4372264"/>
              <a:ext cx="1790577" cy="232004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xmlns="" id="{9DC9F84D-6B5E-4410-9231-2B48E12F6324}"/>
                </a:ext>
              </a:extLst>
            </p:cNvPr>
            <p:cNvSpPr/>
            <p:nvPr/>
          </p:nvSpPr>
          <p:spPr>
            <a:xfrm>
              <a:off x="744444" y="6154110"/>
              <a:ext cx="1790577" cy="39919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dirty="0">
                  <a:cs typeface="PT Bold Heading" panose="02010400000000000000" pitchFamily="2" charset="-78"/>
                </a:rPr>
                <a:t>الصفحات من </a:t>
              </a:r>
              <a:r>
                <a:rPr lang="ar-BH" sz="2400" dirty="0" smtClean="0">
                  <a:cs typeface="PT Bold Heading" panose="02010400000000000000" pitchFamily="2" charset="-78"/>
                </a:rPr>
                <a:t>123-131</a:t>
              </a:r>
              <a:endParaRPr lang="ar-SA" sz="2400" dirty="0">
                <a:cs typeface="PT Bold Heading" panose="02010400000000000000" pitchFamily="2" charset="-78"/>
              </a:endParaRPr>
            </a:p>
          </p:txBody>
        </p:sp>
      </p:grpSp>
      <p:pic>
        <p:nvPicPr>
          <p:cNvPr id="1026" name="Picture 2" descr="ترجمة قانونية | مستقل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" y="15416"/>
            <a:ext cx="3497584" cy="269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61646" y="1984058"/>
            <a:ext cx="12089257" cy="1387000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 smtClean="0">
                <a:solidFill>
                  <a:schemeClr val="tx1"/>
                </a:solidFill>
                <a:latin typeface="Arial" pitchFamily="34" charset="0"/>
              </a:rPr>
              <a:t>تساعد الجدوى الاقتصادية على الوصول إلى قرار نهائي بقبول فكرة المشروع أو رفضها.</a:t>
            </a: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52860" y="722174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79" y="3926379"/>
            <a:ext cx="1656506" cy="1479812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725" y="4087048"/>
            <a:ext cx="1504279" cy="14913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8477"/>
            <a:ext cx="1531513" cy="1531513"/>
          </a:xfrm>
          <a:prstGeom prst="rect">
            <a:avLst/>
          </a:prstGeom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980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202967" y="1984058"/>
            <a:ext cx="11839073" cy="1387000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 smtClean="0">
                <a:solidFill>
                  <a:schemeClr val="tx1"/>
                </a:solidFill>
                <a:latin typeface="Arial" pitchFamily="34" charset="0"/>
              </a:rPr>
              <a:t>لا بد من عمل دراسة الجدوى بعد تنفيذ المشروع وبدء العمل فيه على أرض الواقع.</a:t>
            </a: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52860" y="722174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79" y="3926379"/>
            <a:ext cx="1656506" cy="1479812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725" y="4087048"/>
            <a:ext cx="1504279" cy="14913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8477"/>
            <a:ext cx="1531513" cy="1531513"/>
          </a:xfrm>
          <a:prstGeom prst="rect">
            <a:avLst/>
          </a:prstGeom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057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80315" y="1126953"/>
            <a:ext cx="8280042" cy="4574352"/>
            <a:chOff x="1880315" y="1126953"/>
            <a:chExt cx="8280042" cy="4574352"/>
          </a:xfrm>
        </p:grpSpPr>
        <p:sp>
          <p:nvSpPr>
            <p:cNvPr id="5" name="Cloud 4"/>
            <p:cNvSpPr/>
            <p:nvPr/>
          </p:nvSpPr>
          <p:spPr>
            <a:xfrm>
              <a:off x="1880315" y="2301282"/>
              <a:ext cx="7237927" cy="3400023"/>
            </a:xfrm>
            <a:prstGeom prst="clou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>
                <a:defRPr/>
              </a:pPr>
              <a:r>
                <a:rPr lang="ar-BH" sz="4000" b="1" dirty="0" smtClean="0">
                  <a:solidFill>
                    <a:schemeClr val="accent4">
                      <a:lumMod val="50000"/>
                    </a:schemeClr>
                  </a:solidFill>
                  <a:latin typeface="Arial" pitchFamily="34" charset="0"/>
                </a:rPr>
                <a:t>هل يمكنك تخمين أو البحث عن خطوات عمل الجدوى الاقتصادية؟</a:t>
              </a:r>
              <a:endParaRPr lang="ar-BH" sz="40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6" name="Cloud 5"/>
            <p:cNvSpPr/>
            <p:nvPr/>
          </p:nvSpPr>
          <p:spPr>
            <a:xfrm>
              <a:off x="6464120" y="1126953"/>
              <a:ext cx="3696237" cy="1336228"/>
            </a:xfrm>
            <a:prstGeom prst="cloud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BH" sz="40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فكِر و ابحث </a:t>
              </a:r>
              <a:endParaRPr lang="ar-BH" sz="4000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7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835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542021"/>
              </p:ext>
            </p:extLst>
          </p:nvPr>
        </p:nvGraphicFramePr>
        <p:xfrm>
          <a:off x="396410" y="1650964"/>
          <a:ext cx="1149078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9"/>
          <p:cNvSpPr txBox="1">
            <a:spLocks/>
          </p:cNvSpPr>
          <p:nvPr/>
        </p:nvSpPr>
        <p:spPr bwMode="auto">
          <a:xfrm>
            <a:off x="257577" y="425864"/>
            <a:ext cx="11827055" cy="61555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000" b="1" dirty="0" smtClean="0">
                <a:solidFill>
                  <a:schemeClr val="bg1"/>
                </a:solidFill>
                <a:latin typeface="Arial" pitchFamily="34" charset="0"/>
              </a:rPr>
              <a:t>الخطوات الست اللازمة لدراسة الجدوى للمشروعات الصغيرة</a:t>
            </a:r>
            <a:endParaRPr lang="ar-BH" sz="40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149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1" y="1984058"/>
            <a:ext cx="12192000" cy="1387000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100" b="1" dirty="0" smtClean="0">
                <a:solidFill>
                  <a:schemeClr val="tx1"/>
                </a:solidFill>
                <a:latin typeface="Arial" pitchFamily="34" charset="0"/>
              </a:rPr>
              <a:t>الخطوة الأولى في دراسة الجدوى لا بد من الاستطلاع والتفكير حول فكرة المشروع المناسبة.</a:t>
            </a: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52860" y="722174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79" y="3926379"/>
            <a:ext cx="1656506" cy="1479812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725" y="4087048"/>
            <a:ext cx="1504279" cy="14913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8477"/>
            <a:ext cx="1531513" cy="1531513"/>
          </a:xfrm>
          <a:prstGeom prst="rect">
            <a:avLst/>
          </a:prstGeom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578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202967" y="1984058"/>
            <a:ext cx="11839073" cy="1387000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000" b="1" dirty="0" smtClean="0">
                <a:solidFill>
                  <a:schemeClr val="tx1"/>
                </a:solidFill>
                <a:latin typeface="Arial" pitchFamily="34" charset="0"/>
              </a:rPr>
              <a:t>ليس من الضروري أثناء دراسة الجدوى أن تتخذ قرارًا مدروسًا حول كيفية تشغيل المشروع.</a:t>
            </a: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52860" y="722174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79" y="3926379"/>
            <a:ext cx="1656506" cy="1479812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725" y="4087048"/>
            <a:ext cx="1504279" cy="14913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8477"/>
            <a:ext cx="1531513" cy="1531513"/>
          </a:xfrm>
          <a:prstGeom prst="rect">
            <a:avLst/>
          </a:prstGeom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470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202967" y="1984058"/>
            <a:ext cx="11839073" cy="1387000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 smtClean="0">
                <a:solidFill>
                  <a:schemeClr val="tx1"/>
                </a:solidFill>
                <a:latin typeface="Arial" pitchFamily="34" charset="0"/>
              </a:rPr>
              <a:t>تسهم الجدوى الاقتصادية في الحصول على قرض من مؤسسة مالية لتمويل المشروع بعد تحديد مدى نجاحه.</a:t>
            </a: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52860" y="722174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79" y="3926379"/>
            <a:ext cx="1656506" cy="1479812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725" y="4087048"/>
            <a:ext cx="1504279" cy="14913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8477"/>
            <a:ext cx="1531513" cy="1531513"/>
          </a:xfrm>
          <a:prstGeom prst="rect">
            <a:avLst/>
          </a:prstGeom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056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202967" y="1984058"/>
            <a:ext cx="11839073" cy="1387000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 smtClean="0">
                <a:solidFill>
                  <a:schemeClr val="tx1"/>
                </a:solidFill>
                <a:latin typeface="Arial" pitchFamily="34" charset="0"/>
              </a:rPr>
              <a:t>جميع ما يلي من الخطوات اللازمة لدراسة الجدوى للمشروعات الصغيرة، </a:t>
            </a:r>
            <a:r>
              <a:rPr lang="ar-BH" sz="3200" b="1" u="sng" dirty="0" smtClean="0">
                <a:solidFill>
                  <a:schemeClr val="tx1"/>
                </a:solidFill>
                <a:latin typeface="Arial" pitchFamily="34" charset="0"/>
              </a:rPr>
              <a:t>ما عدا:</a:t>
            </a: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52860" y="721513"/>
            <a:ext cx="4400866" cy="707886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8477"/>
            <a:ext cx="1531513" cy="1531513"/>
          </a:xfrm>
          <a:prstGeom prst="rect">
            <a:avLst/>
          </a:prstGeom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6859776" y="3803015"/>
            <a:ext cx="4138781" cy="9683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</a:rPr>
              <a:t>1- معرفة أنواع التكاليف وحسابها.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hlinkClick r:id="rId5" action="ppaction://hlinksldjump"/>
          </p:cNvPr>
          <p:cNvSpPr/>
          <p:nvPr/>
        </p:nvSpPr>
        <p:spPr>
          <a:xfrm>
            <a:off x="929055" y="5091274"/>
            <a:ext cx="4138781" cy="9683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</a:rPr>
              <a:t>4- الإعلان عن فتح المحل التجاري والبدء بالعمل.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hlinkClick r:id="rId6" action="ppaction://hlinksldjump"/>
          </p:cNvPr>
          <p:cNvSpPr/>
          <p:nvPr/>
        </p:nvSpPr>
        <p:spPr>
          <a:xfrm>
            <a:off x="6859776" y="5091273"/>
            <a:ext cx="4138781" cy="96835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</a:rPr>
              <a:t>3- تقدير الكمية التي يمكن بيعها خلال فترة زمنية معينة.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hlinkClick r:id="rId7" action="ppaction://hlinksldjump"/>
          </p:cNvPr>
          <p:cNvSpPr/>
          <p:nvPr/>
        </p:nvSpPr>
        <p:spPr>
          <a:xfrm>
            <a:off x="929055" y="3805491"/>
            <a:ext cx="4138781" cy="96835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BH" sz="2800" b="1" dirty="0" smtClean="0">
                <a:solidFill>
                  <a:schemeClr val="tx1"/>
                </a:solidFill>
              </a:rPr>
              <a:t>2- التعرّف على احتياجات وطلبات الزبائن المحتملين.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468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733320"/>
              </p:ext>
            </p:extLst>
          </p:nvPr>
        </p:nvGraphicFramePr>
        <p:xfrm>
          <a:off x="895493" y="200826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laque 3"/>
          <p:cNvSpPr/>
          <p:nvPr/>
        </p:nvSpPr>
        <p:spPr bwMode="auto">
          <a:xfrm>
            <a:off x="176463" y="1213378"/>
            <a:ext cx="11839073" cy="746263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600" b="1" dirty="0" smtClean="0">
                <a:solidFill>
                  <a:schemeClr val="tx1"/>
                </a:solidFill>
                <a:latin typeface="Arial" pitchFamily="34" charset="0"/>
              </a:rPr>
              <a:t>أكمل خطوات دراسة الجدوى الاقتصادية</a:t>
            </a: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759677" y="280487"/>
            <a:ext cx="4400866" cy="707886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8477"/>
            <a:ext cx="1531513" cy="1531513"/>
          </a:xfrm>
          <a:prstGeom prst="rect">
            <a:avLst/>
          </a:prstGeom>
        </p:spPr>
      </p:pic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176463" y="5836315"/>
            <a:ext cx="204849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تأكد من إجابتك</a:t>
            </a:r>
            <a:endParaRPr lang="en-GB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882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67" y="1782204"/>
            <a:ext cx="9851265" cy="4239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9"/>
          <p:cNvSpPr txBox="1">
            <a:spLocks/>
          </p:cNvSpPr>
          <p:nvPr/>
        </p:nvSpPr>
        <p:spPr bwMode="auto">
          <a:xfrm>
            <a:off x="257577" y="425864"/>
            <a:ext cx="11827055" cy="61555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rtl="1">
              <a:defRPr/>
            </a:pPr>
            <a:r>
              <a:rPr lang="ar-BH" sz="4000" b="1" dirty="0" smtClean="0">
                <a:solidFill>
                  <a:schemeClr val="bg1"/>
                </a:solidFill>
                <a:latin typeface="Arial" pitchFamily="34" charset="0"/>
              </a:rPr>
              <a:t>أنواع دراسة الجدوى الاقتصادية</a:t>
            </a:r>
            <a:endParaRPr lang="ar-BH" sz="40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739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 bwMode="auto">
          <a:xfrm>
            <a:off x="118757" y="1951673"/>
            <a:ext cx="11954486" cy="3847227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يتوقع من الطالب بعد دراسة هذا الفصل أن:</a:t>
            </a:r>
            <a:endParaRPr lang="en-US" sz="36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يعدد المتطلبات القانونية للمشاريع الصغيرة.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يحدد المصاعب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التي تواجهها الشركات من الناحية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القانونية.</a:t>
            </a:r>
            <a:endParaRPr lang="en-US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يعرِّف الجدوى الاقتصادية. </a:t>
            </a:r>
            <a:endParaRPr lang="en-US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يلخص الخطوات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اللازمة لدراسة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الجدوى.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يذكر الأنواع المختلفة لدراسة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الجدوى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الاقتصادية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9"/>
          <p:cNvSpPr txBox="1">
            <a:spLocks/>
          </p:cNvSpPr>
          <p:nvPr/>
        </p:nvSpPr>
        <p:spPr bwMode="auto">
          <a:xfrm>
            <a:off x="3952860" y="722174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>
                <a:solidFill>
                  <a:schemeClr val="bg1"/>
                </a:solidFill>
                <a:latin typeface="Arial" pitchFamily="34" charset="0"/>
                <a:cs typeface="PT Bold Heading" panose="02010400000000000000" pitchFamily="2" charset="-78"/>
              </a:rPr>
              <a:t>أهـداف </a:t>
            </a: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  <a:cs typeface="PT Bold Heading" panose="02010400000000000000" pitchFamily="2" charset="-78"/>
              </a:rPr>
              <a:t>الدرس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  <a:cs typeface="PT Bold Heading" panose="02010400000000000000" pitchFamily="2" charset="-78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254731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00452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202967" y="1984058"/>
            <a:ext cx="11839073" cy="1387000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 smtClean="0">
                <a:solidFill>
                  <a:schemeClr val="tx1"/>
                </a:solidFill>
                <a:latin typeface="Arial" pitchFamily="34" charset="0"/>
              </a:rPr>
              <a:t>تُعد دراسة الجدوى المالية، أحد أنواع دراسات الجدوى التمهيدية.</a:t>
            </a: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52860" y="722174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79" y="3926379"/>
            <a:ext cx="1656506" cy="1479812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725" y="4087048"/>
            <a:ext cx="1504279" cy="14913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8477"/>
            <a:ext cx="1531513" cy="1531513"/>
          </a:xfrm>
          <a:prstGeom prst="rect">
            <a:avLst/>
          </a:prstGeom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572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202967" y="1984058"/>
            <a:ext cx="11839073" cy="1387000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 smtClean="0">
                <a:solidFill>
                  <a:schemeClr val="tx1"/>
                </a:solidFill>
                <a:latin typeface="Arial" pitchFamily="34" charset="0"/>
              </a:rPr>
              <a:t>جميع ما يلي من أنواع دراسة الجدوى </a:t>
            </a:r>
            <a:r>
              <a:rPr lang="ar-BH" sz="3200" b="1" u="sng" dirty="0" smtClean="0">
                <a:solidFill>
                  <a:schemeClr val="tx1"/>
                </a:solidFill>
                <a:latin typeface="Arial" pitchFamily="34" charset="0"/>
              </a:rPr>
              <a:t>ما عدا</a:t>
            </a:r>
            <a:r>
              <a:rPr lang="ar-BH" sz="3200" b="1" dirty="0" smtClean="0">
                <a:solidFill>
                  <a:schemeClr val="tx1"/>
                </a:solidFill>
                <a:latin typeface="Arial" pitchFamily="34" charset="0"/>
              </a:rPr>
              <a:t>: </a:t>
            </a:r>
            <a:endParaRPr lang="ar-BH" sz="3200" b="1" u="sng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52860" y="721513"/>
            <a:ext cx="4400866" cy="707886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8477"/>
            <a:ext cx="1531513" cy="1531513"/>
          </a:xfrm>
          <a:prstGeom prst="rect">
            <a:avLst/>
          </a:prstGeom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6859776" y="3803015"/>
            <a:ext cx="4138781" cy="9683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800" b="1" dirty="0" smtClean="0">
                <a:solidFill>
                  <a:schemeClr val="tx1"/>
                </a:solidFill>
              </a:rPr>
              <a:t>1-  دراسة الجدوى الفنية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hlinkClick r:id="rId5" action="ppaction://hlinksldjump"/>
          </p:cNvPr>
          <p:cNvSpPr/>
          <p:nvPr/>
        </p:nvSpPr>
        <p:spPr>
          <a:xfrm>
            <a:off x="929055" y="5091274"/>
            <a:ext cx="4138781" cy="9683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</a:rPr>
              <a:t>4- دراسة الجدوى التمهيدية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hlinkClick r:id="rId6" action="ppaction://hlinksldjump"/>
          </p:cNvPr>
          <p:cNvSpPr/>
          <p:nvPr/>
        </p:nvSpPr>
        <p:spPr>
          <a:xfrm>
            <a:off x="6859776" y="5091273"/>
            <a:ext cx="4138781" cy="96835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BH" sz="2800" b="1" dirty="0" smtClean="0">
                <a:solidFill>
                  <a:schemeClr val="tx1"/>
                </a:solidFill>
              </a:rPr>
              <a:t>3- دراسة الجدوى التكتيكية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hlinkClick r:id="rId7" action="ppaction://hlinksldjump"/>
          </p:cNvPr>
          <p:cNvSpPr/>
          <p:nvPr/>
        </p:nvSpPr>
        <p:spPr>
          <a:xfrm>
            <a:off x="929055" y="3805491"/>
            <a:ext cx="4138781" cy="96835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</a:rPr>
              <a:t>2-  دراسة الجدوى المالية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96510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002221" y="1712686"/>
            <a:ext cx="8393636" cy="3269217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defRPr/>
            </a:pPr>
            <a:endParaRPr lang="ar-BH" sz="36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algn="ctr" rtl="1">
              <a:defRPr/>
            </a:pPr>
            <a:r>
              <a:rPr lang="ar-BH" sz="4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نهاية </a:t>
            </a:r>
            <a:r>
              <a:rPr lang="ar-BH" sz="4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الفصل </a:t>
            </a:r>
            <a:r>
              <a:rPr lang="ar-BH" sz="4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التاسع</a:t>
            </a:r>
            <a:endParaRPr lang="ar-BH" sz="4800" b="1" dirty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algn="ctr" rtl="1">
              <a:defRPr/>
            </a:pPr>
            <a:endParaRPr lang="ar-BH" sz="4800" b="1" dirty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algn="ctr" rtl="1">
              <a:defRPr/>
            </a:pPr>
            <a:r>
              <a:rPr lang="ar-BH" sz="4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شكراً لكم ،، وفقكم الله</a:t>
            </a:r>
          </a:p>
          <a:p>
            <a:pPr algn="ctr"/>
            <a:endParaRPr lang="ar-BH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533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</p:spPr>
      </p:pic>
      <p:sp>
        <p:nvSpPr>
          <p:cNvPr id="9" name="TextBox 8"/>
          <p:cNvSpPr txBox="1"/>
          <p:nvPr/>
        </p:nvSpPr>
        <p:spPr>
          <a:xfrm>
            <a:off x="4102615" y="4924059"/>
            <a:ext cx="3490174" cy="6463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</a:t>
            </a:r>
            <a:endParaRPr lang="ar-BH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859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wind.wav"/>
          </p:stSnd>
        </p:sndAc>
      </p:transition>
    </mc:Choice>
    <mc:Fallback xmlns="">
      <p:transition spd="slow" advClick="0"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</p:spPr>
      </p:pic>
      <p:sp>
        <p:nvSpPr>
          <p:cNvPr id="9" name="TextBox 8"/>
          <p:cNvSpPr txBox="1"/>
          <p:nvPr/>
        </p:nvSpPr>
        <p:spPr>
          <a:xfrm>
            <a:off x="4102615" y="4924059"/>
            <a:ext cx="3490174" cy="6463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</a:t>
            </a:r>
            <a:endParaRPr lang="ar-BH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672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ind.wav"/>
          </p:stSnd>
        </p:sndAc>
      </p:transition>
    </mc:Choice>
    <mc:Fallback xmlns="">
      <p:transition spd="slow"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</p:spPr>
      </p:pic>
      <p:sp>
        <p:nvSpPr>
          <p:cNvPr id="9" name="TextBox 8"/>
          <p:cNvSpPr txBox="1"/>
          <p:nvPr/>
        </p:nvSpPr>
        <p:spPr>
          <a:xfrm>
            <a:off x="4102615" y="4924059"/>
            <a:ext cx="3490174" cy="6463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</a:t>
            </a:r>
            <a:endParaRPr lang="ar-BH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739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ind.wav"/>
          </p:stSnd>
        </p:sndAc>
      </p:transition>
    </mc:Choice>
    <mc:Fallback xmlns="">
      <p:transition spd="slow"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</p:spPr>
      </p:pic>
      <p:sp>
        <p:nvSpPr>
          <p:cNvPr id="5" name="TextBox 4"/>
          <p:cNvSpPr txBox="1"/>
          <p:nvPr/>
        </p:nvSpPr>
        <p:spPr>
          <a:xfrm>
            <a:off x="3965820" y="5177308"/>
            <a:ext cx="3490174" cy="646331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ممتاز! إجابة صحيحة</a:t>
            </a:r>
            <a:endParaRPr lang="ar-BH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974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applause.wav"/>
          </p:stSnd>
        </p:sndAc>
      </p:transition>
    </mc:Choice>
    <mc:Fallback xmlns="">
      <p:transition spd="slow" advClick="0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</p:spPr>
      </p:pic>
      <p:sp>
        <p:nvSpPr>
          <p:cNvPr id="9" name="TextBox 8"/>
          <p:cNvSpPr txBox="1"/>
          <p:nvPr/>
        </p:nvSpPr>
        <p:spPr>
          <a:xfrm>
            <a:off x="4102615" y="4924059"/>
            <a:ext cx="3490174" cy="6463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</a:t>
            </a:r>
            <a:endParaRPr lang="ar-BH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468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wind.wav"/>
          </p:stSnd>
        </p:sndAc>
      </p:transition>
    </mc:Choice>
    <mc:Fallback xmlns="">
      <p:transition spd="slow" advClick="0"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</p:spPr>
      </p:pic>
      <p:sp>
        <p:nvSpPr>
          <p:cNvPr id="9" name="TextBox 8"/>
          <p:cNvSpPr txBox="1"/>
          <p:nvPr/>
        </p:nvSpPr>
        <p:spPr>
          <a:xfrm>
            <a:off x="4102615" y="4924059"/>
            <a:ext cx="3490174" cy="6463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</a:t>
            </a:r>
            <a:endParaRPr lang="ar-BH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266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wind.wav"/>
          </p:stSnd>
        </p:sndAc>
      </p:transition>
    </mc:Choice>
    <mc:Fallback xmlns="">
      <p:transition spd="slow" advClick="0"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</p:spPr>
      </p:pic>
      <p:sp>
        <p:nvSpPr>
          <p:cNvPr id="9" name="TextBox 8"/>
          <p:cNvSpPr txBox="1"/>
          <p:nvPr/>
        </p:nvSpPr>
        <p:spPr>
          <a:xfrm>
            <a:off x="4102615" y="4924059"/>
            <a:ext cx="3490174" cy="6463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</a:t>
            </a:r>
            <a:endParaRPr lang="ar-BH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670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wind.wav"/>
          </p:stSnd>
        </p:sndAc>
      </p:transition>
    </mc:Choice>
    <mc:Fallback xmlns="">
      <p:transition spd="slow" advClick="0"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2477"/>
            <a:ext cx="9144000" cy="87085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000" b="1" dirty="0" smtClean="0">
                <a:cs typeface="PT Bold Heading" panose="02010400000000000000" pitchFamily="2" charset="-78"/>
              </a:rPr>
              <a:t>نشاط التهيئة</a:t>
            </a:r>
            <a:endParaRPr lang="ar-BH" sz="4000" b="1" dirty="0">
              <a:cs typeface="PT Bold Heading" panose="02010400000000000000" pitchFamily="2" charset="-78"/>
            </a:endParaRPr>
          </a:p>
        </p:txBody>
      </p:sp>
      <p:sp>
        <p:nvSpPr>
          <p:cNvPr id="7" name="Title 9"/>
          <p:cNvSpPr txBox="1">
            <a:spLocks/>
          </p:cNvSpPr>
          <p:nvPr/>
        </p:nvSpPr>
        <p:spPr bwMode="auto">
          <a:xfrm>
            <a:off x="1930635" y="3046285"/>
            <a:ext cx="8330730" cy="1477328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8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لديكَ فكرة لمشروع صغير، ما متطلبات هذا المشروع الإدارية والقانونية؟</a:t>
            </a:r>
            <a:endParaRPr lang="ar-BH" sz="3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387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</p:spPr>
      </p:pic>
      <p:sp>
        <p:nvSpPr>
          <p:cNvPr id="5" name="TextBox 4"/>
          <p:cNvSpPr txBox="1"/>
          <p:nvPr/>
        </p:nvSpPr>
        <p:spPr>
          <a:xfrm>
            <a:off x="3965820" y="5177308"/>
            <a:ext cx="3490174" cy="646331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ممتاز! إجابة صحيحة</a:t>
            </a:r>
            <a:endParaRPr lang="ar-BH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80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applause.wav"/>
          </p:stSnd>
        </p:sndAc>
      </p:transition>
    </mc:Choice>
    <mc:Fallback xmlns="">
      <p:transition spd="slow" advClick="0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</p:spPr>
      </p:pic>
      <p:sp>
        <p:nvSpPr>
          <p:cNvPr id="9" name="TextBox 8"/>
          <p:cNvSpPr txBox="1"/>
          <p:nvPr/>
        </p:nvSpPr>
        <p:spPr>
          <a:xfrm>
            <a:off x="4102615" y="4924059"/>
            <a:ext cx="3490174" cy="6463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</a:t>
            </a:r>
            <a:endParaRPr lang="ar-BH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481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wind.wav"/>
          </p:stSnd>
        </p:sndAc>
      </p:transition>
    </mc:Choice>
    <mc:Fallback xmlns="">
      <p:transition spd="slow" advClick="0"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</p:spPr>
      </p:pic>
      <p:sp>
        <p:nvSpPr>
          <p:cNvPr id="9" name="TextBox 8"/>
          <p:cNvSpPr txBox="1"/>
          <p:nvPr/>
        </p:nvSpPr>
        <p:spPr>
          <a:xfrm>
            <a:off x="4102615" y="4924059"/>
            <a:ext cx="3490174" cy="6463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</a:t>
            </a:r>
            <a:endParaRPr lang="ar-BH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199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wind.wav"/>
          </p:stSnd>
        </p:sndAc>
      </p:transition>
    </mc:Choice>
    <mc:Fallback xmlns="">
      <p:transition spd="slow" advClick="0"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</p:spPr>
      </p:pic>
      <p:sp>
        <p:nvSpPr>
          <p:cNvPr id="9" name="TextBox 8"/>
          <p:cNvSpPr txBox="1"/>
          <p:nvPr/>
        </p:nvSpPr>
        <p:spPr>
          <a:xfrm>
            <a:off x="4102615" y="4924059"/>
            <a:ext cx="3490174" cy="6463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</a:t>
            </a:r>
            <a:endParaRPr lang="ar-BH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804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wind.wav"/>
          </p:stSnd>
        </p:sndAc>
      </p:transition>
    </mc:Choice>
    <mc:Fallback xmlns="">
      <p:transition spd="slow" advClick="0"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</p:spPr>
      </p:pic>
      <p:sp>
        <p:nvSpPr>
          <p:cNvPr id="5" name="TextBox 4"/>
          <p:cNvSpPr txBox="1"/>
          <p:nvPr/>
        </p:nvSpPr>
        <p:spPr>
          <a:xfrm>
            <a:off x="3965820" y="5177308"/>
            <a:ext cx="3490174" cy="646331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ممتاز! إجابة صحيحة</a:t>
            </a:r>
            <a:endParaRPr lang="ar-BH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344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applause.wav"/>
          </p:stSnd>
        </p:sndAc>
      </p:transition>
    </mc:Choice>
    <mc:Fallback xmlns="">
      <p:transition spd="slow" advClick="0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</p:spPr>
      </p:pic>
      <p:sp>
        <p:nvSpPr>
          <p:cNvPr id="5" name="TextBox 4"/>
          <p:cNvSpPr txBox="1"/>
          <p:nvPr/>
        </p:nvSpPr>
        <p:spPr>
          <a:xfrm>
            <a:off x="3965820" y="5177308"/>
            <a:ext cx="3490174" cy="646331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ممتاز! إجابة صحيحة</a:t>
            </a:r>
            <a:endParaRPr lang="ar-BH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688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applause.wav"/>
          </p:stSnd>
        </p:sndAc>
      </p:transition>
    </mc:Choice>
    <mc:Fallback xmlns="">
      <p:transition spd="slow" advClick="0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</p:spPr>
      </p:pic>
      <p:sp>
        <p:nvSpPr>
          <p:cNvPr id="9" name="TextBox 8"/>
          <p:cNvSpPr txBox="1"/>
          <p:nvPr/>
        </p:nvSpPr>
        <p:spPr>
          <a:xfrm>
            <a:off x="4102615" y="4924059"/>
            <a:ext cx="3490174" cy="6463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</a:t>
            </a:r>
            <a:endParaRPr lang="ar-BH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422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wind.wav"/>
          </p:stSnd>
        </p:sndAc>
      </p:transition>
    </mc:Choice>
    <mc:Fallback xmlns="">
      <p:transition spd="slow" advClick="0"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</p:spPr>
      </p:pic>
      <p:sp>
        <p:nvSpPr>
          <p:cNvPr id="5" name="TextBox 4"/>
          <p:cNvSpPr txBox="1"/>
          <p:nvPr/>
        </p:nvSpPr>
        <p:spPr>
          <a:xfrm>
            <a:off x="3965820" y="5177308"/>
            <a:ext cx="3490174" cy="646331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ممتاز! إجابة صحيحة</a:t>
            </a:r>
            <a:endParaRPr lang="ar-BH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529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applause.wav"/>
          </p:stSnd>
        </p:sndAc>
      </p:transition>
    </mc:Choice>
    <mc:Fallback xmlns="">
      <p:transition spd="slow" advClick="0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</p:spPr>
      </p:pic>
      <p:sp>
        <p:nvSpPr>
          <p:cNvPr id="9" name="TextBox 8"/>
          <p:cNvSpPr txBox="1"/>
          <p:nvPr/>
        </p:nvSpPr>
        <p:spPr>
          <a:xfrm>
            <a:off x="4102615" y="4924059"/>
            <a:ext cx="3490174" cy="6463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</a:t>
            </a:r>
            <a:endParaRPr lang="ar-BH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320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wind.wav"/>
          </p:stSnd>
        </p:sndAc>
      </p:transition>
    </mc:Choice>
    <mc:Fallback xmlns="">
      <p:transition spd="slow" advClick="0"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</p:spPr>
      </p:pic>
      <p:sp>
        <p:nvSpPr>
          <p:cNvPr id="5" name="TextBox 4"/>
          <p:cNvSpPr txBox="1"/>
          <p:nvPr/>
        </p:nvSpPr>
        <p:spPr>
          <a:xfrm>
            <a:off x="3965820" y="5177308"/>
            <a:ext cx="3490174" cy="646331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ممتاز! إجابة صحيحة</a:t>
            </a:r>
            <a:endParaRPr lang="ar-BH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549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applause.wav"/>
          </p:stSnd>
        </p:sndAc>
      </p:transition>
    </mc:Choice>
    <mc:Fallback xmlns="">
      <p:transition spd="slow" advClick="0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 bwMode="auto">
          <a:xfrm>
            <a:off x="356839" y="425862"/>
            <a:ext cx="11552663" cy="61555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4000" b="1" dirty="0">
                <a:solidFill>
                  <a:schemeClr val="bg1"/>
                </a:solidFill>
                <a:latin typeface="Arial" pitchFamily="34" charset="0"/>
              </a:rPr>
              <a:t>المتطلبات القانونية للمشاريع الصغيرة</a:t>
            </a:r>
            <a:endParaRPr lang="ar-BH" sz="28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56647213"/>
              </p:ext>
            </p:extLst>
          </p:nvPr>
        </p:nvGraphicFramePr>
        <p:xfrm>
          <a:off x="356839" y="1454389"/>
          <a:ext cx="10693234" cy="4914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71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</p:spPr>
      </p:pic>
      <p:sp>
        <p:nvSpPr>
          <p:cNvPr id="9" name="TextBox 8"/>
          <p:cNvSpPr txBox="1"/>
          <p:nvPr/>
        </p:nvSpPr>
        <p:spPr>
          <a:xfrm>
            <a:off x="4102615" y="4924059"/>
            <a:ext cx="3490174" cy="6463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</a:t>
            </a:r>
            <a:endParaRPr lang="ar-BH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113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wind.wav"/>
          </p:stSnd>
        </p:sndAc>
      </p:transition>
    </mc:Choice>
    <mc:Fallback xmlns="">
      <p:transition spd="slow" advClick="0"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</p:spPr>
      </p:pic>
      <p:sp>
        <p:nvSpPr>
          <p:cNvPr id="5" name="TextBox 4"/>
          <p:cNvSpPr txBox="1"/>
          <p:nvPr/>
        </p:nvSpPr>
        <p:spPr>
          <a:xfrm>
            <a:off x="3965820" y="5177308"/>
            <a:ext cx="3490174" cy="646331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ممتاز! إجابة صحيحة</a:t>
            </a:r>
            <a:endParaRPr lang="ar-BH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234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applause.wav"/>
          </p:stSnd>
        </p:sndAc>
      </p:transition>
    </mc:Choice>
    <mc:Fallback xmlns="">
      <p:transition spd="slow" advClick="0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</p:spPr>
      </p:pic>
      <p:sp>
        <p:nvSpPr>
          <p:cNvPr id="9" name="TextBox 8"/>
          <p:cNvSpPr txBox="1"/>
          <p:nvPr/>
        </p:nvSpPr>
        <p:spPr>
          <a:xfrm>
            <a:off x="4102615" y="4924059"/>
            <a:ext cx="3490174" cy="6463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</a:t>
            </a:r>
            <a:endParaRPr lang="ar-BH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75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wind.wav"/>
          </p:stSnd>
        </p:sndAc>
      </p:transition>
    </mc:Choice>
    <mc:Fallback xmlns="">
      <p:transition spd="slow" advClick="0"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</p:spPr>
      </p:pic>
      <p:sp>
        <p:nvSpPr>
          <p:cNvPr id="5" name="TextBox 4"/>
          <p:cNvSpPr txBox="1"/>
          <p:nvPr/>
        </p:nvSpPr>
        <p:spPr>
          <a:xfrm>
            <a:off x="3965820" y="5177308"/>
            <a:ext cx="3490174" cy="646331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ممتاز! إجابة صحيحة</a:t>
            </a:r>
            <a:endParaRPr lang="ar-BH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557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applause.wav"/>
          </p:stSnd>
        </p:sndAc>
      </p:transition>
    </mc:Choice>
    <mc:Fallback xmlns="">
      <p:transition spd="slow" advClick="0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</p:spPr>
      </p:pic>
      <p:sp>
        <p:nvSpPr>
          <p:cNvPr id="9" name="TextBox 8"/>
          <p:cNvSpPr txBox="1"/>
          <p:nvPr/>
        </p:nvSpPr>
        <p:spPr>
          <a:xfrm>
            <a:off x="4102615" y="4924059"/>
            <a:ext cx="3490174" cy="6463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</a:t>
            </a:r>
            <a:endParaRPr lang="ar-BH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241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wind.wav"/>
          </p:stSnd>
        </p:sndAc>
      </p:transition>
    </mc:Choice>
    <mc:Fallback xmlns="">
      <p:transition spd="slow" advClick="0"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</p:spPr>
      </p:pic>
      <p:sp>
        <p:nvSpPr>
          <p:cNvPr id="5" name="TextBox 4"/>
          <p:cNvSpPr txBox="1"/>
          <p:nvPr/>
        </p:nvSpPr>
        <p:spPr>
          <a:xfrm>
            <a:off x="3965820" y="5177308"/>
            <a:ext cx="3490174" cy="646331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ممتاز! إجابة صحيحة</a:t>
            </a:r>
            <a:endParaRPr lang="ar-BH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639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applause.wav"/>
          </p:stSnd>
        </p:sndAc>
      </p:transition>
    </mc:Choice>
    <mc:Fallback xmlns="">
      <p:transition spd="slow" advClick="0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</p:spPr>
      </p:pic>
      <p:sp>
        <p:nvSpPr>
          <p:cNvPr id="9" name="TextBox 8"/>
          <p:cNvSpPr txBox="1"/>
          <p:nvPr/>
        </p:nvSpPr>
        <p:spPr>
          <a:xfrm>
            <a:off x="4102615" y="4924059"/>
            <a:ext cx="3490174" cy="6463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</a:t>
            </a:r>
            <a:endParaRPr lang="ar-BH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371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wind.wav"/>
          </p:stSnd>
        </p:sndAc>
      </p:transition>
    </mc:Choice>
    <mc:Fallback xmlns="">
      <p:transition spd="slow" advClick="0"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</p:spPr>
      </p:pic>
      <p:sp>
        <p:nvSpPr>
          <p:cNvPr id="5" name="TextBox 4"/>
          <p:cNvSpPr txBox="1"/>
          <p:nvPr/>
        </p:nvSpPr>
        <p:spPr>
          <a:xfrm>
            <a:off x="3965820" y="5177308"/>
            <a:ext cx="3490174" cy="646331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ممتاز! إجابة صحيحة</a:t>
            </a:r>
            <a:endParaRPr lang="ar-BH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883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applause.wav"/>
          </p:stSnd>
        </p:sndAc>
      </p:transition>
    </mc:Choice>
    <mc:Fallback xmlns="">
      <p:transition spd="slow" advClick="0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</p:spPr>
      </p:pic>
      <p:sp>
        <p:nvSpPr>
          <p:cNvPr id="9" name="TextBox 8"/>
          <p:cNvSpPr txBox="1"/>
          <p:nvPr/>
        </p:nvSpPr>
        <p:spPr>
          <a:xfrm>
            <a:off x="4102615" y="4924059"/>
            <a:ext cx="3490174" cy="6463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</a:t>
            </a:r>
            <a:endParaRPr lang="ar-BH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791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wind.wav"/>
          </p:stSnd>
        </p:sndAc>
      </p:transition>
    </mc:Choice>
    <mc:Fallback xmlns="">
      <p:transition spd="slow" advClick="0"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</p:spPr>
      </p:pic>
      <p:sp>
        <p:nvSpPr>
          <p:cNvPr id="5" name="TextBox 4"/>
          <p:cNvSpPr txBox="1"/>
          <p:nvPr/>
        </p:nvSpPr>
        <p:spPr>
          <a:xfrm>
            <a:off x="3965820" y="5177308"/>
            <a:ext cx="3490174" cy="646331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ممتاز! إجابة صحيحة</a:t>
            </a:r>
            <a:endParaRPr lang="ar-BH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738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applause.wav"/>
          </p:stSnd>
        </p:sndAc>
      </p:transition>
    </mc:Choice>
    <mc:Fallback xmlns="">
      <p:transition spd="slow" advClick="0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1880315" y="2301282"/>
            <a:ext cx="7237927" cy="4026947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000" b="1" dirty="0" smtClean="0">
                <a:solidFill>
                  <a:schemeClr val="tx2">
                    <a:lumMod val="50000"/>
                  </a:schemeClr>
                </a:solidFill>
              </a:rPr>
              <a:t>ما </a:t>
            </a:r>
            <a:r>
              <a:rPr lang="ar-BH" sz="4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الطرق والخطوات </a:t>
            </a:r>
            <a:r>
              <a:rPr lang="ar-BH" sz="4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التي تحمي المشاريع </a:t>
            </a:r>
            <a:r>
              <a:rPr lang="ar-BH" sz="4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وحقوق </a:t>
            </a:r>
            <a:r>
              <a:rPr lang="ar-BH" sz="4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أصحابها عند إبرام </a:t>
            </a:r>
            <a:r>
              <a:rPr lang="ar-BH" sz="4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التعاقد؟</a:t>
            </a:r>
            <a:endParaRPr lang="ar-BH" sz="40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ar-BH" dirty="0"/>
          </a:p>
        </p:txBody>
      </p:sp>
      <p:sp>
        <p:nvSpPr>
          <p:cNvPr id="12" name="Cloud 11"/>
          <p:cNvSpPr/>
          <p:nvPr/>
        </p:nvSpPr>
        <p:spPr>
          <a:xfrm>
            <a:off x="6464120" y="1126953"/>
            <a:ext cx="3696237" cy="1336228"/>
          </a:xfrm>
          <a:prstGeom prst="clou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فكِر و ابحث </a:t>
            </a:r>
            <a:endParaRPr lang="ar-BH" sz="4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9977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</p:spPr>
      </p:pic>
      <p:sp>
        <p:nvSpPr>
          <p:cNvPr id="9" name="TextBox 8"/>
          <p:cNvSpPr txBox="1"/>
          <p:nvPr/>
        </p:nvSpPr>
        <p:spPr>
          <a:xfrm>
            <a:off x="4102615" y="4924059"/>
            <a:ext cx="3490174" cy="6463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حاول مرة أخرى</a:t>
            </a:r>
            <a:endParaRPr lang="ar-BH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765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wind.wav"/>
          </p:stSnd>
        </p:sndAc>
      </p:transition>
    </mc:Choice>
    <mc:Fallback xmlns="">
      <p:transition spd="slow" advClick="0"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882182"/>
              </p:ext>
            </p:extLst>
          </p:nvPr>
        </p:nvGraphicFramePr>
        <p:xfrm>
          <a:off x="233756" y="2704451"/>
          <a:ext cx="11730716" cy="2863689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84356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950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7929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u="sng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التعريف</a:t>
                      </a:r>
                      <a:endParaRPr lang="ar-BH" sz="2800" b="1" u="sng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u="sng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المصطلح</a:t>
                      </a:r>
                      <a:endParaRPr lang="ar-BH" sz="2800" b="1" u="sng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3929"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dirty="0" smtClean="0"/>
                        <a:t>الوصول إلى قرار مدروس بقبول أو رفض المشروع الاستثماري من خلال معرفة العائد (الأرباح) المتوقعة منه</a:t>
                      </a:r>
                      <a:endParaRPr lang="ar-B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u="sng" dirty="0" smtClean="0">
                          <a:ln w="11430"/>
                          <a:solidFill>
                            <a:srgbClr val="0000FF"/>
                          </a:soli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الهدف من الجدوى الاقتصادية</a:t>
                      </a:r>
                      <a:endParaRPr lang="ar-BH" sz="2800" b="1" u="sn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4140"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dirty="0" smtClean="0"/>
                        <a:t>عملية جمع المعلومات عن مشروع مقترح، و من ثم تحليله لمعرفة إمكانية التنفيذ و تقليل المخاطر و ربحية المشروع لمعرفة مدى نجاح هذا المشروع أو خسارته</a:t>
                      </a:r>
                      <a:endParaRPr lang="ar-B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2800" b="1" u="sng" kern="1200" dirty="0" smtClean="0">
                          <a:ln w="11430"/>
                          <a:solidFill>
                            <a:srgbClr val="0000FF"/>
                          </a:soli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الجدوى الاقتصادية</a:t>
                      </a:r>
                      <a:endParaRPr lang="ar-BH" sz="2800" b="1" u="sng" kern="1200" dirty="0">
                        <a:ln w="11430"/>
                        <a:solidFill>
                          <a:srgbClr val="0000FF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Plaque 4"/>
          <p:cNvSpPr/>
          <p:nvPr/>
        </p:nvSpPr>
        <p:spPr bwMode="auto">
          <a:xfrm>
            <a:off x="233756" y="1896638"/>
            <a:ext cx="11839073" cy="601863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Arial" pitchFamily="34" charset="0"/>
              </a:rPr>
              <a:t>أذكر المصطلح في كلٍ مما يأتي:</a:t>
            </a:r>
          </a:p>
        </p:txBody>
      </p:sp>
      <p:sp>
        <p:nvSpPr>
          <p:cNvPr id="6" name="Title 9"/>
          <p:cNvSpPr txBox="1">
            <a:spLocks/>
          </p:cNvSpPr>
          <p:nvPr/>
        </p:nvSpPr>
        <p:spPr bwMode="auto">
          <a:xfrm>
            <a:off x="3952860" y="722174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8477"/>
            <a:ext cx="1531513" cy="1531513"/>
          </a:xfrm>
          <a:prstGeom prst="rect">
            <a:avLst/>
          </a:prstGeom>
        </p:spPr>
      </p:pic>
      <p:sp>
        <p:nvSpPr>
          <p:cNvPr id="8" name="Left Arrow 7">
            <a:hlinkClick r:id="rId4" action="ppaction://hlinksldjump"/>
          </p:cNvPr>
          <p:cNvSpPr/>
          <p:nvPr/>
        </p:nvSpPr>
        <p:spPr>
          <a:xfrm>
            <a:off x="597638" y="5634037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7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6795918"/>
              </p:ext>
            </p:extLst>
          </p:nvPr>
        </p:nvGraphicFramePr>
        <p:xfrm>
          <a:off x="895493" y="200826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laque 4"/>
          <p:cNvSpPr/>
          <p:nvPr/>
        </p:nvSpPr>
        <p:spPr bwMode="auto">
          <a:xfrm>
            <a:off x="176463" y="1213378"/>
            <a:ext cx="11839073" cy="746263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Arial" pitchFamily="34" charset="0"/>
              </a:rPr>
              <a:t>أكمل خطوات دراسة الجدوى الاقتصادية</a:t>
            </a:r>
          </a:p>
        </p:txBody>
      </p:sp>
      <p:sp>
        <p:nvSpPr>
          <p:cNvPr id="6" name="Title 9"/>
          <p:cNvSpPr txBox="1">
            <a:spLocks/>
          </p:cNvSpPr>
          <p:nvPr/>
        </p:nvSpPr>
        <p:spPr bwMode="auto">
          <a:xfrm>
            <a:off x="3759677" y="280488"/>
            <a:ext cx="4400866" cy="707886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8477"/>
            <a:ext cx="1531513" cy="1531513"/>
          </a:xfrm>
          <a:prstGeom prst="rect">
            <a:avLst/>
          </a:prstGeom>
        </p:spPr>
      </p:pic>
      <p:sp>
        <p:nvSpPr>
          <p:cNvPr id="8" name="Left Arrow 7">
            <a:hlinkClick r:id="rId9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752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 bwMode="auto">
          <a:xfrm>
            <a:off x="257577" y="433558"/>
            <a:ext cx="11827055" cy="600164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900" b="1" dirty="0" smtClean="0">
                <a:solidFill>
                  <a:schemeClr val="bg1"/>
                </a:solidFill>
                <a:latin typeface="Arial" pitchFamily="34" charset="0"/>
              </a:rPr>
              <a:t>الطرق والخطوات التي تحمي المشاريع وحقوق أصحابها عند إبرام التعاقد</a:t>
            </a:r>
            <a:endParaRPr lang="ar-BH" sz="39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23375099"/>
              </p:ext>
            </p:extLst>
          </p:nvPr>
        </p:nvGraphicFramePr>
        <p:xfrm>
          <a:off x="1324303" y="1661375"/>
          <a:ext cx="8835697" cy="4476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مربع نص 1"/>
          <p:cNvSpPr txBox="1"/>
          <p:nvPr/>
        </p:nvSpPr>
        <p:spPr>
          <a:xfrm>
            <a:off x="9144000" y="2585547"/>
            <a:ext cx="143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 smtClean="0"/>
              <a:t>أولًا</a:t>
            </a:r>
            <a:endParaRPr lang="en-US" sz="40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9144000" y="4487919"/>
            <a:ext cx="143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 smtClean="0"/>
              <a:t>ثانيًا</a:t>
            </a:r>
            <a:endParaRPr lang="en-US" sz="4000" dirty="0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3960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202967" y="1984058"/>
            <a:ext cx="11839073" cy="1387000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 smtClean="0">
                <a:solidFill>
                  <a:schemeClr val="tx1"/>
                </a:solidFill>
                <a:latin typeface="Arial" pitchFamily="34" charset="0"/>
              </a:rPr>
              <a:t>دراسة المشروع في ضوء الأنظمة القانونية السارية في الدولة، يعتبر من أهم المتطلبات القانونية  للمشروع الصغير.</a:t>
            </a: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52860" y="722174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79" y="3926379"/>
            <a:ext cx="1656506" cy="1479812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725" y="4087048"/>
            <a:ext cx="1504279" cy="14913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8477"/>
            <a:ext cx="1531513" cy="1531513"/>
          </a:xfrm>
          <a:prstGeom prst="rect">
            <a:avLst/>
          </a:prstGeom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937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82193" y="2061332"/>
            <a:ext cx="12042040" cy="1387000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 smtClean="0">
                <a:solidFill>
                  <a:schemeClr val="tx1"/>
                </a:solidFill>
                <a:latin typeface="Arial" pitchFamily="34" charset="0"/>
              </a:rPr>
              <a:t>تنظيم شبكة العلاقات لا تعتبر من الخطوات التي تحمي حقوق أصحاب المشاريع الصغيرة.</a:t>
            </a: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52860" y="722174"/>
            <a:ext cx="4400866" cy="70656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6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46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79" y="3926379"/>
            <a:ext cx="1656506" cy="1479812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725" y="4087048"/>
            <a:ext cx="1504279" cy="14913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8477"/>
            <a:ext cx="1531513" cy="1531513"/>
          </a:xfrm>
          <a:prstGeom prst="rect">
            <a:avLst/>
          </a:prstGeom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1190952" y="6519446"/>
            <a:ext cx="89436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متطلبات مشروعي الصغير الإدارية والقانونية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 وريادة الأعمال                    ادر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215/80</a:t>
            </a:r>
            <a:r>
              <a:rPr lang="ar-BH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/808</a:t>
            </a:r>
            <a:endParaRPr lang="ar-SA" sz="16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1276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705</TotalTime>
  <Words>2114</Words>
  <Application>Microsoft Office PowerPoint</Application>
  <PresentationFormat>ملء الشاشة</PresentationFormat>
  <Paragraphs>259</Paragraphs>
  <Slides>62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62</vt:i4>
      </vt:variant>
    </vt:vector>
  </HeadingPairs>
  <TitlesOfParts>
    <vt:vector size="71" baseType="lpstr">
      <vt:lpstr>Al-Mateen</vt:lpstr>
      <vt:lpstr>Arial</vt:lpstr>
      <vt:lpstr>Arial Black</vt:lpstr>
      <vt:lpstr>Calibri</vt:lpstr>
      <vt:lpstr>Calibri Light</vt:lpstr>
      <vt:lpstr>Monotype Koufi</vt:lpstr>
      <vt:lpstr>PT Bold Heading</vt:lpstr>
      <vt:lpstr>Sakkal Majalla</vt:lpstr>
      <vt:lpstr>Office Theme</vt:lpstr>
      <vt:lpstr>المشروعات الصغيرة وريادة الأعمال  ادر 215 / 806 / 808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Majeda Majeed Asad</cp:lastModifiedBy>
  <cp:revision>100</cp:revision>
  <dcterms:created xsi:type="dcterms:W3CDTF">2020-03-04T10:47:58Z</dcterms:created>
  <dcterms:modified xsi:type="dcterms:W3CDTF">2021-12-20T04:54:53Z</dcterms:modified>
</cp:coreProperties>
</file>