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497" r:id="rId4"/>
    <p:sldId id="429" r:id="rId5"/>
    <p:sldId id="414" r:id="rId6"/>
    <p:sldId id="465" r:id="rId7"/>
    <p:sldId id="493" r:id="rId8"/>
    <p:sldId id="473" r:id="rId9"/>
    <p:sldId id="495" r:id="rId10"/>
    <p:sldId id="474" r:id="rId11"/>
    <p:sldId id="496" r:id="rId12"/>
    <p:sldId id="494" r:id="rId13"/>
    <p:sldId id="481" r:id="rId14"/>
    <p:sldId id="482" r:id="rId15"/>
    <p:sldId id="452" r:id="rId16"/>
    <p:sldId id="483" r:id="rId17"/>
    <p:sldId id="484" r:id="rId18"/>
    <p:sldId id="485" r:id="rId19"/>
    <p:sldId id="363" r:id="rId20"/>
    <p:sldId id="425" r:id="rId21"/>
    <p:sldId id="456" r:id="rId22"/>
    <p:sldId id="461" r:id="rId23"/>
    <p:sldId id="462" r:id="rId24"/>
    <p:sldId id="404" r:id="rId25"/>
    <p:sldId id="400" r:id="rId26"/>
    <p:sldId id="463" r:id="rId27"/>
    <p:sldId id="464" r:id="rId28"/>
    <p:sldId id="471" r:id="rId29"/>
    <p:sldId id="472" r:id="rId30"/>
    <p:sldId id="490" r:id="rId31"/>
    <p:sldId id="4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A2D8"/>
    <a:srgbClr val="87E5DE"/>
    <a:srgbClr val="82EE97"/>
    <a:srgbClr val="D5FAAC"/>
    <a:srgbClr val="FFFFCC"/>
    <a:srgbClr val="990033"/>
    <a:srgbClr val="FFE0D1"/>
    <a:srgbClr val="FF8FB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88869" autoAdjust="0"/>
  </p:normalViewPr>
  <p:slideViewPr>
    <p:cSldViewPr snapToGrid="0">
      <p:cViewPr varScale="1">
        <p:scale>
          <a:sx n="71" d="100"/>
          <a:sy n="71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C3B0E-309F-4E31-98D1-DD368E048AC6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0A7144-028E-4565-80D1-3C113D5FF617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تعقد وتداخل المصالح في الشركات الحديثة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BD2958E-A1C7-4384-9C17-5A55A3F66508}" type="parTrans" cxnId="{D1E37B73-59B9-4E94-81EA-18D8B6E28258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3AEE57-CA12-40B4-9EBA-8161F2528569}" type="sibTrans" cxnId="{D1E37B73-59B9-4E94-81EA-18D8B6E28258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9F469DA-A471-43CF-BCCF-6D5D533FFBB5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التحول في مفاهيم الكفاءة و أهداف الشركات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4EEBCE-5880-4AF5-866E-908B4251E17D}" type="parTrans" cxnId="{24664D68-CA9C-4E05-ABAB-442D942CEA54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E9FA2D-5787-49D1-A4AF-704D96F5646D}" type="sibTrans" cxnId="{24664D68-CA9C-4E05-ABAB-442D942CEA54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97B599-5844-41DA-88E9-9007D47E4B5F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إرساء مبادئ الادارة السليمة (الحوكمة)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56E5A-362C-474E-836E-AAF0A2AC7740}" type="parTrans" cxnId="{AC6CEDFA-D7C8-4CAD-86D6-210BC2FA112E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591220-16EB-44DA-B736-A1087E3F4167}" type="sibTrans" cxnId="{AC6CEDFA-D7C8-4CAD-86D6-210BC2FA112E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5A37AF-150F-489B-A4E5-F28F8AB21EB9}">
      <dgm:prSet phldrT="[Text]" custT="1"/>
      <dgm:spPr>
        <a:ln w="38100"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الالتزام بروح القانون و أهمية البُعد الاجتماعي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B2A1B1-C9C9-4691-8A5C-EDB5377858D5}" type="parTrans" cxnId="{AF277CF2-1AAE-4739-886F-22F67AA36ADD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BC125F-7204-448A-AB0E-D7F3DCD8CB27}" type="sibTrans" cxnId="{AF277CF2-1AAE-4739-886F-22F67AA36ADD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C2C5C-49A6-4A2C-A2F2-09F531CCA733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ar-BH" sz="2800" b="1">
              <a:latin typeface="Sakkal Majalla" panose="02000000000000000000" pitchFamily="2" charset="-78"/>
              <a:cs typeface="Sakkal Majalla" panose="02000000000000000000" pitchFamily="2" charset="-78"/>
            </a:rPr>
            <a:t>الاهتمام بالتعليم والتدريب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9B7131-95C6-49DC-AA1F-B170CB30D59F}" type="parTrans" cxnId="{ADC04B56-DDCD-47C3-AC7D-51F9F35E4DAF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A31258-0ADA-46D9-9DEA-DE67242E1BAB}" type="sibTrans" cxnId="{ADC04B56-DDCD-47C3-AC7D-51F9F35E4DAF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BF4AC6-FBF4-456C-987F-FC1EC9F2B7B5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البحث عن إنتاج ما هو مفيد و تحسين نوعية الحياة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833007-B46D-4958-82DF-784FA140A4B4}" type="parTrans" cxnId="{DC53F366-EB53-43C0-9596-98502C8DD370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5B13A7-95EB-44AF-819F-76F419A7BE71}" type="sibTrans" cxnId="{DC53F366-EB53-43C0-9596-98502C8DD370}">
      <dgm:prSet/>
      <dgm:spPr/>
      <dgm:t>
        <a:bodyPr/>
        <a:lstStyle/>
        <a:p>
          <a:endParaRPr lang="en-US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CAC24B-D78E-46ED-90FD-79FDDD03FAD0}" type="pres">
      <dgm:prSet presAssocID="{68EC3B0E-309F-4E31-98D1-DD368E048A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16438844-D275-4835-8C4E-DBE8D32CA4A7}" type="pres">
      <dgm:prSet presAssocID="{460A7144-028E-4565-80D1-3C113D5FF6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DE6D0B9-8161-4170-97F5-552DAA74D357}" type="pres">
      <dgm:prSet presAssocID="{253AEE57-CA12-40B4-9EBA-8161F2528569}" presName="sibTrans" presStyleCnt="0"/>
      <dgm:spPr/>
    </dgm:pt>
    <dgm:pt modelId="{F33E7CD9-F35F-4992-BB6D-A618675D8852}" type="pres">
      <dgm:prSet presAssocID="{49F469DA-A471-43CF-BCCF-6D5D533FFB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A455C2F-ADEF-4AF9-A178-F5F4BBFCF817}" type="pres">
      <dgm:prSet presAssocID="{71E9FA2D-5787-49D1-A4AF-704D96F5646D}" presName="sibTrans" presStyleCnt="0"/>
      <dgm:spPr/>
    </dgm:pt>
    <dgm:pt modelId="{B621FFBD-16E9-4BB6-BFEF-6A1F80174B77}" type="pres">
      <dgm:prSet presAssocID="{7F97B599-5844-41DA-88E9-9007D47E4B5F}" presName="node" presStyleLbl="node1" presStyleIdx="2" presStyleCnt="6" custLinFactNeighborX="1162" custLinFactNeighborY="-66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9D68240-AF8B-4E79-8CCF-8E6A695F8562}" type="pres">
      <dgm:prSet presAssocID="{27591220-16EB-44DA-B736-A1087E3F4167}" presName="sibTrans" presStyleCnt="0"/>
      <dgm:spPr/>
    </dgm:pt>
    <dgm:pt modelId="{6EACB802-0B66-4A3D-BDE3-12C4A2B49A9C}" type="pres">
      <dgm:prSet presAssocID="{915A37AF-150F-489B-A4E5-F28F8AB21E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42E5D22-3AF3-463D-BC04-1DCE2C16F3A8}" type="pres">
      <dgm:prSet presAssocID="{13BC125F-7204-448A-AB0E-D7F3DCD8CB27}" presName="sibTrans" presStyleCnt="0"/>
      <dgm:spPr/>
    </dgm:pt>
    <dgm:pt modelId="{2D49DB27-4977-4045-B4E7-3E4232B978E6}" type="pres">
      <dgm:prSet presAssocID="{F09C2C5C-49A6-4A2C-A2F2-09F531CCA7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4894B1E-540B-4AE6-A083-C622E296AB70}" type="pres">
      <dgm:prSet presAssocID="{D8A31258-0ADA-46D9-9DEA-DE67242E1BAB}" presName="sibTrans" presStyleCnt="0"/>
      <dgm:spPr/>
    </dgm:pt>
    <dgm:pt modelId="{F248F4B3-2C9C-4938-A9BD-98F22C3401F4}" type="pres">
      <dgm:prSet presAssocID="{F0BF4AC6-FBF4-456C-987F-FC1EC9F2B7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53DFB305-EB77-4695-A2F0-C4C6B4027707}" type="presOf" srcId="{49F469DA-A471-43CF-BCCF-6D5D533FFBB5}" destId="{F33E7CD9-F35F-4992-BB6D-A618675D8852}" srcOrd="0" destOrd="0" presId="urn:microsoft.com/office/officeart/2005/8/layout/default#1"/>
    <dgm:cxn modelId="{1B32C9D3-E2EA-4643-85A1-C9A793DBAF35}" type="presOf" srcId="{68EC3B0E-309F-4E31-98D1-DD368E048AC6}" destId="{35CAC24B-D78E-46ED-90FD-79FDDD03FAD0}" srcOrd="0" destOrd="0" presId="urn:microsoft.com/office/officeart/2005/8/layout/default#1"/>
    <dgm:cxn modelId="{ADC04B56-DDCD-47C3-AC7D-51F9F35E4DAF}" srcId="{68EC3B0E-309F-4E31-98D1-DD368E048AC6}" destId="{F09C2C5C-49A6-4A2C-A2F2-09F531CCA733}" srcOrd="4" destOrd="0" parTransId="{479B7131-95C6-49DC-AA1F-B170CB30D59F}" sibTransId="{D8A31258-0ADA-46D9-9DEA-DE67242E1BAB}"/>
    <dgm:cxn modelId="{D1E37B73-59B9-4E94-81EA-18D8B6E28258}" srcId="{68EC3B0E-309F-4E31-98D1-DD368E048AC6}" destId="{460A7144-028E-4565-80D1-3C113D5FF617}" srcOrd="0" destOrd="0" parTransId="{FBD2958E-A1C7-4384-9C17-5A55A3F66508}" sibTransId="{253AEE57-CA12-40B4-9EBA-8161F2528569}"/>
    <dgm:cxn modelId="{D3BBA073-08C2-4F57-87C8-E5F12CC935BF}" type="presOf" srcId="{F0BF4AC6-FBF4-456C-987F-FC1EC9F2B7B5}" destId="{F248F4B3-2C9C-4938-A9BD-98F22C3401F4}" srcOrd="0" destOrd="0" presId="urn:microsoft.com/office/officeart/2005/8/layout/default#1"/>
    <dgm:cxn modelId="{19455647-841F-4AFD-8D52-04E6BDA384A4}" type="presOf" srcId="{915A37AF-150F-489B-A4E5-F28F8AB21EB9}" destId="{6EACB802-0B66-4A3D-BDE3-12C4A2B49A9C}" srcOrd="0" destOrd="0" presId="urn:microsoft.com/office/officeart/2005/8/layout/default#1"/>
    <dgm:cxn modelId="{3F031CDF-1C8F-4AF9-B556-5370620E4469}" type="presOf" srcId="{F09C2C5C-49A6-4A2C-A2F2-09F531CCA733}" destId="{2D49DB27-4977-4045-B4E7-3E4232B978E6}" srcOrd="0" destOrd="0" presId="urn:microsoft.com/office/officeart/2005/8/layout/default#1"/>
    <dgm:cxn modelId="{94DFF8A6-5F42-46B4-AACA-B3A6D1E851E7}" type="presOf" srcId="{7F97B599-5844-41DA-88E9-9007D47E4B5F}" destId="{B621FFBD-16E9-4BB6-BFEF-6A1F80174B77}" srcOrd="0" destOrd="0" presId="urn:microsoft.com/office/officeart/2005/8/layout/default#1"/>
    <dgm:cxn modelId="{24664D68-CA9C-4E05-ABAB-442D942CEA54}" srcId="{68EC3B0E-309F-4E31-98D1-DD368E048AC6}" destId="{49F469DA-A471-43CF-BCCF-6D5D533FFBB5}" srcOrd="1" destOrd="0" parTransId="{A74EEBCE-5880-4AF5-866E-908B4251E17D}" sibTransId="{71E9FA2D-5787-49D1-A4AF-704D96F5646D}"/>
    <dgm:cxn modelId="{AC6CEDFA-D7C8-4CAD-86D6-210BC2FA112E}" srcId="{68EC3B0E-309F-4E31-98D1-DD368E048AC6}" destId="{7F97B599-5844-41DA-88E9-9007D47E4B5F}" srcOrd="2" destOrd="0" parTransId="{61856E5A-362C-474E-836E-AAF0A2AC7740}" sibTransId="{27591220-16EB-44DA-B736-A1087E3F4167}"/>
    <dgm:cxn modelId="{DC53F366-EB53-43C0-9596-98502C8DD370}" srcId="{68EC3B0E-309F-4E31-98D1-DD368E048AC6}" destId="{F0BF4AC6-FBF4-456C-987F-FC1EC9F2B7B5}" srcOrd="5" destOrd="0" parTransId="{B8833007-B46D-4958-82DF-784FA140A4B4}" sibTransId="{A65B13A7-95EB-44AF-819F-76F419A7BE71}"/>
    <dgm:cxn modelId="{FD71319F-E0A6-4979-A1C3-C2D7C1DC8CF6}" type="presOf" srcId="{460A7144-028E-4565-80D1-3C113D5FF617}" destId="{16438844-D275-4835-8C4E-DBE8D32CA4A7}" srcOrd="0" destOrd="0" presId="urn:microsoft.com/office/officeart/2005/8/layout/default#1"/>
    <dgm:cxn modelId="{AF277CF2-1AAE-4739-886F-22F67AA36ADD}" srcId="{68EC3B0E-309F-4E31-98D1-DD368E048AC6}" destId="{915A37AF-150F-489B-A4E5-F28F8AB21EB9}" srcOrd="3" destOrd="0" parTransId="{CBB2A1B1-C9C9-4691-8A5C-EDB5377858D5}" sibTransId="{13BC125F-7204-448A-AB0E-D7F3DCD8CB27}"/>
    <dgm:cxn modelId="{B1FCA1AE-B509-4E80-8848-5F9FA5938E7F}" type="presParOf" srcId="{35CAC24B-D78E-46ED-90FD-79FDDD03FAD0}" destId="{16438844-D275-4835-8C4E-DBE8D32CA4A7}" srcOrd="0" destOrd="0" presId="urn:microsoft.com/office/officeart/2005/8/layout/default#1"/>
    <dgm:cxn modelId="{B6E2B5BD-BE98-436B-9A99-7D62829AB5BC}" type="presParOf" srcId="{35CAC24B-D78E-46ED-90FD-79FDDD03FAD0}" destId="{BDE6D0B9-8161-4170-97F5-552DAA74D357}" srcOrd="1" destOrd="0" presId="urn:microsoft.com/office/officeart/2005/8/layout/default#1"/>
    <dgm:cxn modelId="{17F5F3CC-5374-40EC-8823-CBFF9864DAB6}" type="presParOf" srcId="{35CAC24B-D78E-46ED-90FD-79FDDD03FAD0}" destId="{F33E7CD9-F35F-4992-BB6D-A618675D8852}" srcOrd="2" destOrd="0" presId="urn:microsoft.com/office/officeart/2005/8/layout/default#1"/>
    <dgm:cxn modelId="{63FCFA96-71C4-441C-AF93-8C8C6DD7B605}" type="presParOf" srcId="{35CAC24B-D78E-46ED-90FD-79FDDD03FAD0}" destId="{3A455C2F-ADEF-4AF9-A178-F5F4BBFCF817}" srcOrd="3" destOrd="0" presId="urn:microsoft.com/office/officeart/2005/8/layout/default#1"/>
    <dgm:cxn modelId="{2A38F0F5-6549-4612-8942-43B50B8D6EDE}" type="presParOf" srcId="{35CAC24B-D78E-46ED-90FD-79FDDD03FAD0}" destId="{B621FFBD-16E9-4BB6-BFEF-6A1F80174B77}" srcOrd="4" destOrd="0" presId="urn:microsoft.com/office/officeart/2005/8/layout/default#1"/>
    <dgm:cxn modelId="{5AB2D249-F8AD-4651-B17D-9DF45ACB5680}" type="presParOf" srcId="{35CAC24B-D78E-46ED-90FD-79FDDD03FAD0}" destId="{B9D68240-AF8B-4E79-8CCF-8E6A695F8562}" srcOrd="5" destOrd="0" presId="urn:microsoft.com/office/officeart/2005/8/layout/default#1"/>
    <dgm:cxn modelId="{17F90CF1-506B-4C90-B603-88AD2BF5E434}" type="presParOf" srcId="{35CAC24B-D78E-46ED-90FD-79FDDD03FAD0}" destId="{6EACB802-0B66-4A3D-BDE3-12C4A2B49A9C}" srcOrd="6" destOrd="0" presId="urn:microsoft.com/office/officeart/2005/8/layout/default#1"/>
    <dgm:cxn modelId="{90E0DAB8-B037-44D6-B3D0-925B372AEE33}" type="presParOf" srcId="{35CAC24B-D78E-46ED-90FD-79FDDD03FAD0}" destId="{B42E5D22-3AF3-463D-BC04-1DCE2C16F3A8}" srcOrd="7" destOrd="0" presId="urn:microsoft.com/office/officeart/2005/8/layout/default#1"/>
    <dgm:cxn modelId="{652E80CD-B6C9-4FA6-983B-5133662C81C4}" type="presParOf" srcId="{35CAC24B-D78E-46ED-90FD-79FDDD03FAD0}" destId="{2D49DB27-4977-4045-B4E7-3E4232B978E6}" srcOrd="8" destOrd="0" presId="urn:microsoft.com/office/officeart/2005/8/layout/default#1"/>
    <dgm:cxn modelId="{216DF531-28F3-47EC-B97B-E5C94C65CA71}" type="presParOf" srcId="{35CAC24B-D78E-46ED-90FD-79FDDD03FAD0}" destId="{04894B1E-540B-4AE6-A083-C622E296AB70}" srcOrd="9" destOrd="0" presId="urn:microsoft.com/office/officeart/2005/8/layout/default#1"/>
    <dgm:cxn modelId="{E8992F9B-9D75-431B-86C4-2C9006C39E0A}" type="presParOf" srcId="{35CAC24B-D78E-46ED-90FD-79FDDD03FAD0}" destId="{F248F4B3-2C9C-4938-A9BD-98F22C3401F4}" srcOrd="10" destOrd="0" presId="urn:microsoft.com/office/officeart/2005/8/layout/default#1"/>
  </dgm:cxnLst>
  <dgm:bg/>
  <dgm:whole>
    <a:ln w="28575"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66F09-2457-4F90-9278-A4CE105D891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EA8249D-A495-4336-AAC6-4B60F8F584A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القُدرة على بناء ميزة تنافسية.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5C7778-7EB8-425F-AB38-EF4A00AACD3D}" type="par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7F26B0-E57A-4E9F-91D5-114BF5EA17DF}" type="sib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142D5D-ABE8-489A-B86D-D8104611EC68}">
      <dgm:prSet phldrT="[Text]" custT="1"/>
      <dgm:spPr>
        <a:solidFill>
          <a:srgbClr val="D5FAAC"/>
        </a:solidFill>
      </dgm:spPr>
      <dgm:t>
        <a:bodyPr/>
        <a:lstStyle/>
        <a:p>
          <a:pPr algn="r"/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الاستثمار الأعظم هو الاستثمار في البشر.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31A9F9-D82F-4FF5-BEC3-ECA3F6711E03}" type="par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A8F6A6-36B3-4FAB-8B42-DCAE824C01BB}" type="sib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1DB482-7F3F-42A5-BA27-7773129FC433}">
      <dgm:prSet phldrT="[Text]" custT="1"/>
      <dgm:spPr>
        <a:solidFill>
          <a:srgbClr val="82EE97"/>
        </a:solidFill>
      </dgm:spPr>
      <dgm:t>
        <a:bodyPr/>
        <a:lstStyle/>
        <a:p>
          <a:pPr algn="r"/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زيادة العائد المادي للشركة.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2477C2-5A6D-4F77-8BF7-44A9EF2E5E48}" type="par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D72FBB-731F-4F80-898D-29627E73CBCE}" type="sib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3CD9E4-7C7D-4ABE-B300-83881E8FD1A8}">
      <dgm:prSet phldrT="[Text]" custT="1"/>
      <dgm:spPr>
        <a:solidFill>
          <a:srgbClr val="87E5DE"/>
        </a:solidFill>
      </dgm:spPr>
      <dgm:t>
        <a:bodyPr/>
        <a:lstStyle/>
        <a:p>
          <a:pPr algn="r"/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بيئة العمل هي مرﺁة الشركة الحقيقية.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F419B4-6F33-4AA6-86F7-3CCE59484A73}" type="par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FBE09B-2B94-4717-81E0-809066CCECF2}" type="sib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C35410-7B6D-48C6-B51C-5C29853AD3F0}">
      <dgm:prSet phldrT="[Text]" custT="1"/>
      <dgm:spPr>
        <a:solidFill>
          <a:srgbClr val="84A2D8"/>
        </a:solidFill>
      </dgm:spPr>
      <dgm:t>
        <a:bodyPr/>
        <a:lstStyle/>
        <a:p>
          <a:r>
            <a: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رفع الانتاجية وتحسين الجودة.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6C0935-BC60-4E2D-98CE-C729623F8E20}" type="parTrans" cxnId="{3D18A57A-4FD9-49DE-8865-56A73895DF32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778A48-AE6E-4A35-8C59-54B622DF24E0}" type="sibTrans" cxnId="{3D18A57A-4FD9-49DE-8865-56A73895DF32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EC6863-F70B-4562-A3DB-A7FFFC4D6433}" type="pres">
      <dgm:prSet presAssocID="{F9666F09-2457-4F90-9278-A4CE105D891D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7CF8234C-E767-474C-8555-3A4EBEF4948E}" type="pres">
      <dgm:prSet presAssocID="{2EA8249D-A495-4336-AAC6-4B60F8F584A1}" presName="parentLin" presStyleCnt="0"/>
      <dgm:spPr/>
    </dgm:pt>
    <dgm:pt modelId="{466CEA36-C183-44C8-9875-A86DAAAC1B33}" type="pres">
      <dgm:prSet presAssocID="{2EA8249D-A495-4336-AAC6-4B60F8F584A1}" presName="parentLeftMargin" presStyleLbl="node1" presStyleIdx="0" presStyleCnt="5"/>
      <dgm:spPr/>
      <dgm:t>
        <a:bodyPr/>
        <a:lstStyle/>
        <a:p>
          <a:pPr rtl="1"/>
          <a:endParaRPr lang="ar-BH"/>
        </a:p>
      </dgm:t>
    </dgm:pt>
    <dgm:pt modelId="{1337393D-7FF3-44B8-B588-98B302039B19}" type="pres">
      <dgm:prSet presAssocID="{2EA8249D-A495-4336-AAC6-4B60F8F584A1}" presName="parentText" presStyleLbl="node1" presStyleIdx="0" presStyleCnt="5" custLinFactNeighborX="-5939" custLinFactNeighborY="-90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6DA6CB2-3A09-4E32-8631-7013D5AC4661}" type="pres">
      <dgm:prSet presAssocID="{2EA8249D-A495-4336-AAC6-4B60F8F584A1}" presName="negativeSpace" presStyleCnt="0"/>
      <dgm:spPr/>
    </dgm:pt>
    <dgm:pt modelId="{AC57F731-79CF-4A30-A005-D31BFEE2AC52}" type="pres">
      <dgm:prSet presAssocID="{2EA8249D-A495-4336-AAC6-4B60F8F584A1}" presName="childText" presStyleLbl="conFgAcc1" presStyleIdx="0" presStyleCnt="5" custLinFactNeighborX="-396">
        <dgm:presLayoutVars>
          <dgm:bulletEnabled val="1"/>
        </dgm:presLayoutVars>
      </dgm:prSet>
      <dgm:spPr/>
    </dgm:pt>
    <dgm:pt modelId="{8D6F1E46-48F2-44E5-BFE0-44459C21C91F}" type="pres">
      <dgm:prSet presAssocID="{A77F26B0-E57A-4E9F-91D5-114BF5EA17DF}" presName="spaceBetweenRectangles" presStyleCnt="0"/>
      <dgm:spPr/>
    </dgm:pt>
    <dgm:pt modelId="{DE2BC9B8-FAA3-45BB-BE2E-C88849C9CD17}" type="pres">
      <dgm:prSet presAssocID="{86142D5D-ABE8-489A-B86D-D8104611EC68}" presName="parentLin" presStyleCnt="0"/>
      <dgm:spPr/>
    </dgm:pt>
    <dgm:pt modelId="{967A2E75-74C7-43DD-955E-BCF21A4E757C}" type="pres">
      <dgm:prSet presAssocID="{86142D5D-ABE8-489A-B86D-D8104611EC68}" presName="parentLeftMargin" presStyleLbl="node1" presStyleIdx="0" presStyleCnt="5"/>
      <dgm:spPr/>
      <dgm:t>
        <a:bodyPr/>
        <a:lstStyle/>
        <a:p>
          <a:pPr rtl="1"/>
          <a:endParaRPr lang="ar-BH"/>
        </a:p>
      </dgm:t>
    </dgm:pt>
    <dgm:pt modelId="{92E1572B-E0B5-4D61-8ACF-7452C142D22C}" type="pres">
      <dgm:prSet presAssocID="{86142D5D-ABE8-489A-B86D-D8104611EC68}" presName="parentText" presStyleLbl="node1" presStyleIdx="1" presStyleCnt="5" custLinFactNeighborX="-5939" custLinFactNeighborY="-90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1DCB1-F8FB-4158-B456-604BF0E8F2C2}" type="pres">
      <dgm:prSet presAssocID="{86142D5D-ABE8-489A-B86D-D8104611EC68}" presName="negativeSpace" presStyleCnt="0"/>
      <dgm:spPr/>
    </dgm:pt>
    <dgm:pt modelId="{EA6BE3B0-2478-42C2-897E-47F3573F649B}" type="pres">
      <dgm:prSet presAssocID="{86142D5D-ABE8-489A-B86D-D8104611EC68}" presName="childText" presStyleLbl="conFgAcc1" presStyleIdx="1" presStyleCnt="5">
        <dgm:presLayoutVars>
          <dgm:bulletEnabled val="1"/>
        </dgm:presLayoutVars>
      </dgm:prSet>
      <dgm:spPr/>
    </dgm:pt>
    <dgm:pt modelId="{3DA3115B-D02D-4C75-B5EF-4C7A1BB23A34}" type="pres">
      <dgm:prSet presAssocID="{E5A8F6A6-36B3-4FAB-8B42-DCAE824C01BB}" presName="spaceBetweenRectangles" presStyleCnt="0"/>
      <dgm:spPr/>
    </dgm:pt>
    <dgm:pt modelId="{70021ACD-3B4F-4F1A-9682-337ACEC72FCF}" type="pres">
      <dgm:prSet presAssocID="{FC1DB482-7F3F-42A5-BA27-7773129FC433}" presName="parentLin" presStyleCnt="0"/>
      <dgm:spPr/>
    </dgm:pt>
    <dgm:pt modelId="{634B3CA4-0ABE-4CD0-BC35-42A142EA3A57}" type="pres">
      <dgm:prSet presAssocID="{FC1DB482-7F3F-42A5-BA27-7773129FC433}" presName="parentLeftMargin" presStyleLbl="node1" presStyleIdx="1" presStyleCnt="5"/>
      <dgm:spPr/>
      <dgm:t>
        <a:bodyPr/>
        <a:lstStyle/>
        <a:p>
          <a:pPr rtl="1"/>
          <a:endParaRPr lang="ar-BH"/>
        </a:p>
      </dgm:t>
    </dgm:pt>
    <dgm:pt modelId="{D9EACC79-D5EE-42DD-B722-568D2421471B}" type="pres">
      <dgm:prSet presAssocID="{FC1DB482-7F3F-42A5-BA27-7773129FC433}" presName="parentText" presStyleLbl="node1" presStyleIdx="2" presStyleCnt="5" custLinFactNeighborX="-5939" custLinFactNeighborY="-90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60E603E-CCFF-4604-B797-EA4B9D1E8000}" type="pres">
      <dgm:prSet presAssocID="{FC1DB482-7F3F-42A5-BA27-7773129FC433}" presName="negativeSpace" presStyleCnt="0"/>
      <dgm:spPr/>
    </dgm:pt>
    <dgm:pt modelId="{760D1D45-DCB2-4F67-8E3F-BCF16289F17F}" type="pres">
      <dgm:prSet presAssocID="{FC1DB482-7F3F-42A5-BA27-7773129FC433}" presName="childText" presStyleLbl="conFgAcc1" presStyleIdx="2" presStyleCnt="5">
        <dgm:presLayoutVars>
          <dgm:bulletEnabled val="1"/>
        </dgm:presLayoutVars>
      </dgm:prSet>
      <dgm:spPr/>
    </dgm:pt>
    <dgm:pt modelId="{843023E5-6875-44D4-B362-EF8FFE89C435}" type="pres">
      <dgm:prSet presAssocID="{6CD72FBB-731F-4F80-898D-29627E73CBCE}" presName="spaceBetweenRectangles" presStyleCnt="0"/>
      <dgm:spPr/>
    </dgm:pt>
    <dgm:pt modelId="{ED1753FF-00AC-4840-A2EB-03482326235B}" type="pres">
      <dgm:prSet presAssocID="{283CD9E4-7C7D-4ABE-B300-83881E8FD1A8}" presName="parentLin" presStyleCnt="0"/>
      <dgm:spPr/>
    </dgm:pt>
    <dgm:pt modelId="{3F0564A0-1032-42A2-8B14-89DE7E347910}" type="pres">
      <dgm:prSet presAssocID="{283CD9E4-7C7D-4ABE-B300-83881E8FD1A8}" presName="parentLeftMargin" presStyleLbl="node1" presStyleIdx="2" presStyleCnt="5"/>
      <dgm:spPr/>
      <dgm:t>
        <a:bodyPr/>
        <a:lstStyle/>
        <a:p>
          <a:pPr rtl="1"/>
          <a:endParaRPr lang="ar-BH"/>
        </a:p>
      </dgm:t>
    </dgm:pt>
    <dgm:pt modelId="{1483541C-793D-4991-8B1B-78F632E88BB4}" type="pres">
      <dgm:prSet presAssocID="{283CD9E4-7C7D-4ABE-B300-83881E8FD1A8}" presName="parentText" presStyleLbl="node1" presStyleIdx="3" presStyleCnt="5" custLinFactNeighborX="-5939" custLinFactNeighborY="-90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82D7BFA-064C-47A9-B163-C4B50AAA2E08}" type="pres">
      <dgm:prSet presAssocID="{283CD9E4-7C7D-4ABE-B300-83881E8FD1A8}" presName="negativeSpace" presStyleCnt="0"/>
      <dgm:spPr/>
    </dgm:pt>
    <dgm:pt modelId="{D6103CEB-670C-4A0B-BAA0-E4A6B0FAFF26}" type="pres">
      <dgm:prSet presAssocID="{283CD9E4-7C7D-4ABE-B300-83881E8FD1A8}" presName="childText" presStyleLbl="conFgAcc1" presStyleIdx="3" presStyleCnt="5">
        <dgm:presLayoutVars>
          <dgm:bulletEnabled val="1"/>
        </dgm:presLayoutVars>
      </dgm:prSet>
      <dgm:spPr/>
    </dgm:pt>
    <dgm:pt modelId="{54D75B8B-8EEA-480F-81C8-68FB7295981F}" type="pres">
      <dgm:prSet presAssocID="{FEFBE09B-2B94-4717-81E0-809066CCECF2}" presName="spaceBetweenRectangles" presStyleCnt="0"/>
      <dgm:spPr/>
    </dgm:pt>
    <dgm:pt modelId="{1D8C844C-23DC-485F-919C-CE27EE153AFA}" type="pres">
      <dgm:prSet presAssocID="{C2C35410-7B6D-48C6-B51C-5C29853AD3F0}" presName="parentLin" presStyleCnt="0"/>
      <dgm:spPr/>
    </dgm:pt>
    <dgm:pt modelId="{AD11A4D6-C9EC-4204-9EAB-A6AB89392E14}" type="pres">
      <dgm:prSet presAssocID="{C2C35410-7B6D-48C6-B51C-5C29853AD3F0}" presName="parentLeftMargin" presStyleLbl="node1" presStyleIdx="3" presStyleCnt="5"/>
      <dgm:spPr/>
      <dgm:t>
        <a:bodyPr/>
        <a:lstStyle/>
        <a:p>
          <a:pPr rtl="1"/>
          <a:endParaRPr lang="ar-BH"/>
        </a:p>
      </dgm:t>
    </dgm:pt>
    <dgm:pt modelId="{BAAA7D4F-2505-4C11-A0D4-C42149F88908}" type="pres">
      <dgm:prSet presAssocID="{C2C35410-7B6D-48C6-B51C-5C29853AD3F0}" presName="parentText" presStyleLbl="node1" presStyleIdx="4" presStyleCnt="5" custLinFactNeighborX="-5939" custLinFactNeighborY="-90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557345B-3A53-49A1-8842-B5084CEF83C0}" type="pres">
      <dgm:prSet presAssocID="{C2C35410-7B6D-48C6-B51C-5C29853AD3F0}" presName="negativeSpace" presStyleCnt="0"/>
      <dgm:spPr/>
    </dgm:pt>
    <dgm:pt modelId="{441CC7FB-927E-467A-A9EA-7DC48A5C9D2E}" type="pres">
      <dgm:prSet presAssocID="{C2C35410-7B6D-48C6-B51C-5C29853AD3F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2D458A-2ED1-4DD7-BA7B-D111B3493D4E}" type="presOf" srcId="{86142D5D-ABE8-489A-B86D-D8104611EC68}" destId="{92E1572B-E0B5-4D61-8ACF-7452C142D22C}" srcOrd="1" destOrd="0" presId="urn:microsoft.com/office/officeart/2005/8/layout/list1"/>
    <dgm:cxn modelId="{17519915-39A2-4CB9-8ADA-A2D37A506A80}" type="presOf" srcId="{F9666F09-2457-4F90-9278-A4CE105D891D}" destId="{41EC6863-F70B-4562-A3DB-A7FFFC4D6433}" srcOrd="0" destOrd="0" presId="urn:microsoft.com/office/officeart/2005/8/layout/list1"/>
    <dgm:cxn modelId="{20385A55-E0F0-4000-9EC9-8EFBEDA048A7}" srcId="{F9666F09-2457-4F90-9278-A4CE105D891D}" destId="{86142D5D-ABE8-489A-B86D-D8104611EC68}" srcOrd="1" destOrd="0" parTransId="{4731A9F9-D82F-4FF5-BEC3-ECA3F6711E03}" sibTransId="{E5A8F6A6-36B3-4FAB-8B42-DCAE824C01BB}"/>
    <dgm:cxn modelId="{FF454980-6463-4AB7-BA16-D075C3E7E5E6}" srcId="{F9666F09-2457-4F90-9278-A4CE105D891D}" destId="{283CD9E4-7C7D-4ABE-B300-83881E8FD1A8}" srcOrd="3" destOrd="0" parTransId="{B8F419B4-6F33-4AA6-86F7-3CCE59484A73}" sibTransId="{FEFBE09B-2B94-4717-81E0-809066CCECF2}"/>
    <dgm:cxn modelId="{4698E23D-63E0-4A10-9D29-D6FB8A7A9255}" type="presOf" srcId="{2EA8249D-A495-4336-AAC6-4B60F8F584A1}" destId="{466CEA36-C183-44C8-9875-A86DAAAC1B33}" srcOrd="0" destOrd="0" presId="urn:microsoft.com/office/officeart/2005/8/layout/list1"/>
    <dgm:cxn modelId="{6AB74F9E-180F-4550-91F4-78C4C499CE64}" type="presOf" srcId="{86142D5D-ABE8-489A-B86D-D8104611EC68}" destId="{967A2E75-74C7-43DD-955E-BCF21A4E757C}" srcOrd="0" destOrd="0" presId="urn:microsoft.com/office/officeart/2005/8/layout/list1"/>
    <dgm:cxn modelId="{D9E5BBE9-F0E1-402C-959E-283D8D8E8E44}" type="presOf" srcId="{C2C35410-7B6D-48C6-B51C-5C29853AD3F0}" destId="{BAAA7D4F-2505-4C11-A0D4-C42149F88908}" srcOrd="1" destOrd="0" presId="urn:microsoft.com/office/officeart/2005/8/layout/list1"/>
    <dgm:cxn modelId="{3D18A57A-4FD9-49DE-8865-56A73895DF32}" srcId="{F9666F09-2457-4F90-9278-A4CE105D891D}" destId="{C2C35410-7B6D-48C6-B51C-5C29853AD3F0}" srcOrd="4" destOrd="0" parTransId="{C46C0935-BC60-4E2D-98CE-C729623F8E20}" sibTransId="{9A778A48-AE6E-4A35-8C59-54B622DF24E0}"/>
    <dgm:cxn modelId="{20F53816-47B2-4949-A6BF-2BCA57F97C54}" type="presOf" srcId="{C2C35410-7B6D-48C6-B51C-5C29853AD3F0}" destId="{AD11A4D6-C9EC-4204-9EAB-A6AB89392E14}" srcOrd="0" destOrd="0" presId="urn:microsoft.com/office/officeart/2005/8/layout/list1"/>
    <dgm:cxn modelId="{4428E393-D25B-4566-A744-5C58CD48B29C}" type="presOf" srcId="{283CD9E4-7C7D-4ABE-B300-83881E8FD1A8}" destId="{3F0564A0-1032-42A2-8B14-89DE7E347910}" srcOrd="0" destOrd="0" presId="urn:microsoft.com/office/officeart/2005/8/layout/list1"/>
    <dgm:cxn modelId="{54176284-730E-44C8-997D-4FD89A8B2912}" type="presOf" srcId="{2EA8249D-A495-4336-AAC6-4B60F8F584A1}" destId="{1337393D-7FF3-44B8-B588-98B302039B19}" srcOrd="1" destOrd="0" presId="urn:microsoft.com/office/officeart/2005/8/layout/list1"/>
    <dgm:cxn modelId="{4AC8626F-B1C4-4078-891C-6ACBC2DD1E9C}" type="presOf" srcId="{FC1DB482-7F3F-42A5-BA27-7773129FC433}" destId="{D9EACC79-D5EE-42DD-B722-568D2421471B}" srcOrd="1" destOrd="0" presId="urn:microsoft.com/office/officeart/2005/8/layout/list1"/>
    <dgm:cxn modelId="{EEE24505-3399-49E5-A73F-425B698A0A44}" type="presOf" srcId="{FC1DB482-7F3F-42A5-BA27-7773129FC433}" destId="{634B3CA4-0ABE-4CD0-BC35-42A142EA3A57}" srcOrd="0" destOrd="0" presId="urn:microsoft.com/office/officeart/2005/8/layout/list1"/>
    <dgm:cxn modelId="{72D7AFBF-8069-49E5-B993-DD085E35D86B}" type="presOf" srcId="{283CD9E4-7C7D-4ABE-B300-83881E8FD1A8}" destId="{1483541C-793D-4991-8B1B-78F632E88BB4}" srcOrd="1" destOrd="0" presId="urn:microsoft.com/office/officeart/2005/8/layout/list1"/>
    <dgm:cxn modelId="{E6B5D0F1-78C6-4B14-9F84-A10F35223B44}" srcId="{F9666F09-2457-4F90-9278-A4CE105D891D}" destId="{2EA8249D-A495-4336-AAC6-4B60F8F584A1}" srcOrd="0" destOrd="0" parTransId="{D15C7778-7EB8-425F-AB38-EF4A00AACD3D}" sibTransId="{A77F26B0-E57A-4E9F-91D5-114BF5EA17DF}"/>
    <dgm:cxn modelId="{EE8B57D5-B850-4C03-B23D-9B6AADE77AA7}" srcId="{F9666F09-2457-4F90-9278-A4CE105D891D}" destId="{FC1DB482-7F3F-42A5-BA27-7773129FC433}" srcOrd="2" destOrd="0" parTransId="{892477C2-5A6D-4F77-8BF7-44A9EF2E5E48}" sibTransId="{6CD72FBB-731F-4F80-898D-29627E73CBCE}"/>
    <dgm:cxn modelId="{365B3AF6-E50E-4866-A738-F2E7A7834FA1}" type="presParOf" srcId="{41EC6863-F70B-4562-A3DB-A7FFFC4D6433}" destId="{7CF8234C-E767-474C-8555-3A4EBEF4948E}" srcOrd="0" destOrd="0" presId="urn:microsoft.com/office/officeart/2005/8/layout/list1"/>
    <dgm:cxn modelId="{A480E574-5083-448A-AC46-5A4E0BC88B84}" type="presParOf" srcId="{7CF8234C-E767-474C-8555-3A4EBEF4948E}" destId="{466CEA36-C183-44C8-9875-A86DAAAC1B33}" srcOrd="0" destOrd="0" presId="urn:microsoft.com/office/officeart/2005/8/layout/list1"/>
    <dgm:cxn modelId="{C08486D2-D5A5-4B40-B14D-9B11152271E8}" type="presParOf" srcId="{7CF8234C-E767-474C-8555-3A4EBEF4948E}" destId="{1337393D-7FF3-44B8-B588-98B302039B19}" srcOrd="1" destOrd="0" presId="urn:microsoft.com/office/officeart/2005/8/layout/list1"/>
    <dgm:cxn modelId="{A7047562-434E-4F03-8DDE-C34A8B3EA916}" type="presParOf" srcId="{41EC6863-F70B-4562-A3DB-A7FFFC4D6433}" destId="{D6DA6CB2-3A09-4E32-8631-7013D5AC4661}" srcOrd="1" destOrd="0" presId="urn:microsoft.com/office/officeart/2005/8/layout/list1"/>
    <dgm:cxn modelId="{6DEC3281-A77F-4940-B8C5-6A7C449200E5}" type="presParOf" srcId="{41EC6863-F70B-4562-A3DB-A7FFFC4D6433}" destId="{AC57F731-79CF-4A30-A005-D31BFEE2AC52}" srcOrd="2" destOrd="0" presId="urn:microsoft.com/office/officeart/2005/8/layout/list1"/>
    <dgm:cxn modelId="{A1BF6F91-979A-4A97-A548-1991B705D654}" type="presParOf" srcId="{41EC6863-F70B-4562-A3DB-A7FFFC4D6433}" destId="{8D6F1E46-48F2-44E5-BFE0-44459C21C91F}" srcOrd="3" destOrd="0" presId="urn:microsoft.com/office/officeart/2005/8/layout/list1"/>
    <dgm:cxn modelId="{3A987E84-C26D-4589-B36C-BB096490D72D}" type="presParOf" srcId="{41EC6863-F70B-4562-A3DB-A7FFFC4D6433}" destId="{DE2BC9B8-FAA3-45BB-BE2E-C88849C9CD17}" srcOrd="4" destOrd="0" presId="urn:microsoft.com/office/officeart/2005/8/layout/list1"/>
    <dgm:cxn modelId="{9A37D708-5054-4577-924F-293FA3866416}" type="presParOf" srcId="{DE2BC9B8-FAA3-45BB-BE2E-C88849C9CD17}" destId="{967A2E75-74C7-43DD-955E-BCF21A4E757C}" srcOrd="0" destOrd="0" presId="urn:microsoft.com/office/officeart/2005/8/layout/list1"/>
    <dgm:cxn modelId="{95DB945D-4D1A-4D30-B53E-761249FF3FBB}" type="presParOf" srcId="{DE2BC9B8-FAA3-45BB-BE2E-C88849C9CD17}" destId="{92E1572B-E0B5-4D61-8ACF-7452C142D22C}" srcOrd="1" destOrd="0" presId="urn:microsoft.com/office/officeart/2005/8/layout/list1"/>
    <dgm:cxn modelId="{DDA0313C-1B3D-4421-8335-B03AC13F23CF}" type="presParOf" srcId="{41EC6863-F70B-4562-A3DB-A7FFFC4D6433}" destId="{3781DCB1-F8FB-4158-B456-604BF0E8F2C2}" srcOrd="5" destOrd="0" presId="urn:microsoft.com/office/officeart/2005/8/layout/list1"/>
    <dgm:cxn modelId="{B36C7D5A-6246-4B95-8D9A-F079B371332F}" type="presParOf" srcId="{41EC6863-F70B-4562-A3DB-A7FFFC4D6433}" destId="{EA6BE3B0-2478-42C2-897E-47F3573F649B}" srcOrd="6" destOrd="0" presId="urn:microsoft.com/office/officeart/2005/8/layout/list1"/>
    <dgm:cxn modelId="{8C84464B-4559-4833-B61C-C28BE16F8695}" type="presParOf" srcId="{41EC6863-F70B-4562-A3DB-A7FFFC4D6433}" destId="{3DA3115B-D02D-4C75-B5EF-4C7A1BB23A34}" srcOrd="7" destOrd="0" presId="urn:microsoft.com/office/officeart/2005/8/layout/list1"/>
    <dgm:cxn modelId="{1E961191-725F-4250-8655-E17DCFBF4584}" type="presParOf" srcId="{41EC6863-F70B-4562-A3DB-A7FFFC4D6433}" destId="{70021ACD-3B4F-4F1A-9682-337ACEC72FCF}" srcOrd="8" destOrd="0" presId="urn:microsoft.com/office/officeart/2005/8/layout/list1"/>
    <dgm:cxn modelId="{1CB956A4-E5BB-4CE9-9E1E-51FCAD3690B3}" type="presParOf" srcId="{70021ACD-3B4F-4F1A-9682-337ACEC72FCF}" destId="{634B3CA4-0ABE-4CD0-BC35-42A142EA3A57}" srcOrd="0" destOrd="0" presId="urn:microsoft.com/office/officeart/2005/8/layout/list1"/>
    <dgm:cxn modelId="{F279FA01-B8C4-4BF6-85CA-27D476075617}" type="presParOf" srcId="{70021ACD-3B4F-4F1A-9682-337ACEC72FCF}" destId="{D9EACC79-D5EE-42DD-B722-568D2421471B}" srcOrd="1" destOrd="0" presId="urn:microsoft.com/office/officeart/2005/8/layout/list1"/>
    <dgm:cxn modelId="{9EB02C27-7564-4C70-8CD5-228528515EEB}" type="presParOf" srcId="{41EC6863-F70B-4562-A3DB-A7FFFC4D6433}" destId="{160E603E-CCFF-4604-B797-EA4B9D1E8000}" srcOrd="9" destOrd="0" presId="urn:microsoft.com/office/officeart/2005/8/layout/list1"/>
    <dgm:cxn modelId="{EED907E2-F4EC-47CE-AFF7-AA555F90DC4F}" type="presParOf" srcId="{41EC6863-F70B-4562-A3DB-A7FFFC4D6433}" destId="{760D1D45-DCB2-4F67-8E3F-BCF16289F17F}" srcOrd="10" destOrd="0" presId="urn:microsoft.com/office/officeart/2005/8/layout/list1"/>
    <dgm:cxn modelId="{31706C81-B543-40B1-B4DB-495060B29CF9}" type="presParOf" srcId="{41EC6863-F70B-4562-A3DB-A7FFFC4D6433}" destId="{843023E5-6875-44D4-B362-EF8FFE89C435}" srcOrd="11" destOrd="0" presId="urn:microsoft.com/office/officeart/2005/8/layout/list1"/>
    <dgm:cxn modelId="{7A164E78-A728-4B2A-B82C-09098F9E3B87}" type="presParOf" srcId="{41EC6863-F70B-4562-A3DB-A7FFFC4D6433}" destId="{ED1753FF-00AC-4840-A2EB-03482326235B}" srcOrd="12" destOrd="0" presId="urn:microsoft.com/office/officeart/2005/8/layout/list1"/>
    <dgm:cxn modelId="{8841CDF2-2324-4A42-8332-0EC5156AE7E7}" type="presParOf" srcId="{ED1753FF-00AC-4840-A2EB-03482326235B}" destId="{3F0564A0-1032-42A2-8B14-89DE7E347910}" srcOrd="0" destOrd="0" presId="urn:microsoft.com/office/officeart/2005/8/layout/list1"/>
    <dgm:cxn modelId="{46183AD7-A4D0-4914-BE16-56924D35DA67}" type="presParOf" srcId="{ED1753FF-00AC-4840-A2EB-03482326235B}" destId="{1483541C-793D-4991-8B1B-78F632E88BB4}" srcOrd="1" destOrd="0" presId="urn:microsoft.com/office/officeart/2005/8/layout/list1"/>
    <dgm:cxn modelId="{27EBD22F-E947-4315-8C8B-C3B7B58E44FB}" type="presParOf" srcId="{41EC6863-F70B-4562-A3DB-A7FFFC4D6433}" destId="{B82D7BFA-064C-47A9-B163-C4B50AAA2E08}" srcOrd="13" destOrd="0" presId="urn:microsoft.com/office/officeart/2005/8/layout/list1"/>
    <dgm:cxn modelId="{24EBC67A-02A5-41E6-80EF-B05D1F48BF32}" type="presParOf" srcId="{41EC6863-F70B-4562-A3DB-A7FFFC4D6433}" destId="{D6103CEB-670C-4A0B-BAA0-E4A6B0FAFF26}" srcOrd="14" destOrd="0" presId="urn:microsoft.com/office/officeart/2005/8/layout/list1"/>
    <dgm:cxn modelId="{CD348F8B-7651-4F1D-87A9-E04BBD2DF984}" type="presParOf" srcId="{41EC6863-F70B-4562-A3DB-A7FFFC4D6433}" destId="{54D75B8B-8EEA-480F-81C8-68FB7295981F}" srcOrd="15" destOrd="0" presId="urn:microsoft.com/office/officeart/2005/8/layout/list1"/>
    <dgm:cxn modelId="{236E803B-999A-45E8-BF0D-F46004E9F71B}" type="presParOf" srcId="{41EC6863-F70B-4562-A3DB-A7FFFC4D6433}" destId="{1D8C844C-23DC-485F-919C-CE27EE153AFA}" srcOrd="16" destOrd="0" presId="urn:microsoft.com/office/officeart/2005/8/layout/list1"/>
    <dgm:cxn modelId="{059A4BC7-042F-498F-8ECC-EB56215A629E}" type="presParOf" srcId="{1D8C844C-23DC-485F-919C-CE27EE153AFA}" destId="{AD11A4D6-C9EC-4204-9EAB-A6AB89392E14}" srcOrd="0" destOrd="0" presId="urn:microsoft.com/office/officeart/2005/8/layout/list1"/>
    <dgm:cxn modelId="{31B22181-581F-400F-98CB-95473D643D58}" type="presParOf" srcId="{1D8C844C-23DC-485F-919C-CE27EE153AFA}" destId="{BAAA7D4F-2505-4C11-A0D4-C42149F88908}" srcOrd="1" destOrd="0" presId="urn:microsoft.com/office/officeart/2005/8/layout/list1"/>
    <dgm:cxn modelId="{E13DA485-5B66-42FE-9D75-44BD92243446}" type="presParOf" srcId="{41EC6863-F70B-4562-A3DB-A7FFFC4D6433}" destId="{3557345B-3A53-49A1-8842-B5084CEF83C0}" srcOrd="17" destOrd="0" presId="urn:microsoft.com/office/officeart/2005/8/layout/list1"/>
    <dgm:cxn modelId="{A47566A0-0A83-4F8E-B95F-D4AA0E3295A3}" type="presParOf" srcId="{41EC6863-F70B-4562-A3DB-A7FFFC4D6433}" destId="{441CC7FB-927E-467A-A9EA-7DC48A5C9D2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CCFE4-3D03-49DA-8BC9-0D862B97BFBA}" type="doc">
      <dgm:prSet loTypeId="urn:microsoft.com/office/officeart/2009/3/layout/StepUpProcess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24981D7-4D0D-49D2-A061-CC40A7078105}">
      <dgm:prSet phldrT="[Text]" custT="1"/>
      <dgm:spPr/>
      <dgm:t>
        <a:bodyPr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800" b="1" kern="120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1- حماية العنصر البشري من الأخطار الناجمة عن مخاطر بيئة العمل.</a:t>
          </a:r>
          <a:endParaRPr lang="ar-SA" sz="1800" b="1" kern="1200" dirty="0"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D09D503C-9BF4-4492-9E1E-8DFE340BD72D}" type="parTrans" cxnId="{E455FDD4-5300-41DB-82C8-8160341983E8}">
      <dgm:prSet/>
      <dgm:spPr/>
      <dgm:t>
        <a:bodyPr/>
        <a:lstStyle/>
        <a:p>
          <a:pPr rtl="1"/>
          <a:endParaRPr lang="ar-SA"/>
        </a:p>
      </dgm:t>
    </dgm:pt>
    <dgm:pt modelId="{9D8538DF-434A-4ADE-8C3C-1666033C29B5}" type="sibTrans" cxnId="{E455FDD4-5300-41DB-82C8-8160341983E8}">
      <dgm:prSet/>
      <dgm:spPr/>
      <dgm:t>
        <a:bodyPr/>
        <a:lstStyle/>
        <a:p>
          <a:pPr rtl="1"/>
          <a:endParaRPr lang="ar-SA"/>
        </a:p>
      </dgm:t>
    </dgm:pt>
    <dgm:pt modelId="{53EC2591-095A-4741-B8B6-17B3AF755F8E}">
      <dgm:prSet phldrT="[Text]" custT="1"/>
      <dgm:spPr/>
      <dgm:t>
        <a:bodyPr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2- الحفاظ على مقومات العنصر المادي</a:t>
          </a:r>
          <a:r>
            <a:rPr lang="ar-SA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 </a:t>
          </a:r>
          <a:r>
            <a:rPr lang="ar-BH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(</a:t>
          </a:r>
          <a:r>
            <a:rPr lang="ar-BH" sz="1800" b="1" kern="1200" dirty="0" err="1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المنش</a:t>
          </a:r>
          <a:r>
            <a:rPr lang="ar-SA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آ</a:t>
          </a:r>
          <a:r>
            <a:rPr lang="ar-BH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ت،</a:t>
          </a:r>
          <a:r>
            <a:rPr lang="ar-SA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 </a:t>
          </a:r>
          <a:r>
            <a:rPr lang="ar-BH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الأجهزة،</a:t>
          </a:r>
          <a:r>
            <a:rPr lang="ar-SA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 </a:t>
          </a:r>
          <a:r>
            <a:rPr lang="ar-BH" sz="1800" b="1" kern="120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المعدات) من التلف و الضياع نتيجة الحوادث.</a:t>
          </a:r>
          <a:endParaRPr lang="ar-SA" sz="1800" b="1" kern="1200" dirty="0"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314946BD-91AB-4B0D-8587-38B518AAD263}" type="parTrans" cxnId="{EBCAF029-41C2-481D-A821-962C071F87AB}">
      <dgm:prSet/>
      <dgm:spPr/>
      <dgm:t>
        <a:bodyPr/>
        <a:lstStyle/>
        <a:p>
          <a:pPr rtl="1"/>
          <a:endParaRPr lang="ar-SA"/>
        </a:p>
      </dgm:t>
    </dgm:pt>
    <dgm:pt modelId="{E02545E4-1E28-4A18-BC31-43A15B0B125A}" type="sibTrans" cxnId="{EBCAF029-41C2-481D-A821-962C071F87AB}">
      <dgm:prSet/>
      <dgm:spPr/>
      <dgm:t>
        <a:bodyPr/>
        <a:lstStyle/>
        <a:p>
          <a:pPr rtl="1"/>
          <a:endParaRPr lang="ar-SA"/>
        </a:p>
      </dgm:t>
    </dgm:pt>
    <dgm:pt modelId="{15459470-E72B-4468-AF2C-7C25D39F7472}">
      <dgm:prSet phldrT="[Text]" custT="1"/>
      <dgm:spPr/>
      <dgm:t>
        <a:bodyPr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800" b="1" kern="120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3- تنفيذ جميع اشتراطات السلامة و الصحة المهنية بهدف توفير بيئة آمنة لحماية العنصرين البشري و المادي.</a:t>
          </a:r>
          <a:endParaRPr lang="ar-SA" sz="1800" b="1" kern="1200" dirty="0"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0877322B-EEEB-4753-A23A-8E0BDE2B256D}" type="parTrans" cxnId="{8EF6F4B0-A258-4627-B798-738674147C51}">
      <dgm:prSet/>
      <dgm:spPr/>
      <dgm:t>
        <a:bodyPr/>
        <a:lstStyle/>
        <a:p>
          <a:pPr rtl="1"/>
          <a:endParaRPr lang="ar-SA"/>
        </a:p>
      </dgm:t>
    </dgm:pt>
    <dgm:pt modelId="{BE391B91-8FD5-4716-9EA1-55C38453D88B}" type="sibTrans" cxnId="{8EF6F4B0-A258-4627-B798-738674147C51}">
      <dgm:prSet/>
      <dgm:spPr/>
      <dgm:t>
        <a:bodyPr/>
        <a:lstStyle/>
        <a:p>
          <a:pPr rtl="1"/>
          <a:endParaRPr lang="ar-SA"/>
        </a:p>
      </dgm:t>
    </dgm:pt>
    <dgm:pt modelId="{063EDE4E-C0E4-40CF-BC35-C0A679C391DF}">
      <dgm:prSet phldrT="[Text]" custT="1"/>
      <dgm:spPr/>
      <dgm:t>
        <a:bodyPr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800" b="1" kern="120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4- تثبيت الأمان والطمأنينة في قلوب العاملين أثناء قيامهم بأعمالهم.</a:t>
          </a:r>
          <a:endParaRPr lang="ar-SA" sz="1800" b="1" kern="1200" dirty="0"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94794822-884E-4DBA-A1EB-4A0C013A1913}" type="parTrans" cxnId="{9FF6BB8A-00BB-4C16-BD45-1A353A482D7C}">
      <dgm:prSet/>
      <dgm:spPr/>
      <dgm:t>
        <a:bodyPr/>
        <a:lstStyle/>
        <a:p>
          <a:pPr rtl="1"/>
          <a:endParaRPr lang="ar-SA"/>
        </a:p>
      </dgm:t>
    </dgm:pt>
    <dgm:pt modelId="{ED4A319D-253B-4433-ACB5-28EFF5042BA8}" type="sibTrans" cxnId="{9FF6BB8A-00BB-4C16-BD45-1A353A482D7C}">
      <dgm:prSet/>
      <dgm:spPr/>
      <dgm:t>
        <a:bodyPr/>
        <a:lstStyle/>
        <a:p>
          <a:pPr rtl="1"/>
          <a:endParaRPr lang="ar-SA"/>
        </a:p>
      </dgm:t>
    </dgm:pt>
    <dgm:pt modelId="{6FA8C832-53DF-4AC5-8F1D-948BE9AE8AD6}" type="pres">
      <dgm:prSet presAssocID="{E39CCFE4-3D03-49DA-8BC9-0D862B97BF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8C5E4074-49F1-4AAB-8B25-3D9F5FB5E4EA}" type="pres">
      <dgm:prSet presAssocID="{B24981D7-4D0D-49D2-A061-CC40A7078105}" presName="composite" presStyleCnt="0"/>
      <dgm:spPr/>
    </dgm:pt>
    <dgm:pt modelId="{AE66D690-D1D5-4BD2-9E66-F0AAF0BA2120}" type="pres">
      <dgm:prSet presAssocID="{B24981D7-4D0D-49D2-A061-CC40A7078105}" presName="LShape" presStyleLbl="alignNode1" presStyleIdx="0" presStyleCnt="7"/>
      <dgm:spPr/>
    </dgm:pt>
    <dgm:pt modelId="{1E709E2C-B98C-4FCD-B10A-B5DC04CD187B}" type="pres">
      <dgm:prSet presAssocID="{B24981D7-4D0D-49D2-A061-CC40A707810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AB87ED8-31DF-4739-AD1A-B2C7D0382186}" type="pres">
      <dgm:prSet presAssocID="{B24981D7-4D0D-49D2-A061-CC40A7078105}" presName="Triangle" presStyleLbl="alignNode1" presStyleIdx="1" presStyleCnt="7"/>
      <dgm:spPr/>
    </dgm:pt>
    <dgm:pt modelId="{1C44A60B-5AA7-4B46-B7DA-0F3266C1984B}" type="pres">
      <dgm:prSet presAssocID="{9D8538DF-434A-4ADE-8C3C-1666033C29B5}" presName="sibTrans" presStyleCnt="0"/>
      <dgm:spPr/>
    </dgm:pt>
    <dgm:pt modelId="{077A10CF-E23B-4AAD-8155-B6F6DE307AD5}" type="pres">
      <dgm:prSet presAssocID="{9D8538DF-434A-4ADE-8C3C-1666033C29B5}" presName="space" presStyleCnt="0"/>
      <dgm:spPr/>
    </dgm:pt>
    <dgm:pt modelId="{B96CB90B-05CC-4714-9236-E14AFC95365A}" type="pres">
      <dgm:prSet presAssocID="{53EC2591-095A-4741-B8B6-17B3AF755F8E}" presName="composite" presStyleCnt="0"/>
      <dgm:spPr/>
    </dgm:pt>
    <dgm:pt modelId="{6B8FB22A-EE5B-4E7A-A77B-996A5524A661}" type="pres">
      <dgm:prSet presAssocID="{53EC2591-095A-4741-B8B6-17B3AF755F8E}" presName="LShape" presStyleLbl="alignNode1" presStyleIdx="2" presStyleCnt="7"/>
      <dgm:spPr/>
    </dgm:pt>
    <dgm:pt modelId="{FC3A83D5-12C4-4767-A2BC-1159DCAFE89D}" type="pres">
      <dgm:prSet presAssocID="{53EC2591-095A-4741-B8B6-17B3AF755F8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1CABD70-854E-4F75-9CD6-5FD0411860B7}" type="pres">
      <dgm:prSet presAssocID="{53EC2591-095A-4741-B8B6-17B3AF755F8E}" presName="Triangle" presStyleLbl="alignNode1" presStyleIdx="3" presStyleCnt="7"/>
      <dgm:spPr/>
    </dgm:pt>
    <dgm:pt modelId="{5F7FBB1D-92EA-47A6-B419-337C353942F9}" type="pres">
      <dgm:prSet presAssocID="{E02545E4-1E28-4A18-BC31-43A15B0B125A}" presName="sibTrans" presStyleCnt="0"/>
      <dgm:spPr/>
    </dgm:pt>
    <dgm:pt modelId="{5FA8D6E9-94AC-447F-BB4D-4798A758B88B}" type="pres">
      <dgm:prSet presAssocID="{E02545E4-1E28-4A18-BC31-43A15B0B125A}" presName="space" presStyleCnt="0"/>
      <dgm:spPr/>
    </dgm:pt>
    <dgm:pt modelId="{6C327B27-C18C-44F4-B75B-3FC55211A0E9}" type="pres">
      <dgm:prSet presAssocID="{15459470-E72B-4468-AF2C-7C25D39F7472}" presName="composite" presStyleCnt="0"/>
      <dgm:spPr/>
    </dgm:pt>
    <dgm:pt modelId="{A4142EA7-D7CC-4B6D-94F1-58B369739D51}" type="pres">
      <dgm:prSet presAssocID="{15459470-E72B-4468-AF2C-7C25D39F7472}" presName="LShape" presStyleLbl="alignNode1" presStyleIdx="4" presStyleCnt="7"/>
      <dgm:spPr/>
    </dgm:pt>
    <dgm:pt modelId="{95660EF8-6B4D-4ED9-8360-C0FFD32F81A7}" type="pres">
      <dgm:prSet presAssocID="{15459470-E72B-4468-AF2C-7C25D39F747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6E3C101-9C27-4CD1-9AD9-AEEABA241667}" type="pres">
      <dgm:prSet presAssocID="{15459470-E72B-4468-AF2C-7C25D39F7472}" presName="Triangle" presStyleLbl="alignNode1" presStyleIdx="5" presStyleCnt="7"/>
      <dgm:spPr/>
    </dgm:pt>
    <dgm:pt modelId="{4F7D5CE0-637A-4803-AAA7-B39EDAC9BA6B}" type="pres">
      <dgm:prSet presAssocID="{BE391B91-8FD5-4716-9EA1-55C38453D88B}" presName="sibTrans" presStyleCnt="0"/>
      <dgm:spPr/>
    </dgm:pt>
    <dgm:pt modelId="{0A4C61D4-C10B-4011-BE11-BE9D2C1D7608}" type="pres">
      <dgm:prSet presAssocID="{BE391B91-8FD5-4716-9EA1-55C38453D88B}" presName="space" presStyleCnt="0"/>
      <dgm:spPr/>
    </dgm:pt>
    <dgm:pt modelId="{ED60D816-6587-48FD-BDFD-D4B9A73E9454}" type="pres">
      <dgm:prSet presAssocID="{063EDE4E-C0E4-40CF-BC35-C0A679C391DF}" presName="composite" presStyleCnt="0"/>
      <dgm:spPr/>
    </dgm:pt>
    <dgm:pt modelId="{2D65EDE6-C9AE-42C4-BBBC-09DFFD5C460E}" type="pres">
      <dgm:prSet presAssocID="{063EDE4E-C0E4-40CF-BC35-C0A679C391DF}" presName="LShape" presStyleLbl="alignNode1" presStyleIdx="6" presStyleCnt="7"/>
      <dgm:spPr/>
    </dgm:pt>
    <dgm:pt modelId="{41E3C516-A8F0-43AE-BEFA-EA8170BFC097}" type="pres">
      <dgm:prSet presAssocID="{063EDE4E-C0E4-40CF-BC35-C0A679C391D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753FE9C6-B67B-49C3-A5E7-D4AEF904F127}" type="presOf" srcId="{063EDE4E-C0E4-40CF-BC35-C0A679C391DF}" destId="{41E3C516-A8F0-43AE-BEFA-EA8170BFC097}" srcOrd="0" destOrd="0" presId="urn:microsoft.com/office/officeart/2009/3/layout/StepUpProcess"/>
    <dgm:cxn modelId="{0999293F-A34E-474F-8D30-B72F18A99B2F}" type="presOf" srcId="{E39CCFE4-3D03-49DA-8BC9-0D862B97BFBA}" destId="{6FA8C832-53DF-4AC5-8F1D-948BE9AE8AD6}" srcOrd="0" destOrd="0" presId="urn:microsoft.com/office/officeart/2009/3/layout/StepUpProcess"/>
    <dgm:cxn modelId="{EBCAF029-41C2-481D-A821-962C071F87AB}" srcId="{E39CCFE4-3D03-49DA-8BC9-0D862B97BFBA}" destId="{53EC2591-095A-4741-B8B6-17B3AF755F8E}" srcOrd="1" destOrd="0" parTransId="{314946BD-91AB-4B0D-8587-38B518AAD263}" sibTransId="{E02545E4-1E28-4A18-BC31-43A15B0B125A}"/>
    <dgm:cxn modelId="{BED64F40-133C-4AF5-B94D-467F8A9E0514}" type="presOf" srcId="{15459470-E72B-4468-AF2C-7C25D39F7472}" destId="{95660EF8-6B4D-4ED9-8360-C0FFD32F81A7}" srcOrd="0" destOrd="0" presId="urn:microsoft.com/office/officeart/2009/3/layout/StepUpProcess"/>
    <dgm:cxn modelId="{8EF6F4B0-A258-4627-B798-738674147C51}" srcId="{E39CCFE4-3D03-49DA-8BC9-0D862B97BFBA}" destId="{15459470-E72B-4468-AF2C-7C25D39F7472}" srcOrd="2" destOrd="0" parTransId="{0877322B-EEEB-4753-A23A-8E0BDE2B256D}" sibTransId="{BE391B91-8FD5-4716-9EA1-55C38453D88B}"/>
    <dgm:cxn modelId="{463E352C-7781-47F2-B88C-5511D80FB27F}" type="presOf" srcId="{53EC2591-095A-4741-B8B6-17B3AF755F8E}" destId="{FC3A83D5-12C4-4767-A2BC-1159DCAFE89D}" srcOrd="0" destOrd="0" presId="urn:microsoft.com/office/officeart/2009/3/layout/StepUpProcess"/>
    <dgm:cxn modelId="{9FF6BB8A-00BB-4C16-BD45-1A353A482D7C}" srcId="{E39CCFE4-3D03-49DA-8BC9-0D862B97BFBA}" destId="{063EDE4E-C0E4-40CF-BC35-C0A679C391DF}" srcOrd="3" destOrd="0" parTransId="{94794822-884E-4DBA-A1EB-4A0C013A1913}" sibTransId="{ED4A319D-253B-4433-ACB5-28EFF5042BA8}"/>
    <dgm:cxn modelId="{E455FDD4-5300-41DB-82C8-8160341983E8}" srcId="{E39CCFE4-3D03-49DA-8BC9-0D862B97BFBA}" destId="{B24981D7-4D0D-49D2-A061-CC40A7078105}" srcOrd="0" destOrd="0" parTransId="{D09D503C-9BF4-4492-9E1E-8DFE340BD72D}" sibTransId="{9D8538DF-434A-4ADE-8C3C-1666033C29B5}"/>
    <dgm:cxn modelId="{79E87E71-2F43-4970-9704-A5D82F14E857}" type="presOf" srcId="{B24981D7-4D0D-49D2-A061-CC40A7078105}" destId="{1E709E2C-B98C-4FCD-B10A-B5DC04CD187B}" srcOrd="0" destOrd="0" presId="urn:microsoft.com/office/officeart/2009/3/layout/StepUpProcess"/>
    <dgm:cxn modelId="{FCB5065F-62A9-4E3D-B738-5CED6F236374}" type="presParOf" srcId="{6FA8C832-53DF-4AC5-8F1D-948BE9AE8AD6}" destId="{8C5E4074-49F1-4AAB-8B25-3D9F5FB5E4EA}" srcOrd="0" destOrd="0" presId="urn:microsoft.com/office/officeart/2009/3/layout/StepUpProcess"/>
    <dgm:cxn modelId="{0A264E6D-3CF7-4162-BB84-8A0643AD3ED1}" type="presParOf" srcId="{8C5E4074-49F1-4AAB-8B25-3D9F5FB5E4EA}" destId="{AE66D690-D1D5-4BD2-9E66-F0AAF0BA2120}" srcOrd="0" destOrd="0" presId="urn:microsoft.com/office/officeart/2009/3/layout/StepUpProcess"/>
    <dgm:cxn modelId="{70A1B86E-678A-46EC-9EE7-1C612696948F}" type="presParOf" srcId="{8C5E4074-49F1-4AAB-8B25-3D9F5FB5E4EA}" destId="{1E709E2C-B98C-4FCD-B10A-B5DC04CD187B}" srcOrd="1" destOrd="0" presId="urn:microsoft.com/office/officeart/2009/3/layout/StepUpProcess"/>
    <dgm:cxn modelId="{C5AF077E-74EF-4B23-B536-202019FA5BE8}" type="presParOf" srcId="{8C5E4074-49F1-4AAB-8B25-3D9F5FB5E4EA}" destId="{6AB87ED8-31DF-4739-AD1A-B2C7D0382186}" srcOrd="2" destOrd="0" presId="urn:microsoft.com/office/officeart/2009/3/layout/StepUpProcess"/>
    <dgm:cxn modelId="{D533A33E-7A51-4821-A2EF-AC7BF9713735}" type="presParOf" srcId="{6FA8C832-53DF-4AC5-8F1D-948BE9AE8AD6}" destId="{1C44A60B-5AA7-4B46-B7DA-0F3266C1984B}" srcOrd="1" destOrd="0" presId="urn:microsoft.com/office/officeart/2009/3/layout/StepUpProcess"/>
    <dgm:cxn modelId="{03AE93B4-6C9A-4DAB-B350-D5B27B53D490}" type="presParOf" srcId="{1C44A60B-5AA7-4B46-B7DA-0F3266C1984B}" destId="{077A10CF-E23B-4AAD-8155-B6F6DE307AD5}" srcOrd="0" destOrd="0" presId="urn:microsoft.com/office/officeart/2009/3/layout/StepUpProcess"/>
    <dgm:cxn modelId="{14710BBB-920C-404B-AA26-908864E4BD60}" type="presParOf" srcId="{6FA8C832-53DF-4AC5-8F1D-948BE9AE8AD6}" destId="{B96CB90B-05CC-4714-9236-E14AFC95365A}" srcOrd="2" destOrd="0" presId="urn:microsoft.com/office/officeart/2009/3/layout/StepUpProcess"/>
    <dgm:cxn modelId="{4E95B192-CD12-499A-A639-A9D0FA6DE3B5}" type="presParOf" srcId="{B96CB90B-05CC-4714-9236-E14AFC95365A}" destId="{6B8FB22A-EE5B-4E7A-A77B-996A5524A661}" srcOrd="0" destOrd="0" presId="urn:microsoft.com/office/officeart/2009/3/layout/StepUpProcess"/>
    <dgm:cxn modelId="{E9ECF275-70FD-4DC6-87CB-58B906ED2CDE}" type="presParOf" srcId="{B96CB90B-05CC-4714-9236-E14AFC95365A}" destId="{FC3A83D5-12C4-4767-A2BC-1159DCAFE89D}" srcOrd="1" destOrd="0" presId="urn:microsoft.com/office/officeart/2009/3/layout/StepUpProcess"/>
    <dgm:cxn modelId="{E9273BE6-5175-4ED4-AA4F-273989F98BC9}" type="presParOf" srcId="{B96CB90B-05CC-4714-9236-E14AFC95365A}" destId="{51CABD70-854E-4F75-9CD6-5FD0411860B7}" srcOrd="2" destOrd="0" presId="urn:microsoft.com/office/officeart/2009/3/layout/StepUpProcess"/>
    <dgm:cxn modelId="{FB4935F7-129E-44CC-AEB6-D8CBB4DEB47C}" type="presParOf" srcId="{6FA8C832-53DF-4AC5-8F1D-948BE9AE8AD6}" destId="{5F7FBB1D-92EA-47A6-B419-337C353942F9}" srcOrd="3" destOrd="0" presId="urn:microsoft.com/office/officeart/2009/3/layout/StepUpProcess"/>
    <dgm:cxn modelId="{30A7CE2B-9320-4818-87E3-70FFE239D93C}" type="presParOf" srcId="{5F7FBB1D-92EA-47A6-B419-337C353942F9}" destId="{5FA8D6E9-94AC-447F-BB4D-4798A758B88B}" srcOrd="0" destOrd="0" presId="urn:microsoft.com/office/officeart/2009/3/layout/StepUpProcess"/>
    <dgm:cxn modelId="{912F9BF5-33AF-4E07-A304-79E1A5683929}" type="presParOf" srcId="{6FA8C832-53DF-4AC5-8F1D-948BE9AE8AD6}" destId="{6C327B27-C18C-44F4-B75B-3FC55211A0E9}" srcOrd="4" destOrd="0" presId="urn:microsoft.com/office/officeart/2009/3/layout/StepUpProcess"/>
    <dgm:cxn modelId="{4E400451-A492-4CFC-A8C9-16167DE3E006}" type="presParOf" srcId="{6C327B27-C18C-44F4-B75B-3FC55211A0E9}" destId="{A4142EA7-D7CC-4B6D-94F1-58B369739D51}" srcOrd="0" destOrd="0" presId="urn:microsoft.com/office/officeart/2009/3/layout/StepUpProcess"/>
    <dgm:cxn modelId="{6A0ADDEB-6589-43D4-A337-76CC4BDAB62C}" type="presParOf" srcId="{6C327B27-C18C-44F4-B75B-3FC55211A0E9}" destId="{95660EF8-6B4D-4ED9-8360-C0FFD32F81A7}" srcOrd="1" destOrd="0" presId="urn:microsoft.com/office/officeart/2009/3/layout/StepUpProcess"/>
    <dgm:cxn modelId="{954F301A-9AF1-4949-871E-A28F77759521}" type="presParOf" srcId="{6C327B27-C18C-44F4-B75B-3FC55211A0E9}" destId="{16E3C101-9C27-4CD1-9AD9-AEEABA241667}" srcOrd="2" destOrd="0" presId="urn:microsoft.com/office/officeart/2009/3/layout/StepUpProcess"/>
    <dgm:cxn modelId="{A8AEC207-7F0E-4882-B08D-AE3E5DEA0A80}" type="presParOf" srcId="{6FA8C832-53DF-4AC5-8F1D-948BE9AE8AD6}" destId="{4F7D5CE0-637A-4803-AAA7-B39EDAC9BA6B}" srcOrd="5" destOrd="0" presId="urn:microsoft.com/office/officeart/2009/3/layout/StepUpProcess"/>
    <dgm:cxn modelId="{38200779-2489-4F11-ACC7-AA0FBA521694}" type="presParOf" srcId="{4F7D5CE0-637A-4803-AAA7-B39EDAC9BA6B}" destId="{0A4C61D4-C10B-4011-BE11-BE9D2C1D7608}" srcOrd="0" destOrd="0" presId="urn:microsoft.com/office/officeart/2009/3/layout/StepUpProcess"/>
    <dgm:cxn modelId="{D7FAD6F8-49A5-47A6-BDB3-DCF940EA29FF}" type="presParOf" srcId="{6FA8C832-53DF-4AC5-8F1D-948BE9AE8AD6}" destId="{ED60D816-6587-48FD-BDFD-D4B9A73E9454}" srcOrd="6" destOrd="0" presId="urn:microsoft.com/office/officeart/2009/3/layout/StepUpProcess"/>
    <dgm:cxn modelId="{555F4341-56B0-4248-A268-B078B4CAD773}" type="presParOf" srcId="{ED60D816-6587-48FD-BDFD-D4B9A73E9454}" destId="{2D65EDE6-C9AE-42C4-BBBC-09DFFD5C460E}" srcOrd="0" destOrd="0" presId="urn:microsoft.com/office/officeart/2009/3/layout/StepUpProcess"/>
    <dgm:cxn modelId="{4FFD67EA-BEAF-4FEC-9B71-3383D9AC015C}" type="presParOf" srcId="{ED60D816-6587-48FD-BDFD-D4B9A73E9454}" destId="{41E3C516-A8F0-43AE-BEFA-EA8170BFC0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E1B08-8BDA-44DE-9A32-BD4CCCC30785}" type="doc">
      <dgm:prSet loTypeId="urn:microsoft.com/office/officeart/2009/3/layout/StepUpProcess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6A39810-2037-45E3-AB1F-A07845C17C1E}">
      <dgm:prSet phldrT="[Text]" custT="1"/>
      <dgm:spPr/>
      <dgm:t>
        <a:bodyPr/>
        <a:lstStyle/>
        <a:p>
          <a:pPr algn="ctr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التخطيط الفني السليم.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BB6A5D-60AC-4D0E-906A-1AF18334CD23}" type="parTrans" cxnId="{6AB1C955-BB5E-477D-ABAE-D973952C387C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37A34A-B618-4E85-94C6-FE02BD8FD698}" type="sibTrans" cxnId="{6AB1C955-BB5E-477D-ABAE-D973952C387C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CEC0AB-B728-4962-A705-BE1C9DF6819A}">
      <dgm:prSet phldrT="[Text]" custT="1"/>
      <dgm:spPr/>
      <dgm:t>
        <a:bodyPr/>
        <a:lstStyle/>
        <a:p>
          <a:pPr algn="ctr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التشريع النابع من الحاجة إلى تنفيذ هذا التخطيط.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D5770A-12A2-4E2A-80C8-B5001F86D247}" type="parTrans" cxnId="{ECAC5F69-01EF-46DC-A9F7-4F0E53826CA2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34DA-CD71-4E3D-ACD1-70F3BCB1A170}" type="sibTrans" cxnId="{ECAC5F69-01EF-46DC-A9F7-4F0E53826CA2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B63BF6-17BE-4FA3-AA93-1C8D21B74E21}">
      <dgm:prSet phldrT="[Text]" custT="1"/>
      <dgm:spPr/>
      <dgm:t>
        <a:bodyPr/>
        <a:lstStyle/>
        <a:p>
          <a:pPr algn="ctr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3- التنفيذ المبني على الأسس العلمية السليمة</a:t>
          </a: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1A59509-2E5D-4373-B008-325C4414A387}" type="parTrans" cxnId="{9B67C077-7E8A-41E6-BAF3-3CA1E6F740C2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5D45B7-105D-41DB-82AC-ADB187649B13}" type="sibTrans" cxnId="{9B67C077-7E8A-41E6-BAF3-3CA1E6F740C2}">
      <dgm:prSet/>
      <dgm:spPr/>
      <dgm:t>
        <a:bodyPr/>
        <a:lstStyle/>
        <a:p>
          <a:pPr algn="ctr"/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19EC26-6C19-4FAC-84C9-3040AD7A1552}" type="pres">
      <dgm:prSet presAssocID="{BE1E1B08-8BDA-44DE-9A32-BD4CCCC30785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6B8D8D62-58A4-40BB-B09D-866D4932AF96}" type="pres">
      <dgm:prSet presAssocID="{66A39810-2037-45E3-AB1F-A07845C17C1E}" presName="composite" presStyleCnt="0"/>
      <dgm:spPr/>
    </dgm:pt>
    <dgm:pt modelId="{D9F6038F-E530-41D1-97D1-C1EEB3374FF9}" type="pres">
      <dgm:prSet presAssocID="{66A39810-2037-45E3-AB1F-A07845C17C1E}" presName="LShape" presStyleLbl="alignNode1" presStyleIdx="0" presStyleCnt="5" custScaleX="229714"/>
      <dgm:spPr/>
    </dgm:pt>
    <dgm:pt modelId="{1169B057-7436-4009-A3D3-B866876B80C6}" type="pres">
      <dgm:prSet presAssocID="{66A39810-2037-45E3-AB1F-A07845C17C1E}" presName="ParentText" presStyleLbl="revTx" presStyleIdx="0" presStyleCnt="3" custScaleX="234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3ACDC81-FC6F-409D-A41A-82FC8BA4DA68}" type="pres">
      <dgm:prSet presAssocID="{66A39810-2037-45E3-AB1F-A07845C17C1E}" presName="Triangle" presStyleLbl="alignNode1" presStyleIdx="1" presStyleCnt="5"/>
      <dgm:spPr/>
    </dgm:pt>
    <dgm:pt modelId="{54CEEC78-6AAB-4224-99BE-D4C9C1EFCF63}" type="pres">
      <dgm:prSet presAssocID="{4E37A34A-B618-4E85-94C6-FE02BD8FD698}" presName="sibTrans" presStyleCnt="0"/>
      <dgm:spPr/>
    </dgm:pt>
    <dgm:pt modelId="{6B69ED73-9C86-40BD-B53D-2CA14C20E32D}" type="pres">
      <dgm:prSet presAssocID="{4E37A34A-B618-4E85-94C6-FE02BD8FD698}" presName="space" presStyleCnt="0"/>
      <dgm:spPr/>
    </dgm:pt>
    <dgm:pt modelId="{CFEDBD1C-CAFC-4659-9F7B-D61EBDEDBD3D}" type="pres">
      <dgm:prSet presAssocID="{24CEC0AB-B728-4962-A705-BE1C9DF6819A}" presName="composite" presStyleCnt="0"/>
      <dgm:spPr/>
    </dgm:pt>
    <dgm:pt modelId="{91943538-0AEB-42A4-A880-EB89D1C8C505}" type="pres">
      <dgm:prSet presAssocID="{24CEC0AB-B728-4962-A705-BE1C9DF6819A}" presName="LShape" presStyleLbl="alignNode1" presStyleIdx="2" presStyleCnt="5" custScaleX="229714"/>
      <dgm:spPr/>
    </dgm:pt>
    <dgm:pt modelId="{EF7B18F1-7082-4570-B60B-AC9AAE8F435D}" type="pres">
      <dgm:prSet presAssocID="{24CEC0AB-B728-4962-A705-BE1C9DF6819A}" presName="ParentText" presStyleLbl="revTx" presStyleIdx="1" presStyleCnt="3" custScaleX="234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4DEDE3F-211C-4712-915E-206E0DEE67A5}" type="pres">
      <dgm:prSet presAssocID="{24CEC0AB-B728-4962-A705-BE1C9DF6819A}" presName="Triangle" presStyleLbl="alignNode1" presStyleIdx="3" presStyleCnt="5"/>
      <dgm:spPr/>
    </dgm:pt>
    <dgm:pt modelId="{31029D12-BBCE-4FD7-981B-E99B0AFA5CE3}" type="pres">
      <dgm:prSet presAssocID="{0FB234DA-CD71-4E3D-ACD1-70F3BCB1A170}" presName="sibTrans" presStyleCnt="0"/>
      <dgm:spPr/>
    </dgm:pt>
    <dgm:pt modelId="{B6EB2C78-EDBB-471B-BC3A-CD4B9721BE89}" type="pres">
      <dgm:prSet presAssocID="{0FB234DA-CD71-4E3D-ACD1-70F3BCB1A170}" presName="space" presStyleCnt="0"/>
      <dgm:spPr/>
    </dgm:pt>
    <dgm:pt modelId="{BEDFD8C6-A97A-4A8C-A13B-7666DE0336A9}" type="pres">
      <dgm:prSet presAssocID="{C4B63BF6-17BE-4FA3-AA93-1C8D21B74E21}" presName="composite" presStyleCnt="0"/>
      <dgm:spPr/>
    </dgm:pt>
    <dgm:pt modelId="{11A511BF-9D15-4A48-954B-E520C2943C0D}" type="pres">
      <dgm:prSet presAssocID="{C4B63BF6-17BE-4FA3-AA93-1C8D21B74E21}" presName="LShape" presStyleLbl="alignNode1" presStyleIdx="4" presStyleCnt="5" custScaleX="229714"/>
      <dgm:spPr/>
    </dgm:pt>
    <dgm:pt modelId="{F8B5943E-41BE-4BFC-9B1A-F4EE6A43CAF7}" type="pres">
      <dgm:prSet presAssocID="{C4B63BF6-17BE-4FA3-AA93-1C8D21B74E21}" presName="ParentText" presStyleLbl="revTx" presStyleIdx="2" presStyleCnt="3" custScaleX="234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AAE73620-734E-417C-B1A7-3320BAE6CAE4}" type="presOf" srcId="{24CEC0AB-B728-4962-A705-BE1C9DF6819A}" destId="{EF7B18F1-7082-4570-B60B-AC9AAE8F435D}" srcOrd="0" destOrd="0" presId="urn:microsoft.com/office/officeart/2009/3/layout/StepUpProcess"/>
    <dgm:cxn modelId="{ECAC5F69-01EF-46DC-A9F7-4F0E53826CA2}" srcId="{BE1E1B08-8BDA-44DE-9A32-BD4CCCC30785}" destId="{24CEC0AB-B728-4962-A705-BE1C9DF6819A}" srcOrd="1" destOrd="0" parTransId="{FFD5770A-12A2-4E2A-80C8-B5001F86D247}" sibTransId="{0FB234DA-CD71-4E3D-ACD1-70F3BCB1A170}"/>
    <dgm:cxn modelId="{9791E715-1DB6-4397-9BBA-8CEE54075757}" type="presOf" srcId="{BE1E1B08-8BDA-44DE-9A32-BD4CCCC30785}" destId="{1019EC26-6C19-4FAC-84C9-3040AD7A1552}" srcOrd="0" destOrd="0" presId="urn:microsoft.com/office/officeart/2009/3/layout/StepUpProcess"/>
    <dgm:cxn modelId="{6AB1C955-BB5E-477D-ABAE-D973952C387C}" srcId="{BE1E1B08-8BDA-44DE-9A32-BD4CCCC30785}" destId="{66A39810-2037-45E3-AB1F-A07845C17C1E}" srcOrd="0" destOrd="0" parTransId="{95BB6A5D-60AC-4D0E-906A-1AF18334CD23}" sibTransId="{4E37A34A-B618-4E85-94C6-FE02BD8FD698}"/>
    <dgm:cxn modelId="{0E76FBA2-7E40-440C-815F-0240EB7D8D5F}" type="presOf" srcId="{C4B63BF6-17BE-4FA3-AA93-1C8D21B74E21}" destId="{F8B5943E-41BE-4BFC-9B1A-F4EE6A43CAF7}" srcOrd="0" destOrd="0" presId="urn:microsoft.com/office/officeart/2009/3/layout/StepUpProcess"/>
    <dgm:cxn modelId="{9B67C077-7E8A-41E6-BAF3-3CA1E6F740C2}" srcId="{BE1E1B08-8BDA-44DE-9A32-BD4CCCC30785}" destId="{C4B63BF6-17BE-4FA3-AA93-1C8D21B74E21}" srcOrd="2" destOrd="0" parTransId="{81A59509-2E5D-4373-B008-325C4414A387}" sibTransId="{EA5D45B7-105D-41DB-82AC-ADB187649B13}"/>
    <dgm:cxn modelId="{EEB13D11-B2CE-4FB1-97D2-554B539BD40E}" type="presOf" srcId="{66A39810-2037-45E3-AB1F-A07845C17C1E}" destId="{1169B057-7436-4009-A3D3-B866876B80C6}" srcOrd="0" destOrd="0" presId="urn:microsoft.com/office/officeart/2009/3/layout/StepUpProcess"/>
    <dgm:cxn modelId="{F1F71E9F-F149-481C-9245-BCEC377213F5}" type="presParOf" srcId="{1019EC26-6C19-4FAC-84C9-3040AD7A1552}" destId="{6B8D8D62-58A4-40BB-B09D-866D4932AF96}" srcOrd="0" destOrd="0" presId="urn:microsoft.com/office/officeart/2009/3/layout/StepUpProcess"/>
    <dgm:cxn modelId="{452AACCB-78E0-4911-B486-B5A53F54B21C}" type="presParOf" srcId="{6B8D8D62-58A4-40BB-B09D-866D4932AF96}" destId="{D9F6038F-E530-41D1-97D1-C1EEB3374FF9}" srcOrd="0" destOrd="0" presId="urn:microsoft.com/office/officeart/2009/3/layout/StepUpProcess"/>
    <dgm:cxn modelId="{55A78F43-DF4A-4ACB-8DE7-002325B3D43D}" type="presParOf" srcId="{6B8D8D62-58A4-40BB-B09D-866D4932AF96}" destId="{1169B057-7436-4009-A3D3-B866876B80C6}" srcOrd="1" destOrd="0" presId="urn:microsoft.com/office/officeart/2009/3/layout/StepUpProcess"/>
    <dgm:cxn modelId="{DB9F9684-CF04-4624-AC7D-ED5963535BE3}" type="presParOf" srcId="{6B8D8D62-58A4-40BB-B09D-866D4932AF96}" destId="{A3ACDC81-FC6F-409D-A41A-82FC8BA4DA68}" srcOrd="2" destOrd="0" presId="urn:microsoft.com/office/officeart/2009/3/layout/StepUpProcess"/>
    <dgm:cxn modelId="{A7024717-DB67-46C1-8085-5526675D73C4}" type="presParOf" srcId="{1019EC26-6C19-4FAC-84C9-3040AD7A1552}" destId="{54CEEC78-6AAB-4224-99BE-D4C9C1EFCF63}" srcOrd="1" destOrd="0" presId="urn:microsoft.com/office/officeart/2009/3/layout/StepUpProcess"/>
    <dgm:cxn modelId="{448B60E8-8266-4F49-82D7-C68255F7A198}" type="presParOf" srcId="{54CEEC78-6AAB-4224-99BE-D4C9C1EFCF63}" destId="{6B69ED73-9C86-40BD-B53D-2CA14C20E32D}" srcOrd="0" destOrd="0" presId="urn:microsoft.com/office/officeart/2009/3/layout/StepUpProcess"/>
    <dgm:cxn modelId="{DC3AF2B7-36A1-47EC-A51F-4B54FC63AC5A}" type="presParOf" srcId="{1019EC26-6C19-4FAC-84C9-3040AD7A1552}" destId="{CFEDBD1C-CAFC-4659-9F7B-D61EBDEDBD3D}" srcOrd="2" destOrd="0" presId="urn:microsoft.com/office/officeart/2009/3/layout/StepUpProcess"/>
    <dgm:cxn modelId="{8ED4D80A-FC04-468A-AAF9-FC6D98FCA2A4}" type="presParOf" srcId="{CFEDBD1C-CAFC-4659-9F7B-D61EBDEDBD3D}" destId="{91943538-0AEB-42A4-A880-EB89D1C8C505}" srcOrd="0" destOrd="0" presId="urn:microsoft.com/office/officeart/2009/3/layout/StepUpProcess"/>
    <dgm:cxn modelId="{CADDE72D-8302-4FFC-8F42-2A69990912C8}" type="presParOf" srcId="{CFEDBD1C-CAFC-4659-9F7B-D61EBDEDBD3D}" destId="{EF7B18F1-7082-4570-B60B-AC9AAE8F435D}" srcOrd="1" destOrd="0" presId="urn:microsoft.com/office/officeart/2009/3/layout/StepUpProcess"/>
    <dgm:cxn modelId="{6C7E65B2-4449-4583-B5A9-D080E8859F84}" type="presParOf" srcId="{CFEDBD1C-CAFC-4659-9F7B-D61EBDEDBD3D}" destId="{F4DEDE3F-211C-4712-915E-206E0DEE67A5}" srcOrd="2" destOrd="0" presId="urn:microsoft.com/office/officeart/2009/3/layout/StepUpProcess"/>
    <dgm:cxn modelId="{86B3FB73-D6F1-480B-97B3-CEB8BCEDA426}" type="presParOf" srcId="{1019EC26-6C19-4FAC-84C9-3040AD7A1552}" destId="{31029D12-BBCE-4FD7-981B-E99B0AFA5CE3}" srcOrd="3" destOrd="0" presId="urn:microsoft.com/office/officeart/2009/3/layout/StepUpProcess"/>
    <dgm:cxn modelId="{BE180EE1-CC19-4166-92AF-11F39D614EE5}" type="presParOf" srcId="{31029D12-BBCE-4FD7-981B-E99B0AFA5CE3}" destId="{B6EB2C78-EDBB-471B-BC3A-CD4B9721BE89}" srcOrd="0" destOrd="0" presId="urn:microsoft.com/office/officeart/2009/3/layout/StepUpProcess"/>
    <dgm:cxn modelId="{FA1D0D0D-BE90-4FAC-9BE7-53FB5291003A}" type="presParOf" srcId="{1019EC26-6C19-4FAC-84C9-3040AD7A1552}" destId="{BEDFD8C6-A97A-4A8C-A13B-7666DE0336A9}" srcOrd="4" destOrd="0" presId="urn:microsoft.com/office/officeart/2009/3/layout/StepUpProcess"/>
    <dgm:cxn modelId="{72C24FAA-A95C-470E-B206-8A211A23B87C}" type="presParOf" srcId="{BEDFD8C6-A97A-4A8C-A13B-7666DE0336A9}" destId="{11A511BF-9D15-4A48-954B-E520C2943C0D}" srcOrd="0" destOrd="0" presId="urn:microsoft.com/office/officeart/2009/3/layout/StepUpProcess"/>
    <dgm:cxn modelId="{D9B493EE-F368-4EDC-B593-99AF7ECD40EC}" type="presParOf" srcId="{BEDFD8C6-A97A-4A8C-A13B-7666DE0336A9}" destId="{F8B5943E-41BE-4BFC-9B1A-F4EE6A43CAF7}" srcOrd="1" destOrd="0" presId="urn:microsoft.com/office/officeart/2009/3/layout/StepUp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7F731-79CF-4A30-A005-D31BFEE2AC52}">
      <dsp:nvSpPr>
        <dsp:cNvPr id="0" name=""/>
        <dsp:cNvSpPr/>
      </dsp:nvSpPr>
      <dsp:spPr>
        <a:xfrm>
          <a:off x="0" y="217134"/>
          <a:ext cx="777632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7393D-7FF3-44B8-B588-98B302039B19}">
      <dsp:nvSpPr>
        <dsp:cNvPr id="0" name=""/>
        <dsp:cNvSpPr/>
      </dsp:nvSpPr>
      <dsp:spPr>
        <a:xfrm>
          <a:off x="1920988" y="7810"/>
          <a:ext cx="5443424" cy="3542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8" tIns="0" rIns="205748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القُدرة على بناء ميزة تنافسية.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38281" y="25103"/>
        <a:ext cx="5408838" cy="319654"/>
      </dsp:txXfrm>
    </dsp:sp>
    <dsp:sp modelId="{EA6BE3B0-2478-42C2-897E-47F3573F649B}">
      <dsp:nvSpPr>
        <dsp:cNvPr id="0" name=""/>
        <dsp:cNvSpPr/>
      </dsp:nvSpPr>
      <dsp:spPr>
        <a:xfrm>
          <a:off x="0" y="761454"/>
          <a:ext cx="777632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572B-E0B5-4D61-8ACF-7452C142D22C}">
      <dsp:nvSpPr>
        <dsp:cNvPr id="0" name=""/>
        <dsp:cNvSpPr/>
      </dsp:nvSpPr>
      <dsp:spPr>
        <a:xfrm>
          <a:off x="1920988" y="552130"/>
          <a:ext cx="5443424" cy="354240"/>
        </a:xfrm>
        <a:prstGeom prst="roundRect">
          <a:avLst/>
        </a:prstGeom>
        <a:solidFill>
          <a:srgbClr val="D5FA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8" tIns="0" rIns="2057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الاستثمار الأعظم هو الاستثمار في البشر.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38281" y="569423"/>
        <a:ext cx="5408838" cy="319654"/>
      </dsp:txXfrm>
    </dsp:sp>
    <dsp:sp modelId="{760D1D45-DCB2-4F67-8E3F-BCF16289F17F}">
      <dsp:nvSpPr>
        <dsp:cNvPr id="0" name=""/>
        <dsp:cNvSpPr/>
      </dsp:nvSpPr>
      <dsp:spPr>
        <a:xfrm>
          <a:off x="0" y="1305774"/>
          <a:ext cx="777632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ACC79-D5EE-42DD-B722-568D2421471B}">
      <dsp:nvSpPr>
        <dsp:cNvPr id="0" name=""/>
        <dsp:cNvSpPr/>
      </dsp:nvSpPr>
      <dsp:spPr>
        <a:xfrm>
          <a:off x="1920988" y="1096450"/>
          <a:ext cx="5443424" cy="354240"/>
        </a:xfrm>
        <a:prstGeom prst="roundRect">
          <a:avLst/>
        </a:prstGeom>
        <a:solidFill>
          <a:srgbClr val="82EE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8" tIns="0" rIns="2057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زيادة العائد المادي للشركة.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38281" y="1113743"/>
        <a:ext cx="5408838" cy="319654"/>
      </dsp:txXfrm>
    </dsp:sp>
    <dsp:sp modelId="{D6103CEB-670C-4A0B-BAA0-E4A6B0FAFF26}">
      <dsp:nvSpPr>
        <dsp:cNvPr id="0" name=""/>
        <dsp:cNvSpPr/>
      </dsp:nvSpPr>
      <dsp:spPr>
        <a:xfrm>
          <a:off x="0" y="1850093"/>
          <a:ext cx="777632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541C-793D-4991-8B1B-78F632E88BB4}">
      <dsp:nvSpPr>
        <dsp:cNvPr id="0" name=""/>
        <dsp:cNvSpPr/>
      </dsp:nvSpPr>
      <dsp:spPr>
        <a:xfrm>
          <a:off x="1920988" y="1640770"/>
          <a:ext cx="5443424" cy="354240"/>
        </a:xfrm>
        <a:prstGeom prst="roundRect">
          <a:avLst/>
        </a:prstGeom>
        <a:solidFill>
          <a:srgbClr val="87E5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8" tIns="0" rIns="2057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بيئة العمل هي مرﺁة الشركة الحقيقية.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38281" y="1658063"/>
        <a:ext cx="5408838" cy="319654"/>
      </dsp:txXfrm>
    </dsp:sp>
    <dsp:sp modelId="{441CC7FB-927E-467A-A9EA-7DC48A5C9D2E}">
      <dsp:nvSpPr>
        <dsp:cNvPr id="0" name=""/>
        <dsp:cNvSpPr/>
      </dsp:nvSpPr>
      <dsp:spPr>
        <a:xfrm>
          <a:off x="0" y="2394413"/>
          <a:ext cx="777632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7D4F-2505-4C11-A0D4-C42149F88908}">
      <dsp:nvSpPr>
        <dsp:cNvPr id="0" name=""/>
        <dsp:cNvSpPr/>
      </dsp:nvSpPr>
      <dsp:spPr>
        <a:xfrm>
          <a:off x="1920988" y="2185090"/>
          <a:ext cx="5443424" cy="354240"/>
        </a:xfrm>
        <a:prstGeom prst="roundRect">
          <a:avLst/>
        </a:prstGeom>
        <a:solidFill>
          <a:srgbClr val="84A2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8" tIns="0" rIns="2057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رفع الانتاجية وتحسين الجودة.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38281" y="2202383"/>
        <a:ext cx="5408838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11/05/1443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163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411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6333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8503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10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6072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9298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7396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FC2BA2-1784-47BC-9AA3-D9B07BA9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0" y="1298209"/>
            <a:ext cx="2632483" cy="281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4;p11">
            <a:extLst>
              <a:ext uri="{FF2B5EF4-FFF2-40B4-BE49-F238E27FC236}">
                <a16:creationId xmlns:a16="http://schemas.microsoft.com/office/drawing/2014/main" xmlns="" id="{E348C8AE-F171-4B6E-B458-CBF436CB04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805 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CF32F2-4A4A-40C9-9613-0F71E05F8DB5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0" y="4320299"/>
            <a:ext cx="2632483" cy="2251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41574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الأمن و السلامة</a:t>
            </a:r>
          </a:p>
        </p:txBody>
      </p:sp>
      <p:sp>
        <p:nvSpPr>
          <p:cNvPr id="20" name="Title 9"/>
          <p:cNvSpPr txBox="1">
            <a:spLocks/>
          </p:cNvSpPr>
          <p:nvPr/>
        </p:nvSpPr>
        <p:spPr bwMode="auto">
          <a:xfrm>
            <a:off x="602173" y="1488843"/>
            <a:ext cx="10954511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مقومات تحقق أهداف السلامة و الصحة المهنية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3890989"/>
              </p:ext>
            </p:extLst>
          </p:nvPr>
        </p:nvGraphicFramePr>
        <p:xfrm>
          <a:off x="243824" y="1488843"/>
          <a:ext cx="11552662" cy="487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79A5BF-A884-4309-A8E0-F16B4D59226D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6146" name="Picture 2" descr="First aid,first aid box,medical,first aid kit,medicine - free ...">
            <a:extLst>
              <a:ext uri="{FF2B5EF4-FFF2-40B4-BE49-F238E27FC236}">
                <a16:creationId xmlns:a16="http://schemas.microsoft.com/office/drawing/2014/main" xmlns="" id="{A49BFB8C-6F98-4C64-919D-7004A905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1" y="4161005"/>
            <a:ext cx="2524813" cy="24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41574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العوامل التي تساهم في تنظيم بيئة العمل والأمن والسلامة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6547449" y="1519620"/>
            <a:ext cx="5249037" cy="430887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rtl="1">
              <a:defRPr/>
            </a:pPr>
            <a:r>
              <a:rPr lang="ar-BH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أهداف برنامج السينات الخمس  </a:t>
            </a:r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  <a:cs typeface="PT Bold Heading" panose="02010400000000000000" pitchFamily="2" charset="-78"/>
              </a:rPr>
              <a:t>5 S</a:t>
            </a:r>
            <a:endParaRPr lang="ar-BH" sz="24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06510" y="2054762"/>
            <a:ext cx="5689976" cy="825410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تطوير وتنمية الأفراد و تحفيزهم إلى تبني أفكار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Kaizen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(التحسينات المستديمة) في مكان العمل.</a:t>
            </a:r>
          </a:p>
          <a:p>
            <a:pPr marL="0" indent="0" algn="r" rtl="1">
              <a:buNone/>
              <a:defRPr/>
            </a:pP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2" y="1354085"/>
            <a:ext cx="5820647" cy="485217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106510" y="2985178"/>
            <a:ext cx="5689976" cy="8385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2- بناء فريق عمل جيّد من خلال عملية المشاركة الجماعية.</a:t>
            </a:r>
          </a:p>
          <a:p>
            <a:endParaRPr lang="ar-BH" dirty="0"/>
          </a:p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06510" y="3928714"/>
            <a:ext cx="5689976" cy="8696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3- تنمية مهارات الإداريين و المشرفين على ممارسة القيادة العملية.</a:t>
            </a:r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106510" y="4903339"/>
            <a:ext cx="5689976" cy="8696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4- تحسين البُنى التحتية و تهيئتها، لتطبيق الأساليب الفنية المتقدمة لبرنامج </a:t>
            </a:r>
            <a:r>
              <a:rPr lang="en-US" sz="2000" dirty="0">
                <a:latin typeface="Century Gothic" panose="020B0502020202020204" pitchFamily="34" charset="0"/>
              </a:rPr>
              <a:t>Kaizen</a:t>
            </a:r>
            <a:r>
              <a:rPr lang="ar-BH" sz="2000" dirty="0"/>
              <a:t> </a:t>
            </a:r>
            <a:r>
              <a:rPr lang="ar-BH" dirty="0"/>
              <a:t>للتحسينات المستمرة.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1723DF-9D65-48A4-8341-7CACA9969BB9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49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41574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العوامل التي تساعد على توفير بيئة عمل آمنة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CCE0AA-895B-4283-BB2E-F0D4F250C327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1A9681-FB12-4746-9A51-D7611D6C1A96}"/>
              </a:ext>
            </a:extLst>
          </p:cNvPr>
          <p:cNvGrpSpPr/>
          <p:nvPr/>
        </p:nvGrpSpPr>
        <p:grpSpPr>
          <a:xfrm>
            <a:off x="3321165" y="1494380"/>
            <a:ext cx="4943404" cy="4861263"/>
            <a:chOff x="3421343" y="754343"/>
            <a:chExt cx="5349315" cy="5349314"/>
          </a:xfrm>
        </p:grpSpPr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xmlns="" id="{EFC62E60-753B-4440-A0D2-6508070E3232}"/>
                </a:ext>
              </a:extLst>
            </p:cNvPr>
            <p:cNvSpPr/>
            <p:nvPr/>
          </p:nvSpPr>
          <p:spPr>
            <a:xfrm>
              <a:off x="3421344" y="4141009"/>
              <a:ext cx="5349314" cy="1962648"/>
            </a:xfrm>
            <a:custGeom>
              <a:avLst/>
              <a:gdLst>
                <a:gd name="connsiteX0" fmla="*/ 4202429 w 5349314"/>
                <a:gd name="connsiteY0" fmla="*/ 1947627 h 1962648"/>
                <a:gd name="connsiteX1" fmla="*/ 4234845 w 5349314"/>
                <a:gd name="connsiteY1" fmla="*/ 1952574 h 1962648"/>
                <a:gd name="connsiteX2" fmla="*/ 4218544 w 5349314"/>
                <a:gd name="connsiteY2" fmla="*/ 1951341 h 1962648"/>
                <a:gd name="connsiteX3" fmla="*/ 3928708 w 5349314"/>
                <a:gd name="connsiteY3" fmla="*/ 1857925 h 1962648"/>
                <a:gd name="connsiteX4" fmla="*/ 3957226 w 5349314"/>
                <a:gd name="connsiteY4" fmla="*/ 1871663 h 1962648"/>
                <a:gd name="connsiteX5" fmla="*/ 3942546 w 5349314"/>
                <a:gd name="connsiteY5" fmla="*/ 1865879 h 1962648"/>
                <a:gd name="connsiteX6" fmla="*/ 3757771 w 5349314"/>
                <a:gd name="connsiteY6" fmla="*/ 1744269 h 1962648"/>
                <a:gd name="connsiteX7" fmla="*/ 3769043 w 5349314"/>
                <a:gd name="connsiteY7" fmla="*/ 1753570 h 1962648"/>
                <a:gd name="connsiteX8" fmla="*/ 3769043 w 5349314"/>
                <a:gd name="connsiteY8" fmla="*/ 1754514 h 1962648"/>
                <a:gd name="connsiteX9" fmla="*/ 5339238 w 5349314"/>
                <a:gd name="connsiteY9" fmla="*/ 848169 h 1962648"/>
                <a:gd name="connsiteX10" fmla="*/ 5344248 w 5349314"/>
                <a:gd name="connsiteY10" fmla="*/ 880990 h 1962648"/>
                <a:gd name="connsiteX11" fmla="*/ 5349314 w 5349314"/>
                <a:gd name="connsiteY11" fmla="*/ 981324 h 1962648"/>
                <a:gd name="connsiteX12" fmla="*/ 4367990 w 5349314"/>
                <a:gd name="connsiteY12" fmla="*/ 1962648 h 1962648"/>
                <a:gd name="connsiteX13" fmla="*/ 4367990 w 5349314"/>
                <a:gd name="connsiteY13" fmla="*/ 1962648 h 1962648"/>
                <a:gd name="connsiteX14" fmla="*/ 4468324 w 5349314"/>
                <a:gd name="connsiteY14" fmla="*/ 1957582 h 1962648"/>
                <a:gd name="connsiteX15" fmla="*/ 5349313 w 5349314"/>
                <a:gd name="connsiteY15" fmla="*/ 981324 h 1962648"/>
                <a:gd name="connsiteX16" fmla="*/ 5258326 w 5349314"/>
                <a:gd name="connsiteY16" fmla="*/ 570556 h 1962648"/>
                <a:gd name="connsiteX17" fmla="*/ 5272197 w 5349314"/>
                <a:gd name="connsiteY17" fmla="*/ 599349 h 1962648"/>
                <a:gd name="connsiteX18" fmla="*/ 5329377 w 5349314"/>
                <a:gd name="connsiteY18" fmla="*/ 783553 h 1962648"/>
                <a:gd name="connsiteX19" fmla="*/ 5334294 w 5349314"/>
                <a:gd name="connsiteY19" fmla="*/ 815774 h 1962648"/>
                <a:gd name="connsiteX20" fmla="*/ 5305195 w 5349314"/>
                <a:gd name="connsiteY20" fmla="*/ 689509 h 1962648"/>
                <a:gd name="connsiteX21" fmla="*/ 5064279 w 5349314"/>
                <a:gd name="connsiteY21" fmla="*/ 290319 h 1962648"/>
                <a:gd name="connsiteX22" fmla="*/ 5181719 w 5349314"/>
                <a:gd name="connsiteY22" fmla="*/ 432657 h 1962648"/>
                <a:gd name="connsiteX23" fmla="*/ 5230873 w 5349314"/>
                <a:gd name="connsiteY23" fmla="*/ 513567 h 1962648"/>
                <a:gd name="connsiteX24" fmla="*/ 5244592 w 5349314"/>
                <a:gd name="connsiteY24" fmla="*/ 542045 h 1962648"/>
                <a:gd name="connsiteX25" fmla="*/ 5181718 w 5349314"/>
                <a:gd name="connsiteY25" fmla="*/ 432656 h 1962648"/>
                <a:gd name="connsiteX26" fmla="*/ 5064292 w 5349314"/>
                <a:gd name="connsiteY26" fmla="*/ 290335 h 1962648"/>
                <a:gd name="connsiteX27" fmla="*/ 981324 w 5349314"/>
                <a:gd name="connsiteY27" fmla="*/ 0 h 1962648"/>
                <a:gd name="connsiteX28" fmla="*/ 1529992 w 5349314"/>
                <a:gd name="connsiteY28" fmla="*/ 167595 h 1962648"/>
                <a:gd name="connsiteX29" fmla="*/ 1672324 w 5349314"/>
                <a:gd name="connsiteY29" fmla="*/ 285030 h 1962648"/>
                <a:gd name="connsiteX30" fmla="*/ 1738059 w 5349314"/>
                <a:gd name="connsiteY30" fmla="*/ 334803 h 1962648"/>
                <a:gd name="connsiteX31" fmla="*/ 2674656 w 5349314"/>
                <a:gd name="connsiteY31" fmla="*/ 627088 h 1962648"/>
                <a:gd name="connsiteX32" fmla="*/ 3611253 w 5349314"/>
                <a:gd name="connsiteY32" fmla="*/ 334803 h 1962648"/>
                <a:gd name="connsiteX33" fmla="*/ 3673976 w 5349314"/>
                <a:gd name="connsiteY33" fmla="*/ 287312 h 1962648"/>
                <a:gd name="connsiteX34" fmla="*/ 3671695 w 5349314"/>
                <a:gd name="connsiteY34" fmla="*/ 290324 h 1962648"/>
                <a:gd name="connsiteX35" fmla="*/ 3554260 w 5349314"/>
                <a:gd name="connsiteY35" fmla="*/ 432656 h 1962648"/>
                <a:gd name="connsiteX36" fmla="*/ 3386665 w 5349314"/>
                <a:gd name="connsiteY36" fmla="*/ 981324 h 1962648"/>
                <a:gd name="connsiteX37" fmla="*/ 3674089 w 5349314"/>
                <a:gd name="connsiteY37" fmla="*/ 1675225 h 1962648"/>
                <a:gd name="connsiteX38" fmla="*/ 3676987 w 5349314"/>
                <a:gd name="connsiteY38" fmla="*/ 1677616 h 1962648"/>
                <a:gd name="connsiteX39" fmla="*/ 3611254 w 5349314"/>
                <a:gd name="connsiteY39" fmla="*/ 1627845 h 1962648"/>
                <a:gd name="connsiteX40" fmla="*/ 2674657 w 5349314"/>
                <a:gd name="connsiteY40" fmla="*/ 1335560 h 1962648"/>
                <a:gd name="connsiteX41" fmla="*/ 1738060 w 5349314"/>
                <a:gd name="connsiteY41" fmla="*/ 1627845 h 1962648"/>
                <a:gd name="connsiteX42" fmla="*/ 1672313 w 5349314"/>
                <a:gd name="connsiteY42" fmla="*/ 1677627 h 1962648"/>
                <a:gd name="connsiteX43" fmla="*/ 1529992 w 5349314"/>
                <a:gd name="connsiteY43" fmla="*/ 1795053 h 1962648"/>
                <a:gd name="connsiteX44" fmla="*/ 981324 w 5349314"/>
                <a:gd name="connsiteY44" fmla="*/ 1962648 h 1962648"/>
                <a:gd name="connsiteX45" fmla="*/ 0 w 5349314"/>
                <a:gd name="connsiteY45" fmla="*/ 981324 h 1962648"/>
                <a:gd name="connsiteX46" fmla="*/ 981324 w 5349314"/>
                <a:gd name="connsiteY46" fmla="*/ 0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49314" h="1962648">
                  <a:moveTo>
                    <a:pt x="4202429" y="1947627"/>
                  </a:moveTo>
                  <a:lnTo>
                    <a:pt x="4234845" y="1952574"/>
                  </a:lnTo>
                  <a:lnTo>
                    <a:pt x="4218544" y="1951341"/>
                  </a:lnTo>
                  <a:close/>
                  <a:moveTo>
                    <a:pt x="3928708" y="1857925"/>
                  </a:moveTo>
                  <a:lnTo>
                    <a:pt x="3957226" y="1871663"/>
                  </a:lnTo>
                  <a:lnTo>
                    <a:pt x="3942546" y="1865879"/>
                  </a:lnTo>
                  <a:close/>
                  <a:moveTo>
                    <a:pt x="3757771" y="1744269"/>
                  </a:moveTo>
                  <a:lnTo>
                    <a:pt x="3769043" y="1753570"/>
                  </a:lnTo>
                  <a:lnTo>
                    <a:pt x="3769043" y="1754514"/>
                  </a:lnTo>
                  <a:close/>
                  <a:moveTo>
                    <a:pt x="5339238" y="848169"/>
                  </a:moveTo>
                  <a:lnTo>
                    <a:pt x="5344248" y="880990"/>
                  </a:lnTo>
                  <a:cubicBezTo>
                    <a:pt x="5347598" y="913979"/>
                    <a:pt x="5349314" y="947451"/>
                    <a:pt x="5349314" y="981324"/>
                  </a:cubicBezTo>
                  <a:cubicBezTo>
                    <a:pt x="5349314" y="1523294"/>
                    <a:pt x="4909960" y="1962648"/>
                    <a:pt x="4367990" y="1962648"/>
                  </a:cubicBezTo>
                  <a:lnTo>
                    <a:pt x="4367990" y="1962648"/>
                  </a:lnTo>
                  <a:lnTo>
                    <a:pt x="4468324" y="1957582"/>
                  </a:lnTo>
                  <a:cubicBezTo>
                    <a:pt x="4963162" y="1907328"/>
                    <a:pt x="5349313" y="1489421"/>
                    <a:pt x="5349313" y="981324"/>
                  </a:cubicBezTo>
                  <a:close/>
                  <a:moveTo>
                    <a:pt x="5258326" y="570556"/>
                  </a:moveTo>
                  <a:lnTo>
                    <a:pt x="5272197" y="599349"/>
                  </a:lnTo>
                  <a:cubicBezTo>
                    <a:pt x="5297025" y="658051"/>
                    <a:pt x="5316305" y="719671"/>
                    <a:pt x="5329377" y="783553"/>
                  </a:cubicBezTo>
                  <a:lnTo>
                    <a:pt x="5334294" y="815774"/>
                  </a:lnTo>
                  <a:lnTo>
                    <a:pt x="5305195" y="689509"/>
                  </a:lnTo>
                  <a:close/>
                  <a:moveTo>
                    <a:pt x="5064279" y="290319"/>
                  </a:moveTo>
                  <a:lnTo>
                    <a:pt x="5181719" y="432657"/>
                  </a:lnTo>
                  <a:cubicBezTo>
                    <a:pt x="5199354" y="458760"/>
                    <a:pt x="5215766" y="485758"/>
                    <a:pt x="5230873" y="513567"/>
                  </a:cubicBezTo>
                  <a:lnTo>
                    <a:pt x="5244592" y="542045"/>
                  </a:lnTo>
                  <a:lnTo>
                    <a:pt x="5181718" y="432656"/>
                  </a:lnTo>
                  <a:lnTo>
                    <a:pt x="5064292" y="290335"/>
                  </a:lnTo>
                  <a:close/>
                  <a:moveTo>
                    <a:pt x="981324" y="0"/>
                  </a:move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3022639" y="627088"/>
                    <a:pt x="3345400" y="519098"/>
                    <a:pt x="3611253" y="334803"/>
                  </a:cubicBezTo>
                  <a:lnTo>
                    <a:pt x="3673976" y="287312"/>
                  </a:lnTo>
                  <a:lnTo>
                    <a:pt x="3671695" y="290324"/>
                  </a:lnTo>
                  <a:lnTo>
                    <a:pt x="3554260" y="432656"/>
                  </a:lnTo>
                  <a:cubicBezTo>
                    <a:pt x="3448449" y="589277"/>
                    <a:pt x="3386665" y="778085"/>
                    <a:pt x="3386665" y="981324"/>
                  </a:cubicBezTo>
                  <a:cubicBezTo>
                    <a:pt x="3386665" y="1252309"/>
                    <a:pt x="3496504" y="1497640"/>
                    <a:pt x="3674089" y="1675225"/>
                  </a:cubicBezTo>
                  <a:lnTo>
                    <a:pt x="3676987" y="1677616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8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52535"/>
                </a:gs>
                <a:gs pos="47000">
                  <a:srgbClr val="2998CD">
                    <a:shade val="67500"/>
                    <a:satMod val="115000"/>
                  </a:srgbClr>
                </a:gs>
                <a:gs pos="100000">
                  <a:srgbClr val="2998C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xmlns="" id="{AAB22A3F-421A-4432-83EE-00820E274010}"/>
                </a:ext>
              </a:extLst>
            </p:cNvPr>
            <p:cNvSpPr/>
            <p:nvPr/>
          </p:nvSpPr>
          <p:spPr>
            <a:xfrm rot="16200000">
              <a:off x="1728011" y="2447676"/>
              <a:ext cx="5349314" cy="1962648"/>
            </a:xfrm>
            <a:custGeom>
              <a:avLst/>
              <a:gdLst>
                <a:gd name="connsiteX0" fmla="*/ 10074 w 5349314"/>
                <a:gd name="connsiteY0" fmla="*/ 1114467 h 1962648"/>
                <a:gd name="connsiteX1" fmla="*/ 5067 w 5349314"/>
                <a:gd name="connsiteY1" fmla="*/ 1081659 h 1962648"/>
                <a:gd name="connsiteX2" fmla="*/ 0 w 5349314"/>
                <a:gd name="connsiteY2" fmla="*/ 981324 h 1962648"/>
                <a:gd name="connsiteX3" fmla="*/ 44118 w 5349314"/>
                <a:gd name="connsiteY3" fmla="*/ 1273136 h 1962648"/>
                <a:gd name="connsiteX4" fmla="*/ 19937 w 5349314"/>
                <a:gd name="connsiteY4" fmla="*/ 1179095 h 1962648"/>
                <a:gd name="connsiteX5" fmla="*/ 15022 w 5349314"/>
                <a:gd name="connsiteY5" fmla="*/ 1146887 h 1962648"/>
                <a:gd name="connsiteX6" fmla="*/ 90983 w 5349314"/>
                <a:gd name="connsiteY6" fmla="*/ 1392082 h 1962648"/>
                <a:gd name="connsiteX7" fmla="*/ 77118 w 5349314"/>
                <a:gd name="connsiteY7" fmla="*/ 1363300 h 1962648"/>
                <a:gd name="connsiteX8" fmla="*/ 44120 w 5349314"/>
                <a:gd name="connsiteY8" fmla="*/ 1273144 h 1962648"/>
                <a:gd name="connsiteX9" fmla="*/ 167592 w 5349314"/>
                <a:gd name="connsiteY9" fmla="*/ 1529987 h 1962648"/>
                <a:gd name="connsiteX10" fmla="*/ 118441 w 5349314"/>
                <a:gd name="connsiteY10" fmla="*/ 1449082 h 1962648"/>
                <a:gd name="connsiteX11" fmla="*/ 104727 w 5349314"/>
                <a:gd name="connsiteY11" fmla="*/ 1420614 h 1962648"/>
                <a:gd name="connsiteX12" fmla="*/ 285023 w 5349314"/>
                <a:gd name="connsiteY12" fmla="*/ 1672316 h 1962648"/>
                <a:gd name="connsiteX13" fmla="*/ 242186 w 5349314"/>
                <a:gd name="connsiteY13" fmla="*/ 1620397 h 1962648"/>
                <a:gd name="connsiteX14" fmla="*/ 285021 w 5349314"/>
                <a:gd name="connsiteY14" fmla="*/ 1672313 h 1962648"/>
                <a:gd name="connsiteX15" fmla="*/ 1146887 w 5349314"/>
                <a:gd name="connsiteY15" fmla="*/ 15022 h 1962648"/>
                <a:gd name="connsiteX16" fmla="*/ 1114467 w 5349314"/>
                <a:gd name="connsiteY16" fmla="*/ 10074 h 1962648"/>
                <a:gd name="connsiteX17" fmla="*/ 1130770 w 5349314"/>
                <a:gd name="connsiteY17" fmla="*/ 11307 h 1962648"/>
                <a:gd name="connsiteX18" fmla="*/ 1273141 w 5349314"/>
                <a:gd name="connsiteY18" fmla="*/ 44119 h 1962648"/>
                <a:gd name="connsiteX19" fmla="*/ 1273140 w 5349314"/>
                <a:gd name="connsiteY19" fmla="*/ 44119 h 1962648"/>
                <a:gd name="connsiteX20" fmla="*/ 1273139 w 5349314"/>
                <a:gd name="connsiteY20" fmla="*/ 44118 h 1962648"/>
                <a:gd name="connsiteX21" fmla="*/ 1273140 w 5349314"/>
                <a:gd name="connsiteY21" fmla="*/ 44119 h 1962648"/>
                <a:gd name="connsiteX22" fmla="*/ 1420613 w 5349314"/>
                <a:gd name="connsiteY22" fmla="*/ 104727 h 1962648"/>
                <a:gd name="connsiteX23" fmla="*/ 1392083 w 5349314"/>
                <a:gd name="connsiteY23" fmla="*/ 90983 h 1962648"/>
                <a:gd name="connsiteX24" fmla="*/ 1406769 w 5349314"/>
                <a:gd name="connsiteY24" fmla="*/ 96769 h 1962648"/>
                <a:gd name="connsiteX25" fmla="*/ 1614766 w 5349314"/>
                <a:gd name="connsiteY25" fmla="*/ 237540 h 1962648"/>
                <a:gd name="connsiteX26" fmla="*/ 1529992 w 5349314"/>
                <a:gd name="connsiteY26" fmla="*/ 167595 h 1962648"/>
                <a:gd name="connsiteX27" fmla="*/ 1529991 w 5349314"/>
                <a:gd name="connsiteY27" fmla="*/ 167594 h 1962648"/>
                <a:gd name="connsiteX28" fmla="*/ 1529992 w 5349314"/>
                <a:gd name="connsiteY28" fmla="*/ 167595 h 1962648"/>
                <a:gd name="connsiteX29" fmla="*/ 5349314 w 5349314"/>
                <a:gd name="connsiteY29" fmla="*/ 981324 h 1962648"/>
                <a:gd name="connsiteX30" fmla="*/ 4367990 w 5349314"/>
                <a:gd name="connsiteY30" fmla="*/ 1962648 h 1962648"/>
                <a:gd name="connsiteX31" fmla="*/ 3819323 w 5349314"/>
                <a:gd name="connsiteY31" fmla="*/ 1795053 h 1962648"/>
                <a:gd name="connsiteX32" fmla="*/ 3769043 w 5349314"/>
                <a:gd name="connsiteY32" fmla="*/ 1753569 h 1962648"/>
                <a:gd name="connsiteX33" fmla="*/ 3769043 w 5349314"/>
                <a:gd name="connsiteY33" fmla="*/ 1754514 h 1962648"/>
                <a:gd name="connsiteX34" fmla="*/ 3757763 w 5349314"/>
                <a:gd name="connsiteY34" fmla="*/ 1744262 h 1962648"/>
                <a:gd name="connsiteX35" fmla="*/ 3677001 w 5349314"/>
                <a:gd name="connsiteY35" fmla="*/ 1677627 h 1962648"/>
                <a:gd name="connsiteX36" fmla="*/ 3611254 w 5349314"/>
                <a:gd name="connsiteY36" fmla="*/ 1627845 h 1962648"/>
                <a:gd name="connsiteX37" fmla="*/ 2674657 w 5349314"/>
                <a:gd name="connsiteY37" fmla="*/ 1335560 h 1962648"/>
                <a:gd name="connsiteX38" fmla="*/ 1738060 w 5349314"/>
                <a:gd name="connsiteY38" fmla="*/ 1627845 h 1962648"/>
                <a:gd name="connsiteX39" fmla="*/ 1675336 w 5349314"/>
                <a:gd name="connsiteY39" fmla="*/ 1675339 h 1962648"/>
                <a:gd name="connsiteX40" fmla="*/ 1677618 w 5349314"/>
                <a:gd name="connsiteY40" fmla="*/ 1672324 h 1962648"/>
                <a:gd name="connsiteX41" fmla="*/ 1795053 w 5349314"/>
                <a:gd name="connsiteY41" fmla="*/ 1529992 h 1962648"/>
                <a:gd name="connsiteX42" fmla="*/ 1962648 w 5349314"/>
                <a:gd name="connsiteY42" fmla="*/ 981324 h 1962648"/>
                <a:gd name="connsiteX43" fmla="*/ 1675225 w 5349314"/>
                <a:gd name="connsiteY43" fmla="*/ 287423 h 1962648"/>
                <a:gd name="connsiteX44" fmla="*/ 1672326 w 5349314"/>
                <a:gd name="connsiteY44" fmla="*/ 285031 h 1962648"/>
                <a:gd name="connsiteX45" fmla="*/ 1738059 w 5349314"/>
                <a:gd name="connsiteY45" fmla="*/ 334803 h 1962648"/>
                <a:gd name="connsiteX46" fmla="*/ 2674656 w 5349314"/>
                <a:gd name="connsiteY46" fmla="*/ 627088 h 1962648"/>
                <a:gd name="connsiteX47" fmla="*/ 3611253 w 5349314"/>
                <a:gd name="connsiteY47" fmla="*/ 334803 h 1962648"/>
                <a:gd name="connsiteX48" fmla="*/ 3677013 w 5349314"/>
                <a:gd name="connsiteY48" fmla="*/ 285012 h 1962648"/>
                <a:gd name="connsiteX49" fmla="*/ 3757751 w 5349314"/>
                <a:gd name="connsiteY49" fmla="*/ 218396 h 1962648"/>
                <a:gd name="connsiteX50" fmla="*/ 3769043 w 5349314"/>
                <a:gd name="connsiteY50" fmla="*/ 208133 h 1962648"/>
                <a:gd name="connsiteX51" fmla="*/ 3769043 w 5349314"/>
                <a:gd name="connsiteY51" fmla="*/ 209080 h 1962648"/>
                <a:gd name="connsiteX52" fmla="*/ 3819323 w 5349314"/>
                <a:gd name="connsiteY52" fmla="*/ 167595 h 1962648"/>
                <a:gd name="connsiteX53" fmla="*/ 4367990 w 5349314"/>
                <a:gd name="connsiteY53" fmla="*/ 0 h 1962648"/>
                <a:gd name="connsiteX54" fmla="*/ 5349314 w 5349314"/>
                <a:gd name="connsiteY54" fmla="*/ 981324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349314" h="1962648">
                  <a:moveTo>
                    <a:pt x="10074" y="1114467"/>
                  </a:moveTo>
                  <a:lnTo>
                    <a:pt x="5067" y="1081659"/>
                  </a:lnTo>
                  <a:cubicBezTo>
                    <a:pt x="1717" y="1048670"/>
                    <a:pt x="0" y="1015197"/>
                    <a:pt x="0" y="981324"/>
                  </a:cubicBezTo>
                  <a:close/>
                  <a:moveTo>
                    <a:pt x="44118" y="1273136"/>
                  </a:moveTo>
                  <a:lnTo>
                    <a:pt x="19937" y="1179095"/>
                  </a:lnTo>
                  <a:lnTo>
                    <a:pt x="15022" y="1146887"/>
                  </a:lnTo>
                  <a:close/>
                  <a:moveTo>
                    <a:pt x="90983" y="1392082"/>
                  </a:moveTo>
                  <a:lnTo>
                    <a:pt x="77118" y="1363300"/>
                  </a:lnTo>
                  <a:lnTo>
                    <a:pt x="44120" y="1273144"/>
                  </a:lnTo>
                  <a:close/>
                  <a:moveTo>
                    <a:pt x="167592" y="1529987"/>
                  </a:moveTo>
                  <a:lnTo>
                    <a:pt x="118441" y="1449082"/>
                  </a:lnTo>
                  <a:lnTo>
                    <a:pt x="104727" y="1420614"/>
                  </a:lnTo>
                  <a:close/>
                  <a:moveTo>
                    <a:pt x="285023" y="1672316"/>
                  </a:moveTo>
                  <a:lnTo>
                    <a:pt x="242186" y="1620397"/>
                  </a:lnTo>
                  <a:lnTo>
                    <a:pt x="285021" y="1672313"/>
                  </a:lnTo>
                  <a:close/>
                  <a:moveTo>
                    <a:pt x="1146887" y="15022"/>
                  </a:moveTo>
                  <a:lnTo>
                    <a:pt x="1114467" y="10074"/>
                  </a:lnTo>
                  <a:lnTo>
                    <a:pt x="1130770" y="11307"/>
                  </a:lnTo>
                  <a:close/>
                  <a:moveTo>
                    <a:pt x="1273141" y="44119"/>
                  </a:moveTo>
                  <a:lnTo>
                    <a:pt x="1273140" y="44119"/>
                  </a:lnTo>
                  <a:lnTo>
                    <a:pt x="1273139" y="44118"/>
                  </a:lnTo>
                  <a:lnTo>
                    <a:pt x="1273140" y="44119"/>
                  </a:lnTo>
                  <a:close/>
                  <a:moveTo>
                    <a:pt x="1420613" y="104727"/>
                  </a:moveTo>
                  <a:lnTo>
                    <a:pt x="1392083" y="90983"/>
                  </a:lnTo>
                  <a:lnTo>
                    <a:pt x="1406769" y="96769"/>
                  </a:lnTo>
                  <a:close/>
                  <a:moveTo>
                    <a:pt x="1614766" y="237540"/>
                  </a:moveTo>
                  <a:lnTo>
                    <a:pt x="1529992" y="167595"/>
                  </a:lnTo>
                  <a:lnTo>
                    <a:pt x="1529991" y="167594"/>
                  </a:lnTo>
                  <a:lnTo>
                    <a:pt x="1529992" y="167595"/>
                  </a:lnTo>
                  <a:close/>
                  <a:moveTo>
                    <a:pt x="5349314" y="981324"/>
                  </a:moveTo>
                  <a:cubicBezTo>
                    <a:pt x="5349314" y="1523294"/>
                    <a:pt x="4909960" y="1962648"/>
                    <a:pt x="4367990" y="1962648"/>
                  </a:cubicBezTo>
                  <a:cubicBezTo>
                    <a:pt x="4164751" y="1962648"/>
                    <a:pt x="3975943" y="1900864"/>
                    <a:pt x="3819323" y="1795053"/>
                  </a:cubicBezTo>
                  <a:lnTo>
                    <a:pt x="3769043" y="1753569"/>
                  </a:lnTo>
                  <a:lnTo>
                    <a:pt x="3769043" y="1754514"/>
                  </a:lnTo>
                  <a:lnTo>
                    <a:pt x="3757763" y="1744262"/>
                  </a:lnTo>
                  <a:lnTo>
                    <a:pt x="3677001" y="1677627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5336" y="1675339"/>
                  </a:lnTo>
                  <a:lnTo>
                    <a:pt x="1677618" y="1672324"/>
                  </a:lnTo>
                  <a:lnTo>
                    <a:pt x="1795053" y="1529992"/>
                  </a:lnTo>
                  <a:cubicBezTo>
                    <a:pt x="1900864" y="1373371"/>
                    <a:pt x="1962648" y="1184563"/>
                    <a:pt x="1962648" y="981324"/>
                  </a:cubicBezTo>
                  <a:cubicBezTo>
                    <a:pt x="1962648" y="710339"/>
                    <a:pt x="1852810" y="465008"/>
                    <a:pt x="1675225" y="287423"/>
                  </a:cubicBezTo>
                  <a:lnTo>
                    <a:pt x="1672326" y="285031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3022639" y="627088"/>
                    <a:pt x="3345400" y="519098"/>
                    <a:pt x="3611253" y="334803"/>
                  </a:cubicBezTo>
                  <a:lnTo>
                    <a:pt x="3677013" y="285012"/>
                  </a:lnTo>
                  <a:lnTo>
                    <a:pt x="3757751" y="218396"/>
                  </a:lnTo>
                  <a:lnTo>
                    <a:pt x="3769043" y="208133"/>
                  </a:lnTo>
                  <a:lnTo>
                    <a:pt x="3769043" y="209080"/>
                  </a:lnTo>
                  <a:lnTo>
                    <a:pt x="3819323" y="167595"/>
                  </a:lnTo>
                  <a:cubicBezTo>
                    <a:pt x="3975943" y="61784"/>
                    <a:pt x="4164751" y="0"/>
                    <a:pt x="4367990" y="0"/>
                  </a:cubicBezTo>
                  <a:cubicBezTo>
                    <a:pt x="4909960" y="0"/>
                    <a:pt x="5349314" y="439354"/>
                    <a:pt x="5349314" y="981324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3AC1E">
                    <a:shade val="30000"/>
                    <a:satMod val="115000"/>
                  </a:srgbClr>
                </a:gs>
                <a:gs pos="50000">
                  <a:srgbClr val="F3AC1E">
                    <a:shade val="67500"/>
                    <a:satMod val="115000"/>
                  </a:srgbClr>
                </a:gs>
                <a:gs pos="100000">
                  <a:srgbClr val="F3AC1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56">
              <a:extLst>
                <a:ext uri="{FF2B5EF4-FFF2-40B4-BE49-F238E27FC236}">
                  <a16:creationId xmlns:a16="http://schemas.microsoft.com/office/drawing/2014/main" xmlns="" id="{36AD91ED-7C95-4192-B0A1-55C60AD714A3}"/>
                </a:ext>
              </a:extLst>
            </p:cNvPr>
            <p:cNvSpPr/>
            <p:nvPr/>
          </p:nvSpPr>
          <p:spPr>
            <a:xfrm>
              <a:off x="3421343" y="754343"/>
              <a:ext cx="5349314" cy="1962648"/>
            </a:xfrm>
            <a:custGeom>
              <a:avLst/>
              <a:gdLst>
                <a:gd name="connsiteX0" fmla="*/ 218386 w 5349314"/>
                <a:gd name="connsiteY0" fmla="*/ 1591551 h 1962648"/>
                <a:gd name="connsiteX1" fmla="*/ 218397 w 5349314"/>
                <a:gd name="connsiteY1" fmla="*/ 1591563 h 1962648"/>
                <a:gd name="connsiteX2" fmla="*/ 285013 w 5349314"/>
                <a:gd name="connsiteY2" fmla="*/ 1672301 h 1962648"/>
                <a:gd name="connsiteX3" fmla="*/ 285037 w 5349314"/>
                <a:gd name="connsiteY3" fmla="*/ 1672333 h 1962648"/>
                <a:gd name="connsiteX4" fmla="*/ 104721 w 5349314"/>
                <a:gd name="connsiteY4" fmla="*/ 1420600 h 1962648"/>
                <a:gd name="connsiteX5" fmla="*/ 167596 w 5349314"/>
                <a:gd name="connsiteY5" fmla="*/ 1529991 h 1962648"/>
                <a:gd name="connsiteX6" fmla="*/ 209081 w 5349314"/>
                <a:gd name="connsiteY6" fmla="*/ 1580271 h 1962648"/>
                <a:gd name="connsiteX7" fmla="*/ 209079 w 5349314"/>
                <a:gd name="connsiteY7" fmla="*/ 1580271 h 1962648"/>
                <a:gd name="connsiteX8" fmla="*/ 167595 w 5349314"/>
                <a:gd name="connsiteY8" fmla="*/ 1529992 h 1962648"/>
                <a:gd name="connsiteX9" fmla="*/ 118441 w 5349314"/>
                <a:gd name="connsiteY9" fmla="*/ 1449081 h 1962648"/>
                <a:gd name="connsiteX10" fmla="*/ 15020 w 5349314"/>
                <a:gd name="connsiteY10" fmla="*/ 1146874 h 1962648"/>
                <a:gd name="connsiteX11" fmla="*/ 44120 w 5349314"/>
                <a:gd name="connsiteY11" fmla="*/ 1273140 h 1962648"/>
                <a:gd name="connsiteX12" fmla="*/ 90989 w 5349314"/>
                <a:gd name="connsiteY12" fmla="*/ 1392095 h 1962648"/>
                <a:gd name="connsiteX13" fmla="*/ 77118 w 5349314"/>
                <a:gd name="connsiteY13" fmla="*/ 1363300 h 1962648"/>
                <a:gd name="connsiteX14" fmla="*/ 19937 w 5349314"/>
                <a:gd name="connsiteY14" fmla="*/ 1179095 h 1962648"/>
                <a:gd name="connsiteX15" fmla="*/ 1392088 w 5349314"/>
                <a:gd name="connsiteY15" fmla="*/ 90985 h 1962648"/>
                <a:gd name="connsiteX16" fmla="*/ 1406769 w 5349314"/>
                <a:gd name="connsiteY16" fmla="*/ 96769 h 1962648"/>
                <a:gd name="connsiteX17" fmla="*/ 1420608 w 5349314"/>
                <a:gd name="connsiteY17" fmla="*/ 104724 h 1962648"/>
                <a:gd name="connsiteX18" fmla="*/ 1114470 w 5349314"/>
                <a:gd name="connsiteY18" fmla="*/ 10074 h 1962648"/>
                <a:gd name="connsiteX19" fmla="*/ 1130770 w 5349314"/>
                <a:gd name="connsiteY19" fmla="*/ 11307 h 1962648"/>
                <a:gd name="connsiteX20" fmla="*/ 1146885 w 5349314"/>
                <a:gd name="connsiteY20" fmla="*/ 15021 h 1962648"/>
                <a:gd name="connsiteX21" fmla="*/ 4367990 w 5349314"/>
                <a:gd name="connsiteY21" fmla="*/ 0 h 1962648"/>
                <a:gd name="connsiteX22" fmla="*/ 5349314 w 5349314"/>
                <a:gd name="connsiteY22" fmla="*/ 981324 h 1962648"/>
                <a:gd name="connsiteX23" fmla="*/ 4367990 w 5349314"/>
                <a:gd name="connsiteY23" fmla="*/ 1962648 h 1962648"/>
                <a:gd name="connsiteX24" fmla="*/ 3819323 w 5349314"/>
                <a:gd name="connsiteY24" fmla="*/ 1795053 h 1962648"/>
                <a:gd name="connsiteX25" fmla="*/ 3769043 w 5349314"/>
                <a:gd name="connsiteY25" fmla="*/ 1753569 h 1962648"/>
                <a:gd name="connsiteX26" fmla="*/ 3769043 w 5349314"/>
                <a:gd name="connsiteY26" fmla="*/ 1754514 h 1962648"/>
                <a:gd name="connsiteX27" fmla="*/ 3757763 w 5349314"/>
                <a:gd name="connsiteY27" fmla="*/ 1744262 h 1962648"/>
                <a:gd name="connsiteX28" fmla="*/ 3677001 w 5349314"/>
                <a:gd name="connsiteY28" fmla="*/ 1677627 h 1962648"/>
                <a:gd name="connsiteX29" fmla="*/ 3611254 w 5349314"/>
                <a:gd name="connsiteY29" fmla="*/ 1627845 h 1962648"/>
                <a:gd name="connsiteX30" fmla="*/ 2674657 w 5349314"/>
                <a:gd name="connsiteY30" fmla="*/ 1335560 h 1962648"/>
                <a:gd name="connsiteX31" fmla="*/ 1738060 w 5349314"/>
                <a:gd name="connsiteY31" fmla="*/ 1627845 h 1962648"/>
                <a:gd name="connsiteX32" fmla="*/ 1675340 w 5349314"/>
                <a:gd name="connsiteY32" fmla="*/ 1675336 h 1962648"/>
                <a:gd name="connsiteX33" fmla="*/ 1677628 w 5349314"/>
                <a:gd name="connsiteY33" fmla="*/ 1672313 h 1962648"/>
                <a:gd name="connsiteX34" fmla="*/ 1744263 w 5349314"/>
                <a:gd name="connsiteY34" fmla="*/ 1591551 h 1962648"/>
                <a:gd name="connsiteX35" fmla="*/ 1754515 w 5349314"/>
                <a:gd name="connsiteY35" fmla="*/ 1580271 h 1962648"/>
                <a:gd name="connsiteX36" fmla="*/ 1753570 w 5349314"/>
                <a:gd name="connsiteY36" fmla="*/ 1580271 h 1962648"/>
                <a:gd name="connsiteX37" fmla="*/ 1795054 w 5349314"/>
                <a:gd name="connsiteY37" fmla="*/ 1529991 h 1962648"/>
                <a:gd name="connsiteX38" fmla="*/ 1962649 w 5349314"/>
                <a:gd name="connsiteY38" fmla="*/ 981324 h 1962648"/>
                <a:gd name="connsiteX39" fmla="*/ 1675226 w 5349314"/>
                <a:gd name="connsiteY39" fmla="*/ 287423 h 1962648"/>
                <a:gd name="connsiteX40" fmla="*/ 1672338 w 5349314"/>
                <a:gd name="connsiteY40" fmla="*/ 285041 h 1962648"/>
                <a:gd name="connsiteX41" fmla="*/ 1738059 w 5349314"/>
                <a:gd name="connsiteY41" fmla="*/ 334803 h 1962648"/>
                <a:gd name="connsiteX42" fmla="*/ 2674656 w 5349314"/>
                <a:gd name="connsiteY42" fmla="*/ 627088 h 1962648"/>
                <a:gd name="connsiteX43" fmla="*/ 3611253 w 5349314"/>
                <a:gd name="connsiteY43" fmla="*/ 334803 h 1962648"/>
                <a:gd name="connsiteX44" fmla="*/ 3677013 w 5349314"/>
                <a:gd name="connsiteY44" fmla="*/ 285012 h 1962648"/>
                <a:gd name="connsiteX45" fmla="*/ 3757751 w 5349314"/>
                <a:gd name="connsiteY45" fmla="*/ 218396 h 1962648"/>
                <a:gd name="connsiteX46" fmla="*/ 3769043 w 5349314"/>
                <a:gd name="connsiteY46" fmla="*/ 208133 h 1962648"/>
                <a:gd name="connsiteX47" fmla="*/ 3769043 w 5349314"/>
                <a:gd name="connsiteY47" fmla="*/ 209080 h 1962648"/>
                <a:gd name="connsiteX48" fmla="*/ 3819323 w 5349314"/>
                <a:gd name="connsiteY48" fmla="*/ 167595 h 1962648"/>
                <a:gd name="connsiteX49" fmla="*/ 4367990 w 5349314"/>
                <a:gd name="connsiteY49" fmla="*/ 0 h 1962648"/>
                <a:gd name="connsiteX50" fmla="*/ 981324 w 5349314"/>
                <a:gd name="connsiteY50" fmla="*/ 0 h 1962648"/>
                <a:gd name="connsiteX51" fmla="*/ 981325 w 5349314"/>
                <a:gd name="connsiteY51" fmla="*/ 0 h 1962648"/>
                <a:gd name="connsiteX52" fmla="*/ 880991 w 5349314"/>
                <a:gd name="connsiteY52" fmla="*/ 5067 h 1962648"/>
                <a:gd name="connsiteX53" fmla="*/ 1 w 5349314"/>
                <a:gd name="connsiteY53" fmla="*/ 981324 h 1962648"/>
                <a:gd name="connsiteX54" fmla="*/ 10076 w 5349314"/>
                <a:gd name="connsiteY54" fmla="*/ 1114480 h 1962648"/>
                <a:gd name="connsiteX55" fmla="*/ 5067 w 5349314"/>
                <a:gd name="connsiteY55" fmla="*/ 1081659 h 1962648"/>
                <a:gd name="connsiteX56" fmla="*/ 0 w 5349314"/>
                <a:gd name="connsiteY56" fmla="*/ 981324 h 1962648"/>
                <a:gd name="connsiteX57" fmla="*/ 981324 w 5349314"/>
                <a:gd name="connsiteY57" fmla="*/ 0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49314" h="1962648">
                  <a:moveTo>
                    <a:pt x="218386" y="1591551"/>
                  </a:moveTo>
                  <a:lnTo>
                    <a:pt x="218397" y="1591563"/>
                  </a:lnTo>
                  <a:lnTo>
                    <a:pt x="285013" y="1672301"/>
                  </a:lnTo>
                  <a:lnTo>
                    <a:pt x="285037" y="1672333"/>
                  </a:lnTo>
                  <a:close/>
                  <a:moveTo>
                    <a:pt x="104721" y="1420600"/>
                  </a:moveTo>
                  <a:lnTo>
                    <a:pt x="167596" y="1529991"/>
                  </a:lnTo>
                  <a:lnTo>
                    <a:pt x="209081" y="1580271"/>
                  </a:lnTo>
                  <a:lnTo>
                    <a:pt x="209079" y="1580271"/>
                  </a:lnTo>
                  <a:lnTo>
                    <a:pt x="167595" y="1529992"/>
                  </a:lnTo>
                  <a:cubicBezTo>
                    <a:pt x="149960" y="1503888"/>
                    <a:pt x="133548" y="1476891"/>
                    <a:pt x="118441" y="1449081"/>
                  </a:cubicBezTo>
                  <a:close/>
                  <a:moveTo>
                    <a:pt x="15020" y="1146874"/>
                  </a:moveTo>
                  <a:lnTo>
                    <a:pt x="44120" y="1273140"/>
                  </a:lnTo>
                  <a:lnTo>
                    <a:pt x="90989" y="1392095"/>
                  </a:lnTo>
                  <a:lnTo>
                    <a:pt x="77118" y="1363300"/>
                  </a:lnTo>
                  <a:cubicBezTo>
                    <a:pt x="52289" y="1304598"/>
                    <a:pt x="33009" y="1242977"/>
                    <a:pt x="19937" y="1179095"/>
                  </a:cubicBezTo>
                  <a:close/>
                  <a:moveTo>
                    <a:pt x="1392088" y="90985"/>
                  </a:moveTo>
                  <a:lnTo>
                    <a:pt x="1406769" y="96769"/>
                  </a:lnTo>
                  <a:lnTo>
                    <a:pt x="1420608" y="104724"/>
                  </a:lnTo>
                  <a:close/>
                  <a:moveTo>
                    <a:pt x="1114470" y="10074"/>
                  </a:moveTo>
                  <a:lnTo>
                    <a:pt x="1130770" y="11307"/>
                  </a:lnTo>
                  <a:lnTo>
                    <a:pt x="1146885" y="15021"/>
                  </a:lnTo>
                  <a:close/>
                  <a:moveTo>
                    <a:pt x="4367990" y="0"/>
                  </a:moveTo>
                  <a:cubicBezTo>
                    <a:pt x="4909960" y="0"/>
                    <a:pt x="5349314" y="439354"/>
                    <a:pt x="5349314" y="981324"/>
                  </a:cubicBezTo>
                  <a:cubicBezTo>
                    <a:pt x="5349314" y="1523294"/>
                    <a:pt x="4909960" y="1962648"/>
                    <a:pt x="4367990" y="1962648"/>
                  </a:cubicBezTo>
                  <a:cubicBezTo>
                    <a:pt x="4164751" y="1962648"/>
                    <a:pt x="3975943" y="1900864"/>
                    <a:pt x="3819323" y="1795053"/>
                  </a:cubicBezTo>
                  <a:lnTo>
                    <a:pt x="3769043" y="1753569"/>
                  </a:lnTo>
                  <a:lnTo>
                    <a:pt x="3769043" y="1754514"/>
                  </a:lnTo>
                  <a:lnTo>
                    <a:pt x="3757763" y="1744262"/>
                  </a:lnTo>
                  <a:lnTo>
                    <a:pt x="3677001" y="1677627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5340" y="1675336"/>
                  </a:lnTo>
                  <a:lnTo>
                    <a:pt x="1677628" y="1672313"/>
                  </a:lnTo>
                  <a:lnTo>
                    <a:pt x="1744263" y="1591551"/>
                  </a:lnTo>
                  <a:lnTo>
                    <a:pt x="1754515" y="1580271"/>
                  </a:lnTo>
                  <a:lnTo>
                    <a:pt x="1753570" y="1580271"/>
                  </a:lnTo>
                  <a:lnTo>
                    <a:pt x="1795054" y="1529991"/>
                  </a:lnTo>
                  <a:cubicBezTo>
                    <a:pt x="1900865" y="1373371"/>
                    <a:pt x="1962649" y="1184563"/>
                    <a:pt x="1962649" y="981324"/>
                  </a:cubicBezTo>
                  <a:cubicBezTo>
                    <a:pt x="1962649" y="710339"/>
                    <a:pt x="1852811" y="465008"/>
                    <a:pt x="1675226" y="287423"/>
                  </a:cubicBezTo>
                  <a:lnTo>
                    <a:pt x="1672338" y="285041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3022639" y="627088"/>
                    <a:pt x="3345400" y="519098"/>
                    <a:pt x="3611253" y="334803"/>
                  </a:cubicBezTo>
                  <a:lnTo>
                    <a:pt x="3677013" y="285012"/>
                  </a:lnTo>
                  <a:lnTo>
                    <a:pt x="3757751" y="218396"/>
                  </a:lnTo>
                  <a:lnTo>
                    <a:pt x="3769043" y="208133"/>
                  </a:lnTo>
                  <a:lnTo>
                    <a:pt x="3769043" y="209080"/>
                  </a:lnTo>
                  <a:lnTo>
                    <a:pt x="3819323" y="167595"/>
                  </a:lnTo>
                  <a:cubicBezTo>
                    <a:pt x="3975943" y="61784"/>
                    <a:pt x="4164751" y="0"/>
                    <a:pt x="4367990" y="0"/>
                  </a:cubicBezTo>
                  <a:close/>
                  <a:moveTo>
                    <a:pt x="981324" y="0"/>
                  </a:moveTo>
                  <a:lnTo>
                    <a:pt x="981325" y="0"/>
                  </a:lnTo>
                  <a:lnTo>
                    <a:pt x="880991" y="5067"/>
                  </a:lnTo>
                  <a:cubicBezTo>
                    <a:pt x="386152" y="55320"/>
                    <a:pt x="1" y="473227"/>
                    <a:pt x="1" y="981324"/>
                  </a:cubicBezTo>
                  <a:lnTo>
                    <a:pt x="10076" y="1114480"/>
                  </a:lnTo>
                  <a:lnTo>
                    <a:pt x="5067" y="1081659"/>
                  </a:lnTo>
                  <a:cubicBezTo>
                    <a:pt x="1716" y="1048670"/>
                    <a:pt x="0" y="1015197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601200"/>
                </a:gs>
                <a:gs pos="43000">
                  <a:srgbClr val="DE3F18">
                    <a:shade val="67500"/>
                    <a:satMod val="115000"/>
                  </a:srgbClr>
                </a:gs>
                <a:gs pos="100000">
                  <a:srgbClr val="DE3F1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57">
              <a:extLst>
                <a:ext uri="{FF2B5EF4-FFF2-40B4-BE49-F238E27FC236}">
                  <a16:creationId xmlns:a16="http://schemas.microsoft.com/office/drawing/2014/main" xmlns="" id="{C3CA1FFA-0212-4F34-AF1E-79D856099089}"/>
                </a:ext>
              </a:extLst>
            </p:cNvPr>
            <p:cNvSpPr/>
            <p:nvPr/>
          </p:nvSpPr>
          <p:spPr>
            <a:xfrm rot="16200000">
              <a:off x="5114676" y="2447676"/>
              <a:ext cx="5349314" cy="1962648"/>
            </a:xfrm>
            <a:custGeom>
              <a:avLst/>
              <a:gdLst>
                <a:gd name="connsiteX0" fmla="*/ 3676998 w 5349314"/>
                <a:gd name="connsiteY0" fmla="*/ 1677625 h 1962648"/>
                <a:gd name="connsiteX1" fmla="*/ 3611254 w 5349314"/>
                <a:gd name="connsiteY1" fmla="*/ 1627845 h 1962648"/>
                <a:gd name="connsiteX2" fmla="*/ 2674657 w 5349314"/>
                <a:gd name="connsiteY2" fmla="*/ 1335560 h 1962648"/>
                <a:gd name="connsiteX3" fmla="*/ 1738060 w 5349314"/>
                <a:gd name="connsiteY3" fmla="*/ 1627845 h 1962648"/>
                <a:gd name="connsiteX4" fmla="*/ 1672313 w 5349314"/>
                <a:gd name="connsiteY4" fmla="*/ 1677627 h 1962648"/>
                <a:gd name="connsiteX5" fmla="*/ 1529992 w 5349314"/>
                <a:gd name="connsiteY5" fmla="*/ 1795053 h 1962648"/>
                <a:gd name="connsiteX6" fmla="*/ 981324 w 5349314"/>
                <a:gd name="connsiteY6" fmla="*/ 1962648 h 1962648"/>
                <a:gd name="connsiteX7" fmla="*/ 0 w 5349314"/>
                <a:gd name="connsiteY7" fmla="*/ 981324 h 1962648"/>
                <a:gd name="connsiteX8" fmla="*/ 981324 w 5349314"/>
                <a:gd name="connsiteY8" fmla="*/ 0 h 1962648"/>
                <a:gd name="connsiteX9" fmla="*/ 1529992 w 5349314"/>
                <a:gd name="connsiteY9" fmla="*/ 167595 h 1962648"/>
                <a:gd name="connsiteX10" fmla="*/ 1672324 w 5349314"/>
                <a:gd name="connsiteY10" fmla="*/ 285030 h 1962648"/>
                <a:gd name="connsiteX11" fmla="*/ 1738059 w 5349314"/>
                <a:gd name="connsiteY11" fmla="*/ 334803 h 1962648"/>
                <a:gd name="connsiteX12" fmla="*/ 2674656 w 5349314"/>
                <a:gd name="connsiteY12" fmla="*/ 627088 h 1962648"/>
                <a:gd name="connsiteX13" fmla="*/ 3611253 w 5349314"/>
                <a:gd name="connsiteY13" fmla="*/ 334803 h 1962648"/>
                <a:gd name="connsiteX14" fmla="*/ 3673977 w 5349314"/>
                <a:gd name="connsiteY14" fmla="*/ 287311 h 1962648"/>
                <a:gd name="connsiteX15" fmla="*/ 3671687 w 5349314"/>
                <a:gd name="connsiteY15" fmla="*/ 290335 h 1962648"/>
                <a:gd name="connsiteX16" fmla="*/ 3605052 w 5349314"/>
                <a:gd name="connsiteY16" fmla="*/ 371097 h 1962648"/>
                <a:gd name="connsiteX17" fmla="*/ 3594800 w 5349314"/>
                <a:gd name="connsiteY17" fmla="*/ 382377 h 1962648"/>
                <a:gd name="connsiteX18" fmla="*/ 3595745 w 5349314"/>
                <a:gd name="connsiteY18" fmla="*/ 382377 h 1962648"/>
                <a:gd name="connsiteX19" fmla="*/ 3554261 w 5349314"/>
                <a:gd name="connsiteY19" fmla="*/ 432657 h 1962648"/>
                <a:gd name="connsiteX20" fmla="*/ 3386666 w 5349314"/>
                <a:gd name="connsiteY20" fmla="*/ 981324 h 1962648"/>
                <a:gd name="connsiteX21" fmla="*/ 3674089 w 5349314"/>
                <a:gd name="connsiteY21" fmla="*/ 1675225 h 1962648"/>
                <a:gd name="connsiteX22" fmla="*/ 3784529 w 5349314"/>
                <a:gd name="connsiteY22" fmla="*/ 1766346 h 1962648"/>
                <a:gd name="connsiteX23" fmla="*/ 3769043 w 5349314"/>
                <a:gd name="connsiteY23" fmla="*/ 1753569 h 1962648"/>
                <a:gd name="connsiteX24" fmla="*/ 3769043 w 5349314"/>
                <a:gd name="connsiteY24" fmla="*/ 1754514 h 1962648"/>
                <a:gd name="connsiteX25" fmla="*/ 3757763 w 5349314"/>
                <a:gd name="connsiteY25" fmla="*/ 1744262 h 1962648"/>
                <a:gd name="connsiteX26" fmla="*/ 3748076 w 5349314"/>
                <a:gd name="connsiteY26" fmla="*/ 1736269 h 1962648"/>
                <a:gd name="connsiteX27" fmla="*/ 3957231 w 5349314"/>
                <a:gd name="connsiteY27" fmla="*/ 1871665 h 1962648"/>
                <a:gd name="connsiteX28" fmla="*/ 3942546 w 5349314"/>
                <a:gd name="connsiteY28" fmla="*/ 1865879 h 1962648"/>
                <a:gd name="connsiteX29" fmla="*/ 3928703 w 5349314"/>
                <a:gd name="connsiteY29" fmla="*/ 1857922 h 1962648"/>
                <a:gd name="connsiteX30" fmla="*/ 4076177 w 5349314"/>
                <a:gd name="connsiteY30" fmla="*/ 1918530 h 1962648"/>
                <a:gd name="connsiteX31" fmla="*/ 4076174 w 5349314"/>
                <a:gd name="connsiteY31" fmla="*/ 1918530 h 1962648"/>
                <a:gd name="connsiteX32" fmla="*/ 4076173 w 5349314"/>
                <a:gd name="connsiteY32" fmla="*/ 1918529 h 1962648"/>
                <a:gd name="connsiteX33" fmla="*/ 4076174 w 5349314"/>
                <a:gd name="connsiteY33" fmla="*/ 1918530 h 1962648"/>
                <a:gd name="connsiteX34" fmla="*/ 4234847 w 5349314"/>
                <a:gd name="connsiteY34" fmla="*/ 1952574 h 1962648"/>
                <a:gd name="connsiteX35" fmla="*/ 4218544 w 5349314"/>
                <a:gd name="connsiteY35" fmla="*/ 1951341 h 1962648"/>
                <a:gd name="connsiteX36" fmla="*/ 4202427 w 5349314"/>
                <a:gd name="connsiteY36" fmla="*/ 1947627 h 1962648"/>
                <a:gd name="connsiteX37" fmla="*/ 5130919 w 5349314"/>
                <a:gd name="connsiteY37" fmla="*/ 371086 h 1962648"/>
                <a:gd name="connsiteX38" fmla="*/ 5130918 w 5349314"/>
                <a:gd name="connsiteY38" fmla="*/ 371085 h 1962648"/>
                <a:gd name="connsiteX39" fmla="*/ 5064302 w 5349314"/>
                <a:gd name="connsiteY39" fmla="*/ 290347 h 1962648"/>
                <a:gd name="connsiteX40" fmla="*/ 5064290 w 5349314"/>
                <a:gd name="connsiteY40" fmla="*/ 290331 h 1962648"/>
                <a:gd name="connsiteX41" fmla="*/ 5244589 w 5349314"/>
                <a:gd name="connsiteY41" fmla="*/ 542038 h 1962648"/>
                <a:gd name="connsiteX42" fmla="*/ 5181719 w 5349314"/>
                <a:gd name="connsiteY42" fmla="*/ 432657 h 1962648"/>
                <a:gd name="connsiteX43" fmla="*/ 5140234 w 5349314"/>
                <a:gd name="connsiteY43" fmla="*/ 382377 h 1962648"/>
                <a:gd name="connsiteX44" fmla="*/ 5140235 w 5349314"/>
                <a:gd name="connsiteY44" fmla="*/ 382377 h 1962648"/>
                <a:gd name="connsiteX45" fmla="*/ 5181719 w 5349314"/>
                <a:gd name="connsiteY45" fmla="*/ 432657 h 1962648"/>
                <a:gd name="connsiteX46" fmla="*/ 5230874 w 5349314"/>
                <a:gd name="connsiteY46" fmla="*/ 513567 h 1962648"/>
                <a:gd name="connsiteX47" fmla="*/ 5305196 w 5349314"/>
                <a:gd name="connsiteY47" fmla="*/ 689509 h 1962648"/>
                <a:gd name="connsiteX48" fmla="*/ 5258331 w 5349314"/>
                <a:gd name="connsiteY48" fmla="*/ 570564 h 1962648"/>
                <a:gd name="connsiteX49" fmla="*/ 5272197 w 5349314"/>
                <a:gd name="connsiteY49" fmla="*/ 599349 h 1962648"/>
                <a:gd name="connsiteX50" fmla="*/ 5305196 w 5349314"/>
                <a:gd name="connsiteY50" fmla="*/ 689509 h 1962648"/>
                <a:gd name="connsiteX51" fmla="*/ 5334293 w 5349314"/>
                <a:gd name="connsiteY51" fmla="*/ 815762 h 1962648"/>
                <a:gd name="connsiteX52" fmla="*/ 5305196 w 5349314"/>
                <a:gd name="connsiteY52" fmla="*/ 689509 h 1962648"/>
                <a:gd name="connsiteX53" fmla="*/ 5329377 w 5349314"/>
                <a:gd name="connsiteY53" fmla="*/ 783553 h 1962648"/>
                <a:gd name="connsiteX54" fmla="*/ 5349314 w 5349314"/>
                <a:gd name="connsiteY54" fmla="*/ 981324 h 1962648"/>
                <a:gd name="connsiteX55" fmla="*/ 5339241 w 5349314"/>
                <a:gd name="connsiteY55" fmla="*/ 848181 h 1962648"/>
                <a:gd name="connsiteX56" fmla="*/ 5344248 w 5349314"/>
                <a:gd name="connsiteY56" fmla="*/ 880990 h 1962648"/>
                <a:gd name="connsiteX57" fmla="*/ 5349314 w 5349314"/>
                <a:gd name="connsiteY57" fmla="*/ 981324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49314" h="1962648">
                  <a:moveTo>
                    <a:pt x="3676998" y="1677625"/>
                  </a:move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8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3022639" y="627088"/>
                    <a:pt x="3345400" y="519098"/>
                    <a:pt x="3611253" y="334803"/>
                  </a:cubicBezTo>
                  <a:lnTo>
                    <a:pt x="3673977" y="287311"/>
                  </a:lnTo>
                  <a:lnTo>
                    <a:pt x="3671687" y="290335"/>
                  </a:lnTo>
                  <a:lnTo>
                    <a:pt x="3605052" y="371097"/>
                  </a:lnTo>
                  <a:lnTo>
                    <a:pt x="3594800" y="382377"/>
                  </a:lnTo>
                  <a:lnTo>
                    <a:pt x="3595745" y="382377"/>
                  </a:lnTo>
                  <a:lnTo>
                    <a:pt x="3554261" y="432657"/>
                  </a:lnTo>
                  <a:cubicBezTo>
                    <a:pt x="3448450" y="589277"/>
                    <a:pt x="3386666" y="778085"/>
                    <a:pt x="3386666" y="981324"/>
                  </a:cubicBezTo>
                  <a:cubicBezTo>
                    <a:pt x="3386666" y="1252309"/>
                    <a:pt x="3496505" y="1497640"/>
                    <a:pt x="3674089" y="1675225"/>
                  </a:cubicBezTo>
                  <a:close/>
                  <a:moveTo>
                    <a:pt x="3784529" y="1766346"/>
                  </a:moveTo>
                  <a:lnTo>
                    <a:pt x="3769043" y="1753569"/>
                  </a:lnTo>
                  <a:lnTo>
                    <a:pt x="3769043" y="1754514"/>
                  </a:lnTo>
                  <a:lnTo>
                    <a:pt x="3757763" y="1744262"/>
                  </a:lnTo>
                  <a:lnTo>
                    <a:pt x="3748076" y="1736269"/>
                  </a:lnTo>
                  <a:close/>
                  <a:moveTo>
                    <a:pt x="3957231" y="1871665"/>
                  </a:moveTo>
                  <a:lnTo>
                    <a:pt x="3942546" y="1865879"/>
                  </a:lnTo>
                  <a:lnTo>
                    <a:pt x="3928703" y="1857922"/>
                  </a:lnTo>
                  <a:close/>
                  <a:moveTo>
                    <a:pt x="4076177" y="1918530"/>
                  </a:moveTo>
                  <a:lnTo>
                    <a:pt x="4076174" y="1918530"/>
                  </a:lnTo>
                  <a:lnTo>
                    <a:pt x="4076173" y="1918529"/>
                  </a:lnTo>
                  <a:lnTo>
                    <a:pt x="4076174" y="1918530"/>
                  </a:lnTo>
                  <a:close/>
                  <a:moveTo>
                    <a:pt x="4234847" y="1952574"/>
                  </a:moveTo>
                  <a:lnTo>
                    <a:pt x="4218544" y="1951341"/>
                  </a:lnTo>
                  <a:lnTo>
                    <a:pt x="4202427" y="1947627"/>
                  </a:lnTo>
                  <a:close/>
                  <a:moveTo>
                    <a:pt x="5130919" y="371086"/>
                  </a:moveTo>
                  <a:lnTo>
                    <a:pt x="5130918" y="371085"/>
                  </a:lnTo>
                  <a:lnTo>
                    <a:pt x="5064302" y="290347"/>
                  </a:lnTo>
                  <a:lnTo>
                    <a:pt x="5064290" y="290331"/>
                  </a:lnTo>
                  <a:close/>
                  <a:moveTo>
                    <a:pt x="5244589" y="542038"/>
                  </a:moveTo>
                  <a:lnTo>
                    <a:pt x="5181719" y="432657"/>
                  </a:lnTo>
                  <a:lnTo>
                    <a:pt x="5140234" y="382377"/>
                  </a:lnTo>
                  <a:lnTo>
                    <a:pt x="5140235" y="382377"/>
                  </a:lnTo>
                  <a:lnTo>
                    <a:pt x="5181719" y="432657"/>
                  </a:lnTo>
                  <a:cubicBezTo>
                    <a:pt x="5199354" y="458760"/>
                    <a:pt x="5215767" y="485758"/>
                    <a:pt x="5230874" y="513567"/>
                  </a:cubicBezTo>
                  <a:close/>
                  <a:moveTo>
                    <a:pt x="5305196" y="689509"/>
                  </a:moveTo>
                  <a:lnTo>
                    <a:pt x="5258331" y="570564"/>
                  </a:lnTo>
                  <a:lnTo>
                    <a:pt x="5272197" y="599349"/>
                  </a:lnTo>
                  <a:cubicBezTo>
                    <a:pt x="5284611" y="628700"/>
                    <a:pt x="5295638" y="658780"/>
                    <a:pt x="5305196" y="689509"/>
                  </a:cubicBezTo>
                  <a:close/>
                  <a:moveTo>
                    <a:pt x="5334293" y="815762"/>
                  </a:moveTo>
                  <a:lnTo>
                    <a:pt x="5305196" y="689509"/>
                  </a:lnTo>
                  <a:cubicBezTo>
                    <a:pt x="5314753" y="720237"/>
                    <a:pt x="5322841" y="751612"/>
                    <a:pt x="5329377" y="783553"/>
                  </a:cubicBezTo>
                  <a:close/>
                  <a:moveTo>
                    <a:pt x="5349314" y="981324"/>
                  </a:moveTo>
                  <a:lnTo>
                    <a:pt x="5339241" y="848181"/>
                  </a:lnTo>
                  <a:lnTo>
                    <a:pt x="5344248" y="880990"/>
                  </a:lnTo>
                  <a:cubicBezTo>
                    <a:pt x="5347598" y="913979"/>
                    <a:pt x="5349314" y="947451"/>
                    <a:pt x="5349314" y="981324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rgbClr val="303600"/>
                </a:gs>
                <a:gs pos="42000">
                  <a:srgbClr val="A1B400">
                    <a:shade val="67500"/>
                    <a:satMod val="115000"/>
                  </a:srgbClr>
                </a:gs>
                <a:gs pos="100000">
                  <a:srgbClr val="A1B400">
                    <a:shade val="100000"/>
                    <a:satMod val="115000"/>
                  </a:srgbClr>
                </a:gs>
              </a:gsLst>
              <a:lin ang="108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467EC7F-BE90-4C4F-A8A8-280719CEF576}"/>
                </a:ext>
              </a:extLst>
            </p:cNvPr>
            <p:cNvSpPr/>
            <p:nvPr/>
          </p:nvSpPr>
          <p:spPr>
            <a:xfrm>
              <a:off x="3522365" y="855365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462BAC6-0FFA-4A1B-ADE0-4A72132E7078}"/>
                </a:ext>
              </a:extLst>
            </p:cNvPr>
            <p:cNvSpPr/>
            <p:nvPr/>
          </p:nvSpPr>
          <p:spPr>
            <a:xfrm>
              <a:off x="6909031" y="855365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61EDB22-79DA-46B9-A3A8-9798F1EA856C}"/>
                </a:ext>
              </a:extLst>
            </p:cNvPr>
            <p:cNvSpPr/>
            <p:nvPr/>
          </p:nvSpPr>
          <p:spPr>
            <a:xfrm>
              <a:off x="3522366" y="4242031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5EFB5C6-4F61-40AC-AB5B-D5F0FECF4025}"/>
                </a:ext>
              </a:extLst>
            </p:cNvPr>
            <p:cNvSpPr/>
            <p:nvPr/>
          </p:nvSpPr>
          <p:spPr>
            <a:xfrm>
              <a:off x="6909032" y="4242031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8C7D774-007C-412E-8028-ED83EA1788E0}"/>
                </a:ext>
              </a:extLst>
            </p:cNvPr>
            <p:cNvSpPr txBox="1"/>
            <p:nvPr/>
          </p:nvSpPr>
          <p:spPr>
            <a:xfrm>
              <a:off x="6999040" y="1222786"/>
              <a:ext cx="1629162" cy="9144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ar-S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التنظيم</a:t>
              </a:r>
              <a:endPara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350AA7F-9486-4858-B1DE-972A72E60EA3}"/>
                </a:ext>
              </a:extLst>
            </p:cNvPr>
            <p:cNvSpPr txBox="1"/>
            <p:nvPr/>
          </p:nvSpPr>
          <p:spPr>
            <a:xfrm>
              <a:off x="6920982" y="4710135"/>
              <a:ext cx="1785280" cy="84669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ar-SA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التخطيط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BD3A358-58E6-4CE6-9A9C-86D3C5948C37}"/>
                </a:ext>
              </a:extLst>
            </p:cNvPr>
            <p:cNvSpPr txBox="1"/>
            <p:nvPr/>
          </p:nvSpPr>
          <p:spPr>
            <a:xfrm>
              <a:off x="3770812" y="4337592"/>
              <a:ext cx="1256217" cy="15917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ar-SA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قياس</a:t>
              </a:r>
            </a:p>
            <a:p>
              <a:pPr algn="ctr"/>
              <a:r>
                <a:rPr lang="ar-SA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الأداء</a:t>
              </a:r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455F0A-A535-4586-BF95-999CF326C10D}"/>
                </a:ext>
              </a:extLst>
            </p:cNvPr>
            <p:cNvSpPr txBox="1"/>
            <p:nvPr/>
          </p:nvSpPr>
          <p:spPr>
            <a:xfrm>
              <a:off x="3518618" y="834012"/>
              <a:ext cx="1760604" cy="1727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تدقيق الأداء</a:t>
              </a:r>
              <a:endPara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7575305-5CA6-48FC-9457-27038405DC53}"/>
                </a:ext>
              </a:extLst>
            </p:cNvPr>
            <p:cNvSpPr txBox="1"/>
            <p:nvPr/>
          </p:nvSpPr>
          <p:spPr>
            <a:xfrm>
              <a:off x="4957833" y="2639088"/>
              <a:ext cx="2354877" cy="17272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عوامل تساعد على توفير بيئة عمل آمنة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170" name="Picture 2" descr="2019 Workplace Safety Refresh: Start The Year Right">
            <a:extLst>
              <a:ext uri="{FF2B5EF4-FFF2-40B4-BE49-F238E27FC236}">
                <a16:creationId xmlns:a16="http://schemas.microsoft.com/office/drawing/2014/main" xmlns="" id="{BF59C48A-C0DD-44D3-B16C-D0A00153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11" y="3035808"/>
            <a:ext cx="3489999" cy="19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العنصر البشري من الأخطار الناجمة عن مخاطر بيئة العمل من </a:t>
            </a:r>
            <a:r>
              <a:rPr lang="ar-BH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التي تسعى السلامة و الصحة المهنية إلى تحقيقها.</a:t>
            </a: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A635A8-2E26-4CD2-90AA-85FD6415B9FB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3091510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العائد المادي للشركة من أهم العوامل التي تساعد على توفير بيئة عمل آمنة.</a:t>
            </a:r>
            <a:endParaRPr lang="en-GB" sz="2800" dirty="0"/>
          </a:p>
          <a:p>
            <a:pPr lvl="0"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B6381F-ADCC-49C8-9424-8E1CFD7ACE67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06971818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التنفيذ المبني على الأسس العلمية السليمة من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التي تؤثر في أخلاقيات العمل.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32360B-6C47-485D-A749-FCE01B4934DF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81136525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rtl="1"/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أسباب الاهتمام بأخلاقيات العمل: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65394" y="3128895"/>
            <a:ext cx="3822191" cy="8580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بناء فريق عمل جيّد من خلال عملية المشاركة الجماعية.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371601" y="4125151"/>
            <a:ext cx="3809938" cy="922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البحث عن إنتاج ما هو مفيد و تحسين نوعية الحياة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565394" y="4190297"/>
            <a:ext cx="3786566" cy="857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تشريعات الخدمة المدنية (اللوائح والقوانين).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371601" y="3128894"/>
            <a:ext cx="3809937" cy="8580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تحديد مستويات إتخاذ القرار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62A236-8FA9-46F0-AE7A-9E365E065C73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20895784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التبعات الأخلاقية لقرارات العمل و سلوكياته، و تأثيرها في رفاهية الناس و البيئة، بحيث تكوّن مجموعة من المبادئ التي تهيمن على السلوك الإداري و تتعلق بما هو صحيح و خطأ: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30569" y="3595239"/>
            <a:ext cx="3786566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قواعد الأمن و السلامة</a:t>
            </a: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36775" y="4591495"/>
            <a:ext cx="3809938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السينات الخمس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30568" y="4656640"/>
            <a:ext cx="3786566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بيئة العمل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636775" y="3595239"/>
            <a:ext cx="3809937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أخلاقيات العمل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B6C6E4-6542-4207-BAF5-BA64EDD21760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4426533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يلي من أهداف برنامج السينات الخمس، ما عدا: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65394" y="3128895"/>
            <a:ext cx="4605783" cy="893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إرساء مبادئ الادارة السليمة (الحوكمة)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389889" y="4206082"/>
            <a:ext cx="4591018" cy="8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تطوير وتنمية الأفراد و تحفيزهم إلى تبني أفكار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Kaizen </a:t>
            </a:r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(التحسينات المستديمة).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565394" y="4190296"/>
            <a:ext cx="4562854" cy="8937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تنمية مهارات الإداريين و المشرفين على ممارسة القيادة العملية.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389889" y="3128895"/>
            <a:ext cx="4591016" cy="8779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بناء فريق عمل جيّد من خلال عملية المشاركة الجماعية.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64D4C0-696F-4A5E-B105-BC9176617821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32328432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08361" y="1602217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895255">
              <a:defRPr/>
            </a:pPr>
            <a:r>
              <a:rPr lang="ar-BH" sz="3600" kern="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نهاية الفصل الخامس</a:t>
            </a:r>
          </a:p>
          <a:p>
            <a:pPr algn="ctr" defTabSz="895255">
              <a:defRPr/>
            </a:pPr>
            <a:endParaRPr lang="ar-BH" sz="3600" kern="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defTabSz="895255">
              <a:defRPr/>
            </a:pPr>
            <a:r>
              <a:rPr lang="ar-BH" sz="3600" kern="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شكراً لكم ،، وفقكم الله</a:t>
            </a:r>
          </a:p>
          <a:p>
            <a:pPr algn="ctr"/>
            <a:endParaRPr lang="ar-BH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CBD972-11A9-4648-8410-294A00373A94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B9F62D-C3F5-4560-86D1-E53C3A39CAAC}"/>
              </a:ext>
            </a:extLst>
          </p:cNvPr>
          <p:cNvSpPr txBox="1"/>
          <p:nvPr/>
        </p:nvSpPr>
        <p:spPr>
          <a:xfrm>
            <a:off x="4050500" y="6545059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C563A6F-19A4-4EB5-A8F4-7A81909772B4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2C6F32-1335-4B09-AEF4-58DA81420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4372264"/>
            <a:ext cx="1790577" cy="23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129F3B-4318-4276-9172-A69D0CE68DC4}"/>
              </a:ext>
            </a:extLst>
          </p:cNvPr>
          <p:cNvSpPr/>
          <p:nvPr/>
        </p:nvSpPr>
        <p:spPr>
          <a:xfrm>
            <a:off x="5638407" y="1663070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الرابعة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6BC269-0A23-470E-AA67-B36AF0F5E8F0}"/>
              </a:ext>
            </a:extLst>
          </p:cNvPr>
          <p:cNvSpPr/>
          <p:nvPr/>
        </p:nvSpPr>
        <p:spPr>
          <a:xfrm>
            <a:off x="3489586" y="2541907"/>
            <a:ext cx="82157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أخلاقيات العمل والأمن والسلامة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891092-81C5-4E67-BFD6-A8E105C954F7}"/>
              </a:ext>
            </a:extLst>
          </p:cNvPr>
          <p:cNvSpPr/>
          <p:nvPr/>
        </p:nvSpPr>
        <p:spPr>
          <a:xfrm>
            <a:off x="5970166" y="4253381"/>
            <a:ext cx="3456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الخامس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8AFB4F9-8863-43B3-A873-430AA71FE991}"/>
              </a:ext>
            </a:extLst>
          </p:cNvPr>
          <p:cNvSpPr/>
          <p:nvPr/>
        </p:nvSpPr>
        <p:spPr>
          <a:xfrm>
            <a:off x="3338110" y="5084378"/>
            <a:ext cx="8518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كيف أزاول عملي باحترافية مع الأمن والسلامة؟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C9F84D-6B5E-4410-9231-2B48E12F6324}"/>
              </a:ext>
            </a:extLst>
          </p:cNvPr>
          <p:cNvSpPr/>
          <p:nvPr/>
        </p:nvSpPr>
        <p:spPr>
          <a:xfrm>
            <a:off x="744444" y="6154110"/>
            <a:ext cx="1790577" cy="39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cs typeface="PT Bold Heading" panose="02010400000000000000" pitchFamily="2" charset="-78"/>
              </a:rPr>
              <a:t>الصفحات من 65-77</a:t>
            </a:r>
          </a:p>
        </p:txBody>
      </p:sp>
      <p:pic>
        <p:nvPicPr>
          <p:cNvPr id="1026" name="Picture 2" descr="Money,ethics,morality,credibility,humanity - free image from ...">
            <a:extLst>
              <a:ext uri="{FF2B5EF4-FFF2-40B4-BE49-F238E27FC236}">
                <a16:creationId xmlns:a16="http://schemas.microsoft.com/office/drawing/2014/main" xmlns="" id="{07D6D76E-BE8B-4FF9-ADAD-1B3112BF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91" y="186957"/>
            <a:ext cx="3604846" cy="360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C5CE36-4E71-4A2F-97F0-2F1698062F86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14A860-9275-48A3-95CF-D23AADC75D32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2358" y="682254"/>
            <a:ext cx="4705564" cy="1384995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 هي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العائد المادي للشركة يعكس أهمية تنظيم بيئة العمل و إتباع قواعد الأمن و السلامة.</a:t>
            </a:r>
            <a:endParaRPr lang="ar-BH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584620-01C7-4DAF-8CA4-AC907F3994C0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2F605E-86CC-44AD-BFC5-27E77AE7A0CF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782" y="550852"/>
            <a:ext cx="4705564" cy="1384995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 هي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u="sng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التنفيذ المبني على الأسس العلمية السليمة من مقومات تحقيق أهداف السلامة والصحة المهنية.</a:t>
            </a:r>
            <a:endParaRPr lang="en-GB" sz="2800" b="1" u="sng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CAFDBE-BF5D-4EBC-879A-F1049B0B5C1F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6CD827-5861-4AFC-82B7-8F8E4F2571DB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DC36DD-A116-448F-8E06-9D2673ADF3D2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048273-E454-4D57-AF60-323F7DBB2541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B63A84-1D3B-4795-895F-F50FD9A5A0E0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8231621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306ADD-53A7-4205-92A3-FA153801F6DC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58182574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 bwMode="auto">
          <a:xfrm>
            <a:off x="281058" y="2546317"/>
            <a:ext cx="11744470" cy="351543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أهمية إتباع الممارسات الجيدة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الالتزام بأخلاقيات العمل.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أهمية تنظيم مكان العمل و تطبيق قواعد الأمن و السلامة.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العوامل التي تساهم في تنظيم مكان العمل.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يُعدد العوامل التي تساهم في توفير بيئة عمل آمنة.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17031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أهـداف الدرس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6A71C6-1AF0-4403-A472-ED00B06A259D}"/>
              </a:ext>
            </a:extLst>
          </p:cNvPr>
          <p:cNvSpPr txBox="1"/>
          <p:nvPr/>
        </p:nvSpPr>
        <p:spPr>
          <a:xfrm>
            <a:off x="1235413" y="6488668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8748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0447C0-9DC8-41B2-ACC7-53D23CE66A6E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96595057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476755-3291-4D58-8EE6-8C899339CF40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549672274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9516366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بأخلاقيات العمل؟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pic>
        <p:nvPicPr>
          <p:cNvPr id="6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BF0DDCC4-DFA5-426C-8658-63A389E6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0CBBC5-FE6B-452B-9308-1A3E32B49315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28196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أخلاقيات العمل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14868" y="1939336"/>
            <a:ext cx="5094634" cy="1148921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السلوك الأخلاقي للإدارة وأصحاب العمل والموظفين في تحقيق أهداف المؤسسة.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 bwMode="auto">
          <a:xfrm>
            <a:off x="9074989" y="1401173"/>
            <a:ext cx="2834513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أخلاقيات العمل</a:t>
            </a: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984741"/>
              </p:ext>
            </p:extLst>
          </p:nvPr>
        </p:nvGraphicFramePr>
        <p:xfrm>
          <a:off x="786300" y="3172968"/>
          <a:ext cx="7937158" cy="298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Left Arrow Callout 11"/>
          <p:cNvSpPr/>
          <p:nvPr/>
        </p:nvSpPr>
        <p:spPr>
          <a:xfrm>
            <a:off x="8769096" y="3456432"/>
            <a:ext cx="3022656" cy="2276856"/>
          </a:xfrm>
          <a:prstGeom prst="leftArrowCallout">
            <a:avLst>
              <a:gd name="adj1" fmla="val 44715"/>
              <a:gd name="adj2" fmla="val 35727"/>
              <a:gd name="adj3" fmla="val 25000"/>
              <a:gd name="adj4" fmla="val 58048"/>
            </a:avLst>
          </a:prstGeom>
          <a:solidFill>
            <a:srgbClr val="FFE0D1"/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أسباب الاهتمام بأخلاقيات العمل</a:t>
            </a:r>
            <a:endParaRPr lang="en-GB" sz="3200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66E054-239C-4FF1-8165-00A250E839B5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4098" name="Picture 2" descr="Businessman Cartoons Training - Free image on Pixabay">
            <a:extLst>
              <a:ext uri="{FF2B5EF4-FFF2-40B4-BE49-F238E27FC236}">
                <a16:creationId xmlns:a16="http://schemas.microsoft.com/office/drawing/2014/main" xmlns="" id="{2DF2F893-A1C5-4A44-93AC-DBAA338B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8" y="335065"/>
            <a:ext cx="3685032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uiExpand="1" build="p" animBg="1"/>
      <p:bldP spid="9" grpId="0" animBg="1"/>
      <p:bldGraphic spid="11" grpId="0">
        <p:bldAsOne/>
      </p:bldGraphic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28196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أخلاقيات العمل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0243" y="2789104"/>
            <a:ext cx="5975045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البيئة الاجتماعية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0242" y="3454060"/>
            <a:ext cx="5975045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Arial" panose="020B0604020202020204" pitchFamily="34" charset="0"/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البيئة الاقتصادية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0242" y="4119016"/>
            <a:ext cx="5975045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تشريعات الخدمة المدنية (اللوائح والقوانين).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6905" y="1794907"/>
            <a:ext cx="52725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العوامل التي تؤثر في أخلاقيات العمل: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1045D9-36AF-4F26-96A8-35F37340FEF7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3076" name="Picture 4" descr="100+ Free Tick Mark &amp; Tick Images - Pixabay">
            <a:extLst>
              <a:ext uri="{FF2B5EF4-FFF2-40B4-BE49-F238E27FC236}">
                <a16:creationId xmlns:a16="http://schemas.microsoft.com/office/drawing/2014/main" xmlns="" id="{1E35ACF0-3080-4B3E-A8BF-4966FC05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5" y="3312324"/>
            <a:ext cx="5530239" cy="414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10004046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ببيئة العمل؟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pic>
        <p:nvPicPr>
          <p:cNvPr id="6" name="Picture 2" descr="School 20 Free Stock Photo - Public Domain Pictures">
            <a:extLst>
              <a:ext uri="{FF2B5EF4-FFF2-40B4-BE49-F238E27FC236}">
                <a16:creationId xmlns:a16="http://schemas.microsoft.com/office/drawing/2014/main" xmlns="" id="{5F89DC1B-61E9-4B74-A08D-380F2E1B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7B899A-D85B-4638-91D2-178DE237116F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560441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41574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تنظيم بيئة العمل و إتباع قواعد الأمن و السلامة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9195758" y="1300589"/>
            <a:ext cx="2600728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بيئة العمل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3097" y="1793033"/>
            <a:ext cx="11552663" cy="1169624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من العناصر المستمدة من البيئة المحيطة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لكنها تُشكل قوى ذات تأثير في المنظمة و هي مرتبطة بعناصر داخل حدود هذه المنظمة.  و تعُرَف أيضاً بأنها العناصر من البيئة الخارجية للمنظمة المرتبطة أو المحتمل ارتباطها بوضع الأهداف و الوصول إليها.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33672" y="3057281"/>
            <a:ext cx="7776321" cy="3303756"/>
            <a:chOff x="4270248" y="3154680"/>
            <a:chExt cx="7776321" cy="3303756"/>
          </a:xfrm>
        </p:grpSpPr>
        <p:sp>
          <p:nvSpPr>
            <p:cNvPr id="10" name="Title 9"/>
            <p:cNvSpPr txBox="1">
              <a:spLocks/>
            </p:cNvSpPr>
            <p:nvPr/>
          </p:nvSpPr>
          <p:spPr bwMode="auto">
            <a:xfrm>
              <a:off x="4279392" y="3154680"/>
              <a:ext cx="7708391" cy="492443"/>
            </a:xfrm>
            <a:prstGeom prst="rect">
              <a:avLst/>
            </a:prstGeom>
            <a:solidFill>
              <a:srgbClr val="FFFFCC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تنظيم بيئة العمل و إتباع قواعد الأمن و السلامة</a:t>
              </a:r>
              <a:endParaRPr lang="ar-BH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2951098861"/>
                </p:ext>
              </p:extLst>
            </p:nvPr>
          </p:nvGraphicFramePr>
          <p:xfrm>
            <a:off x="4270248" y="3721608"/>
            <a:ext cx="7776321" cy="27368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D9F296-4883-484B-9679-254130A9EE43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15" name="Picture 2" descr="Forklift Workers Warehouse - Free image on Pixabay">
            <a:extLst>
              <a:ext uri="{FF2B5EF4-FFF2-40B4-BE49-F238E27FC236}">
                <a16:creationId xmlns:a16="http://schemas.microsoft.com/office/drawing/2014/main" xmlns="" id="{CB4F9355-5FA2-4189-8ED8-0D411371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32602" cy="29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41574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الأمن و السلامة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8134709" y="1417148"/>
            <a:ext cx="366177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مفهوم الأمن و السلامة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9947" y="1983067"/>
            <a:ext cx="11356539" cy="76927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تُعرّف السلامة و الصحة المهنية بأنها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العلم الذي يهتم  بالحفاظ على سلامة الانسان وصحته، وذلك بتوفير بيئات عمل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منة خالية من مسببات الحوادث والاصابات المهنية.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  <a:defRPr/>
            </a:pP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itle 9"/>
          <p:cNvSpPr txBox="1">
            <a:spLocks/>
          </p:cNvSpPr>
          <p:nvPr/>
        </p:nvSpPr>
        <p:spPr bwMode="auto">
          <a:xfrm>
            <a:off x="722377" y="2943393"/>
            <a:ext cx="10954511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التي تسعى السلامة و الصحة المهنية إلى تحقيقها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2CC423-9919-4523-90C0-AE6A93EC36D7}"/>
              </a:ext>
            </a:extLst>
          </p:cNvPr>
          <p:cNvSpPr txBox="1"/>
          <p:nvPr/>
        </p:nvSpPr>
        <p:spPr>
          <a:xfrm>
            <a:off x="752334" y="6501152"/>
            <a:ext cx="8141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أزاول عملي باحترافية مع مراعاة الأمن و السلامة؟</a:t>
            </a:r>
            <a:r>
              <a:rPr lang="en-GB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450907F3-C822-4493-8790-94202FA73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958541"/>
              </p:ext>
            </p:extLst>
          </p:nvPr>
        </p:nvGraphicFramePr>
        <p:xfrm>
          <a:off x="-163902" y="3539839"/>
          <a:ext cx="11960387" cy="34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Helmet,safety,safety helmet,work,protection - free image from ...">
            <a:extLst>
              <a:ext uri="{FF2B5EF4-FFF2-40B4-BE49-F238E27FC236}">
                <a16:creationId xmlns:a16="http://schemas.microsoft.com/office/drawing/2014/main" xmlns="" id="{97E5FD62-B9DB-4BEC-A814-68FA7148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37" y="4362213"/>
            <a:ext cx="2506363" cy="21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13596</TotalTime>
  <Words>1413</Words>
  <Application>Microsoft Office PowerPoint</Application>
  <PresentationFormat>ملء الشاشة</PresentationFormat>
  <Paragraphs>177</Paragraphs>
  <Slides>31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1" baseType="lpstr">
      <vt:lpstr>Al-Mateen</vt:lpstr>
      <vt:lpstr>Arial</vt:lpstr>
      <vt:lpstr>Arial Black</vt:lpstr>
      <vt:lpstr>Calibri</vt:lpstr>
      <vt:lpstr>Calibri Light</vt:lpstr>
      <vt:lpstr>Century Gothic</vt:lpstr>
      <vt:lpstr>Monotype Koufi</vt:lpstr>
      <vt:lpstr>PT Bold Heading</vt:lpstr>
      <vt:lpstr>Sakkal Majalla</vt:lpstr>
      <vt:lpstr>Office Theme</vt:lpstr>
      <vt:lpstr>المشروعات الصغيرة وريادة الأعمال  ادر 215 / 805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493</cp:revision>
  <dcterms:created xsi:type="dcterms:W3CDTF">2020-03-04T10:47:58Z</dcterms:created>
  <dcterms:modified xsi:type="dcterms:W3CDTF">2021-12-15T04:55:35Z</dcterms:modified>
</cp:coreProperties>
</file>