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493" r:id="rId4"/>
    <p:sldId id="380" r:id="rId5"/>
    <p:sldId id="429" r:id="rId6"/>
    <p:sldId id="414" r:id="rId7"/>
    <p:sldId id="465" r:id="rId8"/>
    <p:sldId id="473" r:id="rId9"/>
    <p:sldId id="474" r:id="rId10"/>
    <p:sldId id="475" r:id="rId11"/>
    <p:sldId id="476" r:id="rId12"/>
    <p:sldId id="468" r:id="rId13"/>
    <p:sldId id="477" r:id="rId14"/>
    <p:sldId id="479" r:id="rId15"/>
    <p:sldId id="480" r:id="rId16"/>
    <p:sldId id="478" r:id="rId17"/>
    <p:sldId id="492" r:id="rId18"/>
    <p:sldId id="481" r:id="rId19"/>
    <p:sldId id="482" r:id="rId20"/>
    <p:sldId id="452" r:id="rId21"/>
    <p:sldId id="483" r:id="rId22"/>
    <p:sldId id="484" r:id="rId23"/>
    <p:sldId id="485" r:id="rId24"/>
    <p:sldId id="363" r:id="rId25"/>
    <p:sldId id="425" r:id="rId26"/>
    <p:sldId id="456" r:id="rId27"/>
    <p:sldId id="461" r:id="rId28"/>
    <p:sldId id="462" r:id="rId29"/>
    <p:sldId id="404" r:id="rId30"/>
    <p:sldId id="400" r:id="rId31"/>
    <p:sldId id="463" r:id="rId32"/>
    <p:sldId id="464" r:id="rId33"/>
    <p:sldId id="471" r:id="rId34"/>
    <p:sldId id="472" r:id="rId35"/>
    <p:sldId id="490" r:id="rId36"/>
    <p:sldId id="4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E0D1"/>
    <a:srgbClr val="FF8FBC"/>
    <a:srgbClr val="FFCCCC"/>
    <a:srgbClr val="00FF00"/>
    <a:srgbClr val="FF6600"/>
    <a:srgbClr val="0000FF"/>
    <a:srgbClr val="CCFFCC"/>
    <a:srgbClr val="FFFFC1"/>
    <a:srgbClr val="FF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88869" autoAdjust="0"/>
  </p:normalViewPr>
  <p:slideViewPr>
    <p:cSldViewPr snapToGrid="0">
      <p:cViewPr varScale="1">
        <p:scale>
          <a:sx n="111" d="100"/>
          <a:sy n="111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B1B82-C2BC-4396-A43C-92A66624D967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9935B172-200D-441F-81C1-A47FE56F7893}">
      <dgm:prSet phldrT="[Text]"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الإنسان كائن اجتماعي</a:t>
          </a:r>
          <a:endParaRPr lang="ar-SA" dirty="0"/>
        </a:p>
      </dgm:t>
    </dgm:pt>
    <dgm:pt modelId="{E2386880-47B4-468D-B8B7-531E0EB32E81}" type="parTrans" cxnId="{C38ED338-D9F8-4AF5-AE96-DB089FF30607}">
      <dgm:prSet/>
      <dgm:spPr/>
      <dgm:t>
        <a:bodyPr/>
        <a:lstStyle/>
        <a:p>
          <a:pPr rtl="1"/>
          <a:endParaRPr lang="ar-SA"/>
        </a:p>
      </dgm:t>
    </dgm:pt>
    <dgm:pt modelId="{FE519A56-E50F-4E5C-B5E3-9FCED0C4AE9A}" type="sibTrans" cxnId="{C38ED338-D9F8-4AF5-AE96-DB089FF30607}">
      <dgm:prSet/>
      <dgm:spPr/>
      <dgm:t>
        <a:bodyPr/>
        <a:lstStyle/>
        <a:p>
          <a:pPr rtl="1"/>
          <a:endParaRPr lang="ar-SA"/>
        </a:p>
      </dgm:t>
    </dgm:pt>
    <dgm:pt modelId="{EF446A49-89BA-4699-8E5D-76D9EBE789C6}">
      <dgm:prSet phldrT="[Text]"/>
      <dgm:spPr/>
      <dgm:t>
        <a:bodyPr/>
        <a:lstStyle/>
        <a:p>
          <a:pPr rtl="1"/>
          <a:r>
            <a:rPr lang="ar-BH" b="1">
              <a:latin typeface="Sakkal Majalla" panose="02000000000000000000" pitchFamily="2" charset="-78"/>
              <a:cs typeface="Sakkal Majalla" panose="02000000000000000000" pitchFamily="2" charset="-78"/>
            </a:rPr>
            <a:t>الإنسان يتخذ القرارات</a:t>
          </a:r>
          <a:endParaRPr lang="ar-SA" dirty="0"/>
        </a:p>
      </dgm:t>
    </dgm:pt>
    <dgm:pt modelId="{1F7F1280-9B57-4370-AF0E-A9B32D7B5050}" type="parTrans" cxnId="{6E860221-1812-4142-B70F-05A0844CD421}">
      <dgm:prSet/>
      <dgm:spPr/>
      <dgm:t>
        <a:bodyPr/>
        <a:lstStyle/>
        <a:p>
          <a:pPr rtl="1"/>
          <a:endParaRPr lang="ar-SA"/>
        </a:p>
      </dgm:t>
    </dgm:pt>
    <dgm:pt modelId="{67E80E39-F1EC-43D2-BDEF-D2285326873A}" type="sibTrans" cxnId="{6E860221-1812-4142-B70F-05A0844CD421}">
      <dgm:prSet/>
      <dgm:spPr/>
      <dgm:t>
        <a:bodyPr/>
        <a:lstStyle/>
        <a:p>
          <a:pPr rtl="1"/>
          <a:endParaRPr lang="ar-SA"/>
        </a:p>
      </dgm:t>
    </dgm:pt>
    <dgm:pt modelId="{2DE4900F-1C12-4F80-85AF-E82B641DEB37}">
      <dgm:prSet phldrT="[Text]"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الإنسان يستعين بعلم الإدارة للتنظيم</a:t>
          </a:r>
          <a:endParaRPr lang="ar-SA" dirty="0"/>
        </a:p>
      </dgm:t>
    </dgm:pt>
    <dgm:pt modelId="{FC4B72A7-A524-4A56-906F-C76FB5420E1E}" type="parTrans" cxnId="{83788DD6-D6E8-4F1E-B519-B5E7744C3F67}">
      <dgm:prSet/>
      <dgm:spPr/>
      <dgm:t>
        <a:bodyPr/>
        <a:lstStyle/>
        <a:p>
          <a:pPr rtl="1"/>
          <a:endParaRPr lang="ar-SA"/>
        </a:p>
      </dgm:t>
    </dgm:pt>
    <dgm:pt modelId="{C4BB9077-68C4-4A28-9B07-704059EEA859}" type="sibTrans" cxnId="{83788DD6-D6E8-4F1E-B519-B5E7744C3F67}">
      <dgm:prSet/>
      <dgm:spPr/>
      <dgm:t>
        <a:bodyPr/>
        <a:lstStyle/>
        <a:p>
          <a:pPr rtl="1"/>
          <a:endParaRPr lang="ar-SA"/>
        </a:p>
      </dgm:t>
    </dgm:pt>
    <dgm:pt modelId="{FCA0E743-1A61-40A8-9582-5B9D14A40D41}">
      <dgm:prSet/>
      <dgm:spPr/>
      <dgm:t>
        <a:bodyPr/>
        <a:lstStyle/>
        <a:p>
          <a:pPr rtl="1"/>
          <a:endParaRPr lang="ar-SA"/>
        </a:p>
      </dgm:t>
    </dgm:pt>
    <dgm:pt modelId="{5823F8FF-0880-402E-A357-7E6DB395CC84}" type="parTrans" cxnId="{780F54D5-E9FB-4999-B9DF-1254FFAD7711}">
      <dgm:prSet/>
      <dgm:spPr/>
      <dgm:t>
        <a:bodyPr/>
        <a:lstStyle/>
        <a:p>
          <a:pPr rtl="1"/>
          <a:endParaRPr lang="ar-SA"/>
        </a:p>
      </dgm:t>
    </dgm:pt>
    <dgm:pt modelId="{56DF52C0-EB3D-42BD-ABA0-F9621E3B951A}" type="sibTrans" cxnId="{780F54D5-E9FB-4999-B9DF-1254FFAD7711}">
      <dgm:prSet/>
      <dgm:spPr/>
      <dgm:t>
        <a:bodyPr/>
        <a:lstStyle/>
        <a:p>
          <a:pPr rtl="1"/>
          <a:endParaRPr lang="ar-SA"/>
        </a:p>
      </dgm:t>
    </dgm:pt>
    <dgm:pt modelId="{A5FC59C7-B906-4583-A37B-E15946444AD1}">
      <dgm:prSet/>
      <dgm:spPr/>
      <dgm:t>
        <a:bodyPr/>
        <a:lstStyle/>
        <a:p>
          <a:pPr rtl="1"/>
          <a:endParaRPr lang="ar-SA"/>
        </a:p>
      </dgm:t>
    </dgm:pt>
    <dgm:pt modelId="{5119D3BD-AE90-4F00-83B8-AFA0640F9645}" type="parTrans" cxnId="{84E97B98-E838-4602-AB1C-EB5B5E21B666}">
      <dgm:prSet/>
      <dgm:spPr/>
      <dgm:t>
        <a:bodyPr/>
        <a:lstStyle/>
        <a:p>
          <a:pPr rtl="1"/>
          <a:endParaRPr lang="ar-SA"/>
        </a:p>
      </dgm:t>
    </dgm:pt>
    <dgm:pt modelId="{149074E5-722B-44B7-81BC-AA7619423A9C}" type="sibTrans" cxnId="{84E97B98-E838-4602-AB1C-EB5B5E21B666}">
      <dgm:prSet/>
      <dgm:spPr/>
      <dgm:t>
        <a:bodyPr/>
        <a:lstStyle/>
        <a:p>
          <a:pPr rtl="1"/>
          <a:endParaRPr lang="ar-SA"/>
        </a:p>
      </dgm:t>
    </dgm:pt>
    <dgm:pt modelId="{93B08508-93C0-450A-B654-05C88BDD0BC4}" type="pres">
      <dgm:prSet presAssocID="{3DBB1B82-C2BC-4396-A43C-92A66624D967}" presName="rootnode" presStyleCnt="0">
        <dgm:presLayoutVars>
          <dgm:chMax/>
          <dgm:chPref/>
          <dgm:dir/>
          <dgm:animLvl val="lvl"/>
        </dgm:presLayoutVars>
      </dgm:prSet>
      <dgm:spPr/>
    </dgm:pt>
    <dgm:pt modelId="{795589B2-5463-49D7-B3BC-3E5A5A6CD9D3}" type="pres">
      <dgm:prSet presAssocID="{9935B172-200D-441F-81C1-A47FE56F7893}" presName="composite" presStyleCnt="0"/>
      <dgm:spPr/>
    </dgm:pt>
    <dgm:pt modelId="{F86667F9-D988-4EED-BCBF-08E440D2B558}" type="pres">
      <dgm:prSet presAssocID="{9935B172-200D-441F-81C1-A47FE56F7893}" presName="LShape" presStyleLbl="alignNode1" presStyleIdx="0" presStyleCnt="9"/>
      <dgm:spPr/>
    </dgm:pt>
    <dgm:pt modelId="{75F886B0-4D9A-4202-9B15-7D81FC51CCE7}" type="pres">
      <dgm:prSet presAssocID="{9935B172-200D-441F-81C1-A47FE56F789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888B6F7-7F0F-4503-8FB8-EEFB0A541324}" type="pres">
      <dgm:prSet presAssocID="{9935B172-200D-441F-81C1-A47FE56F7893}" presName="Triangle" presStyleLbl="alignNode1" presStyleIdx="1" presStyleCnt="9"/>
      <dgm:spPr/>
    </dgm:pt>
    <dgm:pt modelId="{2D7750D6-2D52-46B3-9FA1-442E19AB92DE}" type="pres">
      <dgm:prSet presAssocID="{FE519A56-E50F-4E5C-B5E3-9FCED0C4AE9A}" presName="sibTrans" presStyleCnt="0"/>
      <dgm:spPr/>
    </dgm:pt>
    <dgm:pt modelId="{5A4FB469-A886-4A50-B0A0-119F6A40D632}" type="pres">
      <dgm:prSet presAssocID="{FE519A56-E50F-4E5C-B5E3-9FCED0C4AE9A}" presName="space" presStyleCnt="0"/>
      <dgm:spPr/>
    </dgm:pt>
    <dgm:pt modelId="{C119E2D8-DDE5-44DB-B6D9-8AD5BE52D20B}" type="pres">
      <dgm:prSet presAssocID="{EF446A49-89BA-4699-8E5D-76D9EBE789C6}" presName="composite" presStyleCnt="0"/>
      <dgm:spPr/>
    </dgm:pt>
    <dgm:pt modelId="{B8FC3388-C692-4492-90D0-A7BCB8F75583}" type="pres">
      <dgm:prSet presAssocID="{EF446A49-89BA-4699-8E5D-76D9EBE789C6}" presName="LShape" presStyleLbl="alignNode1" presStyleIdx="2" presStyleCnt="9"/>
      <dgm:spPr/>
    </dgm:pt>
    <dgm:pt modelId="{4DCC347E-25B8-4B42-8C6F-948E0B83AE8D}" type="pres">
      <dgm:prSet presAssocID="{EF446A49-89BA-4699-8E5D-76D9EBE789C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88DCC50-DB18-46B1-A0E3-540838E63B84}" type="pres">
      <dgm:prSet presAssocID="{EF446A49-89BA-4699-8E5D-76D9EBE789C6}" presName="Triangle" presStyleLbl="alignNode1" presStyleIdx="3" presStyleCnt="9"/>
      <dgm:spPr/>
    </dgm:pt>
    <dgm:pt modelId="{3F9F544A-550E-4613-803D-1643427270B7}" type="pres">
      <dgm:prSet presAssocID="{67E80E39-F1EC-43D2-BDEF-D2285326873A}" presName="sibTrans" presStyleCnt="0"/>
      <dgm:spPr/>
    </dgm:pt>
    <dgm:pt modelId="{85E94E2F-998A-4CF4-9055-8A0A8E89B2D9}" type="pres">
      <dgm:prSet presAssocID="{67E80E39-F1EC-43D2-BDEF-D2285326873A}" presName="space" presStyleCnt="0"/>
      <dgm:spPr/>
    </dgm:pt>
    <dgm:pt modelId="{7A350712-7224-4E39-93C0-E22C3F8F3E3E}" type="pres">
      <dgm:prSet presAssocID="{2DE4900F-1C12-4F80-85AF-E82B641DEB37}" presName="composite" presStyleCnt="0"/>
      <dgm:spPr/>
    </dgm:pt>
    <dgm:pt modelId="{19723112-CFD9-4E73-B0BD-EF13700F68F8}" type="pres">
      <dgm:prSet presAssocID="{2DE4900F-1C12-4F80-85AF-E82B641DEB37}" presName="LShape" presStyleLbl="alignNode1" presStyleIdx="4" presStyleCnt="9"/>
      <dgm:spPr/>
    </dgm:pt>
    <dgm:pt modelId="{4C04B2C9-B606-45D5-AD3A-466D5647CC40}" type="pres">
      <dgm:prSet presAssocID="{2DE4900F-1C12-4F80-85AF-E82B641DEB3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47CA5CA-88B9-4C47-AD1F-DEE01E62B6CA}" type="pres">
      <dgm:prSet presAssocID="{2DE4900F-1C12-4F80-85AF-E82B641DEB37}" presName="Triangle" presStyleLbl="alignNode1" presStyleIdx="5" presStyleCnt="9"/>
      <dgm:spPr/>
    </dgm:pt>
    <dgm:pt modelId="{8AAF558A-77EF-4909-A996-8CFCAAE4FFBB}" type="pres">
      <dgm:prSet presAssocID="{C4BB9077-68C4-4A28-9B07-704059EEA859}" presName="sibTrans" presStyleCnt="0"/>
      <dgm:spPr/>
    </dgm:pt>
    <dgm:pt modelId="{D06745B2-35D5-4C40-9700-ACB213E1D552}" type="pres">
      <dgm:prSet presAssocID="{C4BB9077-68C4-4A28-9B07-704059EEA859}" presName="space" presStyleCnt="0"/>
      <dgm:spPr/>
    </dgm:pt>
    <dgm:pt modelId="{89335C35-5C44-404C-ABBD-36045D16FF2D}" type="pres">
      <dgm:prSet presAssocID="{FCA0E743-1A61-40A8-9582-5B9D14A40D41}" presName="composite" presStyleCnt="0"/>
      <dgm:spPr/>
    </dgm:pt>
    <dgm:pt modelId="{B3D5B132-5015-47C4-9B14-4BB3725B322A}" type="pres">
      <dgm:prSet presAssocID="{FCA0E743-1A61-40A8-9582-5B9D14A40D41}" presName="LShape" presStyleLbl="alignNode1" presStyleIdx="6" presStyleCnt="9"/>
      <dgm:spPr/>
    </dgm:pt>
    <dgm:pt modelId="{60B9BABA-99F3-45A4-9822-438053264C89}" type="pres">
      <dgm:prSet presAssocID="{FCA0E743-1A61-40A8-9582-5B9D14A40D4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91F8B63-CE30-450F-97A2-BF971F9AFF05}" type="pres">
      <dgm:prSet presAssocID="{FCA0E743-1A61-40A8-9582-5B9D14A40D41}" presName="Triangle" presStyleLbl="alignNode1" presStyleIdx="7" presStyleCnt="9"/>
      <dgm:spPr/>
    </dgm:pt>
    <dgm:pt modelId="{F92061C3-4E74-42B5-8180-03BD87E3FA1F}" type="pres">
      <dgm:prSet presAssocID="{56DF52C0-EB3D-42BD-ABA0-F9621E3B951A}" presName="sibTrans" presStyleCnt="0"/>
      <dgm:spPr/>
    </dgm:pt>
    <dgm:pt modelId="{2D651C17-C5CD-4009-92BF-08B88129E106}" type="pres">
      <dgm:prSet presAssocID="{56DF52C0-EB3D-42BD-ABA0-F9621E3B951A}" presName="space" presStyleCnt="0"/>
      <dgm:spPr/>
    </dgm:pt>
    <dgm:pt modelId="{C6D15BB4-1220-47DC-AD2C-6BBF9B886643}" type="pres">
      <dgm:prSet presAssocID="{A5FC59C7-B906-4583-A37B-E15946444AD1}" presName="composite" presStyleCnt="0"/>
      <dgm:spPr/>
    </dgm:pt>
    <dgm:pt modelId="{ECE5D873-DE4E-479F-AE80-B31A2903DA80}" type="pres">
      <dgm:prSet presAssocID="{A5FC59C7-B906-4583-A37B-E15946444AD1}" presName="LShape" presStyleLbl="alignNode1" presStyleIdx="8" presStyleCnt="9"/>
      <dgm:spPr/>
    </dgm:pt>
    <dgm:pt modelId="{C338541B-5338-438F-B15F-36315583E183}" type="pres">
      <dgm:prSet presAssocID="{A5FC59C7-B906-4583-A37B-E15946444AD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1D5E10F-8660-4F47-9B93-FDD1E2FBEBEE}" type="presOf" srcId="{9935B172-200D-441F-81C1-A47FE56F7893}" destId="{75F886B0-4D9A-4202-9B15-7D81FC51CCE7}" srcOrd="0" destOrd="0" presId="urn:microsoft.com/office/officeart/2009/3/layout/StepUpProcess"/>
    <dgm:cxn modelId="{6E860221-1812-4142-B70F-05A0844CD421}" srcId="{3DBB1B82-C2BC-4396-A43C-92A66624D967}" destId="{EF446A49-89BA-4699-8E5D-76D9EBE789C6}" srcOrd="1" destOrd="0" parTransId="{1F7F1280-9B57-4370-AF0E-A9B32D7B5050}" sibTransId="{67E80E39-F1EC-43D2-BDEF-D2285326873A}"/>
    <dgm:cxn modelId="{C38ED338-D9F8-4AF5-AE96-DB089FF30607}" srcId="{3DBB1B82-C2BC-4396-A43C-92A66624D967}" destId="{9935B172-200D-441F-81C1-A47FE56F7893}" srcOrd="0" destOrd="0" parTransId="{E2386880-47B4-468D-B8B7-531E0EB32E81}" sibTransId="{FE519A56-E50F-4E5C-B5E3-9FCED0C4AE9A}"/>
    <dgm:cxn modelId="{7AE2C957-0A89-4F32-A076-805F2FB790D3}" type="presOf" srcId="{A5FC59C7-B906-4583-A37B-E15946444AD1}" destId="{C338541B-5338-438F-B15F-36315583E183}" srcOrd="0" destOrd="0" presId="urn:microsoft.com/office/officeart/2009/3/layout/StepUpProcess"/>
    <dgm:cxn modelId="{C1164090-A5ED-46EF-8067-CA252B3A4E71}" type="presOf" srcId="{3DBB1B82-C2BC-4396-A43C-92A66624D967}" destId="{93B08508-93C0-450A-B654-05C88BDD0BC4}" srcOrd="0" destOrd="0" presId="urn:microsoft.com/office/officeart/2009/3/layout/StepUpProcess"/>
    <dgm:cxn modelId="{48605D98-5253-4CCC-BBAA-F37DD4CD7D86}" type="presOf" srcId="{FCA0E743-1A61-40A8-9582-5B9D14A40D41}" destId="{60B9BABA-99F3-45A4-9822-438053264C89}" srcOrd="0" destOrd="0" presId="urn:microsoft.com/office/officeart/2009/3/layout/StepUpProcess"/>
    <dgm:cxn modelId="{84E97B98-E838-4602-AB1C-EB5B5E21B666}" srcId="{3DBB1B82-C2BC-4396-A43C-92A66624D967}" destId="{A5FC59C7-B906-4583-A37B-E15946444AD1}" srcOrd="4" destOrd="0" parTransId="{5119D3BD-AE90-4F00-83B8-AFA0640F9645}" sibTransId="{149074E5-722B-44B7-81BC-AA7619423A9C}"/>
    <dgm:cxn modelId="{30621CAB-323E-421D-8745-64D9B1ED4BA1}" type="presOf" srcId="{2DE4900F-1C12-4F80-85AF-E82B641DEB37}" destId="{4C04B2C9-B606-45D5-AD3A-466D5647CC40}" srcOrd="0" destOrd="0" presId="urn:microsoft.com/office/officeart/2009/3/layout/StepUpProcess"/>
    <dgm:cxn modelId="{780F54D5-E9FB-4999-B9DF-1254FFAD7711}" srcId="{3DBB1B82-C2BC-4396-A43C-92A66624D967}" destId="{FCA0E743-1A61-40A8-9582-5B9D14A40D41}" srcOrd="3" destOrd="0" parTransId="{5823F8FF-0880-402E-A357-7E6DB395CC84}" sibTransId="{56DF52C0-EB3D-42BD-ABA0-F9621E3B951A}"/>
    <dgm:cxn modelId="{83788DD6-D6E8-4F1E-B519-B5E7744C3F67}" srcId="{3DBB1B82-C2BC-4396-A43C-92A66624D967}" destId="{2DE4900F-1C12-4F80-85AF-E82B641DEB37}" srcOrd="2" destOrd="0" parTransId="{FC4B72A7-A524-4A56-906F-C76FB5420E1E}" sibTransId="{C4BB9077-68C4-4A28-9B07-704059EEA859}"/>
    <dgm:cxn modelId="{46DFA8E9-3E5B-429B-B8B9-83242AE719D0}" type="presOf" srcId="{EF446A49-89BA-4699-8E5D-76D9EBE789C6}" destId="{4DCC347E-25B8-4B42-8C6F-948E0B83AE8D}" srcOrd="0" destOrd="0" presId="urn:microsoft.com/office/officeart/2009/3/layout/StepUpProcess"/>
    <dgm:cxn modelId="{CB2579AB-4888-49B4-8A0E-E57D37D8B6D7}" type="presParOf" srcId="{93B08508-93C0-450A-B654-05C88BDD0BC4}" destId="{795589B2-5463-49D7-B3BC-3E5A5A6CD9D3}" srcOrd="0" destOrd="0" presId="urn:microsoft.com/office/officeart/2009/3/layout/StepUpProcess"/>
    <dgm:cxn modelId="{1EB7B4F3-D853-42D1-A892-B20E90EC64BF}" type="presParOf" srcId="{795589B2-5463-49D7-B3BC-3E5A5A6CD9D3}" destId="{F86667F9-D988-4EED-BCBF-08E440D2B558}" srcOrd="0" destOrd="0" presId="urn:microsoft.com/office/officeart/2009/3/layout/StepUpProcess"/>
    <dgm:cxn modelId="{1C973DA1-6E27-4753-A515-14F7896B209C}" type="presParOf" srcId="{795589B2-5463-49D7-B3BC-3E5A5A6CD9D3}" destId="{75F886B0-4D9A-4202-9B15-7D81FC51CCE7}" srcOrd="1" destOrd="0" presId="urn:microsoft.com/office/officeart/2009/3/layout/StepUpProcess"/>
    <dgm:cxn modelId="{4F828B37-6A6E-4649-ACB2-07A1BA0762A9}" type="presParOf" srcId="{795589B2-5463-49D7-B3BC-3E5A5A6CD9D3}" destId="{A888B6F7-7F0F-4503-8FB8-EEFB0A541324}" srcOrd="2" destOrd="0" presId="urn:microsoft.com/office/officeart/2009/3/layout/StepUpProcess"/>
    <dgm:cxn modelId="{997AA0BD-BC5D-42D2-9370-60410073606B}" type="presParOf" srcId="{93B08508-93C0-450A-B654-05C88BDD0BC4}" destId="{2D7750D6-2D52-46B3-9FA1-442E19AB92DE}" srcOrd="1" destOrd="0" presId="urn:microsoft.com/office/officeart/2009/3/layout/StepUpProcess"/>
    <dgm:cxn modelId="{35877C73-A713-4672-A0DA-10437D8F2EDD}" type="presParOf" srcId="{2D7750D6-2D52-46B3-9FA1-442E19AB92DE}" destId="{5A4FB469-A886-4A50-B0A0-119F6A40D632}" srcOrd="0" destOrd="0" presId="urn:microsoft.com/office/officeart/2009/3/layout/StepUpProcess"/>
    <dgm:cxn modelId="{6AA49FA2-8A80-4BB6-B826-5AF831567317}" type="presParOf" srcId="{93B08508-93C0-450A-B654-05C88BDD0BC4}" destId="{C119E2D8-DDE5-44DB-B6D9-8AD5BE52D20B}" srcOrd="2" destOrd="0" presId="urn:microsoft.com/office/officeart/2009/3/layout/StepUpProcess"/>
    <dgm:cxn modelId="{8F4DE917-72E6-4D5B-9308-2D8CAEE64DC9}" type="presParOf" srcId="{C119E2D8-DDE5-44DB-B6D9-8AD5BE52D20B}" destId="{B8FC3388-C692-4492-90D0-A7BCB8F75583}" srcOrd="0" destOrd="0" presId="urn:microsoft.com/office/officeart/2009/3/layout/StepUpProcess"/>
    <dgm:cxn modelId="{E4120DDF-62D1-47BC-BA0A-B83CBCBFEBE1}" type="presParOf" srcId="{C119E2D8-DDE5-44DB-B6D9-8AD5BE52D20B}" destId="{4DCC347E-25B8-4B42-8C6F-948E0B83AE8D}" srcOrd="1" destOrd="0" presId="urn:microsoft.com/office/officeart/2009/3/layout/StepUpProcess"/>
    <dgm:cxn modelId="{7DE1B183-6194-48BC-A4C7-3733C2CA39D0}" type="presParOf" srcId="{C119E2D8-DDE5-44DB-B6D9-8AD5BE52D20B}" destId="{288DCC50-DB18-46B1-A0E3-540838E63B84}" srcOrd="2" destOrd="0" presId="urn:microsoft.com/office/officeart/2009/3/layout/StepUpProcess"/>
    <dgm:cxn modelId="{8186D354-BADF-414C-8834-67D6315D0FE9}" type="presParOf" srcId="{93B08508-93C0-450A-B654-05C88BDD0BC4}" destId="{3F9F544A-550E-4613-803D-1643427270B7}" srcOrd="3" destOrd="0" presId="urn:microsoft.com/office/officeart/2009/3/layout/StepUpProcess"/>
    <dgm:cxn modelId="{9FDD679F-A905-4A03-9870-9194426FBC29}" type="presParOf" srcId="{3F9F544A-550E-4613-803D-1643427270B7}" destId="{85E94E2F-998A-4CF4-9055-8A0A8E89B2D9}" srcOrd="0" destOrd="0" presId="urn:microsoft.com/office/officeart/2009/3/layout/StepUpProcess"/>
    <dgm:cxn modelId="{9C09080C-2D08-4601-9034-4DF9C96E9935}" type="presParOf" srcId="{93B08508-93C0-450A-B654-05C88BDD0BC4}" destId="{7A350712-7224-4E39-93C0-E22C3F8F3E3E}" srcOrd="4" destOrd="0" presId="urn:microsoft.com/office/officeart/2009/3/layout/StepUpProcess"/>
    <dgm:cxn modelId="{1C6FF8FB-5677-4E22-8A52-422AAFEB4BA1}" type="presParOf" srcId="{7A350712-7224-4E39-93C0-E22C3F8F3E3E}" destId="{19723112-CFD9-4E73-B0BD-EF13700F68F8}" srcOrd="0" destOrd="0" presId="urn:microsoft.com/office/officeart/2009/3/layout/StepUpProcess"/>
    <dgm:cxn modelId="{97240F41-490D-4554-BFF4-C4322F9D431F}" type="presParOf" srcId="{7A350712-7224-4E39-93C0-E22C3F8F3E3E}" destId="{4C04B2C9-B606-45D5-AD3A-466D5647CC40}" srcOrd="1" destOrd="0" presId="urn:microsoft.com/office/officeart/2009/3/layout/StepUpProcess"/>
    <dgm:cxn modelId="{F73F3D4E-3503-4B6E-824D-43CE6B448D1D}" type="presParOf" srcId="{7A350712-7224-4E39-93C0-E22C3F8F3E3E}" destId="{647CA5CA-88B9-4C47-AD1F-DEE01E62B6CA}" srcOrd="2" destOrd="0" presId="urn:microsoft.com/office/officeart/2009/3/layout/StepUpProcess"/>
    <dgm:cxn modelId="{CD00A487-CF0E-4328-A7A3-0321F8E3F86A}" type="presParOf" srcId="{93B08508-93C0-450A-B654-05C88BDD0BC4}" destId="{8AAF558A-77EF-4909-A996-8CFCAAE4FFBB}" srcOrd="5" destOrd="0" presId="urn:microsoft.com/office/officeart/2009/3/layout/StepUpProcess"/>
    <dgm:cxn modelId="{73277C42-A1CA-4680-913B-0EB9D81E093D}" type="presParOf" srcId="{8AAF558A-77EF-4909-A996-8CFCAAE4FFBB}" destId="{D06745B2-35D5-4C40-9700-ACB213E1D552}" srcOrd="0" destOrd="0" presId="urn:microsoft.com/office/officeart/2009/3/layout/StepUpProcess"/>
    <dgm:cxn modelId="{D6D56E24-CB3D-432C-97D4-07259230ADC3}" type="presParOf" srcId="{93B08508-93C0-450A-B654-05C88BDD0BC4}" destId="{89335C35-5C44-404C-ABBD-36045D16FF2D}" srcOrd="6" destOrd="0" presId="urn:microsoft.com/office/officeart/2009/3/layout/StepUpProcess"/>
    <dgm:cxn modelId="{D47939CF-C341-4FE8-85BA-48BD56B9A311}" type="presParOf" srcId="{89335C35-5C44-404C-ABBD-36045D16FF2D}" destId="{B3D5B132-5015-47C4-9B14-4BB3725B322A}" srcOrd="0" destOrd="0" presId="urn:microsoft.com/office/officeart/2009/3/layout/StepUpProcess"/>
    <dgm:cxn modelId="{B927A2C0-5BCA-4ECE-95EE-57687C440CE9}" type="presParOf" srcId="{89335C35-5C44-404C-ABBD-36045D16FF2D}" destId="{60B9BABA-99F3-45A4-9822-438053264C89}" srcOrd="1" destOrd="0" presId="urn:microsoft.com/office/officeart/2009/3/layout/StepUpProcess"/>
    <dgm:cxn modelId="{080AD4DA-90E6-4011-A65B-C20742D7DD0D}" type="presParOf" srcId="{89335C35-5C44-404C-ABBD-36045D16FF2D}" destId="{791F8B63-CE30-450F-97A2-BF971F9AFF05}" srcOrd="2" destOrd="0" presId="urn:microsoft.com/office/officeart/2009/3/layout/StepUpProcess"/>
    <dgm:cxn modelId="{6DE38669-0E8A-409F-846B-EB7794DD26ED}" type="presParOf" srcId="{93B08508-93C0-450A-B654-05C88BDD0BC4}" destId="{F92061C3-4E74-42B5-8180-03BD87E3FA1F}" srcOrd="7" destOrd="0" presId="urn:microsoft.com/office/officeart/2009/3/layout/StepUpProcess"/>
    <dgm:cxn modelId="{769D4F97-0A5D-422C-9079-3C9AAC70C5FB}" type="presParOf" srcId="{F92061C3-4E74-42B5-8180-03BD87E3FA1F}" destId="{2D651C17-C5CD-4009-92BF-08B88129E106}" srcOrd="0" destOrd="0" presId="urn:microsoft.com/office/officeart/2009/3/layout/StepUpProcess"/>
    <dgm:cxn modelId="{26B5E61A-F4B0-4A21-8637-BD7DC77A2F74}" type="presParOf" srcId="{93B08508-93C0-450A-B654-05C88BDD0BC4}" destId="{C6D15BB4-1220-47DC-AD2C-6BBF9B886643}" srcOrd="8" destOrd="0" presId="urn:microsoft.com/office/officeart/2009/3/layout/StepUpProcess"/>
    <dgm:cxn modelId="{CBB9F140-47C7-448E-9835-F38390E85C39}" type="presParOf" srcId="{C6D15BB4-1220-47DC-AD2C-6BBF9B886643}" destId="{ECE5D873-DE4E-479F-AE80-B31A2903DA80}" srcOrd="0" destOrd="0" presId="urn:microsoft.com/office/officeart/2009/3/layout/StepUpProcess"/>
    <dgm:cxn modelId="{095C08C2-6B59-4EC3-AC52-C5AC397178CB}" type="presParOf" srcId="{C6D15BB4-1220-47DC-AD2C-6BBF9B886643}" destId="{C338541B-5338-438F-B15F-36315583E1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C4E41-BA12-48BB-A6ED-A39EAAFBCFF8}" type="doc">
      <dgm:prSet loTypeId="urn:microsoft.com/office/officeart/2005/8/layout/cycle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C199707-CD08-4DFB-9DA7-E2F6C71D4C0B}">
      <dgm:prSet phldrT="[Text]" custT="1"/>
      <dgm:spPr/>
      <dgm:t>
        <a:bodyPr/>
        <a:lstStyle/>
        <a:p>
          <a:r>
            <a:rPr lang="ar-BH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1- التخطيط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1745FE-9C02-4096-BE37-61651CAFABAC}" type="parTrans" cxnId="{A0D75974-F648-464C-995C-2D1D75698BB3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987883-EC5E-4A6A-8840-E23EF910672F}" type="sibTrans" cxnId="{A0D75974-F648-464C-995C-2D1D75698BB3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180296-951F-47D1-95B0-068533C8C634}">
      <dgm:prSet phldrT="[Text]" custT="1"/>
      <dgm:spPr/>
      <dgm:t>
        <a:bodyPr/>
        <a:lstStyle/>
        <a:p>
          <a:r>
            <a:rPr lang="ar-BH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2- التنظيم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76A4A9-5A23-463A-A1FE-478FDD98B042}" type="parTrans" cxnId="{DD9C8887-B25A-4B5F-BD7E-A2947246CFA7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0D128F-DE6B-4C92-905D-3736246E3BAC}" type="sibTrans" cxnId="{DD9C8887-B25A-4B5F-BD7E-A2947246CFA7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CDE409-065F-44B0-8130-C3D38B6F6F6A}">
      <dgm:prSet phldrT="[Text]" custT="1"/>
      <dgm:spPr/>
      <dgm:t>
        <a:bodyPr/>
        <a:lstStyle/>
        <a:p>
          <a:r>
            <a:rPr lang="ar-BH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3- التوجيه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37D6F-989B-4408-883C-6E237A454072}" type="parTrans" cxnId="{2F6A0A65-B967-432B-A67F-5E8D2DB46AC9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140398-3B93-4DBE-A47E-04ED061B6761}" type="sibTrans" cxnId="{2F6A0A65-B967-432B-A67F-5E8D2DB46AC9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FE805B-FDFE-4E8A-B3A6-F413148384C2}">
      <dgm:prSet phldrT="[Text]" custT="1"/>
      <dgm:spPr/>
      <dgm:t>
        <a:bodyPr/>
        <a:lstStyle/>
        <a:p>
          <a:r>
            <a:rPr lang="ar-BH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4- الرقابة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E87D38-2296-47DD-8480-85F9DAB22717}" type="parTrans" cxnId="{83F398CC-E27F-4836-B551-FABB3620CBA3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54EE2C-AB0F-436B-A952-13983A91751E}" type="sibTrans" cxnId="{83F398CC-E27F-4836-B551-FABB3620CBA3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6CBA5DD-8757-413C-AAA6-467D7A23F6CD}" type="pres">
      <dgm:prSet presAssocID="{935C4E41-BA12-48BB-A6ED-A39EAAFBCFF8}" presName="cycle" presStyleCnt="0">
        <dgm:presLayoutVars>
          <dgm:dir/>
          <dgm:resizeHandles val="exact"/>
        </dgm:presLayoutVars>
      </dgm:prSet>
      <dgm:spPr/>
    </dgm:pt>
    <dgm:pt modelId="{63C7BDF4-75BD-4FE3-821E-D3AF2EF8E312}" type="pres">
      <dgm:prSet presAssocID="{FC199707-CD08-4DFB-9DA7-E2F6C71D4C0B}" presName="node" presStyleLbl="node1" presStyleIdx="0" presStyleCnt="4" custScaleX="220239" custScaleY="115866" custRadScaleRad="88889" custRadScaleInc="6971">
        <dgm:presLayoutVars>
          <dgm:bulletEnabled val="1"/>
        </dgm:presLayoutVars>
      </dgm:prSet>
      <dgm:spPr/>
    </dgm:pt>
    <dgm:pt modelId="{18123F49-25A7-42DF-9D47-BA7B98E21270}" type="pres">
      <dgm:prSet presAssocID="{FC199707-CD08-4DFB-9DA7-E2F6C71D4C0B}" presName="spNode" presStyleCnt="0"/>
      <dgm:spPr/>
    </dgm:pt>
    <dgm:pt modelId="{00CDEC2D-0199-4E39-A160-7F6A6A660179}" type="pres">
      <dgm:prSet presAssocID="{05987883-EC5E-4A6A-8840-E23EF910672F}" presName="sibTrans" presStyleLbl="sibTrans1D1" presStyleIdx="0" presStyleCnt="4"/>
      <dgm:spPr/>
    </dgm:pt>
    <dgm:pt modelId="{A5DE5DAC-0EDD-4675-9789-F4BF75BEDACC}" type="pres">
      <dgm:prSet presAssocID="{B4180296-951F-47D1-95B0-068533C8C634}" presName="node" presStyleLbl="node1" presStyleIdx="1" presStyleCnt="4" custScaleX="201059" custScaleY="116583">
        <dgm:presLayoutVars>
          <dgm:bulletEnabled val="1"/>
        </dgm:presLayoutVars>
      </dgm:prSet>
      <dgm:spPr/>
    </dgm:pt>
    <dgm:pt modelId="{E55AC077-9D12-4729-BECF-63E29350A03B}" type="pres">
      <dgm:prSet presAssocID="{B4180296-951F-47D1-95B0-068533C8C634}" presName="spNode" presStyleCnt="0"/>
      <dgm:spPr/>
    </dgm:pt>
    <dgm:pt modelId="{F9122D95-6F7B-41B6-8A93-501919BA9B70}" type="pres">
      <dgm:prSet presAssocID="{5C0D128F-DE6B-4C92-905D-3736246E3BAC}" presName="sibTrans" presStyleLbl="sibTrans1D1" presStyleIdx="1" presStyleCnt="4"/>
      <dgm:spPr/>
    </dgm:pt>
    <dgm:pt modelId="{05166329-8A1A-4581-B056-3A09D9A6896E}" type="pres">
      <dgm:prSet presAssocID="{6CCDE409-065F-44B0-8130-C3D38B6F6F6A}" presName="node" presStyleLbl="node1" presStyleIdx="2" presStyleCnt="4" custScaleX="220615" custScaleY="109367" custRadScaleRad="89857" custRadScaleInc="-8037">
        <dgm:presLayoutVars>
          <dgm:bulletEnabled val="1"/>
        </dgm:presLayoutVars>
      </dgm:prSet>
      <dgm:spPr/>
    </dgm:pt>
    <dgm:pt modelId="{CC4BB578-8082-49B6-AA97-6E4051A1DB98}" type="pres">
      <dgm:prSet presAssocID="{6CCDE409-065F-44B0-8130-C3D38B6F6F6A}" presName="spNode" presStyleCnt="0"/>
      <dgm:spPr/>
    </dgm:pt>
    <dgm:pt modelId="{32C24C13-9D57-403A-92B0-4A0E3FFFD198}" type="pres">
      <dgm:prSet presAssocID="{5F140398-3B93-4DBE-A47E-04ED061B6761}" presName="sibTrans" presStyleLbl="sibTrans1D1" presStyleIdx="2" presStyleCnt="4"/>
      <dgm:spPr/>
    </dgm:pt>
    <dgm:pt modelId="{D1869EBD-01FB-4D2D-BAF5-ABF6306ABE55}" type="pres">
      <dgm:prSet presAssocID="{56FE805B-FDFE-4E8A-B3A6-F413148384C2}" presName="node" presStyleLbl="node1" presStyleIdx="3" presStyleCnt="4" custScaleX="218735" custScaleY="98852">
        <dgm:presLayoutVars>
          <dgm:bulletEnabled val="1"/>
        </dgm:presLayoutVars>
      </dgm:prSet>
      <dgm:spPr/>
    </dgm:pt>
    <dgm:pt modelId="{60013109-698E-462A-BBDF-493DEE121C29}" type="pres">
      <dgm:prSet presAssocID="{56FE805B-FDFE-4E8A-B3A6-F413148384C2}" presName="spNode" presStyleCnt="0"/>
      <dgm:spPr/>
    </dgm:pt>
    <dgm:pt modelId="{64314C59-0AF9-4504-AAF5-411825B291A3}" type="pres">
      <dgm:prSet presAssocID="{6B54EE2C-AB0F-436B-A952-13983A91751E}" presName="sibTrans" presStyleLbl="sibTrans1D1" presStyleIdx="3" presStyleCnt="4"/>
      <dgm:spPr/>
    </dgm:pt>
  </dgm:ptLst>
  <dgm:cxnLst>
    <dgm:cxn modelId="{ECC09C25-247E-43FD-954C-18E5A19E8BB2}" type="presOf" srcId="{6CCDE409-065F-44B0-8130-C3D38B6F6F6A}" destId="{05166329-8A1A-4581-B056-3A09D9A6896E}" srcOrd="0" destOrd="0" presId="urn:microsoft.com/office/officeart/2005/8/layout/cycle5"/>
    <dgm:cxn modelId="{7272F927-D76F-443B-A12F-0583658EC241}" type="presOf" srcId="{05987883-EC5E-4A6A-8840-E23EF910672F}" destId="{00CDEC2D-0199-4E39-A160-7F6A6A660179}" srcOrd="0" destOrd="0" presId="urn:microsoft.com/office/officeart/2005/8/layout/cycle5"/>
    <dgm:cxn modelId="{D2C2D62B-6AAE-47F3-AAE0-F124C81A5F6B}" type="presOf" srcId="{6B54EE2C-AB0F-436B-A952-13983A91751E}" destId="{64314C59-0AF9-4504-AAF5-411825B291A3}" srcOrd="0" destOrd="0" presId="urn:microsoft.com/office/officeart/2005/8/layout/cycle5"/>
    <dgm:cxn modelId="{2F6A0A65-B967-432B-A67F-5E8D2DB46AC9}" srcId="{935C4E41-BA12-48BB-A6ED-A39EAAFBCFF8}" destId="{6CCDE409-065F-44B0-8130-C3D38B6F6F6A}" srcOrd="2" destOrd="0" parTransId="{53C37D6F-989B-4408-883C-6E237A454072}" sibTransId="{5F140398-3B93-4DBE-A47E-04ED061B6761}"/>
    <dgm:cxn modelId="{57214B53-1587-4A9F-9233-27F61D394BA6}" type="presOf" srcId="{935C4E41-BA12-48BB-A6ED-A39EAAFBCFF8}" destId="{66CBA5DD-8757-413C-AAA6-467D7A23F6CD}" srcOrd="0" destOrd="0" presId="urn:microsoft.com/office/officeart/2005/8/layout/cycle5"/>
    <dgm:cxn modelId="{4F997474-A73A-432B-A431-32A004042CD6}" type="presOf" srcId="{5C0D128F-DE6B-4C92-905D-3736246E3BAC}" destId="{F9122D95-6F7B-41B6-8A93-501919BA9B70}" srcOrd="0" destOrd="0" presId="urn:microsoft.com/office/officeart/2005/8/layout/cycle5"/>
    <dgm:cxn modelId="{A0D75974-F648-464C-995C-2D1D75698BB3}" srcId="{935C4E41-BA12-48BB-A6ED-A39EAAFBCFF8}" destId="{FC199707-CD08-4DFB-9DA7-E2F6C71D4C0B}" srcOrd="0" destOrd="0" parTransId="{271745FE-9C02-4096-BE37-61651CAFABAC}" sibTransId="{05987883-EC5E-4A6A-8840-E23EF910672F}"/>
    <dgm:cxn modelId="{68B6A577-52DD-4520-A238-B9B3E5D261F5}" type="presOf" srcId="{56FE805B-FDFE-4E8A-B3A6-F413148384C2}" destId="{D1869EBD-01FB-4D2D-BAF5-ABF6306ABE55}" srcOrd="0" destOrd="0" presId="urn:microsoft.com/office/officeart/2005/8/layout/cycle5"/>
    <dgm:cxn modelId="{DD9C8887-B25A-4B5F-BD7E-A2947246CFA7}" srcId="{935C4E41-BA12-48BB-A6ED-A39EAAFBCFF8}" destId="{B4180296-951F-47D1-95B0-068533C8C634}" srcOrd="1" destOrd="0" parTransId="{1C76A4A9-5A23-463A-A1FE-478FDD98B042}" sibTransId="{5C0D128F-DE6B-4C92-905D-3736246E3BAC}"/>
    <dgm:cxn modelId="{83F398CC-E27F-4836-B551-FABB3620CBA3}" srcId="{935C4E41-BA12-48BB-A6ED-A39EAAFBCFF8}" destId="{56FE805B-FDFE-4E8A-B3A6-F413148384C2}" srcOrd="3" destOrd="0" parTransId="{67E87D38-2296-47DD-8480-85F9DAB22717}" sibTransId="{6B54EE2C-AB0F-436B-A952-13983A91751E}"/>
    <dgm:cxn modelId="{91C306D1-A4B0-4A45-9D82-4C1BAE400A20}" type="presOf" srcId="{FC199707-CD08-4DFB-9DA7-E2F6C71D4C0B}" destId="{63C7BDF4-75BD-4FE3-821E-D3AF2EF8E312}" srcOrd="0" destOrd="0" presId="urn:microsoft.com/office/officeart/2005/8/layout/cycle5"/>
    <dgm:cxn modelId="{A60FFDD2-1040-493A-92CB-135AFDB6E496}" type="presOf" srcId="{B4180296-951F-47D1-95B0-068533C8C634}" destId="{A5DE5DAC-0EDD-4675-9789-F4BF75BEDACC}" srcOrd="0" destOrd="0" presId="urn:microsoft.com/office/officeart/2005/8/layout/cycle5"/>
    <dgm:cxn modelId="{E81160F1-7634-4119-BAB1-CB87FD4722D4}" type="presOf" srcId="{5F140398-3B93-4DBE-A47E-04ED061B6761}" destId="{32C24C13-9D57-403A-92B0-4A0E3FFFD198}" srcOrd="0" destOrd="0" presId="urn:microsoft.com/office/officeart/2005/8/layout/cycle5"/>
    <dgm:cxn modelId="{CA1D9CFD-7766-489B-9134-58AE0CE551F0}" type="presParOf" srcId="{66CBA5DD-8757-413C-AAA6-467D7A23F6CD}" destId="{63C7BDF4-75BD-4FE3-821E-D3AF2EF8E312}" srcOrd="0" destOrd="0" presId="urn:microsoft.com/office/officeart/2005/8/layout/cycle5"/>
    <dgm:cxn modelId="{EF9A4449-8E3F-44B4-9004-9F6C2098CEBB}" type="presParOf" srcId="{66CBA5DD-8757-413C-AAA6-467D7A23F6CD}" destId="{18123F49-25A7-42DF-9D47-BA7B98E21270}" srcOrd="1" destOrd="0" presId="urn:microsoft.com/office/officeart/2005/8/layout/cycle5"/>
    <dgm:cxn modelId="{60D0F826-8AE8-4D2E-89A1-0BCBD8A98AE7}" type="presParOf" srcId="{66CBA5DD-8757-413C-AAA6-467D7A23F6CD}" destId="{00CDEC2D-0199-4E39-A160-7F6A6A660179}" srcOrd="2" destOrd="0" presId="urn:microsoft.com/office/officeart/2005/8/layout/cycle5"/>
    <dgm:cxn modelId="{D7169112-6978-405E-92BF-AA76306C56B0}" type="presParOf" srcId="{66CBA5DD-8757-413C-AAA6-467D7A23F6CD}" destId="{A5DE5DAC-0EDD-4675-9789-F4BF75BEDACC}" srcOrd="3" destOrd="0" presId="urn:microsoft.com/office/officeart/2005/8/layout/cycle5"/>
    <dgm:cxn modelId="{8B862D3F-33B4-4E17-8412-37E193680E96}" type="presParOf" srcId="{66CBA5DD-8757-413C-AAA6-467D7A23F6CD}" destId="{E55AC077-9D12-4729-BECF-63E29350A03B}" srcOrd="4" destOrd="0" presId="urn:microsoft.com/office/officeart/2005/8/layout/cycle5"/>
    <dgm:cxn modelId="{38B36034-8F38-4E3F-A7F9-D5C377F3D7AC}" type="presParOf" srcId="{66CBA5DD-8757-413C-AAA6-467D7A23F6CD}" destId="{F9122D95-6F7B-41B6-8A93-501919BA9B70}" srcOrd="5" destOrd="0" presId="urn:microsoft.com/office/officeart/2005/8/layout/cycle5"/>
    <dgm:cxn modelId="{4FB2EBA9-3D16-49CC-AD17-9637DA00C99D}" type="presParOf" srcId="{66CBA5DD-8757-413C-AAA6-467D7A23F6CD}" destId="{05166329-8A1A-4581-B056-3A09D9A6896E}" srcOrd="6" destOrd="0" presId="urn:microsoft.com/office/officeart/2005/8/layout/cycle5"/>
    <dgm:cxn modelId="{2AFF7FDE-4A76-41FD-9409-D5735AA33786}" type="presParOf" srcId="{66CBA5DD-8757-413C-AAA6-467D7A23F6CD}" destId="{CC4BB578-8082-49B6-AA97-6E4051A1DB98}" srcOrd="7" destOrd="0" presId="urn:microsoft.com/office/officeart/2005/8/layout/cycle5"/>
    <dgm:cxn modelId="{2D2F7C96-FFFF-4575-9889-844B65A19CC2}" type="presParOf" srcId="{66CBA5DD-8757-413C-AAA6-467D7A23F6CD}" destId="{32C24C13-9D57-403A-92B0-4A0E3FFFD198}" srcOrd="8" destOrd="0" presId="urn:microsoft.com/office/officeart/2005/8/layout/cycle5"/>
    <dgm:cxn modelId="{41E6EEDB-3498-4C2E-8C9D-8E00576CF0E0}" type="presParOf" srcId="{66CBA5DD-8757-413C-AAA6-467D7A23F6CD}" destId="{D1869EBD-01FB-4D2D-BAF5-ABF6306ABE55}" srcOrd="9" destOrd="0" presId="urn:microsoft.com/office/officeart/2005/8/layout/cycle5"/>
    <dgm:cxn modelId="{C931F4CE-7167-4BF8-AF7E-AEF33C10BDB9}" type="presParOf" srcId="{66CBA5DD-8757-413C-AAA6-467D7A23F6CD}" destId="{60013109-698E-462A-BBDF-493DEE121C29}" srcOrd="10" destOrd="0" presId="urn:microsoft.com/office/officeart/2005/8/layout/cycle5"/>
    <dgm:cxn modelId="{5A0FFDED-D889-431D-9BD8-32EDFA1C77B4}" type="presParOf" srcId="{66CBA5DD-8757-413C-AAA6-467D7A23F6CD}" destId="{64314C59-0AF9-4504-AAF5-411825B291A3}" srcOrd="11" destOrd="0" presId="urn:microsoft.com/office/officeart/2005/8/layout/cycle5"/>
  </dgm:cxnLst>
  <dgm:bg/>
  <dgm:whole>
    <a:ln w="63500"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ACD39-A702-46C9-B1B1-6A3341321EF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B182F74-72A0-4D60-AE8B-1FA6CD8894B3}">
      <dgm:prSet phldrT="[Text]" custT="1"/>
      <dgm:spPr/>
      <dgm:t>
        <a:bodyPr/>
        <a:lstStyle/>
        <a:p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تحديد الهدف، ماذا نريد أن نفعل؟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36E6683-5042-4F8A-8340-009F16881DDE}" type="parTrans" cxnId="{EF0456CF-B242-4A6B-A47E-3DA9B77710A7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3AF482-EE9E-4351-882B-DBAD32536F5F}" type="sibTrans" cxnId="{EF0456CF-B242-4A6B-A47E-3DA9B77710A7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8539EC1-C2A4-4CF9-9B00-696E2A41133C}">
      <dgm:prSet phldrT="[Text]" custT="1"/>
      <dgm:spPr/>
      <dgm:t>
        <a:bodyPr/>
        <a:lstStyle/>
        <a:p>
          <a:pPr rtl="1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تحليل الظروف الحالية، أين نحن من ذلك الهدف ال</a:t>
          </a:r>
          <a:r>
            <a:rPr lang="ar-SA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آ</a:t>
          </a:r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ن؟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591630-0098-48D4-96BE-C6ABA7289CD6}" type="parTrans" cxnId="{86B0FC5C-8A24-4100-984B-1DABE51BE1B6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91A42F-B72B-480C-BFC8-DD3D2629CDBC}" type="sibTrans" cxnId="{86B0FC5C-8A24-4100-984B-1DABE51BE1B6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4F741F-333D-42BB-95E2-0CA4DE201B0D}">
      <dgm:prSet phldrT="[Text]" custT="1"/>
      <dgm:spPr/>
      <dgm:t>
        <a:bodyPr/>
        <a:lstStyle/>
        <a:p>
          <a:pPr rtl="1"/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تحديد عناصر الخطة، مالعوامل التي تساعد على تحقيق الهدف أو ستعيقه؟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017672-415C-4241-92AA-6D3B9067656A}" type="parTrans" cxnId="{5FE71F8A-2EB9-4A18-9F2F-58DFFE9E74D4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50934D-6D1E-49A9-AA1B-C7EBD983AB6B}" type="sibTrans" cxnId="{5FE71F8A-2EB9-4A18-9F2F-58DFFE9E74D4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BCE9C9-745E-442B-BF2B-BDA753B5637F}">
      <dgm:prSet phldrT="[Text]" custT="1"/>
      <dgm:spPr/>
      <dgm:t>
        <a:bodyPr/>
        <a:lstStyle/>
        <a:p>
          <a:pPr rtl="1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وضع البدائل، ما</a:t>
          </a:r>
          <a:r>
            <a:rPr lang="ar-SA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لبدائل المتاحة لنا لتحقيق هذا الهدف؟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61FA56-9AC8-4AC2-8D8F-AF49E0B85079}" type="parTrans" cxnId="{12C4FA13-1D8C-42CE-ABC0-AF5A4C11A9AB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A98E9A-8A2F-4F5B-A8EA-38782A8399CC}" type="sibTrans" cxnId="{12C4FA13-1D8C-42CE-ABC0-AF5A4C11A9AB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D1CE75-9A91-4D62-BFA0-1ADD3DE4EE91}">
      <dgm:prSet phldrT="[Text]" custT="1"/>
      <dgm:spPr/>
      <dgm:t>
        <a:bodyPr/>
        <a:lstStyle/>
        <a:p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إقرار أفضل البدائل و تنفيذها</a:t>
          </a:r>
          <a:r>
            <a:rPr lang="ar-SA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C8B41B-843B-4E8F-B12D-6DF9B3F5A8E5}" type="parTrans" cxnId="{B0EF463B-06EA-4EC6-86B8-3368A588FFCD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9C41BB-EDC6-44A2-A5F1-14C714227122}" type="sibTrans" cxnId="{B0EF463B-06EA-4EC6-86B8-3368A588FFCD}">
      <dgm:prSet/>
      <dgm:spPr/>
      <dgm:t>
        <a:bodyPr/>
        <a:lstStyle/>
        <a:p>
          <a:endParaRPr lang="en-GB" sz="2800" b="1">
            <a:solidFill>
              <a:schemeClr val="tx1">
                <a:lumMod val="75000"/>
                <a:lumOff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4B00FE-11E2-4F71-AF03-BF5BF7B55B9D}" type="pres">
      <dgm:prSet presAssocID="{E2EACD39-A702-46C9-B1B1-6A3341321EFE}" presName="Name0" presStyleCnt="0">
        <dgm:presLayoutVars>
          <dgm:chMax val="7"/>
          <dgm:chPref val="7"/>
          <dgm:dir val="rev"/>
        </dgm:presLayoutVars>
      </dgm:prSet>
      <dgm:spPr/>
    </dgm:pt>
    <dgm:pt modelId="{5211B65C-1756-48DF-9904-00A9099BE047}" type="pres">
      <dgm:prSet presAssocID="{E2EACD39-A702-46C9-B1B1-6A3341321EFE}" presName="Name1" presStyleCnt="0"/>
      <dgm:spPr/>
    </dgm:pt>
    <dgm:pt modelId="{574D8A10-BD31-4841-AAE1-DBEB7A3DFC15}" type="pres">
      <dgm:prSet presAssocID="{E2EACD39-A702-46C9-B1B1-6A3341321EFE}" presName="cycle" presStyleCnt="0"/>
      <dgm:spPr/>
    </dgm:pt>
    <dgm:pt modelId="{39185CBB-8B7F-4B1F-A0A7-44D836227021}" type="pres">
      <dgm:prSet presAssocID="{E2EACD39-A702-46C9-B1B1-6A3341321EFE}" presName="srcNode" presStyleLbl="node1" presStyleIdx="0" presStyleCnt="5"/>
      <dgm:spPr/>
    </dgm:pt>
    <dgm:pt modelId="{94F9492A-19F2-462E-AAE9-C3BA9543F77E}" type="pres">
      <dgm:prSet presAssocID="{E2EACD39-A702-46C9-B1B1-6A3341321EFE}" presName="conn" presStyleLbl="parChTrans1D2" presStyleIdx="0" presStyleCnt="1"/>
      <dgm:spPr/>
    </dgm:pt>
    <dgm:pt modelId="{A597185E-89CE-45B7-9A1D-6EFC8B233A95}" type="pres">
      <dgm:prSet presAssocID="{E2EACD39-A702-46C9-B1B1-6A3341321EFE}" presName="extraNode" presStyleLbl="node1" presStyleIdx="0" presStyleCnt="5"/>
      <dgm:spPr/>
    </dgm:pt>
    <dgm:pt modelId="{AC66A042-FE2D-48DD-9C86-4790B4C06790}" type="pres">
      <dgm:prSet presAssocID="{E2EACD39-A702-46C9-B1B1-6A3341321EFE}" presName="dstNode" presStyleLbl="node1" presStyleIdx="0" presStyleCnt="5"/>
      <dgm:spPr/>
    </dgm:pt>
    <dgm:pt modelId="{DD3254B7-22DD-4A5B-AB1F-828763D3E419}" type="pres">
      <dgm:prSet presAssocID="{2B182F74-72A0-4D60-AE8B-1FA6CD8894B3}" presName="text_1" presStyleLbl="node1" presStyleIdx="0" presStyleCnt="5">
        <dgm:presLayoutVars>
          <dgm:bulletEnabled val="1"/>
        </dgm:presLayoutVars>
      </dgm:prSet>
      <dgm:spPr/>
    </dgm:pt>
    <dgm:pt modelId="{C818262F-D07B-44A2-A877-78F426681C3C}" type="pres">
      <dgm:prSet presAssocID="{2B182F74-72A0-4D60-AE8B-1FA6CD8894B3}" presName="accent_1" presStyleCnt="0"/>
      <dgm:spPr/>
    </dgm:pt>
    <dgm:pt modelId="{A8E2E620-1322-4E5B-A019-5D23019F440F}" type="pres">
      <dgm:prSet presAssocID="{2B182F74-72A0-4D60-AE8B-1FA6CD8894B3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34CF89-F3B2-40A5-ACCD-2782E101E8E0}" type="pres">
      <dgm:prSet presAssocID="{98539EC1-C2A4-4CF9-9B00-696E2A41133C}" presName="text_2" presStyleLbl="node1" presStyleIdx="1" presStyleCnt="5">
        <dgm:presLayoutVars>
          <dgm:bulletEnabled val="1"/>
        </dgm:presLayoutVars>
      </dgm:prSet>
      <dgm:spPr/>
    </dgm:pt>
    <dgm:pt modelId="{F77CDE35-6F1F-4DF8-82A5-2C8D12B38B36}" type="pres">
      <dgm:prSet presAssocID="{98539EC1-C2A4-4CF9-9B00-696E2A41133C}" presName="accent_2" presStyleCnt="0"/>
      <dgm:spPr/>
    </dgm:pt>
    <dgm:pt modelId="{09E22A8B-B510-4B77-AFD2-39AF138F4E79}" type="pres">
      <dgm:prSet presAssocID="{98539EC1-C2A4-4CF9-9B00-696E2A41133C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CF7022-2FC5-413D-92C5-35387C5FF3AF}" type="pres">
      <dgm:prSet presAssocID="{614F741F-333D-42BB-95E2-0CA4DE201B0D}" presName="text_3" presStyleLbl="node1" presStyleIdx="2" presStyleCnt="5">
        <dgm:presLayoutVars>
          <dgm:bulletEnabled val="1"/>
        </dgm:presLayoutVars>
      </dgm:prSet>
      <dgm:spPr/>
    </dgm:pt>
    <dgm:pt modelId="{A6C3A6B3-8A67-4E4F-B065-EEA927163DB2}" type="pres">
      <dgm:prSet presAssocID="{614F741F-333D-42BB-95E2-0CA4DE201B0D}" presName="accent_3" presStyleCnt="0"/>
      <dgm:spPr/>
    </dgm:pt>
    <dgm:pt modelId="{BD9D8420-1367-4D4A-9646-118EC72154E7}" type="pres">
      <dgm:prSet presAssocID="{614F741F-333D-42BB-95E2-0CA4DE201B0D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BF8068-80AD-47C8-86BE-E9C5264E5BDE}" type="pres">
      <dgm:prSet presAssocID="{E0BCE9C9-745E-442B-BF2B-BDA753B5637F}" presName="text_4" presStyleLbl="node1" presStyleIdx="3" presStyleCnt="5">
        <dgm:presLayoutVars>
          <dgm:bulletEnabled val="1"/>
        </dgm:presLayoutVars>
      </dgm:prSet>
      <dgm:spPr/>
    </dgm:pt>
    <dgm:pt modelId="{F93AE279-FFF0-4C35-AA9D-24E318115C5C}" type="pres">
      <dgm:prSet presAssocID="{E0BCE9C9-745E-442B-BF2B-BDA753B5637F}" presName="accent_4" presStyleCnt="0"/>
      <dgm:spPr/>
    </dgm:pt>
    <dgm:pt modelId="{487D87F1-E950-47B5-8752-9F800C095712}" type="pres">
      <dgm:prSet presAssocID="{E0BCE9C9-745E-442B-BF2B-BDA753B5637F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3CDD95-4FD4-4740-AD70-7F99CC304370}" type="pres">
      <dgm:prSet presAssocID="{33D1CE75-9A91-4D62-BFA0-1ADD3DE4EE91}" presName="text_5" presStyleLbl="node1" presStyleIdx="4" presStyleCnt="5">
        <dgm:presLayoutVars>
          <dgm:bulletEnabled val="1"/>
        </dgm:presLayoutVars>
      </dgm:prSet>
      <dgm:spPr/>
    </dgm:pt>
    <dgm:pt modelId="{52BD9956-77C6-49ED-A49F-40940EF3CE6B}" type="pres">
      <dgm:prSet presAssocID="{33D1CE75-9A91-4D62-BFA0-1ADD3DE4EE91}" presName="accent_5" presStyleCnt="0"/>
      <dgm:spPr/>
    </dgm:pt>
    <dgm:pt modelId="{DD200437-979D-4181-BE6A-C9043C83267E}" type="pres">
      <dgm:prSet presAssocID="{33D1CE75-9A91-4D62-BFA0-1ADD3DE4EE91}" presName="accentRepeatNode" presStyleLbl="solidFgAcc1" presStyleIdx="4" presStyleCnt="5" custScaleX="81998" custScaleY="9600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2C4FA13-1D8C-42CE-ABC0-AF5A4C11A9AB}" srcId="{E2EACD39-A702-46C9-B1B1-6A3341321EFE}" destId="{E0BCE9C9-745E-442B-BF2B-BDA753B5637F}" srcOrd="3" destOrd="0" parTransId="{FD61FA56-9AC8-4AC2-8D8F-AF49E0B85079}" sibTransId="{CCA98E9A-8A2F-4F5B-A8EA-38782A8399CC}"/>
    <dgm:cxn modelId="{A39E4923-384F-431E-BC95-282EC4C60FA9}" type="presOf" srcId="{2B182F74-72A0-4D60-AE8B-1FA6CD8894B3}" destId="{DD3254B7-22DD-4A5B-AB1F-828763D3E419}" srcOrd="0" destOrd="0" presId="urn:microsoft.com/office/officeart/2008/layout/VerticalCurvedList"/>
    <dgm:cxn modelId="{7F264731-43B3-4108-97E4-7042F6DB8B61}" type="presOf" srcId="{E0BCE9C9-745E-442B-BF2B-BDA753B5637F}" destId="{07BF8068-80AD-47C8-86BE-E9C5264E5BDE}" srcOrd="0" destOrd="0" presId="urn:microsoft.com/office/officeart/2008/layout/VerticalCurvedList"/>
    <dgm:cxn modelId="{37788538-731A-47C9-8994-478B15D53441}" type="presOf" srcId="{E2EACD39-A702-46C9-B1B1-6A3341321EFE}" destId="{A74B00FE-11E2-4F71-AF03-BF5BF7B55B9D}" srcOrd="0" destOrd="0" presId="urn:microsoft.com/office/officeart/2008/layout/VerticalCurvedList"/>
    <dgm:cxn modelId="{B0EF463B-06EA-4EC6-86B8-3368A588FFCD}" srcId="{E2EACD39-A702-46C9-B1B1-6A3341321EFE}" destId="{33D1CE75-9A91-4D62-BFA0-1ADD3DE4EE91}" srcOrd="4" destOrd="0" parTransId="{75C8B41B-843B-4E8F-B12D-6DF9B3F5A8E5}" sibTransId="{839C41BB-EDC6-44A2-A5F1-14C714227122}"/>
    <dgm:cxn modelId="{86B0FC5C-8A24-4100-984B-1DABE51BE1B6}" srcId="{E2EACD39-A702-46C9-B1B1-6A3341321EFE}" destId="{98539EC1-C2A4-4CF9-9B00-696E2A41133C}" srcOrd="1" destOrd="0" parTransId="{6A591630-0098-48D4-96BE-C6ABA7289CD6}" sibTransId="{AD91A42F-B72B-480C-BFC8-DD3D2629CDBC}"/>
    <dgm:cxn modelId="{4B75FB63-3094-4E05-A00A-C4C3B856E639}" type="presOf" srcId="{614F741F-333D-42BB-95E2-0CA4DE201B0D}" destId="{12CF7022-2FC5-413D-92C5-35387C5FF3AF}" srcOrd="0" destOrd="0" presId="urn:microsoft.com/office/officeart/2008/layout/VerticalCurvedList"/>
    <dgm:cxn modelId="{22675B75-F39B-433A-BD21-4BB36DD8ECEC}" type="presOf" srcId="{143AF482-EE9E-4351-882B-DBAD32536F5F}" destId="{94F9492A-19F2-462E-AAE9-C3BA9543F77E}" srcOrd="0" destOrd="0" presId="urn:microsoft.com/office/officeart/2008/layout/VerticalCurvedList"/>
    <dgm:cxn modelId="{5FE71F8A-2EB9-4A18-9F2F-58DFFE9E74D4}" srcId="{E2EACD39-A702-46C9-B1B1-6A3341321EFE}" destId="{614F741F-333D-42BB-95E2-0CA4DE201B0D}" srcOrd="2" destOrd="0" parTransId="{1D017672-415C-4241-92AA-6D3B9067656A}" sibTransId="{BD50934D-6D1E-49A9-AA1B-C7EBD983AB6B}"/>
    <dgm:cxn modelId="{778DB094-0973-41E4-97AA-1E8845AA0E58}" type="presOf" srcId="{98539EC1-C2A4-4CF9-9B00-696E2A41133C}" destId="{9D34CF89-F3B2-40A5-ACCD-2782E101E8E0}" srcOrd="0" destOrd="0" presId="urn:microsoft.com/office/officeart/2008/layout/VerticalCurvedList"/>
    <dgm:cxn modelId="{EF0456CF-B242-4A6B-A47E-3DA9B77710A7}" srcId="{E2EACD39-A702-46C9-B1B1-6A3341321EFE}" destId="{2B182F74-72A0-4D60-AE8B-1FA6CD8894B3}" srcOrd="0" destOrd="0" parTransId="{936E6683-5042-4F8A-8340-009F16881DDE}" sibTransId="{143AF482-EE9E-4351-882B-DBAD32536F5F}"/>
    <dgm:cxn modelId="{BB9E67E0-E113-41AB-B671-E3BB685144F3}" type="presOf" srcId="{33D1CE75-9A91-4D62-BFA0-1ADD3DE4EE91}" destId="{FC3CDD95-4FD4-4740-AD70-7F99CC304370}" srcOrd="0" destOrd="0" presId="urn:microsoft.com/office/officeart/2008/layout/VerticalCurvedList"/>
    <dgm:cxn modelId="{CD968813-D7AF-4457-B4AE-02A51D2256FE}" type="presParOf" srcId="{A74B00FE-11E2-4F71-AF03-BF5BF7B55B9D}" destId="{5211B65C-1756-48DF-9904-00A9099BE047}" srcOrd="0" destOrd="0" presId="urn:microsoft.com/office/officeart/2008/layout/VerticalCurvedList"/>
    <dgm:cxn modelId="{0B3F0246-27FF-4C28-B3C7-D93E88383AB6}" type="presParOf" srcId="{5211B65C-1756-48DF-9904-00A9099BE047}" destId="{574D8A10-BD31-4841-AAE1-DBEB7A3DFC15}" srcOrd="0" destOrd="0" presId="urn:microsoft.com/office/officeart/2008/layout/VerticalCurvedList"/>
    <dgm:cxn modelId="{92F4B755-8A38-4CC0-AD78-1E3912977DFA}" type="presParOf" srcId="{574D8A10-BD31-4841-AAE1-DBEB7A3DFC15}" destId="{39185CBB-8B7F-4B1F-A0A7-44D836227021}" srcOrd="0" destOrd="0" presId="urn:microsoft.com/office/officeart/2008/layout/VerticalCurvedList"/>
    <dgm:cxn modelId="{41B31A2A-8057-48DF-95D2-63F8F620560D}" type="presParOf" srcId="{574D8A10-BD31-4841-AAE1-DBEB7A3DFC15}" destId="{94F9492A-19F2-462E-AAE9-C3BA9543F77E}" srcOrd="1" destOrd="0" presId="urn:microsoft.com/office/officeart/2008/layout/VerticalCurvedList"/>
    <dgm:cxn modelId="{8EABB595-9F74-4096-81FE-C0E30C75833D}" type="presParOf" srcId="{574D8A10-BD31-4841-AAE1-DBEB7A3DFC15}" destId="{A597185E-89CE-45B7-9A1D-6EFC8B233A95}" srcOrd="2" destOrd="0" presId="urn:microsoft.com/office/officeart/2008/layout/VerticalCurvedList"/>
    <dgm:cxn modelId="{056C8F70-6FBC-4E93-8CD8-C26D2DCF4E82}" type="presParOf" srcId="{574D8A10-BD31-4841-AAE1-DBEB7A3DFC15}" destId="{AC66A042-FE2D-48DD-9C86-4790B4C06790}" srcOrd="3" destOrd="0" presId="urn:microsoft.com/office/officeart/2008/layout/VerticalCurvedList"/>
    <dgm:cxn modelId="{215AFAA5-734C-4671-A02D-BF39AD86528C}" type="presParOf" srcId="{5211B65C-1756-48DF-9904-00A9099BE047}" destId="{DD3254B7-22DD-4A5B-AB1F-828763D3E419}" srcOrd="1" destOrd="0" presId="urn:microsoft.com/office/officeart/2008/layout/VerticalCurvedList"/>
    <dgm:cxn modelId="{31F45F49-0AB8-4828-83F1-1D015AC49FF1}" type="presParOf" srcId="{5211B65C-1756-48DF-9904-00A9099BE047}" destId="{C818262F-D07B-44A2-A877-78F426681C3C}" srcOrd="2" destOrd="0" presId="urn:microsoft.com/office/officeart/2008/layout/VerticalCurvedList"/>
    <dgm:cxn modelId="{B19164E3-D892-47EC-8070-5D44FFDB2436}" type="presParOf" srcId="{C818262F-D07B-44A2-A877-78F426681C3C}" destId="{A8E2E620-1322-4E5B-A019-5D23019F440F}" srcOrd="0" destOrd="0" presId="urn:microsoft.com/office/officeart/2008/layout/VerticalCurvedList"/>
    <dgm:cxn modelId="{0ABD41B4-9D34-4B35-B416-5381506F1290}" type="presParOf" srcId="{5211B65C-1756-48DF-9904-00A9099BE047}" destId="{9D34CF89-F3B2-40A5-ACCD-2782E101E8E0}" srcOrd="3" destOrd="0" presId="urn:microsoft.com/office/officeart/2008/layout/VerticalCurvedList"/>
    <dgm:cxn modelId="{22059076-455A-4DEE-83FA-A30E4AD504EA}" type="presParOf" srcId="{5211B65C-1756-48DF-9904-00A9099BE047}" destId="{F77CDE35-6F1F-4DF8-82A5-2C8D12B38B36}" srcOrd="4" destOrd="0" presId="urn:microsoft.com/office/officeart/2008/layout/VerticalCurvedList"/>
    <dgm:cxn modelId="{4B0A0761-FCAE-4D55-A5D3-59C83FA13B97}" type="presParOf" srcId="{F77CDE35-6F1F-4DF8-82A5-2C8D12B38B36}" destId="{09E22A8B-B510-4B77-AFD2-39AF138F4E79}" srcOrd="0" destOrd="0" presId="urn:microsoft.com/office/officeart/2008/layout/VerticalCurvedList"/>
    <dgm:cxn modelId="{52B5C96F-0CD4-4D1D-A4F7-946836699235}" type="presParOf" srcId="{5211B65C-1756-48DF-9904-00A9099BE047}" destId="{12CF7022-2FC5-413D-92C5-35387C5FF3AF}" srcOrd="5" destOrd="0" presId="urn:microsoft.com/office/officeart/2008/layout/VerticalCurvedList"/>
    <dgm:cxn modelId="{676A06A4-CCBC-48CB-85F2-8F957970628F}" type="presParOf" srcId="{5211B65C-1756-48DF-9904-00A9099BE047}" destId="{A6C3A6B3-8A67-4E4F-B065-EEA927163DB2}" srcOrd="6" destOrd="0" presId="urn:microsoft.com/office/officeart/2008/layout/VerticalCurvedList"/>
    <dgm:cxn modelId="{7C54C86E-BACD-4F8E-9C03-2417553B6CBA}" type="presParOf" srcId="{A6C3A6B3-8A67-4E4F-B065-EEA927163DB2}" destId="{BD9D8420-1367-4D4A-9646-118EC72154E7}" srcOrd="0" destOrd="0" presId="urn:microsoft.com/office/officeart/2008/layout/VerticalCurvedList"/>
    <dgm:cxn modelId="{8CEAA777-C238-4F59-874C-97B34FAD7D16}" type="presParOf" srcId="{5211B65C-1756-48DF-9904-00A9099BE047}" destId="{07BF8068-80AD-47C8-86BE-E9C5264E5BDE}" srcOrd="7" destOrd="0" presId="urn:microsoft.com/office/officeart/2008/layout/VerticalCurvedList"/>
    <dgm:cxn modelId="{55BEA630-D371-475A-B995-785AB49A232C}" type="presParOf" srcId="{5211B65C-1756-48DF-9904-00A9099BE047}" destId="{F93AE279-FFF0-4C35-AA9D-24E318115C5C}" srcOrd="8" destOrd="0" presId="urn:microsoft.com/office/officeart/2008/layout/VerticalCurvedList"/>
    <dgm:cxn modelId="{03DD007B-A74C-4B15-B43D-9ADC228F3DF4}" type="presParOf" srcId="{F93AE279-FFF0-4C35-AA9D-24E318115C5C}" destId="{487D87F1-E950-47B5-8752-9F800C095712}" srcOrd="0" destOrd="0" presId="urn:microsoft.com/office/officeart/2008/layout/VerticalCurvedList"/>
    <dgm:cxn modelId="{A77D95F4-6A21-49B7-A743-008F2F0EF0E3}" type="presParOf" srcId="{5211B65C-1756-48DF-9904-00A9099BE047}" destId="{FC3CDD95-4FD4-4740-AD70-7F99CC304370}" srcOrd="9" destOrd="0" presId="urn:microsoft.com/office/officeart/2008/layout/VerticalCurvedList"/>
    <dgm:cxn modelId="{BC84AC0F-C081-437D-AA65-FDD5075AE019}" type="presParOf" srcId="{5211B65C-1756-48DF-9904-00A9099BE047}" destId="{52BD9956-77C6-49ED-A49F-40940EF3CE6B}" srcOrd="10" destOrd="0" presId="urn:microsoft.com/office/officeart/2008/layout/VerticalCurvedList"/>
    <dgm:cxn modelId="{49C625BD-680B-4133-80C2-9C32913A54D9}" type="presParOf" srcId="{52BD9956-77C6-49ED-A49F-40940EF3CE6B}" destId="{DD200437-979D-4181-BE6A-C9043C83267E}" srcOrd="0" destOrd="0" presId="urn:microsoft.com/office/officeart/2008/layout/VerticalCurvedList"/>
  </dgm:cxnLst>
  <dgm:bg/>
  <dgm:whole>
    <a:ln w="63500"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66F09-2457-4F90-9278-A4CE105D891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EA8249D-A495-4336-AAC6-4B60F8F584A1}">
      <dgm:prSet phldrT="[Text]" custT="1"/>
      <dgm:spPr/>
      <dgm:t>
        <a:bodyPr/>
        <a:lstStyle/>
        <a:p>
          <a:pPr algn="r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تحديد النشاطات و الواجبات التي تساعد على تحقيق الأهداف.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5C7778-7EB8-425F-AB38-EF4A00AACD3D}" type="parTrans" cxnId="{E6B5D0F1-78C6-4B14-9F84-A10F35223B44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7F26B0-E57A-4E9F-91D5-114BF5EA17DF}" type="sibTrans" cxnId="{E6B5D0F1-78C6-4B14-9F84-A10F35223B44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142D5D-ABE8-489A-B86D-D8104611EC68}">
      <dgm:prSet phldrT="[Text]" custT="1"/>
      <dgm:spPr/>
      <dgm:t>
        <a:bodyPr/>
        <a:lstStyle/>
        <a:p>
          <a:pPr algn="r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تصنيف النشاطات و الواجبات </a:t>
          </a:r>
          <a:r>
            <a:rPr lang="ar-SA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dirty="0" err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لى</a:t>
          </a:r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 وحدات عمل إدارية.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31A9F9-D82F-4FF5-BEC3-ECA3F6711E03}" type="parTrans" cxnId="{20385A55-E0F0-4000-9EC9-8EFBEDA048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A8F6A6-36B3-4FAB-8B42-DCAE824C01BB}" type="sibTrans" cxnId="{20385A55-E0F0-4000-9EC9-8EFBEDA048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1DB482-7F3F-42A5-BA27-7773129FC433}">
      <dgm:prSet phldrT="[Text]" custT="1"/>
      <dgm:spPr/>
      <dgm:t>
        <a:bodyPr/>
        <a:lstStyle/>
        <a:p>
          <a:pPr algn="r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توزيع المهمات و المسؤوليات على الموظفين و تحديد السلطات.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2477C2-5A6D-4F77-8BF7-44A9EF2E5E48}" type="parTrans" cxnId="{EE8B57D5-B850-4C03-B23D-9B6AADE77A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D72FBB-731F-4F80-898D-29627E73CBCE}" type="sibTrans" cxnId="{EE8B57D5-B850-4C03-B23D-9B6AADE77A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3CD9E4-7C7D-4ABE-B300-83881E8FD1A8}">
      <dgm:prSet phldrT="[Text]" custT="1"/>
      <dgm:spPr/>
      <dgm:t>
        <a:bodyPr/>
        <a:lstStyle/>
        <a:p>
          <a:pPr algn="r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4- تحديد مستويات إتخاذ القرار لتحقيق عمل النظام بكفاءة عالية.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F419B4-6F33-4AA6-86F7-3CCE59484A73}" type="parTrans" cxnId="{FF454980-6463-4AB7-BA16-D075C3E7E5E6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FBE09B-2B94-4717-81E0-809066CCECF2}" type="sibTrans" cxnId="{FF454980-6463-4AB7-BA16-D075C3E7E5E6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EC6863-F70B-4562-A3DB-A7FFFC4D6433}" type="pres">
      <dgm:prSet presAssocID="{F9666F09-2457-4F90-9278-A4CE105D891D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7CF8234C-E767-474C-8555-3A4EBEF4948E}" type="pres">
      <dgm:prSet presAssocID="{2EA8249D-A495-4336-AAC6-4B60F8F584A1}" presName="parentLin" presStyleCnt="0"/>
      <dgm:spPr/>
    </dgm:pt>
    <dgm:pt modelId="{466CEA36-C183-44C8-9875-A86DAAAC1B33}" type="pres">
      <dgm:prSet presAssocID="{2EA8249D-A495-4336-AAC6-4B60F8F584A1}" presName="parentLeftMargin" presStyleLbl="node1" presStyleIdx="0" presStyleCnt="4"/>
      <dgm:spPr/>
    </dgm:pt>
    <dgm:pt modelId="{1337393D-7FF3-44B8-B588-98B302039B19}" type="pres">
      <dgm:prSet presAssocID="{2EA8249D-A495-4336-AAC6-4B60F8F584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DA6CB2-3A09-4E32-8631-7013D5AC4661}" type="pres">
      <dgm:prSet presAssocID="{2EA8249D-A495-4336-AAC6-4B60F8F584A1}" presName="negativeSpace" presStyleCnt="0"/>
      <dgm:spPr/>
    </dgm:pt>
    <dgm:pt modelId="{AC57F731-79CF-4A30-A005-D31BFEE2AC52}" type="pres">
      <dgm:prSet presAssocID="{2EA8249D-A495-4336-AAC6-4B60F8F584A1}" presName="childText" presStyleLbl="conFgAcc1" presStyleIdx="0" presStyleCnt="4">
        <dgm:presLayoutVars>
          <dgm:bulletEnabled val="1"/>
        </dgm:presLayoutVars>
      </dgm:prSet>
      <dgm:spPr/>
    </dgm:pt>
    <dgm:pt modelId="{8D6F1E46-48F2-44E5-BFE0-44459C21C91F}" type="pres">
      <dgm:prSet presAssocID="{A77F26B0-E57A-4E9F-91D5-114BF5EA17DF}" presName="spaceBetweenRectangles" presStyleCnt="0"/>
      <dgm:spPr/>
    </dgm:pt>
    <dgm:pt modelId="{DE2BC9B8-FAA3-45BB-BE2E-C88849C9CD17}" type="pres">
      <dgm:prSet presAssocID="{86142D5D-ABE8-489A-B86D-D8104611EC68}" presName="parentLin" presStyleCnt="0"/>
      <dgm:spPr/>
    </dgm:pt>
    <dgm:pt modelId="{967A2E75-74C7-43DD-955E-BCF21A4E757C}" type="pres">
      <dgm:prSet presAssocID="{86142D5D-ABE8-489A-B86D-D8104611EC68}" presName="parentLeftMargin" presStyleLbl="node1" presStyleIdx="0" presStyleCnt="4"/>
      <dgm:spPr/>
    </dgm:pt>
    <dgm:pt modelId="{92E1572B-E0B5-4D61-8ACF-7452C142D22C}" type="pres">
      <dgm:prSet presAssocID="{86142D5D-ABE8-489A-B86D-D8104611EC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81DCB1-F8FB-4158-B456-604BF0E8F2C2}" type="pres">
      <dgm:prSet presAssocID="{86142D5D-ABE8-489A-B86D-D8104611EC68}" presName="negativeSpace" presStyleCnt="0"/>
      <dgm:spPr/>
    </dgm:pt>
    <dgm:pt modelId="{EA6BE3B0-2478-42C2-897E-47F3573F649B}" type="pres">
      <dgm:prSet presAssocID="{86142D5D-ABE8-489A-B86D-D8104611EC68}" presName="childText" presStyleLbl="conFgAcc1" presStyleIdx="1" presStyleCnt="4">
        <dgm:presLayoutVars>
          <dgm:bulletEnabled val="1"/>
        </dgm:presLayoutVars>
      </dgm:prSet>
      <dgm:spPr/>
    </dgm:pt>
    <dgm:pt modelId="{3DA3115B-D02D-4C75-B5EF-4C7A1BB23A34}" type="pres">
      <dgm:prSet presAssocID="{E5A8F6A6-36B3-4FAB-8B42-DCAE824C01BB}" presName="spaceBetweenRectangles" presStyleCnt="0"/>
      <dgm:spPr/>
    </dgm:pt>
    <dgm:pt modelId="{70021ACD-3B4F-4F1A-9682-337ACEC72FCF}" type="pres">
      <dgm:prSet presAssocID="{FC1DB482-7F3F-42A5-BA27-7773129FC433}" presName="parentLin" presStyleCnt="0"/>
      <dgm:spPr/>
    </dgm:pt>
    <dgm:pt modelId="{634B3CA4-0ABE-4CD0-BC35-42A142EA3A57}" type="pres">
      <dgm:prSet presAssocID="{FC1DB482-7F3F-42A5-BA27-7773129FC433}" presName="parentLeftMargin" presStyleLbl="node1" presStyleIdx="1" presStyleCnt="4"/>
      <dgm:spPr/>
    </dgm:pt>
    <dgm:pt modelId="{D9EACC79-D5EE-42DD-B722-568D2421471B}" type="pres">
      <dgm:prSet presAssocID="{FC1DB482-7F3F-42A5-BA27-7773129FC4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0E603E-CCFF-4604-B797-EA4B9D1E8000}" type="pres">
      <dgm:prSet presAssocID="{FC1DB482-7F3F-42A5-BA27-7773129FC433}" presName="negativeSpace" presStyleCnt="0"/>
      <dgm:spPr/>
    </dgm:pt>
    <dgm:pt modelId="{760D1D45-DCB2-4F67-8E3F-BCF16289F17F}" type="pres">
      <dgm:prSet presAssocID="{FC1DB482-7F3F-42A5-BA27-7773129FC433}" presName="childText" presStyleLbl="conFgAcc1" presStyleIdx="2" presStyleCnt="4">
        <dgm:presLayoutVars>
          <dgm:bulletEnabled val="1"/>
        </dgm:presLayoutVars>
      </dgm:prSet>
      <dgm:spPr/>
    </dgm:pt>
    <dgm:pt modelId="{843023E5-6875-44D4-B362-EF8FFE89C435}" type="pres">
      <dgm:prSet presAssocID="{6CD72FBB-731F-4F80-898D-29627E73CBCE}" presName="spaceBetweenRectangles" presStyleCnt="0"/>
      <dgm:spPr/>
    </dgm:pt>
    <dgm:pt modelId="{ED1753FF-00AC-4840-A2EB-03482326235B}" type="pres">
      <dgm:prSet presAssocID="{283CD9E4-7C7D-4ABE-B300-83881E8FD1A8}" presName="parentLin" presStyleCnt="0"/>
      <dgm:spPr/>
    </dgm:pt>
    <dgm:pt modelId="{3F0564A0-1032-42A2-8B14-89DE7E347910}" type="pres">
      <dgm:prSet presAssocID="{283CD9E4-7C7D-4ABE-B300-83881E8FD1A8}" presName="parentLeftMargin" presStyleLbl="node1" presStyleIdx="2" presStyleCnt="4"/>
      <dgm:spPr/>
    </dgm:pt>
    <dgm:pt modelId="{1483541C-793D-4991-8B1B-78F632E88BB4}" type="pres">
      <dgm:prSet presAssocID="{283CD9E4-7C7D-4ABE-B300-83881E8FD1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82D7BFA-064C-47A9-B163-C4B50AAA2E08}" type="pres">
      <dgm:prSet presAssocID="{283CD9E4-7C7D-4ABE-B300-83881E8FD1A8}" presName="negativeSpace" presStyleCnt="0"/>
      <dgm:spPr/>
    </dgm:pt>
    <dgm:pt modelId="{D6103CEB-670C-4A0B-BAA0-E4A6B0FAFF26}" type="pres">
      <dgm:prSet presAssocID="{283CD9E4-7C7D-4ABE-B300-83881E8FD1A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5C4E26-2E2F-4EA3-89E3-3D555E55C5DF}" type="presOf" srcId="{F9666F09-2457-4F90-9278-A4CE105D891D}" destId="{41EC6863-F70B-4562-A3DB-A7FFFC4D6433}" srcOrd="0" destOrd="0" presId="urn:microsoft.com/office/officeart/2005/8/layout/list1"/>
    <dgm:cxn modelId="{634EEE37-8F67-48F4-83B4-6A5643418FFD}" type="presOf" srcId="{2EA8249D-A495-4336-AAC6-4B60F8F584A1}" destId="{466CEA36-C183-44C8-9875-A86DAAAC1B33}" srcOrd="0" destOrd="0" presId="urn:microsoft.com/office/officeart/2005/8/layout/list1"/>
    <dgm:cxn modelId="{5DD02153-00BB-4041-95EC-ABEDA155D4A7}" type="presOf" srcId="{FC1DB482-7F3F-42A5-BA27-7773129FC433}" destId="{634B3CA4-0ABE-4CD0-BC35-42A142EA3A57}" srcOrd="0" destOrd="0" presId="urn:microsoft.com/office/officeart/2005/8/layout/list1"/>
    <dgm:cxn modelId="{20385A55-E0F0-4000-9EC9-8EFBEDA048A7}" srcId="{F9666F09-2457-4F90-9278-A4CE105D891D}" destId="{86142D5D-ABE8-489A-B86D-D8104611EC68}" srcOrd="1" destOrd="0" parTransId="{4731A9F9-D82F-4FF5-BEC3-ECA3F6711E03}" sibTransId="{E5A8F6A6-36B3-4FAB-8B42-DCAE824C01BB}"/>
    <dgm:cxn modelId="{60EA8B78-F142-43A9-9EF8-DE14A6B67FCA}" type="presOf" srcId="{283CD9E4-7C7D-4ABE-B300-83881E8FD1A8}" destId="{1483541C-793D-4991-8B1B-78F632E88BB4}" srcOrd="1" destOrd="0" presId="urn:microsoft.com/office/officeart/2005/8/layout/list1"/>
    <dgm:cxn modelId="{FF454980-6463-4AB7-BA16-D075C3E7E5E6}" srcId="{F9666F09-2457-4F90-9278-A4CE105D891D}" destId="{283CD9E4-7C7D-4ABE-B300-83881E8FD1A8}" srcOrd="3" destOrd="0" parTransId="{B8F419B4-6F33-4AA6-86F7-3CCE59484A73}" sibTransId="{FEFBE09B-2B94-4717-81E0-809066CCECF2}"/>
    <dgm:cxn modelId="{0854C48D-B84B-4BE6-9448-54AACA9532D3}" type="presOf" srcId="{2EA8249D-A495-4336-AAC6-4B60F8F584A1}" destId="{1337393D-7FF3-44B8-B588-98B302039B19}" srcOrd="1" destOrd="0" presId="urn:microsoft.com/office/officeart/2005/8/layout/list1"/>
    <dgm:cxn modelId="{98CB38AA-7DFE-4823-98CB-C72EE257A579}" type="presOf" srcId="{86142D5D-ABE8-489A-B86D-D8104611EC68}" destId="{967A2E75-74C7-43DD-955E-BCF21A4E757C}" srcOrd="0" destOrd="0" presId="urn:microsoft.com/office/officeart/2005/8/layout/list1"/>
    <dgm:cxn modelId="{7466C7B1-91EB-48E6-83AD-4E9C484BF0CF}" type="presOf" srcId="{283CD9E4-7C7D-4ABE-B300-83881E8FD1A8}" destId="{3F0564A0-1032-42A2-8B14-89DE7E347910}" srcOrd="0" destOrd="0" presId="urn:microsoft.com/office/officeart/2005/8/layout/list1"/>
    <dgm:cxn modelId="{666DC7B3-5030-4004-83FB-47CC93773D37}" type="presOf" srcId="{86142D5D-ABE8-489A-B86D-D8104611EC68}" destId="{92E1572B-E0B5-4D61-8ACF-7452C142D22C}" srcOrd="1" destOrd="0" presId="urn:microsoft.com/office/officeart/2005/8/layout/list1"/>
    <dgm:cxn modelId="{61F29ACC-1316-4D0F-A149-0F5989868959}" type="presOf" srcId="{FC1DB482-7F3F-42A5-BA27-7773129FC433}" destId="{D9EACC79-D5EE-42DD-B722-568D2421471B}" srcOrd="1" destOrd="0" presId="urn:microsoft.com/office/officeart/2005/8/layout/list1"/>
    <dgm:cxn modelId="{EE8B57D5-B850-4C03-B23D-9B6AADE77AA7}" srcId="{F9666F09-2457-4F90-9278-A4CE105D891D}" destId="{FC1DB482-7F3F-42A5-BA27-7773129FC433}" srcOrd="2" destOrd="0" parTransId="{892477C2-5A6D-4F77-8BF7-44A9EF2E5E48}" sibTransId="{6CD72FBB-731F-4F80-898D-29627E73CBCE}"/>
    <dgm:cxn modelId="{E6B5D0F1-78C6-4B14-9F84-A10F35223B44}" srcId="{F9666F09-2457-4F90-9278-A4CE105D891D}" destId="{2EA8249D-A495-4336-AAC6-4B60F8F584A1}" srcOrd="0" destOrd="0" parTransId="{D15C7778-7EB8-425F-AB38-EF4A00AACD3D}" sibTransId="{A77F26B0-E57A-4E9F-91D5-114BF5EA17DF}"/>
    <dgm:cxn modelId="{BACD41C1-2A82-4282-B219-034BE0241FC3}" type="presParOf" srcId="{41EC6863-F70B-4562-A3DB-A7FFFC4D6433}" destId="{7CF8234C-E767-474C-8555-3A4EBEF4948E}" srcOrd="0" destOrd="0" presId="urn:microsoft.com/office/officeart/2005/8/layout/list1"/>
    <dgm:cxn modelId="{7FF16F4B-9AEF-4D50-8A25-20A7CADF33F0}" type="presParOf" srcId="{7CF8234C-E767-474C-8555-3A4EBEF4948E}" destId="{466CEA36-C183-44C8-9875-A86DAAAC1B33}" srcOrd="0" destOrd="0" presId="urn:microsoft.com/office/officeart/2005/8/layout/list1"/>
    <dgm:cxn modelId="{20A848DB-67A9-4824-A53E-05678AFB78B7}" type="presParOf" srcId="{7CF8234C-E767-474C-8555-3A4EBEF4948E}" destId="{1337393D-7FF3-44B8-B588-98B302039B19}" srcOrd="1" destOrd="0" presId="urn:microsoft.com/office/officeart/2005/8/layout/list1"/>
    <dgm:cxn modelId="{B5DB1C67-47D3-4F78-98F9-A61E8F234C5F}" type="presParOf" srcId="{41EC6863-F70B-4562-A3DB-A7FFFC4D6433}" destId="{D6DA6CB2-3A09-4E32-8631-7013D5AC4661}" srcOrd="1" destOrd="0" presId="urn:microsoft.com/office/officeart/2005/8/layout/list1"/>
    <dgm:cxn modelId="{0D4725F6-F382-41B2-89DF-7A15C4AF7A69}" type="presParOf" srcId="{41EC6863-F70B-4562-A3DB-A7FFFC4D6433}" destId="{AC57F731-79CF-4A30-A005-D31BFEE2AC52}" srcOrd="2" destOrd="0" presId="urn:microsoft.com/office/officeart/2005/8/layout/list1"/>
    <dgm:cxn modelId="{00C3B784-E5A4-4149-B0D9-459AA9526879}" type="presParOf" srcId="{41EC6863-F70B-4562-A3DB-A7FFFC4D6433}" destId="{8D6F1E46-48F2-44E5-BFE0-44459C21C91F}" srcOrd="3" destOrd="0" presId="urn:microsoft.com/office/officeart/2005/8/layout/list1"/>
    <dgm:cxn modelId="{EE5985D8-738D-47D7-95A7-864319EAABD6}" type="presParOf" srcId="{41EC6863-F70B-4562-A3DB-A7FFFC4D6433}" destId="{DE2BC9B8-FAA3-45BB-BE2E-C88849C9CD17}" srcOrd="4" destOrd="0" presId="urn:microsoft.com/office/officeart/2005/8/layout/list1"/>
    <dgm:cxn modelId="{B8327CC8-4D95-4CA5-9DDE-EF3B68987DEE}" type="presParOf" srcId="{DE2BC9B8-FAA3-45BB-BE2E-C88849C9CD17}" destId="{967A2E75-74C7-43DD-955E-BCF21A4E757C}" srcOrd="0" destOrd="0" presId="urn:microsoft.com/office/officeart/2005/8/layout/list1"/>
    <dgm:cxn modelId="{CB0D2AAE-A225-4540-8DF1-EE252D423AED}" type="presParOf" srcId="{DE2BC9B8-FAA3-45BB-BE2E-C88849C9CD17}" destId="{92E1572B-E0B5-4D61-8ACF-7452C142D22C}" srcOrd="1" destOrd="0" presId="urn:microsoft.com/office/officeart/2005/8/layout/list1"/>
    <dgm:cxn modelId="{92740126-A018-4D3D-860A-036E1FE7648D}" type="presParOf" srcId="{41EC6863-F70B-4562-A3DB-A7FFFC4D6433}" destId="{3781DCB1-F8FB-4158-B456-604BF0E8F2C2}" srcOrd="5" destOrd="0" presId="urn:microsoft.com/office/officeart/2005/8/layout/list1"/>
    <dgm:cxn modelId="{02D429EA-F768-4519-B4BE-E107E26DEE47}" type="presParOf" srcId="{41EC6863-F70B-4562-A3DB-A7FFFC4D6433}" destId="{EA6BE3B0-2478-42C2-897E-47F3573F649B}" srcOrd="6" destOrd="0" presId="urn:microsoft.com/office/officeart/2005/8/layout/list1"/>
    <dgm:cxn modelId="{4D7EC3DD-8E27-45D7-B6DC-9830D4C64111}" type="presParOf" srcId="{41EC6863-F70B-4562-A3DB-A7FFFC4D6433}" destId="{3DA3115B-D02D-4C75-B5EF-4C7A1BB23A34}" srcOrd="7" destOrd="0" presId="urn:microsoft.com/office/officeart/2005/8/layout/list1"/>
    <dgm:cxn modelId="{79D09189-B683-4D0E-AF54-642E8D04428F}" type="presParOf" srcId="{41EC6863-F70B-4562-A3DB-A7FFFC4D6433}" destId="{70021ACD-3B4F-4F1A-9682-337ACEC72FCF}" srcOrd="8" destOrd="0" presId="urn:microsoft.com/office/officeart/2005/8/layout/list1"/>
    <dgm:cxn modelId="{F625F971-367E-4ACD-8506-5B4FA7DDD2D6}" type="presParOf" srcId="{70021ACD-3B4F-4F1A-9682-337ACEC72FCF}" destId="{634B3CA4-0ABE-4CD0-BC35-42A142EA3A57}" srcOrd="0" destOrd="0" presId="urn:microsoft.com/office/officeart/2005/8/layout/list1"/>
    <dgm:cxn modelId="{96551E19-0A47-4AD0-8BC7-77270B0C9538}" type="presParOf" srcId="{70021ACD-3B4F-4F1A-9682-337ACEC72FCF}" destId="{D9EACC79-D5EE-42DD-B722-568D2421471B}" srcOrd="1" destOrd="0" presId="urn:microsoft.com/office/officeart/2005/8/layout/list1"/>
    <dgm:cxn modelId="{C239C29D-B8BC-42DD-9DEA-242F0E0E2D24}" type="presParOf" srcId="{41EC6863-F70B-4562-A3DB-A7FFFC4D6433}" destId="{160E603E-CCFF-4604-B797-EA4B9D1E8000}" srcOrd="9" destOrd="0" presId="urn:microsoft.com/office/officeart/2005/8/layout/list1"/>
    <dgm:cxn modelId="{37D04DDA-E931-4AE0-954A-9F727EFE76DA}" type="presParOf" srcId="{41EC6863-F70B-4562-A3DB-A7FFFC4D6433}" destId="{760D1D45-DCB2-4F67-8E3F-BCF16289F17F}" srcOrd="10" destOrd="0" presId="urn:microsoft.com/office/officeart/2005/8/layout/list1"/>
    <dgm:cxn modelId="{C2AA7ECB-D2A5-4129-9BA3-22406E80785E}" type="presParOf" srcId="{41EC6863-F70B-4562-A3DB-A7FFFC4D6433}" destId="{843023E5-6875-44D4-B362-EF8FFE89C435}" srcOrd="11" destOrd="0" presId="urn:microsoft.com/office/officeart/2005/8/layout/list1"/>
    <dgm:cxn modelId="{4BD2604F-3673-40D3-8749-19D276E8ABC6}" type="presParOf" srcId="{41EC6863-F70B-4562-A3DB-A7FFFC4D6433}" destId="{ED1753FF-00AC-4840-A2EB-03482326235B}" srcOrd="12" destOrd="0" presId="urn:microsoft.com/office/officeart/2005/8/layout/list1"/>
    <dgm:cxn modelId="{8F0D32F6-A79D-45C5-80DF-A3537EB99FD6}" type="presParOf" srcId="{ED1753FF-00AC-4840-A2EB-03482326235B}" destId="{3F0564A0-1032-42A2-8B14-89DE7E347910}" srcOrd="0" destOrd="0" presId="urn:microsoft.com/office/officeart/2005/8/layout/list1"/>
    <dgm:cxn modelId="{CF4EBEA6-35CE-4124-A54F-1AD50AC0C1F2}" type="presParOf" srcId="{ED1753FF-00AC-4840-A2EB-03482326235B}" destId="{1483541C-793D-4991-8B1B-78F632E88BB4}" srcOrd="1" destOrd="0" presId="urn:microsoft.com/office/officeart/2005/8/layout/list1"/>
    <dgm:cxn modelId="{7E3E1E68-A0B6-4799-A3D5-3E0739459E54}" type="presParOf" srcId="{41EC6863-F70B-4562-A3DB-A7FFFC4D6433}" destId="{B82D7BFA-064C-47A9-B163-C4B50AAA2E08}" srcOrd="13" destOrd="0" presId="urn:microsoft.com/office/officeart/2005/8/layout/list1"/>
    <dgm:cxn modelId="{A42D562C-CC29-41B0-9663-662B996AA4ED}" type="presParOf" srcId="{41EC6863-F70B-4562-A3DB-A7FFFC4D6433}" destId="{D6103CEB-670C-4A0B-BAA0-E4A6B0FAFF26}" srcOrd="14" destOrd="0" presId="urn:microsoft.com/office/officeart/2005/8/layout/list1"/>
  </dgm:cxnLst>
  <dgm:bg/>
  <dgm:whole>
    <a:ln w="63500"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66F09-2457-4F90-9278-A4CE105D891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EA8249D-A495-4336-AAC6-4B60F8F584A1}">
      <dgm:prSet phldrT="[Text]" custT="1"/>
      <dgm:spPr/>
      <dgm:t>
        <a:bodyPr/>
        <a:lstStyle/>
        <a:p>
          <a:pPr algn="r"/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</a:t>
          </a:r>
          <a:r>
            <a:rPr lang="ar-BH" sz="2800" b="1" baseline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 تشخيص المشكلة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5C7778-7EB8-425F-AB38-EF4A00AACD3D}" type="parTrans" cxnId="{E6B5D0F1-78C6-4B14-9F84-A10F35223B44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7F26B0-E57A-4E9F-91D5-114BF5EA17DF}" type="sibTrans" cxnId="{E6B5D0F1-78C6-4B14-9F84-A10F35223B44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142D5D-ABE8-489A-B86D-D8104611EC68}">
      <dgm:prSet phldrT="[Text]" custT="1"/>
      <dgm:spPr/>
      <dgm:t>
        <a:bodyPr/>
        <a:lstStyle/>
        <a:p>
          <a:pPr algn="r"/>
          <a:r>
            <a:rPr lang="ar-BH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تحليل المشكلة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31A9F9-D82F-4FF5-BEC3-ECA3F6711E03}" type="parTrans" cxnId="{20385A55-E0F0-4000-9EC9-8EFBEDA048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5A8F6A6-36B3-4FAB-8B42-DCAE824C01BB}" type="sibTrans" cxnId="{20385A55-E0F0-4000-9EC9-8EFBEDA048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1DB482-7F3F-42A5-BA27-7773129FC433}">
      <dgm:prSet phldrT="[Text]" custT="1"/>
      <dgm:spPr/>
      <dgm:t>
        <a:bodyPr/>
        <a:lstStyle/>
        <a:p>
          <a:pPr algn="r"/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تحديد البدائل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2477C2-5A6D-4F77-8BF7-44A9EF2E5E48}" type="parTrans" cxnId="{EE8B57D5-B850-4C03-B23D-9B6AADE77A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D72FBB-731F-4F80-898D-29627E73CBCE}" type="sibTrans" cxnId="{EE8B57D5-B850-4C03-B23D-9B6AADE77AA7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3CD9E4-7C7D-4ABE-B300-83881E8FD1A8}">
      <dgm:prSet phldrT="[Text]" custT="1"/>
      <dgm:spPr/>
      <dgm:t>
        <a:bodyPr/>
        <a:lstStyle/>
        <a:p>
          <a:pPr algn="r"/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4- مقارنة البدائل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F419B4-6F33-4AA6-86F7-3CCE59484A73}" type="parTrans" cxnId="{FF454980-6463-4AB7-BA16-D075C3E7E5E6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FBE09B-2B94-4717-81E0-809066CCECF2}" type="sibTrans" cxnId="{FF454980-6463-4AB7-BA16-D075C3E7E5E6}">
      <dgm:prSet/>
      <dgm:spPr/>
      <dgm:t>
        <a:bodyPr/>
        <a:lstStyle/>
        <a:p>
          <a:pPr algn="r"/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C35410-7B6D-48C6-B51C-5C29853AD3F0}">
      <dgm:prSet phldrT="[Text]" custT="1"/>
      <dgm:spPr/>
      <dgm:t>
        <a:bodyPr/>
        <a:lstStyle/>
        <a:p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5- إختيار الحل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6C0935-BC60-4E2D-98CE-C729623F8E20}" type="parTrans" cxnId="{3D18A57A-4FD9-49DE-8865-56A73895DF32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778A48-AE6E-4A35-8C59-54B622DF24E0}" type="sibTrans" cxnId="{3D18A57A-4FD9-49DE-8865-56A73895DF32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142A75-FC9E-42DA-9EDD-7AC7E33FDFDC}">
      <dgm:prSet phldrT="[Text]" custT="1"/>
      <dgm:spPr/>
      <dgm:t>
        <a:bodyPr/>
        <a:lstStyle/>
        <a:p>
          <a:r>
            <a:rPr lang="ar-BH" sz="2800" b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6- تنفيذ القرار</a:t>
          </a:r>
          <a:endParaRPr lang="en-GB" sz="2800" b="1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F6DEEB-F928-4D2C-B685-E09B535A7A8E}" type="parTrans" cxnId="{752CB2DF-E24E-4A5A-A4DF-36626636DCC8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0CCEDE-F992-4153-9DDE-901D48B6CB45}" type="sibTrans" cxnId="{752CB2DF-E24E-4A5A-A4DF-36626636DCC8}">
      <dgm:prSet/>
      <dgm:spPr/>
      <dgm:t>
        <a:bodyPr/>
        <a:lstStyle/>
        <a:p>
          <a:endParaRPr lang="en-GB" sz="28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EC6863-F70B-4562-A3DB-A7FFFC4D6433}" type="pres">
      <dgm:prSet presAssocID="{F9666F09-2457-4F90-9278-A4CE105D891D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7CF8234C-E767-474C-8555-3A4EBEF4948E}" type="pres">
      <dgm:prSet presAssocID="{2EA8249D-A495-4336-AAC6-4B60F8F584A1}" presName="parentLin" presStyleCnt="0"/>
      <dgm:spPr/>
    </dgm:pt>
    <dgm:pt modelId="{466CEA36-C183-44C8-9875-A86DAAAC1B33}" type="pres">
      <dgm:prSet presAssocID="{2EA8249D-A495-4336-AAC6-4B60F8F584A1}" presName="parentLeftMargin" presStyleLbl="node1" presStyleIdx="0" presStyleCnt="6"/>
      <dgm:spPr/>
    </dgm:pt>
    <dgm:pt modelId="{1337393D-7FF3-44B8-B588-98B302039B19}" type="pres">
      <dgm:prSet presAssocID="{2EA8249D-A495-4336-AAC6-4B60F8F584A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DA6CB2-3A09-4E32-8631-7013D5AC4661}" type="pres">
      <dgm:prSet presAssocID="{2EA8249D-A495-4336-AAC6-4B60F8F584A1}" presName="negativeSpace" presStyleCnt="0"/>
      <dgm:spPr/>
    </dgm:pt>
    <dgm:pt modelId="{AC57F731-79CF-4A30-A005-D31BFEE2AC52}" type="pres">
      <dgm:prSet presAssocID="{2EA8249D-A495-4336-AAC6-4B60F8F584A1}" presName="childText" presStyleLbl="conFgAcc1" presStyleIdx="0" presStyleCnt="6">
        <dgm:presLayoutVars>
          <dgm:bulletEnabled val="1"/>
        </dgm:presLayoutVars>
      </dgm:prSet>
      <dgm:spPr/>
    </dgm:pt>
    <dgm:pt modelId="{8D6F1E46-48F2-44E5-BFE0-44459C21C91F}" type="pres">
      <dgm:prSet presAssocID="{A77F26B0-E57A-4E9F-91D5-114BF5EA17DF}" presName="spaceBetweenRectangles" presStyleCnt="0"/>
      <dgm:spPr/>
    </dgm:pt>
    <dgm:pt modelId="{DE2BC9B8-FAA3-45BB-BE2E-C88849C9CD17}" type="pres">
      <dgm:prSet presAssocID="{86142D5D-ABE8-489A-B86D-D8104611EC68}" presName="parentLin" presStyleCnt="0"/>
      <dgm:spPr/>
    </dgm:pt>
    <dgm:pt modelId="{967A2E75-74C7-43DD-955E-BCF21A4E757C}" type="pres">
      <dgm:prSet presAssocID="{86142D5D-ABE8-489A-B86D-D8104611EC68}" presName="parentLeftMargin" presStyleLbl="node1" presStyleIdx="0" presStyleCnt="6"/>
      <dgm:spPr/>
    </dgm:pt>
    <dgm:pt modelId="{92E1572B-E0B5-4D61-8ACF-7452C142D22C}" type="pres">
      <dgm:prSet presAssocID="{86142D5D-ABE8-489A-B86D-D8104611EC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781DCB1-F8FB-4158-B456-604BF0E8F2C2}" type="pres">
      <dgm:prSet presAssocID="{86142D5D-ABE8-489A-B86D-D8104611EC68}" presName="negativeSpace" presStyleCnt="0"/>
      <dgm:spPr/>
    </dgm:pt>
    <dgm:pt modelId="{EA6BE3B0-2478-42C2-897E-47F3573F649B}" type="pres">
      <dgm:prSet presAssocID="{86142D5D-ABE8-489A-B86D-D8104611EC68}" presName="childText" presStyleLbl="conFgAcc1" presStyleIdx="1" presStyleCnt="6">
        <dgm:presLayoutVars>
          <dgm:bulletEnabled val="1"/>
        </dgm:presLayoutVars>
      </dgm:prSet>
      <dgm:spPr/>
    </dgm:pt>
    <dgm:pt modelId="{3DA3115B-D02D-4C75-B5EF-4C7A1BB23A34}" type="pres">
      <dgm:prSet presAssocID="{E5A8F6A6-36B3-4FAB-8B42-DCAE824C01BB}" presName="spaceBetweenRectangles" presStyleCnt="0"/>
      <dgm:spPr/>
    </dgm:pt>
    <dgm:pt modelId="{70021ACD-3B4F-4F1A-9682-337ACEC72FCF}" type="pres">
      <dgm:prSet presAssocID="{FC1DB482-7F3F-42A5-BA27-7773129FC433}" presName="parentLin" presStyleCnt="0"/>
      <dgm:spPr/>
    </dgm:pt>
    <dgm:pt modelId="{634B3CA4-0ABE-4CD0-BC35-42A142EA3A57}" type="pres">
      <dgm:prSet presAssocID="{FC1DB482-7F3F-42A5-BA27-7773129FC433}" presName="parentLeftMargin" presStyleLbl="node1" presStyleIdx="1" presStyleCnt="6"/>
      <dgm:spPr/>
    </dgm:pt>
    <dgm:pt modelId="{D9EACC79-D5EE-42DD-B722-568D2421471B}" type="pres">
      <dgm:prSet presAssocID="{FC1DB482-7F3F-42A5-BA27-7773129FC43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60E603E-CCFF-4604-B797-EA4B9D1E8000}" type="pres">
      <dgm:prSet presAssocID="{FC1DB482-7F3F-42A5-BA27-7773129FC433}" presName="negativeSpace" presStyleCnt="0"/>
      <dgm:spPr/>
    </dgm:pt>
    <dgm:pt modelId="{760D1D45-DCB2-4F67-8E3F-BCF16289F17F}" type="pres">
      <dgm:prSet presAssocID="{FC1DB482-7F3F-42A5-BA27-7773129FC433}" presName="childText" presStyleLbl="conFgAcc1" presStyleIdx="2" presStyleCnt="6">
        <dgm:presLayoutVars>
          <dgm:bulletEnabled val="1"/>
        </dgm:presLayoutVars>
      </dgm:prSet>
      <dgm:spPr/>
    </dgm:pt>
    <dgm:pt modelId="{843023E5-6875-44D4-B362-EF8FFE89C435}" type="pres">
      <dgm:prSet presAssocID="{6CD72FBB-731F-4F80-898D-29627E73CBCE}" presName="spaceBetweenRectangles" presStyleCnt="0"/>
      <dgm:spPr/>
    </dgm:pt>
    <dgm:pt modelId="{ED1753FF-00AC-4840-A2EB-03482326235B}" type="pres">
      <dgm:prSet presAssocID="{283CD9E4-7C7D-4ABE-B300-83881E8FD1A8}" presName="parentLin" presStyleCnt="0"/>
      <dgm:spPr/>
    </dgm:pt>
    <dgm:pt modelId="{3F0564A0-1032-42A2-8B14-89DE7E347910}" type="pres">
      <dgm:prSet presAssocID="{283CD9E4-7C7D-4ABE-B300-83881E8FD1A8}" presName="parentLeftMargin" presStyleLbl="node1" presStyleIdx="2" presStyleCnt="6"/>
      <dgm:spPr/>
    </dgm:pt>
    <dgm:pt modelId="{1483541C-793D-4991-8B1B-78F632E88BB4}" type="pres">
      <dgm:prSet presAssocID="{283CD9E4-7C7D-4ABE-B300-83881E8FD1A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82D7BFA-064C-47A9-B163-C4B50AAA2E08}" type="pres">
      <dgm:prSet presAssocID="{283CD9E4-7C7D-4ABE-B300-83881E8FD1A8}" presName="negativeSpace" presStyleCnt="0"/>
      <dgm:spPr/>
    </dgm:pt>
    <dgm:pt modelId="{D6103CEB-670C-4A0B-BAA0-E4A6B0FAFF26}" type="pres">
      <dgm:prSet presAssocID="{283CD9E4-7C7D-4ABE-B300-83881E8FD1A8}" presName="childText" presStyleLbl="conFgAcc1" presStyleIdx="3" presStyleCnt="6">
        <dgm:presLayoutVars>
          <dgm:bulletEnabled val="1"/>
        </dgm:presLayoutVars>
      </dgm:prSet>
      <dgm:spPr/>
    </dgm:pt>
    <dgm:pt modelId="{54D75B8B-8EEA-480F-81C8-68FB7295981F}" type="pres">
      <dgm:prSet presAssocID="{FEFBE09B-2B94-4717-81E0-809066CCECF2}" presName="spaceBetweenRectangles" presStyleCnt="0"/>
      <dgm:spPr/>
    </dgm:pt>
    <dgm:pt modelId="{1D8C844C-23DC-485F-919C-CE27EE153AFA}" type="pres">
      <dgm:prSet presAssocID="{C2C35410-7B6D-48C6-B51C-5C29853AD3F0}" presName="parentLin" presStyleCnt="0"/>
      <dgm:spPr/>
    </dgm:pt>
    <dgm:pt modelId="{AD11A4D6-C9EC-4204-9EAB-A6AB89392E14}" type="pres">
      <dgm:prSet presAssocID="{C2C35410-7B6D-48C6-B51C-5C29853AD3F0}" presName="parentLeftMargin" presStyleLbl="node1" presStyleIdx="3" presStyleCnt="6"/>
      <dgm:spPr/>
    </dgm:pt>
    <dgm:pt modelId="{BAAA7D4F-2505-4C11-A0D4-C42149F88908}" type="pres">
      <dgm:prSet presAssocID="{C2C35410-7B6D-48C6-B51C-5C29853AD3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557345B-3A53-49A1-8842-B5084CEF83C0}" type="pres">
      <dgm:prSet presAssocID="{C2C35410-7B6D-48C6-B51C-5C29853AD3F0}" presName="negativeSpace" presStyleCnt="0"/>
      <dgm:spPr/>
    </dgm:pt>
    <dgm:pt modelId="{441CC7FB-927E-467A-A9EA-7DC48A5C9D2E}" type="pres">
      <dgm:prSet presAssocID="{C2C35410-7B6D-48C6-B51C-5C29853AD3F0}" presName="childText" presStyleLbl="conFgAcc1" presStyleIdx="4" presStyleCnt="6">
        <dgm:presLayoutVars>
          <dgm:bulletEnabled val="1"/>
        </dgm:presLayoutVars>
      </dgm:prSet>
      <dgm:spPr/>
    </dgm:pt>
    <dgm:pt modelId="{E45642B4-706E-4BCE-833D-0C13198D54E5}" type="pres">
      <dgm:prSet presAssocID="{9A778A48-AE6E-4A35-8C59-54B622DF24E0}" presName="spaceBetweenRectangles" presStyleCnt="0"/>
      <dgm:spPr/>
    </dgm:pt>
    <dgm:pt modelId="{F96E5144-0776-487F-A9A9-5BC33B2B1BFE}" type="pres">
      <dgm:prSet presAssocID="{FE142A75-FC9E-42DA-9EDD-7AC7E33FDFDC}" presName="parentLin" presStyleCnt="0"/>
      <dgm:spPr/>
    </dgm:pt>
    <dgm:pt modelId="{DDD5BFB1-50F7-46A6-9435-8B50E8588041}" type="pres">
      <dgm:prSet presAssocID="{FE142A75-FC9E-42DA-9EDD-7AC7E33FDFDC}" presName="parentLeftMargin" presStyleLbl="node1" presStyleIdx="4" presStyleCnt="6"/>
      <dgm:spPr/>
    </dgm:pt>
    <dgm:pt modelId="{87E3B919-020E-4C6C-AF24-95B6C08A82FC}" type="pres">
      <dgm:prSet presAssocID="{FE142A75-FC9E-42DA-9EDD-7AC7E33FDFD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D439CBB-2BAA-488F-81D5-CD1D9CF9E958}" type="pres">
      <dgm:prSet presAssocID="{FE142A75-FC9E-42DA-9EDD-7AC7E33FDFDC}" presName="negativeSpace" presStyleCnt="0"/>
      <dgm:spPr/>
    </dgm:pt>
    <dgm:pt modelId="{67C9FEEA-DFEE-4E8B-8CC4-6A347598D6E0}" type="pres">
      <dgm:prSet presAssocID="{FE142A75-FC9E-42DA-9EDD-7AC7E33FDFD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9F31906-3319-4564-A06D-BAA617814368}" type="presOf" srcId="{283CD9E4-7C7D-4ABE-B300-83881E8FD1A8}" destId="{3F0564A0-1032-42A2-8B14-89DE7E347910}" srcOrd="0" destOrd="0" presId="urn:microsoft.com/office/officeart/2005/8/layout/list1"/>
    <dgm:cxn modelId="{0A91C42A-C5F4-4BD9-8413-18CCAF16CEBE}" type="presOf" srcId="{86142D5D-ABE8-489A-B86D-D8104611EC68}" destId="{92E1572B-E0B5-4D61-8ACF-7452C142D22C}" srcOrd="1" destOrd="0" presId="urn:microsoft.com/office/officeart/2005/8/layout/list1"/>
    <dgm:cxn modelId="{50FB123D-182D-49A8-B820-756CC257A9C7}" type="presOf" srcId="{C2C35410-7B6D-48C6-B51C-5C29853AD3F0}" destId="{BAAA7D4F-2505-4C11-A0D4-C42149F88908}" srcOrd="1" destOrd="0" presId="urn:microsoft.com/office/officeart/2005/8/layout/list1"/>
    <dgm:cxn modelId="{6F482B65-0BF8-4729-9A4A-1CDDD1A94858}" type="presOf" srcId="{FE142A75-FC9E-42DA-9EDD-7AC7E33FDFDC}" destId="{DDD5BFB1-50F7-46A6-9435-8B50E8588041}" srcOrd="0" destOrd="0" presId="urn:microsoft.com/office/officeart/2005/8/layout/list1"/>
    <dgm:cxn modelId="{6F5BC249-A0B4-4428-B83C-BA937D46E336}" type="presOf" srcId="{FC1DB482-7F3F-42A5-BA27-7773129FC433}" destId="{634B3CA4-0ABE-4CD0-BC35-42A142EA3A57}" srcOrd="0" destOrd="0" presId="urn:microsoft.com/office/officeart/2005/8/layout/list1"/>
    <dgm:cxn modelId="{4A24A06E-375B-40F3-A954-393E22FBEB75}" type="presOf" srcId="{FC1DB482-7F3F-42A5-BA27-7773129FC433}" destId="{D9EACC79-D5EE-42DD-B722-568D2421471B}" srcOrd="1" destOrd="0" presId="urn:microsoft.com/office/officeart/2005/8/layout/list1"/>
    <dgm:cxn modelId="{88825575-A03C-4457-9EBC-D06F8798B0F2}" type="presOf" srcId="{2EA8249D-A495-4336-AAC6-4B60F8F584A1}" destId="{466CEA36-C183-44C8-9875-A86DAAAC1B33}" srcOrd="0" destOrd="0" presId="urn:microsoft.com/office/officeart/2005/8/layout/list1"/>
    <dgm:cxn modelId="{20385A55-E0F0-4000-9EC9-8EFBEDA048A7}" srcId="{F9666F09-2457-4F90-9278-A4CE105D891D}" destId="{86142D5D-ABE8-489A-B86D-D8104611EC68}" srcOrd="1" destOrd="0" parTransId="{4731A9F9-D82F-4FF5-BEC3-ECA3F6711E03}" sibTransId="{E5A8F6A6-36B3-4FAB-8B42-DCAE824C01BB}"/>
    <dgm:cxn modelId="{3D18A57A-4FD9-49DE-8865-56A73895DF32}" srcId="{F9666F09-2457-4F90-9278-A4CE105D891D}" destId="{C2C35410-7B6D-48C6-B51C-5C29853AD3F0}" srcOrd="4" destOrd="0" parTransId="{C46C0935-BC60-4E2D-98CE-C729623F8E20}" sibTransId="{9A778A48-AE6E-4A35-8C59-54B622DF24E0}"/>
    <dgm:cxn modelId="{980E2A7B-B6EA-44D5-B324-5713FD94A139}" type="presOf" srcId="{F9666F09-2457-4F90-9278-A4CE105D891D}" destId="{41EC6863-F70B-4562-A3DB-A7FFFC4D6433}" srcOrd="0" destOrd="0" presId="urn:microsoft.com/office/officeart/2005/8/layout/list1"/>
    <dgm:cxn modelId="{FF454980-6463-4AB7-BA16-D075C3E7E5E6}" srcId="{F9666F09-2457-4F90-9278-A4CE105D891D}" destId="{283CD9E4-7C7D-4ABE-B300-83881E8FD1A8}" srcOrd="3" destOrd="0" parTransId="{B8F419B4-6F33-4AA6-86F7-3CCE59484A73}" sibTransId="{FEFBE09B-2B94-4717-81E0-809066CCECF2}"/>
    <dgm:cxn modelId="{DE81DAAA-F1F4-4400-8B12-53EBCB337C04}" type="presOf" srcId="{283CD9E4-7C7D-4ABE-B300-83881E8FD1A8}" destId="{1483541C-793D-4991-8B1B-78F632E88BB4}" srcOrd="1" destOrd="0" presId="urn:microsoft.com/office/officeart/2005/8/layout/list1"/>
    <dgm:cxn modelId="{85F829AF-D866-4AD0-AA87-6812EA021F37}" type="presOf" srcId="{86142D5D-ABE8-489A-B86D-D8104611EC68}" destId="{967A2E75-74C7-43DD-955E-BCF21A4E757C}" srcOrd="0" destOrd="0" presId="urn:microsoft.com/office/officeart/2005/8/layout/list1"/>
    <dgm:cxn modelId="{3B7168C8-A0C1-4249-9F42-2CDD3784980E}" type="presOf" srcId="{FE142A75-FC9E-42DA-9EDD-7AC7E33FDFDC}" destId="{87E3B919-020E-4C6C-AF24-95B6C08A82FC}" srcOrd="1" destOrd="0" presId="urn:microsoft.com/office/officeart/2005/8/layout/list1"/>
    <dgm:cxn modelId="{EE8B57D5-B850-4C03-B23D-9B6AADE77AA7}" srcId="{F9666F09-2457-4F90-9278-A4CE105D891D}" destId="{FC1DB482-7F3F-42A5-BA27-7773129FC433}" srcOrd="2" destOrd="0" parTransId="{892477C2-5A6D-4F77-8BF7-44A9EF2E5E48}" sibTransId="{6CD72FBB-731F-4F80-898D-29627E73CBCE}"/>
    <dgm:cxn modelId="{752CB2DF-E24E-4A5A-A4DF-36626636DCC8}" srcId="{F9666F09-2457-4F90-9278-A4CE105D891D}" destId="{FE142A75-FC9E-42DA-9EDD-7AC7E33FDFDC}" srcOrd="5" destOrd="0" parTransId="{71F6DEEB-F928-4D2C-B685-E09B535A7A8E}" sibTransId="{270CCEDE-F992-4153-9DDE-901D48B6CB45}"/>
    <dgm:cxn modelId="{BDCE11E1-F12B-4D97-BA55-12A227A2829F}" type="presOf" srcId="{C2C35410-7B6D-48C6-B51C-5C29853AD3F0}" destId="{AD11A4D6-C9EC-4204-9EAB-A6AB89392E14}" srcOrd="0" destOrd="0" presId="urn:microsoft.com/office/officeart/2005/8/layout/list1"/>
    <dgm:cxn modelId="{E6B5D0F1-78C6-4B14-9F84-A10F35223B44}" srcId="{F9666F09-2457-4F90-9278-A4CE105D891D}" destId="{2EA8249D-A495-4336-AAC6-4B60F8F584A1}" srcOrd="0" destOrd="0" parTransId="{D15C7778-7EB8-425F-AB38-EF4A00AACD3D}" sibTransId="{A77F26B0-E57A-4E9F-91D5-114BF5EA17DF}"/>
    <dgm:cxn modelId="{4606DCFA-CB21-4C02-A1A8-817F9B882DE7}" type="presOf" srcId="{2EA8249D-A495-4336-AAC6-4B60F8F584A1}" destId="{1337393D-7FF3-44B8-B588-98B302039B19}" srcOrd="1" destOrd="0" presId="urn:microsoft.com/office/officeart/2005/8/layout/list1"/>
    <dgm:cxn modelId="{262B2C45-DBB2-4817-A6D5-A2381E840173}" type="presParOf" srcId="{41EC6863-F70B-4562-A3DB-A7FFFC4D6433}" destId="{7CF8234C-E767-474C-8555-3A4EBEF4948E}" srcOrd="0" destOrd="0" presId="urn:microsoft.com/office/officeart/2005/8/layout/list1"/>
    <dgm:cxn modelId="{A56A07FE-0FFF-4B9A-AB2E-9E818D291840}" type="presParOf" srcId="{7CF8234C-E767-474C-8555-3A4EBEF4948E}" destId="{466CEA36-C183-44C8-9875-A86DAAAC1B33}" srcOrd="0" destOrd="0" presId="urn:microsoft.com/office/officeart/2005/8/layout/list1"/>
    <dgm:cxn modelId="{D9A872E7-223A-4F9B-A77B-B85B0C067191}" type="presParOf" srcId="{7CF8234C-E767-474C-8555-3A4EBEF4948E}" destId="{1337393D-7FF3-44B8-B588-98B302039B19}" srcOrd="1" destOrd="0" presId="urn:microsoft.com/office/officeart/2005/8/layout/list1"/>
    <dgm:cxn modelId="{91931FEE-7971-4712-9AE2-2FEDA984A3DC}" type="presParOf" srcId="{41EC6863-F70B-4562-A3DB-A7FFFC4D6433}" destId="{D6DA6CB2-3A09-4E32-8631-7013D5AC4661}" srcOrd="1" destOrd="0" presId="urn:microsoft.com/office/officeart/2005/8/layout/list1"/>
    <dgm:cxn modelId="{4DC671F0-8987-402A-B73E-6C56E8897E0C}" type="presParOf" srcId="{41EC6863-F70B-4562-A3DB-A7FFFC4D6433}" destId="{AC57F731-79CF-4A30-A005-D31BFEE2AC52}" srcOrd="2" destOrd="0" presId="urn:microsoft.com/office/officeart/2005/8/layout/list1"/>
    <dgm:cxn modelId="{A1FAB666-C1E3-4E42-97B8-A857D097B4D8}" type="presParOf" srcId="{41EC6863-F70B-4562-A3DB-A7FFFC4D6433}" destId="{8D6F1E46-48F2-44E5-BFE0-44459C21C91F}" srcOrd="3" destOrd="0" presId="urn:microsoft.com/office/officeart/2005/8/layout/list1"/>
    <dgm:cxn modelId="{83DFA4D0-59DC-454D-ABA9-8606D5048F25}" type="presParOf" srcId="{41EC6863-F70B-4562-A3DB-A7FFFC4D6433}" destId="{DE2BC9B8-FAA3-45BB-BE2E-C88849C9CD17}" srcOrd="4" destOrd="0" presId="urn:microsoft.com/office/officeart/2005/8/layout/list1"/>
    <dgm:cxn modelId="{E8BD1235-0D3A-4AE1-B822-9EB924A65ED3}" type="presParOf" srcId="{DE2BC9B8-FAA3-45BB-BE2E-C88849C9CD17}" destId="{967A2E75-74C7-43DD-955E-BCF21A4E757C}" srcOrd="0" destOrd="0" presId="urn:microsoft.com/office/officeart/2005/8/layout/list1"/>
    <dgm:cxn modelId="{34305B41-4D1F-4EA3-AA55-F5307B2146F3}" type="presParOf" srcId="{DE2BC9B8-FAA3-45BB-BE2E-C88849C9CD17}" destId="{92E1572B-E0B5-4D61-8ACF-7452C142D22C}" srcOrd="1" destOrd="0" presId="urn:microsoft.com/office/officeart/2005/8/layout/list1"/>
    <dgm:cxn modelId="{C7B7310D-913D-4F08-9449-4F584D3D8097}" type="presParOf" srcId="{41EC6863-F70B-4562-A3DB-A7FFFC4D6433}" destId="{3781DCB1-F8FB-4158-B456-604BF0E8F2C2}" srcOrd="5" destOrd="0" presId="urn:microsoft.com/office/officeart/2005/8/layout/list1"/>
    <dgm:cxn modelId="{E76AED2F-5A5F-415A-8CAA-8AF0BFCF0E21}" type="presParOf" srcId="{41EC6863-F70B-4562-A3DB-A7FFFC4D6433}" destId="{EA6BE3B0-2478-42C2-897E-47F3573F649B}" srcOrd="6" destOrd="0" presId="urn:microsoft.com/office/officeart/2005/8/layout/list1"/>
    <dgm:cxn modelId="{8DDE60E0-C182-4D11-B264-BBBCF1B2DEF7}" type="presParOf" srcId="{41EC6863-F70B-4562-A3DB-A7FFFC4D6433}" destId="{3DA3115B-D02D-4C75-B5EF-4C7A1BB23A34}" srcOrd="7" destOrd="0" presId="urn:microsoft.com/office/officeart/2005/8/layout/list1"/>
    <dgm:cxn modelId="{2B0CD1E3-1256-4E11-9FDF-0417823F7E60}" type="presParOf" srcId="{41EC6863-F70B-4562-A3DB-A7FFFC4D6433}" destId="{70021ACD-3B4F-4F1A-9682-337ACEC72FCF}" srcOrd="8" destOrd="0" presId="urn:microsoft.com/office/officeart/2005/8/layout/list1"/>
    <dgm:cxn modelId="{E0C770CF-5800-46A3-AAAC-3BDA097CB828}" type="presParOf" srcId="{70021ACD-3B4F-4F1A-9682-337ACEC72FCF}" destId="{634B3CA4-0ABE-4CD0-BC35-42A142EA3A57}" srcOrd="0" destOrd="0" presId="urn:microsoft.com/office/officeart/2005/8/layout/list1"/>
    <dgm:cxn modelId="{E92D4027-9118-42B6-A1D9-ED5EE73B8C6E}" type="presParOf" srcId="{70021ACD-3B4F-4F1A-9682-337ACEC72FCF}" destId="{D9EACC79-D5EE-42DD-B722-568D2421471B}" srcOrd="1" destOrd="0" presId="urn:microsoft.com/office/officeart/2005/8/layout/list1"/>
    <dgm:cxn modelId="{A49F72FC-0269-42B0-8978-F5BC1444E5CA}" type="presParOf" srcId="{41EC6863-F70B-4562-A3DB-A7FFFC4D6433}" destId="{160E603E-CCFF-4604-B797-EA4B9D1E8000}" srcOrd="9" destOrd="0" presId="urn:microsoft.com/office/officeart/2005/8/layout/list1"/>
    <dgm:cxn modelId="{CA245411-DDE1-482A-B6B9-249E98E02A26}" type="presParOf" srcId="{41EC6863-F70B-4562-A3DB-A7FFFC4D6433}" destId="{760D1D45-DCB2-4F67-8E3F-BCF16289F17F}" srcOrd="10" destOrd="0" presId="urn:microsoft.com/office/officeart/2005/8/layout/list1"/>
    <dgm:cxn modelId="{50F22AE4-BCFA-41EB-9140-6DACAE95739B}" type="presParOf" srcId="{41EC6863-F70B-4562-A3DB-A7FFFC4D6433}" destId="{843023E5-6875-44D4-B362-EF8FFE89C435}" srcOrd="11" destOrd="0" presId="urn:microsoft.com/office/officeart/2005/8/layout/list1"/>
    <dgm:cxn modelId="{7CFE07CC-D166-45D2-B710-7064BF4B95AC}" type="presParOf" srcId="{41EC6863-F70B-4562-A3DB-A7FFFC4D6433}" destId="{ED1753FF-00AC-4840-A2EB-03482326235B}" srcOrd="12" destOrd="0" presId="urn:microsoft.com/office/officeart/2005/8/layout/list1"/>
    <dgm:cxn modelId="{7C4D69CE-FF2C-4C4F-B7C6-B1F73D86395E}" type="presParOf" srcId="{ED1753FF-00AC-4840-A2EB-03482326235B}" destId="{3F0564A0-1032-42A2-8B14-89DE7E347910}" srcOrd="0" destOrd="0" presId="urn:microsoft.com/office/officeart/2005/8/layout/list1"/>
    <dgm:cxn modelId="{BBCF7F2B-1DE1-4CFA-BB6B-85610CD0C199}" type="presParOf" srcId="{ED1753FF-00AC-4840-A2EB-03482326235B}" destId="{1483541C-793D-4991-8B1B-78F632E88BB4}" srcOrd="1" destOrd="0" presId="urn:microsoft.com/office/officeart/2005/8/layout/list1"/>
    <dgm:cxn modelId="{AF03C869-97AD-4FDD-A6B0-1712DF6C6FB9}" type="presParOf" srcId="{41EC6863-F70B-4562-A3DB-A7FFFC4D6433}" destId="{B82D7BFA-064C-47A9-B163-C4B50AAA2E08}" srcOrd="13" destOrd="0" presId="urn:microsoft.com/office/officeart/2005/8/layout/list1"/>
    <dgm:cxn modelId="{91C57CA7-2BD4-47A4-8007-6829E5B5B668}" type="presParOf" srcId="{41EC6863-F70B-4562-A3DB-A7FFFC4D6433}" destId="{D6103CEB-670C-4A0B-BAA0-E4A6B0FAFF26}" srcOrd="14" destOrd="0" presId="urn:microsoft.com/office/officeart/2005/8/layout/list1"/>
    <dgm:cxn modelId="{7440E3F5-DFB4-4844-B9E8-04F6F172F74D}" type="presParOf" srcId="{41EC6863-F70B-4562-A3DB-A7FFFC4D6433}" destId="{54D75B8B-8EEA-480F-81C8-68FB7295981F}" srcOrd="15" destOrd="0" presId="urn:microsoft.com/office/officeart/2005/8/layout/list1"/>
    <dgm:cxn modelId="{4BA3A924-C0EE-499C-9DB4-D483A96FB910}" type="presParOf" srcId="{41EC6863-F70B-4562-A3DB-A7FFFC4D6433}" destId="{1D8C844C-23DC-485F-919C-CE27EE153AFA}" srcOrd="16" destOrd="0" presId="urn:microsoft.com/office/officeart/2005/8/layout/list1"/>
    <dgm:cxn modelId="{AAF7D387-5567-4398-A343-29DCE855993E}" type="presParOf" srcId="{1D8C844C-23DC-485F-919C-CE27EE153AFA}" destId="{AD11A4D6-C9EC-4204-9EAB-A6AB89392E14}" srcOrd="0" destOrd="0" presId="urn:microsoft.com/office/officeart/2005/8/layout/list1"/>
    <dgm:cxn modelId="{BAD087F6-53A5-48B3-A935-C54A5469A7A5}" type="presParOf" srcId="{1D8C844C-23DC-485F-919C-CE27EE153AFA}" destId="{BAAA7D4F-2505-4C11-A0D4-C42149F88908}" srcOrd="1" destOrd="0" presId="urn:microsoft.com/office/officeart/2005/8/layout/list1"/>
    <dgm:cxn modelId="{3354883A-40B2-4B1E-B321-F076AD680174}" type="presParOf" srcId="{41EC6863-F70B-4562-A3DB-A7FFFC4D6433}" destId="{3557345B-3A53-49A1-8842-B5084CEF83C0}" srcOrd="17" destOrd="0" presId="urn:microsoft.com/office/officeart/2005/8/layout/list1"/>
    <dgm:cxn modelId="{A1E8D07E-79C4-4952-94F5-7FB168C58344}" type="presParOf" srcId="{41EC6863-F70B-4562-A3DB-A7FFFC4D6433}" destId="{441CC7FB-927E-467A-A9EA-7DC48A5C9D2E}" srcOrd="18" destOrd="0" presId="urn:microsoft.com/office/officeart/2005/8/layout/list1"/>
    <dgm:cxn modelId="{CA9129ED-6EA8-4613-9C8E-DB1D959B737C}" type="presParOf" srcId="{41EC6863-F70B-4562-A3DB-A7FFFC4D6433}" destId="{E45642B4-706E-4BCE-833D-0C13198D54E5}" srcOrd="19" destOrd="0" presId="urn:microsoft.com/office/officeart/2005/8/layout/list1"/>
    <dgm:cxn modelId="{52207EE6-5CD2-463B-8CDB-9B52660660F5}" type="presParOf" srcId="{41EC6863-F70B-4562-A3DB-A7FFFC4D6433}" destId="{F96E5144-0776-487F-A9A9-5BC33B2B1BFE}" srcOrd="20" destOrd="0" presId="urn:microsoft.com/office/officeart/2005/8/layout/list1"/>
    <dgm:cxn modelId="{6430C565-F274-4C61-AC5F-822F1CA16394}" type="presParOf" srcId="{F96E5144-0776-487F-A9A9-5BC33B2B1BFE}" destId="{DDD5BFB1-50F7-46A6-9435-8B50E8588041}" srcOrd="0" destOrd="0" presId="urn:microsoft.com/office/officeart/2005/8/layout/list1"/>
    <dgm:cxn modelId="{F1B8C3DF-52AC-4100-A1D7-827DC1083D1C}" type="presParOf" srcId="{F96E5144-0776-487F-A9A9-5BC33B2B1BFE}" destId="{87E3B919-020E-4C6C-AF24-95B6C08A82FC}" srcOrd="1" destOrd="0" presId="urn:microsoft.com/office/officeart/2005/8/layout/list1"/>
    <dgm:cxn modelId="{00B26342-FD40-46DF-8BDB-44E5E8B78836}" type="presParOf" srcId="{41EC6863-F70B-4562-A3DB-A7FFFC4D6433}" destId="{8D439CBB-2BAA-488F-81D5-CD1D9CF9E958}" srcOrd="21" destOrd="0" presId="urn:microsoft.com/office/officeart/2005/8/layout/list1"/>
    <dgm:cxn modelId="{66E81CFD-3017-44D9-92D7-D4301E3888C4}" type="presParOf" srcId="{41EC6863-F70B-4562-A3DB-A7FFFC4D6433}" destId="{67C9FEEA-DFEE-4E8B-8CC4-6A347598D6E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DA0C33-544D-4BF3-814A-FCC6F0284BC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A928A46-F809-4BEE-9D0C-24B47A7D1BF4}">
      <dgm:prSet phldrT="[Text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إعداد معايير الأداء</a:t>
          </a:r>
          <a:endParaRPr lang="en-GB" sz="2800" b="1" dirty="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6AB553-27BE-4B60-81EA-29AB9D0EB0E9}" type="parTrans" cxnId="{F0B565D6-12EB-4E45-88EA-C857CFAB024B}">
      <dgm:prSet/>
      <dgm:spPr/>
      <dgm:t>
        <a:bodyPr/>
        <a:lstStyle/>
        <a:p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D4C275-D63B-49DC-B525-B251DB76E800}" type="sibTrans" cxnId="{F0B565D6-12EB-4E45-88EA-C857CFAB024B}">
      <dgm:prSet custT="1"/>
      <dgm:spPr/>
      <dgm:t>
        <a:bodyPr/>
        <a:lstStyle/>
        <a:p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5D5AA-96AE-4458-9E36-80F4781C1FB5}">
      <dgm:prSet phldrT="[Text]" custT="1"/>
      <dgm:spPr/>
      <dgm:t>
        <a:bodyPr/>
        <a:lstStyle/>
        <a:p>
          <a:r>
            <a:rPr lang="ar-BH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قياس الأداء</a:t>
          </a:r>
          <a:endParaRPr lang="en-GB" sz="2800" b="1" dirty="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CD828-7882-403F-9A03-075A04198B55}" type="parTrans" cxnId="{4E4B5C1D-B109-46DB-B872-DCC889106318}">
      <dgm:prSet/>
      <dgm:spPr/>
      <dgm:t>
        <a:bodyPr/>
        <a:lstStyle/>
        <a:p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ADD33A-8CFE-44BC-813B-A8925DE92A4E}" type="sibTrans" cxnId="{4E4B5C1D-B109-46DB-B872-DCC889106318}">
      <dgm:prSet custT="1"/>
      <dgm:spPr/>
      <dgm:t>
        <a:bodyPr/>
        <a:lstStyle/>
        <a:p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B52B53-55E5-4883-B8EB-0E619057B7AA}">
      <dgm:prSet phldrT="[Text]" custT="1"/>
      <dgm:spPr/>
      <dgm:t>
        <a:bodyPr/>
        <a:lstStyle/>
        <a:p>
          <a:r>
            <a:rPr lang="ar-BH" sz="2800" b="1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تصحيح الإنحرافات عن المعايير</a:t>
          </a:r>
          <a:endParaRPr lang="en-GB" sz="2800" b="1" dirty="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5607B0-C857-4EAC-9CF9-B25AD9A436EA}" type="parTrans" cxnId="{7B0A4BBD-165F-48EB-8C83-695DF06A548B}">
      <dgm:prSet/>
      <dgm:spPr/>
      <dgm:t>
        <a:bodyPr/>
        <a:lstStyle/>
        <a:p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D61AFD-B6D7-4F72-8958-10E14316F356}" type="sibTrans" cxnId="{7B0A4BBD-165F-48EB-8C83-695DF06A548B}">
      <dgm:prSet/>
      <dgm:spPr/>
      <dgm:t>
        <a:bodyPr/>
        <a:lstStyle/>
        <a:p>
          <a:endParaRPr lang="en-GB" sz="2800" b="1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1BA327D-1394-496D-986E-938110720333}" type="pres">
      <dgm:prSet presAssocID="{EADA0C33-544D-4BF3-814A-FCC6F0284BC4}" presName="Name0" presStyleCnt="0">
        <dgm:presLayoutVars>
          <dgm:dir val="rev"/>
          <dgm:resizeHandles val="exact"/>
        </dgm:presLayoutVars>
      </dgm:prSet>
      <dgm:spPr/>
    </dgm:pt>
    <dgm:pt modelId="{8E3B172D-A77C-48CE-973A-065A7ADF1C59}" type="pres">
      <dgm:prSet presAssocID="{6A928A46-F809-4BEE-9D0C-24B47A7D1BF4}" presName="node" presStyleLbl="node1" presStyleIdx="0" presStyleCnt="3" custScaleX="260731" custLinFactX="41823" custLinFactNeighborX="100000" custLinFactNeighborY="-2527">
        <dgm:presLayoutVars>
          <dgm:bulletEnabled val="1"/>
        </dgm:presLayoutVars>
      </dgm:prSet>
      <dgm:spPr/>
    </dgm:pt>
    <dgm:pt modelId="{347F6A59-AE7F-4057-88E9-EF3A87FB8BED}" type="pres">
      <dgm:prSet presAssocID="{3CD4C275-D63B-49DC-B525-B251DB76E800}" presName="sibTrans" presStyleLbl="sibTrans2D1" presStyleIdx="0" presStyleCnt="2"/>
      <dgm:spPr/>
    </dgm:pt>
    <dgm:pt modelId="{F5C22F33-CF9C-47D0-AABE-BA509A8FAB01}" type="pres">
      <dgm:prSet presAssocID="{3CD4C275-D63B-49DC-B525-B251DB76E800}" presName="connectorText" presStyleLbl="sibTrans2D1" presStyleIdx="0" presStyleCnt="2"/>
      <dgm:spPr/>
    </dgm:pt>
    <dgm:pt modelId="{78BBE2F8-4EF6-4E84-AF5B-343765673E46}" type="pres">
      <dgm:prSet presAssocID="{1025D5AA-96AE-4458-9E36-80F4781C1FB5}" presName="node" presStyleLbl="node1" presStyleIdx="1" presStyleCnt="3" custScaleX="260731">
        <dgm:presLayoutVars>
          <dgm:bulletEnabled val="1"/>
        </dgm:presLayoutVars>
      </dgm:prSet>
      <dgm:spPr/>
    </dgm:pt>
    <dgm:pt modelId="{B00EB97F-C651-4FA1-B1A0-F125CD9DB513}" type="pres">
      <dgm:prSet presAssocID="{94ADD33A-8CFE-44BC-813B-A8925DE92A4E}" presName="sibTrans" presStyleLbl="sibTrans2D1" presStyleIdx="1" presStyleCnt="2"/>
      <dgm:spPr/>
    </dgm:pt>
    <dgm:pt modelId="{1CB36F21-1D02-4ED8-8F99-84408596A0B3}" type="pres">
      <dgm:prSet presAssocID="{94ADD33A-8CFE-44BC-813B-A8925DE92A4E}" presName="connectorText" presStyleLbl="sibTrans2D1" presStyleIdx="1" presStyleCnt="2"/>
      <dgm:spPr/>
    </dgm:pt>
    <dgm:pt modelId="{34E3AF32-230E-4234-8EF8-2848AC170995}" type="pres">
      <dgm:prSet presAssocID="{EBB52B53-55E5-4883-B8EB-0E619057B7AA}" presName="node" presStyleLbl="node1" presStyleIdx="2" presStyleCnt="3" custScaleX="308752">
        <dgm:presLayoutVars>
          <dgm:bulletEnabled val="1"/>
        </dgm:presLayoutVars>
      </dgm:prSet>
      <dgm:spPr/>
    </dgm:pt>
  </dgm:ptLst>
  <dgm:cxnLst>
    <dgm:cxn modelId="{30749A0B-D101-4011-BB0A-FE396E71EB81}" type="presOf" srcId="{EBB52B53-55E5-4883-B8EB-0E619057B7AA}" destId="{34E3AF32-230E-4234-8EF8-2848AC170995}" srcOrd="0" destOrd="0" presId="urn:microsoft.com/office/officeart/2005/8/layout/process1"/>
    <dgm:cxn modelId="{4E4B5C1D-B109-46DB-B872-DCC889106318}" srcId="{EADA0C33-544D-4BF3-814A-FCC6F0284BC4}" destId="{1025D5AA-96AE-4458-9E36-80F4781C1FB5}" srcOrd="1" destOrd="0" parTransId="{D11CD828-7882-403F-9A03-075A04198B55}" sibTransId="{94ADD33A-8CFE-44BC-813B-A8925DE92A4E}"/>
    <dgm:cxn modelId="{4B225029-36ED-4219-A1CC-42970E35E2DF}" type="presOf" srcId="{3CD4C275-D63B-49DC-B525-B251DB76E800}" destId="{347F6A59-AE7F-4057-88E9-EF3A87FB8BED}" srcOrd="0" destOrd="0" presId="urn:microsoft.com/office/officeart/2005/8/layout/process1"/>
    <dgm:cxn modelId="{FC514C2B-D62B-423C-81F8-CE254DB42E45}" type="presOf" srcId="{6A928A46-F809-4BEE-9D0C-24B47A7D1BF4}" destId="{8E3B172D-A77C-48CE-973A-065A7ADF1C59}" srcOrd="0" destOrd="0" presId="urn:microsoft.com/office/officeart/2005/8/layout/process1"/>
    <dgm:cxn modelId="{0C86FF38-E710-4C51-A466-0D2EEBEE2853}" type="presOf" srcId="{3CD4C275-D63B-49DC-B525-B251DB76E800}" destId="{F5C22F33-CF9C-47D0-AABE-BA509A8FAB01}" srcOrd="1" destOrd="0" presId="urn:microsoft.com/office/officeart/2005/8/layout/process1"/>
    <dgm:cxn modelId="{C9CC1557-6E15-4B55-BAF8-34FFD8F88BA2}" type="presOf" srcId="{1025D5AA-96AE-4458-9E36-80F4781C1FB5}" destId="{78BBE2F8-4EF6-4E84-AF5B-343765673E46}" srcOrd="0" destOrd="0" presId="urn:microsoft.com/office/officeart/2005/8/layout/process1"/>
    <dgm:cxn modelId="{944A6C79-6B88-4DFF-BEAB-0C317B5C41A4}" type="presOf" srcId="{EADA0C33-544D-4BF3-814A-FCC6F0284BC4}" destId="{A1BA327D-1394-496D-986E-938110720333}" srcOrd="0" destOrd="0" presId="urn:microsoft.com/office/officeart/2005/8/layout/process1"/>
    <dgm:cxn modelId="{7B0A4BBD-165F-48EB-8C83-695DF06A548B}" srcId="{EADA0C33-544D-4BF3-814A-FCC6F0284BC4}" destId="{EBB52B53-55E5-4883-B8EB-0E619057B7AA}" srcOrd="2" destOrd="0" parTransId="{4B5607B0-C857-4EAC-9CF9-B25AD9A436EA}" sibTransId="{01D61AFD-B6D7-4F72-8958-10E14316F356}"/>
    <dgm:cxn modelId="{95F90AC3-1AE8-466A-B28A-82F24AD136BF}" type="presOf" srcId="{94ADD33A-8CFE-44BC-813B-A8925DE92A4E}" destId="{1CB36F21-1D02-4ED8-8F99-84408596A0B3}" srcOrd="1" destOrd="0" presId="urn:microsoft.com/office/officeart/2005/8/layout/process1"/>
    <dgm:cxn modelId="{F0B565D6-12EB-4E45-88EA-C857CFAB024B}" srcId="{EADA0C33-544D-4BF3-814A-FCC6F0284BC4}" destId="{6A928A46-F809-4BEE-9D0C-24B47A7D1BF4}" srcOrd="0" destOrd="0" parTransId="{266AB553-27BE-4B60-81EA-29AB9D0EB0E9}" sibTransId="{3CD4C275-D63B-49DC-B525-B251DB76E800}"/>
    <dgm:cxn modelId="{82A08CF5-AE8F-4C2B-85B6-D25650874D74}" type="presOf" srcId="{94ADD33A-8CFE-44BC-813B-A8925DE92A4E}" destId="{B00EB97F-C651-4FA1-B1A0-F125CD9DB513}" srcOrd="0" destOrd="0" presId="urn:microsoft.com/office/officeart/2005/8/layout/process1"/>
    <dgm:cxn modelId="{C029C425-B445-4D31-BFEF-918F9C44E7C5}" type="presParOf" srcId="{A1BA327D-1394-496D-986E-938110720333}" destId="{8E3B172D-A77C-48CE-973A-065A7ADF1C59}" srcOrd="0" destOrd="0" presId="urn:microsoft.com/office/officeart/2005/8/layout/process1"/>
    <dgm:cxn modelId="{F05E1715-AFF9-4268-8CAE-6831D27980C8}" type="presParOf" srcId="{A1BA327D-1394-496D-986E-938110720333}" destId="{347F6A59-AE7F-4057-88E9-EF3A87FB8BED}" srcOrd="1" destOrd="0" presId="urn:microsoft.com/office/officeart/2005/8/layout/process1"/>
    <dgm:cxn modelId="{4962EA6E-A228-4496-9F6E-3D55E1CD74C0}" type="presParOf" srcId="{347F6A59-AE7F-4057-88E9-EF3A87FB8BED}" destId="{F5C22F33-CF9C-47D0-AABE-BA509A8FAB01}" srcOrd="0" destOrd="0" presId="urn:microsoft.com/office/officeart/2005/8/layout/process1"/>
    <dgm:cxn modelId="{60D0F6DF-A9D8-410D-91E0-446E71F496FA}" type="presParOf" srcId="{A1BA327D-1394-496D-986E-938110720333}" destId="{78BBE2F8-4EF6-4E84-AF5B-343765673E46}" srcOrd="2" destOrd="0" presId="urn:microsoft.com/office/officeart/2005/8/layout/process1"/>
    <dgm:cxn modelId="{748968F2-A0C3-4784-9762-34E3F613925D}" type="presParOf" srcId="{A1BA327D-1394-496D-986E-938110720333}" destId="{B00EB97F-C651-4FA1-B1A0-F125CD9DB513}" srcOrd="3" destOrd="0" presId="urn:microsoft.com/office/officeart/2005/8/layout/process1"/>
    <dgm:cxn modelId="{FCFE49B2-7FA6-4975-8812-24655EA46A26}" type="presParOf" srcId="{B00EB97F-C651-4FA1-B1A0-F125CD9DB513}" destId="{1CB36F21-1D02-4ED8-8F99-84408596A0B3}" srcOrd="0" destOrd="0" presId="urn:microsoft.com/office/officeart/2005/8/layout/process1"/>
    <dgm:cxn modelId="{073823E5-1324-46D5-8F78-E2E07C6F03D5}" type="presParOf" srcId="{A1BA327D-1394-496D-986E-938110720333}" destId="{34E3AF32-230E-4234-8EF8-2848AC170995}" srcOrd="4" destOrd="0" presId="urn:microsoft.com/office/officeart/2005/8/layout/process1"/>
  </dgm:cxnLst>
  <dgm:bg/>
  <dgm:whole>
    <a:ln w="63500"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8976E-537F-4BC3-ABCA-B2F64161F99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BH"/>
        </a:p>
      </dgm:t>
    </dgm:pt>
    <dgm:pt modelId="{AAEB6643-5106-462B-B2CB-490C9950C85C}">
      <dgm:prSet phldrT="[Text]" custT="1"/>
      <dgm:spPr/>
      <dgm:t>
        <a:bodyPr/>
        <a:lstStyle/>
        <a:p>
          <a:pPr rtl="1"/>
          <a:r>
            <a:rPr lang="ar-BH" sz="2800" b="1" u="none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أهمية العمل الجماعي.</a:t>
          </a:r>
          <a:endParaRPr lang="ar-BH" sz="2800" b="1" u="none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510414-64C5-49FA-A0CC-407D663179F4}" type="parTrans" cxnId="{8FFD5BDB-210C-44BA-A425-F1B671E1A02B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8FA70F-9642-4330-A757-4ABB8AC10C1D}" type="sibTrans" cxnId="{8FFD5BDB-210C-44BA-A425-F1B671E1A02B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435A60-2FED-4D56-B46E-F13D12D14763}">
      <dgm:prSet phldrT="[Text]" custT="1"/>
      <dgm:spPr/>
      <dgm:t>
        <a:bodyPr/>
        <a:lstStyle/>
        <a:p>
          <a:pPr rtl="1"/>
          <a:r>
            <a:rPr lang="ar-BH" sz="2800" b="1" u="none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</a:t>
          </a:r>
          <a:r>
            <a:rPr lang="ar-BH" sz="2800" b="1" u="none" dirty="0">
              <a:latin typeface="Sakkal Majalla" panose="02000000000000000000" pitchFamily="2" charset="-78"/>
              <a:cs typeface="Sakkal Majalla" panose="02000000000000000000" pitchFamily="2" charset="-78"/>
            </a:rPr>
            <a:t>التأثير الايجابي في العاملين و تحفيزهم </a:t>
          </a:r>
          <a:r>
            <a:rPr lang="ar-SA" sz="2800" b="1" u="none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u="none" dirty="0" err="1">
              <a:latin typeface="Sakkal Majalla" panose="02000000000000000000" pitchFamily="2" charset="-78"/>
              <a:cs typeface="Sakkal Majalla" panose="02000000000000000000" pitchFamily="2" charset="-78"/>
            </a:rPr>
            <a:t>لى</a:t>
          </a:r>
          <a:r>
            <a:rPr lang="ar-BH" sz="2800" b="1" u="none" dirty="0">
              <a:latin typeface="Sakkal Majalla" panose="02000000000000000000" pitchFamily="2" charset="-78"/>
              <a:cs typeface="Sakkal Majalla" panose="02000000000000000000" pitchFamily="2" charset="-78"/>
            </a:rPr>
            <a:t> الاستمرار في الأداء المتميّز.</a:t>
          </a:r>
          <a:endParaRPr lang="ar-BH" sz="2800" b="1" u="none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45EBF7-E35C-465D-AB15-32A1C1E98E49}" type="parTrans" cxnId="{6EC75FBC-4DDC-48ED-A1C0-1151A7EB1CC9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ED0A23B-70E5-46B3-80F2-EB3F121FE698}" type="sibTrans" cxnId="{6EC75FBC-4DDC-48ED-A1C0-1151A7EB1CC9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632559-9B15-44E8-8C18-2A1F7F4E492E}">
      <dgm:prSet phldrT="[Text]" custT="1"/>
      <dgm:spPr/>
      <dgm:t>
        <a:bodyPr/>
        <a:lstStyle/>
        <a:p>
          <a:pPr rtl="1"/>
          <a:r>
            <a:rPr lang="ar-BH" sz="2800" b="1" u="none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توجيه جهود العاملين نحو الإنجاز و </a:t>
          </a:r>
          <a:r>
            <a:rPr lang="ar-BH" sz="2800" b="1" u="none">
              <a:latin typeface="Sakkal Majalla" panose="02000000000000000000" pitchFamily="2" charset="-78"/>
              <a:cs typeface="Sakkal Majalla" panose="02000000000000000000" pitchFamily="2" charset="-78"/>
            </a:rPr>
            <a:t>تشجيعهم على الابداع و الابتكار.</a:t>
          </a:r>
          <a:endParaRPr lang="ar-BH" sz="2800" b="1" u="none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878199-566D-4CE1-9BAC-38E72E258571}" type="parTrans" cxnId="{293C6A40-79F4-4FD0-9405-71775AD5E389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6D90DF-D667-4F51-9A6F-52EC37B3C462}" type="sibTrans" cxnId="{293C6A40-79F4-4FD0-9405-71775AD5E389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8EC470-8400-4D1F-90AF-435AB3B6334A}">
      <dgm:prSet phldrT="[Text]" custT="1"/>
      <dgm:spPr/>
      <dgm:t>
        <a:bodyPr/>
        <a:lstStyle/>
        <a:p>
          <a:pPr rtl="1"/>
          <a:r>
            <a:rPr lang="ar-BH" sz="2800" b="1" u="none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4- </a:t>
          </a:r>
          <a:r>
            <a:rPr lang="ar-BH" sz="2800" b="1" u="none">
              <a:latin typeface="Sakkal Majalla" panose="02000000000000000000" pitchFamily="2" charset="-78"/>
              <a:cs typeface="Sakkal Majalla" panose="02000000000000000000" pitchFamily="2" charset="-78"/>
            </a:rPr>
            <a:t>التغيير نحو الأفضل.</a:t>
          </a:r>
          <a:endParaRPr lang="ar-BH" sz="2800" b="1" u="none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EA7EE4-0B19-41FA-BF5A-67D026C246BD}" type="parTrans" cxnId="{AD0A58D5-7773-4799-8452-1A3EAA90859F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7CE15D-E36A-473F-859D-373BB4C10F0F}" type="sibTrans" cxnId="{AD0A58D5-7773-4799-8452-1A3EAA90859F}">
      <dgm:prSet/>
      <dgm:spPr/>
      <dgm:t>
        <a:bodyPr/>
        <a:lstStyle/>
        <a:p>
          <a:pPr rtl="1"/>
          <a:endParaRPr lang="ar-BH" sz="2800" b="1" u="none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B247A0-71BE-4343-B330-C50A2D73351D}" type="pres">
      <dgm:prSet presAssocID="{8E08976E-537F-4BC3-ABCA-B2F64161F991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76BDC47-39BE-460D-A833-39623602CF66}" type="pres">
      <dgm:prSet presAssocID="{AAEB6643-5106-462B-B2CB-490C9950C85C}" presName="parentLin" presStyleCnt="0"/>
      <dgm:spPr/>
    </dgm:pt>
    <dgm:pt modelId="{FE027D3F-C5FD-4167-B6A0-16B147BD912E}" type="pres">
      <dgm:prSet presAssocID="{AAEB6643-5106-462B-B2CB-490C9950C85C}" presName="parentLeftMargin" presStyleLbl="node1" presStyleIdx="0" presStyleCnt="4"/>
      <dgm:spPr/>
    </dgm:pt>
    <dgm:pt modelId="{240F1A93-B163-430E-9F32-F11BF2E09193}" type="pres">
      <dgm:prSet presAssocID="{AAEB6643-5106-462B-B2CB-490C9950C85C}" presName="parentText" presStyleLbl="node1" presStyleIdx="0" presStyleCnt="4" custScaleX="127926">
        <dgm:presLayoutVars>
          <dgm:chMax val="0"/>
          <dgm:bulletEnabled val="1"/>
        </dgm:presLayoutVars>
      </dgm:prSet>
      <dgm:spPr/>
    </dgm:pt>
    <dgm:pt modelId="{D018654D-066C-4620-AC01-CFC5B076528D}" type="pres">
      <dgm:prSet presAssocID="{AAEB6643-5106-462B-B2CB-490C9950C85C}" presName="negativeSpace" presStyleCnt="0"/>
      <dgm:spPr/>
    </dgm:pt>
    <dgm:pt modelId="{568CD608-ACD0-450B-8F81-F4765751E1FB}" type="pres">
      <dgm:prSet presAssocID="{AAEB6643-5106-462B-B2CB-490C9950C85C}" presName="childText" presStyleLbl="conF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65278D-57C9-40B7-86A5-F373C580D6A7}" type="pres">
      <dgm:prSet presAssocID="{768FA70F-9642-4330-A757-4ABB8AC10C1D}" presName="spaceBetweenRectangles" presStyleCnt="0"/>
      <dgm:spPr/>
    </dgm:pt>
    <dgm:pt modelId="{A0A0CFB4-A2A9-4F26-AAA9-C5BEEF5CD3D2}" type="pres">
      <dgm:prSet presAssocID="{4F435A60-2FED-4D56-B46E-F13D12D14763}" presName="parentLin" presStyleCnt="0"/>
      <dgm:spPr/>
    </dgm:pt>
    <dgm:pt modelId="{ADAFE79C-50F3-46A9-99FD-41B98F4A14E2}" type="pres">
      <dgm:prSet presAssocID="{4F435A60-2FED-4D56-B46E-F13D12D14763}" presName="parentLeftMargin" presStyleLbl="node1" presStyleIdx="0" presStyleCnt="4"/>
      <dgm:spPr/>
    </dgm:pt>
    <dgm:pt modelId="{AB175FAC-8130-483F-A7CB-D28E76C9ADCA}" type="pres">
      <dgm:prSet presAssocID="{4F435A60-2FED-4D56-B46E-F13D12D14763}" presName="parentText" presStyleLbl="node1" presStyleIdx="1" presStyleCnt="4" custScaleX="128633">
        <dgm:presLayoutVars>
          <dgm:chMax val="0"/>
          <dgm:bulletEnabled val="1"/>
        </dgm:presLayoutVars>
      </dgm:prSet>
      <dgm:spPr/>
    </dgm:pt>
    <dgm:pt modelId="{FEA2EE89-1B77-480C-AD9C-5191ABAB3B89}" type="pres">
      <dgm:prSet presAssocID="{4F435A60-2FED-4D56-B46E-F13D12D14763}" presName="negativeSpace" presStyleCnt="0"/>
      <dgm:spPr/>
    </dgm:pt>
    <dgm:pt modelId="{E61758ED-B114-40D3-91B6-0ADB44261EBD}" type="pres">
      <dgm:prSet presAssocID="{4F435A60-2FED-4D56-B46E-F13D12D14763}" presName="childText" presStyleLbl="conFgAcc1" presStyleIdx="1" presStyleCnt="4">
        <dgm:presLayoutVars>
          <dgm:bulletEnabled val="1"/>
        </dgm:presLayoutVars>
      </dgm:prSet>
      <dgm:spPr/>
    </dgm:pt>
    <dgm:pt modelId="{AEB2B8BF-2490-4307-BFDE-D174EEF347B4}" type="pres">
      <dgm:prSet presAssocID="{7ED0A23B-70E5-46B3-80F2-EB3F121FE698}" presName="spaceBetweenRectangles" presStyleCnt="0"/>
      <dgm:spPr/>
    </dgm:pt>
    <dgm:pt modelId="{D9A6462E-EA28-448A-80EB-CAD25CE6A725}" type="pres">
      <dgm:prSet presAssocID="{EA632559-9B15-44E8-8C18-2A1F7F4E492E}" presName="parentLin" presStyleCnt="0"/>
      <dgm:spPr/>
    </dgm:pt>
    <dgm:pt modelId="{4F59ED7F-02B6-41EE-9E0D-E7601FC5C9F2}" type="pres">
      <dgm:prSet presAssocID="{EA632559-9B15-44E8-8C18-2A1F7F4E492E}" presName="parentLeftMargin" presStyleLbl="node1" presStyleIdx="1" presStyleCnt="4"/>
      <dgm:spPr/>
    </dgm:pt>
    <dgm:pt modelId="{B876E97E-8098-4420-9D59-8AEB96B92FC5}" type="pres">
      <dgm:prSet presAssocID="{EA632559-9B15-44E8-8C18-2A1F7F4E492E}" presName="parentText" presStyleLbl="node1" presStyleIdx="2" presStyleCnt="4" custScaleX="128064">
        <dgm:presLayoutVars>
          <dgm:chMax val="0"/>
          <dgm:bulletEnabled val="1"/>
        </dgm:presLayoutVars>
      </dgm:prSet>
      <dgm:spPr/>
    </dgm:pt>
    <dgm:pt modelId="{CC3E2A4E-52DB-4853-A71C-E95BA5A123F6}" type="pres">
      <dgm:prSet presAssocID="{EA632559-9B15-44E8-8C18-2A1F7F4E492E}" presName="negativeSpace" presStyleCnt="0"/>
      <dgm:spPr/>
    </dgm:pt>
    <dgm:pt modelId="{5C7FAD6A-9A5A-4D3F-A9EF-5A20D04C9804}" type="pres">
      <dgm:prSet presAssocID="{EA632559-9B15-44E8-8C18-2A1F7F4E492E}" presName="childText" presStyleLbl="conFgAcc1" presStyleIdx="2" presStyleCnt="4">
        <dgm:presLayoutVars>
          <dgm:bulletEnabled val="1"/>
        </dgm:presLayoutVars>
      </dgm:prSet>
      <dgm:spPr/>
    </dgm:pt>
    <dgm:pt modelId="{1EA8296D-0D1B-481F-A25B-3E6C7D679C93}" type="pres">
      <dgm:prSet presAssocID="{016D90DF-D667-4F51-9A6F-52EC37B3C462}" presName="spaceBetweenRectangles" presStyleCnt="0"/>
      <dgm:spPr/>
    </dgm:pt>
    <dgm:pt modelId="{078C77B6-34C7-4D8D-B08B-6D08D8689298}" type="pres">
      <dgm:prSet presAssocID="{F78EC470-8400-4D1F-90AF-435AB3B6334A}" presName="parentLin" presStyleCnt="0"/>
      <dgm:spPr/>
    </dgm:pt>
    <dgm:pt modelId="{5F75EB19-9F1C-46B7-A2BB-C8B30B09D6BD}" type="pres">
      <dgm:prSet presAssocID="{F78EC470-8400-4D1F-90AF-435AB3B6334A}" presName="parentLeftMargin" presStyleLbl="node1" presStyleIdx="2" presStyleCnt="4"/>
      <dgm:spPr/>
    </dgm:pt>
    <dgm:pt modelId="{219D8E97-9921-40FC-810C-5DB1B742435A}" type="pres">
      <dgm:prSet presAssocID="{F78EC470-8400-4D1F-90AF-435AB3B6334A}" presName="parentText" presStyleLbl="node1" presStyleIdx="3" presStyleCnt="4" custScaleX="128632">
        <dgm:presLayoutVars>
          <dgm:chMax val="0"/>
          <dgm:bulletEnabled val="1"/>
        </dgm:presLayoutVars>
      </dgm:prSet>
      <dgm:spPr/>
    </dgm:pt>
    <dgm:pt modelId="{9EF80218-C5B5-405D-8BC2-C828674DFACA}" type="pres">
      <dgm:prSet presAssocID="{F78EC470-8400-4D1F-90AF-435AB3B6334A}" presName="negativeSpace" presStyleCnt="0"/>
      <dgm:spPr/>
    </dgm:pt>
    <dgm:pt modelId="{4D7D4899-8413-4994-B5F7-A5D9C173D0B1}" type="pres">
      <dgm:prSet presAssocID="{F78EC470-8400-4D1F-90AF-435AB3B633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38DE3C-9A5A-46FF-AC09-84AA517C29F5}" type="presOf" srcId="{AAEB6643-5106-462B-B2CB-490C9950C85C}" destId="{240F1A93-B163-430E-9F32-F11BF2E09193}" srcOrd="1" destOrd="0" presId="urn:microsoft.com/office/officeart/2005/8/layout/list1"/>
    <dgm:cxn modelId="{293C6A40-79F4-4FD0-9405-71775AD5E389}" srcId="{8E08976E-537F-4BC3-ABCA-B2F64161F991}" destId="{EA632559-9B15-44E8-8C18-2A1F7F4E492E}" srcOrd="2" destOrd="0" parTransId="{BB878199-566D-4CE1-9BAC-38E72E258571}" sibTransId="{016D90DF-D667-4F51-9A6F-52EC37B3C462}"/>
    <dgm:cxn modelId="{837A9A5E-3954-4454-9AEA-E01BF8CE037E}" type="presOf" srcId="{F78EC470-8400-4D1F-90AF-435AB3B6334A}" destId="{5F75EB19-9F1C-46B7-A2BB-C8B30B09D6BD}" srcOrd="0" destOrd="0" presId="urn:microsoft.com/office/officeart/2005/8/layout/list1"/>
    <dgm:cxn modelId="{D49C0545-B001-4F9D-A3DE-3F0262E2183B}" type="presOf" srcId="{F78EC470-8400-4D1F-90AF-435AB3B6334A}" destId="{219D8E97-9921-40FC-810C-5DB1B742435A}" srcOrd="1" destOrd="0" presId="urn:microsoft.com/office/officeart/2005/8/layout/list1"/>
    <dgm:cxn modelId="{C314496F-5F2E-4268-9E5A-23E42B233C84}" type="presOf" srcId="{4F435A60-2FED-4D56-B46E-F13D12D14763}" destId="{ADAFE79C-50F3-46A9-99FD-41B98F4A14E2}" srcOrd="0" destOrd="0" presId="urn:microsoft.com/office/officeart/2005/8/layout/list1"/>
    <dgm:cxn modelId="{CD3EEF50-0179-4071-B45E-2E82363DC636}" type="presOf" srcId="{4F435A60-2FED-4D56-B46E-F13D12D14763}" destId="{AB175FAC-8130-483F-A7CB-D28E76C9ADCA}" srcOrd="1" destOrd="0" presId="urn:microsoft.com/office/officeart/2005/8/layout/list1"/>
    <dgm:cxn modelId="{BB034B89-6D36-4436-9EDB-D46B71299270}" type="presOf" srcId="{8E08976E-537F-4BC3-ABCA-B2F64161F991}" destId="{2EB247A0-71BE-4343-B330-C50A2D73351D}" srcOrd="0" destOrd="0" presId="urn:microsoft.com/office/officeart/2005/8/layout/list1"/>
    <dgm:cxn modelId="{92CEF69B-3727-41DF-BF71-D69247F2DDB8}" type="presOf" srcId="{AAEB6643-5106-462B-B2CB-490C9950C85C}" destId="{FE027D3F-C5FD-4167-B6A0-16B147BD912E}" srcOrd="0" destOrd="0" presId="urn:microsoft.com/office/officeart/2005/8/layout/list1"/>
    <dgm:cxn modelId="{B14D7F9D-DEA6-4FF9-BC01-BAF644B172CA}" type="presOf" srcId="{EA632559-9B15-44E8-8C18-2A1F7F4E492E}" destId="{B876E97E-8098-4420-9D59-8AEB96B92FC5}" srcOrd="1" destOrd="0" presId="urn:microsoft.com/office/officeart/2005/8/layout/list1"/>
    <dgm:cxn modelId="{6EC75FBC-4DDC-48ED-A1C0-1151A7EB1CC9}" srcId="{8E08976E-537F-4BC3-ABCA-B2F64161F991}" destId="{4F435A60-2FED-4D56-B46E-F13D12D14763}" srcOrd="1" destOrd="0" parTransId="{7445EBF7-E35C-465D-AB15-32A1C1E98E49}" sibTransId="{7ED0A23B-70E5-46B3-80F2-EB3F121FE698}"/>
    <dgm:cxn modelId="{AD0A58D5-7773-4799-8452-1A3EAA90859F}" srcId="{8E08976E-537F-4BC3-ABCA-B2F64161F991}" destId="{F78EC470-8400-4D1F-90AF-435AB3B6334A}" srcOrd="3" destOrd="0" parTransId="{D7EA7EE4-0B19-41FA-BF5A-67D026C246BD}" sibTransId="{FC7CE15D-E36A-473F-859D-373BB4C10F0F}"/>
    <dgm:cxn modelId="{8FFD5BDB-210C-44BA-A425-F1B671E1A02B}" srcId="{8E08976E-537F-4BC3-ABCA-B2F64161F991}" destId="{AAEB6643-5106-462B-B2CB-490C9950C85C}" srcOrd="0" destOrd="0" parTransId="{31510414-64C5-49FA-A0CC-407D663179F4}" sibTransId="{768FA70F-9642-4330-A757-4ABB8AC10C1D}"/>
    <dgm:cxn modelId="{535EB8F7-32DB-4BB3-A7F4-00330BDD218F}" type="presOf" srcId="{EA632559-9B15-44E8-8C18-2A1F7F4E492E}" destId="{4F59ED7F-02B6-41EE-9E0D-E7601FC5C9F2}" srcOrd="0" destOrd="0" presId="urn:microsoft.com/office/officeart/2005/8/layout/list1"/>
    <dgm:cxn modelId="{EAFE6983-C980-49B0-820D-BA4026912555}" type="presParOf" srcId="{2EB247A0-71BE-4343-B330-C50A2D73351D}" destId="{B76BDC47-39BE-460D-A833-39623602CF66}" srcOrd="0" destOrd="0" presId="urn:microsoft.com/office/officeart/2005/8/layout/list1"/>
    <dgm:cxn modelId="{09F02379-9FB9-41CE-B751-5547275BF75A}" type="presParOf" srcId="{B76BDC47-39BE-460D-A833-39623602CF66}" destId="{FE027D3F-C5FD-4167-B6A0-16B147BD912E}" srcOrd="0" destOrd="0" presId="urn:microsoft.com/office/officeart/2005/8/layout/list1"/>
    <dgm:cxn modelId="{0AAB22F9-A8C3-4B78-A0C6-46D27ED71BB1}" type="presParOf" srcId="{B76BDC47-39BE-460D-A833-39623602CF66}" destId="{240F1A93-B163-430E-9F32-F11BF2E09193}" srcOrd="1" destOrd="0" presId="urn:microsoft.com/office/officeart/2005/8/layout/list1"/>
    <dgm:cxn modelId="{4C20FEDF-15E0-4C40-AFEA-FD6F3F2942E1}" type="presParOf" srcId="{2EB247A0-71BE-4343-B330-C50A2D73351D}" destId="{D018654D-066C-4620-AC01-CFC5B076528D}" srcOrd="1" destOrd="0" presId="urn:microsoft.com/office/officeart/2005/8/layout/list1"/>
    <dgm:cxn modelId="{648F3504-8A0C-41F3-A984-3B52D2172850}" type="presParOf" srcId="{2EB247A0-71BE-4343-B330-C50A2D73351D}" destId="{568CD608-ACD0-450B-8F81-F4765751E1FB}" srcOrd="2" destOrd="0" presId="urn:microsoft.com/office/officeart/2005/8/layout/list1"/>
    <dgm:cxn modelId="{3D208AC2-2C0E-4418-B31F-23B7271E8F9E}" type="presParOf" srcId="{2EB247A0-71BE-4343-B330-C50A2D73351D}" destId="{6765278D-57C9-40B7-86A5-F373C580D6A7}" srcOrd="3" destOrd="0" presId="urn:microsoft.com/office/officeart/2005/8/layout/list1"/>
    <dgm:cxn modelId="{61473EA3-BCD7-440A-9534-E314402FDF48}" type="presParOf" srcId="{2EB247A0-71BE-4343-B330-C50A2D73351D}" destId="{A0A0CFB4-A2A9-4F26-AAA9-C5BEEF5CD3D2}" srcOrd="4" destOrd="0" presId="urn:microsoft.com/office/officeart/2005/8/layout/list1"/>
    <dgm:cxn modelId="{936BB0A5-1455-4AC8-AC8A-FBCEC28EC221}" type="presParOf" srcId="{A0A0CFB4-A2A9-4F26-AAA9-C5BEEF5CD3D2}" destId="{ADAFE79C-50F3-46A9-99FD-41B98F4A14E2}" srcOrd="0" destOrd="0" presId="urn:microsoft.com/office/officeart/2005/8/layout/list1"/>
    <dgm:cxn modelId="{5AFE4CA9-6FE2-44AA-86E2-FFD205BFC0A9}" type="presParOf" srcId="{A0A0CFB4-A2A9-4F26-AAA9-C5BEEF5CD3D2}" destId="{AB175FAC-8130-483F-A7CB-D28E76C9ADCA}" srcOrd="1" destOrd="0" presId="urn:microsoft.com/office/officeart/2005/8/layout/list1"/>
    <dgm:cxn modelId="{0C3CBF97-7A91-4F71-9BCC-5C6B7F74AB8D}" type="presParOf" srcId="{2EB247A0-71BE-4343-B330-C50A2D73351D}" destId="{FEA2EE89-1B77-480C-AD9C-5191ABAB3B89}" srcOrd="5" destOrd="0" presId="urn:microsoft.com/office/officeart/2005/8/layout/list1"/>
    <dgm:cxn modelId="{261C0237-189F-4EF0-8772-A2884CCC2043}" type="presParOf" srcId="{2EB247A0-71BE-4343-B330-C50A2D73351D}" destId="{E61758ED-B114-40D3-91B6-0ADB44261EBD}" srcOrd="6" destOrd="0" presId="urn:microsoft.com/office/officeart/2005/8/layout/list1"/>
    <dgm:cxn modelId="{76780370-480C-4119-A4E8-5289811D3E02}" type="presParOf" srcId="{2EB247A0-71BE-4343-B330-C50A2D73351D}" destId="{AEB2B8BF-2490-4307-BFDE-D174EEF347B4}" srcOrd="7" destOrd="0" presId="urn:microsoft.com/office/officeart/2005/8/layout/list1"/>
    <dgm:cxn modelId="{6DF76FBA-ADE0-4C4B-8AB7-61853188995D}" type="presParOf" srcId="{2EB247A0-71BE-4343-B330-C50A2D73351D}" destId="{D9A6462E-EA28-448A-80EB-CAD25CE6A725}" srcOrd="8" destOrd="0" presId="urn:microsoft.com/office/officeart/2005/8/layout/list1"/>
    <dgm:cxn modelId="{856509F6-97CD-4767-9780-88B6F5977EBE}" type="presParOf" srcId="{D9A6462E-EA28-448A-80EB-CAD25CE6A725}" destId="{4F59ED7F-02B6-41EE-9E0D-E7601FC5C9F2}" srcOrd="0" destOrd="0" presId="urn:microsoft.com/office/officeart/2005/8/layout/list1"/>
    <dgm:cxn modelId="{AC31E0FE-2D81-48AB-B837-A7C363E07B15}" type="presParOf" srcId="{D9A6462E-EA28-448A-80EB-CAD25CE6A725}" destId="{B876E97E-8098-4420-9D59-8AEB96B92FC5}" srcOrd="1" destOrd="0" presId="urn:microsoft.com/office/officeart/2005/8/layout/list1"/>
    <dgm:cxn modelId="{47ED7B29-2871-48F0-AFE5-132A8A5AD557}" type="presParOf" srcId="{2EB247A0-71BE-4343-B330-C50A2D73351D}" destId="{CC3E2A4E-52DB-4853-A71C-E95BA5A123F6}" srcOrd="9" destOrd="0" presId="urn:microsoft.com/office/officeart/2005/8/layout/list1"/>
    <dgm:cxn modelId="{5E96AED0-DAE8-46AF-B917-166147633C43}" type="presParOf" srcId="{2EB247A0-71BE-4343-B330-C50A2D73351D}" destId="{5C7FAD6A-9A5A-4D3F-A9EF-5A20D04C9804}" srcOrd="10" destOrd="0" presId="urn:microsoft.com/office/officeart/2005/8/layout/list1"/>
    <dgm:cxn modelId="{1932E324-8797-4B08-9EDC-DF5A2AB27AEC}" type="presParOf" srcId="{2EB247A0-71BE-4343-B330-C50A2D73351D}" destId="{1EA8296D-0D1B-481F-A25B-3E6C7D679C93}" srcOrd="11" destOrd="0" presId="urn:microsoft.com/office/officeart/2005/8/layout/list1"/>
    <dgm:cxn modelId="{234B6464-6D6B-4B11-B61C-955C9EE6112B}" type="presParOf" srcId="{2EB247A0-71BE-4343-B330-C50A2D73351D}" destId="{078C77B6-34C7-4D8D-B08B-6D08D8689298}" srcOrd="12" destOrd="0" presId="urn:microsoft.com/office/officeart/2005/8/layout/list1"/>
    <dgm:cxn modelId="{02E69EEC-E6B6-4139-B581-4A06530CC4C7}" type="presParOf" srcId="{078C77B6-34C7-4D8D-B08B-6D08D8689298}" destId="{5F75EB19-9F1C-46B7-A2BB-C8B30B09D6BD}" srcOrd="0" destOrd="0" presId="urn:microsoft.com/office/officeart/2005/8/layout/list1"/>
    <dgm:cxn modelId="{D1DBCF4F-ED58-41A0-B951-49AA20526C98}" type="presParOf" srcId="{078C77B6-34C7-4D8D-B08B-6D08D8689298}" destId="{219D8E97-9921-40FC-810C-5DB1B742435A}" srcOrd="1" destOrd="0" presId="urn:microsoft.com/office/officeart/2005/8/layout/list1"/>
    <dgm:cxn modelId="{5E5A3D76-5600-4B78-A159-EAE73945AA17}" type="presParOf" srcId="{2EB247A0-71BE-4343-B330-C50A2D73351D}" destId="{9EF80218-C5B5-405D-8BC2-C828674DFACA}" srcOrd="13" destOrd="0" presId="urn:microsoft.com/office/officeart/2005/8/layout/list1"/>
    <dgm:cxn modelId="{3A08C0A4-28AB-49E1-A366-BD7DD0F97E55}" type="presParOf" srcId="{2EB247A0-71BE-4343-B330-C50A2D73351D}" destId="{4D7D4899-8413-4994-B5F7-A5D9C173D0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667F9-D988-4EED-BCBF-08E440D2B558}">
      <dsp:nvSpPr>
        <dsp:cNvPr id="0" name=""/>
        <dsp:cNvSpPr/>
      </dsp:nvSpPr>
      <dsp:spPr>
        <a:xfrm rot="5400000">
          <a:off x="420024" y="3116928"/>
          <a:ext cx="1247343" cy="20755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886B0-4D9A-4202-9B15-7D81FC51CCE7}">
      <dsp:nvSpPr>
        <dsp:cNvPr id="0" name=""/>
        <dsp:cNvSpPr/>
      </dsp:nvSpPr>
      <dsp:spPr>
        <a:xfrm>
          <a:off x="211811" y="3737071"/>
          <a:ext cx="1873819" cy="16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الإنسان كائن اجتماعي</a:t>
          </a:r>
          <a:endParaRPr lang="ar-SA" sz="2900" kern="1200" dirty="0"/>
        </a:p>
      </dsp:txBody>
      <dsp:txXfrm>
        <a:off x="211811" y="3737071"/>
        <a:ext cx="1873819" cy="1642512"/>
      </dsp:txXfrm>
    </dsp:sp>
    <dsp:sp modelId="{A888B6F7-7F0F-4503-8FB8-EEFB0A541324}">
      <dsp:nvSpPr>
        <dsp:cNvPr id="0" name=""/>
        <dsp:cNvSpPr/>
      </dsp:nvSpPr>
      <dsp:spPr>
        <a:xfrm>
          <a:off x="1732080" y="2964123"/>
          <a:ext cx="353550" cy="353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FC3388-C692-4492-90D0-A7BCB8F75583}">
      <dsp:nvSpPr>
        <dsp:cNvPr id="0" name=""/>
        <dsp:cNvSpPr/>
      </dsp:nvSpPr>
      <dsp:spPr>
        <a:xfrm rot="5400000">
          <a:off x="2713945" y="2549295"/>
          <a:ext cx="1247343" cy="20755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C347E-25B8-4B42-8C6F-948E0B83AE8D}">
      <dsp:nvSpPr>
        <dsp:cNvPr id="0" name=""/>
        <dsp:cNvSpPr/>
      </dsp:nvSpPr>
      <dsp:spPr>
        <a:xfrm>
          <a:off x="2505733" y="3169438"/>
          <a:ext cx="1873819" cy="16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900" b="1" kern="1200">
              <a:latin typeface="Sakkal Majalla" panose="02000000000000000000" pitchFamily="2" charset="-78"/>
              <a:cs typeface="Sakkal Majalla" panose="02000000000000000000" pitchFamily="2" charset="-78"/>
            </a:rPr>
            <a:t>الإنسان يتخذ القرارات</a:t>
          </a:r>
          <a:endParaRPr lang="ar-SA" sz="2900" kern="1200" dirty="0"/>
        </a:p>
      </dsp:txBody>
      <dsp:txXfrm>
        <a:off x="2505733" y="3169438"/>
        <a:ext cx="1873819" cy="1642512"/>
      </dsp:txXfrm>
    </dsp:sp>
    <dsp:sp modelId="{288DCC50-DB18-46B1-A0E3-540838E63B84}">
      <dsp:nvSpPr>
        <dsp:cNvPr id="0" name=""/>
        <dsp:cNvSpPr/>
      </dsp:nvSpPr>
      <dsp:spPr>
        <a:xfrm>
          <a:off x="4026002" y="2396490"/>
          <a:ext cx="353550" cy="353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23112-CFD9-4E73-B0BD-EF13700F68F8}">
      <dsp:nvSpPr>
        <dsp:cNvPr id="0" name=""/>
        <dsp:cNvSpPr/>
      </dsp:nvSpPr>
      <dsp:spPr>
        <a:xfrm rot="5400000">
          <a:off x="5007867" y="1981662"/>
          <a:ext cx="1247343" cy="20755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4B2C9-B606-45D5-AD3A-466D5647CC40}">
      <dsp:nvSpPr>
        <dsp:cNvPr id="0" name=""/>
        <dsp:cNvSpPr/>
      </dsp:nvSpPr>
      <dsp:spPr>
        <a:xfrm>
          <a:off x="4799654" y="2601804"/>
          <a:ext cx="1873819" cy="16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9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الإنسان يستعين بعلم الإدارة للتنظيم</a:t>
          </a:r>
          <a:endParaRPr lang="ar-SA" sz="2900" kern="1200" dirty="0"/>
        </a:p>
      </dsp:txBody>
      <dsp:txXfrm>
        <a:off x="4799654" y="2601804"/>
        <a:ext cx="1873819" cy="1642512"/>
      </dsp:txXfrm>
    </dsp:sp>
    <dsp:sp modelId="{647CA5CA-88B9-4C47-AD1F-DEE01E62B6CA}">
      <dsp:nvSpPr>
        <dsp:cNvPr id="0" name=""/>
        <dsp:cNvSpPr/>
      </dsp:nvSpPr>
      <dsp:spPr>
        <a:xfrm>
          <a:off x="6319923" y="1828857"/>
          <a:ext cx="353550" cy="353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5B132-5015-47C4-9B14-4BB3725B322A}">
      <dsp:nvSpPr>
        <dsp:cNvPr id="0" name=""/>
        <dsp:cNvSpPr/>
      </dsp:nvSpPr>
      <dsp:spPr>
        <a:xfrm rot="5400000">
          <a:off x="7301788" y="1414028"/>
          <a:ext cx="1247343" cy="20755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9BABA-99F3-45A4-9822-438053264C89}">
      <dsp:nvSpPr>
        <dsp:cNvPr id="0" name=""/>
        <dsp:cNvSpPr/>
      </dsp:nvSpPr>
      <dsp:spPr>
        <a:xfrm>
          <a:off x="7093576" y="2034171"/>
          <a:ext cx="1873819" cy="16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900" kern="1200"/>
        </a:p>
      </dsp:txBody>
      <dsp:txXfrm>
        <a:off x="7093576" y="2034171"/>
        <a:ext cx="1873819" cy="1642512"/>
      </dsp:txXfrm>
    </dsp:sp>
    <dsp:sp modelId="{791F8B63-CE30-450F-97A2-BF971F9AFF05}">
      <dsp:nvSpPr>
        <dsp:cNvPr id="0" name=""/>
        <dsp:cNvSpPr/>
      </dsp:nvSpPr>
      <dsp:spPr>
        <a:xfrm>
          <a:off x="8613845" y="1261224"/>
          <a:ext cx="353550" cy="3535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5D873-DE4E-479F-AE80-B31A2903DA80}">
      <dsp:nvSpPr>
        <dsp:cNvPr id="0" name=""/>
        <dsp:cNvSpPr/>
      </dsp:nvSpPr>
      <dsp:spPr>
        <a:xfrm rot="5400000">
          <a:off x="9595710" y="846395"/>
          <a:ext cx="1247343" cy="20755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38541B-5338-438F-B15F-36315583E183}">
      <dsp:nvSpPr>
        <dsp:cNvPr id="0" name=""/>
        <dsp:cNvSpPr/>
      </dsp:nvSpPr>
      <dsp:spPr>
        <a:xfrm>
          <a:off x="9387497" y="1466538"/>
          <a:ext cx="1873819" cy="164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900" kern="1200"/>
        </a:p>
      </dsp:txBody>
      <dsp:txXfrm>
        <a:off x="9387497" y="1466538"/>
        <a:ext cx="1873819" cy="164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7BDF4-75BD-4FE3-821E-D3AF2EF8E312}">
      <dsp:nvSpPr>
        <dsp:cNvPr id="0" name=""/>
        <dsp:cNvSpPr/>
      </dsp:nvSpPr>
      <dsp:spPr>
        <a:xfrm>
          <a:off x="2282752" y="88079"/>
          <a:ext cx="2421547" cy="8280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1- التخطيط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3175" y="128502"/>
        <a:ext cx="2340701" cy="747226"/>
      </dsp:txXfrm>
    </dsp:sp>
    <dsp:sp modelId="{00CDEC2D-0199-4E39-A160-7F6A6A660179}">
      <dsp:nvSpPr>
        <dsp:cNvPr id="0" name=""/>
        <dsp:cNvSpPr/>
      </dsp:nvSpPr>
      <dsp:spPr>
        <a:xfrm>
          <a:off x="2091881" y="706104"/>
          <a:ext cx="2360946" cy="2360946"/>
        </a:xfrm>
        <a:custGeom>
          <a:avLst/>
          <a:gdLst/>
          <a:ahLst/>
          <a:cxnLst/>
          <a:rect l="0" t="0" r="0" b="0"/>
          <a:pathLst>
            <a:path>
              <a:moveTo>
                <a:pt x="1904590" y="248179"/>
              </a:moveTo>
              <a:arcTo wR="1180473" hR="1180473" stAng="18470200" swAng="56612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E5DAC-0EDD-4675-9789-F4BF75BEDACC}">
      <dsp:nvSpPr>
        <dsp:cNvPr id="0" name=""/>
        <dsp:cNvSpPr/>
      </dsp:nvSpPr>
      <dsp:spPr>
        <a:xfrm>
          <a:off x="3530377" y="1134129"/>
          <a:ext cx="2210661" cy="833196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2- التنظيم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71050" y="1174802"/>
        <a:ext cx="2129315" cy="751850"/>
      </dsp:txXfrm>
    </dsp:sp>
    <dsp:sp modelId="{F9122D95-6F7B-41B6-8A93-501919BA9B70}">
      <dsp:nvSpPr>
        <dsp:cNvPr id="0" name=""/>
        <dsp:cNvSpPr/>
      </dsp:nvSpPr>
      <dsp:spPr>
        <a:xfrm>
          <a:off x="2078115" y="60593"/>
          <a:ext cx="2360946" cy="2360946"/>
        </a:xfrm>
        <a:custGeom>
          <a:avLst/>
          <a:gdLst/>
          <a:ahLst/>
          <a:cxnLst/>
          <a:rect l="0" t="0" r="0" b="0"/>
          <a:pathLst>
            <a:path>
              <a:moveTo>
                <a:pt x="2063780" y="1963599"/>
              </a:moveTo>
              <a:arcTo wR="1180473" hR="1180473" stAng="2493580" swAng="650890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66329-8A1A-4581-B056-3A09D9A6896E}">
      <dsp:nvSpPr>
        <dsp:cNvPr id="0" name=""/>
        <dsp:cNvSpPr/>
      </dsp:nvSpPr>
      <dsp:spPr>
        <a:xfrm>
          <a:off x="2287018" y="2219713"/>
          <a:ext cx="2425681" cy="781624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3- التوجيه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174" y="2257869"/>
        <a:ext cx="2349369" cy="705312"/>
      </dsp:txXfrm>
    </dsp:sp>
    <dsp:sp modelId="{32C24C13-9D57-403A-92B0-4A0E3FFFD198}">
      <dsp:nvSpPr>
        <dsp:cNvPr id="0" name=""/>
        <dsp:cNvSpPr/>
      </dsp:nvSpPr>
      <dsp:spPr>
        <a:xfrm>
          <a:off x="2441126" y="7443"/>
          <a:ext cx="2360946" cy="2360946"/>
        </a:xfrm>
        <a:custGeom>
          <a:avLst/>
          <a:gdLst/>
          <a:ahLst/>
          <a:cxnLst/>
          <a:rect l="0" t="0" r="0" b="0"/>
          <a:pathLst>
            <a:path>
              <a:moveTo>
                <a:pt x="524608" y="2161981"/>
              </a:moveTo>
              <a:arcTo wR="1180473" hR="1180473" stAng="7425103" swAng="853257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69EBD-01FB-4D2D-BAF5-ABF6306ABE55}">
      <dsp:nvSpPr>
        <dsp:cNvPr id="0" name=""/>
        <dsp:cNvSpPr/>
      </dsp:nvSpPr>
      <dsp:spPr>
        <a:xfrm>
          <a:off x="1072256" y="1197489"/>
          <a:ext cx="2405010" cy="70647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4- الرقابة</a:t>
          </a:r>
          <a:endParaRPr lang="en-GB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106743" y="1231976"/>
        <a:ext cx="2336036" cy="637502"/>
      </dsp:txXfrm>
    </dsp:sp>
    <dsp:sp modelId="{64314C59-0AF9-4504-AAF5-411825B291A3}">
      <dsp:nvSpPr>
        <dsp:cNvPr id="0" name=""/>
        <dsp:cNvSpPr/>
      </dsp:nvSpPr>
      <dsp:spPr>
        <a:xfrm>
          <a:off x="2425294" y="756129"/>
          <a:ext cx="2360946" cy="2360946"/>
        </a:xfrm>
        <a:custGeom>
          <a:avLst/>
          <a:gdLst/>
          <a:ahLst/>
          <a:cxnLst/>
          <a:rect l="0" t="0" r="0" b="0"/>
          <a:pathLst>
            <a:path>
              <a:moveTo>
                <a:pt x="316448" y="376123"/>
              </a:moveTo>
              <a:arcTo wR="1180473" hR="1180473" stAng="13377091" swAng="760817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9492A-19F2-462E-AAE9-C3BA9543F77E}">
      <dsp:nvSpPr>
        <dsp:cNvPr id="0" name=""/>
        <dsp:cNvSpPr/>
      </dsp:nvSpPr>
      <dsp:spPr>
        <a:xfrm>
          <a:off x="8391046" y="-525275"/>
          <a:ext cx="4073081" cy="4073081"/>
        </a:xfrm>
        <a:prstGeom prst="blockArc">
          <a:avLst>
            <a:gd name="adj1" fmla="val 8100000"/>
            <a:gd name="adj2" fmla="val 13500000"/>
            <a:gd name="adj3" fmla="val 53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254B7-22DD-4A5B-AB1F-828763D3E419}">
      <dsp:nvSpPr>
        <dsp:cNvPr id="0" name=""/>
        <dsp:cNvSpPr/>
      </dsp:nvSpPr>
      <dsp:spPr>
        <a:xfrm>
          <a:off x="38737" y="188847"/>
          <a:ext cx="8721054" cy="3779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299988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تحديد الهدف، ماذا نريد أن نفعل؟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737" y="188847"/>
        <a:ext cx="8721054" cy="377937"/>
      </dsp:txXfrm>
    </dsp:sp>
    <dsp:sp modelId="{A8E2E620-1322-4E5B-A019-5D23019F440F}">
      <dsp:nvSpPr>
        <dsp:cNvPr id="0" name=""/>
        <dsp:cNvSpPr/>
      </dsp:nvSpPr>
      <dsp:spPr>
        <a:xfrm>
          <a:off x="8523581" y="141605"/>
          <a:ext cx="472421" cy="4724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4CF89-F3B2-40A5-ACCD-2782E101E8E0}">
      <dsp:nvSpPr>
        <dsp:cNvPr id="0" name=""/>
        <dsp:cNvSpPr/>
      </dsp:nvSpPr>
      <dsp:spPr>
        <a:xfrm>
          <a:off x="38737" y="755572"/>
          <a:ext cx="8450235" cy="377937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299988" bIns="7112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تحليل الظروف الحالية، أين نحن من ذلك الهدف ال</a:t>
          </a:r>
          <a:r>
            <a:rPr lang="ar-SA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آ</a:t>
          </a: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ن؟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737" y="755572"/>
        <a:ext cx="8450235" cy="377937"/>
      </dsp:txXfrm>
    </dsp:sp>
    <dsp:sp modelId="{09E22A8B-B510-4B77-AFD2-39AF138F4E79}">
      <dsp:nvSpPr>
        <dsp:cNvPr id="0" name=""/>
        <dsp:cNvSpPr/>
      </dsp:nvSpPr>
      <dsp:spPr>
        <a:xfrm>
          <a:off x="8252762" y="708330"/>
          <a:ext cx="472421" cy="4724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F7022-2FC5-413D-92C5-35387C5FF3AF}">
      <dsp:nvSpPr>
        <dsp:cNvPr id="0" name=""/>
        <dsp:cNvSpPr/>
      </dsp:nvSpPr>
      <dsp:spPr>
        <a:xfrm>
          <a:off x="38737" y="1322296"/>
          <a:ext cx="8367115" cy="37793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299988" bIns="7112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تحديد عناصر الخطة، مالعوامل التي تساعد على تحقيق الهدف أو ستعيقه؟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737" y="1322296"/>
        <a:ext cx="8367115" cy="377937"/>
      </dsp:txXfrm>
    </dsp:sp>
    <dsp:sp modelId="{BD9D8420-1367-4D4A-9646-118EC72154E7}">
      <dsp:nvSpPr>
        <dsp:cNvPr id="0" name=""/>
        <dsp:cNvSpPr/>
      </dsp:nvSpPr>
      <dsp:spPr>
        <a:xfrm>
          <a:off x="8169642" y="1275054"/>
          <a:ext cx="472421" cy="4724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F8068-80AD-47C8-86BE-E9C5264E5BDE}">
      <dsp:nvSpPr>
        <dsp:cNvPr id="0" name=""/>
        <dsp:cNvSpPr/>
      </dsp:nvSpPr>
      <dsp:spPr>
        <a:xfrm>
          <a:off x="38737" y="1889021"/>
          <a:ext cx="8450235" cy="377937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299988" bIns="7112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وضع البدائل، ما</a:t>
          </a:r>
          <a:r>
            <a:rPr lang="ar-SA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لبدائل المتاحة لنا لتحقيق هذا الهدف؟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737" y="1889021"/>
        <a:ext cx="8450235" cy="377937"/>
      </dsp:txXfrm>
    </dsp:sp>
    <dsp:sp modelId="{487D87F1-E950-47B5-8752-9F800C095712}">
      <dsp:nvSpPr>
        <dsp:cNvPr id="0" name=""/>
        <dsp:cNvSpPr/>
      </dsp:nvSpPr>
      <dsp:spPr>
        <a:xfrm>
          <a:off x="8252762" y="1841779"/>
          <a:ext cx="472421" cy="4724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CDD95-4FD4-4740-AD70-7F99CC304370}">
      <dsp:nvSpPr>
        <dsp:cNvPr id="0" name=""/>
        <dsp:cNvSpPr/>
      </dsp:nvSpPr>
      <dsp:spPr>
        <a:xfrm>
          <a:off x="38737" y="2455745"/>
          <a:ext cx="8721054" cy="37793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299988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إقرار أفضل البدائل و تنفيذها</a:t>
          </a:r>
          <a:r>
            <a:rPr lang="ar-SA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737" y="2455745"/>
        <a:ext cx="8721054" cy="377937"/>
      </dsp:txXfrm>
    </dsp:sp>
    <dsp:sp modelId="{DD200437-979D-4181-BE6A-C9043C83267E}">
      <dsp:nvSpPr>
        <dsp:cNvPr id="0" name=""/>
        <dsp:cNvSpPr/>
      </dsp:nvSpPr>
      <dsp:spPr>
        <a:xfrm>
          <a:off x="8566103" y="2417942"/>
          <a:ext cx="387376" cy="4535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7F731-79CF-4A30-A005-D31BFEE2AC52}">
      <dsp:nvSpPr>
        <dsp:cNvPr id="0" name=""/>
        <dsp:cNvSpPr/>
      </dsp:nvSpPr>
      <dsp:spPr>
        <a:xfrm>
          <a:off x="0" y="245160"/>
          <a:ext cx="11023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7393D-7FF3-44B8-B588-98B302039B19}">
      <dsp:nvSpPr>
        <dsp:cNvPr id="0" name=""/>
        <dsp:cNvSpPr/>
      </dsp:nvSpPr>
      <dsp:spPr>
        <a:xfrm>
          <a:off x="2755899" y="9000"/>
          <a:ext cx="771652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666" tIns="0" rIns="291666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تحديد النشاطات و الواجبات التي تساعد على تحقيق الأهداف.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78956" y="32057"/>
        <a:ext cx="7670406" cy="426206"/>
      </dsp:txXfrm>
    </dsp:sp>
    <dsp:sp modelId="{EA6BE3B0-2478-42C2-897E-47F3573F649B}">
      <dsp:nvSpPr>
        <dsp:cNvPr id="0" name=""/>
        <dsp:cNvSpPr/>
      </dsp:nvSpPr>
      <dsp:spPr>
        <a:xfrm>
          <a:off x="0" y="970920"/>
          <a:ext cx="11023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572B-E0B5-4D61-8ACF-7452C142D22C}">
      <dsp:nvSpPr>
        <dsp:cNvPr id="0" name=""/>
        <dsp:cNvSpPr/>
      </dsp:nvSpPr>
      <dsp:spPr>
        <a:xfrm>
          <a:off x="2755899" y="734760"/>
          <a:ext cx="7716520" cy="47232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666" tIns="0" rIns="291666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تصنيف النشاطات و الواجبات </a:t>
          </a:r>
          <a:r>
            <a:rPr lang="ar-SA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kern="1200" dirty="0" err="1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لى</a:t>
          </a: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 وحدات عمل إدارية.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78956" y="757817"/>
        <a:ext cx="7670406" cy="426206"/>
      </dsp:txXfrm>
    </dsp:sp>
    <dsp:sp modelId="{760D1D45-DCB2-4F67-8E3F-BCF16289F17F}">
      <dsp:nvSpPr>
        <dsp:cNvPr id="0" name=""/>
        <dsp:cNvSpPr/>
      </dsp:nvSpPr>
      <dsp:spPr>
        <a:xfrm>
          <a:off x="0" y="1696680"/>
          <a:ext cx="11023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ACC79-D5EE-42DD-B722-568D2421471B}">
      <dsp:nvSpPr>
        <dsp:cNvPr id="0" name=""/>
        <dsp:cNvSpPr/>
      </dsp:nvSpPr>
      <dsp:spPr>
        <a:xfrm>
          <a:off x="2755899" y="1460520"/>
          <a:ext cx="7716520" cy="47232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666" tIns="0" rIns="291666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توزيع المهمات و المسؤوليات على الموظفين و تحديد السلطات.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78956" y="1483577"/>
        <a:ext cx="7670406" cy="426206"/>
      </dsp:txXfrm>
    </dsp:sp>
    <dsp:sp modelId="{D6103CEB-670C-4A0B-BAA0-E4A6B0FAFF26}">
      <dsp:nvSpPr>
        <dsp:cNvPr id="0" name=""/>
        <dsp:cNvSpPr/>
      </dsp:nvSpPr>
      <dsp:spPr>
        <a:xfrm>
          <a:off x="0" y="2422439"/>
          <a:ext cx="11023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541C-793D-4991-8B1B-78F632E88BB4}">
      <dsp:nvSpPr>
        <dsp:cNvPr id="0" name=""/>
        <dsp:cNvSpPr/>
      </dsp:nvSpPr>
      <dsp:spPr>
        <a:xfrm>
          <a:off x="2755899" y="2186279"/>
          <a:ext cx="7716520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666" tIns="0" rIns="291666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4- تحديد مستويات إتخاذ القرار لتحقيق عمل النظام بكفاءة عالية.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78956" y="2209336"/>
        <a:ext cx="767040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7F731-79CF-4A30-A005-D31BFEE2AC52}">
      <dsp:nvSpPr>
        <dsp:cNvPr id="0" name=""/>
        <dsp:cNvSpPr/>
      </dsp:nvSpPr>
      <dsp:spPr>
        <a:xfrm>
          <a:off x="0" y="187821"/>
          <a:ext cx="923821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7393D-7FF3-44B8-B588-98B302039B19}">
      <dsp:nvSpPr>
        <dsp:cNvPr id="0" name=""/>
        <dsp:cNvSpPr/>
      </dsp:nvSpPr>
      <dsp:spPr>
        <a:xfrm>
          <a:off x="2309554" y="25461"/>
          <a:ext cx="646675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428" tIns="0" rIns="244428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</a:t>
          </a:r>
          <a:r>
            <a:rPr lang="ar-BH" sz="2800" b="1" kern="1200" baseline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 تشخيص المشكلة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406" y="41313"/>
        <a:ext cx="6435047" cy="293016"/>
      </dsp:txXfrm>
    </dsp:sp>
    <dsp:sp modelId="{EA6BE3B0-2478-42C2-897E-47F3573F649B}">
      <dsp:nvSpPr>
        <dsp:cNvPr id="0" name=""/>
        <dsp:cNvSpPr/>
      </dsp:nvSpPr>
      <dsp:spPr>
        <a:xfrm>
          <a:off x="0" y="686782"/>
          <a:ext cx="923821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572B-E0B5-4D61-8ACF-7452C142D22C}">
      <dsp:nvSpPr>
        <dsp:cNvPr id="0" name=""/>
        <dsp:cNvSpPr/>
      </dsp:nvSpPr>
      <dsp:spPr>
        <a:xfrm>
          <a:off x="2309554" y="524422"/>
          <a:ext cx="6466751" cy="3247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428" tIns="0" rIns="244428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تحليل المشكلة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406" y="540274"/>
        <a:ext cx="6435047" cy="293016"/>
      </dsp:txXfrm>
    </dsp:sp>
    <dsp:sp modelId="{760D1D45-DCB2-4F67-8E3F-BCF16289F17F}">
      <dsp:nvSpPr>
        <dsp:cNvPr id="0" name=""/>
        <dsp:cNvSpPr/>
      </dsp:nvSpPr>
      <dsp:spPr>
        <a:xfrm>
          <a:off x="0" y="1185742"/>
          <a:ext cx="923821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ACC79-D5EE-42DD-B722-568D2421471B}">
      <dsp:nvSpPr>
        <dsp:cNvPr id="0" name=""/>
        <dsp:cNvSpPr/>
      </dsp:nvSpPr>
      <dsp:spPr>
        <a:xfrm>
          <a:off x="2309554" y="1023382"/>
          <a:ext cx="6466751" cy="3247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428" tIns="0" rIns="244428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تحديد البدائل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406" y="1039234"/>
        <a:ext cx="6435047" cy="293016"/>
      </dsp:txXfrm>
    </dsp:sp>
    <dsp:sp modelId="{D6103CEB-670C-4A0B-BAA0-E4A6B0FAFF26}">
      <dsp:nvSpPr>
        <dsp:cNvPr id="0" name=""/>
        <dsp:cNvSpPr/>
      </dsp:nvSpPr>
      <dsp:spPr>
        <a:xfrm>
          <a:off x="0" y="1684702"/>
          <a:ext cx="923821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3541C-793D-4991-8B1B-78F632E88BB4}">
      <dsp:nvSpPr>
        <dsp:cNvPr id="0" name=""/>
        <dsp:cNvSpPr/>
      </dsp:nvSpPr>
      <dsp:spPr>
        <a:xfrm>
          <a:off x="2309554" y="1522342"/>
          <a:ext cx="6466751" cy="3247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428" tIns="0" rIns="244428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4- مقارنة البدائل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406" y="1538194"/>
        <a:ext cx="6435047" cy="293016"/>
      </dsp:txXfrm>
    </dsp:sp>
    <dsp:sp modelId="{441CC7FB-927E-467A-A9EA-7DC48A5C9D2E}">
      <dsp:nvSpPr>
        <dsp:cNvPr id="0" name=""/>
        <dsp:cNvSpPr/>
      </dsp:nvSpPr>
      <dsp:spPr>
        <a:xfrm>
          <a:off x="0" y="2183662"/>
          <a:ext cx="923821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A7D4F-2505-4C11-A0D4-C42149F88908}">
      <dsp:nvSpPr>
        <dsp:cNvPr id="0" name=""/>
        <dsp:cNvSpPr/>
      </dsp:nvSpPr>
      <dsp:spPr>
        <a:xfrm>
          <a:off x="2309554" y="2021302"/>
          <a:ext cx="6466751" cy="3247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428" tIns="0" rIns="244428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5- إختيار الحل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406" y="2037154"/>
        <a:ext cx="6435047" cy="293016"/>
      </dsp:txXfrm>
    </dsp:sp>
    <dsp:sp modelId="{67C9FEEA-DFEE-4E8B-8CC4-6A347598D6E0}">
      <dsp:nvSpPr>
        <dsp:cNvPr id="0" name=""/>
        <dsp:cNvSpPr/>
      </dsp:nvSpPr>
      <dsp:spPr>
        <a:xfrm>
          <a:off x="0" y="2682622"/>
          <a:ext cx="923821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3B919-020E-4C6C-AF24-95B6C08A82FC}">
      <dsp:nvSpPr>
        <dsp:cNvPr id="0" name=""/>
        <dsp:cNvSpPr/>
      </dsp:nvSpPr>
      <dsp:spPr>
        <a:xfrm>
          <a:off x="2309554" y="2520262"/>
          <a:ext cx="6466751" cy="3247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428" tIns="0" rIns="244428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6- تنفيذ القرار</a:t>
          </a:r>
          <a:endParaRPr lang="en-GB" sz="2800" b="1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25406" y="2536114"/>
        <a:ext cx="6435047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B172D-A77C-48CE-973A-065A7ADF1C59}">
      <dsp:nvSpPr>
        <dsp:cNvPr id="0" name=""/>
        <dsp:cNvSpPr/>
      </dsp:nvSpPr>
      <dsp:spPr>
        <a:xfrm>
          <a:off x="8130090" y="266046"/>
          <a:ext cx="3259269" cy="750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إعداد معايير الأداء</a:t>
          </a:r>
          <a:endParaRPr lang="en-GB" sz="2800" b="1" kern="1200" dirty="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52079" y="288035"/>
        <a:ext cx="3215291" cy="706785"/>
      </dsp:txXfrm>
    </dsp:sp>
    <dsp:sp modelId="{347F6A59-AE7F-4057-88E9-EF3A87FB8BED}">
      <dsp:nvSpPr>
        <dsp:cNvPr id="0" name=""/>
        <dsp:cNvSpPr/>
      </dsp:nvSpPr>
      <dsp:spPr>
        <a:xfrm rot="10782677">
          <a:off x="7735695" y="495946"/>
          <a:ext cx="267988" cy="31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7816090" y="557745"/>
        <a:ext cx="187592" cy="186008"/>
      </dsp:txXfrm>
    </dsp:sp>
    <dsp:sp modelId="{78BBE2F8-4EF6-4E84-AF5B-343765673E46}">
      <dsp:nvSpPr>
        <dsp:cNvPr id="0" name=""/>
        <dsp:cNvSpPr/>
      </dsp:nvSpPr>
      <dsp:spPr>
        <a:xfrm>
          <a:off x="4365188" y="285018"/>
          <a:ext cx="3259269" cy="750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قياس الأداء</a:t>
          </a:r>
          <a:endParaRPr lang="en-GB" sz="2800" b="1" kern="1200" dirty="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87177" y="307007"/>
        <a:ext cx="3215291" cy="706785"/>
      </dsp:txXfrm>
    </dsp:sp>
    <dsp:sp modelId="{B00EB97F-C651-4FA1-B1A0-F125CD9DB513}">
      <dsp:nvSpPr>
        <dsp:cNvPr id="0" name=""/>
        <dsp:cNvSpPr/>
      </dsp:nvSpPr>
      <dsp:spPr>
        <a:xfrm rot="10800000">
          <a:off x="3975173" y="505393"/>
          <a:ext cx="265010" cy="31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054676" y="567395"/>
        <a:ext cx="185507" cy="186008"/>
      </dsp:txXfrm>
    </dsp:sp>
    <dsp:sp modelId="{34E3AF32-230E-4234-8EF8-2848AC170995}">
      <dsp:nvSpPr>
        <dsp:cNvPr id="0" name=""/>
        <dsp:cNvSpPr/>
      </dsp:nvSpPr>
      <dsp:spPr>
        <a:xfrm>
          <a:off x="5612" y="285018"/>
          <a:ext cx="3859555" cy="750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kern="1200" dirty="0"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تصحيح الإنحرافات عن المعايير</a:t>
          </a:r>
          <a:endParaRPr lang="en-GB" sz="2800" b="1" kern="1200" dirty="0">
            <a:solidFill>
              <a:schemeClr val="tx1"/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601" y="307007"/>
        <a:ext cx="3815577" cy="706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D608-ACD0-450B-8F81-F4765751E1FB}">
      <dsp:nvSpPr>
        <dsp:cNvPr id="0" name=""/>
        <dsp:cNvSpPr/>
      </dsp:nvSpPr>
      <dsp:spPr>
        <a:xfrm>
          <a:off x="0" y="271624"/>
          <a:ext cx="8467344" cy="3780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1A93-B163-430E-9F32-F11BF2E09193}">
      <dsp:nvSpPr>
        <dsp:cNvPr id="0" name=""/>
        <dsp:cNvSpPr/>
      </dsp:nvSpPr>
      <dsp:spPr>
        <a:xfrm>
          <a:off x="461622" y="50224"/>
          <a:ext cx="758235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32" tIns="0" rIns="224032" bIns="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u="none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أهمية العمل الجماعي.</a:t>
          </a:r>
          <a:endParaRPr lang="ar-BH" sz="2800" b="1" u="none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83238" y="71840"/>
        <a:ext cx="7539122" cy="399568"/>
      </dsp:txXfrm>
    </dsp:sp>
    <dsp:sp modelId="{E61758ED-B114-40D3-91B6-0ADB44261EBD}">
      <dsp:nvSpPr>
        <dsp:cNvPr id="0" name=""/>
        <dsp:cNvSpPr/>
      </dsp:nvSpPr>
      <dsp:spPr>
        <a:xfrm>
          <a:off x="0" y="952024"/>
          <a:ext cx="84673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5FAC-8130-483F-A7CB-D28E76C9ADCA}">
      <dsp:nvSpPr>
        <dsp:cNvPr id="0" name=""/>
        <dsp:cNvSpPr/>
      </dsp:nvSpPr>
      <dsp:spPr>
        <a:xfrm>
          <a:off x="419717" y="730624"/>
          <a:ext cx="7624259" cy="4428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32" tIns="0" rIns="224032" bIns="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u="none" kern="1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2- </a:t>
          </a:r>
          <a:r>
            <a:rPr lang="ar-BH" sz="2800" b="1" u="none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التأثير الايجابي في العاملين و تحفيزهم </a:t>
          </a:r>
          <a:r>
            <a:rPr lang="ar-SA" sz="2800" b="1" u="none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u="none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لى</a:t>
          </a:r>
          <a:r>
            <a:rPr lang="ar-BH" sz="2800" b="1" u="none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الاستمرار في الأداء المتميّز.</a:t>
          </a:r>
          <a:endParaRPr lang="ar-BH" sz="2800" b="1" u="none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1333" y="752240"/>
        <a:ext cx="7581027" cy="399568"/>
      </dsp:txXfrm>
    </dsp:sp>
    <dsp:sp modelId="{5C7FAD6A-9A5A-4D3F-A9EF-5A20D04C9804}">
      <dsp:nvSpPr>
        <dsp:cNvPr id="0" name=""/>
        <dsp:cNvSpPr/>
      </dsp:nvSpPr>
      <dsp:spPr>
        <a:xfrm>
          <a:off x="0" y="1632424"/>
          <a:ext cx="84673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6E97E-8098-4420-9D59-8AEB96B92FC5}">
      <dsp:nvSpPr>
        <dsp:cNvPr id="0" name=""/>
        <dsp:cNvSpPr/>
      </dsp:nvSpPr>
      <dsp:spPr>
        <a:xfrm>
          <a:off x="453443" y="1411024"/>
          <a:ext cx="7590533" cy="4428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32" tIns="0" rIns="224032" bIns="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u="none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3- توجيه جهود العاملين نحو الإنجاز و </a:t>
          </a:r>
          <a:r>
            <a:rPr lang="ar-BH" sz="2800" b="1" u="none" kern="1200">
              <a:latin typeface="Sakkal Majalla" panose="02000000000000000000" pitchFamily="2" charset="-78"/>
              <a:cs typeface="Sakkal Majalla" panose="02000000000000000000" pitchFamily="2" charset="-78"/>
            </a:rPr>
            <a:t>تشجيعهم على الابداع و الابتكار.</a:t>
          </a:r>
          <a:endParaRPr lang="ar-BH" sz="2800" b="1" u="none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059" y="1432640"/>
        <a:ext cx="7547301" cy="399568"/>
      </dsp:txXfrm>
    </dsp:sp>
    <dsp:sp modelId="{4D7D4899-8413-4994-B5F7-A5D9C173D0B1}">
      <dsp:nvSpPr>
        <dsp:cNvPr id="0" name=""/>
        <dsp:cNvSpPr/>
      </dsp:nvSpPr>
      <dsp:spPr>
        <a:xfrm>
          <a:off x="0" y="2312824"/>
          <a:ext cx="84673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8E97-9921-40FC-810C-5DB1B742435A}">
      <dsp:nvSpPr>
        <dsp:cNvPr id="0" name=""/>
        <dsp:cNvSpPr/>
      </dsp:nvSpPr>
      <dsp:spPr>
        <a:xfrm>
          <a:off x="419777" y="2091424"/>
          <a:ext cx="762419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32" tIns="0" rIns="224032" bIns="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800" b="1" u="none" kern="1200"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4- </a:t>
          </a:r>
          <a:r>
            <a:rPr lang="ar-BH" sz="2800" b="1" u="none" kern="1200">
              <a:latin typeface="Sakkal Majalla" panose="02000000000000000000" pitchFamily="2" charset="-78"/>
              <a:cs typeface="Sakkal Majalla" panose="02000000000000000000" pitchFamily="2" charset="-78"/>
            </a:rPr>
            <a:t>التغيير نحو الأفضل.</a:t>
          </a:r>
          <a:endParaRPr lang="ar-BH" sz="2800" b="1" u="none" kern="1200" dirty="0"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1393" y="2113040"/>
        <a:ext cx="758096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10/04/1443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7322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7867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7577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4929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4163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411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6333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6072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10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1043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6169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850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1135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5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8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30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32837B-96A9-4D1F-856E-BED7680F2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7" y="1409404"/>
            <a:ext cx="2439726" cy="273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4;p11">
            <a:extLst>
              <a:ext uri="{FF2B5EF4-FFF2-40B4-BE49-F238E27FC236}">
                <a16:creationId xmlns:a16="http://schemas.microsoft.com/office/drawing/2014/main" id="{53214155-14E3-4C0A-A15A-BF195504AB5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805 / 808</a:t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D2FB1-4E9F-4B41-B461-95FF3826F8F0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2" descr="https://www.netclipart.com/pp/m/69-694584_grantmasons-exists-to-bring-organisations-the-skilled-organis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7" y="4399687"/>
            <a:ext cx="2439726" cy="2265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الوظائف الإداريّة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9912096" y="1417148"/>
            <a:ext cx="1884390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2- التنظيم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3823" y="1983067"/>
            <a:ext cx="11552663" cy="56706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الوظيفة الإدارية التي تحدد النشاطات و توزع السلطة و تنشئ العلاقات بين الوظائف.</a:t>
            </a: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4240106" y="2845186"/>
            <a:ext cx="36786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مراحل التنظيم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65790770"/>
              </p:ext>
            </p:extLst>
          </p:nvPr>
        </p:nvGraphicFramePr>
        <p:xfrm>
          <a:off x="567629" y="3525520"/>
          <a:ext cx="11023600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6E788E-FFA8-4419-9EFB-8EDF55019ECA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8099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P spid="16" grpId="0" animBg="1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الوظائف الإداريّة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9912096" y="1343098"/>
            <a:ext cx="1884390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3- التوجيه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3822" y="1954454"/>
            <a:ext cx="11552663" cy="870026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الوظيفة الإدارية التي تهتم بمتابعة الموظفين و تحفيزهم و توجيههم نحو تحقيق الأهداف و تشتمل وظيفة التوجيه على مجموعة من العناصر الإدارية مثل: اتخاذ القرار، إصدار الأوامر، تحفيز الموظفين...الخ.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انظر الكتاب ص 59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4134242" y="2943393"/>
            <a:ext cx="36786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اتخاذ القرار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58686033"/>
              </p:ext>
            </p:extLst>
          </p:nvPr>
        </p:nvGraphicFramePr>
        <p:xfrm>
          <a:off x="1354456" y="3427432"/>
          <a:ext cx="9238217" cy="298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7B6919-134B-4A58-B480-4579690B1235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9610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P spid="16" grpId="0" animBg="1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الوظائف الإداريّة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9912096" y="1417148"/>
            <a:ext cx="1884390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4- الرقابة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3823" y="1983067"/>
            <a:ext cx="11552663" cy="56706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الوظيفة الإدارية التي تهتم بمراقبة أداء المنظمة و التأكد من تحقيق الأهداف المرجوة.</a:t>
            </a: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4345970" y="3091407"/>
            <a:ext cx="36786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خطوات العملية الرقابية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7680229"/>
              </p:ext>
            </p:extLst>
          </p:nvPr>
        </p:nvGraphicFramePr>
        <p:xfrm>
          <a:off x="386081" y="3769360"/>
          <a:ext cx="11389360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2269B9-B367-4EB3-9334-DA1FCCB3086D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9168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P spid="16" grpId="0" animBg="1"/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2" y="2301282"/>
            <a:ext cx="11110035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أهمية القيادة في المشروعات الصغيرة؟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7E596-616F-4862-9347-D4CBAADE075A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11" name="Picture 2" descr="School 20 Free Stock Photo - Public Domain Pictures">
            <a:extLst>
              <a:ext uri="{FF2B5EF4-FFF2-40B4-BE49-F238E27FC236}">
                <a16:creationId xmlns:a16="http://schemas.microsoft.com/office/drawing/2014/main" id="{4666E518-689E-4C28-8714-F44DA013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82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أهمية القيادة في المشروعات الصغيرة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10275810" y="2052041"/>
            <a:ext cx="1520676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القيادة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3097" y="2611005"/>
            <a:ext cx="11552663" cy="46159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على التأثير في سلوك ال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خرين و توجيههم نحو إنجاز أهداف مُحددة.</a:t>
            </a: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3097" y="1488843"/>
            <a:ext cx="11552663" cy="567067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تُعد القيادة القلب النابض للمشروعات الصغيرة، فالقائد يقود المشروع نحو تحقيق الأهداف.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Left Arrow Callout 1"/>
          <p:cNvSpPr/>
          <p:nvPr/>
        </p:nvSpPr>
        <p:spPr>
          <a:xfrm>
            <a:off x="8833104" y="3931920"/>
            <a:ext cx="3022656" cy="2276856"/>
          </a:xfrm>
          <a:prstGeom prst="leftArrowCallout">
            <a:avLst>
              <a:gd name="adj1" fmla="val 44715"/>
              <a:gd name="adj2" fmla="val 35727"/>
              <a:gd name="adj3" fmla="val 25000"/>
              <a:gd name="adj4" fmla="val 58048"/>
            </a:avLst>
          </a:prstGeom>
          <a:solidFill>
            <a:srgbClr val="FFE0D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من الأسباب التي تدعو إلى وجود قائد:</a:t>
            </a:r>
            <a:endParaRPr lang="en-GB" sz="2800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graphicFrame>
        <p:nvGraphicFramePr>
          <p:cNvPr id="1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995205"/>
              </p:ext>
            </p:extLst>
          </p:nvPr>
        </p:nvGraphicFramePr>
        <p:xfrm>
          <a:off x="303097" y="3627696"/>
          <a:ext cx="8467344" cy="274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1500EA-4E83-4DB8-B36A-3CED0D547DFD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1320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P spid="9" grpId="0" animBg="1"/>
      <p:bldP spid="2" grpId="0" animBg="1"/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أهمية القيادة في المشروعات الصغيرة</a:t>
            </a: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10275810" y="1459786"/>
            <a:ext cx="1520676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القائد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3097" y="2050855"/>
            <a:ext cx="11552663" cy="796877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indent="-384048" algn="r">
              <a:buNone/>
              <a:defRPr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الشخص الذي تتوافر لديه القدرة على التأثير في سلوك الآخرين وقيادتهم نحو الأهداف المشتركة بغض النظر عن المركز الذي يشغله.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itle 9"/>
          <p:cNvSpPr txBox="1">
            <a:spLocks/>
          </p:cNvSpPr>
          <p:nvPr/>
        </p:nvSpPr>
        <p:spPr bwMode="auto">
          <a:xfrm>
            <a:off x="8867955" y="4171021"/>
            <a:ext cx="2928531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القيادة الإدارية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3097" y="4827591"/>
            <a:ext cx="11552663" cy="796877"/>
          </a:xfrm>
          <a:prstGeom prst="rect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 rtl="1">
              <a:buNone/>
              <a:defRPr/>
            </a:pPr>
            <a:r>
              <a:rPr lang="ar-BH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الذي يمارسه القائد ال</a:t>
            </a: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داري في مجال اتخاذ القرار  و  إصدار الأوامر  و الإشراف ال</a:t>
            </a: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داري على ال</a:t>
            </a: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خرين باستعمال السلطة الرسمية</a:t>
            </a: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وعن طريق </a:t>
            </a:r>
            <a:r>
              <a:rPr lang="ar-BH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التأثير  و الاستمالة بقصد تحقيق هدف معين.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6EEB7-099E-4B39-9CBD-E10CE0BCE94F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5122" name="Picture 2" descr="Men Group Leader - Free vector graphic on Pixabay">
            <a:extLst>
              <a:ext uri="{FF2B5EF4-FFF2-40B4-BE49-F238E27FC236}">
                <a16:creationId xmlns:a16="http://schemas.microsoft.com/office/drawing/2014/main" id="{C569A569-92B9-4AB2-82DE-C52BAF77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3" y="2493034"/>
            <a:ext cx="3416425" cy="23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الصفات القيادية والإدارية لرائد الأعمال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00A10-A0B3-40A4-96F9-2D0F59F4D568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grpSp>
        <p:nvGrpSpPr>
          <p:cNvPr id="15" name="Ellipse 256">
            <a:extLst>
              <a:ext uri="{FF2B5EF4-FFF2-40B4-BE49-F238E27FC236}">
                <a16:creationId xmlns:a16="http://schemas.microsoft.com/office/drawing/2014/main" id="{27205466-CD2C-4A2C-AA0D-B95910D26FB3}"/>
              </a:ext>
            </a:extLst>
          </p:cNvPr>
          <p:cNvGrpSpPr>
            <a:grpSpLocks/>
          </p:cNvGrpSpPr>
          <p:nvPr/>
        </p:nvGrpSpPr>
        <p:grpSpPr bwMode="auto">
          <a:xfrm>
            <a:off x="3859228" y="5871622"/>
            <a:ext cx="4427537" cy="647824"/>
            <a:chOff x="4712208" y="4803648"/>
            <a:chExt cx="2822448" cy="621792"/>
          </a:xfrm>
        </p:grpSpPr>
        <p:pic>
          <p:nvPicPr>
            <p:cNvPr id="16" name="Ellipse 256">
              <a:extLst>
                <a:ext uri="{FF2B5EF4-FFF2-40B4-BE49-F238E27FC236}">
                  <a16:creationId xmlns:a16="http://schemas.microsoft.com/office/drawing/2014/main" id="{10FBD294-2473-421A-89D9-F457703468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69">
              <a:extLst>
                <a:ext uri="{FF2B5EF4-FFF2-40B4-BE49-F238E27FC236}">
                  <a16:creationId xmlns:a16="http://schemas.microsoft.com/office/drawing/2014/main" id="{149803A4-B155-494E-A7DB-13035B235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8" name="Freeform 36">
            <a:extLst>
              <a:ext uri="{FF2B5EF4-FFF2-40B4-BE49-F238E27FC236}">
                <a16:creationId xmlns:a16="http://schemas.microsoft.com/office/drawing/2014/main" id="{605D03CB-315E-4D78-BF24-CF3C7A25DE30}"/>
              </a:ext>
            </a:extLst>
          </p:cNvPr>
          <p:cNvSpPr>
            <a:spLocks/>
          </p:cNvSpPr>
          <p:nvPr/>
        </p:nvSpPr>
        <p:spPr bwMode="auto">
          <a:xfrm>
            <a:off x="6098396" y="1537427"/>
            <a:ext cx="1539875" cy="1626932"/>
          </a:xfrm>
          <a:custGeom>
            <a:avLst/>
            <a:gdLst>
              <a:gd name="connsiteX0" fmla="*/ 0 w 1539875"/>
              <a:gd name="connsiteY0" fmla="*/ 0 h 1626932"/>
              <a:gd name="connsiteX1" fmla="*/ 108006 w 1539875"/>
              <a:gd name="connsiteY1" fmla="*/ 3175 h 1626932"/>
              <a:gd name="connsiteX2" fmla="*/ 214423 w 1539875"/>
              <a:gd name="connsiteY2" fmla="*/ 11113 h 1626932"/>
              <a:gd name="connsiteX3" fmla="*/ 321635 w 1539875"/>
              <a:gd name="connsiteY3" fmla="*/ 24606 h 1626932"/>
              <a:gd name="connsiteX4" fmla="*/ 426464 w 1539875"/>
              <a:gd name="connsiteY4" fmla="*/ 42863 h 1626932"/>
              <a:gd name="connsiteX5" fmla="*/ 530499 w 1539875"/>
              <a:gd name="connsiteY5" fmla="*/ 65881 h 1626932"/>
              <a:gd name="connsiteX6" fmla="*/ 632945 w 1539875"/>
              <a:gd name="connsiteY6" fmla="*/ 94456 h 1626932"/>
              <a:gd name="connsiteX7" fmla="*/ 733009 w 1539875"/>
              <a:gd name="connsiteY7" fmla="*/ 128588 h 1626932"/>
              <a:gd name="connsiteX8" fmla="*/ 832279 w 1539875"/>
              <a:gd name="connsiteY8" fmla="*/ 166688 h 1626932"/>
              <a:gd name="connsiteX9" fmla="*/ 929961 w 1539875"/>
              <a:gd name="connsiteY9" fmla="*/ 208756 h 1626932"/>
              <a:gd name="connsiteX10" fmla="*/ 1024466 w 1539875"/>
              <a:gd name="connsiteY10" fmla="*/ 256381 h 1626932"/>
              <a:gd name="connsiteX11" fmla="*/ 1117382 w 1539875"/>
              <a:gd name="connsiteY11" fmla="*/ 309563 h 1626932"/>
              <a:gd name="connsiteX12" fmla="*/ 1207122 w 1539875"/>
              <a:gd name="connsiteY12" fmla="*/ 365919 h 1626932"/>
              <a:gd name="connsiteX13" fmla="*/ 1294480 w 1539875"/>
              <a:gd name="connsiteY13" fmla="*/ 427038 h 1626932"/>
              <a:gd name="connsiteX14" fmla="*/ 1379455 w 1539875"/>
              <a:gd name="connsiteY14" fmla="*/ 492919 h 1626932"/>
              <a:gd name="connsiteX15" fmla="*/ 1460459 w 1539875"/>
              <a:gd name="connsiteY15" fmla="*/ 564356 h 1626932"/>
              <a:gd name="connsiteX16" fmla="*/ 1539875 w 1539875"/>
              <a:gd name="connsiteY16" fmla="*/ 637381 h 1626932"/>
              <a:gd name="connsiteX17" fmla="*/ 549815 w 1539875"/>
              <a:gd name="connsiteY17" fmla="*/ 1626932 h 1626932"/>
              <a:gd name="connsiteX18" fmla="*/ 271593 w 1539875"/>
              <a:gd name="connsiteY18" fmla="*/ 1497163 h 1626932"/>
              <a:gd name="connsiteX19" fmla="*/ 0 w 1539875"/>
              <a:gd name="connsiteY19" fmla="*/ 1382474 h 16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9875" h="1626932">
                <a:moveTo>
                  <a:pt x="0" y="0"/>
                </a:moveTo>
                <a:lnTo>
                  <a:pt x="108006" y="3175"/>
                </a:lnTo>
                <a:lnTo>
                  <a:pt x="214423" y="11113"/>
                </a:lnTo>
                <a:lnTo>
                  <a:pt x="321635" y="24606"/>
                </a:lnTo>
                <a:lnTo>
                  <a:pt x="426464" y="42863"/>
                </a:lnTo>
                <a:lnTo>
                  <a:pt x="530499" y="65881"/>
                </a:lnTo>
                <a:lnTo>
                  <a:pt x="632945" y="94456"/>
                </a:lnTo>
                <a:lnTo>
                  <a:pt x="733009" y="128588"/>
                </a:lnTo>
                <a:lnTo>
                  <a:pt x="832279" y="166688"/>
                </a:lnTo>
                <a:lnTo>
                  <a:pt x="929961" y="208756"/>
                </a:lnTo>
                <a:lnTo>
                  <a:pt x="1024466" y="256381"/>
                </a:lnTo>
                <a:lnTo>
                  <a:pt x="1117382" y="309563"/>
                </a:lnTo>
                <a:lnTo>
                  <a:pt x="1207122" y="365919"/>
                </a:lnTo>
                <a:lnTo>
                  <a:pt x="1294480" y="427038"/>
                </a:lnTo>
                <a:lnTo>
                  <a:pt x="1379455" y="492919"/>
                </a:lnTo>
                <a:lnTo>
                  <a:pt x="1460459" y="564356"/>
                </a:lnTo>
                <a:lnTo>
                  <a:pt x="1539875" y="637381"/>
                </a:lnTo>
                <a:lnTo>
                  <a:pt x="549815" y="1626932"/>
                </a:lnTo>
                <a:lnTo>
                  <a:pt x="271593" y="1497163"/>
                </a:lnTo>
                <a:lnTo>
                  <a:pt x="0" y="1382474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0699FB63-1650-4FD8-A656-15ED7DD0E55D}"/>
              </a:ext>
            </a:extLst>
          </p:cNvPr>
          <p:cNvSpPr>
            <a:spLocks/>
          </p:cNvSpPr>
          <p:nvPr/>
        </p:nvSpPr>
        <p:spPr bwMode="auto">
          <a:xfrm>
            <a:off x="6683858" y="2210527"/>
            <a:ext cx="1625926" cy="1538288"/>
          </a:xfrm>
          <a:custGeom>
            <a:avLst/>
            <a:gdLst>
              <a:gd name="connsiteX0" fmla="*/ 988545 w 1625926"/>
              <a:gd name="connsiteY0" fmla="*/ 0 h 1538288"/>
              <a:gd name="connsiteX1" fmla="*/ 1063157 w 1625926"/>
              <a:gd name="connsiteY1" fmla="*/ 79334 h 1538288"/>
              <a:gd name="connsiteX2" fmla="*/ 1133801 w 1625926"/>
              <a:gd name="connsiteY2" fmla="*/ 160255 h 1538288"/>
              <a:gd name="connsiteX3" fmla="*/ 1198889 w 1625926"/>
              <a:gd name="connsiteY3" fmla="*/ 245142 h 1538288"/>
              <a:gd name="connsiteX4" fmla="*/ 1260007 w 1625926"/>
              <a:gd name="connsiteY4" fmla="*/ 332410 h 1538288"/>
              <a:gd name="connsiteX5" fmla="*/ 1316364 w 1625926"/>
              <a:gd name="connsiteY5" fmla="*/ 422057 h 1538288"/>
              <a:gd name="connsiteX6" fmla="*/ 1369545 w 1625926"/>
              <a:gd name="connsiteY6" fmla="*/ 514878 h 1538288"/>
              <a:gd name="connsiteX7" fmla="*/ 1417170 w 1625926"/>
              <a:gd name="connsiteY7" fmla="*/ 609286 h 1538288"/>
              <a:gd name="connsiteX8" fmla="*/ 1460032 w 1625926"/>
              <a:gd name="connsiteY8" fmla="*/ 706867 h 1538288"/>
              <a:gd name="connsiteX9" fmla="*/ 1498132 w 1625926"/>
              <a:gd name="connsiteY9" fmla="*/ 806035 h 1538288"/>
              <a:gd name="connsiteX10" fmla="*/ 1531470 w 1625926"/>
              <a:gd name="connsiteY10" fmla="*/ 906789 h 1538288"/>
              <a:gd name="connsiteX11" fmla="*/ 1560045 w 1625926"/>
              <a:gd name="connsiteY11" fmla="*/ 1008336 h 1538288"/>
              <a:gd name="connsiteX12" fmla="*/ 1583064 w 1625926"/>
              <a:gd name="connsiteY12" fmla="*/ 1112264 h 1538288"/>
              <a:gd name="connsiteX13" fmla="*/ 1601320 w 1625926"/>
              <a:gd name="connsiteY13" fmla="*/ 1216985 h 1538288"/>
              <a:gd name="connsiteX14" fmla="*/ 1614814 w 1625926"/>
              <a:gd name="connsiteY14" fmla="*/ 1324086 h 1538288"/>
              <a:gd name="connsiteX15" fmla="*/ 1622751 w 1625926"/>
              <a:gd name="connsiteY15" fmla="*/ 1430394 h 1538288"/>
              <a:gd name="connsiteX16" fmla="*/ 1625926 w 1625926"/>
              <a:gd name="connsiteY16" fmla="*/ 1538288 h 1538288"/>
              <a:gd name="connsiteX17" fmla="*/ 215029 w 1625926"/>
              <a:gd name="connsiteY17" fmla="*/ 1538288 h 1538288"/>
              <a:gd name="connsiteX18" fmla="*/ 111704 w 1625926"/>
              <a:gd name="connsiteY18" fmla="*/ 1263033 h 1538288"/>
              <a:gd name="connsiteX19" fmla="*/ 0 w 1625926"/>
              <a:gd name="connsiteY19" fmla="*/ 988035 h 153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26" h="1538288">
                <a:moveTo>
                  <a:pt x="988545" y="0"/>
                </a:moveTo>
                <a:lnTo>
                  <a:pt x="1063157" y="79334"/>
                </a:lnTo>
                <a:lnTo>
                  <a:pt x="1133801" y="160255"/>
                </a:lnTo>
                <a:lnTo>
                  <a:pt x="1198889" y="245142"/>
                </a:lnTo>
                <a:lnTo>
                  <a:pt x="1260007" y="332410"/>
                </a:lnTo>
                <a:lnTo>
                  <a:pt x="1316364" y="422057"/>
                </a:lnTo>
                <a:lnTo>
                  <a:pt x="1369545" y="514878"/>
                </a:lnTo>
                <a:lnTo>
                  <a:pt x="1417170" y="609286"/>
                </a:lnTo>
                <a:lnTo>
                  <a:pt x="1460032" y="706867"/>
                </a:lnTo>
                <a:lnTo>
                  <a:pt x="1498132" y="806035"/>
                </a:lnTo>
                <a:lnTo>
                  <a:pt x="1531470" y="906789"/>
                </a:lnTo>
                <a:lnTo>
                  <a:pt x="1560045" y="1008336"/>
                </a:lnTo>
                <a:lnTo>
                  <a:pt x="1583064" y="1112264"/>
                </a:lnTo>
                <a:lnTo>
                  <a:pt x="1601320" y="1216985"/>
                </a:lnTo>
                <a:lnTo>
                  <a:pt x="1614814" y="1324086"/>
                </a:lnTo>
                <a:lnTo>
                  <a:pt x="1622751" y="1430394"/>
                </a:lnTo>
                <a:lnTo>
                  <a:pt x="1625926" y="1538288"/>
                </a:lnTo>
                <a:lnTo>
                  <a:pt x="215029" y="1538288"/>
                </a:lnTo>
                <a:lnTo>
                  <a:pt x="111704" y="1263033"/>
                </a:lnTo>
                <a:lnTo>
                  <a:pt x="0" y="988035"/>
                </a:lnTo>
                <a:close/>
              </a:path>
            </a:pathLst>
          </a:custGeom>
          <a:solidFill>
            <a:srgbClr val="EA96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Freeform 61">
            <a:extLst>
              <a:ext uri="{FF2B5EF4-FFF2-40B4-BE49-F238E27FC236}">
                <a16:creationId xmlns:a16="http://schemas.microsoft.com/office/drawing/2014/main" id="{C1C616D7-A83E-40A0-8D75-E54E7EC77ADF}"/>
              </a:ext>
            </a:extLst>
          </p:cNvPr>
          <p:cNvSpPr>
            <a:spLocks/>
          </p:cNvSpPr>
          <p:nvPr/>
        </p:nvSpPr>
        <p:spPr bwMode="auto">
          <a:xfrm>
            <a:off x="6700913" y="3799614"/>
            <a:ext cx="1608871" cy="1536700"/>
          </a:xfrm>
          <a:custGeom>
            <a:avLst/>
            <a:gdLst>
              <a:gd name="connsiteX0" fmla="*/ 208118 w 1608871"/>
              <a:gd name="connsiteY0" fmla="*/ 0 h 1536700"/>
              <a:gd name="connsiteX1" fmla="*/ 1608871 w 1608871"/>
              <a:gd name="connsiteY1" fmla="*/ 0 h 1536700"/>
              <a:gd name="connsiteX2" fmla="*/ 1605696 w 1608871"/>
              <a:gd name="connsiteY2" fmla="*/ 107894 h 1536700"/>
              <a:gd name="connsiteX3" fmla="*/ 1597759 w 1608871"/>
              <a:gd name="connsiteY3" fmla="*/ 214202 h 1536700"/>
              <a:gd name="connsiteX4" fmla="*/ 1584265 w 1608871"/>
              <a:gd name="connsiteY4" fmla="*/ 321303 h 1536700"/>
              <a:gd name="connsiteX5" fmla="*/ 1566009 w 1608871"/>
              <a:gd name="connsiteY5" fmla="*/ 426024 h 1536700"/>
              <a:gd name="connsiteX6" fmla="*/ 1542990 w 1608871"/>
              <a:gd name="connsiteY6" fmla="*/ 529951 h 1536700"/>
              <a:gd name="connsiteX7" fmla="*/ 1514415 w 1608871"/>
              <a:gd name="connsiteY7" fmla="*/ 631499 h 1536700"/>
              <a:gd name="connsiteX8" fmla="*/ 1481077 w 1608871"/>
              <a:gd name="connsiteY8" fmla="*/ 732253 h 1536700"/>
              <a:gd name="connsiteX9" fmla="*/ 1442977 w 1608871"/>
              <a:gd name="connsiteY9" fmla="*/ 831421 h 1536700"/>
              <a:gd name="connsiteX10" fmla="*/ 1400115 w 1608871"/>
              <a:gd name="connsiteY10" fmla="*/ 929002 h 1536700"/>
              <a:gd name="connsiteX11" fmla="*/ 1352490 w 1608871"/>
              <a:gd name="connsiteY11" fmla="*/ 1023409 h 1536700"/>
              <a:gd name="connsiteX12" fmla="*/ 1299309 w 1608871"/>
              <a:gd name="connsiteY12" fmla="*/ 1116230 h 1536700"/>
              <a:gd name="connsiteX13" fmla="*/ 1242952 w 1608871"/>
              <a:gd name="connsiteY13" fmla="*/ 1205877 h 1536700"/>
              <a:gd name="connsiteX14" fmla="*/ 1181834 w 1608871"/>
              <a:gd name="connsiteY14" fmla="*/ 1293145 h 1536700"/>
              <a:gd name="connsiteX15" fmla="*/ 1116746 w 1608871"/>
              <a:gd name="connsiteY15" fmla="*/ 1378032 h 1536700"/>
              <a:gd name="connsiteX16" fmla="*/ 1046102 w 1608871"/>
              <a:gd name="connsiteY16" fmla="*/ 1458953 h 1536700"/>
              <a:gd name="connsiteX17" fmla="*/ 971490 w 1608871"/>
              <a:gd name="connsiteY17" fmla="*/ 1536700 h 1536700"/>
              <a:gd name="connsiteX18" fmla="*/ 0 w 1608871"/>
              <a:gd name="connsiteY18" fmla="*/ 566714 h 1536700"/>
              <a:gd name="connsiteX19" fmla="*/ 100027 w 1608871"/>
              <a:gd name="connsiteY19" fmla="*/ 3024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8871" h="1536700">
                <a:moveTo>
                  <a:pt x="208118" y="0"/>
                </a:moveTo>
                <a:lnTo>
                  <a:pt x="1608871" y="0"/>
                </a:lnTo>
                <a:lnTo>
                  <a:pt x="1605696" y="107894"/>
                </a:lnTo>
                <a:lnTo>
                  <a:pt x="1597759" y="214202"/>
                </a:lnTo>
                <a:lnTo>
                  <a:pt x="1584265" y="321303"/>
                </a:lnTo>
                <a:lnTo>
                  <a:pt x="1566009" y="426024"/>
                </a:lnTo>
                <a:lnTo>
                  <a:pt x="1542990" y="529951"/>
                </a:lnTo>
                <a:lnTo>
                  <a:pt x="1514415" y="631499"/>
                </a:lnTo>
                <a:lnTo>
                  <a:pt x="1481077" y="732253"/>
                </a:lnTo>
                <a:lnTo>
                  <a:pt x="1442977" y="831421"/>
                </a:lnTo>
                <a:lnTo>
                  <a:pt x="1400115" y="929002"/>
                </a:lnTo>
                <a:lnTo>
                  <a:pt x="1352490" y="1023409"/>
                </a:lnTo>
                <a:lnTo>
                  <a:pt x="1299309" y="1116230"/>
                </a:lnTo>
                <a:lnTo>
                  <a:pt x="1242952" y="1205877"/>
                </a:lnTo>
                <a:lnTo>
                  <a:pt x="1181834" y="1293145"/>
                </a:lnTo>
                <a:lnTo>
                  <a:pt x="1116746" y="1378032"/>
                </a:lnTo>
                <a:lnTo>
                  <a:pt x="1046102" y="1458953"/>
                </a:lnTo>
                <a:lnTo>
                  <a:pt x="971490" y="1536700"/>
                </a:lnTo>
                <a:lnTo>
                  <a:pt x="0" y="566714"/>
                </a:lnTo>
                <a:lnTo>
                  <a:pt x="100027" y="302400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6D14028B-36ED-461D-8615-3E5879482600}"/>
              </a:ext>
            </a:extLst>
          </p:cNvPr>
          <p:cNvSpPr>
            <a:spLocks/>
          </p:cNvSpPr>
          <p:nvPr/>
        </p:nvSpPr>
        <p:spPr bwMode="auto">
          <a:xfrm>
            <a:off x="6098396" y="4406445"/>
            <a:ext cx="1539875" cy="1604557"/>
          </a:xfrm>
          <a:custGeom>
            <a:avLst/>
            <a:gdLst>
              <a:gd name="connsiteX0" fmla="*/ 572201 w 1539875"/>
              <a:gd name="connsiteY0" fmla="*/ 0 h 1604557"/>
              <a:gd name="connsiteX1" fmla="*/ 1539875 w 1539875"/>
              <a:gd name="connsiteY1" fmla="*/ 967176 h 1604557"/>
              <a:gd name="connsiteX2" fmla="*/ 1460459 w 1539875"/>
              <a:gd name="connsiteY2" fmla="*/ 1040201 h 1604557"/>
              <a:gd name="connsiteX3" fmla="*/ 1379455 w 1539875"/>
              <a:gd name="connsiteY3" fmla="*/ 1110845 h 1604557"/>
              <a:gd name="connsiteX4" fmla="*/ 1294480 w 1539875"/>
              <a:gd name="connsiteY4" fmla="*/ 1177520 h 1604557"/>
              <a:gd name="connsiteX5" fmla="*/ 1207122 w 1539875"/>
              <a:gd name="connsiteY5" fmla="*/ 1238638 h 1604557"/>
              <a:gd name="connsiteX6" fmla="*/ 1117382 w 1539875"/>
              <a:gd name="connsiteY6" fmla="*/ 1294995 h 1604557"/>
              <a:gd name="connsiteX7" fmla="*/ 1024466 w 1539875"/>
              <a:gd name="connsiteY7" fmla="*/ 1348176 h 1604557"/>
              <a:gd name="connsiteX8" fmla="*/ 929961 w 1539875"/>
              <a:gd name="connsiteY8" fmla="*/ 1395801 h 1604557"/>
              <a:gd name="connsiteX9" fmla="*/ 832279 w 1539875"/>
              <a:gd name="connsiteY9" fmla="*/ 1437870 h 1604557"/>
              <a:gd name="connsiteX10" fmla="*/ 733009 w 1539875"/>
              <a:gd name="connsiteY10" fmla="*/ 1475970 h 1604557"/>
              <a:gd name="connsiteX11" fmla="*/ 632945 w 1539875"/>
              <a:gd name="connsiteY11" fmla="*/ 1510101 h 1604557"/>
              <a:gd name="connsiteX12" fmla="*/ 530499 w 1539875"/>
              <a:gd name="connsiteY12" fmla="*/ 1538676 h 1604557"/>
              <a:gd name="connsiteX13" fmla="*/ 426464 w 1539875"/>
              <a:gd name="connsiteY13" fmla="*/ 1561695 h 1604557"/>
              <a:gd name="connsiteX14" fmla="*/ 321635 w 1539875"/>
              <a:gd name="connsiteY14" fmla="*/ 1579951 h 1604557"/>
              <a:gd name="connsiteX15" fmla="*/ 214423 w 1539875"/>
              <a:gd name="connsiteY15" fmla="*/ 1593445 h 1604557"/>
              <a:gd name="connsiteX16" fmla="*/ 108006 w 1539875"/>
              <a:gd name="connsiteY16" fmla="*/ 1601382 h 1604557"/>
              <a:gd name="connsiteX17" fmla="*/ 0 w 1539875"/>
              <a:gd name="connsiteY17" fmla="*/ 1604557 h 1604557"/>
              <a:gd name="connsiteX18" fmla="*/ 0 w 1539875"/>
              <a:gd name="connsiteY18" fmla="*/ 247158 h 1604557"/>
              <a:gd name="connsiteX19" fmla="*/ 271593 w 1539875"/>
              <a:gd name="connsiteY19" fmla="*/ 128925 h 16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9875" h="1604557">
                <a:moveTo>
                  <a:pt x="572201" y="0"/>
                </a:moveTo>
                <a:lnTo>
                  <a:pt x="1539875" y="967176"/>
                </a:lnTo>
                <a:lnTo>
                  <a:pt x="1460459" y="1040201"/>
                </a:lnTo>
                <a:lnTo>
                  <a:pt x="1379455" y="1110845"/>
                </a:lnTo>
                <a:lnTo>
                  <a:pt x="1294480" y="1177520"/>
                </a:lnTo>
                <a:lnTo>
                  <a:pt x="1207122" y="1238638"/>
                </a:lnTo>
                <a:lnTo>
                  <a:pt x="1117382" y="1294995"/>
                </a:lnTo>
                <a:lnTo>
                  <a:pt x="1024466" y="1348176"/>
                </a:lnTo>
                <a:lnTo>
                  <a:pt x="929961" y="1395801"/>
                </a:lnTo>
                <a:lnTo>
                  <a:pt x="832279" y="1437870"/>
                </a:lnTo>
                <a:lnTo>
                  <a:pt x="733009" y="1475970"/>
                </a:lnTo>
                <a:lnTo>
                  <a:pt x="632945" y="1510101"/>
                </a:lnTo>
                <a:lnTo>
                  <a:pt x="530499" y="1538676"/>
                </a:lnTo>
                <a:lnTo>
                  <a:pt x="426464" y="1561695"/>
                </a:lnTo>
                <a:lnTo>
                  <a:pt x="321635" y="1579951"/>
                </a:lnTo>
                <a:lnTo>
                  <a:pt x="214423" y="1593445"/>
                </a:lnTo>
                <a:lnTo>
                  <a:pt x="108006" y="1601382"/>
                </a:lnTo>
                <a:lnTo>
                  <a:pt x="0" y="1604557"/>
                </a:lnTo>
                <a:lnTo>
                  <a:pt x="0" y="247158"/>
                </a:lnTo>
                <a:lnTo>
                  <a:pt x="271593" y="128925"/>
                </a:lnTo>
                <a:close/>
              </a:path>
            </a:pathLst>
          </a:custGeom>
          <a:solidFill>
            <a:srgbClr val="74C1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63">
            <a:extLst>
              <a:ext uri="{FF2B5EF4-FFF2-40B4-BE49-F238E27FC236}">
                <a16:creationId xmlns:a16="http://schemas.microsoft.com/office/drawing/2014/main" id="{B7643036-0B8B-48CF-B0E4-FD18CE561656}"/>
              </a:ext>
            </a:extLst>
          </p:cNvPr>
          <p:cNvSpPr>
            <a:spLocks/>
          </p:cNvSpPr>
          <p:nvPr/>
        </p:nvSpPr>
        <p:spPr bwMode="auto">
          <a:xfrm>
            <a:off x="4509309" y="4399770"/>
            <a:ext cx="1538288" cy="1611232"/>
          </a:xfrm>
          <a:custGeom>
            <a:avLst/>
            <a:gdLst>
              <a:gd name="connsiteX0" fmla="*/ 973348 w 1538288"/>
              <a:gd name="connsiteY0" fmla="*/ 0 h 1611232"/>
              <a:gd name="connsiteX1" fmla="*/ 1266693 w 1538288"/>
              <a:gd name="connsiteY1" fmla="*/ 135600 h 1611232"/>
              <a:gd name="connsiteX2" fmla="*/ 1538288 w 1538288"/>
              <a:gd name="connsiteY2" fmla="*/ 252901 h 1611232"/>
              <a:gd name="connsiteX3" fmla="*/ 1538288 w 1538288"/>
              <a:gd name="connsiteY3" fmla="*/ 1611232 h 1611232"/>
              <a:gd name="connsiteX4" fmla="*/ 1430282 w 1538288"/>
              <a:gd name="connsiteY4" fmla="*/ 1608057 h 1611232"/>
              <a:gd name="connsiteX5" fmla="*/ 1323865 w 1538288"/>
              <a:gd name="connsiteY5" fmla="*/ 1600120 h 1611232"/>
              <a:gd name="connsiteX6" fmla="*/ 1216653 w 1538288"/>
              <a:gd name="connsiteY6" fmla="*/ 1586626 h 1611232"/>
              <a:gd name="connsiteX7" fmla="*/ 1111824 w 1538288"/>
              <a:gd name="connsiteY7" fmla="*/ 1568370 h 1611232"/>
              <a:gd name="connsiteX8" fmla="*/ 1007789 w 1538288"/>
              <a:gd name="connsiteY8" fmla="*/ 1545351 h 1611232"/>
              <a:gd name="connsiteX9" fmla="*/ 905343 w 1538288"/>
              <a:gd name="connsiteY9" fmla="*/ 1516776 h 1611232"/>
              <a:gd name="connsiteX10" fmla="*/ 805278 w 1538288"/>
              <a:gd name="connsiteY10" fmla="*/ 1482645 h 1611232"/>
              <a:gd name="connsiteX11" fmla="*/ 706008 w 1538288"/>
              <a:gd name="connsiteY11" fmla="*/ 1444545 h 1611232"/>
              <a:gd name="connsiteX12" fmla="*/ 608327 w 1538288"/>
              <a:gd name="connsiteY12" fmla="*/ 1402476 h 1611232"/>
              <a:gd name="connsiteX13" fmla="*/ 513822 w 1538288"/>
              <a:gd name="connsiteY13" fmla="*/ 1354851 h 1611232"/>
              <a:gd name="connsiteX14" fmla="*/ 420905 w 1538288"/>
              <a:gd name="connsiteY14" fmla="*/ 1301670 h 1611232"/>
              <a:gd name="connsiteX15" fmla="*/ 331165 w 1538288"/>
              <a:gd name="connsiteY15" fmla="*/ 1245313 h 1611232"/>
              <a:gd name="connsiteX16" fmla="*/ 243807 w 1538288"/>
              <a:gd name="connsiteY16" fmla="*/ 1184195 h 1611232"/>
              <a:gd name="connsiteX17" fmla="*/ 158832 w 1538288"/>
              <a:gd name="connsiteY17" fmla="*/ 1117520 h 1611232"/>
              <a:gd name="connsiteX18" fmla="*/ 77828 w 1538288"/>
              <a:gd name="connsiteY18" fmla="*/ 1046876 h 1611232"/>
              <a:gd name="connsiteX19" fmla="*/ 0 w 1538288"/>
              <a:gd name="connsiteY19" fmla="*/ 973851 h 16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8288" h="1611232">
                <a:moveTo>
                  <a:pt x="973348" y="0"/>
                </a:moveTo>
                <a:lnTo>
                  <a:pt x="1266693" y="135600"/>
                </a:lnTo>
                <a:lnTo>
                  <a:pt x="1538288" y="252901"/>
                </a:lnTo>
                <a:lnTo>
                  <a:pt x="1538288" y="1611232"/>
                </a:lnTo>
                <a:lnTo>
                  <a:pt x="1430282" y="1608057"/>
                </a:lnTo>
                <a:lnTo>
                  <a:pt x="1323865" y="1600120"/>
                </a:lnTo>
                <a:lnTo>
                  <a:pt x="1216653" y="1586626"/>
                </a:lnTo>
                <a:lnTo>
                  <a:pt x="1111824" y="1568370"/>
                </a:lnTo>
                <a:lnTo>
                  <a:pt x="1007789" y="1545351"/>
                </a:lnTo>
                <a:lnTo>
                  <a:pt x="905343" y="1516776"/>
                </a:lnTo>
                <a:lnTo>
                  <a:pt x="805278" y="1482645"/>
                </a:lnTo>
                <a:lnTo>
                  <a:pt x="706008" y="1444545"/>
                </a:lnTo>
                <a:lnTo>
                  <a:pt x="608327" y="1402476"/>
                </a:lnTo>
                <a:lnTo>
                  <a:pt x="513822" y="1354851"/>
                </a:lnTo>
                <a:lnTo>
                  <a:pt x="420905" y="1301670"/>
                </a:lnTo>
                <a:lnTo>
                  <a:pt x="331165" y="1245313"/>
                </a:lnTo>
                <a:lnTo>
                  <a:pt x="243807" y="1184195"/>
                </a:lnTo>
                <a:lnTo>
                  <a:pt x="158832" y="1117520"/>
                </a:lnTo>
                <a:lnTo>
                  <a:pt x="77828" y="1046876"/>
                </a:lnTo>
                <a:lnTo>
                  <a:pt x="0" y="973851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64">
            <a:extLst>
              <a:ext uri="{FF2B5EF4-FFF2-40B4-BE49-F238E27FC236}">
                <a16:creationId xmlns:a16="http://schemas.microsoft.com/office/drawing/2014/main" id="{E6DBF8E5-6CD7-49CD-8C0B-12572A85DFAC}"/>
              </a:ext>
            </a:extLst>
          </p:cNvPr>
          <p:cNvSpPr>
            <a:spLocks/>
          </p:cNvSpPr>
          <p:nvPr/>
        </p:nvSpPr>
        <p:spPr bwMode="auto">
          <a:xfrm>
            <a:off x="3836209" y="3799614"/>
            <a:ext cx="1614866" cy="1536700"/>
          </a:xfrm>
          <a:custGeom>
            <a:avLst/>
            <a:gdLst>
              <a:gd name="connsiteX0" fmla="*/ 0 w 1614866"/>
              <a:gd name="connsiteY0" fmla="*/ 0 h 1536700"/>
              <a:gd name="connsiteX1" fmla="*/ 1400959 w 1614866"/>
              <a:gd name="connsiteY1" fmla="*/ 0 h 1536700"/>
              <a:gd name="connsiteX2" fmla="*/ 1514221 w 1614866"/>
              <a:gd name="connsiteY2" fmla="*/ 302400 h 1536700"/>
              <a:gd name="connsiteX3" fmla="*/ 1614866 w 1614866"/>
              <a:gd name="connsiteY3" fmla="*/ 560728 h 1536700"/>
              <a:gd name="connsiteX4" fmla="*/ 637382 w 1614866"/>
              <a:gd name="connsiteY4" fmla="*/ 1536700 h 1536700"/>
              <a:gd name="connsiteX5" fmla="*/ 564357 w 1614866"/>
              <a:gd name="connsiteY5" fmla="*/ 1458953 h 1536700"/>
              <a:gd name="connsiteX6" fmla="*/ 493713 w 1614866"/>
              <a:gd name="connsiteY6" fmla="*/ 1378032 h 1536700"/>
              <a:gd name="connsiteX7" fmla="*/ 427038 w 1614866"/>
              <a:gd name="connsiteY7" fmla="*/ 1293145 h 1536700"/>
              <a:gd name="connsiteX8" fmla="*/ 365919 w 1614866"/>
              <a:gd name="connsiteY8" fmla="*/ 1205877 h 1536700"/>
              <a:gd name="connsiteX9" fmla="*/ 309563 w 1614866"/>
              <a:gd name="connsiteY9" fmla="*/ 1116230 h 1536700"/>
              <a:gd name="connsiteX10" fmla="*/ 257969 w 1614866"/>
              <a:gd name="connsiteY10" fmla="*/ 1023409 h 1536700"/>
              <a:gd name="connsiteX11" fmla="*/ 208756 w 1614866"/>
              <a:gd name="connsiteY11" fmla="*/ 929002 h 1536700"/>
              <a:gd name="connsiteX12" fmla="*/ 165894 w 1614866"/>
              <a:gd name="connsiteY12" fmla="*/ 831421 h 1536700"/>
              <a:gd name="connsiteX13" fmla="*/ 127794 w 1614866"/>
              <a:gd name="connsiteY13" fmla="*/ 732253 h 1536700"/>
              <a:gd name="connsiteX14" fmla="*/ 94456 w 1614866"/>
              <a:gd name="connsiteY14" fmla="*/ 631499 h 1536700"/>
              <a:gd name="connsiteX15" fmla="*/ 65881 w 1614866"/>
              <a:gd name="connsiteY15" fmla="*/ 529951 h 1536700"/>
              <a:gd name="connsiteX16" fmla="*/ 42863 w 1614866"/>
              <a:gd name="connsiteY16" fmla="*/ 426024 h 1536700"/>
              <a:gd name="connsiteX17" fmla="*/ 24606 w 1614866"/>
              <a:gd name="connsiteY17" fmla="*/ 321303 h 1536700"/>
              <a:gd name="connsiteX18" fmla="*/ 11113 w 1614866"/>
              <a:gd name="connsiteY18" fmla="*/ 214202 h 1536700"/>
              <a:gd name="connsiteX19" fmla="*/ 3175 w 1614866"/>
              <a:gd name="connsiteY19" fmla="*/ 107894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14866" h="1536700">
                <a:moveTo>
                  <a:pt x="0" y="0"/>
                </a:moveTo>
                <a:lnTo>
                  <a:pt x="1400959" y="0"/>
                </a:lnTo>
                <a:lnTo>
                  <a:pt x="1514221" y="302400"/>
                </a:lnTo>
                <a:lnTo>
                  <a:pt x="1614866" y="560728"/>
                </a:lnTo>
                <a:lnTo>
                  <a:pt x="637382" y="1536700"/>
                </a:lnTo>
                <a:lnTo>
                  <a:pt x="564357" y="1458953"/>
                </a:lnTo>
                <a:lnTo>
                  <a:pt x="493713" y="1378032"/>
                </a:lnTo>
                <a:lnTo>
                  <a:pt x="427038" y="1293145"/>
                </a:lnTo>
                <a:lnTo>
                  <a:pt x="365919" y="1205877"/>
                </a:lnTo>
                <a:lnTo>
                  <a:pt x="309563" y="1116230"/>
                </a:lnTo>
                <a:lnTo>
                  <a:pt x="257969" y="1023409"/>
                </a:lnTo>
                <a:lnTo>
                  <a:pt x="208756" y="929002"/>
                </a:lnTo>
                <a:lnTo>
                  <a:pt x="165894" y="831421"/>
                </a:lnTo>
                <a:lnTo>
                  <a:pt x="127794" y="732253"/>
                </a:lnTo>
                <a:lnTo>
                  <a:pt x="94456" y="631499"/>
                </a:lnTo>
                <a:lnTo>
                  <a:pt x="65881" y="529951"/>
                </a:lnTo>
                <a:lnTo>
                  <a:pt x="42863" y="426024"/>
                </a:lnTo>
                <a:lnTo>
                  <a:pt x="24606" y="321303"/>
                </a:lnTo>
                <a:lnTo>
                  <a:pt x="11113" y="214202"/>
                </a:lnTo>
                <a:lnTo>
                  <a:pt x="3175" y="107894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 65">
            <a:extLst>
              <a:ext uri="{FF2B5EF4-FFF2-40B4-BE49-F238E27FC236}">
                <a16:creationId xmlns:a16="http://schemas.microsoft.com/office/drawing/2014/main" id="{B0751192-DBF7-4D68-ADFD-A6C7BD1A1985}"/>
              </a:ext>
            </a:extLst>
          </p:cNvPr>
          <p:cNvSpPr>
            <a:spLocks/>
          </p:cNvSpPr>
          <p:nvPr/>
        </p:nvSpPr>
        <p:spPr bwMode="auto">
          <a:xfrm>
            <a:off x="3836209" y="2210527"/>
            <a:ext cx="1624961" cy="1538288"/>
          </a:xfrm>
          <a:custGeom>
            <a:avLst/>
            <a:gdLst>
              <a:gd name="connsiteX0" fmla="*/ 637382 w 1624961"/>
              <a:gd name="connsiteY0" fmla="*/ 0 h 1538288"/>
              <a:gd name="connsiteX1" fmla="*/ 1624961 w 1624961"/>
              <a:gd name="connsiteY1" fmla="*/ 987070 h 1538288"/>
              <a:gd name="connsiteX2" fmla="*/ 1516910 w 1624961"/>
              <a:gd name="connsiteY2" fmla="*/ 1263033 h 1538288"/>
              <a:gd name="connsiteX3" fmla="*/ 1411227 w 1624961"/>
              <a:gd name="connsiteY3" fmla="*/ 1538288 h 1538288"/>
              <a:gd name="connsiteX4" fmla="*/ 0 w 1624961"/>
              <a:gd name="connsiteY4" fmla="*/ 1538288 h 1538288"/>
              <a:gd name="connsiteX5" fmla="*/ 3175 w 1624961"/>
              <a:gd name="connsiteY5" fmla="*/ 1430394 h 1538288"/>
              <a:gd name="connsiteX6" fmla="*/ 11113 w 1624961"/>
              <a:gd name="connsiteY6" fmla="*/ 1324086 h 1538288"/>
              <a:gd name="connsiteX7" fmla="*/ 24606 w 1624961"/>
              <a:gd name="connsiteY7" fmla="*/ 1216985 h 1538288"/>
              <a:gd name="connsiteX8" fmla="*/ 42863 w 1624961"/>
              <a:gd name="connsiteY8" fmla="*/ 1112264 h 1538288"/>
              <a:gd name="connsiteX9" fmla="*/ 65881 w 1624961"/>
              <a:gd name="connsiteY9" fmla="*/ 1008336 h 1538288"/>
              <a:gd name="connsiteX10" fmla="*/ 94456 w 1624961"/>
              <a:gd name="connsiteY10" fmla="*/ 906789 h 1538288"/>
              <a:gd name="connsiteX11" fmla="*/ 127794 w 1624961"/>
              <a:gd name="connsiteY11" fmla="*/ 806035 h 1538288"/>
              <a:gd name="connsiteX12" fmla="*/ 165894 w 1624961"/>
              <a:gd name="connsiteY12" fmla="*/ 706867 h 1538288"/>
              <a:gd name="connsiteX13" fmla="*/ 208756 w 1624961"/>
              <a:gd name="connsiteY13" fmla="*/ 609286 h 1538288"/>
              <a:gd name="connsiteX14" fmla="*/ 257969 w 1624961"/>
              <a:gd name="connsiteY14" fmla="*/ 514878 h 1538288"/>
              <a:gd name="connsiteX15" fmla="*/ 309563 w 1624961"/>
              <a:gd name="connsiteY15" fmla="*/ 422057 h 1538288"/>
              <a:gd name="connsiteX16" fmla="*/ 365919 w 1624961"/>
              <a:gd name="connsiteY16" fmla="*/ 332410 h 1538288"/>
              <a:gd name="connsiteX17" fmla="*/ 427038 w 1624961"/>
              <a:gd name="connsiteY17" fmla="*/ 245142 h 1538288"/>
              <a:gd name="connsiteX18" fmla="*/ 493713 w 1624961"/>
              <a:gd name="connsiteY18" fmla="*/ 160255 h 1538288"/>
              <a:gd name="connsiteX19" fmla="*/ 564357 w 1624961"/>
              <a:gd name="connsiteY19" fmla="*/ 79334 h 153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4961" h="1538288">
                <a:moveTo>
                  <a:pt x="637382" y="0"/>
                </a:moveTo>
                <a:lnTo>
                  <a:pt x="1624961" y="987070"/>
                </a:lnTo>
                <a:lnTo>
                  <a:pt x="1516910" y="1263033"/>
                </a:lnTo>
                <a:lnTo>
                  <a:pt x="1411227" y="1538288"/>
                </a:lnTo>
                <a:lnTo>
                  <a:pt x="0" y="1538288"/>
                </a:lnTo>
                <a:lnTo>
                  <a:pt x="3175" y="1430394"/>
                </a:lnTo>
                <a:lnTo>
                  <a:pt x="11113" y="1324086"/>
                </a:lnTo>
                <a:lnTo>
                  <a:pt x="24606" y="1216985"/>
                </a:lnTo>
                <a:lnTo>
                  <a:pt x="42863" y="1112264"/>
                </a:lnTo>
                <a:lnTo>
                  <a:pt x="65881" y="1008336"/>
                </a:lnTo>
                <a:lnTo>
                  <a:pt x="94456" y="906789"/>
                </a:lnTo>
                <a:lnTo>
                  <a:pt x="127794" y="806035"/>
                </a:lnTo>
                <a:lnTo>
                  <a:pt x="165894" y="706867"/>
                </a:lnTo>
                <a:lnTo>
                  <a:pt x="208756" y="609286"/>
                </a:lnTo>
                <a:lnTo>
                  <a:pt x="257969" y="514878"/>
                </a:lnTo>
                <a:lnTo>
                  <a:pt x="309563" y="422057"/>
                </a:lnTo>
                <a:lnTo>
                  <a:pt x="365919" y="332410"/>
                </a:lnTo>
                <a:lnTo>
                  <a:pt x="427038" y="245142"/>
                </a:lnTo>
                <a:lnTo>
                  <a:pt x="493713" y="160255"/>
                </a:lnTo>
                <a:lnTo>
                  <a:pt x="564357" y="79334"/>
                </a:lnTo>
                <a:close/>
              </a:path>
            </a:pathLst>
          </a:custGeom>
          <a:solidFill>
            <a:srgbClr val="AAB5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 66">
            <a:extLst>
              <a:ext uri="{FF2B5EF4-FFF2-40B4-BE49-F238E27FC236}">
                <a16:creationId xmlns:a16="http://schemas.microsoft.com/office/drawing/2014/main" id="{79DBBF37-F7C3-4F02-BA24-CC59E83E8426}"/>
              </a:ext>
            </a:extLst>
          </p:cNvPr>
          <p:cNvSpPr>
            <a:spLocks/>
          </p:cNvSpPr>
          <p:nvPr/>
        </p:nvSpPr>
        <p:spPr bwMode="auto">
          <a:xfrm>
            <a:off x="4509309" y="1537427"/>
            <a:ext cx="1538288" cy="1627510"/>
          </a:xfrm>
          <a:custGeom>
            <a:avLst/>
            <a:gdLst>
              <a:gd name="connsiteX0" fmla="*/ 1538288 w 1538288"/>
              <a:gd name="connsiteY0" fmla="*/ 0 h 1627510"/>
              <a:gd name="connsiteX1" fmla="*/ 1538288 w 1538288"/>
              <a:gd name="connsiteY1" fmla="*/ 1383278 h 1627510"/>
              <a:gd name="connsiteX2" fmla="*/ 1264004 w 1538288"/>
              <a:gd name="connsiteY2" fmla="*/ 1497163 h 1627510"/>
              <a:gd name="connsiteX3" fmla="*/ 989618 w 1538288"/>
              <a:gd name="connsiteY3" fmla="*/ 1627510 h 1627510"/>
              <a:gd name="connsiteX4" fmla="*/ 0 w 1538288"/>
              <a:gd name="connsiteY4" fmla="*/ 637381 h 1627510"/>
              <a:gd name="connsiteX5" fmla="*/ 77828 w 1538288"/>
              <a:gd name="connsiteY5" fmla="*/ 564356 h 1627510"/>
              <a:gd name="connsiteX6" fmla="*/ 158832 w 1538288"/>
              <a:gd name="connsiteY6" fmla="*/ 492919 h 1627510"/>
              <a:gd name="connsiteX7" fmla="*/ 243807 w 1538288"/>
              <a:gd name="connsiteY7" fmla="*/ 427038 h 1627510"/>
              <a:gd name="connsiteX8" fmla="*/ 331165 w 1538288"/>
              <a:gd name="connsiteY8" fmla="*/ 365919 h 1627510"/>
              <a:gd name="connsiteX9" fmla="*/ 420905 w 1538288"/>
              <a:gd name="connsiteY9" fmla="*/ 309563 h 1627510"/>
              <a:gd name="connsiteX10" fmla="*/ 513822 w 1538288"/>
              <a:gd name="connsiteY10" fmla="*/ 256381 h 1627510"/>
              <a:gd name="connsiteX11" fmla="*/ 608327 w 1538288"/>
              <a:gd name="connsiteY11" fmla="*/ 208756 h 1627510"/>
              <a:gd name="connsiteX12" fmla="*/ 706008 w 1538288"/>
              <a:gd name="connsiteY12" fmla="*/ 166688 h 1627510"/>
              <a:gd name="connsiteX13" fmla="*/ 805278 w 1538288"/>
              <a:gd name="connsiteY13" fmla="*/ 128588 h 1627510"/>
              <a:gd name="connsiteX14" fmla="*/ 905343 w 1538288"/>
              <a:gd name="connsiteY14" fmla="*/ 94456 h 1627510"/>
              <a:gd name="connsiteX15" fmla="*/ 1007789 w 1538288"/>
              <a:gd name="connsiteY15" fmla="*/ 65881 h 1627510"/>
              <a:gd name="connsiteX16" fmla="*/ 1111824 w 1538288"/>
              <a:gd name="connsiteY16" fmla="*/ 42863 h 1627510"/>
              <a:gd name="connsiteX17" fmla="*/ 1216653 w 1538288"/>
              <a:gd name="connsiteY17" fmla="*/ 24606 h 1627510"/>
              <a:gd name="connsiteX18" fmla="*/ 1323865 w 1538288"/>
              <a:gd name="connsiteY18" fmla="*/ 11113 h 1627510"/>
              <a:gd name="connsiteX19" fmla="*/ 1430282 w 1538288"/>
              <a:gd name="connsiteY19" fmla="*/ 3175 h 162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38288" h="1627510">
                <a:moveTo>
                  <a:pt x="1538288" y="0"/>
                </a:moveTo>
                <a:lnTo>
                  <a:pt x="1538288" y="1383278"/>
                </a:lnTo>
                <a:lnTo>
                  <a:pt x="1264004" y="1497163"/>
                </a:lnTo>
                <a:lnTo>
                  <a:pt x="989618" y="1627510"/>
                </a:lnTo>
                <a:lnTo>
                  <a:pt x="0" y="637381"/>
                </a:lnTo>
                <a:lnTo>
                  <a:pt x="77828" y="564356"/>
                </a:lnTo>
                <a:lnTo>
                  <a:pt x="158832" y="492919"/>
                </a:lnTo>
                <a:lnTo>
                  <a:pt x="243807" y="427038"/>
                </a:lnTo>
                <a:lnTo>
                  <a:pt x="331165" y="365919"/>
                </a:lnTo>
                <a:lnTo>
                  <a:pt x="420905" y="309563"/>
                </a:lnTo>
                <a:lnTo>
                  <a:pt x="513822" y="256381"/>
                </a:lnTo>
                <a:lnTo>
                  <a:pt x="608327" y="208756"/>
                </a:lnTo>
                <a:lnTo>
                  <a:pt x="706008" y="166688"/>
                </a:lnTo>
                <a:lnTo>
                  <a:pt x="805278" y="128588"/>
                </a:lnTo>
                <a:lnTo>
                  <a:pt x="905343" y="94456"/>
                </a:lnTo>
                <a:lnTo>
                  <a:pt x="1007789" y="65881"/>
                </a:lnTo>
                <a:lnTo>
                  <a:pt x="1111824" y="42863"/>
                </a:lnTo>
                <a:lnTo>
                  <a:pt x="1216653" y="24606"/>
                </a:lnTo>
                <a:lnTo>
                  <a:pt x="1323865" y="11113"/>
                </a:lnTo>
                <a:lnTo>
                  <a:pt x="1430282" y="3175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2CBAD9-F59B-424C-A9D7-36A61BC99AF6}"/>
              </a:ext>
            </a:extLst>
          </p:cNvPr>
          <p:cNvSpPr/>
          <p:nvPr/>
        </p:nvSpPr>
        <p:spPr>
          <a:xfrm>
            <a:off x="7873196" y="3340737"/>
            <a:ext cx="341752" cy="34175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03E027-2CC2-4342-B2CF-CFEBCD9F19C5}"/>
              </a:ext>
            </a:extLst>
          </p:cNvPr>
          <p:cNvSpPr/>
          <p:nvPr/>
        </p:nvSpPr>
        <p:spPr>
          <a:xfrm>
            <a:off x="7163596" y="2014252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57097A9-5C70-4992-93A8-C8CB251E5F32}"/>
              </a:ext>
            </a:extLst>
          </p:cNvPr>
          <p:cNvSpPr/>
          <p:nvPr/>
        </p:nvSpPr>
        <p:spPr>
          <a:xfrm>
            <a:off x="7496821" y="4878915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0FBA5F1-651C-4227-B46D-46D4A8259A1E}"/>
              </a:ext>
            </a:extLst>
          </p:cNvPr>
          <p:cNvSpPr/>
          <p:nvPr/>
        </p:nvSpPr>
        <p:spPr>
          <a:xfrm>
            <a:off x="6163292" y="5592255"/>
            <a:ext cx="341752" cy="341752"/>
          </a:xfrm>
          <a:prstGeom prst="ellipse">
            <a:avLst/>
          </a:prstGeom>
          <a:solidFill>
            <a:srgbClr val="2C623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2A4F4C-2921-4566-844E-36A6549F79F9}"/>
              </a:ext>
            </a:extLst>
          </p:cNvPr>
          <p:cNvSpPr/>
          <p:nvPr/>
        </p:nvSpPr>
        <p:spPr>
          <a:xfrm>
            <a:off x="4661677" y="518962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399D347-6E49-4119-83C6-371FEDC5891C}"/>
              </a:ext>
            </a:extLst>
          </p:cNvPr>
          <p:cNvSpPr/>
          <p:nvPr/>
        </p:nvSpPr>
        <p:spPr>
          <a:xfrm>
            <a:off x="3914333" y="3857306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5DB29-7CC5-4EA6-8825-5EDE18010E6E}"/>
              </a:ext>
            </a:extLst>
          </p:cNvPr>
          <p:cNvSpPr/>
          <p:nvPr/>
        </p:nvSpPr>
        <p:spPr>
          <a:xfrm>
            <a:off x="4319925" y="2350893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6C4AA4-357D-4CC9-9F8A-A4460D336CFB}"/>
              </a:ext>
            </a:extLst>
          </p:cNvPr>
          <p:cNvSpPr/>
          <p:nvPr/>
        </p:nvSpPr>
        <p:spPr>
          <a:xfrm>
            <a:off x="5640948" y="1589550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432492-7165-4B3D-8DEB-4AEDBCDDEFFC}"/>
              </a:ext>
            </a:extLst>
          </p:cNvPr>
          <p:cNvSpPr txBox="1"/>
          <p:nvPr/>
        </p:nvSpPr>
        <p:spPr>
          <a:xfrm>
            <a:off x="4914656" y="2010495"/>
            <a:ext cx="109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خلق الجو الملائم للعمل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0824E5-2B20-48C5-B82A-3444CC45FCA4}"/>
              </a:ext>
            </a:extLst>
          </p:cNvPr>
          <p:cNvSpPr txBox="1"/>
          <p:nvPr/>
        </p:nvSpPr>
        <p:spPr>
          <a:xfrm>
            <a:off x="6853622" y="3875962"/>
            <a:ext cx="146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القُدرة على اتخاذ القرار دون تردد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88BEB2-27D1-4EC4-94AA-5988166DD0FC}"/>
              </a:ext>
            </a:extLst>
          </p:cNvPr>
          <p:cNvSpPr txBox="1"/>
          <p:nvPr/>
        </p:nvSpPr>
        <p:spPr>
          <a:xfrm>
            <a:off x="6084577" y="2149192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الذكاء الإداري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A432CB-30DA-4650-A0F1-D1F5F5BAE49A}"/>
              </a:ext>
            </a:extLst>
          </p:cNvPr>
          <p:cNvSpPr txBox="1"/>
          <p:nvPr/>
        </p:nvSpPr>
        <p:spPr>
          <a:xfrm>
            <a:off x="4991550" y="4858519"/>
            <a:ext cx="109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الديمقراطية في القيادة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501B0C-446B-44F2-920C-9C304282C5EC}"/>
              </a:ext>
            </a:extLst>
          </p:cNvPr>
          <p:cNvSpPr txBox="1"/>
          <p:nvPr/>
        </p:nvSpPr>
        <p:spPr>
          <a:xfrm>
            <a:off x="6087797" y="4674763"/>
            <a:ext cx="116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المُبادرة و الإحساس بالمسؤولية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D634F6-8971-4862-A4FC-3AD0AE1470CC}"/>
              </a:ext>
            </a:extLst>
          </p:cNvPr>
          <p:cNvSpPr txBox="1"/>
          <p:nvPr/>
        </p:nvSpPr>
        <p:spPr>
          <a:xfrm>
            <a:off x="3832989" y="4115213"/>
            <a:ext cx="161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الالمام الكامل بلوائح العمل وقوانينه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B772BC-7C84-45AA-BD9E-A225F2965C9F}"/>
              </a:ext>
            </a:extLst>
          </p:cNvPr>
          <p:cNvSpPr txBox="1"/>
          <p:nvPr/>
        </p:nvSpPr>
        <p:spPr>
          <a:xfrm>
            <a:off x="3786480" y="2941208"/>
            <a:ext cx="1624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الثقة في النفس والكفاءة العالية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F5CE10-D18C-4559-BDCE-0F79623C8966}"/>
              </a:ext>
            </a:extLst>
          </p:cNvPr>
          <p:cNvSpPr txBox="1"/>
          <p:nvPr/>
        </p:nvSpPr>
        <p:spPr>
          <a:xfrm>
            <a:off x="6818590" y="3007033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ar-BH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القُدرة الإشرافية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146" name="Picture 2" descr="Achievement Idea Stairs - Free vector graphic on Pixabay">
            <a:extLst>
              <a:ext uri="{FF2B5EF4-FFF2-40B4-BE49-F238E27FC236}">
                <a16:creationId xmlns:a16="http://schemas.microsoft.com/office/drawing/2014/main" id="{52B3CAD7-CE9A-4CE9-9A5D-7913C4BF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50" y="1818454"/>
            <a:ext cx="3138909" cy="3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Achievement Idea Stairs - Free vector graphic on Pixabay">
            <a:extLst>
              <a:ext uri="{FF2B5EF4-FFF2-40B4-BE49-F238E27FC236}">
                <a16:creationId xmlns:a16="http://schemas.microsoft.com/office/drawing/2014/main" id="{1CA36E2B-7DF3-4D6C-AA5A-2896CFA8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70" y="1844304"/>
            <a:ext cx="3138909" cy="3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58974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مفاهيم إدارية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938528"/>
            <a:ext cx="7415784" cy="3262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86AFA-5E79-4237-9ACC-42810E86DEA5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834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lvl="0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القائد الإداري لديه تأثير و ليس لديه سُلطة.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829234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AB4A33-2A00-4425-AB69-AF490E32DBAC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430915106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إحدى مراحل التنظيم توزيع المهمات و المسؤوليات على الموظفين. </a:t>
            </a:r>
            <a:endParaRPr lang="en-GB" sz="2800" dirty="0"/>
          </a:p>
          <a:p>
            <a:pPr lvl="0"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829234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CB7FEC-4AB7-40EC-9442-06AC6500C573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0697181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14774F-40FF-43B0-8DAD-5CF895F4EEB8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6E1B3-06CC-4221-87E0-8680DB184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" y="4372264"/>
            <a:ext cx="1790577" cy="232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119EBD-1BA9-45F2-94B7-028EEC7D7BE3}"/>
              </a:ext>
            </a:extLst>
          </p:cNvPr>
          <p:cNvSpPr/>
          <p:nvPr/>
        </p:nvSpPr>
        <p:spPr>
          <a:xfrm>
            <a:off x="5666460" y="1663070"/>
            <a:ext cx="3861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الثالثة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4EE0E1-15B9-44CA-B08E-8D3DDEC0BF1B}"/>
              </a:ext>
            </a:extLst>
          </p:cNvPr>
          <p:cNvSpPr/>
          <p:nvPr/>
        </p:nvSpPr>
        <p:spPr>
          <a:xfrm>
            <a:off x="3778130" y="2541907"/>
            <a:ext cx="76386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المهارات الإدارية والقيادية</a:t>
            </a:r>
            <a:endParaRPr lang="en-US" sz="6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329-C139-4180-AA07-FAE6C1AFC8A1}"/>
              </a:ext>
            </a:extLst>
          </p:cNvPr>
          <p:cNvSpPr/>
          <p:nvPr/>
        </p:nvSpPr>
        <p:spPr>
          <a:xfrm>
            <a:off x="6160122" y="4253381"/>
            <a:ext cx="30764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الرابع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D1927-E412-4EBC-8AB8-4700C11FECFC}"/>
              </a:ext>
            </a:extLst>
          </p:cNvPr>
          <p:cNvSpPr/>
          <p:nvPr/>
        </p:nvSpPr>
        <p:spPr>
          <a:xfrm>
            <a:off x="3223495" y="5084378"/>
            <a:ext cx="87479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 مهاراتي الإدارية والقيادية لفتح مشروع صغير؟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A42EB-BAFB-4ABB-9BFD-5D93EFE0C21E}"/>
              </a:ext>
            </a:extLst>
          </p:cNvPr>
          <p:cNvSpPr/>
          <p:nvPr/>
        </p:nvSpPr>
        <p:spPr>
          <a:xfrm>
            <a:off x="744444" y="6154110"/>
            <a:ext cx="1790577" cy="39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cs typeface="PT Bold Heading" panose="02010400000000000000" pitchFamily="2" charset="-78"/>
              </a:rPr>
              <a:t>الصفحات من 53-64</a:t>
            </a:r>
          </a:p>
        </p:txBody>
      </p:sp>
      <p:pic>
        <p:nvPicPr>
          <p:cNvPr id="1026" name="Picture 2" descr="Welcome Manager - Free image on Pixabay">
            <a:extLst>
              <a:ext uri="{FF2B5EF4-FFF2-40B4-BE49-F238E27FC236}">
                <a16:creationId xmlns:a16="http://schemas.microsoft.com/office/drawing/2014/main" id="{3D2C108F-9F96-43BC-B099-3F7756DB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7" y="-105111"/>
            <a:ext cx="2766303" cy="44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BBC866-D778-480F-AFB7-C82E7E509DF1}"/>
              </a:ext>
            </a:extLst>
          </p:cNvPr>
          <p:cNvSpPr txBox="1"/>
          <p:nvPr/>
        </p:nvSpPr>
        <p:spPr>
          <a:xfrm>
            <a:off x="3369637" y="6553304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التغيير نحو الأفضل، هو أحد الأسباب التي تدعو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وجود قائد.</a:t>
            </a:r>
            <a:endParaRPr lang="en-GB" sz="2800" dirty="0"/>
          </a:p>
          <a:p>
            <a:pPr lvl="0"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829234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691F8C-887F-4D65-AEC6-FCF68A16710D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811365254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يلي من خطوات العملية الرقابية، ما عدا: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36258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565394" y="3128895"/>
            <a:ext cx="3822191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إعداد معايير الأداء</a:t>
            </a: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371601" y="4125151"/>
            <a:ext cx="3809938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تصحيح الانحرافات عن المعايير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565394" y="4190296"/>
            <a:ext cx="3786566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قياس الأداء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371601" y="3047964"/>
            <a:ext cx="3809937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تحديد مستويات إتخاذ القرار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25F158-8583-4A0F-A972-293DFD977085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20895784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الشخص الذي يوجه جهده و جهود العاملين معه لتحقيق الأهداف المتفق عليها: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36258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565394" y="3128895"/>
            <a:ext cx="3822191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القائد الاداري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371601" y="4125151"/>
            <a:ext cx="3809938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المدير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565394" y="4190296"/>
            <a:ext cx="3786566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رائد الأعمال</a:t>
            </a: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371601" y="3047964"/>
            <a:ext cx="3809937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القائد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D87C2-3425-408F-92EA-2029740C5DCF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44265330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الوظيفة الإدارية التي تستشرف المستقبل و تحدد أفضل السبل لإنجاز  الأهداف التنظيمية: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36258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565394" y="3128895"/>
            <a:ext cx="3822191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التخطيط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371601" y="4125151"/>
            <a:ext cx="3809938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الرقابة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565394" y="4190296"/>
            <a:ext cx="3786566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التوجيه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371601" y="3047964"/>
            <a:ext cx="3809937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التنظيم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060FE-C121-4B95-A932-2C528BE52C01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323284328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08361" y="1602217"/>
            <a:ext cx="8393636" cy="3547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defRPr/>
            </a:pP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نهاية الفصل الرابع</a:t>
            </a:r>
          </a:p>
          <a:p>
            <a:pPr algn="ctr" rtl="1">
              <a:defRPr/>
            </a:pPr>
            <a:endParaRPr lang="ar-BH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 rtl="1">
              <a:defRPr/>
            </a:pP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شكراً لكم ،، وفقكم الله</a:t>
            </a:r>
          </a:p>
          <a:p>
            <a:pPr algn="ctr"/>
            <a:endParaRPr lang="ar-BH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37A5C-73F0-4DF6-A7E9-09CA1DB1B2B8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2358" y="682254"/>
            <a:ext cx="4705564" cy="954107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 هي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القائد الإداري لديه تأثير و سُلطة.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2533D-5202-4F88-B135-6FF8A8F90577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57FA4-E4FD-496E-941B-646FF14FFBB5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020098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6EA8A-E448-42A4-97A8-BE950B6EE9BB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4480184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9C2A5-86BE-4E7C-929C-BAF3E25D7209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343063907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56F90-775E-4579-A6C5-91E6D8A9F715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5" y="1488503"/>
            <a:ext cx="1576067" cy="101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281058" y="2546317"/>
            <a:ext cx="11744470" cy="351543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يُدرك أهمية الإدارة بالنسبة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رواد الأعمال.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المفاهيم 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(الإدارة، القيادة، المدير، القائد، الموارد البشرية، الوقت).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أهم الصفات الإدارية و القيادية لرواد الأعمال.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يُحلل الوظائف الإدارية التي يقوم بها رائد الأعمال.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850119" y="1201090"/>
            <a:ext cx="4400866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أهـداف الدرس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E094B-4543-49D9-8937-5409929F5958}"/>
              </a:ext>
            </a:extLst>
          </p:cNvPr>
          <p:cNvSpPr txBox="1"/>
          <p:nvPr/>
        </p:nvSpPr>
        <p:spPr>
          <a:xfrm>
            <a:off x="1414732" y="6553950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403054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99781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ادر215 – مشر 311/351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5970" y="0"/>
            <a:ext cx="3466918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ar-BH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صغير؟</a:t>
            </a:r>
            <a:endParaRPr 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7B845-FADF-4BD3-99DA-B04C21E13B76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41700706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B2B26-BD0A-46C3-9984-68FBE8404CF3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878033703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8E746-9710-4711-ACA7-AE60935C4FD4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8231621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46810-A4DD-4AEE-807C-7E49A46700D6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58182574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B832E-0D15-43A0-999F-E9C38202EEB9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96595057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6745E-2427-4D60-9DA8-09BA6234C064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549672274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/>
          <p:cNvSpPr txBox="1">
            <a:spLocks/>
          </p:cNvSpPr>
          <p:nvPr/>
        </p:nvSpPr>
        <p:spPr bwMode="auto">
          <a:xfrm>
            <a:off x="319668" y="332573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مُــقَــدِمـــة</a:t>
            </a:r>
            <a:endParaRPr lang="ar-BH" sz="360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A0295D-3B15-4904-A52B-D4526C4A3EBC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F880475-D47D-4C36-BA62-9DA61832F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293470"/>
              </p:ext>
            </p:extLst>
          </p:nvPr>
        </p:nvGraphicFramePr>
        <p:xfrm>
          <a:off x="415804" y="1086929"/>
          <a:ext cx="11267238" cy="664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090FE1C5-E318-406C-833E-28E01D392C84}"/>
              </a:ext>
            </a:extLst>
          </p:cNvPr>
          <p:cNvSpPr/>
          <p:nvPr/>
        </p:nvSpPr>
        <p:spPr>
          <a:xfrm>
            <a:off x="7546718" y="3113984"/>
            <a:ext cx="1623162" cy="1710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الإنسان يُدير الموارد البشرية والمادية</a:t>
            </a:r>
            <a:endParaRPr lang="en-GB" sz="29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A396B7-C2A9-470A-908B-950060D7D998}"/>
              </a:ext>
            </a:extLst>
          </p:cNvPr>
          <p:cNvSpPr/>
          <p:nvPr/>
        </p:nvSpPr>
        <p:spPr>
          <a:xfrm>
            <a:off x="9872975" y="2481380"/>
            <a:ext cx="1623162" cy="1308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1289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9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الإنسان يُحقق الأهداف</a:t>
            </a:r>
            <a:endParaRPr lang="en-GB" sz="29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4" name="Picture 6" descr="Target Purpose Goal - Free image on Pixabay">
            <a:extLst>
              <a:ext uri="{FF2B5EF4-FFF2-40B4-BE49-F238E27FC236}">
                <a16:creationId xmlns:a16="http://schemas.microsoft.com/office/drawing/2014/main" id="{72B18634-AD76-45CC-9596-4235EA6C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58" y="1221980"/>
            <a:ext cx="1597795" cy="11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0B6FFE-400A-4419-AC20-9CB575EC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60" y="2481380"/>
            <a:ext cx="1526875" cy="15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F338E03-7D68-43CF-8E6C-406F54E1D0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5245" y="3603417"/>
            <a:ext cx="1526875" cy="927574"/>
          </a:xfrm>
          <a:prstGeom prst="rect">
            <a:avLst/>
          </a:prstGeom>
        </p:spPr>
      </p:pic>
      <p:pic>
        <p:nvPicPr>
          <p:cNvPr id="2060" name="Picture 12" descr="Project management | Free SVG">
            <a:extLst>
              <a:ext uri="{FF2B5EF4-FFF2-40B4-BE49-F238E27FC236}">
                <a16:creationId xmlns:a16="http://schemas.microsoft.com/office/drawing/2014/main" id="{2AD3F806-C368-4D9E-8A7F-DC43B157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30" y="2210339"/>
            <a:ext cx="1457728" cy="12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oject manager | Free SVG">
            <a:extLst>
              <a:ext uri="{FF2B5EF4-FFF2-40B4-BE49-F238E27FC236}">
                <a16:creationId xmlns:a16="http://schemas.microsoft.com/office/drawing/2014/main" id="{16A4E26E-973B-4656-B0C8-DC4917E6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18" y="1597831"/>
            <a:ext cx="1724784" cy="14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977463" y="2301282"/>
            <a:ext cx="8140780" cy="395762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هو المُدير؟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فكِّر و ابحث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93223-33BB-4B60-8805-CC4F8B03C9A0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11" name="Picture 2" descr="School 20 Free Stock Photo - Public Domain Pictures">
            <a:extLst>
              <a:ext uri="{FF2B5EF4-FFF2-40B4-BE49-F238E27FC236}">
                <a16:creationId xmlns:a16="http://schemas.microsoft.com/office/drawing/2014/main" id="{DCA8058C-1340-4AAE-AE3E-A1821FB7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" y="187571"/>
            <a:ext cx="1924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2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58974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الـــــــــمُـــــــديــــــــر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1216" y="1790053"/>
            <a:ext cx="10515600" cy="56706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الشخص الذي يوجه جهده و جهد العاملين معه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لتحقيق الأهداف المتفق عليها.</a:t>
            </a:r>
          </a:p>
          <a:p>
            <a:pPr marL="0" indent="0" algn="ct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EC2E3-C547-4204-A801-C2D37A621BB8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4100" name="Picture 4" descr="Beware! These mistakes ruin your office meeting - Rediff.com Get Ahead">
            <a:extLst>
              <a:ext uri="{FF2B5EF4-FFF2-40B4-BE49-F238E27FC236}">
                <a16:creationId xmlns:a16="http://schemas.microsoft.com/office/drawing/2014/main" id="{8626E4DC-D730-4D38-97B3-CF82A953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4" y="2545652"/>
            <a:ext cx="5699159" cy="37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658974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عوامل نجاح رائد الأعمال في إدارة المشروع الصغير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840" y="1594792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ينظم جهود العاملين نحو الأهداف المرجوة.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840" y="2275564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يُحقق الإنسجام المهني بين العاملين.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40" y="2940520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يُحقق رضا العاملين للوصول إلى أفضل النتائج.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840" y="3605476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يُحفز العاملين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استثمار طاقاتهم.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840" y="4270432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يوفر الدعم المعنوي و الفني للعاملين.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839" y="4935388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يقوّم أداء العاملين تقويماً مستمراً.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839" y="5600344"/>
            <a:ext cx="11552662" cy="523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يُحقق أهداف المنظمة بفعالية.</a:t>
            </a:r>
            <a:endParaRPr lang="en-GB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4F323-766E-4437-BBE9-5BCC861A922D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660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الوظائف الإداريّة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10275810" y="1401173"/>
            <a:ext cx="1520676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الإدارة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3823" y="1983067"/>
            <a:ext cx="11552663" cy="56706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الممارسات أو النشاطات التي يقوم بها المدير  و التي تمثل في مجملها الوظائف الأربع الأساسية للإدارة.</a:t>
            </a: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54302323"/>
              </p:ext>
            </p:extLst>
          </p:nvPr>
        </p:nvGraphicFramePr>
        <p:xfrm>
          <a:off x="2970784" y="3301999"/>
          <a:ext cx="6813296" cy="307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itle 9"/>
          <p:cNvSpPr txBox="1">
            <a:spLocks/>
          </p:cNvSpPr>
          <p:nvPr/>
        </p:nvSpPr>
        <p:spPr bwMode="auto">
          <a:xfrm>
            <a:off x="4876800" y="2761525"/>
            <a:ext cx="2845526" cy="492443"/>
          </a:xfrm>
          <a:prstGeom prst="rect">
            <a:avLst/>
          </a:prstGeom>
          <a:solidFill>
            <a:srgbClr val="FFE0D1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الوظائف الإدارية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370E3-7184-4134-984C-84B5F4267884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5531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Graphic spid="14" grpId="0">
        <p:bldAsOne/>
      </p:bldGraphic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43823" y="672352"/>
            <a:ext cx="11552663" cy="49244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الوظائف الإداريّة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9912096" y="1417148"/>
            <a:ext cx="1884390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1- التخطيط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3823" y="1983067"/>
            <a:ext cx="11552663" cy="567067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الوظيفة الإدارية التي تستشرف المستقبل و تحدد أفضل السبل لإنجاز الأهداف التنظيمية.</a:t>
            </a:r>
          </a:p>
          <a:p>
            <a:pPr marL="0" indent="0" algn="r" rtl="1">
              <a:buNone/>
            </a:pP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19250" y="2845186"/>
            <a:ext cx="36786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مراحل التخطيط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07873085"/>
              </p:ext>
            </p:extLst>
          </p:nvPr>
        </p:nvGraphicFramePr>
        <p:xfrm>
          <a:off x="1496108" y="3337629"/>
          <a:ext cx="9048092" cy="302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574062-DE01-4A81-8867-01D2BC9E90FD}"/>
              </a:ext>
            </a:extLst>
          </p:cNvPr>
          <p:cNvSpPr txBox="1"/>
          <p:nvPr/>
        </p:nvSpPr>
        <p:spPr>
          <a:xfrm>
            <a:off x="508958" y="6519446"/>
            <a:ext cx="8455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</a:t>
            </a:r>
            <a:r>
              <a:rPr lang="ar-BH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مهاراتي الإدارية و القيادية لإنشاء مشروع صغير </a:t>
            </a:r>
            <a:r>
              <a:rPr lang="ar-SA" sz="16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9200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uiExpand="1" build="p" animBg="1"/>
      <p:bldP spid="16" grpId="0" animBg="1"/>
      <p:bldGraphic spid="1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13136</TotalTime>
  <Words>1471</Words>
  <Application>Microsoft Office PowerPoint</Application>
  <PresentationFormat>Widescreen</PresentationFormat>
  <Paragraphs>227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Al-Mateen</vt:lpstr>
      <vt:lpstr>Arial</vt:lpstr>
      <vt:lpstr>Arial Black</vt:lpstr>
      <vt:lpstr>Calibri</vt:lpstr>
      <vt:lpstr>Calibri Light</vt:lpstr>
      <vt:lpstr>Monotype Koufi</vt:lpstr>
      <vt:lpstr>Sakkal Majalla</vt:lpstr>
      <vt:lpstr>Office Theme</vt:lpstr>
      <vt:lpstr>المشروعات الصغيرة وريادة الأعمال  ادر 215 / 805 / 808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KHALID MOH'D</cp:lastModifiedBy>
  <cp:revision>448</cp:revision>
  <dcterms:created xsi:type="dcterms:W3CDTF">2020-03-04T10:47:58Z</dcterms:created>
  <dcterms:modified xsi:type="dcterms:W3CDTF">2021-11-15T15:36:53Z</dcterms:modified>
</cp:coreProperties>
</file>