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465" r:id="rId4"/>
    <p:sldId id="468" r:id="rId5"/>
    <p:sldId id="467" r:id="rId6"/>
    <p:sldId id="414" r:id="rId7"/>
    <p:sldId id="442" r:id="rId8"/>
    <p:sldId id="430" r:id="rId9"/>
    <p:sldId id="445" r:id="rId10"/>
    <p:sldId id="447" r:id="rId11"/>
    <p:sldId id="446" r:id="rId12"/>
    <p:sldId id="444" r:id="rId13"/>
    <p:sldId id="443" r:id="rId14"/>
    <p:sldId id="432" r:id="rId15"/>
    <p:sldId id="466" r:id="rId16"/>
    <p:sldId id="434" r:id="rId17"/>
    <p:sldId id="450" r:id="rId18"/>
    <p:sldId id="469" r:id="rId19"/>
    <p:sldId id="407" r:id="rId20"/>
    <p:sldId id="451" r:id="rId21"/>
    <p:sldId id="453" r:id="rId22"/>
    <p:sldId id="452" r:id="rId23"/>
    <p:sldId id="437" r:id="rId24"/>
    <p:sldId id="454" r:id="rId25"/>
    <p:sldId id="363" r:id="rId26"/>
    <p:sldId id="439" r:id="rId27"/>
    <p:sldId id="425" r:id="rId28"/>
    <p:sldId id="456" r:id="rId29"/>
    <p:sldId id="438" r:id="rId30"/>
    <p:sldId id="461" r:id="rId31"/>
    <p:sldId id="462" r:id="rId32"/>
    <p:sldId id="404" r:id="rId33"/>
    <p:sldId id="400" r:id="rId34"/>
    <p:sldId id="463" r:id="rId35"/>
    <p:sldId id="464" r:id="rId36"/>
    <p:sldId id="42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9BF"/>
    <a:srgbClr val="BFDFD5"/>
    <a:srgbClr val="BFC7E3"/>
    <a:srgbClr val="0000FF"/>
    <a:srgbClr val="FFFFC1"/>
    <a:srgbClr val="FFCD9B"/>
    <a:srgbClr val="FFFFD1"/>
    <a:srgbClr val="FFFFF7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869" autoAdjust="0"/>
  </p:normalViewPr>
  <p:slideViewPr>
    <p:cSldViewPr snapToGrid="0">
      <p:cViewPr varScale="1">
        <p:scale>
          <a:sx n="63" d="100"/>
          <a:sy n="63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9C530335-3516-45FE-B265-DCFFC8EE5068}"/>
    <pc:docChg chg="custSel addSld modSld">
      <pc:chgData name="Majeda Al Hermi" userId="ebe551ee1b006974" providerId="LiveId" clId="{9C530335-3516-45FE-B265-DCFFC8EE5068}" dt="2020-07-06T09:02:37.509" v="31"/>
      <pc:docMkLst>
        <pc:docMk/>
      </pc:docMkLst>
      <pc:sldChg chg="modAnim">
        <pc:chgData name="Majeda Al Hermi" userId="ebe551ee1b006974" providerId="LiveId" clId="{9C530335-3516-45FE-B265-DCFFC8EE5068}" dt="2020-07-06T09:02:09.640" v="27"/>
        <pc:sldMkLst>
          <pc:docMk/>
          <pc:sldMk cId="3076875759" sldId="363"/>
        </pc:sldMkLst>
      </pc:sldChg>
      <pc:sldChg chg="modAnim">
        <pc:chgData name="Majeda Al Hermi" userId="ebe551ee1b006974" providerId="LiveId" clId="{9C530335-3516-45FE-B265-DCFFC8EE5068}" dt="2020-07-06T09:02:37.509" v="31"/>
        <pc:sldMkLst>
          <pc:docMk/>
          <pc:sldMk cId="2686476422" sldId="423"/>
        </pc:sldMkLst>
      </pc:sldChg>
      <pc:sldChg chg="modAnim">
        <pc:chgData name="Majeda Al Hermi" userId="ebe551ee1b006974" providerId="LiveId" clId="{9C530335-3516-45FE-B265-DCFFC8EE5068}" dt="2020-07-06T09:02:00.049" v="25"/>
        <pc:sldMkLst>
          <pc:docMk/>
          <pc:sldMk cId="2360457741" sldId="437"/>
        </pc:sldMkLst>
      </pc:sldChg>
      <pc:sldChg chg="delSp mod modAnim">
        <pc:chgData name="Majeda Al Hermi" userId="ebe551ee1b006974" providerId="LiveId" clId="{9C530335-3516-45FE-B265-DCFFC8EE5068}" dt="2020-07-06T09:02:29.448" v="30" actId="21"/>
        <pc:sldMkLst>
          <pc:docMk/>
          <pc:sldMk cId="2702717653" sldId="438"/>
        </pc:sldMkLst>
        <pc:picChg chg="del">
          <ac:chgData name="Majeda Al Hermi" userId="ebe551ee1b006974" providerId="LiveId" clId="{9C530335-3516-45FE-B265-DCFFC8EE5068}" dt="2020-07-06T09:02:29.448" v="30" actId="21"/>
          <ac:picMkLst>
            <pc:docMk/>
            <pc:sldMk cId="2702717653" sldId="438"/>
            <ac:picMk id="7" creationId="{00000000-0000-0000-0000-000000000000}"/>
          </ac:picMkLst>
        </pc:picChg>
      </pc:sldChg>
      <pc:sldChg chg="modAnim">
        <pc:chgData name="Majeda Al Hermi" userId="ebe551ee1b006974" providerId="LiveId" clId="{9C530335-3516-45FE-B265-DCFFC8EE5068}" dt="2020-07-06T09:02:14.842" v="28"/>
        <pc:sldMkLst>
          <pc:docMk/>
          <pc:sldMk cId="428602715" sldId="439"/>
        </pc:sldMkLst>
      </pc:sldChg>
      <pc:sldChg chg="delSp modSp mod delAnim modAnim">
        <pc:chgData name="Majeda Al Hermi" userId="ebe551ee1b006974" providerId="LiveId" clId="{9C530335-3516-45FE-B265-DCFFC8EE5068}" dt="2020-07-06T09:01:30.297" v="20"/>
        <pc:sldMkLst>
          <pc:docMk/>
          <pc:sldMk cId="4042600610" sldId="450"/>
        </pc:sldMkLst>
        <pc:spChg chg="del">
          <ac:chgData name="Majeda Al Hermi" userId="ebe551ee1b006974" providerId="LiveId" clId="{9C530335-3516-45FE-B265-DCFFC8EE5068}" dt="2020-07-06T09:00:52.540" v="19" actId="21"/>
          <ac:spMkLst>
            <pc:docMk/>
            <pc:sldMk cId="4042600610" sldId="450"/>
            <ac:spMk id="9" creationId="{00000000-0000-0000-0000-000000000000}"/>
          </ac:spMkLst>
        </pc:spChg>
        <pc:spChg chg="mod">
          <ac:chgData name="Majeda Al Hermi" userId="ebe551ee1b006974" providerId="LiveId" clId="{9C530335-3516-45FE-B265-DCFFC8EE5068}" dt="2020-07-06T09:00:29.905" v="5" actId="403"/>
          <ac:spMkLst>
            <pc:docMk/>
            <pc:sldMk cId="4042600610" sldId="450"/>
            <ac:spMk id="15" creationId="{00000000-0000-0000-0000-000000000000}"/>
          </ac:spMkLst>
        </pc:spChg>
      </pc:sldChg>
      <pc:sldChg chg="modAnim">
        <pc:chgData name="Majeda Al Hermi" userId="ebe551ee1b006974" providerId="LiveId" clId="{9C530335-3516-45FE-B265-DCFFC8EE5068}" dt="2020-07-06T09:01:43.637" v="22"/>
        <pc:sldMkLst>
          <pc:docMk/>
          <pc:sldMk cId="4059607769" sldId="451"/>
        </pc:sldMkLst>
      </pc:sldChg>
      <pc:sldChg chg="modAnim">
        <pc:chgData name="Majeda Al Hermi" userId="ebe551ee1b006974" providerId="LiveId" clId="{9C530335-3516-45FE-B265-DCFFC8EE5068}" dt="2020-07-06T09:01:54.296" v="24"/>
        <pc:sldMkLst>
          <pc:docMk/>
          <pc:sldMk cId="3811365254" sldId="452"/>
        </pc:sldMkLst>
      </pc:sldChg>
      <pc:sldChg chg="modAnim">
        <pc:chgData name="Majeda Al Hermi" userId="ebe551ee1b006974" providerId="LiveId" clId="{9C530335-3516-45FE-B265-DCFFC8EE5068}" dt="2020-07-06T09:01:50.649" v="23"/>
        <pc:sldMkLst>
          <pc:docMk/>
          <pc:sldMk cId="34245373" sldId="453"/>
        </pc:sldMkLst>
      </pc:sldChg>
      <pc:sldChg chg="modAnim">
        <pc:chgData name="Majeda Al Hermi" userId="ebe551ee1b006974" providerId="LiveId" clId="{9C530335-3516-45FE-B265-DCFFC8EE5068}" dt="2020-07-06T09:02:05.204" v="26"/>
        <pc:sldMkLst>
          <pc:docMk/>
          <pc:sldMk cId="3157301059" sldId="454"/>
        </pc:sldMkLst>
      </pc:sldChg>
      <pc:sldChg chg="modSp add modAnim">
        <pc:chgData name="Majeda Al Hermi" userId="ebe551ee1b006974" providerId="LiveId" clId="{9C530335-3516-45FE-B265-DCFFC8EE5068}" dt="2020-07-06T09:01:34.514" v="21"/>
        <pc:sldMkLst>
          <pc:docMk/>
          <pc:sldMk cId="1055262359" sldId="469"/>
        </pc:sldMkLst>
        <pc:spChg chg="mod">
          <ac:chgData name="Majeda Al Hermi" userId="ebe551ee1b006974" providerId="LiveId" clId="{9C530335-3516-45FE-B265-DCFFC8EE5068}" dt="2020-07-06T09:00:47.869" v="18" actId="403"/>
          <ac:spMkLst>
            <pc:docMk/>
            <pc:sldMk cId="1055262359" sldId="469"/>
            <ac:spMk id="1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06FE7-9DF7-4853-A35D-4B07F94EBA2F}" type="doc">
      <dgm:prSet loTypeId="urn:microsoft.com/office/officeart/2011/layout/RadialPictureList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B371F323-32FE-4E11-9A56-711A75AECE53}">
      <dgm:prSet phldrT="[Text]"/>
      <dgm:spPr/>
      <dgm:t>
        <a:bodyPr/>
        <a:lstStyle/>
        <a:p>
          <a:pPr rtl="1"/>
          <a:r>
            <a:rPr lang="ar-SA" dirty="0">
              <a:cs typeface="PT Bold Heading" panose="02010400000000000000" pitchFamily="2" charset="-78"/>
            </a:rPr>
            <a:t>من حيث النشاط</a:t>
          </a:r>
        </a:p>
      </dgm:t>
    </dgm:pt>
    <dgm:pt modelId="{2A2A50D0-307F-47EB-AC5F-041410AB84BF}" type="parTrans" cxnId="{599E34F3-8B71-4889-96B1-D26D5968CDAB}">
      <dgm:prSet/>
      <dgm:spPr/>
      <dgm:t>
        <a:bodyPr/>
        <a:lstStyle/>
        <a:p>
          <a:pPr rtl="1"/>
          <a:endParaRPr lang="ar-SA"/>
        </a:p>
      </dgm:t>
    </dgm:pt>
    <dgm:pt modelId="{C4369321-F3F4-48BF-A4BB-6C7BED3B311A}" type="sibTrans" cxnId="{599E34F3-8B71-4889-96B1-D26D5968CDAB}">
      <dgm:prSet/>
      <dgm:spPr/>
      <dgm:t>
        <a:bodyPr/>
        <a:lstStyle/>
        <a:p>
          <a:pPr rtl="1"/>
          <a:endParaRPr lang="ar-SA"/>
        </a:p>
      </dgm:t>
    </dgm:pt>
    <dgm:pt modelId="{20EFDE13-EADE-42DC-A113-DA61FCCFD994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إنتاجية</a:t>
          </a:r>
        </a:p>
      </dgm:t>
    </dgm:pt>
    <dgm:pt modelId="{068BD624-65E6-43BA-B7D1-AB034E863F3D}" type="parTrans" cxnId="{C25CA8B8-EEF6-48B6-8C1B-9A1FB0AC5DB5}">
      <dgm:prSet/>
      <dgm:spPr/>
      <dgm:t>
        <a:bodyPr/>
        <a:lstStyle/>
        <a:p>
          <a:pPr rtl="1"/>
          <a:endParaRPr lang="ar-SA"/>
        </a:p>
      </dgm:t>
    </dgm:pt>
    <dgm:pt modelId="{ADB76FD0-0054-4493-8EEB-B1B6350D0ED3}" type="sibTrans" cxnId="{C25CA8B8-EEF6-48B6-8C1B-9A1FB0AC5DB5}">
      <dgm:prSet/>
      <dgm:spPr/>
      <dgm:t>
        <a:bodyPr/>
        <a:lstStyle/>
        <a:p>
          <a:pPr rtl="1"/>
          <a:endParaRPr lang="ar-SA"/>
        </a:p>
      </dgm:t>
    </dgm:pt>
    <dgm:pt modelId="{F6B2C8EA-0433-45B3-AF93-E921BF3D82D0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latin typeface="Calibri" panose="020F0502020204030204"/>
              <a:ea typeface="+mn-ea"/>
              <a:cs typeface="PT Bold Heading" panose="02010400000000000000" pitchFamily="2" charset="-78"/>
            </a:rPr>
            <a:t>خدمية</a:t>
          </a:r>
        </a:p>
      </dgm:t>
    </dgm:pt>
    <dgm:pt modelId="{192A4096-1DF1-4074-9F5F-CFFCF8FF1E85}" type="parTrans" cxnId="{AEAB8702-E71D-42C3-952E-A50E0C4927AB}">
      <dgm:prSet/>
      <dgm:spPr/>
      <dgm:t>
        <a:bodyPr/>
        <a:lstStyle/>
        <a:p>
          <a:pPr rtl="1"/>
          <a:endParaRPr lang="ar-SA"/>
        </a:p>
      </dgm:t>
    </dgm:pt>
    <dgm:pt modelId="{3BD23A91-6D18-4E3D-A164-0729ED25DF96}" type="sibTrans" cxnId="{AEAB8702-E71D-42C3-952E-A50E0C4927AB}">
      <dgm:prSet/>
      <dgm:spPr/>
      <dgm:t>
        <a:bodyPr/>
        <a:lstStyle/>
        <a:p>
          <a:pPr rtl="1"/>
          <a:endParaRPr lang="ar-SA"/>
        </a:p>
      </dgm:t>
    </dgm:pt>
    <dgm:pt modelId="{C921C615-362F-420D-8B13-61E012E0B712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تجارية</a:t>
          </a:r>
        </a:p>
      </dgm:t>
    </dgm:pt>
    <dgm:pt modelId="{01F9E046-494D-44A4-9071-AB5F01461EBE}" type="parTrans" cxnId="{515F4716-DA90-4C86-A929-72E839F3F5D2}">
      <dgm:prSet/>
      <dgm:spPr/>
      <dgm:t>
        <a:bodyPr/>
        <a:lstStyle/>
        <a:p>
          <a:pPr rtl="1"/>
          <a:endParaRPr lang="ar-SA"/>
        </a:p>
      </dgm:t>
    </dgm:pt>
    <dgm:pt modelId="{5EA7E001-87AF-4336-A6BC-7E32B69E3BCA}" type="sibTrans" cxnId="{515F4716-DA90-4C86-A929-72E839F3F5D2}">
      <dgm:prSet/>
      <dgm:spPr/>
      <dgm:t>
        <a:bodyPr/>
        <a:lstStyle/>
        <a:p>
          <a:pPr rtl="1"/>
          <a:endParaRPr lang="ar-SA"/>
        </a:p>
      </dgm:t>
    </dgm:pt>
    <dgm:pt modelId="{B8D6029F-1398-429C-B1FF-CC236C8CB3CD}" type="pres">
      <dgm:prSet presAssocID="{26106FE7-9DF7-4853-A35D-4B07F94EBA2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AC11E038-729F-4AC4-AE2E-EC27FC9817FE}" type="pres">
      <dgm:prSet presAssocID="{B371F323-32FE-4E11-9A56-711A75AECE5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A00F1BC6-EE46-4F7B-854D-11979239A89A}" type="pres">
      <dgm:prSet presAssocID="{20EFDE13-EADE-42DC-A113-DA61FCCFD994}" presName="Accent" presStyleLbl="node1" presStyleIdx="1" presStyleCnt="2"/>
      <dgm:spPr/>
    </dgm:pt>
    <dgm:pt modelId="{449BDDCA-B629-4276-9823-B9B16C4CF38E}" type="pres">
      <dgm:prSet presAssocID="{20EFDE13-EADE-42DC-A113-DA61FCCFD994}" presName="Image1" presStyleLbl="fgImgPlace1" presStyleIdx="0" presStyleCnt="3" custScaleX="80950" custScaleY="80927" custLinFactNeighborX="-20054" custLinFactNeighborY="-20850"/>
      <dgm:spPr>
        <a:solidFill>
          <a:srgbClr val="FF0000"/>
        </a:solidFill>
      </dgm:spPr>
    </dgm:pt>
    <dgm:pt modelId="{208B28AC-C234-4283-808B-21350D0FCD3D}" type="pres">
      <dgm:prSet presAssocID="{20EFDE13-EADE-42DC-A113-DA61FCCFD994}" presName="Child1" presStyleLbl="revTx" presStyleIdx="0" presStyleCnt="3" custLinFactNeighborX="-21135" custLinFactNeighborY="-32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40A02B4-416A-4F0D-911C-BAEFDA1301AB}" type="pres">
      <dgm:prSet presAssocID="{F6B2C8EA-0433-45B3-AF93-E921BF3D82D0}" presName="Image2" presStyleCnt="0"/>
      <dgm:spPr/>
    </dgm:pt>
    <dgm:pt modelId="{E56D0174-774C-404A-B4D3-67E971C71674}" type="pres">
      <dgm:prSet presAssocID="{F6B2C8EA-0433-45B3-AF93-E921BF3D82D0}" presName="Image" presStyleLbl="fgImgPlace1" presStyleIdx="1" presStyleCnt="3" custScaleX="80950" custScaleY="80927" custLinFactNeighborX="-189" custLinFactNeighborY="-42428"/>
      <dgm:spPr>
        <a:solidFill>
          <a:schemeClr val="accent6">
            <a:lumMod val="75000"/>
          </a:schemeClr>
        </a:solidFill>
      </dgm:spPr>
    </dgm:pt>
    <dgm:pt modelId="{DC898BB7-C05F-4C01-9762-DD249C29D30A}" type="pres">
      <dgm:prSet presAssocID="{F6B2C8EA-0433-45B3-AF93-E921BF3D82D0}" presName="Child2" presStyleLbl="revTx" presStyleIdx="1" presStyleCnt="3" custLinFactNeighborX="-11329" custLinFactNeighborY="-48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D4DE10A-69A7-4A23-B430-BCA5B8CB1AD9}" type="pres">
      <dgm:prSet presAssocID="{C921C615-362F-420D-8B13-61E012E0B712}" presName="Image3" presStyleCnt="0"/>
      <dgm:spPr/>
    </dgm:pt>
    <dgm:pt modelId="{1BCDA5EF-923F-4519-AB6E-139C75C38B0F}" type="pres">
      <dgm:prSet presAssocID="{C921C615-362F-420D-8B13-61E012E0B712}" presName="Image" presStyleLbl="fgImgPlace1" presStyleIdx="2" presStyleCnt="3" custScaleX="80950" custScaleY="80927" custLinFactNeighborX="24044" custLinFactNeighborY="-52414"/>
      <dgm:spPr>
        <a:solidFill>
          <a:schemeClr val="accent2"/>
        </a:solidFill>
      </dgm:spPr>
    </dgm:pt>
    <dgm:pt modelId="{F594219B-1658-42F3-BB74-B68BE3A39349}" type="pres">
      <dgm:prSet presAssocID="{C921C615-362F-420D-8B13-61E012E0B712}" presName="Child3" presStyleLbl="revTx" presStyleIdx="2" presStyleCnt="3" custLinFactNeighborX="3870" custLinFactNeighborY="-48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AEAB8702-E71D-42C3-952E-A50E0C4927AB}" srcId="{B371F323-32FE-4E11-9A56-711A75AECE53}" destId="{F6B2C8EA-0433-45B3-AF93-E921BF3D82D0}" srcOrd="1" destOrd="0" parTransId="{192A4096-1DF1-4074-9F5F-CFFCF8FF1E85}" sibTransId="{3BD23A91-6D18-4E3D-A164-0729ED25DF96}"/>
    <dgm:cxn modelId="{E4B82107-20ED-46D4-B8C6-D7629B8971FF}" type="presOf" srcId="{F6B2C8EA-0433-45B3-AF93-E921BF3D82D0}" destId="{DC898BB7-C05F-4C01-9762-DD249C29D30A}" srcOrd="0" destOrd="0" presId="urn:microsoft.com/office/officeart/2011/layout/RadialPictureList"/>
    <dgm:cxn modelId="{599E34F3-8B71-4889-96B1-D26D5968CDAB}" srcId="{26106FE7-9DF7-4853-A35D-4B07F94EBA2F}" destId="{B371F323-32FE-4E11-9A56-711A75AECE53}" srcOrd="0" destOrd="0" parTransId="{2A2A50D0-307F-47EB-AC5F-041410AB84BF}" sibTransId="{C4369321-F3F4-48BF-A4BB-6C7BED3B311A}"/>
    <dgm:cxn modelId="{830ABFA3-8F00-4232-8E7B-8E969E7993EC}" type="presOf" srcId="{B371F323-32FE-4E11-9A56-711A75AECE53}" destId="{AC11E038-729F-4AC4-AE2E-EC27FC9817FE}" srcOrd="0" destOrd="0" presId="urn:microsoft.com/office/officeart/2011/layout/RadialPictureList"/>
    <dgm:cxn modelId="{9B550856-989C-4557-8C53-1AD373752380}" type="presOf" srcId="{20EFDE13-EADE-42DC-A113-DA61FCCFD994}" destId="{208B28AC-C234-4283-808B-21350D0FCD3D}" srcOrd="0" destOrd="0" presId="urn:microsoft.com/office/officeart/2011/layout/RadialPictureList"/>
    <dgm:cxn modelId="{B014EE1E-F511-4753-8AFD-2550293BFE94}" type="presOf" srcId="{C921C615-362F-420D-8B13-61E012E0B712}" destId="{F594219B-1658-42F3-BB74-B68BE3A39349}" srcOrd="0" destOrd="0" presId="urn:microsoft.com/office/officeart/2011/layout/RadialPictureList"/>
    <dgm:cxn modelId="{DF26C552-86EA-42B7-8F3B-0B2F44C1309B}" type="presOf" srcId="{26106FE7-9DF7-4853-A35D-4B07F94EBA2F}" destId="{B8D6029F-1398-429C-B1FF-CC236C8CB3CD}" srcOrd="0" destOrd="0" presId="urn:microsoft.com/office/officeart/2011/layout/RadialPictureList"/>
    <dgm:cxn modelId="{C25CA8B8-EEF6-48B6-8C1B-9A1FB0AC5DB5}" srcId="{B371F323-32FE-4E11-9A56-711A75AECE53}" destId="{20EFDE13-EADE-42DC-A113-DA61FCCFD994}" srcOrd="0" destOrd="0" parTransId="{068BD624-65E6-43BA-B7D1-AB034E863F3D}" sibTransId="{ADB76FD0-0054-4493-8EEB-B1B6350D0ED3}"/>
    <dgm:cxn modelId="{515F4716-DA90-4C86-A929-72E839F3F5D2}" srcId="{B371F323-32FE-4E11-9A56-711A75AECE53}" destId="{C921C615-362F-420D-8B13-61E012E0B712}" srcOrd="2" destOrd="0" parTransId="{01F9E046-494D-44A4-9071-AB5F01461EBE}" sibTransId="{5EA7E001-87AF-4336-A6BC-7E32B69E3BCA}"/>
    <dgm:cxn modelId="{5BD61BE3-5A6A-4ED9-9D56-F516DD81D7FE}" type="presParOf" srcId="{B8D6029F-1398-429C-B1FF-CC236C8CB3CD}" destId="{AC11E038-729F-4AC4-AE2E-EC27FC9817FE}" srcOrd="0" destOrd="0" presId="urn:microsoft.com/office/officeart/2011/layout/RadialPictureList"/>
    <dgm:cxn modelId="{3DA41063-2416-41D6-86E5-08F5997B73A9}" type="presParOf" srcId="{B8D6029F-1398-429C-B1FF-CC236C8CB3CD}" destId="{A00F1BC6-EE46-4F7B-854D-11979239A89A}" srcOrd="1" destOrd="0" presId="urn:microsoft.com/office/officeart/2011/layout/RadialPictureList"/>
    <dgm:cxn modelId="{9889F864-5B23-4AFB-80AD-CF2F343E1A34}" type="presParOf" srcId="{B8D6029F-1398-429C-B1FF-CC236C8CB3CD}" destId="{449BDDCA-B629-4276-9823-B9B16C4CF38E}" srcOrd="2" destOrd="0" presId="urn:microsoft.com/office/officeart/2011/layout/RadialPictureList"/>
    <dgm:cxn modelId="{87F34884-4A3A-4283-8CC0-918D76F9ECC5}" type="presParOf" srcId="{B8D6029F-1398-429C-B1FF-CC236C8CB3CD}" destId="{208B28AC-C234-4283-808B-21350D0FCD3D}" srcOrd="3" destOrd="0" presId="urn:microsoft.com/office/officeart/2011/layout/RadialPictureList"/>
    <dgm:cxn modelId="{A5F00682-FFFA-4AAF-BD96-22B33A093B4A}" type="presParOf" srcId="{B8D6029F-1398-429C-B1FF-CC236C8CB3CD}" destId="{A40A02B4-416A-4F0D-911C-BAEFDA1301AB}" srcOrd="4" destOrd="0" presId="urn:microsoft.com/office/officeart/2011/layout/RadialPictureList"/>
    <dgm:cxn modelId="{D5A60972-E054-4382-810C-17066D15E86A}" type="presParOf" srcId="{A40A02B4-416A-4F0D-911C-BAEFDA1301AB}" destId="{E56D0174-774C-404A-B4D3-67E971C71674}" srcOrd="0" destOrd="0" presId="urn:microsoft.com/office/officeart/2011/layout/RadialPictureList"/>
    <dgm:cxn modelId="{413949AE-56C5-48D0-A6AD-4057AC45A8C1}" type="presParOf" srcId="{B8D6029F-1398-429C-B1FF-CC236C8CB3CD}" destId="{DC898BB7-C05F-4C01-9762-DD249C29D30A}" srcOrd="5" destOrd="0" presId="urn:microsoft.com/office/officeart/2011/layout/RadialPictureList"/>
    <dgm:cxn modelId="{105209DC-D5FB-4F60-BAAB-50E5018E2E0C}" type="presParOf" srcId="{B8D6029F-1398-429C-B1FF-CC236C8CB3CD}" destId="{AD4DE10A-69A7-4A23-B430-BCA5B8CB1AD9}" srcOrd="6" destOrd="0" presId="urn:microsoft.com/office/officeart/2011/layout/RadialPictureList"/>
    <dgm:cxn modelId="{865343F0-F1CA-40A1-8707-A5B678CC3851}" type="presParOf" srcId="{AD4DE10A-69A7-4A23-B430-BCA5B8CB1AD9}" destId="{1BCDA5EF-923F-4519-AB6E-139C75C38B0F}" srcOrd="0" destOrd="0" presId="urn:microsoft.com/office/officeart/2011/layout/RadialPictureList"/>
    <dgm:cxn modelId="{20859A08-896B-40E3-9834-D21E2B1A87AE}" type="presParOf" srcId="{B8D6029F-1398-429C-B1FF-CC236C8CB3CD}" destId="{F594219B-1658-42F3-BB74-B68BE3A3934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F1FCFE-96BB-46D1-A8B6-04EE7846E049}" type="doc">
      <dgm:prSet loTypeId="urn:microsoft.com/office/officeart/2011/layout/Radial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E9A279A-05EE-4C9A-A014-880905431CC1}">
      <dgm:prSet phldrT="[Text]"/>
      <dgm:spPr/>
      <dgm:t>
        <a:bodyPr/>
        <a:lstStyle/>
        <a:p>
          <a:pPr rtl="1"/>
          <a:r>
            <a:rPr lang="ar-SA" dirty="0">
              <a:cs typeface="PT Bold Heading" panose="02010400000000000000" pitchFamily="2" charset="-78"/>
            </a:rPr>
            <a:t>من حيث الحجم</a:t>
          </a:r>
        </a:p>
      </dgm:t>
    </dgm:pt>
    <dgm:pt modelId="{064E7959-5784-44B4-AB1E-31FB3ABCB7FF}" type="parTrans" cxnId="{A547FFFF-999A-4CCF-9126-612731B214FE}">
      <dgm:prSet/>
      <dgm:spPr/>
      <dgm:t>
        <a:bodyPr/>
        <a:lstStyle/>
        <a:p>
          <a:pPr rtl="1"/>
          <a:endParaRPr lang="ar-SA"/>
        </a:p>
      </dgm:t>
    </dgm:pt>
    <dgm:pt modelId="{6E08487D-3DDB-4092-A5A3-30C269429885}" type="sibTrans" cxnId="{A547FFFF-999A-4CCF-9126-612731B214FE}">
      <dgm:prSet/>
      <dgm:spPr/>
      <dgm:t>
        <a:bodyPr/>
        <a:lstStyle/>
        <a:p>
          <a:pPr rtl="1"/>
          <a:endParaRPr lang="ar-SA"/>
        </a:p>
      </dgm:t>
    </dgm:pt>
    <dgm:pt modelId="{601AE917-498A-4EF5-ADA8-A6451FA827F9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متناهية الصغر</a:t>
          </a:r>
        </a:p>
      </dgm:t>
    </dgm:pt>
    <dgm:pt modelId="{DE8C72F4-7674-45CC-80A3-AD96BF0DD828}" type="parTrans" cxnId="{05C885FC-E786-4193-9BFE-E2F8E8A001CE}">
      <dgm:prSet/>
      <dgm:spPr/>
      <dgm:t>
        <a:bodyPr/>
        <a:lstStyle/>
        <a:p>
          <a:pPr rtl="1"/>
          <a:endParaRPr lang="ar-SA"/>
        </a:p>
      </dgm:t>
    </dgm:pt>
    <dgm:pt modelId="{1D8FBF96-387E-4E76-AF32-212278181829}" type="sibTrans" cxnId="{05C885FC-E786-4193-9BFE-E2F8E8A001CE}">
      <dgm:prSet/>
      <dgm:spPr/>
      <dgm:t>
        <a:bodyPr/>
        <a:lstStyle/>
        <a:p>
          <a:pPr rtl="1"/>
          <a:endParaRPr lang="ar-SA"/>
        </a:p>
      </dgm:t>
    </dgm:pt>
    <dgm:pt modelId="{9C33CC74-84A2-4F11-A154-43712A658697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صغيرة جداً</a:t>
          </a:r>
        </a:p>
      </dgm:t>
    </dgm:pt>
    <dgm:pt modelId="{00382832-FC8F-40FD-B991-F7D5F24B15DD}" type="parTrans" cxnId="{7CA8E0B4-4BB8-4BF2-9E9F-5A57915B39AC}">
      <dgm:prSet/>
      <dgm:spPr/>
      <dgm:t>
        <a:bodyPr/>
        <a:lstStyle/>
        <a:p>
          <a:pPr rtl="1"/>
          <a:endParaRPr lang="ar-SA"/>
        </a:p>
      </dgm:t>
    </dgm:pt>
    <dgm:pt modelId="{3C8F04C5-38C3-4826-86DC-5447A91656FD}" type="sibTrans" cxnId="{7CA8E0B4-4BB8-4BF2-9E9F-5A57915B39AC}">
      <dgm:prSet/>
      <dgm:spPr/>
      <dgm:t>
        <a:bodyPr/>
        <a:lstStyle/>
        <a:p>
          <a:pPr rtl="1"/>
          <a:endParaRPr lang="ar-SA"/>
        </a:p>
      </dgm:t>
    </dgm:pt>
    <dgm:pt modelId="{43F529E5-AC6D-4BA8-9288-AEF797FB2F04}">
      <dgm:prSet phldrT="[Text]" custT="1"/>
      <dgm:spPr/>
      <dgm:t>
        <a:bodyPr/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صغيرة</a:t>
          </a:r>
        </a:p>
      </dgm:t>
    </dgm:pt>
    <dgm:pt modelId="{0A93EE34-C1E5-4C9F-8553-2A3BFD81D1CE}" type="parTrans" cxnId="{0B0DD1F6-B73F-44E5-8671-8B8473850142}">
      <dgm:prSet/>
      <dgm:spPr/>
      <dgm:t>
        <a:bodyPr/>
        <a:lstStyle/>
        <a:p>
          <a:pPr rtl="1"/>
          <a:endParaRPr lang="ar-SA"/>
        </a:p>
      </dgm:t>
    </dgm:pt>
    <dgm:pt modelId="{B44BD2E5-DA9D-4B00-877A-A9FE316B82BD}" type="sibTrans" cxnId="{0B0DD1F6-B73F-44E5-8671-8B8473850142}">
      <dgm:prSet/>
      <dgm:spPr/>
      <dgm:t>
        <a:bodyPr/>
        <a:lstStyle/>
        <a:p>
          <a:pPr rtl="1"/>
          <a:endParaRPr lang="ar-SA"/>
        </a:p>
      </dgm:t>
    </dgm:pt>
    <dgm:pt modelId="{E5E4F513-C10F-47EF-81AA-F5C030F1671F}" type="pres">
      <dgm:prSet presAssocID="{D5F1FCFE-96BB-46D1-A8B6-04EE7846E049}" presName="Name0" presStyleCnt="0">
        <dgm:presLayoutVars>
          <dgm:chMax val="1"/>
          <dgm:chPref val="1"/>
          <dgm:dir val="rev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8D6A452B-0112-4E97-9E3B-7B86DDAC7E0D}" type="pres">
      <dgm:prSet presAssocID="{7E9A279A-05EE-4C9A-A014-880905431CC1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C59E583-7D8C-4407-BD2A-37A2833F88F8}" type="pres">
      <dgm:prSet presAssocID="{601AE917-498A-4EF5-ADA8-A6451FA827F9}" presName="Accent" presStyleLbl="node1" presStyleIdx="1" presStyleCnt="2"/>
      <dgm:spPr/>
    </dgm:pt>
    <dgm:pt modelId="{A3EC970C-D648-4527-9DFF-5C8BF2C86B44}" type="pres">
      <dgm:prSet presAssocID="{601AE917-498A-4EF5-ADA8-A6451FA827F9}" presName="Image1" presStyleLbl="fgImgPlace1" presStyleIdx="0" presStyleCnt="3"/>
      <dgm:spPr>
        <a:solidFill>
          <a:schemeClr val="accent4"/>
        </a:solidFill>
      </dgm:spPr>
    </dgm:pt>
    <dgm:pt modelId="{7052E371-4A41-4081-B590-CA1B1A470C92}" type="pres">
      <dgm:prSet presAssocID="{601AE917-498A-4EF5-ADA8-A6451FA827F9}" presName="Child1" presStyleLbl="revTx" presStyleIdx="0" presStyleCnt="3" custScaleX="145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89D3D9C-A972-4EA6-8ED2-082BF7ECF574}" type="pres">
      <dgm:prSet presAssocID="{9C33CC74-84A2-4F11-A154-43712A658697}" presName="Image2" presStyleCnt="0"/>
      <dgm:spPr/>
    </dgm:pt>
    <dgm:pt modelId="{C3ABADFC-256C-496E-9201-45C821516B71}" type="pres">
      <dgm:prSet presAssocID="{9C33CC74-84A2-4F11-A154-43712A658697}" presName="Image" presStyleLbl="fgImgPlace1" presStyleIdx="1" presStyleCnt="3"/>
      <dgm:spPr>
        <a:solidFill>
          <a:srgbClr val="C00000"/>
        </a:solidFill>
      </dgm:spPr>
    </dgm:pt>
    <dgm:pt modelId="{2CEAD058-D419-4F09-87BB-C806F3C6617B}" type="pres">
      <dgm:prSet presAssocID="{9C33CC74-84A2-4F11-A154-43712A658697}" presName="Child2" presStyleLbl="revTx" presStyleIdx="1" presStyleCnt="3" custLinFactNeighborX="6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F804FF0-8CAC-4932-AFD4-145AE07CBA56}" type="pres">
      <dgm:prSet presAssocID="{43F529E5-AC6D-4BA8-9288-AEF797FB2F04}" presName="Image3" presStyleCnt="0"/>
      <dgm:spPr/>
    </dgm:pt>
    <dgm:pt modelId="{D026CCF7-706F-4119-90A6-81D60BD70B4B}" type="pres">
      <dgm:prSet presAssocID="{43F529E5-AC6D-4BA8-9288-AEF797FB2F04}" presName="Image" presStyleLbl="fgImgPlace1" presStyleIdx="2" presStyleCnt="3"/>
      <dgm:spPr>
        <a:solidFill>
          <a:schemeClr val="accent2"/>
        </a:solidFill>
      </dgm:spPr>
    </dgm:pt>
    <dgm:pt modelId="{57399143-FB6D-4754-B086-22D3BB12E157}" type="pres">
      <dgm:prSet presAssocID="{43F529E5-AC6D-4BA8-9288-AEF797FB2F04}" presName="Child3" presStyleLbl="revTx" presStyleIdx="2" presStyleCnt="3" custScaleX="69132" custLinFactNeighborX="22986" custLinFactNeighborY="165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0B0DD1F6-B73F-44E5-8671-8B8473850142}" srcId="{7E9A279A-05EE-4C9A-A014-880905431CC1}" destId="{43F529E5-AC6D-4BA8-9288-AEF797FB2F04}" srcOrd="2" destOrd="0" parTransId="{0A93EE34-C1E5-4C9F-8553-2A3BFD81D1CE}" sibTransId="{B44BD2E5-DA9D-4B00-877A-A9FE316B82BD}"/>
    <dgm:cxn modelId="{4D5B1B83-988C-4CE3-A28E-558780E5656F}" type="presOf" srcId="{601AE917-498A-4EF5-ADA8-A6451FA827F9}" destId="{7052E371-4A41-4081-B590-CA1B1A470C92}" srcOrd="0" destOrd="0" presId="urn:microsoft.com/office/officeart/2011/layout/RadialPictureList"/>
    <dgm:cxn modelId="{40C2E859-9433-43F7-8208-09302C9D6F06}" type="presOf" srcId="{43F529E5-AC6D-4BA8-9288-AEF797FB2F04}" destId="{57399143-FB6D-4754-B086-22D3BB12E157}" srcOrd="0" destOrd="0" presId="urn:microsoft.com/office/officeart/2011/layout/RadialPictureList"/>
    <dgm:cxn modelId="{05C885FC-E786-4193-9BFE-E2F8E8A001CE}" srcId="{7E9A279A-05EE-4C9A-A014-880905431CC1}" destId="{601AE917-498A-4EF5-ADA8-A6451FA827F9}" srcOrd="0" destOrd="0" parTransId="{DE8C72F4-7674-45CC-80A3-AD96BF0DD828}" sibTransId="{1D8FBF96-387E-4E76-AF32-212278181829}"/>
    <dgm:cxn modelId="{90599479-E100-4DF5-8843-477C91E2C6D7}" type="presOf" srcId="{9C33CC74-84A2-4F11-A154-43712A658697}" destId="{2CEAD058-D419-4F09-87BB-C806F3C6617B}" srcOrd="0" destOrd="0" presId="urn:microsoft.com/office/officeart/2011/layout/RadialPictureList"/>
    <dgm:cxn modelId="{B2571C70-3B2E-4385-A51E-DD1C14B0EA76}" type="presOf" srcId="{D5F1FCFE-96BB-46D1-A8B6-04EE7846E049}" destId="{E5E4F513-C10F-47EF-81AA-F5C030F1671F}" srcOrd="0" destOrd="0" presId="urn:microsoft.com/office/officeart/2011/layout/RadialPictureList"/>
    <dgm:cxn modelId="{A547FFFF-999A-4CCF-9126-612731B214FE}" srcId="{D5F1FCFE-96BB-46D1-A8B6-04EE7846E049}" destId="{7E9A279A-05EE-4C9A-A014-880905431CC1}" srcOrd="0" destOrd="0" parTransId="{064E7959-5784-44B4-AB1E-31FB3ABCB7FF}" sibTransId="{6E08487D-3DDB-4092-A5A3-30C269429885}"/>
    <dgm:cxn modelId="{A3B5565E-40D1-4442-9CC0-EECA1FD2C4E0}" type="presOf" srcId="{7E9A279A-05EE-4C9A-A014-880905431CC1}" destId="{8D6A452B-0112-4E97-9E3B-7B86DDAC7E0D}" srcOrd="0" destOrd="0" presId="urn:microsoft.com/office/officeart/2011/layout/RadialPictureList"/>
    <dgm:cxn modelId="{7CA8E0B4-4BB8-4BF2-9E9F-5A57915B39AC}" srcId="{7E9A279A-05EE-4C9A-A014-880905431CC1}" destId="{9C33CC74-84A2-4F11-A154-43712A658697}" srcOrd="1" destOrd="0" parTransId="{00382832-FC8F-40FD-B991-F7D5F24B15DD}" sibTransId="{3C8F04C5-38C3-4826-86DC-5447A91656FD}"/>
    <dgm:cxn modelId="{AB1E3E99-6E92-49D1-8EE3-AB66F16E3076}" type="presParOf" srcId="{E5E4F513-C10F-47EF-81AA-F5C030F1671F}" destId="{8D6A452B-0112-4E97-9E3B-7B86DDAC7E0D}" srcOrd="0" destOrd="0" presId="urn:microsoft.com/office/officeart/2011/layout/RadialPictureList"/>
    <dgm:cxn modelId="{6D0BE4D7-3C40-42D3-9F1A-3CB3D33DFD93}" type="presParOf" srcId="{E5E4F513-C10F-47EF-81AA-F5C030F1671F}" destId="{2C59E583-7D8C-4407-BD2A-37A2833F88F8}" srcOrd="1" destOrd="0" presId="urn:microsoft.com/office/officeart/2011/layout/RadialPictureList"/>
    <dgm:cxn modelId="{380A442A-114B-41E7-AA86-800451AE6BFB}" type="presParOf" srcId="{E5E4F513-C10F-47EF-81AA-F5C030F1671F}" destId="{A3EC970C-D648-4527-9DFF-5C8BF2C86B44}" srcOrd="2" destOrd="0" presId="urn:microsoft.com/office/officeart/2011/layout/RadialPictureList"/>
    <dgm:cxn modelId="{B5C20E1D-A6FC-47CC-A20D-E729C2AFBFCE}" type="presParOf" srcId="{E5E4F513-C10F-47EF-81AA-F5C030F1671F}" destId="{7052E371-4A41-4081-B590-CA1B1A470C92}" srcOrd="3" destOrd="0" presId="urn:microsoft.com/office/officeart/2011/layout/RadialPictureList"/>
    <dgm:cxn modelId="{575E3045-478F-4AEF-BD54-228C557EBE4A}" type="presParOf" srcId="{E5E4F513-C10F-47EF-81AA-F5C030F1671F}" destId="{989D3D9C-A972-4EA6-8ED2-082BF7ECF574}" srcOrd="4" destOrd="0" presId="urn:microsoft.com/office/officeart/2011/layout/RadialPictureList"/>
    <dgm:cxn modelId="{E04489BF-3097-409C-8115-991184EEB8F5}" type="presParOf" srcId="{989D3D9C-A972-4EA6-8ED2-082BF7ECF574}" destId="{C3ABADFC-256C-496E-9201-45C821516B71}" srcOrd="0" destOrd="0" presId="urn:microsoft.com/office/officeart/2011/layout/RadialPictureList"/>
    <dgm:cxn modelId="{5445EE28-32F7-4DA9-9331-47A10518AA6C}" type="presParOf" srcId="{E5E4F513-C10F-47EF-81AA-F5C030F1671F}" destId="{2CEAD058-D419-4F09-87BB-C806F3C6617B}" srcOrd="5" destOrd="0" presId="urn:microsoft.com/office/officeart/2011/layout/RadialPictureList"/>
    <dgm:cxn modelId="{8852D91A-81D6-41FA-8987-DB9959B3EA37}" type="presParOf" srcId="{E5E4F513-C10F-47EF-81AA-F5C030F1671F}" destId="{DF804FF0-8CAC-4932-AFD4-145AE07CBA56}" srcOrd="6" destOrd="0" presId="urn:microsoft.com/office/officeart/2011/layout/RadialPictureList"/>
    <dgm:cxn modelId="{06653DD4-650D-401F-B9B5-B904E9603C50}" type="presParOf" srcId="{DF804FF0-8CAC-4932-AFD4-145AE07CBA56}" destId="{D026CCF7-706F-4119-90A6-81D60BD70B4B}" srcOrd="0" destOrd="0" presId="urn:microsoft.com/office/officeart/2011/layout/RadialPictureList"/>
    <dgm:cxn modelId="{415199D3-F22A-404F-8C82-309B5D4A6455}" type="presParOf" srcId="{E5E4F513-C10F-47EF-81AA-F5C030F1671F}" destId="{57399143-FB6D-4754-B086-22D3BB12E15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F7018-6766-47EF-90E2-46107227B93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03B46C-AF3C-4CE5-BDC5-213517E1F677}">
      <dgm:prSet phldrT="[Text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1- إنتاجية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gm:t>
    </dgm:pt>
    <dgm:pt modelId="{5AE9060D-5848-42F6-A156-BFAE2FEA3FBD}" type="parTrans" cxnId="{B2A6E4DC-4E37-4D0C-B6CA-5E701326CA72}">
      <dgm:prSet/>
      <dgm:spPr/>
      <dgm:t>
        <a:bodyPr/>
        <a:lstStyle/>
        <a:p>
          <a:endParaRPr lang="en-GB"/>
        </a:p>
      </dgm:t>
    </dgm:pt>
    <dgm:pt modelId="{03D7CB6B-93F3-4D03-8DED-BC22E1AA6EEA}" type="sibTrans" cxnId="{B2A6E4DC-4E37-4D0C-B6CA-5E701326CA72}">
      <dgm:prSet/>
      <dgm:spPr/>
      <dgm:t>
        <a:bodyPr/>
        <a:lstStyle/>
        <a:p>
          <a:endParaRPr lang="en-GB"/>
        </a:p>
      </dgm:t>
    </dgm:pt>
    <dgm:pt modelId="{11E7A6FC-41AC-4EDC-8640-1477307F0011}">
      <dgm:prSet phldrT="[Text]" custT="1"/>
      <dgm:spPr/>
      <dgm:t>
        <a:bodyPr/>
        <a:lstStyle/>
        <a:p>
          <a:pPr algn="r" rtl="1"/>
          <a:r>
            <a:rPr lang="ar-BH" sz="2800" b="1" i="0" u="none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التحويل بمعنى تحويل المواد الخام إلى منتج نهائي.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157154-4E66-4674-96AF-D0D2367233DD}" type="parTrans" cxnId="{91F9D9B5-5A68-45DC-A0C8-3BC7ACB4E73E}">
      <dgm:prSet/>
      <dgm:spPr/>
      <dgm:t>
        <a:bodyPr/>
        <a:lstStyle/>
        <a:p>
          <a:endParaRPr lang="en-GB"/>
        </a:p>
      </dgm:t>
    </dgm:pt>
    <dgm:pt modelId="{723EB90B-8C02-4C88-A985-F4216A5A2D0C}" type="sibTrans" cxnId="{91F9D9B5-5A68-45DC-A0C8-3BC7ACB4E73E}">
      <dgm:prSet/>
      <dgm:spPr/>
      <dgm:t>
        <a:bodyPr/>
        <a:lstStyle/>
        <a:p>
          <a:endParaRPr lang="en-GB"/>
        </a:p>
      </dgm:t>
    </dgm:pt>
    <dgm:pt modelId="{7CA62985-5084-4E35-AF38-9E46C90BCB52}">
      <dgm:prSet phldrT="[Text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3- تجارية	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gm:t>
    </dgm:pt>
    <dgm:pt modelId="{50B355DB-D28B-4AF2-8E54-FF9348CF9496}" type="parTrans" cxnId="{CC766106-F8B4-48A5-B840-B110E2D5A56A}">
      <dgm:prSet/>
      <dgm:spPr/>
      <dgm:t>
        <a:bodyPr/>
        <a:lstStyle/>
        <a:p>
          <a:endParaRPr lang="en-GB"/>
        </a:p>
      </dgm:t>
    </dgm:pt>
    <dgm:pt modelId="{19A8990B-1B23-435A-AC7F-7A4AA748D9ED}" type="sibTrans" cxnId="{CC766106-F8B4-48A5-B840-B110E2D5A56A}">
      <dgm:prSet/>
      <dgm:spPr/>
      <dgm:t>
        <a:bodyPr/>
        <a:lstStyle/>
        <a:p>
          <a:endParaRPr lang="en-GB"/>
        </a:p>
      </dgm:t>
    </dgm:pt>
    <dgm:pt modelId="{33022187-E1AD-4930-B85A-D6B6959B38D5}">
      <dgm:prSet phldrT="[Text]" custT="1"/>
      <dgm:spPr/>
      <dgm:t>
        <a:bodyPr/>
        <a:lstStyle/>
        <a:p>
          <a:pPr algn="r" rtl="1"/>
          <a:r>
            <a:rPr lang="ar-BH" sz="2800" b="1" i="0" u="none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شراء سلعة مصنعة أو عدة سلع مختلفة وبيعها وإعادة إستثمار الربح.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D81430-DC56-4BDA-B066-D1D762CE70D1}" type="parTrans" cxnId="{2B8FC2D1-29CA-47D9-AF1A-780B9720073E}">
      <dgm:prSet/>
      <dgm:spPr/>
      <dgm:t>
        <a:bodyPr/>
        <a:lstStyle/>
        <a:p>
          <a:endParaRPr lang="en-GB"/>
        </a:p>
      </dgm:t>
    </dgm:pt>
    <dgm:pt modelId="{1B118769-43B7-4DEC-910E-90D308BE9341}" type="sibTrans" cxnId="{2B8FC2D1-29CA-47D9-AF1A-780B9720073E}">
      <dgm:prSet/>
      <dgm:spPr/>
      <dgm:t>
        <a:bodyPr/>
        <a:lstStyle/>
        <a:p>
          <a:endParaRPr lang="en-GB"/>
        </a:p>
      </dgm:t>
    </dgm:pt>
    <dgm:pt modelId="{47949808-6F55-41EF-8D37-7EF97B5E0E77}">
      <dgm:prSet phldrT="[Text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4- إفتراضية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gm:t>
    </dgm:pt>
    <dgm:pt modelId="{EDCF2BC3-9C0C-418B-A2F6-B250DA635C12}" type="parTrans" cxnId="{64566BBA-C4EC-4AAE-9F6A-EF6655FA44AD}">
      <dgm:prSet/>
      <dgm:spPr/>
      <dgm:t>
        <a:bodyPr/>
        <a:lstStyle/>
        <a:p>
          <a:endParaRPr lang="en-GB"/>
        </a:p>
      </dgm:t>
    </dgm:pt>
    <dgm:pt modelId="{EC7AC18A-F9A9-413D-8912-43A2D67B17EF}" type="sibTrans" cxnId="{64566BBA-C4EC-4AAE-9F6A-EF6655FA44AD}">
      <dgm:prSet/>
      <dgm:spPr/>
      <dgm:t>
        <a:bodyPr/>
        <a:lstStyle/>
        <a:p>
          <a:endParaRPr lang="en-GB"/>
        </a:p>
      </dgm:t>
    </dgm:pt>
    <dgm:pt modelId="{750750E6-70B2-408E-8666-86CBA14F0A12}">
      <dgm:prSet phldrT="[Text]" custT="1"/>
      <dgm:spPr/>
      <dgm:t>
        <a:bodyPr/>
        <a:lstStyle/>
        <a:p>
          <a:pPr algn="r" rtl="1"/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تختص بالتجارة على ال</a:t>
          </a: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نترنت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 وتشمل المنتجات والخدمات القابلة للشراء والبيع عبر ال</a:t>
          </a: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dirty="0" err="1">
              <a:latin typeface="Sakkal Majalla" panose="02000000000000000000" pitchFamily="2" charset="-78"/>
              <a:cs typeface="Sakkal Majalla" panose="02000000000000000000" pitchFamily="2" charset="-78"/>
            </a:rPr>
            <a:t>نترنت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25F530-97F6-460F-8A81-6AAAC821C48C}" type="parTrans" cxnId="{38E1A727-BCD2-4C49-B0CD-EE4EC4204324}">
      <dgm:prSet/>
      <dgm:spPr/>
      <dgm:t>
        <a:bodyPr/>
        <a:lstStyle/>
        <a:p>
          <a:endParaRPr lang="en-GB"/>
        </a:p>
      </dgm:t>
    </dgm:pt>
    <dgm:pt modelId="{5B8BB3AD-1094-4156-B95F-BD1E304D76FC}" type="sibTrans" cxnId="{38E1A727-BCD2-4C49-B0CD-EE4EC4204324}">
      <dgm:prSet/>
      <dgm:spPr/>
      <dgm:t>
        <a:bodyPr/>
        <a:lstStyle/>
        <a:p>
          <a:endParaRPr lang="en-GB"/>
        </a:p>
      </dgm:t>
    </dgm:pt>
    <dgm:pt modelId="{9D45AC73-64F2-41BD-BE4F-12430149975E}">
      <dgm:prSet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2- خدمية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gm:t>
    </dgm:pt>
    <dgm:pt modelId="{40C2954A-0D24-4BB9-B723-76BFA0D5C0E1}" type="parTrans" cxnId="{129B2BC0-25B3-4A99-9880-FD4B8D1D0B60}">
      <dgm:prSet/>
      <dgm:spPr/>
      <dgm:t>
        <a:bodyPr/>
        <a:lstStyle/>
        <a:p>
          <a:endParaRPr lang="en-GB"/>
        </a:p>
      </dgm:t>
    </dgm:pt>
    <dgm:pt modelId="{04DF540E-6075-4DAE-9267-7CB104DF5159}" type="sibTrans" cxnId="{129B2BC0-25B3-4A99-9880-FD4B8D1D0B60}">
      <dgm:prSet/>
      <dgm:spPr/>
      <dgm:t>
        <a:bodyPr/>
        <a:lstStyle/>
        <a:p>
          <a:endParaRPr lang="en-GB"/>
        </a:p>
      </dgm:t>
    </dgm:pt>
    <dgm:pt modelId="{CA19B5D9-ACF0-4F42-9216-E9D8990432B0}">
      <dgm:prSet custT="1"/>
      <dgm:spPr/>
      <dgm:t>
        <a:bodyPr/>
        <a:lstStyle/>
        <a:p>
          <a:pPr algn="r" rtl="1"/>
          <a:r>
            <a:rPr lang="ar-BH" sz="2800" b="1" i="0" u="none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القيام نيابة عن العميل بخدمة كان سيؤديها بنفسه ولم يتمكن من ذلك.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F233A6-691F-41F2-9D59-FF5B337769D0}" type="parTrans" cxnId="{B41799A0-88E2-4092-99AD-6F9BAC22DCB1}">
      <dgm:prSet/>
      <dgm:spPr/>
      <dgm:t>
        <a:bodyPr/>
        <a:lstStyle/>
        <a:p>
          <a:endParaRPr lang="en-GB"/>
        </a:p>
      </dgm:t>
    </dgm:pt>
    <dgm:pt modelId="{1A4CA614-4D6D-4B4D-A21C-1FC09971957D}" type="sibTrans" cxnId="{B41799A0-88E2-4092-99AD-6F9BAC22DCB1}">
      <dgm:prSet/>
      <dgm:spPr/>
      <dgm:t>
        <a:bodyPr/>
        <a:lstStyle/>
        <a:p>
          <a:endParaRPr lang="en-GB"/>
        </a:p>
      </dgm:t>
    </dgm:pt>
    <dgm:pt modelId="{964C6C59-199E-47DA-80F3-5E3550EDFD07}" type="pres">
      <dgm:prSet presAssocID="{FD9F7018-6766-47EF-90E2-46107227B932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1280B4C-65DD-4BD9-937B-AB782F3FA3ED}" type="pres">
      <dgm:prSet presAssocID="{3D03B46C-AF3C-4CE5-BDC5-213517E1F677}" presName="composite" presStyleCnt="0"/>
      <dgm:spPr/>
    </dgm:pt>
    <dgm:pt modelId="{1DF1B712-DC52-4B70-9028-1D8069ECA217}" type="pres">
      <dgm:prSet presAssocID="{3D03B46C-AF3C-4CE5-BDC5-213517E1F677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CDA1C29-C6FE-4CD5-93A0-7390084F24B3}" type="pres">
      <dgm:prSet presAssocID="{3D03B46C-AF3C-4CE5-BDC5-213517E1F677}" presName="desTx" presStyleLbl="alignAccFollowNode1" presStyleIdx="0" presStyleCnt="4" custScaleY="10071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7FCA73E-1EFB-40EC-B392-6FDFB76BAA96}" type="pres">
      <dgm:prSet presAssocID="{03D7CB6B-93F3-4D03-8DED-BC22E1AA6EEA}" presName="space" presStyleCnt="0"/>
      <dgm:spPr/>
    </dgm:pt>
    <dgm:pt modelId="{34CE584F-9967-4D26-A0CE-3D309F12631D}" type="pres">
      <dgm:prSet presAssocID="{9D45AC73-64F2-41BD-BE4F-12430149975E}" presName="composite" presStyleCnt="0"/>
      <dgm:spPr/>
    </dgm:pt>
    <dgm:pt modelId="{E7D8C0B6-42A0-4029-ABFF-FD27F1EC6655}" type="pres">
      <dgm:prSet presAssocID="{9D45AC73-64F2-41BD-BE4F-12430149975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4750582-E4F8-4AE8-BE10-F660D10E3822}" type="pres">
      <dgm:prSet presAssocID="{9D45AC73-64F2-41BD-BE4F-12430149975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9221A8-CB0E-4329-B1CF-4EA85F9B0CBD}" type="pres">
      <dgm:prSet presAssocID="{04DF540E-6075-4DAE-9267-7CB104DF5159}" presName="space" presStyleCnt="0"/>
      <dgm:spPr/>
    </dgm:pt>
    <dgm:pt modelId="{DB566D07-7B1B-4327-8414-BC5735DC262D}" type="pres">
      <dgm:prSet presAssocID="{7CA62985-5084-4E35-AF38-9E46C90BCB52}" presName="composite" presStyleCnt="0"/>
      <dgm:spPr/>
    </dgm:pt>
    <dgm:pt modelId="{FC0E4667-0A21-4C6E-AFBE-CB78AA400BFA}" type="pres">
      <dgm:prSet presAssocID="{7CA62985-5084-4E35-AF38-9E46C90BCB5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4A76178-93A1-40F4-8DBA-14C941315F30}" type="pres">
      <dgm:prSet presAssocID="{7CA62985-5084-4E35-AF38-9E46C90BCB5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6A2F1D2-5C58-4FBE-94AA-2290C58B385C}" type="pres">
      <dgm:prSet presAssocID="{19A8990B-1B23-435A-AC7F-7A4AA748D9ED}" presName="space" presStyleCnt="0"/>
      <dgm:spPr/>
    </dgm:pt>
    <dgm:pt modelId="{11E875A0-2F49-4061-9A20-ACD201C25D81}" type="pres">
      <dgm:prSet presAssocID="{47949808-6F55-41EF-8D37-7EF97B5E0E77}" presName="composite" presStyleCnt="0"/>
      <dgm:spPr/>
    </dgm:pt>
    <dgm:pt modelId="{8F758B6C-B2AF-4F16-933C-90C547A32CFA}" type="pres">
      <dgm:prSet presAssocID="{47949808-6F55-41EF-8D37-7EF97B5E0E77}" presName="parTx" presStyleLbl="alignNode1" presStyleIdx="3" presStyleCnt="4" custScaleX="102303" custLinFactNeighborX="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7E41CA38-98DB-4B60-BBC5-ADD140593B87}" type="pres">
      <dgm:prSet presAssocID="{47949808-6F55-41EF-8D37-7EF97B5E0E77}" presName="desTx" presStyleLbl="alignAccFollowNode1" presStyleIdx="3" presStyleCnt="4" custScaleX="103137" custLinFactNeighborX="101" custLinFactNeighborY="-150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2B8FC2D1-29CA-47D9-AF1A-780B9720073E}" srcId="{7CA62985-5084-4E35-AF38-9E46C90BCB52}" destId="{33022187-E1AD-4930-B85A-D6B6959B38D5}" srcOrd="0" destOrd="0" parTransId="{9BD81430-DC56-4BDA-B066-D1D762CE70D1}" sibTransId="{1B118769-43B7-4DEC-910E-90D308BE9341}"/>
    <dgm:cxn modelId="{ADCB0B00-2C24-4BCE-A760-BA8E6512D7EF}" type="presOf" srcId="{3D03B46C-AF3C-4CE5-BDC5-213517E1F677}" destId="{1DF1B712-DC52-4B70-9028-1D8069ECA217}" srcOrd="0" destOrd="0" presId="urn:microsoft.com/office/officeart/2005/8/layout/hList1"/>
    <dgm:cxn modelId="{B41799A0-88E2-4092-99AD-6F9BAC22DCB1}" srcId="{9D45AC73-64F2-41BD-BE4F-12430149975E}" destId="{CA19B5D9-ACF0-4F42-9216-E9D8990432B0}" srcOrd="0" destOrd="0" parTransId="{28F233A6-691F-41F2-9D59-FF5B337769D0}" sibTransId="{1A4CA614-4D6D-4B4D-A21C-1FC09971957D}"/>
    <dgm:cxn modelId="{2AC1F211-9F66-4A33-ACCD-41DC057014A3}" type="presOf" srcId="{CA19B5D9-ACF0-4F42-9216-E9D8990432B0}" destId="{B4750582-E4F8-4AE8-BE10-F660D10E3822}" srcOrd="0" destOrd="0" presId="urn:microsoft.com/office/officeart/2005/8/layout/hList1"/>
    <dgm:cxn modelId="{91F9D9B5-5A68-45DC-A0C8-3BC7ACB4E73E}" srcId="{3D03B46C-AF3C-4CE5-BDC5-213517E1F677}" destId="{11E7A6FC-41AC-4EDC-8640-1477307F0011}" srcOrd="0" destOrd="0" parTransId="{34157154-4E66-4674-96AF-D0D2367233DD}" sibTransId="{723EB90B-8C02-4C88-A985-F4216A5A2D0C}"/>
    <dgm:cxn modelId="{E4FCF2F3-F594-4913-A175-DD8BB933745F}" type="presOf" srcId="{750750E6-70B2-408E-8666-86CBA14F0A12}" destId="{7E41CA38-98DB-4B60-BBC5-ADD140593B87}" srcOrd="0" destOrd="0" presId="urn:microsoft.com/office/officeart/2005/8/layout/hList1"/>
    <dgm:cxn modelId="{36774D2C-657E-4173-BDA2-76E88A887DC7}" type="presOf" srcId="{9D45AC73-64F2-41BD-BE4F-12430149975E}" destId="{E7D8C0B6-42A0-4029-ABFF-FD27F1EC6655}" srcOrd="0" destOrd="0" presId="urn:microsoft.com/office/officeart/2005/8/layout/hList1"/>
    <dgm:cxn modelId="{1523E4A2-4FBD-4F55-BBA2-88AC1CEBD790}" type="presOf" srcId="{FD9F7018-6766-47EF-90E2-46107227B932}" destId="{964C6C59-199E-47DA-80F3-5E3550EDFD07}" srcOrd="0" destOrd="0" presId="urn:microsoft.com/office/officeart/2005/8/layout/hList1"/>
    <dgm:cxn modelId="{129B2BC0-25B3-4A99-9880-FD4B8D1D0B60}" srcId="{FD9F7018-6766-47EF-90E2-46107227B932}" destId="{9D45AC73-64F2-41BD-BE4F-12430149975E}" srcOrd="1" destOrd="0" parTransId="{40C2954A-0D24-4BB9-B723-76BFA0D5C0E1}" sibTransId="{04DF540E-6075-4DAE-9267-7CB104DF5159}"/>
    <dgm:cxn modelId="{D22FA1CF-344D-4784-ACD4-D032270E82C7}" type="presOf" srcId="{33022187-E1AD-4930-B85A-D6B6959B38D5}" destId="{34A76178-93A1-40F4-8DBA-14C941315F30}" srcOrd="0" destOrd="0" presId="urn:microsoft.com/office/officeart/2005/8/layout/hList1"/>
    <dgm:cxn modelId="{38E1A727-BCD2-4C49-B0CD-EE4EC4204324}" srcId="{47949808-6F55-41EF-8D37-7EF97B5E0E77}" destId="{750750E6-70B2-408E-8666-86CBA14F0A12}" srcOrd="0" destOrd="0" parTransId="{F525F530-97F6-460F-8A81-6AAAC821C48C}" sibTransId="{5B8BB3AD-1094-4156-B95F-BD1E304D76FC}"/>
    <dgm:cxn modelId="{CC766106-F8B4-48A5-B840-B110E2D5A56A}" srcId="{FD9F7018-6766-47EF-90E2-46107227B932}" destId="{7CA62985-5084-4E35-AF38-9E46C90BCB52}" srcOrd="2" destOrd="0" parTransId="{50B355DB-D28B-4AF2-8E54-FF9348CF9496}" sibTransId="{19A8990B-1B23-435A-AC7F-7A4AA748D9ED}"/>
    <dgm:cxn modelId="{2A21C8F6-B4D8-4B63-88AB-BE94753E2BF1}" type="presOf" srcId="{11E7A6FC-41AC-4EDC-8640-1477307F0011}" destId="{5CDA1C29-C6FE-4CD5-93A0-7390084F24B3}" srcOrd="0" destOrd="0" presId="urn:microsoft.com/office/officeart/2005/8/layout/hList1"/>
    <dgm:cxn modelId="{F17366C5-D4CE-455E-919C-E8D19CE29FAB}" type="presOf" srcId="{7CA62985-5084-4E35-AF38-9E46C90BCB52}" destId="{FC0E4667-0A21-4C6E-AFBE-CB78AA400BFA}" srcOrd="0" destOrd="0" presId="urn:microsoft.com/office/officeart/2005/8/layout/hList1"/>
    <dgm:cxn modelId="{64566BBA-C4EC-4AAE-9F6A-EF6655FA44AD}" srcId="{FD9F7018-6766-47EF-90E2-46107227B932}" destId="{47949808-6F55-41EF-8D37-7EF97B5E0E77}" srcOrd="3" destOrd="0" parTransId="{EDCF2BC3-9C0C-418B-A2F6-B250DA635C12}" sibTransId="{EC7AC18A-F9A9-413D-8912-43A2D67B17EF}"/>
    <dgm:cxn modelId="{B2A6E4DC-4E37-4D0C-B6CA-5E701326CA72}" srcId="{FD9F7018-6766-47EF-90E2-46107227B932}" destId="{3D03B46C-AF3C-4CE5-BDC5-213517E1F677}" srcOrd="0" destOrd="0" parTransId="{5AE9060D-5848-42F6-A156-BFAE2FEA3FBD}" sibTransId="{03D7CB6B-93F3-4D03-8DED-BC22E1AA6EEA}"/>
    <dgm:cxn modelId="{55516D63-C9D8-471E-83DB-253A93CF1C83}" type="presOf" srcId="{47949808-6F55-41EF-8D37-7EF97B5E0E77}" destId="{8F758B6C-B2AF-4F16-933C-90C547A32CFA}" srcOrd="0" destOrd="0" presId="urn:microsoft.com/office/officeart/2005/8/layout/hList1"/>
    <dgm:cxn modelId="{8351DA4E-8B4A-4B82-85A0-10405BE5059B}" type="presParOf" srcId="{964C6C59-199E-47DA-80F3-5E3550EDFD07}" destId="{91280B4C-65DD-4BD9-937B-AB782F3FA3ED}" srcOrd="0" destOrd="0" presId="urn:microsoft.com/office/officeart/2005/8/layout/hList1"/>
    <dgm:cxn modelId="{BABFEBB2-4111-4CBB-90F4-13FD1BF489BD}" type="presParOf" srcId="{91280B4C-65DD-4BD9-937B-AB782F3FA3ED}" destId="{1DF1B712-DC52-4B70-9028-1D8069ECA217}" srcOrd="0" destOrd="0" presId="urn:microsoft.com/office/officeart/2005/8/layout/hList1"/>
    <dgm:cxn modelId="{D52B9E13-72A5-45EE-B31D-DE2C3606A2EA}" type="presParOf" srcId="{91280B4C-65DD-4BD9-937B-AB782F3FA3ED}" destId="{5CDA1C29-C6FE-4CD5-93A0-7390084F24B3}" srcOrd="1" destOrd="0" presId="urn:microsoft.com/office/officeart/2005/8/layout/hList1"/>
    <dgm:cxn modelId="{A6DB1DC3-25DC-4269-9BFC-B4C31769171F}" type="presParOf" srcId="{964C6C59-199E-47DA-80F3-5E3550EDFD07}" destId="{E7FCA73E-1EFB-40EC-B392-6FDFB76BAA96}" srcOrd="1" destOrd="0" presId="urn:microsoft.com/office/officeart/2005/8/layout/hList1"/>
    <dgm:cxn modelId="{21304BE6-AF0C-4DFD-AFED-B364BD4B418C}" type="presParOf" srcId="{964C6C59-199E-47DA-80F3-5E3550EDFD07}" destId="{34CE584F-9967-4D26-A0CE-3D309F12631D}" srcOrd="2" destOrd="0" presId="urn:microsoft.com/office/officeart/2005/8/layout/hList1"/>
    <dgm:cxn modelId="{5EA4FF31-64C6-4330-97DB-54AEB6E95076}" type="presParOf" srcId="{34CE584F-9967-4D26-A0CE-3D309F12631D}" destId="{E7D8C0B6-42A0-4029-ABFF-FD27F1EC6655}" srcOrd="0" destOrd="0" presId="urn:microsoft.com/office/officeart/2005/8/layout/hList1"/>
    <dgm:cxn modelId="{1DFC5894-B15D-4F94-AC31-2BCF9C80D123}" type="presParOf" srcId="{34CE584F-9967-4D26-A0CE-3D309F12631D}" destId="{B4750582-E4F8-4AE8-BE10-F660D10E3822}" srcOrd="1" destOrd="0" presId="urn:microsoft.com/office/officeart/2005/8/layout/hList1"/>
    <dgm:cxn modelId="{1C3EAE74-18F6-4E64-BEE8-171D10043FDA}" type="presParOf" srcId="{964C6C59-199E-47DA-80F3-5E3550EDFD07}" destId="{379221A8-CB0E-4329-B1CF-4EA85F9B0CBD}" srcOrd="3" destOrd="0" presId="urn:microsoft.com/office/officeart/2005/8/layout/hList1"/>
    <dgm:cxn modelId="{7AB013E1-2C48-48F1-BA96-F679A423FCF1}" type="presParOf" srcId="{964C6C59-199E-47DA-80F3-5E3550EDFD07}" destId="{DB566D07-7B1B-4327-8414-BC5735DC262D}" srcOrd="4" destOrd="0" presId="urn:microsoft.com/office/officeart/2005/8/layout/hList1"/>
    <dgm:cxn modelId="{95F774A9-C50A-4173-86A4-0A96BB8FC0D7}" type="presParOf" srcId="{DB566D07-7B1B-4327-8414-BC5735DC262D}" destId="{FC0E4667-0A21-4C6E-AFBE-CB78AA400BFA}" srcOrd="0" destOrd="0" presId="urn:microsoft.com/office/officeart/2005/8/layout/hList1"/>
    <dgm:cxn modelId="{EF8DF26A-DA58-4E2A-B459-73FFBD266B84}" type="presParOf" srcId="{DB566D07-7B1B-4327-8414-BC5735DC262D}" destId="{34A76178-93A1-40F4-8DBA-14C941315F30}" srcOrd="1" destOrd="0" presId="urn:microsoft.com/office/officeart/2005/8/layout/hList1"/>
    <dgm:cxn modelId="{904EC701-5CE3-4A39-9AFD-DEACBB004B40}" type="presParOf" srcId="{964C6C59-199E-47DA-80F3-5E3550EDFD07}" destId="{56A2F1D2-5C58-4FBE-94AA-2290C58B385C}" srcOrd="5" destOrd="0" presId="urn:microsoft.com/office/officeart/2005/8/layout/hList1"/>
    <dgm:cxn modelId="{AB85E815-0639-4748-8906-E22B35AC3669}" type="presParOf" srcId="{964C6C59-199E-47DA-80F3-5E3550EDFD07}" destId="{11E875A0-2F49-4061-9A20-ACD201C25D81}" srcOrd="6" destOrd="0" presId="urn:microsoft.com/office/officeart/2005/8/layout/hList1"/>
    <dgm:cxn modelId="{79F96D6B-B82D-4344-B563-126E179E4C20}" type="presParOf" srcId="{11E875A0-2F49-4061-9A20-ACD201C25D81}" destId="{8F758B6C-B2AF-4F16-933C-90C547A32CFA}" srcOrd="0" destOrd="0" presId="urn:microsoft.com/office/officeart/2005/8/layout/hList1"/>
    <dgm:cxn modelId="{41D8F0FC-7556-4D0A-AB47-BECC0B7E4E9E}" type="presParOf" srcId="{11E875A0-2F49-4061-9A20-ACD201C25D81}" destId="{7E41CA38-98DB-4B60-BBC5-ADD140593B87}" srcOrd="1" destOrd="0" presId="urn:microsoft.com/office/officeart/2005/8/layout/hList1"/>
  </dgm:cxnLst>
  <dgm:bg>
    <a:effectLst>
      <a:glow rad="139700">
        <a:schemeClr val="accent3">
          <a:satMod val="175000"/>
          <a:alpha val="40000"/>
        </a:schemeClr>
      </a:glow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D2AC71-7656-4333-8AE0-DF7DD656DB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DCAC43-1EFD-403B-90F0-6425C8458010}">
      <dgm:prSet phldrT="[Text]" custT="1"/>
      <dgm:spPr/>
      <dgm:t>
        <a:bodyPr/>
        <a:lstStyle/>
        <a:p>
          <a:pPr algn="r" rtl="1"/>
          <a:r>
            <a:rPr lang="ar-BH" sz="4400" b="1" dirty="0">
              <a:solidFill>
                <a:schemeClr val="bg2">
                  <a:lumMod val="25000"/>
                </a:schemeClr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صعوبات تسويقية وإدارية</a:t>
          </a:r>
          <a:endParaRPr lang="en-US" sz="4400" b="1" dirty="0">
            <a:solidFill>
              <a:schemeClr val="bg2">
                <a:lumMod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A7766E-FC77-46AA-8B2A-0D0E2C848DDA}" type="parTrans" cxnId="{034F9161-02A5-4011-9FBE-E0A236114842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777AE06C-2C7B-453F-99B8-E5914D56A81F}" type="sibTrans" cxnId="{034F9161-02A5-4011-9FBE-E0A236114842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BB2C1DB2-3F2A-4BD9-AB08-B951ED41D794}">
      <dgm:prSet phldrT="[Text]" custT="1"/>
      <dgm:spPr/>
      <dgm:t>
        <a:bodyPr/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400" b="1" kern="1200" dirty="0">
              <a:solidFill>
                <a:srgbClr val="E7E6E6">
                  <a:lumMod val="25000"/>
                </a:srgbClr>
              </a:solidFill>
              <a:effectLst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2- صعوبات فنية</a:t>
          </a:r>
          <a:endParaRPr lang="en-US" sz="4400" b="1" kern="1200" dirty="0">
            <a:solidFill>
              <a:srgbClr val="E7E6E6">
                <a:lumMod val="25000"/>
              </a:srgbClr>
            </a:solidFill>
            <a:effectLst/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3EB4989F-843E-478A-BEB9-A6A333E4A69E}" type="parTrans" cxnId="{9B976A4F-C456-4E46-852B-44E653856F20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553878D1-6990-4012-9BCB-BFAC5EA36357}" type="sibTrans" cxnId="{9B976A4F-C456-4E46-852B-44E653856F20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F2C66902-AA4C-4CF9-856D-F920999D725F}">
      <dgm:prSet phldrT="[Text]" custT="1"/>
      <dgm:spPr/>
      <dgm:t>
        <a:bodyPr/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400" b="1" kern="1200" dirty="0">
              <a:solidFill>
                <a:srgbClr val="E7E6E6">
                  <a:lumMod val="25000"/>
                </a:srgbClr>
              </a:solidFill>
              <a:effectLst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3-صعوبات تمويلية</a:t>
          </a:r>
          <a:endParaRPr lang="en-US" sz="4400" b="1" kern="1200" dirty="0">
            <a:solidFill>
              <a:srgbClr val="E7E6E6">
                <a:lumMod val="25000"/>
              </a:srgbClr>
            </a:solidFill>
            <a:effectLst/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A978D81D-478B-4B17-AB8A-26E9D750EC67}" type="parTrans" cxnId="{05E216B5-6ED4-4407-990E-5EB6E44525AD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373FA1FE-783C-43C1-B1A4-08DAF4913906}" type="sibTrans" cxnId="{05E216B5-6ED4-4407-990E-5EB6E44525AD}">
      <dgm:prSet/>
      <dgm:spPr/>
      <dgm:t>
        <a:bodyPr/>
        <a:lstStyle/>
        <a:p>
          <a:endParaRPr lang="en-US" sz="2800"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DB132414-3701-4BF0-AF02-9D7E4A145B0C}" type="pres">
      <dgm:prSet presAssocID="{79D2AC71-7656-4333-8AE0-DF7DD656DB05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3CD3EDC7-E7BE-404E-88D9-BF8FFF8D4DAC}" type="pres">
      <dgm:prSet presAssocID="{5FDCAC43-1EFD-403B-90F0-6425C8458010}" presName="parentLin" presStyleCnt="0"/>
      <dgm:spPr/>
    </dgm:pt>
    <dgm:pt modelId="{96722242-0A1D-4B55-9DB8-7D549D498BAE}" type="pres">
      <dgm:prSet presAssocID="{5FDCAC43-1EFD-403B-90F0-6425C8458010}" presName="parentLeftMargin" presStyleLbl="node1" presStyleIdx="0" presStyleCnt="3"/>
      <dgm:spPr/>
      <dgm:t>
        <a:bodyPr/>
        <a:lstStyle/>
        <a:p>
          <a:pPr rtl="1"/>
          <a:endParaRPr lang="ar-BH"/>
        </a:p>
      </dgm:t>
    </dgm:pt>
    <dgm:pt modelId="{6BC65D8D-5121-4255-9A18-270D71E975B6}" type="pres">
      <dgm:prSet presAssocID="{5FDCAC43-1EFD-403B-90F0-6425C84580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18C0EFE-9A6F-4A97-8866-2A57934565C4}" type="pres">
      <dgm:prSet presAssocID="{5FDCAC43-1EFD-403B-90F0-6425C8458010}" presName="negativeSpace" presStyleCnt="0"/>
      <dgm:spPr/>
    </dgm:pt>
    <dgm:pt modelId="{FA6C5E14-3690-4CFE-9E0D-C246CAE48384}" type="pres">
      <dgm:prSet presAssocID="{5FDCAC43-1EFD-403B-90F0-6425C8458010}" presName="childText" presStyleLbl="conFgAcc1" presStyleIdx="0" presStyleCnt="3">
        <dgm:presLayoutVars>
          <dgm:bulletEnabled val="1"/>
        </dgm:presLayoutVars>
      </dgm:prSet>
      <dgm:spPr/>
    </dgm:pt>
    <dgm:pt modelId="{6CFA7BE2-5205-4D24-B370-7CBF8A4EB3B1}" type="pres">
      <dgm:prSet presAssocID="{777AE06C-2C7B-453F-99B8-E5914D56A81F}" presName="spaceBetweenRectangles" presStyleCnt="0"/>
      <dgm:spPr/>
    </dgm:pt>
    <dgm:pt modelId="{CEADED18-085C-4B59-9FDD-D01DDF162FFC}" type="pres">
      <dgm:prSet presAssocID="{BB2C1DB2-3F2A-4BD9-AB08-B951ED41D794}" presName="parentLin" presStyleCnt="0"/>
      <dgm:spPr/>
    </dgm:pt>
    <dgm:pt modelId="{606D6B96-11EA-41C2-BDDF-4DBFD6B27302}" type="pres">
      <dgm:prSet presAssocID="{BB2C1DB2-3F2A-4BD9-AB08-B951ED41D794}" presName="parentLeftMargin" presStyleLbl="node1" presStyleIdx="0" presStyleCnt="3"/>
      <dgm:spPr/>
      <dgm:t>
        <a:bodyPr/>
        <a:lstStyle/>
        <a:p>
          <a:pPr rtl="1"/>
          <a:endParaRPr lang="ar-BH"/>
        </a:p>
      </dgm:t>
    </dgm:pt>
    <dgm:pt modelId="{AE9CC71F-E6B9-42FC-9D3A-DC53845AAB1F}" type="pres">
      <dgm:prSet presAssocID="{BB2C1DB2-3F2A-4BD9-AB08-B951ED41D7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F01D31E-4135-42F7-B370-8615319FD9FC}" type="pres">
      <dgm:prSet presAssocID="{BB2C1DB2-3F2A-4BD9-AB08-B951ED41D794}" presName="negativeSpace" presStyleCnt="0"/>
      <dgm:spPr/>
    </dgm:pt>
    <dgm:pt modelId="{8A12A2F2-D015-40C9-A3C8-8B997ED34841}" type="pres">
      <dgm:prSet presAssocID="{BB2C1DB2-3F2A-4BD9-AB08-B951ED41D794}" presName="childText" presStyleLbl="conFgAcc1" presStyleIdx="1" presStyleCnt="3">
        <dgm:presLayoutVars>
          <dgm:bulletEnabled val="1"/>
        </dgm:presLayoutVars>
      </dgm:prSet>
      <dgm:spPr/>
    </dgm:pt>
    <dgm:pt modelId="{97631DBC-CE51-4223-B27E-735C5FF415F2}" type="pres">
      <dgm:prSet presAssocID="{553878D1-6990-4012-9BCB-BFAC5EA36357}" presName="spaceBetweenRectangles" presStyleCnt="0"/>
      <dgm:spPr/>
    </dgm:pt>
    <dgm:pt modelId="{81B7585C-C8AA-4CB0-9182-AC67AE33DA15}" type="pres">
      <dgm:prSet presAssocID="{F2C66902-AA4C-4CF9-856D-F920999D725F}" presName="parentLin" presStyleCnt="0"/>
      <dgm:spPr/>
    </dgm:pt>
    <dgm:pt modelId="{F4C9FC82-257C-4472-A642-F7E28BD7836F}" type="pres">
      <dgm:prSet presAssocID="{F2C66902-AA4C-4CF9-856D-F920999D725F}" presName="parentLeftMargin" presStyleLbl="node1" presStyleIdx="1" presStyleCnt="3"/>
      <dgm:spPr/>
      <dgm:t>
        <a:bodyPr/>
        <a:lstStyle/>
        <a:p>
          <a:pPr rtl="1"/>
          <a:endParaRPr lang="ar-BH"/>
        </a:p>
      </dgm:t>
    </dgm:pt>
    <dgm:pt modelId="{5840E5AA-36D3-4FB1-8077-5F48AFEE4096}" type="pres">
      <dgm:prSet presAssocID="{F2C66902-AA4C-4CF9-856D-F920999D72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BD5DF-0EC1-4A5E-9A0D-26ADCE78F2A4}" type="pres">
      <dgm:prSet presAssocID="{F2C66902-AA4C-4CF9-856D-F920999D725F}" presName="negativeSpace" presStyleCnt="0"/>
      <dgm:spPr/>
    </dgm:pt>
    <dgm:pt modelId="{770C3B0D-610E-4E9E-AEE5-CA89A00B2774}" type="pres">
      <dgm:prSet presAssocID="{F2C66902-AA4C-4CF9-856D-F920999D72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9AA81A-B0CC-487E-A838-214476D416D3}" type="presOf" srcId="{F2C66902-AA4C-4CF9-856D-F920999D725F}" destId="{F4C9FC82-257C-4472-A642-F7E28BD7836F}" srcOrd="0" destOrd="0" presId="urn:microsoft.com/office/officeart/2005/8/layout/list1"/>
    <dgm:cxn modelId="{9B976A4F-C456-4E46-852B-44E653856F20}" srcId="{79D2AC71-7656-4333-8AE0-DF7DD656DB05}" destId="{BB2C1DB2-3F2A-4BD9-AB08-B951ED41D794}" srcOrd="1" destOrd="0" parTransId="{3EB4989F-843E-478A-BEB9-A6A333E4A69E}" sibTransId="{553878D1-6990-4012-9BCB-BFAC5EA36357}"/>
    <dgm:cxn modelId="{05E216B5-6ED4-4407-990E-5EB6E44525AD}" srcId="{79D2AC71-7656-4333-8AE0-DF7DD656DB05}" destId="{F2C66902-AA4C-4CF9-856D-F920999D725F}" srcOrd="2" destOrd="0" parTransId="{A978D81D-478B-4B17-AB8A-26E9D750EC67}" sibTransId="{373FA1FE-783C-43C1-B1A4-08DAF4913906}"/>
    <dgm:cxn modelId="{74D00B9F-105B-4BC9-B0BC-07B8F4124E15}" type="presOf" srcId="{79D2AC71-7656-4333-8AE0-DF7DD656DB05}" destId="{DB132414-3701-4BF0-AF02-9D7E4A145B0C}" srcOrd="0" destOrd="0" presId="urn:microsoft.com/office/officeart/2005/8/layout/list1"/>
    <dgm:cxn modelId="{A4377D82-B463-468E-BD8E-BB65918EC851}" type="presOf" srcId="{BB2C1DB2-3F2A-4BD9-AB08-B951ED41D794}" destId="{606D6B96-11EA-41C2-BDDF-4DBFD6B27302}" srcOrd="0" destOrd="0" presId="urn:microsoft.com/office/officeart/2005/8/layout/list1"/>
    <dgm:cxn modelId="{B12E7BCB-7755-408C-AB76-F2F1DE99797A}" type="presOf" srcId="{5FDCAC43-1EFD-403B-90F0-6425C8458010}" destId="{96722242-0A1D-4B55-9DB8-7D549D498BAE}" srcOrd="0" destOrd="0" presId="urn:microsoft.com/office/officeart/2005/8/layout/list1"/>
    <dgm:cxn modelId="{0CCBF855-B7F5-4113-9DE2-FA661DE85E5C}" type="presOf" srcId="{5FDCAC43-1EFD-403B-90F0-6425C8458010}" destId="{6BC65D8D-5121-4255-9A18-270D71E975B6}" srcOrd="1" destOrd="0" presId="urn:microsoft.com/office/officeart/2005/8/layout/list1"/>
    <dgm:cxn modelId="{034F9161-02A5-4011-9FBE-E0A236114842}" srcId="{79D2AC71-7656-4333-8AE0-DF7DD656DB05}" destId="{5FDCAC43-1EFD-403B-90F0-6425C8458010}" srcOrd="0" destOrd="0" parTransId="{67A7766E-FC77-46AA-8B2A-0D0E2C848DDA}" sibTransId="{777AE06C-2C7B-453F-99B8-E5914D56A81F}"/>
    <dgm:cxn modelId="{E906E3D6-3299-4E2A-A21B-1A6C1A2B8734}" type="presOf" srcId="{BB2C1DB2-3F2A-4BD9-AB08-B951ED41D794}" destId="{AE9CC71F-E6B9-42FC-9D3A-DC53845AAB1F}" srcOrd="1" destOrd="0" presId="urn:microsoft.com/office/officeart/2005/8/layout/list1"/>
    <dgm:cxn modelId="{D9E58F64-A059-4EA0-8C89-0CAAA497788E}" type="presOf" srcId="{F2C66902-AA4C-4CF9-856D-F920999D725F}" destId="{5840E5AA-36D3-4FB1-8077-5F48AFEE4096}" srcOrd="1" destOrd="0" presId="urn:microsoft.com/office/officeart/2005/8/layout/list1"/>
    <dgm:cxn modelId="{6F417059-5D24-4186-B76F-792B8186EA59}" type="presParOf" srcId="{DB132414-3701-4BF0-AF02-9D7E4A145B0C}" destId="{3CD3EDC7-E7BE-404E-88D9-BF8FFF8D4DAC}" srcOrd="0" destOrd="0" presId="urn:microsoft.com/office/officeart/2005/8/layout/list1"/>
    <dgm:cxn modelId="{4CB0AC11-C6F4-4975-9FCE-906982855FDE}" type="presParOf" srcId="{3CD3EDC7-E7BE-404E-88D9-BF8FFF8D4DAC}" destId="{96722242-0A1D-4B55-9DB8-7D549D498BAE}" srcOrd="0" destOrd="0" presId="urn:microsoft.com/office/officeart/2005/8/layout/list1"/>
    <dgm:cxn modelId="{F00B8C74-B319-40FD-A316-71A58524871D}" type="presParOf" srcId="{3CD3EDC7-E7BE-404E-88D9-BF8FFF8D4DAC}" destId="{6BC65D8D-5121-4255-9A18-270D71E975B6}" srcOrd="1" destOrd="0" presId="urn:microsoft.com/office/officeart/2005/8/layout/list1"/>
    <dgm:cxn modelId="{A96EFCDB-069E-4601-8367-CC41185D133B}" type="presParOf" srcId="{DB132414-3701-4BF0-AF02-9D7E4A145B0C}" destId="{018C0EFE-9A6F-4A97-8866-2A57934565C4}" srcOrd="1" destOrd="0" presId="urn:microsoft.com/office/officeart/2005/8/layout/list1"/>
    <dgm:cxn modelId="{B17FD282-5ADE-44EC-92CC-D01DFB473BEC}" type="presParOf" srcId="{DB132414-3701-4BF0-AF02-9D7E4A145B0C}" destId="{FA6C5E14-3690-4CFE-9E0D-C246CAE48384}" srcOrd="2" destOrd="0" presId="urn:microsoft.com/office/officeart/2005/8/layout/list1"/>
    <dgm:cxn modelId="{15284004-2C89-44B3-8A8C-9FFC68ADC822}" type="presParOf" srcId="{DB132414-3701-4BF0-AF02-9D7E4A145B0C}" destId="{6CFA7BE2-5205-4D24-B370-7CBF8A4EB3B1}" srcOrd="3" destOrd="0" presId="urn:microsoft.com/office/officeart/2005/8/layout/list1"/>
    <dgm:cxn modelId="{C25F2851-1FF4-4184-9A02-F778354C42EA}" type="presParOf" srcId="{DB132414-3701-4BF0-AF02-9D7E4A145B0C}" destId="{CEADED18-085C-4B59-9FDD-D01DDF162FFC}" srcOrd="4" destOrd="0" presId="urn:microsoft.com/office/officeart/2005/8/layout/list1"/>
    <dgm:cxn modelId="{97CB22B7-AE0B-49FF-A1DE-495B0D7213F7}" type="presParOf" srcId="{CEADED18-085C-4B59-9FDD-D01DDF162FFC}" destId="{606D6B96-11EA-41C2-BDDF-4DBFD6B27302}" srcOrd="0" destOrd="0" presId="urn:microsoft.com/office/officeart/2005/8/layout/list1"/>
    <dgm:cxn modelId="{A21349CC-B6E7-4473-80ED-09979D3E995A}" type="presParOf" srcId="{CEADED18-085C-4B59-9FDD-D01DDF162FFC}" destId="{AE9CC71F-E6B9-42FC-9D3A-DC53845AAB1F}" srcOrd="1" destOrd="0" presId="urn:microsoft.com/office/officeart/2005/8/layout/list1"/>
    <dgm:cxn modelId="{1B095449-C3A9-4780-AE77-43DD39ADA437}" type="presParOf" srcId="{DB132414-3701-4BF0-AF02-9D7E4A145B0C}" destId="{AF01D31E-4135-42F7-B370-8615319FD9FC}" srcOrd="5" destOrd="0" presId="urn:microsoft.com/office/officeart/2005/8/layout/list1"/>
    <dgm:cxn modelId="{9B09E592-4D33-4A93-A999-24D46565BDE0}" type="presParOf" srcId="{DB132414-3701-4BF0-AF02-9D7E4A145B0C}" destId="{8A12A2F2-D015-40C9-A3C8-8B997ED34841}" srcOrd="6" destOrd="0" presId="urn:microsoft.com/office/officeart/2005/8/layout/list1"/>
    <dgm:cxn modelId="{204485C8-BB85-41C0-88BB-8BF7D4B695DC}" type="presParOf" srcId="{DB132414-3701-4BF0-AF02-9D7E4A145B0C}" destId="{97631DBC-CE51-4223-B27E-735C5FF415F2}" srcOrd="7" destOrd="0" presId="urn:microsoft.com/office/officeart/2005/8/layout/list1"/>
    <dgm:cxn modelId="{99264BBC-E926-4882-A687-28C1A687AA28}" type="presParOf" srcId="{DB132414-3701-4BF0-AF02-9D7E4A145B0C}" destId="{81B7585C-C8AA-4CB0-9182-AC67AE33DA15}" srcOrd="8" destOrd="0" presId="urn:microsoft.com/office/officeart/2005/8/layout/list1"/>
    <dgm:cxn modelId="{C3E87DB6-5942-4783-8529-92D1DD1E8850}" type="presParOf" srcId="{81B7585C-C8AA-4CB0-9182-AC67AE33DA15}" destId="{F4C9FC82-257C-4472-A642-F7E28BD7836F}" srcOrd="0" destOrd="0" presId="urn:microsoft.com/office/officeart/2005/8/layout/list1"/>
    <dgm:cxn modelId="{2BA870FA-38C9-4EC4-AD4E-1AA64CF21D65}" type="presParOf" srcId="{81B7585C-C8AA-4CB0-9182-AC67AE33DA15}" destId="{5840E5AA-36D3-4FB1-8077-5F48AFEE4096}" srcOrd="1" destOrd="0" presId="urn:microsoft.com/office/officeart/2005/8/layout/list1"/>
    <dgm:cxn modelId="{10F05C1E-6514-4DE4-BD0C-98B9B88BE97F}" type="presParOf" srcId="{DB132414-3701-4BF0-AF02-9D7E4A145B0C}" destId="{F5FBD5DF-0EC1-4A5E-9A0D-26ADCE78F2A4}" srcOrd="9" destOrd="0" presId="urn:microsoft.com/office/officeart/2005/8/layout/list1"/>
    <dgm:cxn modelId="{E0D6B972-C07C-41F3-9440-37DA28640564}" type="presParOf" srcId="{DB132414-3701-4BF0-AF02-9D7E4A145B0C}" destId="{770C3B0D-610E-4E9E-AEE5-CA89A00B27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D6BB6-8AC4-439E-9D73-35A57DE2A96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4B886ED-476F-4986-A477-524CCE9A9EE6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تحديد الهدف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668315-3FDC-4259-9E59-25748E2FAA38}" type="parTrans" cxnId="{B5F5C8D9-6983-4A93-BBA3-74214D81A200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E754B9F-E69A-422B-ADFA-07E89048EDD0}" type="sibTrans" cxnId="{B5F5C8D9-6983-4A93-BBA3-74214D81A200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3E13DA-39D5-4B7D-B0CB-91A2316BF8A6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9- التغلب على الصعوبات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31EDBA-C1BF-46C3-8880-CE70BB91FE58}" type="parTrans" cxnId="{DB9F5C8B-1A47-46A1-B893-F28C0F191EB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AC4F75-A8BD-4822-B2B6-BC1C6DD20EE4}" type="sibTrans" cxnId="{DB9F5C8B-1A47-46A1-B893-F28C0F191EB3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F693BD-1BCE-44A5-8224-5413A9AE53A3}">
      <dgm:prSet phldrT="[Text]"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10- تنمية المشروعات وتطويرها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7554AB-D316-431F-ADF1-B17A86C65AB9}" type="parTrans" cxnId="{F82F33D2-08EB-4F70-908B-C57DBAA40716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50914-9274-49EB-BA0B-53090C27D343}" type="sibTrans" cxnId="{F82F33D2-08EB-4F70-908B-C57DBAA40716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7AD2B-42DA-4455-B975-9D632A0E766E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تحديد المكان الملائم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71F1BF3-D515-478B-BF6F-0924FE00C3AF}" type="parTrans" cxnId="{37B2A7E0-883D-4D33-B333-DD8F45C11E28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E21BFE-DDC0-42CC-B080-D302A8788164}" type="sibTrans" cxnId="{37B2A7E0-883D-4D33-B333-DD8F45C11E28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CEB9F4-541B-4406-BF99-062D9522C908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3- ايجاد التمويل اللازم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AD41BA-3EB8-4130-8E77-A3A38C0302B8}" type="parTrans" cxnId="{03DEB55F-97C1-457A-AAF8-3238EC3C563D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842974-CD0A-4599-9DC7-58A171753CAF}" type="sibTrans" cxnId="{03DEB55F-97C1-457A-AAF8-3238EC3C563D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C7DBF6-0DD0-422D-94DB-BF70CFDB1B01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4- التسويق والمبيعات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042E8AF-4AE8-4EAD-A614-4FC5A96734E6}" type="parTrans" cxnId="{1DB48E8F-985B-4C38-951D-E827B5ACD26F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8813D22-E177-49E4-9C2A-A2897071DAB9}" type="sibTrans" cxnId="{1DB48E8F-985B-4C38-951D-E827B5ACD26F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1F7A8-4EF9-459B-8803-03AF04A61F6D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5- التحكم في النفقات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BB23C09-608C-4E62-9FB9-AC5CCE1804A0}" type="parTrans" cxnId="{732AAFAA-260C-465D-97FD-88BA11A4E9D4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BCD72D-3E6B-4201-A6E9-8F040C62F1D9}" type="sibTrans" cxnId="{732AAFAA-260C-465D-97FD-88BA11A4E9D4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906ED6-55E3-4248-A24E-3093B508A67F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6- التخطيط للمشروع ودراسة الموقع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72D852-F6EB-4D8A-88CE-53A669EE367F}" type="parTrans" cxnId="{EB597777-43C8-430F-8E41-BF94B642192B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7CE355-6A33-4E89-A2C5-1F53C25B206F}" type="sibTrans" cxnId="{EB597777-43C8-430F-8E41-BF94B642192B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4CFCDB-9152-4AB3-8145-96986FFB1E25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7- تحديد </a:t>
          </a:r>
          <a:r>
            <a:rPr lang="ar-SA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العميل أو</a:t>
          </a:r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المستهلك او السوق المستهدف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3379E8-9BA6-4CCA-AE61-8CDB9DB3BEBB}" type="parTrans" cxnId="{C08DCD40-50DB-4DEF-B2B9-50426623BFAF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F87752-0748-443F-9BD2-87A9405B2F30}" type="sibTrans" cxnId="{C08DCD40-50DB-4DEF-B2B9-50426623BFAF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8C164F-8CF7-41E8-A4AE-8109640412D7}">
      <dgm:prSet custT="1"/>
      <dgm:spPr/>
      <dgm:t>
        <a:bodyPr/>
        <a:lstStyle/>
        <a:p>
          <a:r>
            <a:rPr lang="ar-BH" sz="2800" b="1" dirty="0">
              <a:latin typeface="Sakkal Majalla" panose="02000000000000000000" pitchFamily="2" charset="-78"/>
              <a:cs typeface="Sakkal Majalla" panose="02000000000000000000" pitchFamily="2" charset="-78"/>
            </a:rPr>
            <a:t>8- الترويج للسلعة او الخدمة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B25AF44-9172-4912-9AF3-30A1620AA84E}" type="parTrans" cxnId="{29B2F253-C970-472F-9107-056BEDAA89BC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112EE5-8616-4F16-96BC-C0C860C40E32}" type="sibTrans" cxnId="{29B2F253-C970-472F-9107-056BEDAA89BC}">
      <dgm:prSet/>
      <dgm:spPr/>
      <dgm:t>
        <a:bodyPr/>
        <a:lstStyle/>
        <a:p>
          <a:endParaRPr lang="en-GB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EDF75E-DF9B-4FB9-8A47-1114BA33E75B}" type="pres">
      <dgm:prSet presAssocID="{FCAD6BB6-8AC4-439E-9D73-35A57DE2A96C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FBE27A4-8F0C-4DDA-8E69-26EACE61DBAC}" type="pres">
      <dgm:prSet presAssocID="{D4B886ED-476F-4986-A477-524CCE9A9EE6}" presName="parentLin" presStyleCnt="0"/>
      <dgm:spPr/>
    </dgm:pt>
    <dgm:pt modelId="{6BC2586C-2C64-4874-B168-BE187E4372CC}" type="pres">
      <dgm:prSet presAssocID="{D4B886ED-476F-4986-A477-524CCE9A9EE6}" presName="parentLeftMargin" presStyleLbl="node1" presStyleIdx="0" presStyleCnt="10"/>
      <dgm:spPr/>
      <dgm:t>
        <a:bodyPr/>
        <a:lstStyle/>
        <a:p>
          <a:pPr rtl="1"/>
          <a:endParaRPr lang="ar-BH"/>
        </a:p>
      </dgm:t>
    </dgm:pt>
    <dgm:pt modelId="{C2A64539-7FCE-4791-B112-AEA0D62E10F4}" type="pres">
      <dgm:prSet presAssocID="{D4B886ED-476F-4986-A477-524CCE9A9EE6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08DFBDC-2F70-485D-941B-504515DEF6E2}" type="pres">
      <dgm:prSet presAssocID="{D4B886ED-476F-4986-A477-524CCE9A9EE6}" presName="negativeSpace" presStyleCnt="0"/>
      <dgm:spPr/>
    </dgm:pt>
    <dgm:pt modelId="{CCF86B89-DB43-4FF0-AA60-B2F74564FE21}" type="pres">
      <dgm:prSet presAssocID="{D4B886ED-476F-4986-A477-524CCE9A9EE6}" presName="childText" presStyleLbl="conFgAcc1" presStyleIdx="0" presStyleCnt="10">
        <dgm:presLayoutVars>
          <dgm:bulletEnabled val="1"/>
        </dgm:presLayoutVars>
      </dgm:prSet>
      <dgm:spPr/>
    </dgm:pt>
    <dgm:pt modelId="{924520C7-A2BF-4629-9608-965DDEBF2F46}" type="pres">
      <dgm:prSet presAssocID="{7E754B9F-E69A-422B-ADFA-07E89048EDD0}" presName="spaceBetweenRectangles" presStyleCnt="0"/>
      <dgm:spPr/>
    </dgm:pt>
    <dgm:pt modelId="{13FF8570-6506-4A5B-9395-5BC726A4FBD0}" type="pres">
      <dgm:prSet presAssocID="{47C7AD2B-42DA-4455-B975-9D632A0E766E}" presName="parentLin" presStyleCnt="0"/>
      <dgm:spPr/>
    </dgm:pt>
    <dgm:pt modelId="{3B1D0A38-6117-4DBF-882C-B0CF71971FD4}" type="pres">
      <dgm:prSet presAssocID="{47C7AD2B-42DA-4455-B975-9D632A0E766E}" presName="parentLeftMargin" presStyleLbl="node1" presStyleIdx="0" presStyleCnt="10"/>
      <dgm:spPr/>
      <dgm:t>
        <a:bodyPr/>
        <a:lstStyle/>
        <a:p>
          <a:pPr rtl="1"/>
          <a:endParaRPr lang="ar-BH"/>
        </a:p>
      </dgm:t>
    </dgm:pt>
    <dgm:pt modelId="{97C89F46-2A08-4CB8-92CF-80216268C445}" type="pres">
      <dgm:prSet presAssocID="{47C7AD2B-42DA-4455-B975-9D632A0E766E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D4B34B1-8200-4375-A290-781E32DA2875}" type="pres">
      <dgm:prSet presAssocID="{47C7AD2B-42DA-4455-B975-9D632A0E766E}" presName="negativeSpace" presStyleCnt="0"/>
      <dgm:spPr/>
    </dgm:pt>
    <dgm:pt modelId="{8CA00414-7523-44BC-8707-3CB666AF808B}" type="pres">
      <dgm:prSet presAssocID="{47C7AD2B-42DA-4455-B975-9D632A0E766E}" presName="childText" presStyleLbl="conFgAcc1" presStyleIdx="1" presStyleCnt="10">
        <dgm:presLayoutVars>
          <dgm:bulletEnabled val="1"/>
        </dgm:presLayoutVars>
      </dgm:prSet>
      <dgm:spPr/>
    </dgm:pt>
    <dgm:pt modelId="{EAEDB4F6-8B5A-480C-A49B-81EFDC376B07}" type="pres">
      <dgm:prSet presAssocID="{CDE21BFE-DDC0-42CC-B080-D302A8788164}" presName="spaceBetweenRectangles" presStyleCnt="0"/>
      <dgm:spPr/>
    </dgm:pt>
    <dgm:pt modelId="{B866BEC1-67D0-4201-825C-134D857616FD}" type="pres">
      <dgm:prSet presAssocID="{29CEB9F4-541B-4406-BF99-062D9522C908}" presName="parentLin" presStyleCnt="0"/>
      <dgm:spPr/>
    </dgm:pt>
    <dgm:pt modelId="{F01D5895-20F2-46B8-93C6-6BDDEA00FFF0}" type="pres">
      <dgm:prSet presAssocID="{29CEB9F4-541B-4406-BF99-062D9522C908}" presName="parentLeftMargin" presStyleLbl="node1" presStyleIdx="1" presStyleCnt="10"/>
      <dgm:spPr/>
      <dgm:t>
        <a:bodyPr/>
        <a:lstStyle/>
        <a:p>
          <a:pPr rtl="1"/>
          <a:endParaRPr lang="ar-BH"/>
        </a:p>
      </dgm:t>
    </dgm:pt>
    <dgm:pt modelId="{427293FB-9CF5-4F66-B93A-75984A1C5601}" type="pres">
      <dgm:prSet presAssocID="{29CEB9F4-541B-4406-BF99-062D9522C90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D28E62F-4DC3-4D2B-862A-949F90205261}" type="pres">
      <dgm:prSet presAssocID="{29CEB9F4-541B-4406-BF99-062D9522C908}" presName="negativeSpace" presStyleCnt="0"/>
      <dgm:spPr/>
    </dgm:pt>
    <dgm:pt modelId="{88F2DAF0-F831-4485-A3BD-8F5BD05C7CC0}" type="pres">
      <dgm:prSet presAssocID="{29CEB9F4-541B-4406-BF99-062D9522C908}" presName="childText" presStyleLbl="conFgAcc1" presStyleIdx="2" presStyleCnt="10">
        <dgm:presLayoutVars>
          <dgm:bulletEnabled val="1"/>
        </dgm:presLayoutVars>
      </dgm:prSet>
      <dgm:spPr/>
    </dgm:pt>
    <dgm:pt modelId="{7894EADA-616F-4B56-9A16-2E4D2F018770}" type="pres">
      <dgm:prSet presAssocID="{80842974-CD0A-4599-9DC7-58A171753CAF}" presName="spaceBetweenRectangles" presStyleCnt="0"/>
      <dgm:spPr/>
    </dgm:pt>
    <dgm:pt modelId="{32217B20-DA21-42BD-9880-0C29344D738D}" type="pres">
      <dgm:prSet presAssocID="{77C7DBF6-0DD0-422D-94DB-BF70CFDB1B01}" presName="parentLin" presStyleCnt="0"/>
      <dgm:spPr/>
    </dgm:pt>
    <dgm:pt modelId="{8CD53A67-D64C-4817-B121-284F6CAC422E}" type="pres">
      <dgm:prSet presAssocID="{77C7DBF6-0DD0-422D-94DB-BF70CFDB1B01}" presName="parentLeftMargin" presStyleLbl="node1" presStyleIdx="2" presStyleCnt="10"/>
      <dgm:spPr/>
      <dgm:t>
        <a:bodyPr/>
        <a:lstStyle/>
        <a:p>
          <a:pPr rtl="1"/>
          <a:endParaRPr lang="ar-BH"/>
        </a:p>
      </dgm:t>
    </dgm:pt>
    <dgm:pt modelId="{5110FCFD-57BE-4DF5-B955-5CB59CCE8CA1}" type="pres">
      <dgm:prSet presAssocID="{77C7DBF6-0DD0-422D-94DB-BF70CFDB1B01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5D497127-9FEF-4BA2-B94D-42E6E68CBC06}" type="pres">
      <dgm:prSet presAssocID="{77C7DBF6-0DD0-422D-94DB-BF70CFDB1B01}" presName="negativeSpace" presStyleCnt="0"/>
      <dgm:spPr/>
    </dgm:pt>
    <dgm:pt modelId="{3346C934-0B77-4FE1-A49F-69A4B645F421}" type="pres">
      <dgm:prSet presAssocID="{77C7DBF6-0DD0-422D-94DB-BF70CFDB1B01}" presName="childText" presStyleLbl="conFgAcc1" presStyleIdx="3" presStyleCnt="10">
        <dgm:presLayoutVars>
          <dgm:bulletEnabled val="1"/>
        </dgm:presLayoutVars>
      </dgm:prSet>
      <dgm:spPr/>
    </dgm:pt>
    <dgm:pt modelId="{81DE93E9-2845-4F2E-AA17-E126502A17AC}" type="pres">
      <dgm:prSet presAssocID="{C8813D22-E177-49E4-9C2A-A2897071DAB9}" presName="spaceBetweenRectangles" presStyleCnt="0"/>
      <dgm:spPr/>
    </dgm:pt>
    <dgm:pt modelId="{861BB8E4-5064-464A-8FCF-CC4B0F1A254B}" type="pres">
      <dgm:prSet presAssocID="{8F31F7A8-4EF9-459B-8803-03AF04A61F6D}" presName="parentLin" presStyleCnt="0"/>
      <dgm:spPr/>
    </dgm:pt>
    <dgm:pt modelId="{7219BC56-FD84-4690-A13C-7EB94B7C2BAA}" type="pres">
      <dgm:prSet presAssocID="{8F31F7A8-4EF9-459B-8803-03AF04A61F6D}" presName="parentLeftMargin" presStyleLbl="node1" presStyleIdx="3" presStyleCnt="10"/>
      <dgm:spPr/>
      <dgm:t>
        <a:bodyPr/>
        <a:lstStyle/>
        <a:p>
          <a:pPr rtl="1"/>
          <a:endParaRPr lang="ar-BH"/>
        </a:p>
      </dgm:t>
    </dgm:pt>
    <dgm:pt modelId="{1B9DFF55-0A9E-4BCB-B4C7-A5B288D8DB7C}" type="pres">
      <dgm:prSet presAssocID="{8F31F7A8-4EF9-459B-8803-03AF04A61F6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1880BB7-73D3-41F2-B83F-1099FF0E9C80}" type="pres">
      <dgm:prSet presAssocID="{8F31F7A8-4EF9-459B-8803-03AF04A61F6D}" presName="negativeSpace" presStyleCnt="0"/>
      <dgm:spPr/>
    </dgm:pt>
    <dgm:pt modelId="{C247A754-7F0B-4E84-A9AB-4C85E3DABE36}" type="pres">
      <dgm:prSet presAssocID="{8F31F7A8-4EF9-459B-8803-03AF04A61F6D}" presName="childText" presStyleLbl="conFgAcc1" presStyleIdx="4" presStyleCnt="10">
        <dgm:presLayoutVars>
          <dgm:bulletEnabled val="1"/>
        </dgm:presLayoutVars>
      </dgm:prSet>
      <dgm:spPr/>
    </dgm:pt>
    <dgm:pt modelId="{DCA3868C-1A74-4EE6-A994-088B51066515}" type="pres">
      <dgm:prSet presAssocID="{71BCD72D-3E6B-4201-A6E9-8F040C62F1D9}" presName="spaceBetweenRectangles" presStyleCnt="0"/>
      <dgm:spPr/>
    </dgm:pt>
    <dgm:pt modelId="{05A4A7D5-E874-4705-B226-9AE867CE6133}" type="pres">
      <dgm:prSet presAssocID="{64906ED6-55E3-4248-A24E-3093B508A67F}" presName="parentLin" presStyleCnt="0"/>
      <dgm:spPr/>
    </dgm:pt>
    <dgm:pt modelId="{B37F6586-4927-4D71-AB36-83A2ACE96720}" type="pres">
      <dgm:prSet presAssocID="{64906ED6-55E3-4248-A24E-3093B508A67F}" presName="parentLeftMargin" presStyleLbl="node1" presStyleIdx="4" presStyleCnt="10"/>
      <dgm:spPr/>
      <dgm:t>
        <a:bodyPr/>
        <a:lstStyle/>
        <a:p>
          <a:pPr rtl="1"/>
          <a:endParaRPr lang="ar-BH"/>
        </a:p>
      </dgm:t>
    </dgm:pt>
    <dgm:pt modelId="{73DD11E1-0B23-4486-B015-B440CFB49767}" type="pres">
      <dgm:prSet presAssocID="{64906ED6-55E3-4248-A24E-3093B508A67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C4A1852-F757-4DCF-B91A-BA9654776455}" type="pres">
      <dgm:prSet presAssocID="{64906ED6-55E3-4248-A24E-3093B508A67F}" presName="negativeSpace" presStyleCnt="0"/>
      <dgm:spPr/>
    </dgm:pt>
    <dgm:pt modelId="{5A5ADF23-69AB-4D53-874C-D5417D7605B9}" type="pres">
      <dgm:prSet presAssocID="{64906ED6-55E3-4248-A24E-3093B508A67F}" presName="childText" presStyleLbl="conFgAcc1" presStyleIdx="5" presStyleCnt="10">
        <dgm:presLayoutVars>
          <dgm:bulletEnabled val="1"/>
        </dgm:presLayoutVars>
      </dgm:prSet>
      <dgm:spPr/>
    </dgm:pt>
    <dgm:pt modelId="{8ED5DB03-AB3F-4BB5-8AE7-95B22665818F}" type="pres">
      <dgm:prSet presAssocID="{CC7CE355-6A33-4E89-A2C5-1F53C25B206F}" presName="spaceBetweenRectangles" presStyleCnt="0"/>
      <dgm:spPr/>
    </dgm:pt>
    <dgm:pt modelId="{F4255C58-49F6-4D3D-B5FD-773B0DB248EE}" type="pres">
      <dgm:prSet presAssocID="{064CFCDB-9152-4AB3-8145-96986FFB1E25}" presName="parentLin" presStyleCnt="0"/>
      <dgm:spPr/>
    </dgm:pt>
    <dgm:pt modelId="{8D1C992A-22B1-4142-B2C6-622AB1C82FAC}" type="pres">
      <dgm:prSet presAssocID="{064CFCDB-9152-4AB3-8145-96986FFB1E25}" presName="parentLeftMargin" presStyleLbl="node1" presStyleIdx="5" presStyleCnt="10"/>
      <dgm:spPr/>
      <dgm:t>
        <a:bodyPr/>
        <a:lstStyle/>
        <a:p>
          <a:pPr rtl="1"/>
          <a:endParaRPr lang="ar-BH"/>
        </a:p>
      </dgm:t>
    </dgm:pt>
    <dgm:pt modelId="{E4846916-39E5-42F1-A643-01828FA8D6CF}" type="pres">
      <dgm:prSet presAssocID="{064CFCDB-9152-4AB3-8145-96986FFB1E2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46A5E5D-0345-4E77-8D43-0C8B066D1C03}" type="pres">
      <dgm:prSet presAssocID="{064CFCDB-9152-4AB3-8145-96986FFB1E25}" presName="negativeSpace" presStyleCnt="0"/>
      <dgm:spPr/>
    </dgm:pt>
    <dgm:pt modelId="{7B5754A4-39A6-4A9C-BD93-58BD65800714}" type="pres">
      <dgm:prSet presAssocID="{064CFCDB-9152-4AB3-8145-96986FFB1E25}" presName="childText" presStyleLbl="conFgAcc1" presStyleIdx="6" presStyleCnt="10">
        <dgm:presLayoutVars>
          <dgm:bulletEnabled val="1"/>
        </dgm:presLayoutVars>
      </dgm:prSet>
      <dgm:spPr/>
    </dgm:pt>
    <dgm:pt modelId="{AA853E6C-D09C-490A-B473-52E72DEB20F3}" type="pres">
      <dgm:prSet presAssocID="{DAF87752-0748-443F-9BD2-87A9405B2F30}" presName="spaceBetweenRectangles" presStyleCnt="0"/>
      <dgm:spPr/>
    </dgm:pt>
    <dgm:pt modelId="{E75DC68F-D24E-4F62-92CA-9D3A83F0DC55}" type="pres">
      <dgm:prSet presAssocID="{3F8C164F-8CF7-41E8-A4AE-8109640412D7}" presName="parentLin" presStyleCnt="0"/>
      <dgm:spPr/>
    </dgm:pt>
    <dgm:pt modelId="{9C8C7B96-8AFA-45B5-8368-7D13920F2FB5}" type="pres">
      <dgm:prSet presAssocID="{3F8C164F-8CF7-41E8-A4AE-8109640412D7}" presName="parentLeftMargin" presStyleLbl="node1" presStyleIdx="6" presStyleCnt="10"/>
      <dgm:spPr/>
      <dgm:t>
        <a:bodyPr/>
        <a:lstStyle/>
        <a:p>
          <a:pPr rtl="1"/>
          <a:endParaRPr lang="ar-BH"/>
        </a:p>
      </dgm:t>
    </dgm:pt>
    <dgm:pt modelId="{C13ADE9D-04F3-4A8B-86D1-B35C5B208A91}" type="pres">
      <dgm:prSet presAssocID="{3F8C164F-8CF7-41E8-A4AE-8109640412D7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4EFEC2F-B9AB-45C0-B10A-5461C386E353}" type="pres">
      <dgm:prSet presAssocID="{3F8C164F-8CF7-41E8-A4AE-8109640412D7}" presName="negativeSpace" presStyleCnt="0"/>
      <dgm:spPr/>
    </dgm:pt>
    <dgm:pt modelId="{603EE8DA-A99B-4601-B211-99D078EA246E}" type="pres">
      <dgm:prSet presAssocID="{3F8C164F-8CF7-41E8-A4AE-8109640412D7}" presName="childText" presStyleLbl="conFgAcc1" presStyleIdx="7" presStyleCnt="10">
        <dgm:presLayoutVars>
          <dgm:bulletEnabled val="1"/>
        </dgm:presLayoutVars>
      </dgm:prSet>
      <dgm:spPr/>
    </dgm:pt>
    <dgm:pt modelId="{A53B4D01-472F-40BE-A985-BEA0280A6B1E}" type="pres">
      <dgm:prSet presAssocID="{09112EE5-8616-4F16-96BC-C0C860C40E32}" presName="spaceBetweenRectangles" presStyleCnt="0"/>
      <dgm:spPr/>
    </dgm:pt>
    <dgm:pt modelId="{E0C7A738-6217-4C54-9AD7-7F9EF2E0A5C9}" type="pres">
      <dgm:prSet presAssocID="{413E13DA-39D5-4B7D-B0CB-91A2316BF8A6}" presName="parentLin" presStyleCnt="0"/>
      <dgm:spPr/>
    </dgm:pt>
    <dgm:pt modelId="{66AB1E96-81A1-4318-A4DF-D45842A41E23}" type="pres">
      <dgm:prSet presAssocID="{413E13DA-39D5-4B7D-B0CB-91A2316BF8A6}" presName="parentLeftMargin" presStyleLbl="node1" presStyleIdx="7" presStyleCnt="10"/>
      <dgm:spPr/>
      <dgm:t>
        <a:bodyPr/>
        <a:lstStyle/>
        <a:p>
          <a:pPr rtl="1"/>
          <a:endParaRPr lang="ar-BH"/>
        </a:p>
      </dgm:t>
    </dgm:pt>
    <dgm:pt modelId="{12E0E68C-5F9D-4AF9-977C-064601233EBC}" type="pres">
      <dgm:prSet presAssocID="{413E13DA-39D5-4B7D-B0CB-91A2316BF8A6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8F9DE46-5F0D-42EF-9D3E-BF60FF00E995}" type="pres">
      <dgm:prSet presAssocID="{413E13DA-39D5-4B7D-B0CB-91A2316BF8A6}" presName="negativeSpace" presStyleCnt="0"/>
      <dgm:spPr/>
    </dgm:pt>
    <dgm:pt modelId="{C714A88C-C21B-4A21-BBD6-2EE221E1D1B8}" type="pres">
      <dgm:prSet presAssocID="{413E13DA-39D5-4B7D-B0CB-91A2316BF8A6}" presName="childText" presStyleLbl="conFgAcc1" presStyleIdx="8" presStyleCnt="10">
        <dgm:presLayoutVars>
          <dgm:bulletEnabled val="1"/>
        </dgm:presLayoutVars>
      </dgm:prSet>
      <dgm:spPr/>
    </dgm:pt>
    <dgm:pt modelId="{71527E81-BC46-4DF9-B957-DAF9A5C9602E}" type="pres">
      <dgm:prSet presAssocID="{D7AC4F75-A8BD-4822-B2B6-BC1C6DD20EE4}" presName="spaceBetweenRectangles" presStyleCnt="0"/>
      <dgm:spPr/>
    </dgm:pt>
    <dgm:pt modelId="{F56324C8-0732-4843-84D9-3D70CBAAEF5F}" type="pres">
      <dgm:prSet presAssocID="{18F693BD-1BCE-44A5-8224-5413A9AE53A3}" presName="parentLin" presStyleCnt="0"/>
      <dgm:spPr/>
    </dgm:pt>
    <dgm:pt modelId="{30831C45-30EC-49CF-A6CA-B14A46124DD0}" type="pres">
      <dgm:prSet presAssocID="{18F693BD-1BCE-44A5-8224-5413A9AE53A3}" presName="parentLeftMargin" presStyleLbl="node1" presStyleIdx="8" presStyleCnt="10"/>
      <dgm:spPr/>
      <dgm:t>
        <a:bodyPr/>
        <a:lstStyle/>
        <a:p>
          <a:pPr rtl="1"/>
          <a:endParaRPr lang="ar-BH"/>
        </a:p>
      </dgm:t>
    </dgm:pt>
    <dgm:pt modelId="{5503A00A-3774-4324-A5B8-6E81C2AC69B1}" type="pres">
      <dgm:prSet presAssocID="{18F693BD-1BCE-44A5-8224-5413A9AE53A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4B6CF69-F11B-4CA8-90D4-112A718E278D}" type="pres">
      <dgm:prSet presAssocID="{18F693BD-1BCE-44A5-8224-5413A9AE53A3}" presName="negativeSpace" presStyleCnt="0"/>
      <dgm:spPr/>
    </dgm:pt>
    <dgm:pt modelId="{C90BFFFE-6B57-430D-9BEB-8EC9788271F9}" type="pres">
      <dgm:prSet presAssocID="{18F693BD-1BCE-44A5-8224-5413A9AE53A3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54721C72-3B61-4910-8A4F-724330182EC2}" type="presOf" srcId="{D4B886ED-476F-4986-A477-524CCE9A9EE6}" destId="{C2A64539-7FCE-4791-B112-AEA0D62E10F4}" srcOrd="1" destOrd="0" presId="urn:microsoft.com/office/officeart/2005/8/layout/list1"/>
    <dgm:cxn modelId="{B5F5C8D9-6983-4A93-BBA3-74214D81A200}" srcId="{FCAD6BB6-8AC4-439E-9D73-35A57DE2A96C}" destId="{D4B886ED-476F-4986-A477-524CCE9A9EE6}" srcOrd="0" destOrd="0" parTransId="{1C668315-3FDC-4259-9E59-25748E2FAA38}" sibTransId="{7E754B9F-E69A-422B-ADFA-07E89048EDD0}"/>
    <dgm:cxn modelId="{03DEB55F-97C1-457A-AAF8-3238EC3C563D}" srcId="{FCAD6BB6-8AC4-439E-9D73-35A57DE2A96C}" destId="{29CEB9F4-541B-4406-BF99-062D9522C908}" srcOrd="2" destOrd="0" parTransId="{39AD41BA-3EB8-4130-8E77-A3A38C0302B8}" sibTransId="{80842974-CD0A-4599-9DC7-58A171753CAF}"/>
    <dgm:cxn modelId="{4C87C206-CCAD-4195-8EE2-123A74FFE82A}" type="presOf" srcId="{3F8C164F-8CF7-41E8-A4AE-8109640412D7}" destId="{C13ADE9D-04F3-4A8B-86D1-B35C5B208A91}" srcOrd="1" destOrd="0" presId="urn:microsoft.com/office/officeart/2005/8/layout/list1"/>
    <dgm:cxn modelId="{3DD25AAE-629E-43F9-8FB9-C2B8A605A350}" type="presOf" srcId="{8F31F7A8-4EF9-459B-8803-03AF04A61F6D}" destId="{1B9DFF55-0A9E-4BCB-B4C7-A5B288D8DB7C}" srcOrd="1" destOrd="0" presId="urn:microsoft.com/office/officeart/2005/8/layout/list1"/>
    <dgm:cxn modelId="{C2408A08-ECB7-4A7B-A9A0-37F097C67DCA}" type="presOf" srcId="{77C7DBF6-0DD0-422D-94DB-BF70CFDB1B01}" destId="{8CD53A67-D64C-4817-B121-284F6CAC422E}" srcOrd="0" destOrd="0" presId="urn:microsoft.com/office/officeart/2005/8/layout/list1"/>
    <dgm:cxn modelId="{45DD984A-B96A-4D2E-8133-4C1F8CC4E75D}" type="presOf" srcId="{47C7AD2B-42DA-4455-B975-9D632A0E766E}" destId="{97C89F46-2A08-4CB8-92CF-80216268C445}" srcOrd="1" destOrd="0" presId="urn:microsoft.com/office/officeart/2005/8/layout/list1"/>
    <dgm:cxn modelId="{29B2F253-C970-472F-9107-056BEDAA89BC}" srcId="{FCAD6BB6-8AC4-439E-9D73-35A57DE2A96C}" destId="{3F8C164F-8CF7-41E8-A4AE-8109640412D7}" srcOrd="7" destOrd="0" parTransId="{6B25AF44-9172-4912-9AF3-30A1620AA84E}" sibTransId="{09112EE5-8616-4F16-96BC-C0C860C40E32}"/>
    <dgm:cxn modelId="{7F5EDFBE-B182-47B9-A71C-88411B556230}" type="presOf" srcId="{18F693BD-1BCE-44A5-8224-5413A9AE53A3}" destId="{5503A00A-3774-4324-A5B8-6E81C2AC69B1}" srcOrd="1" destOrd="0" presId="urn:microsoft.com/office/officeart/2005/8/layout/list1"/>
    <dgm:cxn modelId="{806510F2-6238-4149-8096-9FBB10B8067B}" type="presOf" srcId="{064CFCDB-9152-4AB3-8145-96986FFB1E25}" destId="{8D1C992A-22B1-4142-B2C6-622AB1C82FAC}" srcOrd="0" destOrd="0" presId="urn:microsoft.com/office/officeart/2005/8/layout/list1"/>
    <dgm:cxn modelId="{C474F729-5646-4D56-8C2C-A35D00286045}" type="presOf" srcId="{D4B886ED-476F-4986-A477-524CCE9A9EE6}" destId="{6BC2586C-2C64-4874-B168-BE187E4372CC}" srcOrd="0" destOrd="0" presId="urn:microsoft.com/office/officeart/2005/8/layout/list1"/>
    <dgm:cxn modelId="{B8486CF7-40E8-4AF3-9B6E-5F91F5B89863}" type="presOf" srcId="{47C7AD2B-42DA-4455-B975-9D632A0E766E}" destId="{3B1D0A38-6117-4DBF-882C-B0CF71971FD4}" srcOrd="0" destOrd="0" presId="urn:microsoft.com/office/officeart/2005/8/layout/list1"/>
    <dgm:cxn modelId="{27696620-D13D-46CE-9F94-F94025B42BF4}" type="presOf" srcId="{29CEB9F4-541B-4406-BF99-062D9522C908}" destId="{F01D5895-20F2-46B8-93C6-6BDDEA00FFF0}" srcOrd="0" destOrd="0" presId="urn:microsoft.com/office/officeart/2005/8/layout/list1"/>
    <dgm:cxn modelId="{1DB48E8F-985B-4C38-951D-E827B5ACD26F}" srcId="{FCAD6BB6-8AC4-439E-9D73-35A57DE2A96C}" destId="{77C7DBF6-0DD0-422D-94DB-BF70CFDB1B01}" srcOrd="3" destOrd="0" parTransId="{6042E8AF-4AE8-4EAD-A614-4FC5A96734E6}" sibTransId="{C8813D22-E177-49E4-9C2A-A2897071DAB9}"/>
    <dgm:cxn modelId="{45D1EC60-CC25-440E-946C-6BBD008F868B}" type="presOf" srcId="{8F31F7A8-4EF9-459B-8803-03AF04A61F6D}" destId="{7219BC56-FD84-4690-A13C-7EB94B7C2BAA}" srcOrd="0" destOrd="0" presId="urn:microsoft.com/office/officeart/2005/8/layout/list1"/>
    <dgm:cxn modelId="{C08DCD40-50DB-4DEF-B2B9-50426623BFAF}" srcId="{FCAD6BB6-8AC4-439E-9D73-35A57DE2A96C}" destId="{064CFCDB-9152-4AB3-8145-96986FFB1E25}" srcOrd="6" destOrd="0" parTransId="{AA3379E8-9BA6-4CCA-AE61-8CDB9DB3BEBB}" sibTransId="{DAF87752-0748-443F-9BD2-87A9405B2F30}"/>
    <dgm:cxn modelId="{5487F3DC-DB2B-4AC1-9BB1-649A34F4FC9E}" type="presOf" srcId="{3F8C164F-8CF7-41E8-A4AE-8109640412D7}" destId="{9C8C7B96-8AFA-45B5-8368-7D13920F2FB5}" srcOrd="0" destOrd="0" presId="urn:microsoft.com/office/officeart/2005/8/layout/list1"/>
    <dgm:cxn modelId="{1B7E1DCC-D296-4C83-BB00-CC7159DA0490}" type="presOf" srcId="{64906ED6-55E3-4248-A24E-3093B508A67F}" destId="{73DD11E1-0B23-4486-B015-B440CFB49767}" srcOrd="1" destOrd="0" presId="urn:microsoft.com/office/officeart/2005/8/layout/list1"/>
    <dgm:cxn modelId="{6F1F9D8C-68B2-43F0-8CF2-500633443218}" type="presOf" srcId="{18F693BD-1BCE-44A5-8224-5413A9AE53A3}" destId="{30831C45-30EC-49CF-A6CA-B14A46124DD0}" srcOrd="0" destOrd="0" presId="urn:microsoft.com/office/officeart/2005/8/layout/list1"/>
    <dgm:cxn modelId="{EB597777-43C8-430F-8E41-BF94B642192B}" srcId="{FCAD6BB6-8AC4-439E-9D73-35A57DE2A96C}" destId="{64906ED6-55E3-4248-A24E-3093B508A67F}" srcOrd="5" destOrd="0" parTransId="{3472D852-F6EB-4D8A-88CE-53A669EE367F}" sibTransId="{CC7CE355-6A33-4E89-A2C5-1F53C25B206F}"/>
    <dgm:cxn modelId="{D31BCB11-79B0-4E22-8474-4DA162C170F3}" type="presOf" srcId="{77C7DBF6-0DD0-422D-94DB-BF70CFDB1B01}" destId="{5110FCFD-57BE-4DF5-B955-5CB59CCE8CA1}" srcOrd="1" destOrd="0" presId="urn:microsoft.com/office/officeart/2005/8/layout/list1"/>
    <dgm:cxn modelId="{4F02B79B-D631-414A-A995-058D56A5D3AF}" type="presOf" srcId="{413E13DA-39D5-4B7D-B0CB-91A2316BF8A6}" destId="{66AB1E96-81A1-4318-A4DF-D45842A41E23}" srcOrd="0" destOrd="0" presId="urn:microsoft.com/office/officeart/2005/8/layout/list1"/>
    <dgm:cxn modelId="{DB9F5C8B-1A47-46A1-B893-F28C0F191EB3}" srcId="{FCAD6BB6-8AC4-439E-9D73-35A57DE2A96C}" destId="{413E13DA-39D5-4B7D-B0CB-91A2316BF8A6}" srcOrd="8" destOrd="0" parTransId="{3131EDBA-C1BF-46C3-8880-CE70BB91FE58}" sibTransId="{D7AC4F75-A8BD-4822-B2B6-BC1C6DD20EE4}"/>
    <dgm:cxn modelId="{37B2A7E0-883D-4D33-B333-DD8F45C11E28}" srcId="{FCAD6BB6-8AC4-439E-9D73-35A57DE2A96C}" destId="{47C7AD2B-42DA-4455-B975-9D632A0E766E}" srcOrd="1" destOrd="0" parTransId="{C71F1BF3-D515-478B-BF6F-0924FE00C3AF}" sibTransId="{CDE21BFE-DDC0-42CC-B080-D302A8788164}"/>
    <dgm:cxn modelId="{F82F33D2-08EB-4F70-908B-C57DBAA40716}" srcId="{FCAD6BB6-8AC4-439E-9D73-35A57DE2A96C}" destId="{18F693BD-1BCE-44A5-8224-5413A9AE53A3}" srcOrd="9" destOrd="0" parTransId="{837554AB-D316-431F-ADF1-B17A86C65AB9}" sibTransId="{C1F50914-9274-49EB-BA0B-53090C27D343}"/>
    <dgm:cxn modelId="{B98197BF-CA52-4A31-9F15-9BFCB5DBE45A}" type="presOf" srcId="{29CEB9F4-541B-4406-BF99-062D9522C908}" destId="{427293FB-9CF5-4F66-B93A-75984A1C5601}" srcOrd="1" destOrd="0" presId="urn:microsoft.com/office/officeart/2005/8/layout/list1"/>
    <dgm:cxn modelId="{3F1080CF-E9EC-4226-AC60-7CBEA98738FC}" type="presOf" srcId="{413E13DA-39D5-4B7D-B0CB-91A2316BF8A6}" destId="{12E0E68C-5F9D-4AF9-977C-064601233EBC}" srcOrd="1" destOrd="0" presId="urn:microsoft.com/office/officeart/2005/8/layout/list1"/>
    <dgm:cxn modelId="{381FAE9F-C214-4017-A0BD-FABA061BA83C}" type="presOf" srcId="{FCAD6BB6-8AC4-439E-9D73-35A57DE2A96C}" destId="{15EDF75E-DF9B-4FB9-8A47-1114BA33E75B}" srcOrd="0" destOrd="0" presId="urn:microsoft.com/office/officeart/2005/8/layout/list1"/>
    <dgm:cxn modelId="{3832FE61-00D9-48DC-B5BB-17E9B5B486BD}" type="presOf" srcId="{064CFCDB-9152-4AB3-8145-96986FFB1E25}" destId="{E4846916-39E5-42F1-A643-01828FA8D6CF}" srcOrd="1" destOrd="0" presId="urn:microsoft.com/office/officeart/2005/8/layout/list1"/>
    <dgm:cxn modelId="{DA106FD4-F3EE-4955-A19B-1896B8124FE4}" type="presOf" srcId="{64906ED6-55E3-4248-A24E-3093B508A67F}" destId="{B37F6586-4927-4D71-AB36-83A2ACE96720}" srcOrd="0" destOrd="0" presId="urn:microsoft.com/office/officeart/2005/8/layout/list1"/>
    <dgm:cxn modelId="{732AAFAA-260C-465D-97FD-88BA11A4E9D4}" srcId="{FCAD6BB6-8AC4-439E-9D73-35A57DE2A96C}" destId="{8F31F7A8-4EF9-459B-8803-03AF04A61F6D}" srcOrd="4" destOrd="0" parTransId="{9BB23C09-608C-4E62-9FB9-AC5CCE1804A0}" sibTransId="{71BCD72D-3E6B-4201-A6E9-8F040C62F1D9}"/>
    <dgm:cxn modelId="{A8525EE7-6CF4-41E1-BBA5-C7A12EAE9362}" type="presParOf" srcId="{15EDF75E-DF9B-4FB9-8A47-1114BA33E75B}" destId="{8FBE27A4-8F0C-4DDA-8E69-26EACE61DBAC}" srcOrd="0" destOrd="0" presId="urn:microsoft.com/office/officeart/2005/8/layout/list1"/>
    <dgm:cxn modelId="{2B3C399D-E516-4EAD-9391-5E7EB662AF86}" type="presParOf" srcId="{8FBE27A4-8F0C-4DDA-8E69-26EACE61DBAC}" destId="{6BC2586C-2C64-4874-B168-BE187E4372CC}" srcOrd="0" destOrd="0" presId="urn:microsoft.com/office/officeart/2005/8/layout/list1"/>
    <dgm:cxn modelId="{3B2FBDE1-4269-4D6F-90B5-AD7FAC400203}" type="presParOf" srcId="{8FBE27A4-8F0C-4DDA-8E69-26EACE61DBAC}" destId="{C2A64539-7FCE-4791-B112-AEA0D62E10F4}" srcOrd="1" destOrd="0" presId="urn:microsoft.com/office/officeart/2005/8/layout/list1"/>
    <dgm:cxn modelId="{AE8B23CB-EE5B-49C4-8F67-74AB41E5E0B1}" type="presParOf" srcId="{15EDF75E-DF9B-4FB9-8A47-1114BA33E75B}" destId="{E08DFBDC-2F70-485D-941B-504515DEF6E2}" srcOrd="1" destOrd="0" presId="urn:microsoft.com/office/officeart/2005/8/layout/list1"/>
    <dgm:cxn modelId="{63DC73CF-88D6-447B-8318-C21B693C219A}" type="presParOf" srcId="{15EDF75E-DF9B-4FB9-8A47-1114BA33E75B}" destId="{CCF86B89-DB43-4FF0-AA60-B2F74564FE21}" srcOrd="2" destOrd="0" presId="urn:microsoft.com/office/officeart/2005/8/layout/list1"/>
    <dgm:cxn modelId="{30A82963-49A5-4A0F-922F-164BF8BB38C3}" type="presParOf" srcId="{15EDF75E-DF9B-4FB9-8A47-1114BA33E75B}" destId="{924520C7-A2BF-4629-9608-965DDEBF2F46}" srcOrd="3" destOrd="0" presId="urn:microsoft.com/office/officeart/2005/8/layout/list1"/>
    <dgm:cxn modelId="{08A5C3D1-EEF8-4A42-8548-A2FF5E45292D}" type="presParOf" srcId="{15EDF75E-DF9B-4FB9-8A47-1114BA33E75B}" destId="{13FF8570-6506-4A5B-9395-5BC726A4FBD0}" srcOrd="4" destOrd="0" presId="urn:microsoft.com/office/officeart/2005/8/layout/list1"/>
    <dgm:cxn modelId="{AA18D774-816E-4508-B2F3-9CD8A9C79778}" type="presParOf" srcId="{13FF8570-6506-4A5B-9395-5BC726A4FBD0}" destId="{3B1D0A38-6117-4DBF-882C-B0CF71971FD4}" srcOrd="0" destOrd="0" presId="urn:microsoft.com/office/officeart/2005/8/layout/list1"/>
    <dgm:cxn modelId="{C8848579-A1BC-4777-8EDC-9232624C3F48}" type="presParOf" srcId="{13FF8570-6506-4A5B-9395-5BC726A4FBD0}" destId="{97C89F46-2A08-4CB8-92CF-80216268C445}" srcOrd="1" destOrd="0" presId="urn:microsoft.com/office/officeart/2005/8/layout/list1"/>
    <dgm:cxn modelId="{40565D72-168B-4E7C-B625-74D1F9C0B600}" type="presParOf" srcId="{15EDF75E-DF9B-4FB9-8A47-1114BA33E75B}" destId="{BD4B34B1-8200-4375-A290-781E32DA2875}" srcOrd="5" destOrd="0" presId="urn:microsoft.com/office/officeart/2005/8/layout/list1"/>
    <dgm:cxn modelId="{98AC7F3D-5D1A-4C9B-BD0D-FF2973DBB685}" type="presParOf" srcId="{15EDF75E-DF9B-4FB9-8A47-1114BA33E75B}" destId="{8CA00414-7523-44BC-8707-3CB666AF808B}" srcOrd="6" destOrd="0" presId="urn:microsoft.com/office/officeart/2005/8/layout/list1"/>
    <dgm:cxn modelId="{3A2F8A39-5264-48CA-9F02-DAB975D1FE86}" type="presParOf" srcId="{15EDF75E-DF9B-4FB9-8A47-1114BA33E75B}" destId="{EAEDB4F6-8B5A-480C-A49B-81EFDC376B07}" srcOrd="7" destOrd="0" presId="urn:microsoft.com/office/officeart/2005/8/layout/list1"/>
    <dgm:cxn modelId="{31F49F0A-DD77-463F-B9F3-26D48C3195EB}" type="presParOf" srcId="{15EDF75E-DF9B-4FB9-8A47-1114BA33E75B}" destId="{B866BEC1-67D0-4201-825C-134D857616FD}" srcOrd="8" destOrd="0" presId="urn:microsoft.com/office/officeart/2005/8/layout/list1"/>
    <dgm:cxn modelId="{0CDCED3B-5933-4D93-9FE6-55992BC582EB}" type="presParOf" srcId="{B866BEC1-67D0-4201-825C-134D857616FD}" destId="{F01D5895-20F2-46B8-93C6-6BDDEA00FFF0}" srcOrd="0" destOrd="0" presId="urn:microsoft.com/office/officeart/2005/8/layout/list1"/>
    <dgm:cxn modelId="{1847B8A4-B8F8-4028-9906-0F279AA79F63}" type="presParOf" srcId="{B866BEC1-67D0-4201-825C-134D857616FD}" destId="{427293FB-9CF5-4F66-B93A-75984A1C5601}" srcOrd="1" destOrd="0" presId="urn:microsoft.com/office/officeart/2005/8/layout/list1"/>
    <dgm:cxn modelId="{B3E09928-CB0B-4DE6-A329-F85A368923AC}" type="presParOf" srcId="{15EDF75E-DF9B-4FB9-8A47-1114BA33E75B}" destId="{ED28E62F-4DC3-4D2B-862A-949F90205261}" srcOrd="9" destOrd="0" presId="urn:microsoft.com/office/officeart/2005/8/layout/list1"/>
    <dgm:cxn modelId="{82BA5DF9-A72D-4D3C-B655-892A4429729C}" type="presParOf" srcId="{15EDF75E-DF9B-4FB9-8A47-1114BA33E75B}" destId="{88F2DAF0-F831-4485-A3BD-8F5BD05C7CC0}" srcOrd="10" destOrd="0" presId="urn:microsoft.com/office/officeart/2005/8/layout/list1"/>
    <dgm:cxn modelId="{00D84327-9A47-41DA-87D4-50FFB432B3DF}" type="presParOf" srcId="{15EDF75E-DF9B-4FB9-8A47-1114BA33E75B}" destId="{7894EADA-616F-4B56-9A16-2E4D2F018770}" srcOrd="11" destOrd="0" presId="urn:microsoft.com/office/officeart/2005/8/layout/list1"/>
    <dgm:cxn modelId="{BFDE270C-6F88-4020-ADA5-E5325E932FCE}" type="presParOf" srcId="{15EDF75E-DF9B-4FB9-8A47-1114BA33E75B}" destId="{32217B20-DA21-42BD-9880-0C29344D738D}" srcOrd="12" destOrd="0" presId="urn:microsoft.com/office/officeart/2005/8/layout/list1"/>
    <dgm:cxn modelId="{2FAD67F3-3D4F-42A4-9563-BD30ED36240C}" type="presParOf" srcId="{32217B20-DA21-42BD-9880-0C29344D738D}" destId="{8CD53A67-D64C-4817-B121-284F6CAC422E}" srcOrd="0" destOrd="0" presId="urn:microsoft.com/office/officeart/2005/8/layout/list1"/>
    <dgm:cxn modelId="{1F86C343-A3D1-4AE1-A184-51DA131D6F3C}" type="presParOf" srcId="{32217B20-DA21-42BD-9880-0C29344D738D}" destId="{5110FCFD-57BE-4DF5-B955-5CB59CCE8CA1}" srcOrd="1" destOrd="0" presId="urn:microsoft.com/office/officeart/2005/8/layout/list1"/>
    <dgm:cxn modelId="{6B869FD8-4C44-40C4-A450-D4975FBECF5F}" type="presParOf" srcId="{15EDF75E-DF9B-4FB9-8A47-1114BA33E75B}" destId="{5D497127-9FEF-4BA2-B94D-42E6E68CBC06}" srcOrd="13" destOrd="0" presId="urn:microsoft.com/office/officeart/2005/8/layout/list1"/>
    <dgm:cxn modelId="{5067C60B-48A3-44AB-AEBD-906BA12D6D32}" type="presParOf" srcId="{15EDF75E-DF9B-4FB9-8A47-1114BA33E75B}" destId="{3346C934-0B77-4FE1-A49F-69A4B645F421}" srcOrd="14" destOrd="0" presId="urn:microsoft.com/office/officeart/2005/8/layout/list1"/>
    <dgm:cxn modelId="{A4DDC13C-274E-40A0-AEC8-921344D96533}" type="presParOf" srcId="{15EDF75E-DF9B-4FB9-8A47-1114BA33E75B}" destId="{81DE93E9-2845-4F2E-AA17-E126502A17AC}" srcOrd="15" destOrd="0" presId="urn:microsoft.com/office/officeart/2005/8/layout/list1"/>
    <dgm:cxn modelId="{77D05F40-1135-438F-B496-170DC09C3A6D}" type="presParOf" srcId="{15EDF75E-DF9B-4FB9-8A47-1114BA33E75B}" destId="{861BB8E4-5064-464A-8FCF-CC4B0F1A254B}" srcOrd="16" destOrd="0" presId="urn:microsoft.com/office/officeart/2005/8/layout/list1"/>
    <dgm:cxn modelId="{947818F5-4138-49F9-A55A-C1F107246148}" type="presParOf" srcId="{861BB8E4-5064-464A-8FCF-CC4B0F1A254B}" destId="{7219BC56-FD84-4690-A13C-7EB94B7C2BAA}" srcOrd="0" destOrd="0" presId="urn:microsoft.com/office/officeart/2005/8/layout/list1"/>
    <dgm:cxn modelId="{B9145E41-5A32-432A-90AD-CF3223A9956E}" type="presParOf" srcId="{861BB8E4-5064-464A-8FCF-CC4B0F1A254B}" destId="{1B9DFF55-0A9E-4BCB-B4C7-A5B288D8DB7C}" srcOrd="1" destOrd="0" presId="urn:microsoft.com/office/officeart/2005/8/layout/list1"/>
    <dgm:cxn modelId="{47A7D6CD-1ADF-40B9-8135-82CFC9EC4B8F}" type="presParOf" srcId="{15EDF75E-DF9B-4FB9-8A47-1114BA33E75B}" destId="{81880BB7-73D3-41F2-B83F-1099FF0E9C80}" srcOrd="17" destOrd="0" presId="urn:microsoft.com/office/officeart/2005/8/layout/list1"/>
    <dgm:cxn modelId="{C0238E2D-7617-4B47-BB2A-F5BF345A5D7A}" type="presParOf" srcId="{15EDF75E-DF9B-4FB9-8A47-1114BA33E75B}" destId="{C247A754-7F0B-4E84-A9AB-4C85E3DABE36}" srcOrd="18" destOrd="0" presId="urn:microsoft.com/office/officeart/2005/8/layout/list1"/>
    <dgm:cxn modelId="{507DC0C7-7C77-4349-8FAB-B6C0E7DA4A27}" type="presParOf" srcId="{15EDF75E-DF9B-4FB9-8A47-1114BA33E75B}" destId="{DCA3868C-1A74-4EE6-A994-088B51066515}" srcOrd="19" destOrd="0" presId="urn:microsoft.com/office/officeart/2005/8/layout/list1"/>
    <dgm:cxn modelId="{1DE3F526-4EDD-4907-9E33-40F940FEA8EC}" type="presParOf" srcId="{15EDF75E-DF9B-4FB9-8A47-1114BA33E75B}" destId="{05A4A7D5-E874-4705-B226-9AE867CE6133}" srcOrd="20" destOrd="0" presId="urn:microsoft.com/office/officeart/2005/8/layout/list1"/>
    <dgm:cxn modelId="{3318A1BD-1E82-44B5-A990-F7417EF3C13C}" type="presParOf" srcId="{05A4A7D5-E874-4705-B226-9AE867CE6133}" destId="{B37F6586-4927-4D71-AB36-83A2ACE96720}" srcOrd="0" destOrd="0" presId="urn:microsoft.com/office/officeart/2005/8/layout/list1"/>
    <dgm:cxn modelId="{DE06BF8F-6A10-4C9E-BD7A-1EF7DD2052C6}" type="presParOf" srcId="{05A4A7D5-E874-4705-B226-9AE867CE6133}" destId="{73DD11E1-0B23-4486-B015-B440CFB49767}" srcOrd="1" destOrd="0" presId="urn:microsoft.com/office/officeart/2005/8/layout/list1"/>
    <dgm:cxn modelId="{34625C39-1020-41CE-AA3D-1017740B409D}" type="presParOf" srcId="{15EDF75E-DF9B-4FB9-8A47-1114BA33E75B}" destId="{6C4A1852-F757-4DCF-B91A-BA9654776455}" srcOrd="21" destOrd="0" presId="urn:microsoft.com/office/officeart/2005/8/layout/list1"/>
    <dgm:cxn modelId="{A8F516F8-09EA-4E10-8C84-D8C0B80CA3DF}" type="presParOf" srcId="{15EDF75E-DF9B-4FB9-8A47-1114BA33E75B}" destId="{5A5ADF23-69AB-4D53-874C-D5417D7605B9}" srcOrd="22" destOrd="0" presId="urn:microsoft.com/office/officeart/2005/8/layout/list1"/>
    <dgm:cxn modelId="{1CEAE785-8579-4BE0-AF5D-BE45E259E51C}" type="presParOf" srcId="{15EDF75E-DF9B-4FB9-8A47-1114BA33E75B}" destId="{8ED5DB03-AB3F-4BB5-8AE7-95B22665818F}" srcOrd="23" destOrd="0" presId="urn:microsoft.com/office/officeart/2005/8/layout/list1"/>
    <dgm:cxn modelId="{6A82E39F-9BA4-45E9-A4F8-F936A4EE2C1A}" type="presParOf" srcId="{15EDF75E-DF9B-4FB9-8A47-1114BA33E75B}" destId="{F4255C58-49F6-4D3D-B5FD-773B0DB248EE}" srcOrd="24" destOrd="0" presId="urn:microsoft.com/office/officeart/2005/8/layout/list1"/>
    <dgm:cxn modelId="{F75159D8-8D89-40F2-8F2B-1B26449E7EB8}" type="presParOf" srcId="{F4255C58-49F6-4D3D-B5FD-773B0DB248EE}" destId="{8D1C992A-22B1-4142-B2C6-622AB1C82FAC}" srcOrd="0" destOrd="0" presId="urn:microsoft.com/office/officeart/2005/8/layout/list1"/>
    <dgm:cxn modelId="{C18FA7CA-A05E-418F-AC1B-AA59576645D9}" type="presParOf" srcId="{F4255C58-49F6-4D3D-B5FD-773B0DB248EE}" destId="{E4846916-39E5-42F1-A643-01828FA8D6CF}" srcOrd="1" destOrd="0" presId="urn:microsoft.com/office/officeart/2005/8/layout/list1"/>
    <dgm:cxn modelId="{267B11CA-F06F-49DA-99EC-4B27E580D9E7}" type="presParOf" srcId="{15EDF75E-DF9B-4FB9-8A47-1114BA33E75B}" destId="{046A5E5D-0345-4E77-8D43-0C8B066D1C03}" srcOrd="25" destOrd="0" presId="urn:microsoft.com/office/officeart/2005/8/layout/list1"/>
    <dgm:cxn modelId="{D87BB5C0-94BD-4719-BEF6-35BC7DBF9643}" type="presParOf" srcId="{15EDF75E-DF9B-4FB9-8A47-1114BA33E75B}" destId="{7B5754A4-39A6-4A9C-BD93-58BD65800714}" srcOrd="26" destOrd="0" presId="urn:microsoft.com/office/officeart/2005/8/layout/list1"/>
    <dgm:cxn modelId="{F01D79E8-F712-4175-AAD1-10EC9BB88EF2}" type="presParOf" srcId="{15EDF75E-DF9B-4FB9-8A47-1114BA33E75B}" destId="{AA853E6C-D09C-490A-B473-52E72DEB20F3}" srcOrd="27" destOrd="0" presId="urn:microsoft.com/office/officeart/2005/8/layout/list1"/>
    <dgm:cxn modelId="{4C2113E0-B9B0-44E6-9A70-57A2F5DB5179}" type="presParOf" srcId="{15EDF75E-DF9B-4FB9-8A47-1114BA33E75B}" destId="{E75DC68F-D24E-4F62-92CA-9D3A83F0DC55}" srcOrd="28" destOrd="0" presId="urn:microsoft.com/office/officeart/2005/8/layout/list1"/>
    <dgm:cxn modelId="{2D3E13C2-3A6A-4318-8E31-F7141DBCBBE2}" type="presParOf" srcId="{E75DC68F-D24E-4F62-92CA-9D3A83F0DC55}" destId="{9C8C7B96-8AFA-45B5-8368-7D13920F2FB5}" srcOrd="0" destOrd="0" presId="urn:microsoft.com/office/officeart/2005/8/layout/list1"/>
    <dgm:cxn modelId="{C93388DC-D608-4254-A58F-9AD6400BD09F}" type="presParOf" srcId="{E75DC68F-D24E-4F62-92CA-9D3A83F0DC55}" destId="{C13ADE9D-04F3-4A8B-86D1-B35C5B208A91}" srcOrd="1" destOrd="0" presId="urn:microsoft.com/office/officeart/2005/8/layout/list1"/>
    <dgm:cxn modelId="{F5B8FBAA-9928-4971-B08E-AB46FA1C83C0}" type="presParOf" srcId="{15EDF75E-DF9B-4FB9-8A47-1114BA33E75B}" destId="{94EFEC2F-B9AB-45C0-B10A-5461C386E353}" srcOrd="29" destOrd="0" presId="urn:microsoft.com/office/officeart/2005/8/layout/list1"/>
    <dgm:cxn modelId="{BAC12EDA-AD2D-4392-AE35-99280ED73949}" type="presParOf" srcId="{15EDF75E-DF9B-4FB9-8A47-1114BA33E75B}" destId="{603EE8DA-A99B-4601-B211-99D078EA246E}" srcOrd="30" destOrd="0" presId="urn:microsoft.com/office/officeart/2005/8/layout/list1"/>
    <dgm:cxn modelId="{D06E34AC-32DB-4761-BE8E-D8EA96F8E500}" type="presParOf" srcId="{15EDF75E-DF9B-4FB9-8A47-1114BA33E75B}" destId="{A53B4D01-472F-40BE-A985-BEA0280A6B1E}" srcOrd="31" destOrd="0" presId="urn:microsoft.com/office/officeart/2005/8/layout/list1"/>
    <dgm:cxn modelId="{1F82A952-AE81-4109-9D07-861FCF57098D}" type="presParOf" srcId="{15EDF75E-DF9B-4FB9-8A47-1114BA33E75B}" destId="{E0C7A738-6217-4C54-9AD7-7F9EF2E0A5C9}" srcOrd="32" destOrd="0" presId="urn:microsoft.com/office/officeart/2005/8/layout/list1"/>
    <dgm:cxn modelId="{B23F4D7D-1762-4022-9A7E-A5074F40CF85}" type="presParOf" srcId="{E0C7A738-6217-4C54-9AD7-7F9EF2E0A5C9}" destId="{66AB1E96-81A1-4318-A4DF-D45842A41E23}" srcOrd="0" destOrd="0" presId="urn:microsoft.com/office/officeart/2005/8/layout/list1"/>
    <dgm:cxn modelId="{849F1CF8-FBC7-44F5-8FD9-7D204CF9BA07}" type="presParOf" srcId="{E0C7A738-6217-4C54-9AD7-7F9EF2E0A5C9}" destId="{12E0E68C-5F9D-4AF9-977C-064601233EBC}" srcOrd="1" destOrd="0" presId="urn:microsoft.com/office/officeart/2005/8/layout/list1"/>
    <dgm:cxn modelId="{8D01112E-BCDF-4720-B35B-716AB561ACBE}" type="presParOf" srcId="{15EDF75E-DF9B-4FB9-8A47-1114BA33E75B}" destId="{38F9DE46-5F0D-42EF-9D3E-BF60FF00E995}" srcOrd="33" destOrd="0" presId="urn:microsoft.com/office/officeart/2005/8/layout/list1"/>
    <dgm:cxn modelId="{4ACE2A39-A773-4D25-AFDA-B08790140FC9}" type="presParOf" srcId="{15EDF75E-DF9B-4FB9-8A47-1114BA33E75B}" destId="{C714A88C-C21B-4A21-BBD6-2EE221E1D1B8}" srcOrd="34" destOrd="0" presId="urn:microsoft.com/office/officeart/2005/8/layout/list1"/>
    <dgm:cxn modelId="{AE6C9CDB-ACB7-45C2-8A03-9B829622E994}" type="presParOf" srcId="{15EDF75E-DF9B-4FB9-8A47-1114BA33E75B}" destId="{71527E81-BC46-4DF9-B957-DAF9A5C9602E}" srcOrd="35" destOrd="0" presId="urn:microsoft.com/office/officeart/2005/8/layout/list1"/>
    <dgm:cxn modelId="{58EA39DD-EAA5-4E08-B013-71A3C1C407AE}" type="presParOf" srcId="{15EDF75E-DF9B-4FB9-8A47-1114BA33E75B}" destId="{F56324C8-0732-4843-84D9-3D70CBAAEF5F}" srcOrd="36" destOrd="0" presId="urn:microsoft.com/office/officeart/2005/8/layout/list1"/>
    <dgm:cxn modelId="{3A8C11B0-BD9D-4944-95EF-2596609D8388}" type="presParOf" srcId="{F56324C8-0732-4843-84D9-3D70CBAAEF5F}" destId="{30831C45-30EC-49CF-A6CA-B14A46124DD0}" srcOrd="0" destOrd="0" presId="urn:microsoft.com/office/officeart/2005/8/layout/list1"/>
    <dgm:cxn modelId="{0270788C-9679-4F84-93C6-15182D4DA7FC}" type="presParOf" srcId="{F56324C8-0732-4843-84D9-3D70CBAAEF5F}" destId="{5503A00A-3774-4324-A5B8-6E81C2AC69B1}" srcOrd="1" destOrd="0" presId="urn:microsoft.com/office/officeart/2005/8/layout/list1"/>
    <dgm:cxn modelId="{8A36A778-A39A-4702-B604-D9D89393BC9D}" type="presParOf" srcId="{15EDF75E-DF9B-4FB9-8A47-1114BA33E75B}" destId="{A4B6CF69-F11B-4CA8-90D4-112A718E278D}" srcOrd="37" destOrd="0" presId="urn:microsoft.com/office/officeart/2005/8/layout/list1"/>
    <dgm:cxn modelId="{D34BD5DF-D6AD-474B-8C06-8EB144E53A72}" type="presParOf" srcId="{15EDF75E-DF9B-4FB9-8A47-1114BA33E75B}" destId="{C90BFFFE-6B57-430D-9BEB-8EC9788271F9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1E038-729F-4AC4-AE2E-EC27FC9817FE}">
      <dsp:nvSpPr>
        <dsp:cNvPr id="0" name=""/>
        <dsp:cNvSpPr/>
      </dsp:nvSpPr>
      <dsp:spPr>
        <a:xfrm>
          <a:off x="1397067" y="1384779"/>
          <a:ext cx="2490490" cy="24906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>
              <a:cs typeface="PT Bold Heading" panose="02010400000000000000" pitchFamily="2" charset="-78"/>
            </a:rPr>
            <a:t>من حيث النشاط</a:t>
          </a:r>
        </a:p>
      </dsp:txBody>
      <dsp:txXfrm>
        <a:off x="1761791" y="1749521"/>
        <a:ext cx="1761042" cy="1761129"/>
      </dsp:txXfrm>
    </dsp:sp>
    <dsp:sp modelId="{A00F1BC6-EE46-4F7B-854D-11979239A89A}">
      <dsp:nvSpPr>
        <dsp:cNvPr id="0" name=""/>
        <dsp:cNvSpPr/>
      </dsp:nvSpPr>
      <dsp:spPr>
        <a:xfrm>
          <a:off x="112756" y="0"/>
          <a:ext cx="5020417" cy="523348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BDDCA-B629-4276-9823-B9B16C4CF38E}">
      <dsp:nvSpPr>
        <dsp:cNvPr id="0" name=""/>
        <dsp:cNvSpPr/>
      </dsp:nvSpPr>
      <dsp:spPr>
        <a:xfrm>
          <a:off x="3668953" y="290199"/>
          <a:ext cx="1080006" cy="108000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8B28AC-C234-4283-808B-21350D0FCD3D}">
      <dsp:nvSpPr>
        <dsp:cNvPr id="0" name=""/>
        <dsp:cNvSpPr/>
      </dsp:nvSpPr>
      <dsp:spPr>
        <a:xfrm>
          <a:off x="4867353" y="39426"/>
          <a:ext cx="1785831" cy="12916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إنتاجية</a:t>
          </a:r>
        </a:p>
      </dsp:txBody>
      <dsp:txXfrm>
        <a:off x="4867353" y="39426"/>
        <a:ext cx="1785831" cy="1291623"/>
      </dsp:txXfrm>
    </dsp:sp>
    <dsp:sp modelId="{E56D0174-774C-404A-B4D3-67E971C71674}">
      <dsp:nvSpPr>
        <dsp:cNvPr id="0" name=""/>
        <dsp:cNvSpPr/>
      </dsp:nvSpPr>
      <dsp:spPr>
        <a:xfrm>
          <a:off x="4449643" y="1520465"/>
          <a:ext cx="1080006" cy="108000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898BB7-C05F-4C01-9762-DD249C29D30A}">
      <dsp:nvSpPr>
        <dsp:cNvPr id="0" name=""/>
        <dsp:cNvSpPr/>
      </dsp:nvSpPr>
      <dsp:spPr>
        <a:xfrm>
          <a:off x="5565572" y="1353665"/>
          <a:ext cx="1785831" cy="12916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latin typeface="Calibri" panose="020F0502020204030204"/>
              <a:ea typeface="+mn-ea"/>
              <a:cs typeface="PT Bold Heading" panose="02010400000000000000" pitchFamily="2" charset="-78"/>
            </a:rPr>
            <a:t>خدمية</a:t>
          </a:r>
        </a:p>
      </dsp:txBody>
      <dsp:txXfrm>
        <a:off x="5565572" y="1353665"/>
        <a:ext cx="1785831" cy="1291623"/>
      </dsp:txXfrm>
    </dsp:sp>
    <dsp:sp modelId="{1BCDA5EF-923F-4519-AB6E-139C75C38B0F}">
      <dsp:nvSpPr>
        <dsp:cNvPr id="0" name=""/>
        <dsp:cNvSpPr/>
      </dsp:nvSpPr>
      <dsp:spPr>
        <a:xfrm>
          <a:off x="4257293" y="2926889"/>
          <a:ext cx="1080006" cy="1080001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94219B-1658-42F3-BB74-B68BE3A39349}">
      <dsp:nvSpPr>
        <dsp:cNvPr id="0" name=""/>
        <dsp:cNvSpPr/>
      </dsp:nvSpPr>
      <dsp:spPr>
        <a:xfrm>
          <a:off x="5313900" y="2904648"/>
          <a:ext cx="1785831" cy="12916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تجارية</a:t>
          </a:r>
        </a:p>
      </dsp:txBody>
      <dsp:txXfrm>
        <a:off x="5313900" y="2904648"/>
        <a:ext cx="1785831" cy="1291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452B-0112-4E97-9E3B-7B86DDAC7E0D}">
      <dsp:nvSpPr>
        <dsp:cNvPr id="0" name=""/>
        <dsp:cNvSpPr/>
      </dsp:nvSpPr>
      <dsp:spPr>
        <a:xfrm>
          <a:off x="4007758" y="1433779"/>
          <a:ext cx="2578616" cy="2578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>
              <a:cs typeface="PT Bold Heading" panose="02010400000000000000" pitchFamily="2" charset="-78"/>
            </a:rPr>
            <a:t>من حيث الحجم</a:t>
          </a:r>
        </a:p>
      </dsp:txBody>
      <dsp:txXfrm>
        <a:off x="4385388" y="1811427"/>
        <a:ext cx="1823356" cy="1823447"/>
      </dsp:txXfrm>
    </dsp:sp>
    <dsp:sp modelId="{2C59E583-7D8C-4407-BD2A-37A2833F88F8}">
      <dsp:nvSpPr>
        <dsp:cNvPr id="0" name=""/>
        <dsp:cNvSpPr/>
      </dsp:nvSpPr>
      <dsp:spPr>
        <a:xfrm rot="10800000">
          <a:off x="2718065" y="0"/>
          <a:ext cx="5198064" cy="541866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C970C-D648-4527-9DFF-5C8BF2C86B44}">
      <dsp:nvSpPr>
        <dsp:cNvPr id="0" name=""/>
        <dsp:cNvSpPr/>
      </dsp:nvSpPr>
      <dsp:spPr>
        <a:xfrm>
          <a:off x="2707279" y="456793"/>
          <a:ext cx="1381373" cy="1381760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52E371-4A41-4081-B590-CA1B1A470C92}">
      <dsp:nvSpPr>
        <dsp:cNvPr id="0" name=""/>
        <dsp:cNvSpPr/>
      </dsp:nvSpPr>
      <dsp:spPr>
        <a:xfrm>
          <a:off x="331818" y="479010"/>
          <a:ext cx="2692343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متناهية الصغر</a:t>
          </a:r>
        </a:p>
      </dsp:txBody>
      <dsp:txXfrm>
        <a:off x="331818" y="479010"/>
        <a:ext cx="2692343" cy="1337327"/>
      </dsp:txXfrm>
    </dsp:sp>
    <dsp:sp modelId="{C3ABADFC-256C-496E-9201-45C821516B71}">
      <dsp:nvSpPr>
        <dsp:cNvPr id="0" name=""/>
        <dsp:cNvSpPr/>
      </dsp:nvSpPr>
      <dsp:spPr>
        <a:xfrm>
          <a:off x="2173374" y="2028748"/>
          <a:ext cx="1381373" cy="138176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EAD058-D419-4F09-87BB-C806F3C6617B}">
      <dsp:nvSpPr>
        <dsp:cNvPr id="0" name=""/>
        <dsp:cNvSpPr/>
      </dsp:nvSpPr>
      <dsp:spPr>
        <a:xfrm>
          <a:off x="326139" y="2048256"/>
          <a:ext cx="1849022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صغيرة جداً</a:t>
          </a:r>
        </a:p>
      </dsp:txBody>
      <dsp:txXfrm>
        <a:off x="326139" y="2048256"/>
        <a:ext cx="1849022" cy="1337327"/>
      </dsp:txXfrm>
    </dsp:sp>
    <dsp:sp modelId="{D026CCF7-706F-4119-90A6-81D60BD70B4B}">
      <dsp:nvSpPr>
        <dsp:cNvPr id="0" name=""/>
        <dsp:cNvSpPr/>
      </dsp:nvSpPr>
      <dsp:spPr>
        <a:xfrm>
          <a:off x="2707279" y="3622920"/>
          <a:ext cx="1381373" cy="138176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399143-FB6D-4754-B086-22D3BB12E157}">
      <dsp:nvSpPr>
        <dsp:cNvPr id="0" name=""/>
        <dsp:cNvSpPr/>
      </dsp:nvSpPr>
      <dsp:spPr>
        <a:xfrm>
          <a:off x="1463873" y="3872519"/>
          <a:ext cx="1278266" cy="13373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600200" rtl="1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ar-SA" sz="3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PT Bold Heading" panose="02010400000000000000" pitchFamily="2" charset="-78"/>
            </a:rPr>
            <a:t>صغيرة</a:t>
          </a:r>
        </a:p>
      </dsp:txBody>
      <dsp:txXfrm>
        <a:off x="1463873" y="3872519"/>
        <a:ext cx="1278266" cy="13373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B712-DC52-4B70-9028-1D8069ECA217}">
      <dsp:nvSpPr>
        <dsp:cNvPr id="0" name=""/>
        <dsp:cNvSpPr/>
      </dsp:nvSpPr>
      <dsp:spPr>
        <a:xfrm>
          <a:off x="8956783" y="365368"/>
          <a:ext cx="2594836" cy="103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1- إنتاجية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sp:txBody>
      <dsp:txXfrm>
        <a:off x="8956783" y="365368"/>
        <a:ext cx="2594836" cy="1037934"/>
      </dsp:txXfrm>
    </dsp:sp>
    <dsp:sp modelId="{5CDA1C29-C6FE-4CD5-93A0-7390084F24B3}">
      <dsp:nvSpPr>
        <dsp:cNvPr id="0" name=""/>
        <dsp:cNvSpPr/>
      </dsp:nvSpPr>
      <dsp:spPr>
        <a:xfrm>
          <a:off x="8956783" y="1392312"/>
          <a:ext cx="2594836" cy="309638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i="0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التحويل بمعنى تحويل المواد الخام إلى منتج نهائي.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956783" y="1392312"/>
        <a:ext cx="2594836" cy="3096381"/>
      </dsp:txXfrm>
    </dsp:sp>
    <dsp:sp modelId="{E7D8C0B6-42A0-4029-ABFF-FD27F1EC6655}">
      <dsp:nvSpPr>
        <dsp:cNvPr id="0" name=""/>
        <dsp:cNvSpPr/>
      </dsp:nvSpPr>
      <dsp:spPr>
        <a:xfrm>
          <a:off x="5998670" y="370864"/>
          <a:ext cx="2594836" cy="103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2- خدمية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sp:txBody>
      <dsp:txXfrm>
        <a:off x="5998670" y="370864"/>
        <a:ext cx="2594836" cy="1037934"/>
      </dsp:txXfrm>
    </dsp:sp>
    <dsp:sp modelId="{B4750582-E4F8-4AE8-BE10-F660D10E3822}">
      <dsp:nvSpPr>
        <dsp:cNvPr id="0" name=""/>
        <dsp:cNvSpPr/>
      </dsp:nvSpPr>
      <dsp:spPr>
        <a:xfrm>
          <a:off x="5998670" y="1408798"/>
          <a:ext cx="2594836" cy="3074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i="0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القيام نيابة عن العميل بخدمة كان سيؤديها بنفسه ولم يتمكن من ذلك.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98670" y="1408798"/>
        <a:ext cx="2594836" cy="3074400"/>
      </dsp:txXfrm>
    </dsp:sp>
    <dsp:sp modelId="{FC0E4667-0A21-4C6E-AFBE-CB78AA400BFA}">
      <dsp:nvSpPr>
        <dsp:cNvPr id="0" name=""/>
        <dsp:cNvSpPr/>
      </dsp:nvSpPr>
      <dsp:spPr>
        <a:xfrm>
          <a:off x="3040556" y="370864"/>
          <a:ext cx="2594836" cy="1037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3- تجارية	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sp:txBody>
      <dsp:txXfrm>
        <a:off x="3040556" y="370864"/>
        <a:ext cx="2594836" cy="1037934"/>
      </dsp:txXfrm>
    </dsp:sp>
    <dsp:sp modelId="{34A76178-93A1-40F4-8DBA-14C941315F30}">
      <dsp:nvSpPr>
        <dsp:cNvPr id="0" name=""/>
        <dsp:cNvSpPr/>
      </dsp:nvSpPr>
      <dsp:spPr>
        <a:xfrm>
          <a:off x="3040556" y="1408798"/>
          <a:ext cx="2594836" cy="30744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i="0" u="none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أساسها شراء سلعة مصنعة أو عدة سلع مختلفة وبيعها وإعادة إستثمار الربح.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40556" y="1408798"/>
        <a:ext cx="2594836" cy="3074400"/>
      </dsp:txXfrm>
    </dsp:sp>
    <dsp:sp modelId="{8F758B6C-B2AF-4F16-933C-90C547A32CFA}">
      <dsp:nvSpPr>
        <dsp:cNvPr id="0" name=""/>
        <dsp:cNvSpPr/>
      </dsp:nvSpPr>
      <dsp:spPr>
        <a:xfrm>
          <a:off x="31220" y="370864"/>
          <a:ext cx="2654595" cy="1037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3600" b="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+mn-ea"/>
              <a:cs typeface="PT Bold Heading" panose="02010400000000000000" pitchFamily="2" charset="-78"/>
            </a:rPr>
            <a:t>4- إفتراضية</a:t>
          </a:r>
          <a:endParaRPr lang="en-GB" sz="3600" b="0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kkal Majalla" panose="02000000000000000000" pitchFamily="2" charset="-78"/>
            <a:ea typeface="+mn-ea"/>
            <a:cs typeface="PT Bold Heading" panose="02010400000000000000" pitchFamily="2" charset="-78"/>
          </a:endParaRPr>
        </a:p>
      </dsp:txBody>
      <dsp:txXfrm>
        <a:off x="31220" y="370864"/>
        <a:ext cx="2654595" cy="1037934"/>
      </dsp:txXfrm>
    </dsp:sp>
    <dsp:sp modelId="{7E41CA38-98DB-4B60-BBC5-ADD140593B87}">
      <dsp:nvSpPr>
        <dsp:cNvPr id="0" name=""/>
        <dsp:cNvSpPr/>
      </dsp:nvSpPr>
      <dsp:spPr>
        <a:xfrm>
          <a:off x="3663" y="1362498"/>
          <a:ext cx="2676236" cy="3074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تختص بالتجارة على ال</a:t>
          </a: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نترنت</a:t>
          </a: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وتشمل المنتجات والخدمات القابلة للشراء والبيع عبر ال</a:t>
          </a: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800" b="1" kern="1200" dirty="0" err="1">
              <a:latin typeface="Sakkal Majalla" panose="02000000000000000000" pitchFamily="2" charset="-78"/>
              <a:cs typeface="Sakkal Majalla" panose="02000000000000000000" pitchFamily="2" charset="-78"/>
            </a:rPr>
            <a:t>نترنت</a:t>
          </a: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63" y="1362498"/>
        <a:ext cx="2676236" cy="307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C5E14-3690-4CFE-9E0D-C246CAE48384}">
      <dsp:nvSpPr>
        <dsp:cNvPr id="0" name=""/>
        <dsp:cNvSpPr/>
      </dsp:nvSpPr>
      <dsp:spPr>
        <a:xfrm>
          <a:off x="0" y="555034"/>
          <a:ext cx="97553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65D8D-5121-4255-9A18-270D71E975B6}">
      <dsp:nvSpPr>
        <dsp:cNvPr id="0" name=""/>
        <dsp:cNvSpPr/>
      </dsp:nvSpPr>
      <dsp:spPr>
        <a:xfrm>
          <a:off x="2438827" y="8914"/>
          <a:ext cx="6828718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9" tIns="0" rIns="258109" bIns="0" numCol="1" spcCol="1270" anchor="ctr" anchorCtr="0">
          <a:noAutofit/>
        </a:bodyPr>
        <a:lstStyle/>
        <a:p>
          <a:pPr lvl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4400" b="1" kern="1200" dirty="0">
              <a:solidFill>
                <a:schemeClr val="bg2">
                  <a:lumMod val="25000"/>
                </a:schemeClr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rPr>
            <a:t>1- صعوبات تسويقية وإدارية</a:t>
          </a:r>
          <a:endParaRPr lang="en-US" sz="4400" b="1" kern="1200" dirty="0">
            <a:solidFill>
              <a:schemeClr val="bg2">
                <a:lumMod val="25000"/>
              </a:schemeClr>
            </a:solidFill>
            <a:effectLst/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92146" y="62233"/>
        <a:ext cx="6722080" cy="985602"/>
      </dsp:txXfrm>
    </dsp:sp>
    <dsp:sp modelId="{8A12A2F2-D015-40C9-A3C8-8B997ED34841}">
      <dsp:nvSpPr>
        <dsp:cNvPr id="0" name=""/>
        <dsp:cNvSpPr/>
      </dsp:nvSpPr>
      <dsp:spPr>
        <a:xfrm>
          <a:off x="0" y="2233354"/>
          <a:ext cx="97553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CC71F-E6B9-42FC-9D3A-DC53845AAB1F}">
      <dsp:nvSpPr>
        <dsp:cNvPr id="0" name=""/>
        <dsp:cNvSpPr/>
      </dsp:nvSpPr>
      <dsp:spPr>
        <a:xfrm>
          <a:off x="2438827" y="1687234"/>
          <a:ext cx="6828718" cy="10922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9" tIns="0" rIns="258109" bIns="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400" b="1" kern="1200" dirty="0">
              <a:solidFill>
                <a:srgbClr val="E7E6E6">
                  <a:lumMod val="25000"/>
                </a:srgbClr>
              </a:solidFill>
              <a:effectLst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2- صعوبات فنية</a:t>
          </a:r>
          <a:endParaRPr lang="en-US" sz="4400" b="1" kern="1200" dirty="0">
            <a:solidFill>
              <a:srgbClr val="E7E6E6">
                <a:lumMod val="25000"/>
              </a:srgbClr>
            </a:solidFill>
            <a:effectLst/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492146" y="1740553"/>
        <a:ext cx="6722080" cy="985602"/>
      </dsp:txXfrm>
    </dsp:sp>
    <dsp:sp modelId="{770C3B0D-610E-4E9E-AEE5-CA89A00B2774}">
      <dsp:nvSpPr>
        <dsp:cNvPr id="0" name=""/>
        <dsp:cNvSpPr/>
      </dsp:nvSpPr>
      <dsp:spPr>
        <a:xfrm>
          <a:off x="0" y="3911674"/>
          <a:ext cx="9755312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0E5AA-36D3-4FB1-8077-5F48AFEE4096}">
      <dsp:nvSpPr>
        <dsp:cNvPr id="0" name=""/>
        <dsp:cNvSpPr/>
      </dsp:nvSpPr>
      <dsp:spPr>
        <a:xfrm>
          <a:off x="2438827" y="3365554"/>
          <a:ext cx="6828718" cy="10922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109" tIns="0" rIns="258109" bIns="0" numCol="1" spcCol="1270" anchor="ctr" anchorCtr="0">
          <a:noAutofit/>
        </a:bodyPr>
        <a:lstStyle/>
        <a:p>
          <a:pPr marL="0" lvl="0" indent="0" algn="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4400" b="1" kern="1200" dirty="0">
              <a:solidFill>
                <a:srgbClr val="E7E6E6">
                  <a:lumMod val="25000"/>
                </a:srgbClr>
              </a:solidFill>
              <a:effectLst/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3-صعوبات تمويلية</a:t>
          </a:r>
          <a:endParaRPr lang="en-US" sz="4400" b="1" kern="1200" dirty="0">
            <a:solidFill>
              <a:srgbClr val="E7E6E6">
                <a:lumMod val="25000"/>
              </a:srgbClr>
            </a:solidFill>
            <a:effectLst/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2492146" y="3418873"/>
        <a:ext cx="6722080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6B89-DB43-4FF0-AA60-B2F74564FE21}">
      <dsp:nvSpPr>
        <dsp:cNvPr id="0" name=""/>
        <dsp:cNvSpPr/>
      </dsp:nvSpPr>
      <dsp:spPr>
        <a:xfrm>
          <a:off x="0" y="234976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4539-7FCE-4791-B112-AEA0D62E10F4}">
      <dsp:nvSpPr>
        <dsp:cNvPr id="0" name=""/>
        <dsp:cNvSpPr/>
      </dsp:nvSpPr>
      <dsp:spPr>
        <a:xfrm>
          <a:off x="1908139" y="72616"/>
          <a:ext cx="5342789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تحديد الهدف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88468"/>
        <a:ext cx="5311085" cy="293016"/>
      </dsp:txXfrm>
    </dsp:sp>
    <dsp:sp modelId="{8CA00414-7523-44BC-8707-3CB666AF808B}">
      <dsp:nvSpPr>
        <dsp:cNvPr id="0" name=""/>
        <dsp:cNvSpPr/>
      </dsp:nvSpPr>
      <dsp:spPr>
        <a:xfrm>
          <a:off x="0" y="733936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01178"/>
              <a:satOff val="11111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89F46-2A08-4CB8-92CF-80216268C445}">
      <dsp:nvSpPr>
        <dsp:cNvPr id="0" name=""/>
        <dsp:cNvSpPr/>
      </dsp:nvSpPr>
      <dsp:spPr>
        <a:xfrm>
          <a:off x="1908139" y="571576"/>
          <a:ext cx="5342789" cy="324720"/>
        </a:xfrm>
        <a:prstGeom prst="roundRect">
          <a:avLst/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تحديد المكان الملائم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587428"/>
        <a:ext cx="5311085" cy="293016"/>
      </dsp:txXfrm>
    </dsp:sp>
    <dsp:sp modelId="{88F2DAF0-F831-4485-A3BD-8F5BD05C7CC0}">
      <dsp:nvSpPr>
        <dsp:cNvPr id="0" name=""/>
        <dsp:cNvSpPr/>
      </dsp:nvSpPr>
      <dsp:spPr>
        <a:xfrm>
          <a:off x="0" y="1232896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02355"/>
              <a:satOff val="22222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293FB-9CF5-4F66-B93A-75984A1C5601}">
      <dsp:nvSpPr>
        <dsp:cNvPr id="0" name=""/>
        <dsp:cNvSpPr/>
      </dsp:nvSpPr>
      <dsp:spPr>
        <a:xfrm>
          <a:off x="1908139" y="1070536"/>
          <a:ext cx="5342789" cy="324720"/>
        </a:xfrm>
        <a:prstGeom prst="roundRect">
          <a:avLst/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ايجاد التمويل اللازم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1086388"/>
        <a:ext cx="5311085" cy="293016"/>
      </dsp:txXfrm>
    </dsp:sp>
    <dsp:sp modelId="{3346C934-0B77-4FE1-A49F-69A4B645F421}">
      <dsp:nvSpPr>
        <dsp:cNvPr id="0" name=""/>
        <dsp:cNvSpPr/>
      </dsp:nvSpPr>
      <dsp:spPr>
        <a:xfrm>
          <a:off x="0" y="1731857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FCFD-57BE-4DF5-B955-5CB59CCE8CA1}">
      <dsp:nvSpPr>
        <dsp:cNvPr id="0" name=""/>
        <dsp:cNvSpPr/>
      </dsp:nvSpPr>
      <dsp:spPr>
        <a:xfrm>
          <a:off x="1908139" y="1569496"/>
          <a:ext cx="5342789" cy="3247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التسويق والمبيعات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1585348"/>
        <a:ext cx="5311085" cy="293016"/>
      </dsp:txXfrm>
    </dsp:sp>
    <dsp:sp modelId="{C247A754-7F0B-4E84-A9AB-4C85E3DABE36}">
      <dsp:nvSpPr>
        <dsp:cNvPr id="0" name=""/>
        <dsp:cNvSpPr/>
      </dsp:nvSpPr>
      <dsp:spPr>
        <a:xfrm>
          <a:off x="0" y="2230817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204711"/>
              <a:satOff val="44444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DFF55-0A9E-4BCB-B4C7-A5B288D8DB7C}">
      <dsp:nvSpPr>
        <dsp:cNvPr id="0" name=""/>
        <dsp:cNvSpPr/>
      </dsp:nvSpPr>
      <dsp:spPr>
        <a:xfrm>
          <a:off x="1908139" y="2068457"/>
          <a:ext cx="5342789" cy="324720"/>
        </a:xfrm>
        <a:prstGeom prst="roundRect">
          <a:avLst/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التحكم في النفقات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2084309"/>
        <a:ext cx="5311085" cy="293016"/>
      </dsp:txXfrm>
    </dsp:sp>
    <dsp:sp modelId="{5A5ADF23-69AB-4D53-874C-D5417D7605B9}">
      <dsp:nvSpPr>
        <dsp:cNvPr id="0" name=""/>
        <dsp:cNvSpPr/>
      </dsp:nvSpPr>
      <dsp:spPr>
        <a:xfrm>
          <a:off x="0" y="2729776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05888"/>
              <a:satOff val="55556"/>
              <a:lumOff val="-8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D11E1-0B23-4486-B015-B440CFB49767}">
      <dsp:nvSpPr>
        <dsp:cNvPr id="0" name=""/>
        <dsp:cNvSpPr/>
      </dsp:nvSpPr>
      <dsp:spPr>
        <a:xfrm>
          <a:off x="1908139" y="2567417"/>
          <a:ext cx="5342789" cy="324720"/>
        </a:xfrm>
        <a:prstGeom prst="roundRect">
          <a:avLst/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التخطيط للمشروع ودراسة الموقع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2583269"/>
        <a:ext cx="5311085" cy="293016"/>
      </dsp:txXfrm>
    </dsp:sp>
    <dsp:sp modelId="{7B5754A4-39A6-4A9C-BD93-58BD65800714}">
      <dsp:nvSpPr>
        <dsp:cNvPr id="0" name=""/>
        <dsp:cNvSpPr/>
      </dsp:nvSpPr>
      <dsp:spPr>
        <a:xfrm>
          <a:off x="0" y="3228736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46916-39E5-42F1-A643-01828FA8D6CF}">
      <dsp:nvSpPr>
        <dsp:cNvPr id="0" name=""/>
        <dsp:cNvSpPr/>
      </dsp:nvSpPr>
      <dsp:spPr>
        <a:xfrm>
          <a:off x="1908139" y="3066377"/>
          <a:ext cx="5342789" cy="3247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تحديد </a:t>
          </a:r>
          <a:r>
            <a:rPr lang="ar-SA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العميل أو</a:t>
          </a: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المستهلك او السوق المستهدف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3082229"/>
        <a:ext cx="5311085" cy="293016"/>
      </dsp:txXfrm>
    </dsp:sp>
    <dsp:sp modelId="{603EE8DA-A99B-4601-B211-99D078EA246E}">
      <dsp:nvSpPr>
        <dsp:cNvPr id="0" name=""/>
        <dsp:cNvSpPr/>
      </dsp:nvSpPr>
      <dsp:spPr>
        <a:xfrm>
          <a:off x="0" y="3727697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08244"/>
              <a:satOff val="77778"/>
              <a:lumOff val="-1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ADE9D-04F3-4A8B-86D1-B35C5B208A91}">
      <dsp:nvSpPr>
        <dsp:cNvPr id="0" name=""/>
        <dsp:cNvSpPr/>
      </dsp:nvSpPr>
      <dsp:spPr>
        <a:xfrm>
          <a:off x="1908139" y="3565337"/>
          <a:ext cx="5342789" cy="324720"/>
        </a:xfrm>
        <a:prstGeom prst="roundRect">
          <a:avLst/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8- الترويج للسلعة او الخدمة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3581189"/>
        <a:ext cx="5311085" cy="293016"/>
      </dsp:txXfrm>
    </dsp:sp>
    <dsp:sp modelId="{C714A88C-C21B-4A21-BBD6-2EE221E1D1B8}">
      <dsp:nvSpPr>
        <dsp:cNvPr id="0" name=""/>
        <dsp:cNvSpPr/>
      </dsp:nvSpPr>
      <dsp:spPr>
        <a:xfrm>
          <a:off x="0" y="4226657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09421"/>
              <a:satOff val="88889"/>
              <a:lumOff val="-130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0E68C-5F9D-4AF9-977C-064601233EBC}">
      <dsp:nvSpPr>
        <dsp:cNvPr id="0" name=""/>
        <dsp:cNvSpPr/>
      </dsp:nvSpPr>
      <dsp:spPr>
        <a:xfrm>
          <a:off x="1908139" y="4064297"/>
          <a:ext cx="5342789" cy="324720"/>
        </a:xfrm>
        <a:prstGeom prst="roundRect">
          <a:avLst/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9- التغلب على الصعوبات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4080149"/>
        <a:ext cx="5311085" cy="293016"/>
      </dsp:txXfrm>
    </dsp:sp>
    <dsp:sp modelId="{C90BFFFE-6B57-430D-9BEB-8EC9788271F9}">
      <dsp:nvSpPr>
        <dsp:cNvPr id="0" name=""/>
        <dsp:cNvSpPr/>
      </dsp:nvSpPr>
      <dsp:spPr>
        <a:xfrm>
          <a:off x="0" y="4725617"/>
          <a:ext cx="763255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3A00A-3774-4324-A5B8-6E81C2AC69B1}">
      <dsp:nvSpPr>
        <dsp:cNvPr id="0" name=""/>
        <dsp:cNvSpPr/>
      </dsp:nvSpPr>
      <dsp:spPr>
        <a:xfrm>
          <a:off x="1908139" y="4563256"/>
          <a:ext cx="5342789" cy="3247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45" tIns="0" rIns="2019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10- تنمية المشروعات وتطويرها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923991" y="4579108"/>
        <a:ext cx="5311085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10/05/1443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420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838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5076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4163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407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30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3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34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5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1D8689-537A-4723-8DC8-8F9CE6CA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" y="2684413"/>
            <a:ext cx="3073137" cy="3981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84;p11">
            <a:extLst>
              <a:ext uri="{FF2B5EF4-FFF2-40B4-BE49-F238E27FC236}">
                <a16:creationId xmlns:a16="http://schemas.microsoft.com/office/drawing/2014/main" xmlns="" id="{F3F2987F-F7DB-41F4-ABB5-EEE206D41A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58683" y="285163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SA" sz="5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المشروعات الصغيرة وريادة الأعمال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r>
              <a:rPr lang="ar-SA" sz="6600" b="1" dirty="0">
                <a:solidFill>
                  <a:srgbClr val="FF9800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>ادر 215 / 805 / 808</a:t>
            </a:r>
            <a: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  <a:t/>
            </a:r>
            <a:br>
              <a:rPr lang="ar-SA" sz="5400" b="1" dirty="0">
                <a:solidFill>
                  <a:srgbClr val="3F5378"/>
                </a:solidFill>
                <a:latin typeface="Arial Black" panose="020B0A04020102020204" pitchFamily="34" charset="0"/>
                <a:cs typeface="Al-Mateen" panose="02060803050605020204" pitchFamily="18" charset="-78"/>
              </a:rPr>
            </a:b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5D1F16-3C6E-449D-8ACB-E3879EE91D09}"/>
              </a:ext>
            </a:extLst>
          </p:cNvPr>
          <p:cNvSpPr/>
          <p:nvPr/>
        </p:nvSpPr>
        <p:spPr>
          <a:xfrm>
            <a:off x="4104975" y="5280055"/>
            <a:ext cx="6649577" cy="138499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التوحيد الفصل الدراسي الثاني – الثالث الثانوي (تجاري)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(التلمذة) -  الفصل الدراسي الثاني</a:t>
            </a:r>
          </a:p>
          <a:p>
            <a:pPr algn="ctr"/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مسار الفني والمهني (الصناعي) - الفصل الدراسي الأول والثاني</a:t>
            </a:r>
            <a:endParaRPr lang="en-US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الصعوبات التي تواجه المشروع الصغير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 Diagonal Corner Rectangle 2"/>
          <p:cNvSpPr/>
          <p:nvPr/>
        </p:nvSpPr>
        <p:spPr>
          <a:xfrm>
            <a:off x="759786" y="1284269"/>
            <a:ext cx="11014398" cy="507543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انخفاض القدرة المالية مما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يؤدي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لى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ضعف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الكفاءة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التسويقية.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عدم وجود منافذ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تسويق</a:t>
            </a:r>
            <a:r>
              <a:rPr lang="ar-SA" sz="2800" b="1" dirty="0" err="1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منظم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عدم اتباع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سلوب العلمي الحديث في التسويق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ونقص الكفاءات التسويقية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تفضيل المستهلك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المحلي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للمنتجات الأجنبية المماثلة.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عدم اتباع الأساليب الحديثة في ال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دارة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وعدم توافر العناصر المتخصصة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عدم المعرفة بأساليب التعامل مع الجهات الرسمية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الدولة، كالسجلات التجارية والصناعية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نقص المعلومات والاحصاءات لهذه المشاريع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bg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268494" y="1428108"/>
            <a:ext cx="4960855" cy="575353"/>
          </a:xfrm>
          <a:prstGeom prst="round2DiagRect">
            <a:avLst/>
          </a:prstGeom>
          <a:solidFill>
            <a:srgbClr val="FFFFD1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صعوبات تسويقية و </a:t>
            </a:r>
            <a:r>
              <a:rPr lang="ar-S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إ</a:t>
            </a:r>
            <a:r>
              <a:rPr lang="ar-BH" sz="3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دارية</a:t>
            </a:r>
            <a:endParaRPr lang="ar-BH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/>
            <a:endParaRPr lang="en-GB" sz="28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13D1F6-5668-4AC6-8927-A9612D29D783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ED3B590-0CDA-40F4-A64A-D6C68EED9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816" y="1858880"/>
            <a:ext cx="2046157" cy="22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الصعوبات التي تواجه المشروع الصغير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 Diagonal Corner Rectangle 2"/>
          <p:cNvSpPr/>
          <p:nvPr/>
        </p:nvSpPr>
        <p:spPr>
          <a:xfrm>
            <a:off x="759786" y="1284269"/>
            <a:ext cx="11014398" cy="507543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SA" sz="2800" b="1" u="sng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u="sng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أجهزة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ومعدات قد تكون 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بدائية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 تطوراً.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عدم اتباع أساليب الصيانة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الأساليب الإنتاجية المتطور التي تساعدها على تحسين جودة منتجاتها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مواد خام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مستلزمات إنتاج 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خاضعة لمعايير فنية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وهندسية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مدروسة.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محدودية الخبرة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 يمتلكها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صحاب المشروعات. 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4232953" y="1602769"/>
            <a:ext cx="3924728" cy="565078"/>
          </a:xfrm>
          <a:prstGeom prst="round2DiagRect">
            <a:avLst/>
          </a:prstGeom>
          <a:solidFill>
            <a:srgbClr val="FFFFD1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صعوبات فنيّة</a:t>
            </a:r>
          </a:p>
          <a:p>
            <a:pPr algn="ctr"/>
            <a:endParaRPr lang="en-GB" sz="28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B354D6-96A6-4C5A-8F7D-2695ED3E2815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4023AD-C58A-4D88-9306-10208D395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" y="2071229"/>
            <a:ext cx="1567903" cy="15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الصعوبات التي تواجه المشروع الصغير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 Diagonal Corner Rectangle 2"/>
          <p:cNvSpPr/>
          <p:nvPr/>
        </p:nvSpPr>
        <p:spPr>
          <a:xfrm>
            <a:off x="759786" y="1284269"/>
            <a:ext cx="11014398" cy="507543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SA" sz="28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SA" sz="28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endParaRPr lang="ar-BH" sz="2800" b="1" u="sn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الاعتماد على التمويل الذاتي المحدود.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صعوبة زيادة رأس المال عن طر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 طرح أسهم في الأوراق المالية أو إصدار سندات للاقتراض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تردد بعض المصارف التجارية في منح هذه المؤسسات قروض ائتمانية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متوسطة أو طويلة الأجل من دون تقديم ضمانات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defTabSz="160020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التمويل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المتاح في بعض الأحيان لهذه المؤسسات يعتبر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غير مناسب للاحتياجات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التمويلية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ctr"/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232953" y="1602769"/>
            <a:ext cx="3924728" cy="626724"/>
          </a:xfrm>
          <a:prstGeom prst="round2DiagRect">
            <a:avLst/>
          </a:prstGeom>
          <a:solidFill>
            <a:srgbClr val="FFFFD1"/>
          </a:solidFill>
          <a:ln w="38100"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BH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صعوبات تمويلية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43EACE-DC81-4E93-A817-119FCD8BDD51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A8B08F0-20B1-4451-97E7-F797F8D8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881"/>
            <a:ext cx="3870174" cy="18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الخطوة الأولى في المشروع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98" y="2251699"/>
            <a:ext cx="2689393" cy="2515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loud Callout 9"/>
          <p:cNvSpPr/>
          <p:nvPr/>
        </p:nvSpPr>
        <p:spPr>
          <a:xfrm>
            <a:off x="4746660" y="1931541"/>
            <a:ext cx="4839128" cy="2732926"/>
          </a:xfrm>
          <a:prstGeom prst="cloudCallout">
            <a:avLst>
              <a:gd name="adj1" fmla="val -35695"/>
              <a:gd name="adj2" fmla="val 67763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الـفِــكــرَة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804A0-ADC8-4CD9-9C66-1260A7148E47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668013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أهم طرائق ايجاد الأفكار</a:t>
            </a:r>
          </a:p>
        </p:txBody>
      </p:sp>
      <p:sp>
        <p:nvSpPr>
          <p:cNvPr id="6" name="Cloud 5"/>
          <p:cNvSpPr/>
          <p:nvPr/>
        </p:nvSpPr>
        <p:spPr>
          <a:xfrm>
            <a:off x="7778180" y="1617057"/>
            <a:ext cx="3135866" cy="2028663"/>
          </a:xfrm>
          <a:prstGeom prst="cloud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8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1- التجديد</a:t>
            </a:r>
          </a:p>
        </p:txBody>
      </p:sp>
      <p:sp>
        <p:nvSpPr>
          <p:cNvPr id="7" name="Cloud 6"/>
          <p:cNvSpPr/>
          <p:nvPr/>
        </p:nvSpPr>
        <p:spPr>
          <a:xfrm>
            <a:off x="2134618" y="1788345"/>
            <a:ext cx="2928937" cy="2461785"/>
          </a:xfrm>
          <a:prstGeom prst="cloud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8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2- اغتنام الفرصة</a:t>
            </a:r>
          </a:p>
        </p:txBody>
      </p:sp>
      <p:sp>
        <p:nvSpPr>
          <p:cNvPr id="8" name="Cloud 7"/>
          <p:cNvSpPr/>
          <p:nvPr/>
        </p:nvSpPr>
        <p:spPr>
          <a:xfrm>
            <a:off x="4849243" y="3645720"/>
            <a:ext cx="2928937" cy="2461785"/>
          </a:xfrm>
          <a:prstGeom prst="cloud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BH" sz="2800" dirty="0">
                <a:latin typeface="Sakkal Majalla" panose="02000000000000000000" pitchFamily="2" charset="-78"/>
                <a:cs typeface="PT Bold Heading" panose="02010400000000000000" pitchFamily="2" charset="-78"/>
              </a:rPr>
              <a:t>3- الابتكار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1B7117-84A6-4154-B72D-8E3EE2C4B4B5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60311192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أهم طرائق ايجاد الأفكار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1B7117-84A6-4154-B72D-8E3EE2C4B4B5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B28003-6F17-44DC-8AB7-5762D4C93CEE}"/>
              </a:ext>
            </a:extLst>
          </p:cNvPr>
          <p:cNvSpPr/>
          <p:nvPr/>
        </p:nvSpPr>
        <p:spPr>
          <a:xfrm>
            <a:off x="583660" y="1660714"/>
            <a:ext cx="10846340" cy="1337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062163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النظر إلى نوع معين من المشروعات الموجودة ودراسته ومحاولة تأسيس مشروع على المنهج نفسه ولكن مع إضافة بعض التطوير عليه ليكون مميزًا.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B814D9A-1A20-4E69-849C-3D9C2309E8F9}"/>
              </a:ext>
            </a:extLst>
          </p:cNvPr>
          <p:cNvSpPr/>
          <p:nvPr/>
        </p:nvSpPr>
        <p:spPr>
          <a:xfrm>
            <a:off x="9426102" y="1920928"/>
            <a:ext cx="1760706" cy="81712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PT Bold Heading" panose="02010400000000000000" pitchFamily="2" charset="-78"/>
              </a:rPr>
              <a:t>التجديد</a:t>
            </a:r>
            <a:endParaRPr lang="ar-SA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07A0FA3-BF55-4973-8B13-F1CBAE2AAEE1}"/>
              </a:ext>
            </a:extLst>
          </p:cNvPr>
          <p:cNvSpPr/>
          <p:nvPr/>
        </p:nvSpPr>
        <p:spPr>
          <a:xfrm>
            <a:off x="583660" y="3258481"/>
            <a:ext cx="10846340" cy="1337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062163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وجود الحاجة لدى قطاع معين من المستهلكين ومحاولة تلبية هذه الحاجة عن طريق تأسيس مشروع.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17CF7AC-8572-49EB-B419-00AAF4257330}"/>
              </a:ext>
            </a:extLst>
          </p:cNvPr>
          <p:cNvSpPr/>
          <p:nvPr/>
        </p:nvSpPr>
        <p:spPr>
          <a:xfrm>
            <a:off x="9426102" y="3445737"/>
            <a:ext cx="1760706" cy="101574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PT Bold Heading" panose="02010400000000000000" pitchFamily="2" charset="-78"/>
              </a:rPr>
              <a:t>اغتنام الفرصة</a:t>
            </a:r>
            <a:endParaRPr lang="ar-SA" sz="14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2B176C-8E71-4C1A-8395-BF5C438E765B}"/>
              </a:ext>
            </a:extLst>
          </p:cNvPr>
          <p:cNvSpPr/>
          <p:nvPr/>
        </p:nvSpPr>
        <p:spPr>
          <a:xfrm>
            <a:off x="583660" y="4858164"/>
            <a:ext cx="10846340" cy="13375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062163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نوع جديد من المشروعات التي لم تكن موجودة من قبل، ومحاولة خلق الحاجة إلى منتجات هذه المشروعات لدى المستهلك.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DA45C2B-9254-43F3-AA41-7582CE836ECE}"/>
              </a:ext>
            </a:extLst>
          </p:cNvPr>
          <p:cNvSpPr/>
          <p:nvPr/>
        </p:nvSpPr>
        <p:spPr>
          <a:xfrm>
            <a:off x="9426102" y="5118378"/>
            <a:ext cx="1760706" cy="81712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PT Bold Heading" panose="02010400000000000000" pitchFamily="2" charset="-78"/>
              </a:rPr>
              <a:t>الابتكار</a:t>
            </a:r>
            <a:endParaRPr lang="ar-SA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28485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6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كيف أبدأ مشروعي الصغير؟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7410207"/>
              </p:ext>
            </p:extLst>
          </p:nvPr>
        </p:nvGraphicFramePr>
        <p:xfrm>
          <a:off x="2527442" y="1335640"/>
          <a:ext cx="7632557" cy="507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10BC2A-0145-4617-839A-5946F3DA6E90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7496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950736"/>
            <a:ext cx="12089257" cy="541924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الحالة الآتية، ثم أجب عن الأسئلة التي تليها:</a:t>
            </a:r>
            <a:endParaRPr lang="en-GB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محمود حسن شاب يبلغ 26 من العمر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توفي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قربائه وورث عنه مبلغ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وقدره 20000 دينار بحريني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فكر محمود باستثمار نصف المبلغ في أحد المشروعات التجارية وهو افتتاح محل لبيع مستلزمات زينة السيارات، ثم قام بإجراء دراسة جيدة  للمشروع وتوصل من خلالها إلى أهمية استخدام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جهزة ومستلزمات ب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تقنيات عالية  وحديثة و لم تستخدم من قبل في السوق المحلي وذلك لتوفير بضاعة وخدمات مميزة للعملاء. استأجر محمود محلاً في شارع البوكوارة في منطقة الرفاع بالمحافظة الجنوبية، وقام بتجهيزه بالأجهزة والمعدات الحديثة اللازمة </a:t>
            </a:r>
            <a:r>
              <a:rPr lang="ar-AE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ووظف عاملين للعمل في المحل.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895567" y="24727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09E707-3229-48ED-8F46-E5C43C5AB80C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04260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950736"/>
            <a:ext cx="12089257" cy="541924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الحالة </a:t>
            </a:r>
            <a:r>
              <a:rPr lang="ar-SA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السابقة</a:t>
            </a:r>
            <a:r>
              <a:rPr lang="ar-AE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ثم أجب عن الأسئلة التي تليها:</a:t>
            </a:r>
            <a:endParaRPr lang="en-GB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تولدت فكرة المشروع لدى محمود؟ 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نوع المشروع من حيث النشاط؟  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يبلغ رأس مال المشروع ؟ 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الآلات والتجهيزات التي يحتاج اليها المشروع. 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أربعاً من الصعوبات التي من الممكن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يواجهها المشروع؟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895567" y="24727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990338" y="5728977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09E707-3229-48ED-8F46-E5C43C5AB80C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05526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176461" y="1562812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طرُق إيجاد الأفكار و تعني وجود الحاجة لدى قطاع من المستهلكين و محاولة تلبية هذه الحاجة عن طريق تأسيس مشروع: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0548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التجديد</a:t>
            </a: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إغتنام الفرصة</a:t>
            </a: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الابداع</a:t>
            </a: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الابتكار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0D76EE-72D9-44B9-9677-A06652B0253B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ACFA1DD-0B28-4D72-B877-A12E9962C506}"/>
              </a:ext>
            </a:extLst>
          </p:cNvPr>
          <p:cNvSpPr/>
          <p:nvPr/>
        </p:nvSpPr>
        <p:spPr>
          <a:xfrm>
            <a:off x="3075679" y="1524847"/>
            <a:ext cx="9786024" cy="4426085"/>
          </a:xfrm>
          <a:prstGeom prst="roundRect">
            <a:avLst>
              <a:gd name="adj" fmla="val 479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23C7EF-A9FD-4BE3-98C8-EBBC13AB9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4" y="4372264"/>
            <a:ext cx="1790577" cy="2320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B8734C-A1EE-4086-BA8F-2625F7CF41E3}"/>
              </a:ext>
            </a:extLst>
          </p:cNvPr>
          <p:cNvSpPr/>
          <p:nvPr/>
        </p:nvSpPr>
        <p:spPr>
          <a:xfrm>
            <a:off x="5850004" y="1663070"/>
            <a:ext cx="349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الوحدة الأولى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5B7258-32C6-4B87-8799-A38ECF37D9C2}"/>
              </a:ext>
            </a:extLst>
          </p:cNvPr>
          <p:cNvSpPr/>
          <p:nvPr/>
        </p:nvSpPr>
        <p:spPr>
          <a:xfrm>
            <a:off x="4820073" y="2541907"/>
            <a:ext cx="55547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المشروعات الصغيرة</a:t>
            </a:r>
            <a:endParaRPr lang="en-US" sz="60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457EFC-97FE-4401-9DE6-C96678AA4A66}"/>
              </a:ext>
            </a:extLst>
          </p:cNvPr>
          <p:cNvSpPr/>
          <p:nvPr/>
        </p:nvSpPr>
        <p:spPr>
          <a:xfrm>
            <a:off x="6096000" y="4253381"/>
            <a:ext cx="3204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PT Bold Heading" panose="02010400000000000000" pitchFamily="2" charset="-78"/>
              </a:rPr>
              <a:t>الفصل الثاني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AB904C-312A-4904-BCB5-05C2DD322612}"/>
              </a:ext>
            </a:extLst>
          </p:cNvPr>
          <p:cNvSpPr/>
          <p:nvPr/>
        </p:nvSpPr>
        <p:spPr>
          <a:xfrm>
            <a:off x="3104863" y="5084378"/>
            <a:ext cx="89851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ea typeface="Monotype Koufi" pitchFamily="2" charset="-78"/>
                <a:cs typeface="Sakkal Majalla" panose="02000000000000000000" pitchFamily="2" charset="-78"/>
              </a:rPr>
              <a:t>ماذا تعرف عن المشروعات الصغيرة؟ (2)</a:t>
            </a:r>
            <a:endParaRPr lang="en-US" sz="6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ea typeface="Monotype Koufi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88AB606-666E-4E45-96EC-8DEC7CE384FB}"/>
              </a:ext>
            </a:extLst>
          </p:cNvPr>
          <p:cNvSpPr/>
          <p:nvPr/>
        </p:nvSpPr>
        <p:spPr>
          <a:xfrm>
            <a:off x="744444" y="6154110"/>
            <a:ext cx="1790577" cy="39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>
                <a:cs typeface="PT Bold Heading" panose="02010400000000000000" pitchFamily="2" charset="-78"/>
              </a:rPr>
              <a:t>الصفحات من 23-36</a:t>
            </a:r>
          </a:p>
        </p:txBody>
      </p:sp>
      <p:pic>
        <p:nvPicPr>
          <p:cNvPr id="1026" name="Picture 2" descr="Coffee shop storefront vector image | Free SVG">
            <a:extLst>
              <a:ext uri="{FF2B5EF4-FFF2-40B4-BE49-F238E27FC236}">
                <a16:creationId xmlns:a16="http://schemas.microsoft.com/office/drawing/2014/main" xmlns="" id="{38C3404F-5F43-4FEC-BAB5-F88F969CA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" y="-616717"/>
            <a:ext cx="4925807" cy="49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69CC91-13E0-464A-A267-5643860B37A6}"/>
              </a:ext>
            </a:extLst>
          </p:cNvPr>
          <p:cNvSpPr txBox="1"/>
          <p:nvPr/>
        </p:nvSpPr>
        <p:spPr>
          <a:xfrm>
            <a:off x="4296383" y="6589345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136995" y="1156122"/>
            <a:ext cx="11959118" cy="80283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جيداً في الصور التالية لتقسيمات المشروعات الصغيرة من حيث الحجم ثم أجب عن الأسئلة التي تليه:</a:t>
            </a: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168617" y="51130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1" y="2140543"/>
            <a:ext cx="2337878" cy="162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17" y="2140543"/>
            <a:ext cx="2237626" cy="162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05" y="2140543"/>
            <a:ext cx="2481716" cy="1479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972505" y="4116314"/>
            <a:ext cx="2574184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-------------------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-------------------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88182" y="4116313"/>
            <a:ext cx="2574184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-------------------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-------------------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2083" y="4116312"/>
            <a:ext cx="2574184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-------------------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-------------------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726639" y="5831718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F8E574-6EA1-460C-B09C-5BC4837198D2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05960776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lvl="0" algn="r" rtl="1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العمالة هي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المسؤولة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عن إحداث التشغيل الأمثل للمشروع وتحقيق أهدافه وهي جزء من العمالة. 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870014-585A-4A2E-ABC1-0CD18969E212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4245373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lvl="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المشاريع الصغيرة لها مكان ثابت وأوراق رسمية ورأسمال أقل من 1000 دينار وعمالة في حدود فردين.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D73A92-3F4D-487C-8B96-EB35BE08FF6E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811365254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236305" y="1971446"/>
            <a:ext cx="11805007" cy="974899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lvl="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يحتاج صاحب المشروع الصغير للدراسة والتحليل والتنبؤ لتوسيع عمله وتطويره.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52860" y="798456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7" y="3439327"/>
            <a:ext cx="1346778" cy="1203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62" y="3467027"/>
            <a:ext cx="1334482" cy="1322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D7C4E3-6BEC-4EEB-8E2F-283E9753C950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360457741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9"/>
          <p:cNvSpPr txBox="1">
            <a:spLocks/>
          </p:cNvSpPr>
          <p:nvPr/>
        </p:nvSpPr>
        <p:spPr bwMode="auto">
          <a:xfrm>
            <a:off x="3975358" y="515553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8" name="Plaque 7"/>
          <p:cNvSpPr/>
          <p:nvPr/>
        </p:nvSpPr>
        <p:spPr bwMode="auto">
          <a:xfrm>
            <a:off x="256253" y="1164624"/>
            <a:ext cx="11839073" cy="5203088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 الوظائف والاعمال الاتية بحسب مايناسبها من نوع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لمشروع في الجدول المرفق: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869" y="2237111"/>
            <a:ext cx="11357225" cy="10762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 الذهب و الفضة - صناعة الفخار -  الحلاق -  النسيج - مصلح الحواسيب-  بيع الكتب 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YE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لكترونية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 مخلص المعاملات -  بائعو الخضراوات - حجز مساحات تخزينية على 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YE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نترنت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-  الجزارون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22215"/>
              </p:ext>
            </p:extLst>
          </p:nvPr>
        </p:nvGraphicFramePr>
        <p:xfrm>
          <a:off x="807541" y="3663429"/>
          <a:ext cx="10736495" cy="1962912"/>
        </p:xfrm>
        <a:graphic>
          <a:graphicData uri="http://schemas.openxmlformats.org/drawingml/2006/table">
            <a:tbl>
              <a:tblPr rtl="1" firstRow="1" firstCol="1" bandRow="1">
                <a:tableStyleId>{E929F9F4-4A8F-4326-A1B4-22849713DDAB}</a:tableStyleId>
              </a:tblPr>
              <a:tblGrid>
                <a:gridCol w="3125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6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1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إنتاجيّة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تجاريّة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افتراضيّة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8" name="TextBox 17">
            <a:hlinkClick r:id="rId3" action="ppaction://hlinksldjump"/>
          </p:cNvPr>
          <p:cNvSpPr txBox="1"/>
          <p:nvPr/>
        </p:nvSpPr>
        <p:spPr>
          <a:xfrm>
            <a:off x="990338" y="5728977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EC02B5-0C6D-493D-BD29-7EC91DFA7942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157301059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08361" y="1602217"/>
            <a:ext cx="8393636" cy="3547241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defRPr/>
            </a:pPr>
            <a:endParaRPr lang="ar-BH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defRPr/>
            </a:pPr>
            <a:r>
              <a:rPr lang="ar-BH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نهاية الفصل الثاني</a:t>
            </a:r>
          </a:p>
          <a:p>
            <a:pPr algn="ctr" rtl="1">
              <a:defRPr/>
            </a:pPr>
            <a:endParaRPr lang="ar-BH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ctr" rtl="1">
              <a:defRPr/>
            </a:pPr>
            <a:r>
              <a:rPr lang="ar-BH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PT Bold Heading" panose="02010400000000000000" pitchFamily="2" charset="-78"/>
              </a:rPr>
              <a:t>شكراً لكم ،، وفقكم الله</a:t>
            </a:r>
          </a:p>
          <a:p>
            <a:pPr algn="ctr"/>
            <a:endParaRPr lang="ar-BH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F619B8-AD7E-4F87-885A-9D39266B3BD9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0768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950737"/>
            <a:ext cx="12089257" cy="5419242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3600" kern="0" dirty="0">
              <a:solidFill>
                <a:schemeClr val="bg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lvl="0"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كيف تولدت فكرة المشروع لدى محمود؟ </a:t>
            </a:r>
          </a:p>
          <a:p>
            <a:pPr lvl="0"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التجديد واغتنام الفرصة</a:t>
            </a:r>
          </a:p>
          <a:p>
            <a:pPr lvl="0"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ما نوع المشروع من حيث النشاط؟  </a:t>
            </a:r>
          </a:p>
          <a:p>
            <a:pPr lvl="0"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تجاري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كم يبلغ رأس مال المشروع ؟ </a:t>
            </a:r>
          </a:p>
          <a:p>
            <a:pPr lvl="0"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10000 دينار</a:t>
            </a:r>
          </a:p>
          <a:p>
            <a:pPr lvl="0"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حدد الآلات والتجهيزات التي يحتاج اليها المشروع. </a:t>
            </a:r>
          </a:p>
          <a:p>
            <a:pPr lvl="0"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أجهزة الحاسب الآلي ومستلزماتها – آلة تصوير – جهاز الفاكس -  مكاتب للعاملين – طقم جلوس لاستراحة العملاء...إلخ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اذكر أربعاً من الصعوبات التي من الممكن 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 يواجهها المشروع؟</a:t>
            </a:r>
            <a:endParaRPr lang="en-GB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صفحة 29 – 30 </a:t>
            </a:r>
            <a:r>
              <a:rPr lang="ar-AE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056149" y="24727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9975737" y="5709704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B4EFE4-9810-4F92-AD39-A92B03C5823D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428602715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EFD6B2-3184-417D-A84C-8F84BDB4FACF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A445E3-76E2-4EC4-BEF2-211BDAA9895B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1125934"/>
            <a:ext cx="11959118" cy="138700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تأمل جيداً في الصور التالية لتقسيمات المشروعات الصغيرة من حيث الحجم ثم أجب عن الأسئلة التي تليه:</a:t>
            </a: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3942586" y="493271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4" y="2704398"/>
            <a:ext cx="2337878" cy="162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0" y="2704398"/>
            <a:ext cx="2237626" cy="162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28" y="2704398"/>
            <a:ext cx="2481716" cy="1479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871227" y="4565437"/>
            <a:ext cx="2574184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صغير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كوفي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شوب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4638" y="4565435"/>
            <a:ext cx="3272827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متناهي الصغر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ماكييرة - رسّام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478" y="4565434"/>
            <a:ext cx="3252279" cy="12020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نوعه: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مشروع صغير جداً</a:t>
            </a:r>
          </a:p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بقالة – كافتيريا - حلّاق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9975737" y="5709704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Left Arrow 22">
            <a:hlinkClick r:id="rId7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6F9FCF-E7BE-41E4-BC7C-ED3F5F0D9729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702717653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1488503"/>
            <a:ext cx="1576067" cy="101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321012" y="2546317"/>
            <a:ext cx="11449455" cy="3299561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يقارن ما بين أنواع المشروعات الصغيرة.</a:t>
            </a:r>
          </a:p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يحلل التحديات و الصعوبات التي تواجه المشروعات الصغيرة.</a:t>
            </a:r>
          </a:p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يقترح حلولاً لمواجهة التحديات و الصعوبات التي تواجه المشروعات الصغيرة.</a:t>
            </a:r>
          </a:p>
          <a:p>
            <a:pPr algn="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يتعرف فرص و أفكار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اً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للمشروعات الصغيرة.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108758"/>
            <a:ext cx="4400866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أهـداف الدرس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26A10B-3C0E-49F4-A11A-EC47B06917EE}"/>
              </a:ext>
            </a:extLst>
          </p:cNvPr>
          <p:cNvSpPr txBox="1"/>
          <p:nvPr/>
        </p:nvSpPr>
        <p:spPr>
          <a:xfrm>
            <a:off x="2011680" y="6606328"/>
            <a:ext cx="781320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767244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D48347-4CA1-456F-ACFE-57C29F9E0F23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83D44C-DEDE-4229-AC8C-EB635C89DAAB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4926" y="92467"/>
            <a:ext cx="4705564" cy="523220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 هي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المشاريع الصغيرة جدا</a:t>
            </a:r>
            <a:r>
              <a:rPr lang="ar-BH" sz="28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3C3C5B-D6F1-47D9-A9CF-02941CE2F602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CD2D86-BDE9-4CC2-A409-D034D162F896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0760" y="92467"/>
            <a:ext cx="7859730" cy="523220"/>
          </a:xfrm>
          <a:prstGeom prst="rect">
            <a:avLst/>
          </a:prstGeom>
          <a:solidFill>
            <a:srgbClr val="FFFFDD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</a:t>
            </a:r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يحتاج صاحب المشروع ..........</a:t>
            </a:r>
            <a:endParaRPr lang="ar-BH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120870F-31ED-442F-83E3-998C888F4670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F30D6-71FB-4B5F-8152-E425E1BF4A79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9"/>
          <p:cNvSpPr txBox="1">
            <a:spLocks/>
          </p:cNvSpPr>
          <p:nvPr/>
        </p:nvSpPr>
        <p:spPr bwMode="auto">
          <a:xfrm>
            <a:off x="3975358" y="515553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اختبر معلوماتك</a:t>
            </a:r>
          </a:p>
        </p:txBody>
      </p:sp>
      <p:sp>
        <p:nvSpPr>
          <p:cNvPr id="8" name="Plaque 7"/>
          <p:cNvSpPr/>
          <p:nvPr/>
        </p:nvSpPr>
        <p:spPr bwMode="auto">
          <a:xfrm>
            <a:off x="136995" y="1335640"/>
            <a:ext cx="11839073" cy="5084116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r>
              <a:rPr lang="ar-Y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Y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 الوظائف والاعمال الاتية بحسب مايناسبها من نوع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YE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لمشروع في الجدول المرفق: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918" y="2428981"/>
            <a:ext cx="11357225" cy="10762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 الذهب و الفضة - صناعة الفخار -  الحلاق -  النسيج - مصلح الحواسيب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 بيع الكتب 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YE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لكترونية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 مخلص المعاملات -  بائعو الخضراوات - حجز مساحات تخزينية على ال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YE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نترنت</a:t>
            </a:r>
            <a:r>
              <a:rPr lang="ar-YE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-  الجزارون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22522"/>
              </p:ext>
            </p:extLst>
          </p:nvPr>
        </p:nvGraphicFramePr>
        <p:xfrm>
          <a:off x="807541" y="3663429"/>
          <a:ext cx="10736495" cy="1984248"/>
        </p:xfrm>
        <a:graphic>
          <a:graphicData uri="http://schemas.openxmlformats.org/drawingml/2006/table">
            <a:tbl>
              <a:tblPr rtl="1" firstRow="1" firstCol="1" bandRow="1">
                <a:tableStyleId>{E929F9F4-4A8F-4326-A1B4-22849713DDAB}</a:tableStyleId>
              </a:tblPr>
              <a:tblGrid>
                <a:gridCol w="2687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3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0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541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15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إنتاجيّة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تجاريّة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خدميّة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افتراضيّة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89">
                <a:tc>
                  <a:txBody>
                    <a:bodyPr/>
                    <a:lstStyle/>
                    <a:p>
                      <a:pPr indent="107950" algn="just" rtl="1">
                        <a:lnSpc>
                          <a:spcPct val="12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صياغة الذهب و الفضة 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بائعو الخضراوات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الحلاق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بيع الكتب ال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YE" sz="28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لكترونية</a:t>
                      </a: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صناعة الفخار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الجزارون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مصلح الحواسيب</a:t>
                      </a: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حجز مساحات تخزينية على ال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YE" sz="2800" b="1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نترنت</a:t>
                      </a: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النسيج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YE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مخلص المعاملات </a:t>
                      </a: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800" b="1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Right Arrow 21">
            <a:hlinkClick r:id="rId3" action="ppaction://hlinksldjump"/>
          </p:cNvPr>
          <p:cNvSpPr/>
          <p:nvPr/>
        </p:nvSpPr>
        <p:spPr>
          <a:xfrm>
            <a:off x="9975737" y="5709704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Left Arrow 22">
            <a:hlinkClick r:id="rId4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14FC3A-93C9-4807-AB68-42BFEB4B2F0C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</a:t>
            </a:r>
            <a:r>
              <a:rPr lang="ar-SA" sz="1600" b="1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           </a:t>
            </a:r>
            <a:r>
              <a:rPr lang="ar-SA" sz="1600" b="1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2686476422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C4FB37-2E53-4BB8-94B1-4D366CBC7A92}"/>
              </a:ext>
            </a:extLst>
          </p:cNvPr>
          <p:cNvSpPr txBox="1"/>
          <p:nvPr/>
        </p:nvSpPr>
        <p:spPr>
          <a:xfrm>
            <a:off x="868680" y="6487755"/>
            <a:ext cx="78051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xmlns="" id="{F3F081E7-AA0B-46DA-ADE5-C0082AE9745B}"/>
              </a:ext>
            </a:extLst>
          </p:cNvPr>
          <p:cNvSpPr txBox="1">
            <a:spLocks/>
          </p:cNvSpPr>
          <p:nvPr/>
        </p:nvSpPr>
        <p:spPr bwMode="auto">
          <a:xfrm>
            <a:off x="387662" y="302617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SA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ماذا تعرف عن المشروعات الصغيرة؟ (2)</a:t>
            </a:r>
            <a:endParaRPr lang="ar-BH" sz="4400" kern="0" dirty="0">
              <a:solidFill>
                <a:schemeClr val="bg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F423970-7040-44B3-B052-3BF542AD7305}"/>
              </a:ext>
            </a:extLst>
          </p:cNvPr>
          <p:cNvSpPr/>
          <p:nvPr/>
        </p:nvSpPr>
        <p:spPr>
          <a:xfrm>
            <a:off x="672830" y="2565590"/>
            <a:ext cx="10846340" cy="97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04800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تلك المنشآت التي يبلغ متوسط رأسمالها المستثمر أقل من 800000 دينار بحريني.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22AACBA-5138-4C91-8DEC-7C242EED628A}"/>
              </a:ext>
            </a:extLst>
          </p:cNvPr>
          <p:cNvSpPr/>
          <p:nvPr/>
        </p:nvSpPr>
        <p:spPr>
          <a:xfrm>
            <a:off x="8394970" y="2395069"/>
            <a:ext cx="2881008" cy="6771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المشاريع الصغيرة</a:t>
            </a:r>
            <a:endParaRPr lang="ar-SA" sz="12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AF9003D-49A5-4AF7-BEAB-C2A1E7B00331}"/>
              </a:ext>
            </a:extLst>
          </p:cNvPr>
          <p:cNvSpPr/>
          <p:nvPr/>
        </p:nvSpPr>
        <p:spPr>
          <a:xfrm>
            <a:off x="672830" y="3912918"/>
            <a:ext cx="10846340" cy="97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04800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تتمثل في المنشآت التي يستثمر كل منها من 800000 إلى أقل من 2.5 مليون دينار بحريني.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944407E-3907-4A64-B611-DFDA574B18F3}"/>
              </a:ext>
            </a:extLst>
          </p:cNvPr>
          <p:cNvSpPr/>
          <p:nvPr/>
        </p:nvSpPr>
        <p:spPr>
          <a:xfrm>
            <a:off x="8394970" y="3742397"/>
            <a:ext cx="2881008" cy="676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المشاريع المتوسطة</a:t>
            </a:r>
            <a:endParaRPr lang="ar-SA" sz="12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41C31CB-1A59-4F78-B7C0-3E0679FA4824}"/>
              </a:ext>
            </a:extLst>
          </p:cNvPr>
          <p:cNvSpPr/>
          <p:nvPr/>
        </p:nvSpPr>
        <p:spPr>
          <a:xfrm>
            <a:off x="672830" y="5345234"/>
            <a:ext cx="10846340" cy="972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048000" algn="r" rtl="1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تلك المشاريع التي يبلغ رأس المال المستثمر فيها 2.5 مليون دينار بحريني فأكثر.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F0231CE-59A1-4881-AD62-34640F81013F}"/>
              </a:ext>
            </a:extLst>
          </p:cNvPr>
          <p:cNvSpPr/>
          <p:nvPr/>
        </p:nvSpPr>
        <p:spPr>
          <a:xfrm>
            <a:off x="8394970" y="5174713"/>
            <a:ext cx="2881008" cy="676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PT Bold Heading" panose="02010400000000000000" pitchFamily="2" charset="-78"/>
              </a:rPr>
              <a:t>المشاريع الكبيرة</a:t>
            </a:r>
            <a:endParaRPr lang="ar-SA" sz="1200" dirty="0">
              <a:solidFill>
                <a:schemeClr val="tx1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F6FDF5-7E54-429D-BB57-F39A90062434}"/>
              </a:ext>
            </a:extLst>
          </p:cNvPr>
          <p:cNvSpPr txBox="1"/>
          <p:nvPr/>
        </p:nvSpPr>
        <p:spPr>
          <a:xfrm>
            <a:off x="672830" y="1285875"/>
            <a:ext cx="1093814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يختلف تعريف مفهوم المشاريع الصغيرة والمتوسطة من دولة إلى أخرى، وبعض دول مجلس التعاون الخليجي تعتمد معيار رأس المال المستثمر للتمييز بين المشاريع كما هو موضح أدناه:</a:t>
            </a:r>
          </a:p>
        </p:txBody>
      </p:sp>
    </p:spTree>
    <p:extLst>
      <p:ext uri="{BB962C8B-B14F-4D97-AF65-F5344CB8AC3E}">
        <p14:creationId xmlns:p14="http://schemas.microsoft.com/office/powerpoint/2010/main" val="7852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87662" y="302617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أنواع المشروعات الصغيرة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4E5D6B-2FC6-4A80-AD96-41956E49E3B8}"/>
              </a:ext>
            </a:extLst>
          </p:cNvPr>
          <p:cNvSpPr txBox="1"/>
          <p:nvPr/>
        </p:nvSpPr>
        <p:spPr>
          <a:xfrm>
            <a:off x="899160" y="6476168"/>
            <a:ext cx="77746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7F2BC17-2B02-461C-BF99-1AED234B4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35575"/>
              </p:ext>
            </p:extLst>
          </p:nvPr>
        </p:nvGraphicFramePr>
        <p:xfrm>
          <a:off x="5190164" y="1180108"/>
          <a:ext cx="7666477" cy="523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D7A8B2E-2EC6-4840-98E4-798FC6FA55DD}"/>
              </a:ext>
            </a:extLst>
          </p:cNvPr>
          <p:cNvSpPr/>
          <p:nvPr/>
        </p:nvSpPr>
        <p:spPr>
          <a:xfrm>
            <a:off x="8752551" y="5137892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7388970"/>
              <a:satOff val="-12997"/>
              <a:lumOff val="-1672"/>
              <a:alphaOff val="0"/>
            </a:schemeClr>
          </a:fillRef>
          <a:effectRef idx="0">
            <a:schemeClr val="accent5">
              <a:tint val="50000"/>
              <a:hueOff val="-7388970"/>
              <a:satOff val="-12997"/>
              <a:lumOff val="-16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9ABED8-1EC8-4422-B8E8-0568D264611E}"/>
              </a:ext>
            </a:extLst>
          </p:cNvPr>
          <p:cNvGrpSpPr/>
          <p:nvPr/>
        </p:nvGrpSpPr>
        <p:grpSpPr>
          <a:xfrm>
            <a:off x="9637998" y="5374732"/>
            <a:ext cx="1947959" cy="1307549"/>
            <a:chOff x="5313900" y="2888722"/>
            <a:chExt cx="1947959" cy="13075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0D68929-CB85-415E-8502-EA85CCF5CC85}"/>
                </a:ext>
              </a:extLst>
            </p:cNvPr>
            <p:cNvSpPr/>
            <p:nvPr/>
          </p:nvSpPr>
          <p:spPr>
            <a:xfrm>
              <a:off x="5313900" y="2904648"/>
              <a:ext cx="1785831" cy="12916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B28EECB-7CE1-4FC6-BFB7-C92FCF0B6724}"/>
                </a:ext>
              </a:extLst>
            </p:cNvPr>
            <p:cNvSpPr txBox="1"/>
            <p:nvPr/>
          </p:nvSpPr>
          <p:spPr>
            <a:xfrm>
              <a:off x="5476028" y="2888722"/>
              <a:ext cx="1785831" cy="129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2133600" rtl="1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None/>
              </a:pPr>
              <a:r>
                <a:rPr lang="ar-SA" sz="3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  <a:cs typeface="PT Bold Heading" panose="02010400000000000000" pitchFamily="2" charset="-78"/>
                </a:rPr>
                <a:t>افتراضية</a:t>
              </a: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xmlns="" id="{28BF0495-A99B-415D-9B97-D2C27A77F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31701"/>
              </p:ext>
            </p:extLst>
          </p:nvPr>
        </p:nvGraphicFramePr>
        <p:xfrm>
          <a:off x="-263727" y="11367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8CBE4DB-0BAB-4F20-ABE8-1DC26F65574A}"/>
              </a:ext>
            </a:extLst>
          </p:cNvPr>
          <p:cNvGrpSpPr/>
          <p:nvPr/>
        </p:nvGrpSpPr>
        <p:grpSpPr>
          <a:xfrm>
            <a:off x="2077215" y="3200999"/>
            <a:ext cx="1300312" cy="1053895"/>
            <a:chOff x="136995" y="2593499"/>
            <a:chExt cx="1376045" cy="103314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6D92E7E2-F485-4B32-9061-C3B9340E1F24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95" y="2593499"/>
              <a:ext cx="1033145" cy="103314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10B18AA-B286-4655-B82E-ABC9B98A2C18}"/>
                </a:ext>
              </a:extLst>
            </p:cNvPr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6" r="19419"/>
            <a:stretch/>
          </p:blipFill>
          <p:spPr bwMode="auto">
            <a:xfrm>
              <a:off x="1227925" y="3130074"/>
              <a:ext cx="285115" cy="494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901FB55-B1F0-46A9-9FE9-07C6DC6F5501}"/>
              </a:ext>
            </a:extLst>
          </p:cNvPr>
          <p:cNvPicPr/>
          <p:nvPr/>
        </p:nvPicPr>
        <p:blipFill rotWithShape="1"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"/>
          <a:stretch/>
        </p:blipFill>
        <p:spPr bwMode="auto">
          <a:xfrm>
            <a:off x="2624316" y="1641910"/>
            <a:ext cx="1025101" cy="1053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E7116AB-8F74-4B98-A975-E8954D6EAC75}"/>
              </a:ext>
            </a:extLst>
          </p:cNvPr>
          <p:cNvGrpSpPr/>
          <p:nvPr/>
        </p:nvGrpSpPr>
        <p:grpSpPr>
          <a:xfrm>
            <a:off x="2668171" y="4960357"/>
            <a:ext cx="1418711" cy="942219"/>
            <a:chOff x="6840072" y="1199280"/>
            <a:chExt cx="2033270" cy="14027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D410703-BAC2-4112-9266-21D3ABCD5F82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072" y="1199280"/>
              <a:ext cx="1400175" cy="14001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6F9CE60-E6D4-4153-A2EC-58DD8F737E2A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32" y="2105425"/>
              <a:ext cx="727710" cy="496570"/>
            </a:xfrm>
            <a:prstGeom prst="rect">
              <a:avLst/>
            </a:prstGeom>
          </p:spPr>
        </p:pic>
      </p:grpSp>
      <p:pic>
        <p:nvPicPr>
          <p:cNvPr id="32" name="Picture 2" descr="Bakery Cake Shop Dessert - Free image on Pixabay">
            <a:extLst>
              <a:ext uri="{FF2B5EF4-FFF2-40B4-BE49-F238E27FC236}">
                <a16:creationId xmlns:a16="http://schemas.microsoft.com/office/drawing/2014/main" xmlns="" id="{B058BAB6-52B0-42BE-B6D7-DD9BBB06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20" y="1754109"/>
            <a:ext cx="1080000" cy="6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CDC2B1F-ADA0-44D6-AB22-F8D257984F79}"/>
              </a:ext>
            </a:extLst>
          </p:cNvPr>
          <p:cNvSpPr/>
          <p:nvPr/>
        </p:nvSpPr>
        <p:spPr>
          <a:xfrm>
            <a:off x="8976631" y="1560443"/>
            <a:ext cx="852292" cy="20495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B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D7E5AD-5CE2-455A-BA5F-D197C49BF396}"/>
              </a:ext>
            </a:extLst>
          </p:cNvPr>
          <p:cNvSpPr/>
          <p:nvPr/>
        </p:nvSpPr>
        <p:spPr>
          <a:xfrm>
            <a:off x="9022542" y="1565575"/>
            <a:ext cx="764953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00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مخبز السعادة</a:t>
            </a:r>
            <a:endParaRPr lang="en-US" sz="900" cap="none" spc="0" dirty="0">
              <a:ln w="9525">
                <a:noFill/>
                <a:prstDash val="solid"/>
              </a:ln>
              <a:solidFill>
                <a:schemeClr val="tx1"/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pic>
        <p:nvPicPr>
          <p:cNvPr id="10242" name="Picture 2" descr="Grocery Shop Green - Free image on Pixabay">
            <a:extLst>
              <a:ext uri="{FF2B5EF4-FFF2-40B4-BE49-F238E27FC236}">
                <a16:creationId xmlns:a16="http://schemas.microsoft.com/office/drawing/2014/main" xmlns="" id="{3ACCE3AD-B220-45B1-9958-B85133CF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26" y="4046264"/>
            <a:ext cx="1477988" cy="10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arber Hair - Free image on Pixabay">
            <a:extLst>
              <a:ext uri="{FF2B5EF4-FFF2-40B4-BE49-F238E27FC236}">
                <a16:creationId xmlns:a16="http://schemas.microsoft.com/office/drawing/2014/main" xmlns="" id="{01C1BA49-05B2-4DE1-BC58-EFFE3198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68" y="2758975"/>
            <a:ext cx="1533833" cy="8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Online Store Business - Free vector graphic on Pixabay">
            <a:extLst>
              <a:ext uri="{FF2B5EF4-FFF2-40B4-BE49-F238E27FC236}">
                <a16:creationId xmlns:a16="http://schemas.microsoft.com/office/drawing/2014/main" xmlns="" id="{9749CB48-4C96-4B4E-8EA9-092E4314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072" y="5212378"/>
            <a:ext cx="1101926" cy="8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أنواع المشروعات الصغيرة من حيث النشاط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9512498"/>
              </p:ext>
            </p:extLst>
          </p:nvPr>
        </p:nvGraphicFramePr>
        <p:xfrm>
          <a:off x="356839" y="893853"/>
          <a:ext cx="11552663" cy="485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7763" y="4520629"/>
            <a:ext cx="259173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CD9B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أمثلة</a:t>
            </a:r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صياغة الذهب  – صناعة الأقفاص – صناعة قراقير صيد السمك..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لخ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8879" y="4674742"/>
            <a:ext cx="2599364" cy="171578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أمثلة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حلاق – تخليص معاملات – تصليح إلكترونيات..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لخ</a:t>
            </a:r>
            <a:endParaRPr lang="ar-BH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2888" y="4674742"/>
            <a:ext cx="2559161" cy="1661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أمثلة</a:t>
            </a: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محل بيع هواتف نقالة – قرطاسية – محل بيع إلكترونيات ..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لخ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643" y="5054885"/>
            <a:ext cx="2653725" cy="12816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أمثلة</a:t>
            </a: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تصميم المواقع 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لكترونية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بيع الكتب ال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لكترونية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BH" sz="28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لخ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6963F1-B3CE-438F-B84E-C1EB71C894DA}"/>
              </a:ext>
            </a:extLst>
          </p:cNvPr>
          <p:cNvSpPr txBox="1"/>
          <p:nvPr/>
        </p:nvSpPr>
        <p:spPr>
          <a:xfrm>
            <a:off x="868680" y="6507480"/>
            <a:ext cx="7805150" cy="350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</p:spTree>
    <p:extLst>
      <p:ext uri="{BB962C8B-B14F-4D97-AF65-F5344CB8AC3E}">
        <p14:creationId xmlns:p14="http://schemas.microsoft.com/office/powerpoint/2010/main" val="16863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87662" y="302617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أنواع المشروعات الصغيرة من حيث الحجم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6320360" y="934038"/>
            <a:ext cx="5619965" cy="271328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B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مشروعات صغيرة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مكان ثابت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أوراق رسمية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رأسمال يتراوح 1000 – 5000 دينار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en-GB" dirty="0"/>
          </a:p>
        </p:txBody>
      </p:sp>
      <p:sp>
        <p:nvSpPr>
          <p:cNvPr id="7" name="Horizontal Scroll 6"/>
          <p:cNvSpPr/>
          <p:nvPr/>
        </p:nvSpPr>
        <p:spPr>
          <a:xfrm>
            <a:off x="136995" y="972749"/>
            <a:ext cx="5619965" cy="299307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B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مشروعات صغيرة جداً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مكان ثابت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رسمية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رأسمال أقل من 1000 دينار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عمال بحدود فردين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946977" y="3236360"/>
            <a:ext cx="6421348" cy="321067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BH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مشروعات متناهية الصغر </a:t>
            </a:r>
            <a:endParaRPr lang="en-GB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ليس لها مكان ثابت (من البيت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الطريق).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يكون لها أوراق رسمية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رأسمال زهيد جداً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يقوم بها فرد واحد وهو صاحب العمل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4E5D6B-2FC6-4A80-AD96-41956E49E3B8}"/>
              </a:ext>
            </a:extLst>
          </p:cNvPr>
          <p:cNvSpPr txBox="1"/>
          <p:nvPr/>
        </p:nvSpPr>
        <p:spPr>
          <a:xfrm>
            <a:off x="838200" y="6447034"/>
            <a:ext cx="78356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              المشروعات الصغيرة وريادة الأعمال                    ادر 215/805/808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19BFBEB-BAF9-46D7-9F86-76F8FD741DAE}"/>
              </a:ext>
            </a:extLst>
          </p:cNvPr>
          <p:cNvGrpSpPr/>
          <p:nvPr/>
        </p:nvGrpSpPr>
        <p:grpSpPr>
          <a:xfrm>
            <a:off x="6840072" y="1199280"/>
            <a:ext cx="2033270" cy="1402715"/>
            <a:chOff x="6840072" y="1199280"/>
            <a:chExt cx="2033270" cy="14027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717301E-7E34-4F99-B8D6-CA7BB6B054F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072" y="1199280"/>
              <a:ext cx="1400175" cy="14001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EA643E2-4D51-4B2F-ADB2-4D241A5AF03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632" y="2105425"/>
              <a:ext cx="727710" cy="49657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01F58B-ACD4-4F26-A109-90BAACEFDDD0}"/>
              </a:ext>
            </a:extLst>
          </p:cNvPr>
          <p:cNvPicPr/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"/>
          <a:stretch/>
        </p:blipFill>
        <p:spPr bwMode="auto">
          <a:xfrm>
            <a:off x="2101174" y="4426086"/>
            <a:ext cx="2062454" cy="2020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430968-FF41-46C2-8DD2-AEC8FC206669}"/>
              </a:ext>
            </a:extLst>
          </p:cNvPr>
          <p:cNvGrpSpPr/>
          <p:nvPr/>
        </p:nvGrpSpPr>
        <p:grpSpPr>
          <a:xfrm>
            <a:off x="387662" y="972749"/>
            <a:ext cx="1964179" cy="1722482"/>
            <a:chOff x="136995" y="2593499"/>
            <a:chExt cx="1376045" cy="10331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E6920A4-46B6-4F80-9362-EAC606BA12D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95" y="2593499"/>
              <a:ext cx="1033145" cy="10331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D8D6311-991E-47EA-8F6F-11E2E9E46F93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6" r="19419"/>
            <a:stretch/>
          </p:blipFill>
          <p:spPr bwMode="auto">
            <a:xfrm>
              <a:off x="1227925" y="3130074"/>
              <a:ext cx="285115" cy="494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43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عناصر المشروع الصغير ومكوناته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0D61A9-821C-4385-8320-804EDE82B2E9}"/>
              </a:ext>
            </a:extLst>
          </p:cNvPr>
          <p:cNvGrpSpPr/>
          <p:nvPr/>
        </p:nvGrpSpPr>
        <p:grpSpPr>
          <a:xfrm>
            <a:off x="926968" y="2062264"/>
            <a:ext cx="10201474" cy="4154266"/>
            <a:chOff x="236305" y="1544060"/>
            <a:chExt cx="11766978" cy="4828112"/>
          </a:xfrm>
        </p:grpSpPr>
        <p:sp>
          <p:nvSpPr>
            <p:cNvPr id="3" name="Flowchart: Magnetic Disk 2"/>
            <p:cNvSpPr/>
            <p:nvPr/>
          </p:nvSpPr>
          <p:spPr>
            <a:xfrm>
              <a:off x="236305" y="5283111"/>
              <a:ext cx="3318553" cy="1089061"/>
            </a:xfrm>
            <a:prstGeom prst="flowChartMagneticDisk">
              <a:avLst/>
            </a:prstGeom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28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5- التكنولوجيا</a:t>
              </a:r>
              <a:endParaRPr lang="en-GB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571943" y="4194050"/>
              <a:ext cx="3318553" cy="1089061"/>
            </a:xfrm>
            <a:prstGeom prst="flowChartMagneticDisk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28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4- الإدارة</a:t>
              </a:r>
              <a:endParaRPr lang="en-GB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3788092" y="3309125"/>
              <a:ext cx="3318553" cy="1089061"/>
            </a:xfrm>
            <a:prstGeom prst="flowChartMagneticDisk">
              <a:avLst/>
            </a:prstGeom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3- العمالة</a:t>
              </a:r>
              <a:endParaRPr lang="en-GB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6313466" y="2360484"/>
              <a:ext cx="3318553" cy="1089061"/>
            </a:xfrm>
            <a:prstGeom prst="flowChartMagneticDisk">
              <a:avLst/>
            </a:prstGeom>
            <a:ln w="38100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28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2- ال</a:t>
              </a:r>
              <a:r>
                <a:rPr lang="ar-SA" sz="28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آ</a:t>
              </a:r>
              <a:r>
                <a:rPr lang="ar-BH" sz="28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لات و التجهيزات</a:t>
              </a:r>
              <a:endParaRPr lang="en-GB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8684730" y="1544060"/>
              <a:ext cx="3318553" cy="1089061"/>
            </a:xfrm>
            <a:prstGeom prst="flowChartMagneticDisk">
              <a:avLst/>
            </a:prstGeom>
            <a:ln w="3810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ar-BH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1- رأس المال</a:t>
              </a:r>
              <a:endParaRPr lang="en-GB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DE95D37-8732-4BD9-A3C2-BD217507F06D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62DF5B3-8D4A-42ED-A38C-27F5FA1E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79" y="1493688"/>
            <a:ext cx="1658308" cy="8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1EE96E0-002A-4CC8-9AF9-E6069CD63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42" y="2201277"/>
            <a:ext cx="807472" cy="7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ublic Domain Clip Art Image | Hard Hat | ID: 13925134227545 ...">
            <a:extLst>
              <a:ext uri="{FF2B5EF4-FFF2-40B4-BE49-F238E27FC236}">
                <a16:creationId xmlns:a16="http://schemas.microsoft.com/office/drawing/2014/main" xmlns="" id="{B2416262-1184-47FC-AC5D-926E3A5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68" y="3073591"/>
            <a:ext cx="742545" cy="76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man Manager Way - Free vector graphic on Pixabay">
            <a:extLst>
              <a:ext uri="{FF2B5EF4-FFF2-40B4-BE49-F238E27FC236}">
                <a16:creationId xmlns:a16="http://schemas.microsoft.com/office/drawing/2014/main" xmlns="" id="{32C0171B-B40E-4537-BF49-FF2C2FD4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28" y="3044415"/>
            <a:ext cx="952319" cy="15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ptop Isometric Technology - Free vector graphic on Pixabay">
            <a:extLst>
              <a:ext uri="{FF2B5EF4-FFF2-40B4-BE49-F238E27FC236}">
                <a16:creationId xmlns:a16="http://schemas.microsoft.com/office/drawing/2014/main" xmlns="" id="{324F4DD9-1FDC-426A-8678-23E6085C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8" y="4581683"/>
            <a:ext cx="1267016" cy="9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56839" y="395085"/>
            <a:ext cx="11552663" cy="67710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4400" kern="0" dirty="0">
                <a:solidFill>
                  <a:schemeClr val="bg1"/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الصعوبات التي تواجه المشروع الصغير</a:t>
            </a: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49080"/>
              </p:ext>
            </p:extLst>
          </p:nvPr>
        </p:nvGraphicFramePr>
        <p:xfrm>
          <a:off x="1227762" y="1230331"/>
          <a:ext cx="9755312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E84ED1-7386-45EC-BDF4-02F1A7790D98}"/>
              </a:ext>
            </a:extLst>
          </p:cNvPr>
          <p:cNvSpPr txBox="1"/>
          <p:nvPr/>
        </p:nvSpPr>
        <p:spPr>
          <a:xfrm>
            <a:off x="1125166" y="6519446"/>
            <a:ext cx="75486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الدرس:  ماذا تعرف عن المشروعات الصغيرة؟  (2)       </a:t>
            </a:r>
            <a:r>
              <a:rPr lang="ar-SA" sz="1600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SA" sz="16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الصغيرة وريادة الأعمال                    ادر 215/805/808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CBC63A73-B48F-4058-B59E-47F02DD6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30" y="5223132"/>
            <a:ext cx="1658308" cy="8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DD6AE867-3BB8-4182-AD0D-DB00CA01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01" y="3588731"/>
            <a:ext cx="652564" cy="6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329D571E-5A81-4D94-9486-3C39A33B81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67593" y="1858880"/>
            <a:ext cx="796380" cy="8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8135</TotalTime>
  <Words>2052</Words>
  <Application>Microsoft Office PowerPoint</Application>
  <PresentationFormat>ملء الشاشة</PresentationFormat>
  <Paragraphs>289</Paragraphs>
  <Slides>36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Al-Mateen</vt:lpstr>
      <vt:lpstr>Arial</vt:lpstr>
      <vt:lpstr>Arial Black</vt:lpstr>
      <vt:lpstr>Calibri</vt:lpstr>
      <vt:lpstr>Calibri Light</vt:lpstr>
      <vt:lpstr>Monotype Koufi</vt:lpstr>
      <vt:lpstr>PT Bold Heading</vt:lpstr>
      <vt:lpstr>Sakkal Majalla</vt:lpstr>
      <vt:lpstr>Office Theme</vt:lpstr>
      <vt:lpstr>المشروعات الصغيرة وريادة الأعمال  ادر 215 / 805 / 808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355</cp:revision>
  <dcterms:created xsi:type="dcterms:W3CDTF">2020-03-04T10:47:58Z</dcterms:created>
  <dcterms:modified xsi:type="dcterms:W3CDTF">2021-12-14T09:58:08Z</dcterms:modified>
</cp:coreProperties>
</file>