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7" r:id="rId3"/>
    <p:sldId id="311" r:id="rId4"/>
    <p:sldId id="313" r:id="rId5"/>
    <p:sldId id="262" r:id="rId6"/>
    <p:sldId id="302" r:id="rId7"/>
    <p:sldId id="299" r:id="rId8"/>
    <p:sldId id="306" r:id="rId9"/>
    <p:sldId id="305" r:id="rId10"/>
    <p:sldId id="307" r:id="rId11"/>
    <p:sldId id="308" r:id="rId12"/>
    <p:sldId id="309" r:id="rId13"/>
    <p:sldId id="310" r:id="rId14"/>
    <p:sldId id="312" r:id="rId15"/>
    <p:sldId id="314" r:id="rId16"/>
    <p:sldId id="315" r:id="rId17"/>
    <p:sldId id="3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EC"/>
    <a:srgbClr val="00FFCC"/>
    <a:srgbClr val="00FF00"/>
    <a:srgbClr val="33CC33"/>
    <a:srgbClr val="0099FF"/>
    <a:srgbClr val="0066FF"/>
    <a:srgbClr val="3399FF"/>
    <a:srgbClr val="FFFF00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7E3F3-48D3-4B15-902E-A09BD9A12EA9}" type="doc">
      <dgm:prSet loTypeId="urn:microsoft.com/office/officeart/2005/8/layout/orgChart1" loCatId="hierarchy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0CAE6B-1FD0-4E3D-BF38-4C0F5E114963}">
      <dgm:prSet phldrT="[Text]" custT="1"/>
      <dgm:spPr/>
      <dgm:t>
        <a:bodyPr/>
        <a:lstStyle/>
        <a:p>
          <a:r>
            <a:rPr lang="ar-BH" sz="4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شروط العقد</a:t>
          </a:r>
        </a:p>
      </dgm:t>
    </dgm:pt>
    <dgm:pt modelId="{48022CEC-3473-445E-9755-A1C4F661A036}" type="parTrans" cxnId="{AF1E432F-20D5-4226-BCBA-61006876D58E}">
      <dgm:prSet/>
      <dgm:spPr/>
      <dgm:t>
        <a:bodyPr/>
        <a:lstStyle/>
        <a:p>
          <a:endParaRPr lang="en-US" sz="4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742CF0-FC40-4BED-9CCF-81C6BE875B74}" type="sibTrans" cxnId="{AF1E432F-20D5-4226-BCBA-61006876D58E}">
      <dgm:prSet/>
      <dgm:spPr/>
      <dgm:t>
        <a:bodyPr/>
        <a:lstStyle/>
        <a:p>
          <a:endParaRPr lang="en-US" sz="4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59949AE-00CC-42E5-AD97-23AAB34BC8B7}">
      <dgm:prSet phldrT="[Text]" custT="1"/>
      <dgm:spPr/>
      <dgm:t>
        <a:bodyPr/>
        <a:lstStyle/>
        <a:p>
          <a:pPr rtl="1"/>
          <a:r>
            <a:rPr lang="ar-AE" sz="4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SA" sz="4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حداث </a:t>
          </a:r>
          <a:r>
            <a:rPr lang="ar-AE" sz="4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SA" sz="4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ثر   </a:t>
          </a:r>
          <a:r>
            <a:rPr lang="ar-SA" sz="4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قانوني (</a:t>
          </a:r>
          <a:r>
            <a:rPr lang="ar-SA" sz="4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AE" sz="4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SA" sz="4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لزام</a:t>
          </a:r>
          <a:r>
            <a:rPr lang="ar-SA" sz="4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)</a:t>
          </a:r>
          <a:endParaRPr lang="en-US" sz="4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4D32C9A-D0E3-4BFE-AFBE-4C7F2E97B011}" type="parTrans" cxnId="{9D5E638C-4DAE-4B04-A4F0-801047E1677B}">
      <dgm:prSet/>
      <dgm:spPr/>
      <dgm:t>
        <a:bodyPr/>
        <a:lstStyle/>
        <a:p>
          <a:endParaRPr lang="en-US" sz="4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A6465C-5333-42E2-83DB-B8D07451EC07}" type="sibTrans" cxnId="{9D5E638C-4DAE-4B04-A4F0-801047E1677B}">
      <dgm:prSet/>
      <dgm:spPr/>
      <dgm:t>
        <a:bodyPr/>
        <a:lstStyle/>
        <a:p>
          <a:endParaRPr lang="en-US" sz="4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E1C1E0-9A6B-4A21-8B5A-F25CC97FE0A7}">
      <dgm:prSet phldrT="[Text]" custT="1"/>
      <dgm:spPr/>
      <dgm:t>
        <a:bodyPr/>
        <a:lstStyle/>
        <a:p>
          <a:r>
            <a:rPr lang="ar-SA" sz="4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توافق </a:t>
          </a:r>
          <a:r>
            <a:rPr lang="ar-AE" sz="4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SA" sz="4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رادتين </a:t>
          </a:r>
          <a:r>
            <a:rPr lang="ar-SA" sz="4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(التقابل)</a:t>
          </a:r>
          <a:endParaRPr lang="en-US" sz="4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C215296-4713-481D-986C-FAFB32B6F8B6}" type="parTrans" cxnId="{1D60AB43-6DC7-4FB5-801C-E04168052A65}">
      <dgm:prSet/>
      <dgm:spPr/>
      <dgm:t>
        <a:bodyPr/>
        <a:lstStyle/>
        <a:p>
          <a:endParaRPr lang="en-US" sz="4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A33D9C2-3576-4503-B571-23BE6D2D7364}" type="sibTrans" cxnId="{1D60AB43-6DC7-4FB5-801C-E04168052A65}">
      <dgm:prSet/>
      <dgm:spPr/>
      <dgm:t>
        <a:bodyPr/>
        <a:lstStyle/>
        <a:p>
          <a:endParaRPr lang="en-US" sz="4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6D690E9-6FC0-4B56-9277-59F458BF37DA}" type="pres">
      <dgm:prSet presAssocID="{E7D7E3F3-48D3-4B15-902E-A09BD9A12E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435C11-8467-493A-8C72-335B6987F422}" type="pres">
      <dgm:prSet presAssocID="{360CAE6B-1FD0-4E3D-BF38-4C0F5E114963}" presName="hierRoot1" presStyleCnt="0">
        <dgm:presLayoutVars>
          <dgm:hierBranch val="init"/>
        </dgm:presLayoutVars>
      </dgm:prSet>
      <dgm:spPr/>
    </dgm:pt>
    <dgm:pt modelId="{BDAC73F7-5401-40F5-8166-9A4490E18F45}" type="pres">
      <dgm:prSet presAssocID="{360CAE6B-1FD0-4E3D-BF38-4C0F5E114963}" presName="rootComposite1" presStyleCnt="0"/>
      <dgm:spPr/>
    </dgm:pt>
    <dgm:pt modelId="{2B2BDFE5-DC2C-4286-9EAB-E711BAF8DAA6}" type="pres">
      <dgm:prSet presAssocID="{360CAE6B-1FD0-4E3D-BF38-4C0F5E11496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060883-E752-4D48-98A6-6B4F6FFBC3B0}" type="pres">
      <dgm:prSet presAssocID="{360CAE6B-1FD0-4E3D-BF38-4C0F5E11496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A48CB64-755F-4BF2-9477-686A65484F9C}" type="pres">
      <dgm:prSet presAssocID="{360CAE6B-1FD0-4E3D-BF38-4C0F5E114963}" presName="hierChild2" presStyleCnt="0"/>
      <dgm:spPr/>
    </dgm:pt>
    <dgm:pt modelId="{5EF9FECC-262C-4AF0-9A24-7C3652238CB2}" type="pres">
      <dgm:prSet presAssocID="{A4D32C9A-D0E3-4BFE-AFBE-4C7F2E97B011}" presName="Name37" presStyleLbl="parChTrans1D2" presStyleIdx="0" presStyleCnt="2"/>
      <dgm:spPr/>
      <dgm:t>
        <a:bodyPr/>
        <a:lstStyle/>
        <a:p>
          <a:endParaRPr lang="en-US"/>
        </a:p>
      </dgm:t>
    </dgm:pt>
    <dgm:pt modelId="{256E3A62-053D-4ED4-BC1C-BAAA353BF737}" type="pres">
      <dgm:prSet presAssocID="{059949AE-00CC-42E5-AD97-23AAB34BC8B7}" presName="hierRoot2" presStyleCnt="0">
        <dgm:presLayoutVars>
          <dgm:hierBranch val="init"/>
        </dgm:presLayoutVars>
      </dgm:prSet>
      <dgm:spPr/>
    </dgm:pt>
    <dgm:pt modelId="{4911459E-4E71-41CC-840E-1364E9499DDC}" type="pres">
      <dgm:prSet presAssocID="{059949AE-00CC-42E5-AD97-23AAB34BC8B7}" presName="rootComposite" presStyleCnt="0"/>
      <dgm:spPr/>
    </dgm:pt>
    <dgm:pt modelId="{4CC318E4-BF94-43F1-AB68-DADC49503B18}" type="pres">
      <dgm:prSet presAssocID="{059949AE-00CC-42E5-AD97-23AAB34BC8B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40A0DC-38EF-4C8E-9E9D-5362EEFACB0D}" type="pres">
      <dgm:prSet presAssocID="{059949AE-00CC-42E5-AD97-23AAB34BC8B7}" presName="rootConnector" presStyleLbl="node2" presStyleIdx="0" presStyleCnt="2"/>
      <dgm:spPr/>
      <dgm:t>
        <a:bodyPr/>
        <a:lstStyle/>
        <a:p>
          <a:endParaRPr lang="en-US"/>
        </a:p>
      </dgm:t>
    </dgm:pt>
    <dgm:pt modelId="{05410525-008C-456C-AE5C-CE6F0AE9AD63}" type="pres">
      <dgm:prSet presAssocID="{059949AE-00CC-42E5-AD97-23AAB34BC8B7}" presName="hierChild4" presStyleCnt="0"/>
      <dgm:spPr/>
    </dgm:pt>
    <dgm:pt modelId="{A0CDFC27-8C30-4EBC-88FC-C4C90801D4B3}" type="pres">
      <dgm:prSet presAssocID="{059949AE-00CC-42E5-AD97-23AAB34BC8B7}" presName="hierChild5" presStyleCnt="0"/>
      <dgm:spPr/>
    </dgm:pt>
    <dgm:pt modelId="{FCF7D813-84A8-4E52-8643-6DA0DCC4BFCA}" type="pres">
      <dgm:prSet presAssocID="{CC215296-4713-481D-986C-FAFB32B6F8B6}" presName="Name37" presStyleLbl="parChTrans1D2" presStyleIdx="1" presStyleCnt="2"/>
      <dgm:spPr/>
      <dgm:t>
        <a:bodyPr/>
        <a:lstStyle/>
        <a:p>
          <a:endParaRPr lang="en-US"/>
        </a:p>
      </dgm:t>
    </dgm:pt>
    <dgm:pt modelId="{00197817-1787-47E1-AD67-87934134977D}" type="pres">
      <dgm:prSet presAssocID="{87E1C1E0-9A6B-4A21-8B5A-F25CC97FE0A7}" presName="hierRoot2" presStyleCnt="0">
        <dgm:presLayoutVars>
          <dgm:hierBranch val="init"/>
        </dgm:presLayoutVars>
      </dgm:prSet>
      <dgm:spPr/>
    </dgm:pt>
    <dgm:pt modelId="{D65F8CDA-3692-4C12-A795-A0DDBF821950}" type="pres">
      <dgm:prSet presAssocID="{87E1C1E0-9A6B-4A21-8B5A-F25CC97FE0A7}" presName="rootComposite" presStyleCnt="0"/>
      <dgm:spPr/>
    </dgm:pt>
    <dgm:pt modelId="{0951F3A1-589B-40A9-A5F4-8309C950BE56}" type="pres">
      <dgm:prSet presAssocID="{87E1C1E0-9A6B-4A21-8B5A-F25CC97FE0A7}" presName="rootText" presStyleLbl="node2" presStyleIdx="1" presStyleCnt="2" custLinFactNeighborX="37190" custLinFactNeighborY="92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8F14B9-C51B-4960-BA5A-BCC23238E31D}" type="pres">
      <dgm:prSet presAssocID="{87E1C1E0-9A6B-4A21-8B5A-F25CC97FE0A7}" presName="rootConnector" presStyleLbl="node2" presStyleIdx="1" presStyleCnt="2"/>
      <dgm:spPr/>
      <dgm:t>
        <a:bodyPr/>
        <a:lstStyle/>
        <a:p>
          <a:endParaRPr lang="en-US"/>
        </a:p>
      </dgm:t>
    </dgm:pt>
    <dgm:pt modelId="{FE3999A0-C8E2-42CF-950F-11906DC88A95}" type="pres">
      <dgm:prSet presAssocID="{87E1C1E0-9A6B-4A21-8B5A-F25CC97FE0A7}" presName="hierChild4" presStyleCnt="0"/>
      <dgm:spPr/>
    </dgm:pt>
    <dgm:pt modelId="{125F01C5-DB7D-4C48-82F2-468311BB981E}" type="pres">
      <dgm:prSet presAssocID="{87E1C1E0-9A6B-4A21-8B5A-F25CC97FE0A7}" presName="hierChild5" presStyleCnt="0"/>
      <dgm:spPr/>
    </dgm:pt>
    <dgm:pt modelId="{CE0BDED5-19C7-451C-94E7-31B869A0B845}" type="pres">
      <dgm:prSet presAssocID="{360CAE6B-1FD0-4E3D-BF38-4C0F5E114963}" presName="hierChild3" presStyleCnt="0"/>
      <dgm:spPr/>
    </dgm:pt>
  </dgm:ptLst>
  <dgm:cxnLst>
    <dgm:cxn modelId="{9D5E638C-4DAE-4B04-A4F0-801047E1677B}" srcId="{360CAE6B-1FD0-4E3D-BF38-4C0F5E114963}" destId="{059949AE-00CC-42E5-AD97-23AAB34BC8B7}" srcOrd="0" destOrd="0" parTransId="{A4D32C9A-D0E3-4BFE-AFBE-4C7F2E97B011}" sibTransId="{82A6465C-5333-42E2-83DB-B8D07451EC07}"/>
    <dgm:cxn modelId="{1D60AB43-6DC7-4FB5-801C-E04168052A65}" srcId="{360CAE6B-1FD0-4E3D-BF38-4C0F5E114963}" destId="{87E1C1E0-9A6B-4A21-8B5A-F25CC97FE0A7}" srcOrd="1" destOrd="0" parTransId="{CC215296-4713-481D-986C-FAFB32B6F8B6}" sibTransId="{FA33D9C2-3576-4503-B571-23BE6D2D7364}"/>
    <dgm:cxn modelId="{184E0AFB-D685-4363-881C-A2184B503992}" type="presOf" srcId="{059949AE-00CC-42E5-AD97-23AAB34BC8B7}" destId="{C640A0DC-38EF-4C8E-9E9D-5362EEFACB0D}" srcOrd="1" destOrd="0" presId="urn:microsoft.com/office/officeart/2005/8/layout/orgChart1"/>
    <dgm:cxn modelId="{9D66624E-A958-4672-BD71-FEB402C1AB6D}" type="presOf" srcId="{87E1C1E0-9A6B-4A21-8B5A-F25CC97FE0A7}" destId="{0951F3A1-589B-40A9-A5F4-8309C950BE56}" srcOrd="0" destOrd="0" presId="urn:microsoft.com/office/officeart/2005/8/layout/orgChart1"/>
    <dgm:cxn modelId="{AF1E432F-20D5-4226-BCBA-61006876D58E}" srcId="{E7D7E3F3-48D3-4B15-902E-A09BD9A12EA9}" destId="{360CAE6B-1FD0-4E3D-BF38-4C0F5E114963}" srcOrd="0" destOrd="0" parTransId="{48022CEC-3473-445E-9755-A1C4F661A036}" sibTransId="{E1742CF0-FC40-4BED-9CCF-81C6BE875B74}"/>
    <dgm:cxn modelId="{47C1CBEF-3931-4C1D-9E23-B26EDFEE8FE9}" type="presOf" srcId="{360CAE6B-1FD0-4E3D-BF38-4C0F5E114963}" destId="{2B2BDFE5-DC2C-4286-9EAB-E711BAF8DAA6}" srcOrd="0" destOrd="0" presId="urn:microsoft.com/office/officeart/2005/8/layout/orgChart1"/>
    <dgm:cxn modelId="{C94790A2-5250-4808-AA92-918F10F18A91}" type="presOf" srcId="{059949AE-00CC-42E5-AD97-23AAB34BC8B7}" destId="{4CC318E4-BF94-43F1-AB68-DADC49503B18}" srcOrd="0" destOrd="0" presId="urn:microsoft.com/office/officeart/2005/8/layout/orgChart1"/>
    <dgm:cxn modelId="{8E86783F-379A-40AA-B65C-95E6253C556C}" type="presOf" srcId="{CC215296-4713-481D-986C-FAFB32B6F8B6}" destId="{FCF7D813-84A8-4E52-8643-6DA0DCC4BFCA}" srcOrd="0" destOrd="0" presId="urn:microsoft.com/office/officeart/2005/8/layout/orgChart1"/>
    <dgm:cxn modelId="{9641CE13-8F8D-46ED-BDDA-36D327FA7F2D}" type="presOf" srcId="{A4D32C9A-D0E3-4BFE-AFBE-4C7F2E97B011}" destId="{5EF9FECC-262C-4AF0-9A24-7C3652238CB2}" srcOrd="0" destOrd="0" presId="urn:microsoft.com/office/officeart/2005/8/layout/orgChart1"/>
    <dgm:cxn modelId="{6E3DB8F6-654C-4034-B8A3-C44F42A1A080}" type="presOf" srcId="{E7D7E3F3-48D3-4B15-902E-A09BD9A12EA9}" destId="{56D690E9-6FC0-4B56-9277-59F458BF37DA}" srcOrd="0" destOrd="0" presId="urn:microsoft.com/office/officeart/2005/8/layout/orgChart1"/>
    <dgm:cxn modelId="{01AB4319-1F12-43EE-A5A6-F403027C7CCE}" type="presOf" srcId="{360CAE6B-1FD0-4E3D-BF38-4C0F5E114963}" destId="{15060883-E752-4D48-98A6-6B4F6FFBC3B0}" srcOrd="1" destOrd="0" presId="urn:microsoft.com/office/officeart/2005/8/layout/orgChart1"/>
    <dgm:cxn modelId="{47E65308-5BA5-4CBE-9C9E-8CC1FDD65C83}" type="presOf" srcId="{87E1C1E0-9A6B-4A21-8B5A-F25CC97FE0A7}" destId="{EC8F14B9-C51B-4960-BA5A-BCC23238E31D}" srcOrd="1" destOrd="0" presId="urn:microsoft.com/office/officeart/2005/8/layout/orgChart1"/>
    <dgm:cxn modelId="{7E2CB188-40AC-4794-ACB1-5C54F819EE86}" type="presParOf" srcId="{56D690E9-6FC0-4B56-9277-59F458BF37DA}" destId="{49435C11-8467-493A-8C72-335B6987F422}" srcOrd="0" destOrd="0" presId="urn:microsoft.com/office/officeart/2005/8/layout/orgChart1"/>
    <dgm:cxn modelId="{EA90E17C-9DFD-4C1C-AAC0-68EE9EFA1317}" type="presParOf" srcId="{49435C11-8467-493A-8C72-335B6987F422}" destId="{BDAC73F7-5401-40F5-8166-9A4490E18F45}" srcOrd="0" destOrd="0" presId="urn:microsoft.com/office/officeart/2005/8/layout/orgChart1"/>
    <dgm:cxn modelId="{6EF90204-B8A6-4186-9361-2015C7B3CE71}" type="presParOf" srcId="{BDAC73F7-5401-40F5-8166-9A4490E18F45}" destId="{2B2BDFE5-DC2C-4286-9EAB-E711BAF8DAA6}" srcOrd="0" destOrd="0" presId="urn:microsoft.com/office/officeart/2005/8/layout/orgChart1"/>
    <dgm:cxn modelId="{EB6149E2-E698-4855-980A-8747F444F05B}" type="presParOf" srcId="{BDAC73F7-5401-40F5-8166-9A4490E18F45}" destId="{15060883-E752-4D48-98A6-6B4F6FFBC3B0}" srcOrd="1" destOrd="0" presId="urn:microsoft.com/office/officeart/2005/8/layout/orgChart1"/>
    <dgm:cxn modelId="{CDE95AD1-4C2A-4739-AC94-18FC0E9BA270}" type="presParOf" srcId="{49435C11-8467-493A-8C72-335B6987F422}" destId="{9A48CB64-755F-4BF2-9477-686A65484F9C}" srcOrd="1" destOrd="0" presId="urn:microsoft.com/office/officeart/2005/8/layout/orgChart1"/>
    <dgm:cxn modelId="{0B26480F-CF63-4A4E-B5E6-FC1CC3AE6CDD}" type="presParOf" srcId="{9A48CB64-755F-4BF2-9477-686A65484F9C}" destId="{5EF9FECC-262C-4AF0-9A24-7C3652238CB2}" srcOrd="0" destOrd="0" presId="urn:microsoft.com/office/officeart/2005/8/layout/orgChart1"/>
    <dgm:cxn modelId="{66522458-F319-4412-90DC-8EB643967E01}" type="presParOf" srcId="{9A48CB64-755F-4BF2-9477-686A65484F9C}" destId="{256E3A62-053D-4ED4-BC1C-BAAA353BF737}" srcOrd="1" destOrd="0" presId="urn:microsoft.com/office/officeart/2005/8/layout/orgChart1"/>
    <dgm:cxn modelId="{639BDFB4-1DCD-4880-A221-386BFA9D29A7}" type="presParOf" srcId="{256E3A62-053D-4ED4-BC1C-BAAA353BF737}" destId="{4911459E-4E71-41CC-840E-1364E9499DDC}" srcOrd="0" destOrd="0" presId="urn:microsoft.com/office/officeart/2005/8/layout/orgChart1"/>
    <dgm:cxn modelId="{354B3B8A-9204-4B3D-AC9F-D30A70B17A82}" type="presParOf" srcId="{4911459E-4E71-41CC-840E-1364E9499DDC}" destId="{4CC318E4-BF94-43F1-AB68-DADC49503B18}" srcOrd="0" destOrd="0" presId="urn:microsoft.com/office/officeart/2005/8/layout/orgChart1"/>
    <dgm:cxn modelId="{CE39CEB8-4965-4CC1-B444-41F54398A317}" type="presParOf" srcId="{4911459E-4E71-41CC-840E-1364E9499DDC}" destId="{C640A0DC-38EF-4C8E-9E9D-5362EEFACB0D}" srcOrd="1" destOrd="0" presId="urn:microsoft.com/office/officeart/2005/8/layout/orgChart1"/>
    <dgm:cxn modelId="{7788D023-7A3F-4E85-BF91-7BF67896BFCF}" type="presParOf" srcId="{256E3A62-053D-4ED4-BC1C-BAAA353BF737}" destId="{05410525-008C-456C-AE5C-CE6F0AE9AD63}" srcOrd="1" destOrd="0" presId="urn:microsoft.com/office/officeart/2005/8/layout/orgChart1"/>
    <dgm:cxn modelId="{045705BA-8573-4BB8-99B0-FDA9873F9EA2}" type="presParOf" srcId="{256E3A62-053D-4ED4-BC1C-BAAA353BF737}" destId="{A0CDFC27-8C30-4EBC-88FC-C4C90801D4B3}" srcOrd="2" destOrd="0" presId="urn:microsoft.com/office/officeart/2005/8/layout/orgChart1"/>
    <dgm:cxn modelId="{844ADC61-BBEF-4024-9E64-9B79CCB79C88}" type="presParOf" srcId="{9A48CB64-755F-4BF2-9477-686A65484F9C}" destId="{FCF7D813-84A8-4E52-8643-6DA0DCC4BFCA}" srcOrd="2" destOrd="0" presId="urn:microsoft.com/office/officeart/2005/8/layout/orgChart1"/>
    <dgm:cxn modelId="{9D4E09EF-E2E2-49FA-A3BC-CD2CCB428D97}" type="presParOf" srcId="{9A48CB64-755F-4BF2-9477-686A65484F9C}" destId="{00197817-1787-47E1-AD67-87934134977D}" srcOrd="3" destOrd="0" presId="urn:microsoft.com/office/officeart/2005/8/layout/orgChart1"/>
    <dgm:cxn modelId="{CCF303C4-299F-40E4-8DA8-352DF18DAF0C}" type="presParOf" srcId="{00197817-1787-47E1-AD67-87934134977D}" destId="{D65F8CDA-3692-4C12-A795-A0DDBF821950}" srcOrd="0" destOrd="0" presId="urn:microsoft.com/office/officeart/2005/8/layout/orgChart1"/>
    <dgm:cxn modelId="{021F38D1-C6A1-4AF5-98F9-3B7E597D2BD3}" type="presParOf" srcId="{D65F8CDA-3692-4C12-A795-A0DDBF821950}" destId="{0951F3A1-589B-40A9-A5F4-8309C950BE56}" srcOrd="0" destOrd="0" presId="urn:microsoft.com/office/officeart/2005/8/layout/orgChart1"/>
    <dgm:cxn modelId="{814ED29B-E764-495A-A875-3F8D11B18135}" type="presParOf" srcId="{D65F8CDA-3692-4C12-A795-A0DDBF821950}" destId="{EC8F14B9-C51B-4960-BA5A-BCC23238E31D}" srcOrd="1" destOrd="0" presId="urn:microsoft.com/office/officeart/2005/8/layout/orgChart1"/>
    <dgm:cxn modelId="{7F30F399-4E76-42E2-8DBC-63526C289E47}" type="presParOf" srcId="{00197817-1787-47E1-AD67-87934134977D}" destId="{FE3999A0-C8E2-42CF-950F-11906DC88A95}" srcOrd="1" destOrd="0" presId="urn:microsoft.com/office/officeart/2005/8/layout/orgChart1"/>
    <dgm:cxn modelId="{CD48E7C3-7CE3-4B2B-999C-D0D54A0A3FCB}" type="presParOf" srcId="{00197817-1787-47E1-AD67-87934134977D}" destId="{125F01C5-DB7D-4C48-82F2-468311BB981E}" srcOrd="2" destOrd="0" presId="urn:microsoft.com/office/officeart/2005/8/layout/orgChart1"/>
    <dgm:cxn modelId="{36026237-9029-4B04-ADA1-A56F83BE5953}" type="presParOf" srcId="{49435C11-8467-493A-8C72-335B6987F422}" destId="{CE0BDED5-19C7-451C-94E7-31B869A0B8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D247D2-CC5B-4C7F-85BD-B32BA7EB0520}" type="doc">
      <dgm:prSet loTypeId="urn:microsoft.com/office/officeart/2005/8/layout/radial6" loCatId="cycle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AC4FDD6-CE40-40DA-8B85-22ED2FB5CEA9}">
      <dgm:prSet phldrT="[Text]" custT="1"/>
      <dgm:spPr/>
      <dgm:t>
        <a:bodyPr/>
        <a:lstStyle/>
        <a:p>
          <a:r>
            <a:rPr lang="ar-AE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ركان </a:t>
          </a:r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العقد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84F786-2676-448E-B0F1-B5BDDA27F2F7}" type="parTrans" cxnId="{73AFC8ED-95AA-4481-9628-CE1E052FE59E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1381B25-0656-48F5-AA16-99155847FFA5}" type="sibTrans" cxnId="{73AFC8ED-95AA-4481-9628-CE1E052FE59E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D4397-DEE8-46DF-9A65-338762585C0A}">
      <dgm:prSet phldrT="[Text]" custT="1"/>
      <dgm:spPr/>
      <dgm:t>
        <a:bodyPr/>
        <a:lstStyle/>
        <a:p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الرضا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6D5B5AB-9167-45C2-BD81-262AD86B6A0D}" type="parTrans" cxnId="{810641C9-2CAB-4E32-8D7D-A40D29D2D9A1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FE26C05-6ACC-43C6-8353-24897CCE0A05}" type="sibTrans" cxnId="{810641C9-2CAB-4E32-8D7D-A40D29D2D9A1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F1D54E-F259-4A3C-ABB9-393416EB407D}">
      <dgm:prSet phldrT="[Text]" custT="1"/>
      <dgm:spPr/>
      <dgm:t>
        <a:bodyPr/>
        <a:lstStyle/>
        <a:p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الموضوع (المحل)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299A52-044B-493F-B350-DFE4A8609CCC}" type="parTrans" cxnId="{9C16D9AC-84F9-43DA-9591-120BDA63AC10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EBCF298-C41C-4194-82D7-C6AE2186CA1F}" type="sibTrans" cxnId="{9C16D9AC-84F9-43DA-9591-120BDA63AC10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FFAC5D0-E25C-4F0A-9B28-676E7E6D1807}">
      <dgm:prSet phldrT="[Text]" custT="1"/>
      <dgm:spPr/>
      <dgm:t>
        <a:bodyPr/>
        <a:lstStyle/>
        <a:p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السبب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66154D1-05FA-436F-9DFD-AEF8E48CF922}" type="parTrans" cxnId="{B3081285-37CD-42BB-A90C-93FDB015792C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7BB8DA-9363-4E1C-8B45-499176A66334}" type="sibTrans" cxnId="{B3081285-37CD-42BB-A90C-93FDB015792C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7410E4-8483-4522-903D-D7FAB7606A9A}">
      <dgm:prSet phldrT="[Text]" custT="1"/>
      <dgm:spPr/>
      <dgm:t>
        <a:bodyPr/>
        <a:lstStyle/>
        <a:p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الشكل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38C1BF4-2665-493B-BA54-16105033C35F}" type="parTrans" cxnId="{D4223C05-43DC-433D-A51B-DBEF5638DC1D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84DE39-78EC-4F64-B055-7256705779CF}" type="sibTrans" cxnId="{D4223C05-43DC-433D-A51B-DBEF5638DC1D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89BEE8E-703D-48F5-89B8-99281339E741}" type="pres">
      <dgm:prSet presAssocID="{0ED247D2-CC5B-4C7F-85BD-B32BA7EB05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03671-ABAE-4451-9533-897E9CFD1C87}" type="pres">
      <dgm:prSet presAssocID="{BAC4FDD6-CE40-40DA-8B85-22ED2FB5CEA9}" presName="centerShape" presStyleLbl="node0" presStyleIdx="0" presStyleCnt="1"/>
      <dgm:spPr/>
      <dgm:t>
        <a:bodyPr/>
        <a:lstStyle/>
        <a:p>
          <a:endParaRPr lang="en-US"/>
        </a:p>
      </dgm:t>
    </dgm:pt>
    <dgm:pt modelId="{1CD03361-C928-4091-9242-BB988E936DF4}" type="pres">
      <dgm:prSet presAssocID="{998D4397-DEE8-46DF-9A65-338762585C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9E8EF-FF2E-4C0E-9163-AE946F8347CC}" type="pres">
      <dgm:prSet presAssocID="{998D4397-DEE8-46DF-9A65-338762585C0A}" presName="dummy" presStyleCnt="0"/>
      <dgm:spPr/>
    </dgm:pt>
    <dgm:pt modelId="{100E2E9A-6EA4-4FE6-A033-2CEB2042DBAB}" type="pres">
      <dgm:prSet presAssocID="{3FE26C05-6ACC-43C6-8353-24897CCE0A0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FD5691F-2368-4329-BC09-1C71ABF1F5CD}" type="pres">
      <dgm:prSet presAssocID="{10F1D54E-F259-4A3C-ABB9-393416EB407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5052E-05B6-4359-9BF9-06586282515D}" type="pres">
      <dgm:prSet presAssocID="{10F1D54E-F259-4A3C-ABB9-393416EB407D}" presName="dummy" presStyleCnt="0"/>
      <dgm:spPr/>
    </dgm:pt>
    <dgm:pt modelId="{66EB1AC7-780A-4984-A086-B9C67234B621}" type="pres">
      <dgm:prSet presAssocID="{6EBCF298-C41C-4194-82D7-C6AE2186CA1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84420D9-A281-4BA9-9EF3-BB0738F6B061}" type="pres">
      <dgm:prSet presAssocID="{3FFAC5D0-E25C-4F0A-9B28-676E7E6D180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FC22D-D7C7-4D1A-85BF-4739DF9B82F4}" type="pres">
      <dgm:prSet presAssocID="{3FFAC5D0-E25C-4F0A-9B28-676E7E6D1807}" presName="dummy" presStyleCnt="0"/>
      <dgm:spPr/>
    </dgm:pt>
    <dgm:pt modelId="{DE2B0682-5FCF-48BD-B1AC-FCAB98B73A90}" type="pres">
      <dgm:prSet presAssocID="{EA7BB8DA-9363-4E1C-8B45-499176A6633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9A3C8C9-F81B-4C54-8383-4BA93FC5EB9D}" type="pres">
      <dgm:prSet presAssocID="{467410E4-8483-4522-903D-D7FAB7606A9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EFB21-49B0-4B95-9A3C-1D4F4FB0D848}" type="pres">
      <dgm:prSet presAssocID="{467410E4-8483-4522-903D-D7FAB7606A9A}" presName="dummy" presStyleCnt="0"/>
      <dgm:spPr/>
    </dgm:pt>
    <dgm:pt modelId="{4A7B210C-6704-40FC-B2D5-F5B3F87850AF}" type="pres">
      <dgm:prSet presAssocID="{2C84DE39-78EC-4F64-B055-7256705779CF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8D296C2-D7D5-4814-A36E-494BB2F25312}" type="presOf" srcId="{0ED247D2-CC5B-4C7F-85BD-B32BA7EB0520}" destId="{589BEE8E-703D-48F5-89B8-99281339E741}" srcOrd="0" destOrd="0" presId="urn:microsoft.com/office/officeart/2005/8/layout/radial6"/>
    <dgm:cxn modelId="{D74590B5-5A9E-43EA-BBA6-443B4E0A1ADB}" type="presOf" srcId="{6EBCF298-C41C-4194-82D7-C6AE2186CA1F}" destId="{66EB1AC7-780A-4984-A086-B9C67234B621}" srcOrd="0" destOrd="0" presId="urn:microsoft.com/office/officeart/2005/8/layout/radial6"/>
    <dgm:cxn modelId="{BBE4889B-4FF1-4D81-8569-15ADF229B6C7}" type="presOf" srcId="{10F1D54E-F259-4A3C-ABB9-393416EB407D}" destId="{3FD5691F-2368-4329-BC09-1C71ABF1F5CD}" srcOrd="0" destOrd="0" presId="urn:microsoft.com/office/officeart/2005/8/layout/radial6"/>
    <dgm:cxn modelId="{73AFC8ED-95AA-4481-9628-CE1E052FE59E}" srcId="{0ED247D2-CC5B-4C7F-85BD-B32BA7EB0520}" destId="{BAC4FDD6-CE40-40DA-8B85-22ED2FB5CEA9}" srcOrd="0" destOrd="0" parTransId="{6C84F786-2676-448E-B0F1-B5BDDA27F2F7}" sibTransId="{81381B25-0656-48F5-AA16-99155847FFA5}"/>
    <dgm:cxn modelId="{9C16D9AC-84F9-43DA-9591-120BDA63AC10}" srcId="{BAC4FDD6-CE40-40DA-8B85-22ED2FB5CEA9}" destId="{10F1D54E-F259-4A3C-ABB9-393416EB407D}" srcOrd="1" destOrd="0" parTransId="{72299A52-044B-493F-B350-DFE4A8609CCC}" sibTransId="{6EBCF298-C41C-4194-82D7-C6AE2186CA1F}"/>
    <dgm:cxn modelId="{CE6FDD23-72E5-4046-A4D5-7B79CBB5384F}" type="presOf" srcId="{2C84DE39-78EC-4F64-B055-7256705779CF}" destId="{4A7B210C-6704-40FC-B2D5-F5B3F87850AF}" srcOrd="0" destOrd="0" presId="urn:microsoft.com/office/officeart/2005/8/layout/radial6"/>
    <dgm:cxn modelId="{C55EF1EB-5966-4EE0-B16A-DF538127FEB1}" type="presOf" srcId="{EA7BB8DA-9363-4E1C-8B45-499176A66334}" destId="{DE2B0682-5FCF-48BD-B1AC-FCAB98B73A90}" srcOrd="0" destOrd="0" presId="urn:microsoft.com/office/officeart/2005/8/layout/radial6"/>
    <dgm:cxn modelId="{4FDCCE99-BB3F-48DA-ACC0-9F4DE0516F62}" type="presOf" srcId="{BAC4FDD6-CE40-40DA-8B85-22ED2FB5CEA9}" destId="{F7B03671-ABAE-4451-9533-897E9CFD1C87}" srcOrd="0" destOrd="0" presId="urn:microsoft.com/office/officeart/2005/8/layout/radial6"/>
    <dgm:cxn modelId="{810641C9-2CAB-4E32-8D7D-A40D29D2D9A1}" srcId="{BAC4FDD6-CE40-40DA-8B85-22ED2FB5CEA9}" destId="{998D4397-DEE8-46DF-9A65-338762585C0A}" srcOrd="0" destOrd="0" parTransId="{86D5B5AB-9167-45C2-BD81-262AD86B6A0D}" sibTransId="{3FE26C05-6ACC-43C6-8353-24897CCE0A05}"/>
    <dgm:cxn modelId="{B3081285-37CD-42BB-A90C-93FDB015792C}" srcId="{BAC4FDD6-CE40-40DA-8B85-22ED2FB5CEA9}" destId="{3FFAC5D0-E25C-4F0A-9B28-676E7E6D1807}" srcOrd="2" destOrd="0" parTransId="{C66154D1-05FA-436F-9DFD-AEF8E48CF922}" sibTransId="{EA7BB8DA-9363-4E1C-8B45-499176A66334}"/>
    <dgm:cxn modelId="{C7BF12D7-4F29-4F4A-A5F9-245508833061}" type="presOf" srcId="{467410E4-8483-4522-903D-D7FAB7606A9A}" destId="{C9A3C8C9-F81B-4C54-8383-4BA93FC5EB9D}" srcOrd="0" destOrd="0" presId="urn:microsoft.com/office/officeart/2005/8/layout/radial6"/>
    <dgm:cxn modelId="{BB1A378A-E58F-4A27-BFD1-847105A875DF}" type="presOf" srcId="{3FE26C05-6ACC-43C6-8353-24897CCE0A05}" destId="{100E2E9A-6EA4-4FE6-A033-2CEB2042DBAB}" srcOrd="0" destOrd="0" presId="urn:microsoft.com/office/officeart/2005/8/layout/radial6"/>
    <dgm:cxn modelId="{D4223C05-43DC-433D-A51B-DBEF5638DC1D}" srcId="{BAC4FDD6-CE40-40DA-8B85-22ED2FB5CEA9}" destId="{467410E4-8483-4522-903D-D7FAB7606A9A}" srcOrd="3" destOrd="0" parTransId="{B38C1BF4-2665-493B-BA54-16105033C35F}" sibTransId="{2C84DE39-78EC-4F64-B055-7256705779CF}"/>
    <dgm:cxn modelId="{415704C3-1062-40CF-9127-68B6FD3A1AB2}" type="presOf" srcId="{998D4397-DEE8-46DF-9A65-338762585C0A}" destId="{1CD03361-C928-4091-9242-BB988E936DF4}" srcOrd="0" destOrd="0" presId="urn:microsoft.com/office/officeart/2005/8/layout/radial6"/>
    <dgm:cxn modelId="{36E0D72E-62B1-4A38-909E-086B34CA0058}" type="presOf" srcId="{3FFAC5D0-E25C-4F0A-9B28-676E7E6D1807}" destId="{C84420D9-A281-4BA9-9EF3-BB0738F6B061}" srcOrd="0" destOrd="0" presId="urn:microsoft.com/office/officeart/2005/8/layout/radial6"/>
    <dgm:cxn modelId="{E4F36364-B095-47D8-9DC8-52022B205D0C}" type="presParOf" srcId="{589BEE8E-703D-48F5-89B8-99281339E741}" destId="{F7B03671-ABAE-4451-9533-897E9CFD1C87}" srcOrd="0" destOrd="0" presId="urn:microsoft.com/office/officeart/2005/8/layout/radial6"/>
    <dgm:cxn modelId="{6E02A779-28EF-42F9-A912-CE825B2A7D75}" type="presParOf" srcId="{589BEE8E-703D-48F5-89B8-99281339E741}" destId="{1CD03361-C928-4091-9242-BB988E936DF4}" srcOrd="1" destOrd="0" presId="urn:microsoft.com/office/officeart/2005/8/layout/radial6"/>
    <dgm:cxn modelId="{B3C1F857-7B56-4D5A-BC0A-7C21C77F1311}" type="presParOf" srcId="{589BEE8E-703D-48F5-89B8-99281339E741}" destId="{A9A9E8EF-FF2E-4C0E-9163-AE946F8347CC}" srcOrd="2" destOrd="0" presId="urn:microsoft.com/office/officeart/2005/8/layout/radial6"/>
    <dgm:cxn modelId="{6E2A584F-D583-4A4F-891C-205AEB8FA400}" type="presParOf" srcId="{589BEE8E-703D-48F5-89B8-99281339E741}" destId="{100E2E9A-6EA4-4FE6-A033-2CEB2042DBAB}" srcOrd="3" destOrd="0" presId="urn:microsoft.com/office/officeart/2005/8/layout/radial6"/>
    <dgm:cxn modelId="{25EC27A0-E4AB-4A7E-A214-B34132EE9148}" type="presParOf" srcId="{589BEE8E-703D-48F5-89B8-99281339E741}" destId="{3FD5691F-2368-4329-BC09-1C71ABF1F5CD}" srcOrd="4" destOrd="0" presId="urn:microsoft.com/office/officeart/2005/8/layout/radial6"/>
    <dgm:cxn modelId="{EFB3E376-41D4-44DD-8172-F3B1661FF511}" type="presParOf" srcId="{589BEE8E-703D-48F5-89B8-99281339E741}" destId="{4505052E-05B6-4359-9BF9-06586282515D}" srcOrd="5" destOrd="0" presId="urn:microsoft.com/office/officeart/2005/8/layout/radial6"/>
    <dgm:cxn modelId="{5D1B9742-CBF2-49FE-9214-D978EAA196C1}" type="presParOf" srcId="{589BEE8E-703D-48F5-89B8-99281339E741}" destId="{66EB1AC7-780A-4984-A086-B9C67234B621}" srcOrd="6" destOrd="0" presId="urn:microsoft.com/office/officeart/2005/8/layout/radial6"/>
    <dgm:cxn modelId="{78353E6E-9529-4D28-902D-1983CB543FFE}" type="presParOf" srcId="{589BEE8E-703D-48F5-89B8-99281339E741}" destId="{C84420D9-A281-4BA9-9EF3-BB0738F6B061}" srcOrd="7" destOrd="0" presId="urn:microsoft.com/office/officeart/2005/8/layout/radial6"/>
    <dgm:cxn modelId="{A2268B24-604B-4ABD-9B79-EC67EF162EE8}" type="presParOf" srcId="{589BEE8E-703D-48F5-89B8-99281339E741}" destId="{0C2FC22D-D7C7-4D1A-85BF-4739DF9B82F4}" srcOrd="8" destOrd="0" presId="urn:microsoft.com/office/officeart/2005/8/layout/radial6"/>
    <dgm:cxn modelId="{A7F5E015-4B6F-4FBA-9FE9-CA146FE35DE9}" type="presParOf" srcId="{589BEE8E-703D-48F5-89B8-99281339E741}" destId="{DE2B0682-5FCF-48BD-B1AC-FCAB98B73A90}" srcOrd="9" destOrd="0" presId="urn:microsoft.com/office/officeart/2005/8/layout/radial6"/>
    <dgm:cxn modelId="{3BECF193-F0B2-42F0-A1CB-979F126B4443}" type="presParOf" srcId="{589BEE8E-703D-48F5-89B8-99281339E741}" destId="{C9A3C8C9-F81B-4C54-8383-4BA93FC5EB9D}" srcOrd="10" destOrd="0" presId="urn:microsoft.com/office/officeart/2005/8/layout/radial6"/>
    <dgm:cxn modelId="{C0D61B9B-5F77-4A7B-8FC8-C089A1AE34E2}" type="presParOf" srcId="{589BEE8E-703D-48F5-89B8-99281339E741}" destId="{8ADEFB21-49B0-4B95-9A3C-1D4F4FB0D848}" srcOrd="11" destOrd="0" presId="urn:microsoft.com/office/officeart/2005/8/layout/radial6"/>
    <dgm:cxn modelId="{2023D525-43A0-4DD7-8D6D-1FC9D37E1077}" type="presParOf" srcId="{589BEE8E-703D-48F5-89B8-99281339E741}" destId="{4A7B210C-6704-40FC-B2D5-F5B3F87850A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554A81-0E3A-4414-B016-AD7C7ACC16FF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CA2D46B-4A28-4F35-B16E-ABD7B860A5D0}">
      <dgm:prSet phldrT="[Text]" custT="1"/>
      <dgm:spPr/>
      <dgm:t>
        <a:bodyPr/>
        <a:lstStyle/>
        <a:p>
          <a:r>
            <a:rPr lang="ar-AE" sz="28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BH" sz="28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نواع </a:t>
          </a:r>
          <a:r>
            <a:rPr lang="ar-BH" sz="28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العقود</a:t>
          </a:r>
          <a:endParaRPr lang="en-US" sz="2800" b="1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116D06A-B969-4C6F-9ACE-24F2CFBF6C5B}" type="parTrans" cxnId="{62E76D47-99FB-4638-855A-7B4CB0D0CE7D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CF224E-6C56-4629-B1C5-4DE1F342C0A0}" type="sibTrans" cxnId="{62E76D47-99FB-4638-855A-7B4CB0D0CE7D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C5F047-25FD-406C-92EC-98846D3C49B9}">
      <dgm:prSet phldrT="[Text]" custT="1"/>
      <dgm:spPr/>
      <dgm:t>
        <a:bodyPr/>
        <a:lstStyle/>
        <a:p>
          <a:r>
            <a:rPr lang="ar-BH" sz="28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البيع</a:t>
          </a:r>
          <a:endParaRPr lang="en-US" sz="2800" b="1" dirty="0">
            <a:solidFill>
              <a:srgbClr val="FF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8F47C6-F7D5-4616-BE8C-112CC7971FFE}" type="parTrans" cxnId="{3DEBD107-28F4-415F-8D42-AB7BD0CA89B1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F329C58-A19C-4104-A636-6660AE934C5E}" type="sibTrans" cxnId="{3DEBD107-28F4-415F-8D42-AB7BD0CA89B1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7DB2EE-2080-4621-ADA3-B5A67242D684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النقل</a:t>
          </a:r>
          <a:endParaRPr lang="en-US" sz="2800" b="1" dirty="0">
            <a:solidFill>
              <a:schemeClr val="accent2">
                <a:lumMod val="50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1C3E8C-E94E-4819-BE05-09193C554C7B}" type="parTrans" cxnId="{2707EB7E-A66A-4812-9B41-FE3E86A4D340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D2F5AB-0DCE-4B7C-8DD9-F56984797633}" type="sibTrans" cxnId="{2707EB7E-A66A-4812-9B41-FE3E86A4D340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6999CBA-5019-4CED-AC66-77C8FE97FE82}">
      <dgm:prSet phldrT="[Text]" custT="1"/>
      <dgm:spPr/>
      <dgm:t>
        <a:bodyPr/>
        <a:lstStyle/>
        <a:p>
          <a:r>
            <a:rPr lang="ar-BH" sz="28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الرهن التجاري</a:t>
          </a:r>
          <a:endParaRPr lang="en-US" sz="28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C0052A-F60A-4498-9E3D-BBA962C6CE5F}" type="parTrans" cxnId="{DABB7E49-13C1-4A50-B25F-8FCA285AE2CC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E07A1D1-624C-4773-AED7-9E8BEE7629CF}" type="sibTrans" cxnId="{DABB7E49-13C1-4A50-B25F-8FCA285AE2CC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A186E41-0F99-471E-818D-5C229E409348}">
      <dgm:prSet phldrT="[Text]" custT="1"/>
      <dgm:spPr/>
      <dgm:t>
        <a:bodyPr/>
        <a:lstStyle/>
        <a:p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الوكالة بالعمولة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23564DF-ED46-452C-AF71-30074C0BA812}" type="parTrans" cxnId="{3715B95E-F2CB-4C05-9388-332AEF6E0156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EB9A8A-95F8-402B-9C74-6D319674EB9C}" type="sibTrans" cxnId="{3715B95E-F2CB-4C05-9388-332AEF6E0156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FDEE7A-6AAC-41AB-909E-77E9068E2809}" type="pres">
      <dgm:prSet presAssocID="{C9554A81-0E3A-4414-B016-AD7C7ACC16F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FA395C-531B-430F-994D-24E622B2798E}" type="pres">
      <dgm:prSet presAssocID="{C9554A81-0E3A-4414-B016-AD7C7ACC16FF}" presName="radial" presStyleCnt="0">
        <dgm:presLayoutVars>
          <dgm:animLvl val="ctr"/>
        </dgm:presLayoutVars>
      </dgm:prSet>
      <dgm:spPr/>
    </dgm:pt>
    <dgm:pt modelId="{AA9BF384-BE42-4AF2-8FB5-ACE03E42CBFA}" type="pres">
      <dgm:prSet presAssocID="{7CA2D46B-4A28-4F35-B16E-ABD7B860A5D0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B9470636-2113-403B-A503-37E78D5A6E8B}" type="pres">
      <dgm:prSet presAssocID="{8FC5F047-25FD-406C-92EC-98846D3C49B9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28FD3-A492-40B2-843E-15370C0836A6}" type="pres">
      <dgm:prSet presAssocID="{C37DB2EE-2080-4621-ADA3-B5A67242D684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76CE5-0FD5-4129-9D82-921C0C980544}" type="pres">
      <dgm:prSet presAssocID="{D6999CBA-5019-4CED-AC66-77C8FE97FE82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CF1EA-0D7C-4C2F-B621-E6E173BB1DAF}" type="pres">
      <dgm:prSet presAssocID="{0A186E41-0F99-471E-818D-5C229E409348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B9B54E-C364-49AF-82CF-5071B4B18111}" type="presOf" srcId="{D6999CBA-5019-4CED-AC66-77C8FE97FE82}" destId="{C9B76CE5-0FD5-4129-9D82-921C0C980544}" srcOrd="0" destOrd="0" presId="urn:microsoft.com/office/officeart/2005/8/layout/radial3"/>
    <dgm:cxn modelId="{BEC13E46-56D5-4327-A3A8-C13D6C84D302}" type="presOf" srcId="{7CA2D46B-4A28-4F35-B16E-ABD7B860A5D0}" destId="{AA9BF384-BE42-4AF2-8FB5-ACE03E42CBFA}" srcOrd="0" destOrd="0" presId="urn:microsoft.com/office/officeart/2005/8/layout/radial3"/>
    <dgm:cxn modelId="{DABB7E49-13C1-4A50-B25F-8FCA285AE2CC}" srcId="{7CA2D46B-4A28-4F35-B16E-ABD7B860A5D0}" destId="{D6999CBA-5019-4CED-AC66-77C8FE97FE82}" srcOrd="2" destOrd="0" parTransId="{45C0052A-F60A-4498-9E3D-BBA962C6CE5F}" sibTransId="{9E07A1D1-624C-4773-AED7-9E8BEE7629CF}"/>
    <dgm:cxn modelId="{3715B95E-F2CB-4C05-9388-332AEF6E0156}" srcId="{7CA2D46B-4A28-4F35-B16E-ABD7B860A5D0}" destId="{0A186E41-0F99-471E-818D-5C229E409348}" srcOrd="3" destOrd="0" parTransId="{123564DF-ED46-452C-AF71-30074C0BA812}" sibTransId="{0BEB9A8A-95F8-402B-9C74-6D319674EB9C}"/>
    <dgm:cxn modelId="{62E76D47-99FB-4638-855A-7B4CB0D0CE7D}" srcId="{C9554A81-0E3A-4414-B016-AD7C7ACC16FF}" destId="{7CA2D46B-4A28-4F35-B16E-ABD7B860A5D0}" srcOrd="0" destOrd="0" parTransId="{4116D06A-B969-4C6F-9ACE-24F2CFBF6C5B}" sibTransId="{8CCF224E-6C56-4629-B1C5-4DE1F342C0A0}"/>
    <dgm:cxn modelId="{C18F8386-4233-4226-920D-4C7E6BFD3D98}" type="presOf" srcId="{8FC5F047-25FD-406C-92EC-98846D3C49B9}" destId="{B9470636-2113-403B-A503-37E78D5A6E8B}" srcOrd="0" destOrd="0" presId="urn:microsoft.com/office/officeart/2005/8/layout/radial3"/>
    <dgm:cxn modelId="{2D8800BA-CE7B-46DD-99C1-3E2C4CA59071}" type="presOf" srcId="{C37DB2EE-2080-4621-ADA3-B5A67242D684}" destId="{6CD28FD3-A492-40B2-843E-15370C0836A6}" srcOrd="0" destOrd="0" presId="urn:microsoft.com/office/officeart/2005/8/layout/radial3"/>
    <dgm:cxn modelId="{2707EB7E-A66A-4812-9B41-FE3E86A4D340}" srcId="{7CA2D46B-4A28-4F35-B16E-ABD7B860A5D0}" destId="{C37DB2EE-2080-4621-ADA3-B5A67242D684}" srcOrd="1" destOrd="0" parTransId="{161C3E8C-E94E-4819-BE05-09193C554C7B}" sibTransId="{8CD2F5AB-0DCE-4B7C-8DD9-F56984797633}"/>
    <dgm:cxn modelId="{E4F1D97B-E1EE-437A-9366-F80B4186F0B5}" type="presOf" srcId="{0A186E41-0F99-471E-818D-5C229E409348}" destId="{B03CF1EA-0D7C-4C2F-B621-E6E173BB1DAF}" srcOrd="0" destOrd="0" presId="urn:microsoft.com/office/officeart/2005/8/layout/radial3"/>
    <dgm:cxn modelId="{3DEBD107-28F4-415F-8D42-AB7BD0CA89B1}" srcId="{7CA2D46B-4A28-4F35-B16E-ABD7B860A5D0}" destId="{8FC5F047-25FD-406C-92EC-98846D3C49B9}" srcOrd="0" destOrd="0" parTransId="{A08F47C6-F7D5-4616-BE8C-112CC7971FFE}" sibTransId="{6F329C58-A19C-4104-A636-6660AE934C5E}"/>
    <dgm:cxn modelId="{5C732777-617D-46E4-BFAB-C5EBFF6C6FCD}" type="presOf" srcId="{C9554A81-0E3A-4414-B016-AD7C7ACC16FF}" destId="{21FDEE7A-6AAC-41AB-909E-77E9068E2809}" srcOrd="0" destOrd="0" presId="urn:microsoft.com/office/officeart/2005/8/layout/radial3"/>
    <dgm:cxn modelId="{F63137B7-2887-4F48-A856-50FC51D8F985}" type="presParOf" srcId="{21FDEE7A-6AAC-41AB-909E-77E9068E2809}" destId="{60FA395C-531B-430F-994D-24E622B2798E}" srcOrd="0" destOrd="0" presId="urn:microsoft.com/office/officeart/2005/8/layout/radial3"/>
    <dgm:cxn modelId="{23A30EFD-FA18-4B2D-90F0-1627B379F0B9}" type="presParOf" srcId="{60FA395C-531B-430F-994D-24E622B2798E}" destId="{AA9BF384-BE42-4AF2-8FB5-ACE03E42CBFA}" srcOrd="0" destOrd="0" presId="urn:microsoft.com/office/officeart/2005/8/layout/radial3"/>
    <dgm:cxn modelId="{E84D2BD3-F8E3-4FF1-9FEF-E5AEECDB44C1}" type="presParOf" srcId="{60FA395C-531B-430F-994D-24E622B2798E}" destId="{B9470636-2113-403B-A503-37E78D5A6E8B}" srcOrd="1" destOrd="0" presId="urn:microsoft.com/office/officeart/2005/8/layout/radial3"/>
    <dgm:cxn modelId="{18F6DC17-7362-4590-BD9B-68EB8BA0250B}" type="presParOf" srcId="{60FA395C-531B-430F-994D-24E622B2798E}" destId="{6CD28FD3-A492-40B2-843E-15370C0836A6}" srcOrd="2" destOrd="0" presId="urn:microsoft.com/office/officeart/2005/8/layout/radial3"/>
    <dgm:cxn modelId="{16427054-6F1F-46B2-B5A0-BFFA2AD5E4D6}" type="presParOf" srcId="{60FA395C-531B-430F-994D-24E622B2798E}" destId="{C9B76CE5-0FD5-4129-9D82-921C0C980544}" srcOrd="3" destOrd="0" presId="urn:microsoft.com/office/officeart/2005/8/layout/radial3"/>
    <dgm:cxn modelId="{07C20898-D04C-4BC3-9E41-1E0DDF803FCD}" type="presParOf" srcId="{60FA395C-531B-430F-994D-24E622B2798E}" destId="{B03CF1EA-0D7C-4C2F-B621-E6E173BB1DA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7D813-84A8-4E52-8643-6DA0DCC4BFCA}">
      <dsp:nvSpPr>
        <dsp:cNvPr id="0" name=""/>
        <dsp:cNvSpPr/>
      </dsp:nvSpPr>
      <dsp:spPr>
        <a:xfrm>
          <a:off x="4064000" y="2323347"/>
          <a:ext cx="2225972" cy="94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801"/>
              </a:lnTo>
              <a:lnTo>
                <a:pt x="2225972" y="555801"/>
              </a:lnTo>
              <a:lnTo>
                <a:pt x="2225972" y="94178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9FECC-262C-4AF0-9A24-7C3652238CB2}">
      <dsp:nvSpPr>
        <dsp:cNvPr id="0" name=""/>
        <dsp:cNvSpPr/>
      </dsp:nvSpPr>
      <dsp:spPr>
        <a:xfrm>
          <a:off x="1839986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385985"/>
              </a:lnTo>
              <a:lnTo>
                <a:pt x="0" y="385985"/>
              </a:lnTo>
              <a:lnTo>
                <a:pt x="0" y="7719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BDFE5-DC2C-4286-9EAB-E711BAF8DAA6}">
      <dsp:nvSpPr>
        <dsp:cNvPr id="0" name=""/>
        <dsp:cNvSpPr/>
      </dsp:nvSpPr>
      <dsp:spPr>
        <a:xfrm>
          <a:off x="2225972" y="485320"/>
          <a:ext cx="3676054" cy="18380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4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شروط العقد</a:t>
          </a:r>
        </a:p>
      </dsp:txBody>
      <dsp:txXfrm>
        <a:off x="2225972" y="485320"/>
        <a:ext cx="3676054" cy="1838027"/>
      </dsp:txXfrm>
    </dsp:sp>
    <dsp:sp modelId="{4CC318E4-BF94-43F1-AB68-DADC49503B18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4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SA" sz="4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حداث </a:t>
          </a:r>
          <a:r>
            <a:rPr lang="ar-AE" sz="4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SA" sz="4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ثر   </a:t>
          </a:r>
          <a:r>
            <a:rPr lang="ar-SA" sz="4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قانوني (</a:t>
          </a:r>
          <a:r>
            <a:rPr lang="ar-SA" sz="4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AE" sz="4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SA" sz="4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لزام</a:t>
          </a:r>
          <a:r>
            <a:rPr lang="ar-SA" sz="4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)</a:t>
          </a:r>
          <a:endParaRPr lang="en-US" sz="4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59" y="3095319"/>
        <a:ext cx="3676054" cy="1838027"/>
      </dsp:txXfrm>
    </dsp:sp>
    <dsp:sp modelId="{0951F3A1-589B-40A9-A5F4-8309C950BE56}">
      <dsp:nvSpPr>
        <dsp:cNvPr id="0" name=""/>
        <dsp:cNvSpPr/>
      </dsp:nvSpPr>
      <dsp:spPr>
        <a:xfrm>
          <a:off x="4451945" y="3265134"/>
          <a:ext cx="3676054" cy="18380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توافق </a:t>
          </a:r>
          <a:r>
            <a:rPr lang="ar-AE" sz="4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SA" sz="4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رادتين </a:t>
          </a:r>
          <a:r>
            <a:rPr lang="ar-SA" sz="4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(التقابل)</a:t>
          </a:r>
          <a:endParaRPr lang="en-US" sz="4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51945" y="3265134"/>
        <a:ext cx="3676054" cy="1838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B210C-6704-40FC-B2D5-F5B3F87850AF}">
      <dsp:nvSpPr>
        <dsp:cNvPr id="0" name=""/>
        <dsp:cNvSpPr/>
      </dsp:nvSpPr>
      <dsp:spPr>
        <a:xfrm>
          <a:off x="2585857" y="625168"/>
          <a:ext cx="4168329" cy="4168329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2B0682-5FCF-48BD-B1AC-FCAB98B73A90}">
      <dsp:nvSpPr>
        <dsp:cNvPr id="0" name=""/>
        <dsp:cNvSpPr/>
      </dsp:nvSpPr>
      <dsp:spPr>
        <a:xfrm>
          <a:off x="2585857" y="625168"/>
          <a:ext cx="4168329" cy="4168329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EB1AC7-780A-4984-A086-B9C67234B621}">
      <dsp:nvSpPr>
        <dsp:cNvPr id="0" name=""/>
        <dsp:cNvSpPr/>
      </dsp:nvSpPr>
      <dsp:spPr>
        <a:xfrm>
          <a:off x="2585857" y="625168"/>
          <a:ext cx="4168329" cy="4168329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0E2E9A-6EA4-4FE6-A033-2CEB2042DBAB}">
      <dsp:nvSpPr>
        <dsp:cNvPr id="0" name=""/>
        <dsp:cNvSpPr/>
      </dsp:nvSpPr>
      <dsp:spPr>
        <a:xfrm>
          <a:off x="2585857" y="625168"/>
          <a:ext cx="4168329" cy="4168329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B03671-ABAE-4451-9533-897E9CFD1C87}">
      <dsp:nvSpPr>
        <dsp:cNvPr id="0" name=""/>
        <dsp:cNvSpPr/>
      </dsp:nvSpPr>
      <dsp:spPr>
        <a:xfrm>
          <a:off x="3710022" y="1749333"/>
          <a:ext cx="1919999" cy="19199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ركان </a:t>
          </a: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العقد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91199" y="2030510"/>
        <a:ext cx="1357645" cy="1357645"/>
      </dsp:txXfrm>
    </dsp:sp>
    <dsp:sp modelId="{1CD03361-C928-4091-9242-BB988E936DF4}">
      <dsp:nvSpPr>
        <dsp:cNvPr id="0" name=""/>
        <dsp:cNvSpPr/>
      </dsp:nvSpPr>
      <dsp:spPr>
        <a:xfrm>
          <a:off x="3998022" y="1553"/>
          <a:ext cx="1343999" cy="13439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الرضا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94846" y="198377"/>
        <a:ext cx="950351" cy="950351"/>
      </dsp:txXfrm>
    </dsp:sp>
    <dsp:sp modelId="{3FD5691F-2368-4329-BC09-1C71ABF1F5CD}">
      <dsp:nvSpPr>
        <dsp:cNvPr id="0" name=""/>
        <dsp:cNvSpPr/>
      </dsp:nvSpPr>
      <dsp:spPr>
        <a:xfrm>
          <a:off x="6033803" y="2037333"/>
          <a:ext cx="1343999" cy="1343999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الموضوع (المحل)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30627" y="2234157"/>
        <a:ext cx="950351" cy="950351"/>
      </dsp:txXfrm>
    </dsp:sp>
    <dsp:sp modelId="{C84420D9-A281-4BA9-9EF3-BB0738F6B061}">
      <dsp:nvSpPr>
        <dsp:cNvPr id="0" name=""/>
        <dsp:cNvSpPr/>
      </dsp:nvSpPr>
      <dsp:spPr>
        <a:xfrm>
          <a:off x="3998022" y="4073114"/>
          <a:ext cx="1343999" cy="1343999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السبب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94846" y="4269938"/>
        <a:ext cx="950351" cy="950351"/>
      </dsp:txXfrm>
    </dsp:sp>
    <dsp:sp modelId="{C9A3C8C9-F81B-4C54-8383-4BA93FC5EB9D}">
      <dsp:nvSpPr>
        <dsp:cNvPr id="0" name=""/>
        <dsp:cNvSpPr/>
      </dsp:nvSpPr>
      <dsp:spPr>
        <a:xfrm>
          <a:off x="1962242" y="2037333"/>
          <a:ext cx="1343999" cy="1343999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الشكل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159066" y="2234157"/>
        <a:ext cx="950351" cy="950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BF384-BE42-4AF2-8FB5-ACE03E42CBFA}">
      <dsp:nvSpPr>
        <dsp:cNvPr id="0" name=""/>
        <dsp:cNvSpPr/>
      </dsp:nvSpPr>
      <dsp:spPr>
        <a:xfrm>
          <a:off x="2594814" y="1215764"/>
          <a:ext cx="3028746" cy="302874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8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BH" sz="28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نواع </a:t>
          </a:r>
          <a:r>
            <a:rPr lang="ar-BH" sz="28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العقود</a:t>
          </a:r>
          <a:endParaRPr lang="en-US" sz="2800" b="1" kern="1200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8364" y="1659314"/>
        <a:ext cx="2141646" cy="2141646"/>
      </dsp:txXfrm>
    </dsp:sp>
    <dsp:sp modelId="{B9470636-2113-403B-A503-37E78D5A6E8B}">
      <dsp:nvSpPr>
        <dsp:cNvPr id="0" name=""/>
        <dsp:cNvSpPr/>
      </dsp:nvSpPr>
      <dsp:spPr>
        <a:xfrm>
          <a:off x="3352001" y="540"/>
          <a:ext cx="1514373" cy="1514373"/>
        </a:xfrm>
        <a:prstGeom prst="ellipse">
          <a:avLst/>
        </a:prstGeom>
        <a:solidFill>
          <a:schemeClr val="accent4">
            <a:alpha val="50000"/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البيع</a:t>
          </a:r>
          <a:endParaRPr lang="en-US" sz="2800" b="1" kern="1200" dirty="0">
            <a:solidFill>
              <a:srgbClr val="FF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573776" y="222315"/>
        <a:ext cx="1070823" cy="1070823"/>
      </dsp:txXfrm>
    </dsp:sp>
    <dsp:sp modelId="{6CD28FD3-A492-40B2-843E-15370C0836A6}">
      <dsp:nvSpPr>
        <dsp:cNvPr id="0" name=""/>
        <dsp:cNvSpPr/>
      </dsp:nvSpPr>
      <dsp:spPr>
        <a:xfrm>
          <a:off x="5324411" y="1972950"/>
          <a:ext cx="1514373" cy="1514373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النقل</a:t>
          </a:r>
          <a:endParaRPr lang="en-US" sz="2800" b="1" kern="1200" dirty="0">
            <a:solidFill>
              <a:schemeClr val="accent2">
                <a:lumMod val="50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6186" y="2194725"/>
        <a:ext cx="1070823" cy="1070823"/>
      </dsp:txXfrm>
    </dsp:sp>
    <dsp:sp modelId="{C9B76CE5-0FD5-4129-9D82-921C0C980544}">
      <dsp:nvSpPr>
        <dsp:cNvPr id="0" name=""/>
        <dsp:cNvSpPr/>
      </dsp:nvSpPr>
      <dsp:spPr>
        <a:xfrm>
          <a:off x="3352001" y="3945361"/>
          <a:ext cx="1514373" cy="1514373"/>
        </a:xfrm>
        <a:prstGeom prst="ellipse">
          <a:avLst/>
        </a:prstGeom>
        <a:solidFill>
          <a:schemeClr val="accent4">
            <a:alpha val="50000"/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الرهن التجاري</a:t>
          </a:r>
          <a:endParaRPr lang="en-US" sz="28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573776" y="4167136"/>
        <a:ext cx="1070823" cy="1070823"/>
      </dsp:txXfrm>
    </dsp:sp>
    <dsp:sp modelId="{B03CF1EA-0D7C-4C2F-B621-E6E173BB1DAF}">
      <dsp:nvSpPr>
        <dsp:cNvPr id="0" name=""/>
        <dsp:cNvSpPr/>
      </dsp:nvSpPr>
      <dsp:spPr>
        <a:xfrm>
          <a:off x="1379591" y="1972950"/>
          <a:ext cx="1514373" cy="1514373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الوكالة بالعمولة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601366" y="2194725"/>
        <a:ext cx="1070823" cy="1070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890657" y="625682"/>
            <a:ext cx="7162800" cy="118221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0" y="6498164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586608" y="6550223"/>
            <a:ext cx="1955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الأول 2020-2021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5052858" y="6537397"/>
            <a:ext cx="1814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- المستوى الثاني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1" y="6530258"/>
            <a:ext cx="1140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45 </a:t>
            </a:r>
            <a:r>
              <a:rPr lang="ar-BH" sz="1400" b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- 52</a:t>
            </a:r>
            <a:endParaRPr lang="en-GB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69" y="2436037"/>
            <a:ext cx="3383280" cy="3287964"/>
          </a:xfrm>
          <a:prstGeom prst="rect">
            <a:avLst/>
          </a:prstGeom>
        </p:spPr>
      </p:pic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420189" y="2836344"/>
            <a:ext cx="6607629" cy="2429875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BH" b="1" dirty="0" smtClean="0"/>
              <a:t>القانون التجاري</a:t>
            </a:r>
          </a:p>
          <a:p>
            <a:pPr marL="0" indent="0" algn="ctr" rtl="1">
              <a:buNone/>
            </a:pPr>
            <a:r>
              <a:rPr lang="ar-BH" b="1" dirty="0" smtClean="0">
                <a:solidFill>
                  <a:srgbClr val="FF0000"/>
                </a:solidFill>
              </a:rPr>
              <a:t>قان 803</a:t>
            </a:r>
          </a:p>
          <a:p>
            <a:pPr marL="0" indent="0" algn="ctr" rtl="1">
              <a:buNone/>
            </a:pPr>
            <a:r>
              <a:rPr lang="ar-BH" b="1" dirty="0">
                <a:solidFill>
                  <a:srgbClr val="FF0000"/>
                </a:solidFill>
              </a:rPr>
              <a:t>الفصل الثاني </a:t>
            </a:r>
            <a:endParaRPr lang="ar-BH" b="1" dirty="0" smtClean="0">
              <a:solidFill>
                <a:srgbClr val="FF0000"/>
              </a:solidFill>
            </a:endParaRPr>
          </a:p>
          <a:p>
            <a:pPr marL="0" indent="0" algn="ctr" rtl="1">
              <a:buNone/>
            </a:pPr>
            <a:r>
              <a:rPr lang="ar-BH" b="1" dirty="0" smtClean="0"/>
              <a:t>الوحدة الرابعة والخامسة </a:t>
            </a:r>
            <a:r>
              <a:rPr lang="ar-BH" b="1" dirty="0" smtClean="0">
                <a:solidFill>
                  <a:srgbClr val="002060"/>
                </a:solidFill>
              </a:rPr>
              <a:t>« العقود التجارية وأنواعها »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5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201" t="27597" r="18952" b="58495"/>
          <a:stretch/>
        </p:blipFill>
        <p:spPr>
          <a:xfrm>
            <a:off x="662342" y="587829"/>
            <a:ext cx="9082549" cy="1125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6805" t="20731" r="11330" b="27157"/>
          <a:stretch/>
        </p:blipFill>
        <p:spPr>
          <a:xfrm>
            <a:off x="836023" y="2372578"/>
            <a:ext cx="9177299" cy="38935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54808" y="5806013"/>
            <a:ext cx="862885" cy="440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260622" y="6028267"/>
            <a:ext cx="474134" cy="217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ular Callout 12"/>
          <p:cNvSpPr/>
          <p:nvPr/>
        </p:nvSpPr>
        <p:spPr>
          <a:xfrm>
            <a:off x="10120888" y="405447"/>
            <a:ext cx="1685383" cy="745066"/>
          </a:xfrm>
          <a:prstGeom prst="wedgeRoundRectCallout">
            <a:avLst>
              <a:gd name="adj1" fmla="val -85392"/>
              <a:gd name="adj2" fmla="val 10492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عقد النقل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العقود التجارية وأنواعها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3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617" t="34967" r="9747" b="24164"/>
          <a:stretch/>
        </p:blipFill>
        <p:spPr>
          <a:xfrm>
            <a:off x="371742" y="1830463"/>
            <a:ext cx="11448515" cy="431326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2" name="Vertical Scroll 1"/>
          <p:cNvSpPr/>
          <p:nvPr/>
        </p:nvSpPr>
        <p:spPr>
          <a:xfrm>
            <a:off x="1232263" y="608863"/>
            <a:ext cx="8873067" cy="887058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أحكام </a:t>
            </a:r>
            <a:r>
              <a:rPr lang="ar-BH" sz="2800" b="1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عقد نقل الأشخاص من خلال توضيح حقوق كل من أطرافه </a:t>
            </a:r>
            <a:r>
              <a:rPr lang="ar-BH" sz="2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والتزاماته</a:t>
            </a:r>
            <a:endParaRPr lang="en-US" sz="2800" b="1" u="sng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العقود التجارية وأنواعها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942" t="18266" r="17072" b="16593"/>
          <a:stretch/>
        </p:blipFill>
        <p:spPr>
          <a:xfrm>
            <a:off x="107273" y="1318437"/>
            <a:ext cx="11758413" cy="515982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0" name="Vertical Scroll 9"/>
          <p:cNvSpPr/>
          <p:nvPr/>
        </p:nvSpPr>
        <p:spPr>
          <a:xfrm>
            <a:off x="2731911" y="459492"/>
            <a:ext cx="5700889" cy="673774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أحكام عقد نقل الأشياء لكل طرف من أطراف العقد </a:t>
            </a:r>
            <a:endParaRPr lang="en-US" sz="2800" b="1" u="sng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العقود التجارية وأنواعها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064219" y="669168"/>
            <a:ext cx="10457221" cy="5434149"/>
          </a:xfrm>
          <a:prstGeom prst="foldedCorner">
            <a:avLst/>
          </a:prstGeom>
          <a:solidFill>
            <a:srgbClr val="FEF4E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b="1" u="sng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1</a:t>
            </a:r>
          </a:p>
          <a:p>
            <a:pPr marL="342900" indent="-342900" algn="r" rtl="1">
              <a:buFont typeface="+mj-lt"/>
              <a:buAutoNum type="arabicParenR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عرف العقد؟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r" rtl="1"/>
            <a:r>
              <a:rPr lang="ar-BH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r" rtl="1"/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2)عدد شروط العقد؟</a:t>
            </a:r>
          </a:p>
          <a:p>
            <a:pPr algn="r" rtl="1"/>
            <a:r>
              <a:rPr lang="ar-BH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r" rtl="1"/>
            <a:r>
              <a:rPr lang="ar-BH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BH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3)اذكر </a:t>
            </a:r>
            <a:r>
              <a:rPr lang="ar-AE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ركان 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العقد؟</a:t>
            </a:r>
          </a:p>
          <a:p>
            <a:pPr algn="r" rtl="1"/>
            <a:r>
              <a:rPr lang="ar-BH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r" rtl="1"/>
            <a:r>
              <a:rPr lang="ar-BH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r" rtl="1"/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4)عرف عقد النقل؟</a:t>
            </a:r>
          </a:p>
          <a:p>
            <a:pPr algn="r" rtl="1"/>
            <a:r>
              <a:rPr lang="ar-BH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r" rtl="1"/>
            <a:r>
              <a:rPr lang="ar-BH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r" rtl="1"/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5)عرف عقد البيع؟</a:t>
            </a:r>
          </a:p>
          <a:p>
            <a:pPr algn="r" rtl="1"/>
            <a:r>
              <a:rPr lang="ar-BH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r" rtl="1"/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العقود التجارية وأنواعها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4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802147" y="421090"/>
            <a:ext cx="10587706" cy="5890507"/>
          </a:xfrm>
          <a:prstGeom prst="foldedCorner">
            <a:avLst/>
          </a:prstGeom>
          <a:solidFill>
            <a:srgbClr val="FEF4E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النشاط 1</a:t>
            </a:r>
            <a:endParaRPr lang="ar-BH" sz="20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+mj-lt"/>
              <a:buAutoNum type="arabicParenR"/>
            </a:pP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عرف العقد؟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تفاق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شخصين أو أكثر على إنشاء رابطة قانونية </a:t>
            </a:r>
            <a:r>
              <a:rPr lang="ar-AE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تعديلها </a:t>
            </a:r>
            <a:r>
              <a:rPr lang="ar-AE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إنهائها.</a:t>
            </a:r>
          </a:p>
          <a:p>
            <a:pPr algn="r" rtl="1"/>
            <a:endParaRPr lang="ar-BH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2)عدد شروط العقد؟</a:t>
            </a:r>
          </a:p>
          <a:p>
            <a:pPr lvl="0" algn="r" rtl="1"/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توافق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رادتين </a:t>
            </a:r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(التقابل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ب-إ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حداث </a:t>
            </a:r>
            <a:r>
              <a:rPr lang="ar-AE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ثر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قانوني </a:t>
            </a:r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لزام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endParaRPr lang="ar-BH" sz="2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3)اذكر </a:t>
            </a:r>
            <a:r>
              <a:rPr lang="ar-AE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ركان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العقد؟</a:t>
            </a:r>
          </a:p>
          <a:p>
            <a:pPr marL="457200" indent="-457200" algn="r" rtl="1">
              <a:buAutoNum type="arabic1Minus"/>
            </a:pP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الرضا                 ب-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 (المحل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                 ج- السبب                د- الشكل</a:t>
            </a:r>
          </a:p>
          <a:p>
            <a:pPr marL="457200" indent="-457200" algn="r" rtl="1">
              <a:buAutoNum type="arabic1Minus"/>
            </a:pPr>
            <a:endParaRPr lang="ar-BH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4)عرف عقد النقل؟</a:t>
            </a:r>
          </a:p>
          <a:p>
            <a:pPr algn="r" rtl="1"/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العقد الذي يلتزم بمقتضاه الناقل بأن يقوم بوسائله الخاصة بنقل شخص أو شيء إلى مكان معين مقابل أجر معلوم.</a:t>
            </a:r>
          </a:p>
          <a:p>
            <a:pPr algn="r" rtl="1"/>
            <a:endParaRPr lang="ar-BH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5)عرف عقد البيع؟</a:t>
            </a:r>
          </a:p>
          <a:p>
            <a:pPr algn="r" rtl="1"/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العقد الذي يلتزم به البائع لينقل ملكية شيء </a:t>
            </a:r>
            <a:r>
              <a:rPr lang="ar-AE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مقابل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نقدي بشرط أن يكون المقابل النقدي أكبر من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لمقابل العيني.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العقود التجارية وأنواعها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1908" y="536464"/>
            <a:ext cx="1618123" cy="691515"/>
          </a:xfrm>
        </p:spPr>
        <p:txBody>
          <a:bodyPr>
            <a:normAutofit/>
          </a:bodyPr>
          <a:lstStyle/>
          <a:p>
            <a:pPr lvl="0" algn="ctr" rtl="1">
              <a:spcBef>
                <a:spcPts val="1000"/>
              </a:spcBef>
            </a:pPr>
            <a:r>
              <a:rPr lang="ar-BH" sz="28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2</a:t>
            </a:r>
            <a:endParaRPr lang="en-US" sz="28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352" y="1541417"/>
            <a:ext cx="10515600" cy="4400903"/>
          </a:xfrm>
        </p:spPr>
        <p:txBody>
          <a:bodyPr>
            <a:normAutofit/>
          </a:bodyPr>
          <a:lstStyle/>
          <a:p>
            <a:pPr algn="r" rtl="1"/>
            <a:r>
              <a:rPr lang="ar-BH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ضع (</a:t>
            </a:r>
            <a: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lang="ar-BH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في المكان المناسب.</a:t>
            </a:r>
            <a:endParaRPr lang="ar-BH" sz="3200" b="1" dirty="0" smtClean="0">
              <a:solidFill>
                <a:srgbClr val="C00000"/>
              </a:solidFill>
            </a:endParaRPr>
          </a:p>
          <a:p>
            <a:pPr marL="0" indent="0" algn="r" rtl="1">
              <a:buNone/>
            </a:pPr>
            <a:endParaRPr lang="ar-BH" b="1" dirty="0" smtClean="0">
              <a:solidFill>
                <a:srgbClr val="C00000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endParaRPr lang="ar-BH" b="1" dirty="0" smtClean="0">
              <a:solidFill>
                <a:srgbClr val="C00000"/>
              </a:solidFill>
            </a:endParaRPr>
          </a:p>
          <a:p>
            <a:pPr marL="0" indent="0" algn="r" rtl="1">
              <a:buNone/>
            </a:pP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73594"/>
              </p:ext>
            </p:extLst>
          </p:nvPr>
        </p:nvGraphicFramePr>
        <p:xfrm>
          <a:off x="1330817" y="2246532"/>
          <a:ext cx="9530366" cy="3556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1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1605">
                <a:tc>
                  <a:txBody>
                    <a:bodyPr/>
                    <a:lstStyle/>
                    <a:p>
                      <a:pPr algn="ctr"/>
                      <a:r>
                        <a:rPr lang="ar-BH" sz="28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غير صحيحة</a:t>
                      </a:r>
                      <a:endParaRPr lang="en-US" sz="2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صحيحة</a:t>
                      </a:r>
                      <a:endParaRPr lang="en-US" sz="2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العبارة</a:t>
                      </a:r>
                      <a:endParaRPr lang="en-US" sz="2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60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B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لم يتم تحديد سعر البضاعة، فاتفق البائع والمشتري على أساس سعر التعامل السابق.</a:t>
                      </a:r>
                      <a:endParaRPr lang="en-US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605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B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لا يسأل الناقل عن ضياع أمتعة الراكب إلا إذا أثبت</a:t>
                      </a:r>
                      <a:r>
                        <a:rPr lang="ar-BH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الراكب خطأ الناقل أو تابعيه.</a:t>
                      </a:r>
                      <a:endParaRPr lang="en-US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60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B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إصدار البائع فاتورة البيع أمر غير ضروري.</a:t>
                      </a:r>
                      <a:endParaRPr lang="en-US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العقود التجارية وأنواعها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1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1749" y="440820"/>
            <a:ext cx="2819428" cy="858843"/>
          </a:xfrm>
        </p:spPr>
        <p:txBody>
          <a:bodyPr>
            <a:normAutofit/>
          </a:bodyPr>
          <a:lstStyle/>
          <a:p>
            <a:pPr lvl="0" algn="ctr" rtl="1">
              <a:spcBef>
                <a:spcPts val="1000"/>
              </a:spcBef>
            </a:pPr>
            <a:r>
              <a:rPr lang="ar-BH" sz="32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نشاط 2</a:t>
            </a:r>
            <a:endParaRPr lang="en-US" sz="32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262" y="587829"/>
            <a:ext cx="10542492" cy="486509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BH" b="1" dirty="0" smtClean="0">
              <a:solidFill>
                <a:srgbClr val="C00000"/>
              </a:solidFill>
            </a:endParaRPr>
          </a:p>
          <a:p>
            <a:pPr marL="0" indent="0" algn="r" rtl="1">
              <a:buNone/>
            </a:pPr>
            <a:r>
              <a:rPr lang="ar-BH" sz="3600" b="1" dirty="0" smtClean="0"/>
              <a:t>    </a:t>
            </a:r>
            <a:endParaRPr lang="ar-BH" b="1" dirty="0" smtClean="0">
              <a:solidFill>
                <a:srgbClr val="C00000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endParaRPr lang="ar-BH" b="1" dirty="0" smtClean="0">
              <a:solidFill>
                <a:srgbClr val="C00000"/>
              </a:solidFill>
            </a:endParaRPr>
          </a:p>
          <a:p>
            <a:pPr marL="0" indent="0" algn="r" rtl="1">
              <a:buNone/>
            </a:pP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203080"/>
              </p:ext>
            </p:extLst>
          </p:nvPr>
        </p:nvGraphicFramePr>
        <p:xfrm>
          <a:off x="1044262" y="2035568"/>
          <a:ext cx="10281235" cy="4218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382">
                <a:tc>
                  <a:txBody>
                    <a:bodyPr/>
                    <a:lstStyle/>
                    <a:p>
                      <a:pPr algn="ctr"/>
                      <a:r>
                        <a:rPr lang="ar-BH" sz="3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غير صحيحة</a:t>
                      </a:r>
                      <a:endParaRPr lang="en-US" sz="3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صحيحة</a:t>
                      </a:r>
                      <a:endParaRPr lang="en-US" sz="3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العبارة</a:t>
                      </a:r>
                      <a:endParaRPr lang="en-US" sz="3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382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3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BH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لم يتم تحديد سعر البضاعة، فاتفق البائع والمشتري على أساس سعر التعامل السابق.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382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3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BH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لا يسأل الناقل عن ضياع أمتعة الراكب إلا إذا أثبت</a:t>
                      </a:r>
                      <a:r>
                        <a:rPr lang="ar-BH" sz="3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الراكب خطأ الناقل أو تابعيه.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214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3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BH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إصدار البائع فاتورة البيع أمر غير ضروري.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944537" y="1258065"/>
            <a:ext cx="3392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ضع (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في المكان المناسب.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العقود التجارية وأنواعها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8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6519446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وزارة التربية والتعليم – 2020م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39345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818063" y="3721038"/>
            <a:ext cx="2620462" cy="515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1" y="4346408"/>
            <a:ext cx="2229259" cy="2083069"/>
          </a:xfrm>
          <a:prstGeom prst="rect">
            <a:avLst/>
          </a:prstGeom>
        </p:spPr>
      </p:pic>
      <p:sp>
        <p:nvSpPr>
          <p:cNvPr id="15" name="Horizontal Scroll 14"/>
          <p:cNvSpPr/>
          <p:nvPr/>
        </p:nvSpPr>
        <p:spPr>
          <a:xfrm>
            <a:off x="9108770" y="400563"/>
            <a:ext cx="2743201" cy="10879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400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نتهاء</a:t>
            </a:r>
            <a:r>
              <a:rPr lang="ar-BH" sz="24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الدرس:</a:t>
            </a:r>
            <a:endParaRPr lang="en-GB" sz="24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5016137" y="1774815"/>
            <a:ext cx="6835834" cy="22746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</a:t>
            </a:r>
            <a:r>
              <a:rPr lang="ar-AE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قد حقق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</a:t>
            </a:r>
          </a:p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يعرف الطالب العقد.</a:t>
            </a:r>
          </a:p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يعدد الطالب شروط العقد.</a:t>
            </a:r>
          </a:p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يذكر الطالب أنواع العقود.</a:t>
            </a:r>
          </a:p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يقارن الطالب بين عقد البيع وعقد النقل.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العقود التجارية وأنواعها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572861" y="4261662"/>
            <a:ext cx="6279110" cy="1936514"/>
          </a:xfrm>
          <a:prstGeom prst="wedgeRectCallout">
            <a:avLst>
              <a:gd name="adj1" fmla="val -90011"/>
              <a:gd name="adj2" fmla="val 95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المعلومات:</a:t>
            </a:r>
            <a:endParaRPr lang="en-US" sz="28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8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زيارة البوابة التعليمية </a:t>
            </a:r>
            <a:endParaRPr lang="en-US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حل أسئلة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الكتاب المدرسي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وأنشطته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68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659069"/>
            <a:ext cx="1646183" cy="12680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26504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العقود التجارية وأنواعها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93146" y="1835108"/>
            <a:ext cx="2853239" cy="1169348"/>
          </a:xfrm>
          <a:prstGeom prst="wedgeEllipseCallout">
            <a:avLst>
              <a:gd name="adj1" fmla="val -36303"/>
              <a:gd name="adj2" fmla="val 625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الأهداف: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1756457" y="3546461"/>
            <a:ext cx="8353022" cy="2723709"/>
          </a:xfrm>
        </p:spPr>
        <p:txBody>
          <a:bodyPr>
            <a:no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يعرف الطالب العقد.</a:t>
            </a:r>
          </a:p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يعدد الطالب شروط العقد.</a:t>
            </a:r>
          </a:p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يذكر الطالب أنواع العقود.</a:t>
            </a:r>
          </a:p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يقارن الطالب بين عقد البيع وعقد النقل.</a:t>
            </a:r>
          </a:p>
          <a:p>
            <a:pPr algn="r" rtl="1"/>
            <a:endParaRPr lang="ar-BH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428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صياغه عقد | صيغة و نموذج عقد ايجار شقة. 2020-03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7" y="1835664"/>
            <a:ext cx="3270205" cy="21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92397" y="584744"/>
            <a:ext cx="3775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الاستهلالي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8" name="Picture 4" descr="صياغة عقود (@qanooni1) |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8" y="1835664"/>
            <a:ext cx="3522202" cy="21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مهارات صياغة العقود والمذكرات والقرارات القانوني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690" y="1835664"/>
            <a:ext cx="3522202" cy="21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29333" y="4785787"/>
            <a:ext cx="8279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من الصور السابقة استنتج عنوان الدرس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العقود التجارية وأنواعها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2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صياغه عقد | صيغة و نموذج عقد ايجار شقة. 2020-03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90" y="1835665"/>
            <a:ext cx="2974122" cy="166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59124" y="554564"/>
            <a:ext cx="59391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اجابة النشاط الاستهلالي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8" name="Picture 4" descr="صياغة عقود (@qanooni1) |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46" y="1835665"/>
            <a:ext cx="3203303" cy="166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مهارات صياغة العقود والمذكرات والقرارات القانوني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588" y="1835665"/>
            <a:ext cx="3203303" cy="166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6222" y="3847907"/>
            <a:ext cx="104477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من الصور السابقة استنتج عنوان الدرس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3891" y="5051480"/>
            <a:ext cx="3892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(العقـــود التجاريـــة)</a:t>
            </a:r>
            <a:endParaRPr lang="en-US" sz="54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العقود التجارية وأنواعها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9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7772401" y="571297"/>
            <a:ext cx="3910148" cy="1339402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ماهي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العقد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هميت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التجارة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Content Placeholder 5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3467" y="385538"/>
            <a:ext cx="3450374" cy="181347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982" t="51189" r="18358" b="39480"/>
          <a:stretch/>
        </p:blipFill>
        <p:spPr>
          <a:xfrm>
            <a:off x="1888654" y="2380050"/>
            <a:ext cx="9793895" cy="996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Horizontal Scroll 1"/>
          <p:cNvSpPr/>
          <p:nvPr/>
        </p:nvSpPr>
        <p:spPr>
          <a:xfrm>
            <a:off x="1489166" y="3853543"/>
            <a:ext cx="9836331" cy="2155371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أهمية العقد:</a:t>
            </a:r>
          </a:p>
          <a:p>
            <a:pPr algn="ctr"/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العقد شريعة المتعاقدين، </a:t>
            </a:r>
            <a:r>
              <a:rPr lang="ar-AE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 يعدّ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ضمان</a:t>
            </a:r>
            <a:r>
              <a:rPr lang="ar-AE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ًا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وقوة للعمل التجاري.</a:t>
            </a:r>
          </a:p>
          <a:p>
            <a:pPr algn="ctr"/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يساعد على استقرار العلاقات التجارية مما يكفل العدالة والمساواة.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العقود التجارية وأنواعها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14976648"/>
              </p:ext>
            </p:extLst>
          </p:nvPr>
        </p:nvGraphicFramePr>
        <p:xfrm>
          <a:off x="1718491" y="46494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صياغه عقد | صيغة و نموذج عقد ايجار شقة. 2020-03-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69" y="1389112"/>
            <a:ext cx="2974122" cy="199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صياغة عقود (@qanooni1) | Twit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725" y="1958571"/>
            <a:ext cx="3203303" cy="166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العقود التجارية وأنواعها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5978395"/>
              </p:ext>
            </p:extLst>
          </p:nvPr>
        </p:nvGraphicFramePr>
        <p:xfrm>
          <a:off x="1194873" y="681029"/>
          <a:ext cx="93400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927278" y="1184857"/>
            <a:ext cx="4417453" cy="69545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تلاقي إرادتين أو أكثر وتوافقهما بقصد إنشاء علاقات قانونية ملزمة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2069" y="3642575"/>
            <a:ext cx="4015081" cy="695459"/>
          </a:xfrm>
          <a:prstGeom prst="roundRect">
            <a:avLst/>
          </a:prstGeom>
          <a:solidFill>
            <a:srgbClr val="00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 يكتب العقد بصيغة معينة وبشكل قانوني يرضى عنه الاطراف المتعاقدة ويقبلة القانون.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25931" y="3758485"/>
            <a:ext cx="4600457" cy="695459"/>
          </a:xfrm>
          <a:prstGeom prst="roundRect">
            <a:avLst/>
          </a:prstGeom>
          <a:solidFill>
            <a:srgbClr val="00FF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إنشاء الالتزامات على أطراف العقد وهذه الالتزامات هي </a:t>
            </a:r>
            <a:r>
              <a:rPr lang="ar-AE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ثر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للعقد مثل التزام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طراف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بعدم </a:t>
            </a:r>
            <a:r>
              <a:rPr lang="ar-AE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فشاء ال</a:t>
            </a:r>
            <a:r>
              <a:rPr lang="ar-AE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سرار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54558" y="5623601"/>
            <a:ext cx="4417453" cy="695459"/>
          </a:xfrm>
          <a:prstGeom prst="roundRect">
            <a:avLst/>
          </a:prstGeom>
          <a:solidFill>
            <a:srgbClr val="00FFCC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الغرض أو المصلحة من جراء إنشاء العقد.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2" name="Rounded Rectangular Callout 1"/>
          <p:cNvSpPr/>
          <p:nvPr/>
        </p:nvSpPr>
        <p:spPr>
          <a:xfrm>
            <a:off x="9298706" y="1184857"/>
            <a:ext cx="1685383" cy="745066"/>
          </a:xfrm>
          <a:prstGeom prst="wedgeRoundRectCallout">
            <a:avLst>
              <a:gd name="adj1" fmla="val -85392"/>
              <a:gd name="adj2" fmla="val 10492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أركان العقد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العقود التجارية وأنواعها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9" grpId="0" animBg="1"/>
      <p:bldP spid="10" grpId="0" animBg="1"/>
      <p:bldP spid="1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9013371" y="701378"/>
            <a:ext cx="2538549" cy="1097004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نواع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العقود التجارية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52011698"/>
              </p:ext>
            </p:extLst>
          </p:nvPr>
        </p:nvGraphicFramePr>
        <p:xfrm>
          <a:off x="259419" y="600891"/>
          <a:ext cx="8218376" cy="546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loud Callout 6"/>
          <p:cNvSpPr/>
          <p:nvPr/>
        </p:nvSpPr>
        <p:spPr>
          <a:xfrm>
            <a:off x="8908869" y="2356833"/>
            <a:ext cx="2382591" cy="3206839"/>
          </a:xfrm>
          <a:prstGeom prst="cloudCallout">
            <a:avLst>
              <a:gd name="adj1" fmla="val -61914"/>
              <a:gd name="adj2" fmla="val 4322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سوف نكتفي بدراسة عقد البيع والنقل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العقود التجارية وأنواعها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8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244" t="15801" r="22713" b="15981"/>
          <a:stretch/>
        </p:blipFill>
        <p:spPr>
          <a:xfrm>
            <a:off x="334852" y="627017"/>
            <a:ext cx="9955369" cy="56692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10290221" y="1320324"/>
            <a:ext cx="1685383" cy="745066"/>
          </a:xfrm>
          <a:prstGeom prst="wedgeRoundRectCallout">
            <a:avLst>
              <a:gd name="adj1" fmla="val -85392"/>
              <a:gd name="adj2" fmla="val 10492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عقد البيع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العقود التجارية وأنواعها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8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 (2)</Template>
  <TotalTime>733</TotalTime>
  <Words>739</Words>
  <Application>Microsoft Office PowerPoint</Application>
  <PresentationFormat>Widescreen</PresentationFormat>
  <Paragraphs>141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Sakkal Majalla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نشاط 2</vt:lpstr>
      <vt:lpstr>إجابة نشاط 2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Mahdi Salah Ali Hassan</cp:lastModifiedBy>
  <cp:revision>120</cp:revision>
  <dcterms:created xsi:type="dcterms:W3CDTF">2020-03-09T08:29:54Z</dcterms:created>
  <dcterms:modified xsi:type="dcterms:W3CDTF">2020-08-16T07:38:55Z</dcterms:modified>
</cp:coreProperties>
</file>