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0" r:id="rId4"/>
    <p:sldId id="263" r:id="rId5"/>
    <p:sldId id="265" r:id="rId6"/>
    <p:sldId id="267" r:id="rId7"/>
    <p:sldId id="318" r:id="rId8"/>
    <p:sldId id="296" r:id="rId9"/>
    <p:sldId id="316" r:id="rId10"/>
    <p:sldId id="304" r:id="rId11"/>
    <p:sldId id="317" r:id="rId12"/>
    <p:sldId id="306" r:id="rId13"/>
    <p:sldId id="289" r:id="rId14"/>
    <p:sldId id="301" r:id="rId15"/>
    <p:sldId id="275" r:id="rId16"/>
    <p:sldId id="276" r:id="rId17"/>
    <p:sldId id="293" r:id="rId18"/>
    <p:sldId id="294" r:id="rId19"/>
    <p:sldId id="279" r:id="rId20"/>
    <p:sldId id="288" r:id="rId21"/>
    <p:sldId id="309" r:id="rId22"/>
    <p:sldId id="308" r:id="rId23"/>
    <p:sldId id="310" r:id="rId24"/>
    <p:sldId id="311" r:id="rId25"/>
    <p:sldId id="312" r:id="rId26"/>
    <p:sldId id="313" r:id="rId27"/>
    <p:sldId id="31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3F5378"/>
    <a:srgbClr val="92A8C8"/>
    <a:srgbClr val="FF9800"/>
    <a:srgbClr val="5577A9"/>
    <a:srgbClr val="C7D3E6"/>
    <a:srgbClr val="77D3E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0D269AFF-AE38-4DF7-B48A-0FF4DE794CC7}"/>
    <pc:docChg chg="undo redo custSel addSld delSld modSld sldOrd">
      <pc:chgData name="Majeda Al Hermi" userId="ebe551ee1b006974" providerId="LiveId" clId="{0D269AFF-AE38-4DF7-B48A-0FF4DE794CC7}" dt="2020-07-02T06:15:08.729" v="1242"/>
      <pc:docMkLst>
        <pc:docMk/>
      </pc:docMkLst>
      <pc:sldChg chg="addSp delSp modSp mod">
        <pc:chgData name="Majeda Al Hermi" userId="ebe551ee1b006974" providerId="LiveId" clId="{0D269AFF-AE38-4DF7-B48A-0FF4DE794CC7}" dt="2020-06-10T12:25:42.234" v="135"/>
        <pc:sldMkLst>
          <pc:docMk/>
          <pc:sldMk cId="3255457237" sldId="256"/>
        </pc:sldMkLst>
        <pc:spChg chg="del">
          <ac:chgData name="Majeda Al Hermi" userId="ebe551ee1b006974" providerId="LiveId" clId="{0D269AFF-AE38-4DF7-B48A-0FF4DE794CC7}" dt="2020-06-10T12:25:25.941" v="133" actId="21"/>
          <ac:spMkLst>
            <pc:docMk/>
            <pc:sldMk cId="3255457237" sldId="256"/>
            <ac:spMk id="3" creationId="{00000000-0000-0000-0000-000000000000}"/>
          </ac:spMkLst>
        </pc:spChg>
        <pc:spChg chg="add del mod">
          <ac:chgData name="Majeda Al Hermi" userId="ebe551ee1b006974" providerId="LiveId" clId="{0D269AFF-AE38-4DF7-B48A-0FF4DE794CC7}" dt="2020-06-10T12:25:40.437" v="134" actId="478"/>
          <ac:spMkLst>
            <pc:docMk/>
            <pc:sldMk cId="3255457237" sldId="256"/>
            <ac:spMk id="4" creationId="{56176E88-5FFE-4106-8D0A-C730DA6C45CD}"/>
          </ac:spMkLst>
        </pc:spChg>
        <pc:spChg chg="add mod">
          <ac:chgData name="Majeda Al Hermi" userId="ebe551ee1b006974" providerId="LiveId" clId="{0D269AFF-AE38-4DF7-B48A-0FF4DE794CC7}" dt="2020-06-10T12:25:42.234" v="135"/>
          <ac:spMkLst>
            <pc:docMk/>
            <pc:sldMk cId="3255457237" sldId="256"/>
            <ac:spMk id="7" creationId="{0F1C8F25-A8F5-4F46-9DFA-34A957485105}"/>
          </ac:spMkLst>
        </pc:spChg>
        <pc:spChg chg="add mod">
          <ac:chgData name="Majeda Al Hermi" userId="ebe551ee1b006974" providerId="LiveId" clId="{0D269AFF-AE38-4DF7-B48A-0FF4DE794CC7}" dt="2020-06-10T12:25:42.234" v="135"/>
          <ac:spMkLst>
            <pc:docMk/>
            <pc:sldMk cId="3255457237" sldId="256"/>
            <ac:spMk id="8" creationId="{327EA754-F037-472E-BF92-A8FCD7F4EBBF}"/>
          </ac:spMkLst>
        </pc:spChg>
        <pc:spChg chg="add mod">
          <ac:chgData name="Majeda Al Hermi" userId="ebe551ee1b006974" providerId="LiveId" clId="{0D269AFF-AE38-4DF7-B48A-0FF4DE794CC7}" dt="2020-06-10T12:25:42.234" v="135"/>
          <ac:spMkLst>
            <pc:docMk/>
            <pc:sldMk cId="3255457237" sldId="256"/>
            <ac:spMk id="9" creationId="{FC9CF877-5D30-4A33-8306-49ADDDD307B4}"/>
          </ac:spMkLst>
        </pc:spChg>
      </pc:sldChg>
      <pc:sldChg chg="modSp mod">
        <pc:chgData name="Majeda Al Hermi" userId="ebe551ee1b006974" providerId="LiveId" clId="{0D269AFF-AE38-4DF7-B48A-0FF4DE794CC7}" dt="2020-06-09T14:08:43.933" v="24" actId="1076"/>
        <pc:sldMkLst>
          <pc:docMk/>
          <pc:sldMk cId="2763317508" sldId="258"/>
        </pc:sldMkLst>
        <pc:spChg chg="mod">
          <ac:chgData name="Majeda Al Hermi" userId="ebe551ee1b006974" providerId="LiveId" clId="{0D269AFF-AE38-4DF7-B48A-0FF4DE794CC7}" dt="2020-06-09T14:08:22.047" v="0" actId="20577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08:43.933" v="24" actId="1076"/>
          <ac:spMkLst>
            <pc:docMk/>
            <pc:sldMk cId="2763317508" sldId="258"/>
            <ac:spMk id="8" creationId="{00000000-0000-0000-0000-000000000000}"/>
          </ac:spMkLst>
        </pc:spChg>
      </pc:sldChg>
      <pc:sldChg chg="addSp modSp mod">
        <pc:chgData name="Majeda Al Hermi" userId="ebe551ee1b006974" providerId="LiveId" clId="{0D269AFF-AE38-4DF7-B48A-0FF4DE794CC7}" dt="2020-07-01T15:55:23.517" v="1079" actId="404"/>
        <pc:sldMkLst>
          <pc:docMk/>
          <pc:sldMk cId="3590452718" sldId="260"/>
        </pc:sldMkLst>
        <pc:spChg chg="mod">
          <ac:chgData name="Majeda Al Hermi" userId="ebe551ee1b006974" providerId="LiveId" clId="{0D269AFF-AE38-4DF7-B48A-0FF4DE794CC7}" dt="2020-06-09T14:09:27.454" v="63" actId="1076"/>
          <ac:spMkLst>
            <pc:docMk/>
            <pc:sldMk cId="3590452718" sldId="260"/>
            <ac:spMk id="7" creationId="{279A38AC-65AE-4B6F-A1B0-AD0B5116166B}"/>
          </ac:spMkLst>
        </pc:spChg>
        <pc:spChg chg="mod">
          <ac:chgData name="Majeda Al Hermi" userId="ebe551ee1b006974" providerId="LiveId" clId="{0D269AFF-AE38-4DF7-B48A-0FF4DE794CC7}" dt="2020-07-01T15:55:23.517" v="1079" actId="404"/>
          <ac:spMkLst>
            <pc:docMk/>
            <pc:sldMk cId="3590452718" sldId="260"/>
            <ac:spMk id="8" creationId="{6CE6E763-DF88-4316-B12D-F9A5C2913CBA}"/>
          </ac:spMkLst>
        </pc:spChg>
        <pc:spChg chg="mod">
          <ac:chgData name="Majeda Al Hermi" userId="ebe551ee1b006974" providerId="LiveId" clId="{0D269AFF-AE38-4DF7-B48A-0FF4DE794CC7}" dt="2020-06-09T14:08:49.135" v="25" actId="20577"/>
          <ac:spMkLst>
            <pc:docMk/>
            <pc:sldMk cId="3590452718" sldId="260"/>
            <ac:spMk id="9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6-10T12:27:00.337" v="145" actId="20577"/>
          <ac:spMkLst>
            <pc:docMk/>
            <pc:sldMk cId="3590452718" sldId="260"/>
            <ac:spMk id="13" creationId="{9C306FBA-94BD-4F09-B8A0-CA3CBB78E689}"/>
          </ac:spMkLst>
        </pc:spChg>
        <pc:picChg chg="add mod ord">
          <ac:chgData name="Majeda Al Hermi" userId="ebe551ee1b006974" providerId="LiveId" clId="{0D269AFF-AE38-4DF7-B48A-0FF4DE794CC7}" dt="2020-06-10T12:26:25.552" v="139" actId="167"/>
          <ac:picMkLst>
            <pc:docMk/>
            <pc:sldMk cId="3590452718" sldId="260"/>
            <ac:picMk id="10" creationId="{650B1017-E721-4140-ADD4-01A4B0069B03}"/>
          </ac:picMkLst>
        </pc:picChg>
        <pc:picChg chg="add mod ord">
          <ac:chgData name="Majeda Al Hermi" userId="ebe551ee1b006974" providerId="LiveId" clId="{0D269AFF-AE38-4DF7-B48A-0FF4DE794CC7}" dt="2020-06-10T12:26:20.865" v="138" actId="167"/>
          <ac:picMkLst>
            <pc:docMk/>
            <pc:sldMk cId="3590452718" sldId="260"/>
            <ac:picMk id="11" creationId="{EEF7185A-D4F0-44D3-A607-0E744577D866}"/>
          </ac:picMkLst>
        </pc:picChg>
        <pc:picChg chg="add mod">
          <ac:chgData name="Majeda Al Hermi" userId="ebe551ee1b006974" providerId="LiveId" clId="{0D269AFF-AE38-4DF7-B48A-0FF4DE794CC7}" dt="2020-06-10T12:26:37.486" v="140"/>
          <ac:picMkLst>
            <pc:docMk/>
            <pc:sldMk cId="3590452718" sldId="260"/>
            <ac:picMk id="12" creationId="{17C0DAF2-CE30-4B7C-9CBE-A6648AF7FD6F}"/>
          </ac:picMkLst>
        </pc:picChg>
      </pc:sldChg>
      <pc:sldChg chg="addSp delSp modSp mod">
        <pc:chgData name="Majeda Al Hermi" userId="ebe551ee1b006974" providerId="LiveId" clId="{0D269AFF-AE38-4DF7-B48A-0FF4DE794CC7}" dt="2020-07-01T20:17:19.797" v="1234"/>
        <pc:sldMkLst>
          <pc:docMk/>
          <pc:sldMk cId="2238683589" sldId="263"/>
        </pc:sldMkLst>
        <pc:spChg chg="del mod">
          <ac:chgData name="Majeda Al Hermi" userId="ebe551ee1b006974" providerId="LiveId" clId="{0D269AFF-AE38-4DF7-B48A-0FF4DE794CC7}" dt="2020-07-01T15:57:07.683" v="1145" actId="478"/>
          <ac:spMkLst>
            <pc:docMk/>
            <pc:sldMk cId="2238683589" sldId="263"/>
            <ac:spMk id="6" creationId="{00000000-0000-0000-0000-000000000000}"/>
          </ac:spMkLst>
        </pc:spChg>
        <pc:spChg chg="del mod">
          <ac:chgData name="Majeda Al Hermi" userId="ebe551ee1b006974" providerId="LiveId" clId="{0D269AFF-AE38-4DF7-B48A-0FF4DE794CC7}" dt="2020-07-01T15:57:07.683" v="1145" actId="478"/>
          <ac:spMkLst>
            <pc:docMk/>
            <pc:sldMk cId="2238683589" sldId="263"/>
            <ac:spMk id="12" creationId="{00000000-0000-0000-0000-000000000000}"/>
          </ac:spMkLst>
        </pc:spChg>
        <pc:spChg chg="del mod">
          <ac:chgData name="Majeda Al Hermi" userId="ebe551ee1b006974" providerId="LiveId" clId="{0D269AFF-AE38-4DF7-B48A-0FF4DE794CC7}" dt="2020-07-01T15:57:07.683" v="1145" actId="478"/>
          <ac:spMkLst>
            <pc:docMk/>
            <pc:sldMk cId="2238683589" sldId="263"/>
            <ac:spMk id="13" creationId="{00000000-0000-0000-0000-000000000000}"/>
          </ac:spMkLst>
        </pc:spChg>
        <pc:spChg chg="del mod">
          <ac:chgData name="Majeda Al Hermi" userId="ebe551ee1b006974" providerId="LiveId" clId="{0D269AFF-AE38-4DF7-B48A-0FF4DE794CC7}" dt="2020-07-01T15:57:07.683" v="1145" actId="478"/>
          <ac:spMkLst>
            <pc:docMk/>
            <pc:sldMk cId="2238683589" sldId="263"/>
            <ac:spMk id="17" creationId="{00000000-0000-0000-0000-000000000000}"/>
          </ac:spMkLst>
        </pc:spChg>
        <pc:spChg chg="del">
          <ac:chgData name="Majeda Al Hermi" userId="ebe551ee1b006974" providerId="LiveId" clId="{0D269AFF-AE38-4DF7-B48A-0FF4DE794CC7}" dt="2020-07-01T13:45:00.579" v="760" actId="478"/>
          <ac:spMkLst>
            <pc:docMk/>
            <pc:sldMk cId="2238683589" sldId="263"/>
            <ac:spMk id="18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20:17:19.797" v="1234"/>
          <ac:spMkLst>
            <pc:docMk/>
            <pc:sldMk cId="2238683589" sldId="263"/>
            <ac:spMk id="19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09:58.281" v="119" actId="6549"/>
          <ac:spMkLst>
            <pc:docMk/>
            <pc:sldMk cId="2238683589" sldId="263"/>
            <ac:spMk id="21" creationId="{7CE2C9ED-995E-4261-8334-C1D13C41B809}"/>
          </ac:spMkLst>
        </pc:spChg>
        <pc:spChg chg="add mod">
          <ac:chgData name="Majeda Al Hermi" userId="ebe551ee1b006974" providerId="LiveId" clId="{0D269AFF-AE38-4DF7-B48A-0FF4DE794CC7}" dt="2020-07-01T15:58:10.765" v="1163" actId="1036"/>
          <ac:spMkLst>
            <pc:docMk/>
            <pc:sldMk cId="2238683589" sldId="263"/>
            <ac:spMk id="22" creationId="{BFF97E74-A350-44D7-835D-7854571D13BA}"/>
          </ac:spMkLst>
        </pc:spChg>
        <pc:spChg chg="add mod">
          <ac:chgData name="Majeda Al Hermi" userId="ebe551ee1b006974" providerId="LiveId" clId="{0D269AFF-AE38-4DF7-B48A-0FF4DE794CC7}" dt="2020-07-01T15:58:10.765" v="1163" actId="1036"/>
          <ac:spMkLst>
            <pc:docMk/>
            <pc:sldMk cId="2238683589" sldId="263"/>
            <ac:spMk id="23" creationId="{B4A17600-8855-40EF-A341-FAC85F1C1B81}"/>
          </ac:spMkLst>
        </pc:spChg>
        <pc:spChg chg="add mod">
          <ac:chgData name="Majeda Al Hermi" userId="ebe551ee1b006974" providerId="LiveId" clId="{0D269AFF-AE38-4DF7-B48A-0FF4DE794CC7}" dt="2020-07-01T15:58:10.765" v="1163" actId="1036"/>
          <ac:spMkLst>
            <pc:docMk/>
            <pc:sldMk cId="2238683589" sldId="263"/>
            <ac:spMk id="24" creationId="{487443A9-A046-46E5-B628-2B667BBC0664}"/>
          </ac:spMkLst>
        </pc:spChg>
        <pc:spChg chg="add mod">
          <ac:chgData name="Majeda Al Hermi" userId="ebe551ee1b006974" providerId="LiveId" clId="{0D269AFF-AE38-4DF7-B48A-0FF4DE794CC7}" dt="2020-07-01T15:58:10.765" v="1163" actId="1036"/>
          <ac:spMkLst>
            <pc:docMk/>
            <pc:sldMk cId="2238683589" sldId="263"/>
            <ac:spMk id="25" creationId="{71D98BD1-A9EA-4C4C-A010-E81AD08C19C8}"/>
          </ac:spMkLst>
        </pc:spChg>
        <pc:spChg chg="add mod">
          <ac:chgData name="Majeda Al Hermi" userId="ebe551ee1b006974" providerId="LiveId" clId="{0D269AFF-AE38-4DF7-B48A-0FF4DE794CC7}" dt="2020-07-01T15:58:10.765" v="1163" actId="1036"/>
          <ac:spMkLst>
            <pc:docMk/>
            <pc:sldMk cId="2238683589" sldId="263"/>
            <ac:spMk id="26" creationId="{E98E5CEE-EA3C-4CA7-91D4-FFB17AE97F93}"/>
          </ac:spMkLst>
        </pc:spChg>
      </pc:sldChg>
      <pc:sldChg chg="addSp delSp modSp mod">
        <pc:chgData name="Majeda Al Hermi" userId="ebe551ee1b006974" providerId="LiveId" clId="{0D269AFF-AE38-4DF7-B48A-0FF4DE794CC7}" dt="2020-07-01T16:13:35.405" v="1230" actId="403"/>
        <pc:sldMkLst>
          <pc:docMk/>
          <pc:sldMk cId="2015591451" sldId="265"/>
        </pc:sldMkLst>
        <pc:spChg chg="add del mod">
          <ac:chgData name="Majeda Al Hermi" userId="ebe551ee1b006974" providerId="LiveId" clId="{0D269AFF-AE38-4DF7-B48A-0FF4DE794CC7}" dt="2020-07-01T16:12:16.680" v="1217" actId="478"/>
          <ac:spMkLst>
            <pc:docMk/>
            <pc:sldMk cId="2015591451" sldId="265"/>
            <ac:spMk id="2" creationId="{6F3E5E14-FD17-4587-94FA-1F80A07425F3}"/>
          </ac:spMkLst>
        </pc:spChg>
        <pc:spChg chg="mod">
          <ac:chgData name="Majeda Al Hermi" userId="ebe551ee1b006974" providerId="LiveId" clId="{0D269AFF-AE38-4DF7-B48A-0FF4DE794CC7}" dt="2020-06-09T14:10:04.654" v="120"/>
          <ac:spMkLst>
            <pc:docMk/>
            <pc:sldMk cId="2015591451" sldId="265"/>
            <ac:spMk id="12" creationId="{8FF2F465-97B3-45FF-AA0F-2B6A2856D8D3}"/>
          </ac:spMkLst>
        </pc:spChg>
        <pc:spChg chg="add mod">
          <ac:chgData name="Majeda Al Hermi" userId="ebe551ee1b006974" providerId="LiveId" clId="{0D269AFF-AE38-4DF7-B48A-0FF4DE794CC7}" dt="2020-07-01T16:00:49.180" v="1207" actId="207"/>
          <ac:spMkLst>
            <pc:docMk/>
            <pc:sldMk cId="2015591451" sldId="265"/>
            <ac:spMk id="13" creationId="{CD42688A-E445-4B8A-9979-544001A48508}"/>
          </ac:spMkLst>
        </pc:spChg>
        <pc:spChg chg="add del mod">
          <ac:chgData name="Majeda Al Hermi" userId="ebe551ee1b006974" providerId="LiveId" clId="{0D269AFF-AE38-4DF7-B48A-0FF4DE794CC7}" dt="2020-07-01T13:52:43.262" v="864" actId="478"/>
          <ac:spMkLst>
            <pc:docMk/>
            <pc:sldMk cId="2015591451" sldId="265"/>
            <ac:spMk id="15" creationId="{9F7E0515-BDB4-4B16-8C52-E7BD9E0E2B1D}"/>
          </ac:spMkLst>
        </pc:spChg>
        <pc:spChg chg="add mod">
          <ac:chgData name="Majeda Al Hermi" userId="ebe551ee1b006974" providerId="LiveId" clId="{0D269AFF-AE38-4DF7-B48A-0FF4DE794CC7}" dt="2020-07-01T15:58:19.772" v="1165"/>
          <ac:spMkLst>
            <pc:docMk/>
            <pc:sldMk cId="2015591451" sldId="265"/>
            <ac:spMk id="15" creationId="{F021FA73-A862-4F07-BAAB-5486210BFC5D}"/>
          </ac:spMkLst>
        </pc:spChg>
        <pc:spChg chg="mod">
          <ac:chgData name="Majeda Al Hermi" userId="ebe551ee1b006974" providerId="LiveId" clId="{0D269AFF-AE38-4DF7-B48A-0FF4DE794CC7}" dt="2020-07-01T12:45:00.083" v="178" actId="5793"/>
          <ac:spMkLst>
            <pc:docMk/>
            <pc:sldMk cId="2015591451" sldId="265"/>
            <ac:spMk id="16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8:19.772" v="1165"/>
          <ac:spMkLst>
            <pc:docMk/>
            <pc:sldMk cId="2015591451" sldId="265"/>
            <ac:spMk id="17" creationId="{AF004E78-6BB8-41CE-AC4D-D53CD470EE20}"/>
          </ac:spMkLst>
        </pc:spChg>
        <pc:spChg chg="add del mod">
          <ac:chgData name="Majeda Al Hermi" userId="ebe551ee1b006974" providerId="LiveId" clId="{0D269AFF-AE38-4DF7-B48A-0FF4DE794CC7}" dt="2020-07-01T13:52:43.262" v="864" actId="478"/>
          <ac:spMkLst>
            <pc:docMk/>
            <pc:sldMk cId="2015591451" sldId="265"/>
            <ac:spMk id="17" creationId="{F3E8CC63-E411-4FAE-BD33-CC437B420596}"/>
          </ac:spMkLst>
        </pc:spChg>
        <pc:spChg chg="add mod">
          <ac:chgData name="Majeda Al Hermi" userId="ebe551ee1b006974" providerId="LiveId" clId="{0D269AFF-AE38-4DF7-B48A-0FF4DE794CC7}" dt="2020-07-01T15:58:19.772" v="1165"/>
          <ac:spMkLst>
            <pc:docMk/>
            <pc:sldMk cId="2015591451" sldId="265"/>
            <ac:spMk id="18" creationId="{02200969-302E-478E-9BF6-51618E125267}"/>
          </ac:spMkLst>
        </pc:spChg>
        <pc:spChg chg="add del mod">
          <ac:chgData name="Majeda Al Hermi" userId="ebe551ee1b006974" providerId="LiveId" clId="{0D269AFF-AE38-4DF7-B48A-0FF4DE794CC7}" dt="2020-07-01T13:52:43.262" v="864" actId="478"/>
          <ac:spMkLst>
            <pc:docMk/>
            <pc:sldMk cId="2015591451" sldId="265"/>
            <ac:spMk id="18" creationId="{A4C93C22-D1AB-4902-B944-5F05E477F29A}"/>
          </ac:spMkLst>
        </pc:spChg>
        <pc:spChg chg="del">
          <ac:chgData name="Majeda Al Hermi" userId="ebe551ee1b006974" providerId="LiveId" clId="{0D269AFF-AE38-4DF7-B48A-0FF4DE794CC7}" dt="2020-07-01T13:45:11.078" v="780" actId="478"/>
          <ac:spMkLst>
            <pc:docMk/>
            <pc:sldMk cId="2015591451" sldId="265"/>
            <ac:spMk id="19" creationId="{6D3B0D04-48BA-48C0-A69D-0998E1404018}"/>
          </ac:spMkLst>
        </pc:spChg>
        <pc:spChg chg="add mod">
          <ac:chgData name="Majeda Al Hermi" userId="ebe551ee1b006974" providerId="LiveId" clId="{0D269AFF-AE38-4DF7-B48A-0FF4DE794CC7}" dt="2020-07-01T15:58:19.772" v="1165"/>
          <ac:spMkLst>
            <pc:docMk/>
            <pc:sldMk cId="2015591451" sldId="265"/>
            <ac:spMk id="19" creationId="{CC958689-CF5E-49A8-86D2-94D02FBE93F0}"/>
          </ac:spMkLst>
        </pc:spChg>
        <pc:spChg chg="add mod">
          <ac:chgData name="Majeda Al Hermi" userId="ebe551ee1b006974" providerId="LiveId" clId="{0D269AFF-AE38-4DF7-B48A-0FF4DE794CC7}" dt="2020-07-01T16:13:35.405" v="1230" actId="403"/>
          <ac:spMkLst>
            <pc:docMk/>
            <pc:sldMk cId="2015591451" sldId="265"/>
            <ac:spMk id="20" creationId="{204294B1-0387-4D67-B344-20503CE75A7B}"/>
          </ac:spMkLst>
        </pc:spChg>
        <pc:spChg chg="del">
          <ac:chgData name="Majeda Al Hermi" userId="ebe551ee1b006974" providerId="LiveId" clId="{0D269AFF-AE38-4DF7-B48A-0FF4DE794CC7}" dt="2020-07-01T13:45:11.078" v="780" actId="478"/>
          <ac:spMkLst>
            <pc:docMk/>
            <pc:sldMk cId="2015591451" sldId="265"/>
            <ac:spMk id="20" creationId="{2E38D585-31A3-4E9E-8A79-1CE133B34BBA}"/>
          </ac:spMkLst>
        </pc:spChg>
        <pc:spChg chg="del">
          <ac:chgData name="Majeda Al Hermi" userId="ebe551ee1b006974" providerId="LiveId" clId="{0D269AFF-AE38-4DF7-B48A-0FF4DE794CC7}" dt="2020-07-01T13:45:11.078" v="780" actId="478"/>
          <ac:spMkLst>
            <pc:docMk/>
            <pc:sldMk cId="2015591451" sldId="265"/>
            <ac:spMk id="21" creationId="{ABF14190-C71E-4B50-9A9A-DE95CF39C9B3}"/>
          </ac:spMkLst>
        </pc:spChg>
        <pc:spChg chg="del">
          <ac:chgData name="Majeda Al Hermi" userId="ebe551ee1b006974" providerId="LiveId" clId="{0D269AFF-AE38-4DF7-B48A-0FF4DE794CC7}" dt="2020-07-01T13:45:11.078" v="780" actId="478"/>
          <ac:spMkLst>
            <pc:docMk/>
            <pc:sldMk cId="2015591451" sldId="265"/>
            <ac:spMk id="22" creationId="{132651AB-7522-4339-8570-A825C76109E2}"/>
          </ac:spMkLst>
        </pc:spChg>
        <pc:spChg chg="del">
          <ac:chgData name="Majeda Al Hermi" userId="ebe551ee1b006974" providerId="LiveId" clId="{0D269AFF-AE38-4DF7-B48A-0FF4DE794CC7}" dt="2020-07-01T13:45:11.078" v="780" actId="478"/>
          <ac:spMkLst>
            <pc:docMk/>
            <pc:sldMk cId="2015591451" sldId="265"/>
            <ac:spMk id="23" creationId="{5BA468CF-9C16-4E1C-84C2-C363A680417B}"/>
          </ac:spMkLst>
        </pc:spChg>
        <pc:spChg chg="add del mod">
          <ac:chgData name="Majeda Al Hermi" userId="ebe551ee1b006974" providerId="LiveId" clId="{0D269AFF-AE38-4DF7-B48A-0FF4DE794CC7}" dt="2020-07-01T13:52:43.262" v="864" actId="478"/>
          <ac:spMkLst>
            <pc:docMk/>
            <pc:sldMk cId="2015591451" sldId="265"/>
            <ac:spMk id="24" creationId="{F98932A1-D58A-4F37-A2AD-87EC5B46E21A}"/>
          </ac:spMkLst>
        </pc:spChg>
        <pc:spChg chg="add del mod">
          <ac:chgData name="Majeda Al Hermi" userId="ebe551ee1b006974" providerId="LiveId" clId="{0D269AFF-AE38-4DF7-B48A-0FF4DE794CC7}" dt="2020-07-01T15:58:18.546" v="1164" actId="478"/>
          <ac:spMkLst>
            <pc:docMk/>
            <pc:sldMk cId="2015591451" sldId="265"/>
            <ac:spMk id="25" creationId="{D09A2063-FAD7-4CBB-A651-D11CA0DCBD28}"/>
          </ac:spMkLst>
        </pc:spChg>
        <pc:spChg chg="add del mod">
          <ac:chgData name="Majeda Al Hermi" userId="ebe551ee1b006974" providerId="LiveId" clId="{0D269AFF-AE38-4DF7-B48A-0FF4DE794CC7}" dt="2020-07-01T15:58:18.546" v="1164" actId="478"/>
          <ac:spMkLst>
            <pc:docMk/>
            <pc:sldMk cId="2015591451" sldId="265"/>
            <ac:spMk id="26" creationId="{7DDD0B18-E6A4-49B3-84A1-9F9E59E4DFD5}"/>
          </ac:spMkLst>
        </pc:spChg>
        <pc:spChg chg="add del mod">
          <ac:chgData name="Majeda Al Hermi" userId="ebe551ee1b006974" providerId="LiveId" clId="{0D269AFF-AE38-4DF7-B48A-0FF4DE794CC7}" dt="2020-07-01T15:58:18.546" v="1164" actId="478"/>
          <ac:spMkLst>
            <pc:docMk/>
            <pc:sldMk cId="2015591451" sldId="265"/>
            <ac:spMk id="27" creationId="{3DAC31A2-D083-48B1-B5B1-309323956203}"/>
          </ac:spMkLst>
        </pc:spChg>
        <pc:spChg chg="add del mod">
          <ac:chgData name="Majeda Al Hermi" userId="ebe551ee1b006974" providerId="LiveId" clId="{0D269AFF-AE38-4DF7-B48A-0FF4DE794CC7}" dt="2020-07-01T15:58:18.546" v="1164" actId="478"/>
          <ac:spMkLst>
            <pc:docMk/>
            <pc:sldMk cId="2015591451" sldId="265"/>
            <ac:spMk id="28" creationId="{8CA8CC1A-53CD-439E-BD45-6AD554A0F20A}"/>
          </ac:spMkLst>
        </pc:spChg>
        <pc:picChg chg="del">
          <ac:chgData name="Majeda Al Hermi" userId="ebe551ee1b006974" providerId="LiveId" clId="{0D269AFF-AE38-4DF7-B48A-0FF4DE794CC7}" dt="2020-06-16T19:58:31.852" v="146" actId="21"/>
          <ac:picMkLst>
            <pc:docMk/>
            <pc:sldMk cId="2015591451" sldId="265"/>
            <ac:picMk id="3" creationId="{35FE341B-E4B4-4ABE-8BE5-A322D583206C}"/>
          </ac:picMkLst>
        </pc:picChg>
        <pc:picChg chg="add mod">
          <ac:chgData name="Majeda Al Hermi" userId="ebe551ee1b006974" providerId="LiveId" clId="{0D269AFF-AE38-4DF7-B48A-0FF4DE794CC7}" dt="2020-07-01T16:12:52.117" v="1225" actId="1076"/>
          <ac:picMkLst>
            <pc:docMk/>
            <pc:sldMk cId="2015591451" sldId="265"/>
            <ac:picMk id="4" creationId="{B6F9DF22-A24F-4694-9E2A-7E3CF434DB53}"/>
          </ac:picMkLst>
        </pc:picChg>
        <pc:picChg chg="add del mod">
          <ac:chgData name="Majeda Al Hermi" userId="ebe551ee1b006974" providerId="LiveId" clId="{0D269AFF-AE38-4DF7-B48A-0FF4DE794CC7}" dt="2020-07-01T16:12:16.680" v="1217" actId="478"/>
          <ac:picMkLst>
            <pc:docMk/>
            <pc:sldMk cId="2015591451" sldId="265"/>
            <ac:picMk id="1026" creationId="{893CEF45-DAD8-4368-8037-81099D57BBB4}"/>
          </ac:picMkLst>
        </pc:picChg>
      </pc:sldChg>
      <pc:sldChg chg="addSp delSp modSp mod">
        <pc:chgData name="Majeda Al Hermi" userId="ebe551ee1b006974" providerId="LiveId" clId="{0D269AFF-AE38-4DF7-B48A-0FF4DE794CC7}" dt="2020-07-01T16:00:53.653" v="1208" actId="207"/>
        <pc:sldMkLst>
          <pc:docMk/>
          <pc:sldMk cId="1146255274" sldId="267"/>
        </pc:sldMkLst>
        <pc:spChg chg="mod">
          <ac:chgData name="Majeda Al Hermi" userId="ebe551ee1b006974" providerId="LiveId" clId="{0D269AFF-AE38-4DF7-B48A-0FF4DE794CC7}" dt="2020-07-01T13:45:22.209" v="785" actId="403"/>
          <ac:spMkLst>
            <pc:docMk/>
            <pc:sldMk cId="1146255274" sldId="267"/>
            <ac:spMk id="2" creationId="{DE01A0C1-89BF-41C3-8459-BA3530766340}"/>
          </ac:spMkLst>
        </pc:spChg>
        <pc:spChg chg="mod">
          <ac:chgData name="Majeda Al Hermi" userId="ebe551ee1b006974" providerId="LiveId" clId="{0D269AFF-AE38-4DF7-B48A-0FF4DE794CC7}" dt="2020-06-09T14:10:08.138" v="121"/>
          <ac:spMkLst>
            <pc:docMk/>
            <pc:sldMk cId="1146255274" sldId="267"/>
            <ac:spMk id="27" creationId="{853DAABD-B625-4305-A89C-3725072D6038}"/>
          </ac:spMkLst>
        </pc:spChg>
        <pc:spChg chg="add del mod">
          <ac:chgData name="Majeda Al Hermi" userId="ebe551ee1b006974" providerId="LiveId" clId="{0D269AFF-AE38-4DF7-B48A-0FF4DE794CC7}" dt="2020-07-01T13:52:39.213" v="863" actId="478"/>
          <ac:spMkLst>
            <pc:docMk/>
            <pc:sldMk cId="1146255274" sldId="267"/>
            <ac:spMk id="28" creationId="{5BA2366C-B810-4354-8EB2-7B4009C5A318}"/>
          </ac:spMkLst>
        </pc:spChg>
        <pc:spChg chg="add mod">
          <ac:chgData name="Majeda Al Hermi" userId="ebe551ee1b006974" providerId="LiveId" clId="{0D269AFF-AE38-4DF7-B48A-0FF4DE794CC7}" dt="2020-07-01T15:58:25.080" v="1167"/>
          <ac:spMkLst>
            <pc:docMk/>
            <pc:sldMk cId="1146255274" sldId="267"/>
            <ac:spMk id="28" creationId="{7419CA13-FE48-4147-9978-6008200FE769}"/>
          </ac:spMkLst>
        </pc:spChg>
        <pc:spChg chg="mod">
          <ac:chgData name="Majeda Al Hermi" userId="ebe551ee1b006974" providerId="LiveId" clId="{0D269AFF-AE38-4DF7-B48A-0FF4DE794CC7}" dt="2020-07-01T12:48:55.167" v="304" actId="404"/>
          <ac:spMkLst>
            <pc:docMk/>
            <pc:sldMk cId="1146255274" sldId="267"/>
            <ac:spMk id="29" creationId="{00000000-0000-0000-0000-000000000000}"/>
          </ac:spMkLst>
        </pc:spChg>
        <pc:spChg chg="del">
          <ac:chgData name="Majeda Al Hermi" userId="ebe551ee1b006974" providerId="LiveId" clId="{0D269AFF-AE38-4DF7-B48A-0FF4DE794CC7}" dt="2020-07-01T13:45:15.691" v="782" actId="478"/>
          <ac:spMkLst>
            <pc:docMk/>
            <pc:sldMk cId="1146255274" sldId="267"/>
            <ac:spMk id="45" creationId="{68B5E24A-11F8-415D-A840-CB2D21FAE901}"/>
          </ac:spMkLst>
        </pc:spChg>
        <pc:spChg chg="add mod">
          <ac:chgData name="Majeda Al Hermi" userId="ebe551ee1b006974" providerId="LiveId" clId="{0D269AFF-AE38-4DF7-B48A-0FF4DE794CC7}" dt="2020-07-01T16:00:53.653" v="1208" actId="207"/>
          <ac:spMkLst>
            <pc:docMk/>
            <pc:sldMk cId="1146255274" sldId="267"/>
            <ac:spMk id="45" creationId="{9E209CD0-D6D3-4723-BF87-C21BF291E260}"/>
          </ac:spMkLst>
        </pc:spChg>
        <pc:spChg chg="add mod">
          <ac:chgData name="Majeda Al Hermi" userId="ebe551ee1b006974" providerId="LiveId" clId="{0D269AFF-AE38-4DF7-B48A-0FF4DE794CC7}" dt="2020-07-01T15:58:25.080" v="1167"/>
          <ac:spMkLst>
            <pc:docMk/>
            <pc:sldMk cId="1146255274" sldId="267"/>
            <ac:spMk id="46" creationId="{2CE01A90-0F17-4558-BDE7-84B4A52310C4}"/>
          </ac:spMkLst>
        </pc:spChg>
        <pc:spChg chg="del">
          <ac:chgData name="Majeda Al Hermi" userId="ebe551ee1b006974" providerId="LiveId" clId="{0D269AFF-AE38-4DF7-B48A-0FF4DE794CC7}" dt="2020-07-01T13:45:15.691" v="782" actId="478"/>
          <ac:spMkLst>
            <pc:docMk/>
            <pc:sldMk cId="1146255274" sldId="267"/>
            <ac:spMk id="46" creationId="{6738EAAB-5F38-4062-AC11-6DB047D5FC55}"/>
          </ac:spMkLst>
        </pc:spChg>
        <pc:spChg chg="add mod">
          <ac:chgData name="Majeda Al Hermi" userId="ebe551ee1b006974" providerId="LiveId" clId="{0D269AFF-AE38-4DF7-B48A-0FF4DE794CC7}" dt="2020-07-01T15:58:25.080" v="1167"/>
          <ac:spMkLst>
            <pc:docMk/>
            <pc:sldMk cId="1146255274" sldId="267"/>
            <ac:spMk id="47" creationId="{699E64D5-6E6B-482D-B6D6-F93642585052}"/>
          </ac:spMkLst>
        </pc:spChg>
        <pc:spChg chg="del">
          <ac:chgData name="Majeda Al Hermi" userId="ebe551ee1b006974" providerId="LiveId" clId="{0D269AFF-AE38-4DF7-B48A-0FF4DE794CC7}" dt="2020-07-01T13:45:15.691" v="782" actId="478"/>
          <ac:spMkLst>
            <pc:docMk/>
            <pc:sldMk cId="1146255274" sldId="267"/>
            <ac:spMk id="47" creationId="{F9594C06-A694-4E36-9636-6FA4533D2BB6}"/>
          </ac:spMkLst>
        </pc:spChg>
        <pc:spChg chg="add mod">
          <ac:chgData name="Majeda Al Hermi" userId="ebe551ee1b006974" providerId="LiveId" clId="{0D269AFF-AE38-4DF7-B48A-0FF4DE794CC7}" dt="2020-07-01T15:58:25.080" v="1167"/>
          <ac:spMkLst>
            <pc:docMk/>
            <pc:sldMk cId="1146255274" sldId="267"/>
            <ac:spMk id="48" creationId="{40FEAF01-F4DF-4174-81B3-92ED897BA578}"/>
          </ac:spMkLst>
        </pc:spChg>
        <pc:spChg chg="del">
          <ac:chgData name="Majeda Al Hermi" userId="ebe551ee1b006974" providerId="LiveId" clId="{0D269AFF-AE38-4DF7-B48A-0FF4DE794CC7}" dt="2020-07-01T13:45:15.691" v="782" actId="478"/>
          <ac:spMkLst>
            <pc:docMk/>
            <pc:sldMk cId="1146255274" sldId="267"/>
            <ac:spMk id="48" creationId="{D50F0AB1-68EB-442C-AED6-BE8140B76A08}"/>
          </ac:spMkLst>
        </pc:spChg>
        <pc:spChg chg="del">
          <ac:chgData name="Majeda Al Hermi" userId="ebe551ee1b006974" providerId="LiveId" clId="{0D269AFF-AE38-4DF7-B48A-0FF4DE794CC7}" dt="2020-07-01T13:45:15.691" v="782" actId="478"/>
          <ac:spMkLst>
            <pc:docMk/>
            <pc:sldMk cId="1146255274" sldId="267"/>
            <ac:spMk id="49" creationId="{396C825B-6CFD-4408-B3CC-24B1074EEDBF}"/>
          </ac:spMkLst>
        </pc:spChg>
        <pc:spChg chg="mod">
          <ac:chgData name="Majeda Al Hermi" userId="ebe551ee1b006974" providerId="LiveId" clId="{0D269AFF-AE38-4DF7-B48A-0FF4DE794CC7}" dt="2020-07-01T16:00:39.885" v="1206"/>
          <ac:spMkLst>
            <pc:docMk/>
            <pc:sldMk cId="1146255274" sldId="267"/>
            <ac:spMk id="50" creationId="{1BC900C1-6A48-4FE1-8BD6-0F86A1CCCDE6}"/>
          </ac:spMkLst>
        </pc:spChg>
        <pc:spChg chg="add del mod">
          <ac:chgData name="Majeda Al Hermi" userId="ebe551ee1b006974" providerId="LiveId" clId="{0D269AFF-AE38-4DF7-B48A-0FF4DE794CC7}" dt="2020-07-01T13:52:39.213" v="863" actId="478"/>
          <ac:spMkLst>
            <pc:docMk/>
            <pc:sldMk cId="1146255274" sldId="267"/>
            <ac:spMk id="51" creationId="{9A488539-EA37-4858-BD99-A2144EB6B54B}"/>
          </ac:spMkLst>
        </pc:spChg>
        <pc:spChg chg="add del mod">
          <ac:chgData name="Majeda Al Hermi" userId="ebe551ee1b006974" providerId="LiveId" clId="{0D269AFF-AE38-4DF7-B48A-0FF4DE794CC7}" dt="2020-07-01T13:52:39.213" v="863" actId="478"/>
          <ac:spMkLst>
            <pc:docMk/>
            <pc:sldMk cId="1146255274" sldId="267"/>
            <ac:spMk id="52" creationId="{422B05BF-16C7-4C8A-85DF-71B95EC7C237}"/>
          </ac:spMkLst>
        </pc:spChg>
        <pc:spChg chg="add del mod">
          <ac:chgData name="Majeda Al Hermi" userId="ebe551ee1b006974" providerId="LiveId" clId="{0D269AFF-AE38-4DF7-B48A-0FF4DE794CC7}" dt="2020-07-01T13:52:39.213" v="863" actId="478"/>
          <ac:spMkLst>
            <pc:docMk/>
            <pc:sldMk cId="1146255274" sldId="267"/>
            <ac:spMk id="53" creationId="{903E4018-0BCA-45D0-AB1A-D78D74927F0B}"/>
          </ac:spMkLst>
        </pc:spChg>
        <pc:spChg chg="add del mod">
          <ac:chgData name="Majeda Al Hermi" userId="ebe551ee1b006974" providerId="LiveId" clId="{0D269AFF-AE38-4DF7-B48A-0FF4DE794CC7}" dt="2020-07-01T15:58:23.836" v="1166" actId="478"/>
          <ac:spMkLst>
            <pc:docMk/>
            <pc:sldMk cId="1146255274" sldId="267"/>
            <ac:spMk id="54" creationId="{36011733-CFAC-4B84-BC66-CD2630CC1FDF}"/>
          </ac:spMkLst>
        </pc:spChg>
        <pc:spChg chg="add del mod">
          <ac:chgData name="Majeda Al Hermi" userId="ebe551ee1b006974" providerId="LiveId" clId="{0D269AFF-AE38-4DF7-B48A-0FF4DE794CC7}" dt="2020-07-01T15:58:23.836" v="1166" actId="478"/>
          <ac:spMkLst>
            <pc:docMk/>
            <pc:sldMk cId="1146255274" sldId="267"/>
            <ac:spMk id="55" creationId="{4850B2FB-3BD0-4B6C-A13B-489176334EF9}"/>
          </ac:spMkLst>
        </pc:spChg>
        <pc:spChg chg="add del mod">
          <ac:chgData name="Majeda Al Hermi" userId="ebe551ee1b006974" providerId="LiveId" clId="{0D269AFF-AE38-4DF7-B48A-0FF4DE794CC7}" dt="2020-07-01T15:58:23.836" v="1166" actId="478"/>
          <ac:spMkLst>
            <pc:docMk/>
            <pc:sldMk cId="1146255274" sldId="267"/>
            <ac:spMk id="56" creationId="{D224F8BF-D12D-4293-8F09-4F1FB9153942}"/>
          </ac:spMkLst>
        </pc:spChg>
        <pc:spChg chg="add del mod">
          <ac:chgData name="Majeda Al Hermi" userId="ebe551ee1b006974" providerId="LiveId" clId="{0D269AFF-AE38-4DF7-B48A-0FF4DE794CC7}" dt="2020-07-01T15:58:23.836" v="1166" actId="478"/>
          <ac:spMkLst>
            <pc:docMk/>
            <pc:sldMk cId="1146255274" sldId="267"/>
            <ac:spMk id="57" creationId="{FB396CF9-3205-4CD9-B052-03091AF8D0D4}"/>
          </ac:spMkLst>
        </pc:spChg>
      </pc:sldChg>
      <pc:sldChg chg="addSp delSp modSp mod modTransition">
        <pc:chgData name="Majeda Al Hermi" userId="ebe551ee1b006974" providerId="LiveId" clId="{0D269AFF-AE38-4DF7-B48A-0FF4DE794CC7}" dt="2020-07-01T15:59:15.611" v="1184" actId="207"/>
        <pc:sldMkLst>
          <pc:docMk/>
          <pc:sldMk cId="1845843394" sldId="275"/>
        </pc:sldMkLst>
        <pc:spChg chg="add mod">
          <ac:chgData name="Majeda Al Hermi" userId="ebe551ee1b006974" providerId="LiveId" clId="{0D269AFF-AE38-4DF7-B48A-0FF4DE794CC7}" dt="2020-07-01T15:59:10.380" v="1183"/>
          <ac:spMkLst>
            <pc:docMk/>
            <pc:sldMk cId="1845843394" sldId="275"/>
            <ac:spMk id="15" creationId="{070D198E-5BCB-43AD-9587-A14146FBB90C}"/>
          </ac:spMkLst>
        </pc:spChg>
        <pc:spChg chg="del">
          <ac:chgData name="Majeda Al Hermi" userId="ebe551ee1b006974" providerId="LiveId" clId="{0D269AFF-AE38-4DF7-B48A-0FF4DE794CC7}" dt="2020-07-01T13:52:13.357" v="856" actId="478"/>
          <ac:spMkLst>
            <pc:docMk/>
            <pc:sldMk cId="1845843394" sldId="275"/>
            <ac:spMk id="15" creationId="{C38BE937-FB77-42BB-9BE6-9F0DB396BC81}"/>
          </ac:spMkLst>
        </pc:spChg>
        <pc:spChg chg="mod">
          <ac:chgData name="Majeda Al Hermi" userId="ebe551ee1b006974" providerId="LiveId" clId="{0D269AFF-AE38-4DF7-B48A-0FF4DE794CC7}" dt="2020-07-01T13:33:11.869" v="598" actId="113"/>
          <ac:spMkLst>
            <pc:docMk/>
            <pc:sldMk cId="1845843394" sldId="275"/>
            <ac:spMk id="16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10:31.554" v="127"/>
          <ac:spMkLst>
            <pc:docMk/>
            <pc:sldMk cId="1845843394" sldId="275"/>
            <ac:spMk id="17" creationId="{2956484E-9DF7-4BC7-ADDF-B75208BCFE90}"/>
          </ac:spMkLst>
        </pc:spChg>
        <pc:spChg chg="add del mod">
          <ac:chgData name="Majeda Al Hermi" userId="ebe551ee1b006974" providerId="LiveId" clId="{0D269AFF-AE38-4DF7-B48A-0FF4DE794CC7}" dt="2020-07-01T15:59:09.224" v="1182" actId="478"/>
          <ac:spMkLst>
            <pc:docMk/>
            <pc:sldMk cId="1845843394" sldId="275"/>
            <ac:spMk id="18" creationId="{EDE4294B-2BB8-467C-BF8F-C24FD1AC1A2E}"/>
          </ac:spMkLst>
        </pc:spChg>
        <pc:spChg chg="del">
          <ac:chgData name="Majeda Al Hermi" userId="ebe551ee1b006974" providerId="LiveId" clId="{0D269AFF-AE38-4DF7-B48A-0FF4DE794CC7}" dt="2020-07-01T13:52:13.357" v="856" actId="478"/>
          <ac:spMkLst>
            <pc:docMk/>
            <pc:sldMk cId="1845843394" sldId="275"/>
            <ac:spMk id="19" creationId="{073E217A-0F13-4DA0-AB7E-166F73F7A231}"/>
          </ac:spMkLst>
        </pc:spChg>
        <pc:spChg chg="add mod">
          <ac:chgData name="Majeda Al Hermi" userId="ebe551ee1b006974" providerId="LiveId" clId="{0D269AFF-AE38-4DF7-B48A-0FF4DE794CC7}" dt="2020-07-01T15:59:10.380" v="1183"/>
          <ac:spMkLst>
            <pc:docMk/>
            <pc:sldMk cId="1845843394" sldId="275"/>
            <ac:spMk id="19" creationId="{A52DE102-7E46-4924-A8A8-34B4B5BA741F}"/>
          </ac:spMkLst>
        </pc:spChg>
        <pc:spChg chg="del">
          <ac:chgData name="Majeda Al Hermi" userId="ebe551ee1b006974" providerId="LiveId" clId="{0D269AFF-AE38-4DF7-B48A-0FF4DE794CC7}" dt="2020-07-01T13:52:13.357" v="856" actId="478"/>
          <ac:spMkLst>
            <pc:docMk/>
            <pc:sldMk cId="1845843394" sldId="275"/>
            <ac:spMk id="20" creationId="{03225B77-FCBE-4D92-A338-D1A963BCE6DA}"/>
          </ac:spMkLst>
        </pc:spChg>
        <pc:spChg chg="add mod">
          <ac:chgData name="Majeda Al Hermi" userId="ebe551ee1b006974" providerId="LiveId" clId="{0D269AFF-AE38-4DF7-B48A-0FF4DE794CC7}" dt="2020-07-01T15:59:10.380" v="1183"/>
          <ac:spMkLst>
            <pc:docMk/>
            <pc:sldMk cId="1845843394" sldId="275"/>
            <ac:spMk id="20" creationId="{1A7D17CC-E1D8-4D5B-BBCA-9D60FC0D8025}"/>
          </ac:spMkLst>
        </pc:spChg>
        <pc:spChg chg="mod">
          <ac:chgData name="Majeda Al Hermi" userId="ebe551ee1b006974" providerId="LiveId" clId="{0D269AFF-AE38-4DF7-B48A-0FF4DE794CC7}" dt="2020-07-01T13:59:41.560" v="930"/>
          <ac:spMkLst>
            <pc:docMk/>
            <pc:sldMk cId="1845843394" sldId="275"/>
            <ac:spMk id="21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13:59:48.794" v="931"/>
          <ac:spMkLst>
            <pc:docMk/>
            <pc:sldMk cId="1845843394" sldId="275"/>
            <ac:spMk id="22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9:10.380" v="1183"/>
          <ac:spMkLst>
            <pc:docMk/>
            <pc:sldMk cId="1845843394" sldId="275"/>
            <ac:spMk id="23" creationId="{74E9331A-2510-4045-9653-16E90F2C8243}"/>
          </ac:spMkLst>
        </pc:spChg>
        <pc:spChg chg="del">
          <ac:chgData name="Majeda Al Hermi" userId="ebe551ee1b006974" providerId="LiveId" clId="{0D269AFF-AE38-4DF7-B48A-0FF4DE794CC7}" dt="2020-07-01T13:52:13.357" v="856" actId="478"/>
          <ac:spMkLst>
            <pc:docMk/>
            <pc:sldMk cId="1845843394" sldId="275"/>
            <ac:spMk id="23" creationId="{E34DCCFC-37EF-4D6A-9782-6227A1CF9B8B}"/>
          </ac:spMkLst>
        </pc:spChg>
        <pc:spChg chg="add mod">
          <ac:chgData name="Majeda Al Hermi" userId="ebe551ee1b006974" providerId="LiveId" clId="{0D269AFF-AE38-4DF7-B48A-0FF4DE794CC7}" dt="2020-07-01T15:59:15.611" v="1184" actId="207"/>
          <ac:spMkLst>
            <pc:docMk/>
            <pc:sldMk cId="1845843394" sldId="275"/>
            <ac:spMk id="24" creationId="{6DBDB9FD-11E2-43EB-81EF-29D51EA6FA14}"/>
          </ac:spMkLst>
        </pc:spChg>
        <pc:spChg chg="del">
          <ac:chgData name="Majeda Al Hermi" userId="ebe551ee1b006974" providerId="LiveId" clId="{0D269AFF-AE38-4DF7-B48A-0FF4DE794CC7}" dt="2020-07-01T13:52:13.357" v="856" actId="478"/>
          <ac:spMkLst>
            <pc:docMk/>
            <pc:sldMk cId="1845843394" sldId="275"/>
            <ac:spMk id="24" creationId="{D61E6743-8281-4964-BA57-EE738E7E522B}"/>
          </ac:spMkLst>
        </pc:spChg>
        <pc:spChg chg="add del mod">
          <ac:chgData name="Majeda Al Hermi" userId="ebe551ee1b006974" providerId="LiveId" clId="{0D269AFF-AE38-4DF7-B48A-0FF4DE794CC7}" dt="2020-07-01T15:59:09.224" v="1182" actId="478"/>
          <ac:spMkLst>
            <pc:docMk/>
            <pc:sldMk cId="1845843394" sldId="275"/>
            <ac:spMk id="25" creationId="{D706AB44-4E1D-4F0D-A63C-C48D5B75A58C}"/>
          </ac:spMkLst>
        </pc:spChg>
        <pc:spChg chg="add del mod">
          <ac:chgData name="Majeda Al Hermi" userId="ebe551ee1b006974" providerId="LiveId" clId="{0D269AFF-AE38-4DF7-B48A-0FF4DE794CC7}" dt="2020-07-01T15:59:09.224" v="1182" actId="478"/>
          <ac:spMkLst>
            <pc:docMk/>
            <pc:sldMk cId="1845843394" sldId="275"/>
            <ac:spMk id="26" creationId="{533CCBD2-8749-42D1-94E6-409849FEBD89}"/>
          </ac:spMkLst>
        </pc:spChg>
        <pc:spChg chg="add del mod">
          <ac:chgData name="Majeda Al Hermi" userId="ebe551ee1b006974" providerId="LiveId" clId="{0D269AFF-AE38-4DF7-B48A-0FF4DE794CC7}" dt="2020-07-01T15:59:09.224" v="1182" actId="478"/>
          <ac:spMkLst>
            <pc:docMk/>
            <pc:sldMk cId="1845843394" sldId="275"/>
            <ac:spMk id="27" creationId="{10553F28-4260-4E6E-8F5A-DC29C35190B6}"/>
          </ac:spMkLst>
        </pc:spChg>
      </pc:sldChg>
      <pc:sldChg chg="addSp delSp modSp mod modTransition">
        <pc:chgData name="Majeda Al Hermi" userId="ebe551ee1b006974" providerId="LiveId" clId="{0D269AFF-AE38-4DF7-B48A-0FF4DE794CC7}" dt="2020-07-01T15:59:25.372" v="1186"/>
        <pc:sldMkLst>
          <pc:docMk/>
          <pc:sldMk cId="1019743109" sldId="276"/>
        </pc:sldMkLst>
        <pc:spChg chg="add mod">
          <ac:chgData name="Majeda Al Hermi" userId="ebe551ee1b006974" providerId="LiveId" clId="{0D269AFF-AE38-4DF7-B48A-0FF4DE794CC7}" dt="2020-07-01T15:59:25.372" v="1186"/>
          <ac:spMkLst>
            <pc:docMk/>
            <pc:sldMk cId="1019743109" sldId="276"/>
            <ac:spMk id="15" creationId="{4F526865-2692-458B-867A-DE5D70964088}"/>
          </ac:spMkLst>
        </pc:spChg>
        <pc:spChg chg="del">
          <ac:chgData name="Majeda Al Hermi" userId="ebe551ee1b006974" providerId="LiveId" clId="{0D269AFF-AE38-4DF7-B48A-0FF4DE794CC7}" dt="2020-07-01T13:52:10.034" v="855" actId="478"/>
          <ac:spMkLst>
            <pc:docMk/>
            <pc:sldMk cId="1019743109" sldId="276"/>
            <ac:spMk id="15" creationId="{5C544158-0096-45C7-B0AA-9F5D996FFA84}"/>
          </ac:spMkLst>
        </pc:spChg>
        <pc:spChg chg="mod">
          <ac:chgData name="Majeda Al Hermi" userId="ebe551ee1b006974" providerId="LiveId" clId="{0D269AFF-AE38-4DF7-B48A-0FF4DE794CC7}" dt="2020-07-01T13:33:14.676" v="601" actId="108"/>
          <ac:spMkLst>
            <pc:docMk/>
            <pc:sldMk cId="1019743109" sldId="276"/>
            <ac:spMk id="16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10:35.319" v="128"/>
          <ac:spMkLst>
            <pc:docMk/>
            <pc:sldMk cId="1019743109" sldId="276"/>
            <ac:spMk id="17" creationId="{8A7E7AA5-ED44-4CB0-BCD8-52526E35A9AA}"/>
          </ac:spMkLst>
        </pc:spChg>
        <pc:spChg chg="add del mod">
          <ac:chgData name="Majeda Al Hermi" userId="ebe551ee1b006974" providerId="LiveId" clId="{0D269AFF-AE38-4DF7-B48A-0FF4DE794CC7}" dt="2020-07-01T15:59:23.901" v="1185" actId="478"/>
          <ac:spMkLst>
            <pc:docMk/>
            <pc:sldMk cId="1019743109" sldId="276"/>
            <ac:spMk id="18" creationId="{41BAB9A4-52B7-4B01-9200-8B37F2E81C7E}"/>
          </ac:spMkLst>
        </pc:spChg>
        <pc:spChg chg="add mod">
          <ac:chgData name="Majeda Al Hermi" userId="ebe551ee1b006974" providerId="LiveId" clId="{0D269AFF-AE38-4DF7-B48A-0FF4DE794CC7}" dt="2020-07-01T15:59:25.372" v="1186"/>
          <ac:spMkLst>
            <pc:docMk/>
            <pc:sldMk cId="1019743109" sldId="276"/>
            <ac:spMk id="19" creationId="{69642058-957E-48C1-A1DE-7426BB0B5564}"/>
          </ac:spMkLst>
        </pc:spChg>
        <pc:spChg chg="del">
          <ac:chgData name="Majeda Al Hermi" userId="ebe551ee1b006974" providerId="LiveId" clId="{0D269AFF-AE38-4DF7-B48A-0FF4DE794CC7}" dt="2020-07-01T13:52:10.034" v="855" actId="478"/>
          <ac:spMkLst>
            <pc:docMk/>
            <pc:sldMk cId="1019743109" sldId="276"/>
            <ac:spMk id="19" creationId="{9F67D2BF-ABE8-44EC-B29F-01582C448822}"/>
          </ac:spMkLst>
        </pc:spChg>
        <pc:spChg chg="add mod">
          <ac:chgData name="Majeda Al Hermi" userId="ebe551ee1b006974" providerId="LiveId" clId="{0D269AFF-AE38-4DF7-B48A-0FF4DE794CC7}" dt="2020-07-01T15:59:25.372" v="1186"/>
          <ac:spMkLst>
            <pc:docMk/>
            <pc:sldMk cId="1019743109" sldId="276"/>
            <ac:spMk id="20" creationId="{1A727360-638E-4A97-A10C-7614448CCECA}"/>
          </ac:spMkLst>
        </pc:spChg>
        <pc:spChg chg="del">
          <ac:chgData name="Majeda Al Hermi" userId="ebe551ee1b006974" providerId="LiveId" clId="{0D269AFF-AE38-4DF7-B48A-0FF4DE794CC7}" dt="2020-07-01T13:52:10.034" v="855" actId="478"/>
          <ac:spMkLst>
            <pc:docMk/>
            <pc:sldMk cId="1019743109" sldId="276"/>
            <ac:spMk id="20" creationId="{E3EEA8AF-414F-4300-A33F-8D3646D55A15}"/>
          </ac:spMkLst>
        </pc:spChg>
        <pc:spChg chg="mod">
          <ac:chgData name="Majeda Al Hermi" userId="ebe551ee1b006974" providerId="LiveId" clId="{0D269AFF-AE38-4DF7-B48A-0FF4DE794CC7}" dt="2020-07-01T14:00:07.804" v="932"/>
          <ac:spMkLst>
            <pc:docMk/>
            <pc:sldMk cId="1019743109" sldId="276"/>
            <ac:spMk id="21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14:00:14.819" v="933"/>
          <ac:spMkLst>
            <pc:docMk/>
            <pc:sldMk cId="1019743109" sldId="276"/>
            <ac:spMk id="22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9:25.372" v="1186"/>
          <ac:spMkLst>
            <pc:docMk/>
            <pc:sldMk cId="1019743109" sldId="276"/>
            <ac:spMk id="23" creationId="{0372A831-2934-4080-8E3A-E8DA430B1807}"/>
          </ac:spMkLst>
        </pc:spChg>
        <pc:spChg chg="del">
          <ac:chgData name="Majeda Al Hermi" userId="ebe551ee1b006974" providerId="LiveId" clId="{0D269AFF-AE38-4DF7-B48A-0FF4DE794CC7}" dt="2020-07-01T13:52:10.034" v="855" actId="478"/>
          <ac:spMkLst>
            <pc:docMk/>
            <pc:sldMk cId="1019743109" sldId="276"/>
            <ac:spMk id="23" creationId="{9CADEDA8-82A7-4555-B56D-E4B4B58169C1}"/>
          </ac:spMkLst>
        </pc:spChg>
        <pc:spChg chg="add mod">
          <ac:chgData name="Majeda Al Hermi" userId="ebe551ee1b006974" providerId="LiveId" clId="{0D269AFF-AE38-4DF7-B48A-0FF4DE794CC7}" dt="2020-07-01T15:59:25.372" v="1186"/>
          <ac:spMkLst>
            <pc:docMk/>
            <pc:sldMk cId="1019743109" sldId="276"/>
            <ac:spMk id="24" creationId="{308CCCDA-3F13-4C1E-A532-EE888B888C2C}"/>
          </ac:spMkLst>
        </pc:spChg>
        <pc:spChg chg="del">
          <ac:chgData name="Majeda Al Hermi" userId="ebe551ee1b006974" providerId="LiveId" clId="{0D269AFF-AE38-4DF7-B48A-0FF4DE794CC7}" dt="2020-07-01T13:52:10.034" v="855" actId="478"/>
          <ac:spMkLst>
            <pc:docMk/>
            <pc:sldMk cId="1019743109" sldId="276"/>
            <ac:spMk id="24" creationId="{3FB4E550-8FAA-4D4F-A804-CDDD19E7B213}"/>
          </ac:spMkLst>
        </pc:spChg>
        <pc:spChg chg="add del mod">
          <ac:chgData name="Majeda Al Hermi" userId="ebe551ee1b006974" providerId="LiveId" clId="{0D269AFF-AE38-4DF7-B48A-0FF4DE794CC7}" dt="2020-07-01T15:59:23.901" v="1185" actId="478"/>
          <ac:spMkLst>
            <pc:docMk/>
            <pc:sldMk cId="1019743109" sldId="276"/>
            <ac:spMk id="25" creationId="{497A5B77-F2C5-4341-978A-B8E208E31742}"/>
          </ac:spMkLst>
        </pc:spChg>
        <pc:spChg chg="add del mod">
          <ac:chgData name="Majeda Al Hermi" userId="ebe551ee1b006974" providerId="LiveId" clId="{0D269AFF-AE38-4DF7-B48A-0FF4DE794CC7}" dt="2020-07-01T15:59:23.901" v="1185" actId="478"/>
          <ac:spMkLst>
            <pc:docMk/>
            <pc:sldMk cId="1019743109" sldId="276"/>
            <ac:spMk id="26" creationId="{7E906E2C-F3BD-4432-B809-D089051B795C}"/>
          </ac:spMkLst>
        </pc:spChg>
        <pc:spChg chg="add del mod">
          <ac:chgData name="Majeda Al Hermi" userId="ebe551ee1b006974" providerId="LiveId" clId="{0D269AFF-AE38-4DF7-B48A-0FF4DE794CC7}" dt="2020-07-01T15:59:23.901" v="1185" actId="478"/>
          <ac:spMkLst>
            <pc:docMk/>
            <pc:sldMk cId="1019743109" sldId="276"/>
            <ac:spMk id="27" creationId="{4DF7DBE9-0A4F-4720-A3CF-29FA3E559905}"/>
          </ac:spMkLst>
        </pc:spChg>
      </pc:sldChg>
      <pc:sldChg chg="addSp delSp modSp mod">
        <pc:chgData name="Majeda Al Hermi" userId="ebe551ee1b006974" providerId="LiveId" clId="{0D269AFF-AE38-4DF7-B48A-0FF4DE794CC7}" dt="2020-07-01T15:59:45.667" v="1192"/>
        <pc:sldMkLst>
          <pc:docMk/>
          <pc:sldMk cId="1026101493" sldId="279"/>
        </pc:sldMkLst>
        <pc:spChg chg="mod">
          <ac:chgData name="Majeda Al Hermi" userId="ebe551ee1b006974" providerId="LiveId" clId="{0D269AFF-AE38-4DF7-B48A-0FF4DE794CC7}" dt="2020-06-09T14:10:46.723" v="131"/>
          <ac:spMkLst>
            <pc:docMk/>
            <pc:sldMk cId="1026101493" sldId="279"/>
            <ac:spMk id="32" creationId="{723FA4BB-4FC5-4036-9911-8D2F9993646A}"/>
          </ac:spMkLst>
        </pc:spChg>
        <pc:spChg chg="add del mod">
          <ac:chgData name="Majeda Al Hermi" userId="ebe551ee1b006974" providerId="LiveId" clId="{0D269AFF-AE38-4DF7-B48A-0FF4DE794CC7}" dt="2020-07-01T15:59:38.711" v="1190" actId="478"/>
          <ac:spMkLst>
            <pc:docMk/>
            <pc:sldMk cId="1026101493" sldId="279"/>
            <ac:spMk id="33" creationId="{85B7FC7E-35C1-4E9B-B07F-5FE25994F336}"/>
          </ac:spMkLst>
        </pc:spChg>
        <pc:spChg chg="add del mod">
          <ac:chgData name="Majeda Al Hermi" userId="ebe551ee1b006974" providerId="LiveId" clId="{0D269AFF-AE38-4DF7-B48A-0FF4DE794CC7}" dt="2020-07-01T15:59:38.711" v="1190" actId="478"/>
          <ac:spMkLst>
            <pc:docMk/>
            <pc:sldMk cId="1026101493" sldId="279"/>
            <ac:spMk id="34" creationId="{9111A216-4F88-4EAA-A5EE-82EAD479E83F}"/>
          </ac:spMkLst>
        </pc:spChg>
        <pc:spChg chg="mod">
          <ac:chgData name="Majeda Al Hermi" userId="ebe551ee1b006974" providerId="LiveId" clId="{0D269AFF-AE38-4DF7-B48A-0FF4DE794CC7}" dt="2020-07-01T13:37:56.095" v="723" actId="403"/>
          <ac:spMkLst>
            <pc:docMk/>
            <pc:sldMk cId="1026101493" sldId="279"/>
            <ac:spMk id="36" creationId="{B91172F4-9686-4D09-A056-6082F75A0308}"/>
          </ac:spMkLst>
        </pc:spChg>
        <pc:spChg chg="mod">
          <ac:chgData name="Majeda Al Hermi" userId="ebe551ee1b006974" providerId="LiveId" clId="{0D269AFF-AE38-4DF7-B48A-0FF4DE794CC7}" dt="2020-06-16T19:58:46.817" v="166" actId="404"/>
          <ac:spMkLst>
            <pc:docMk/>
            <pc:sldMk cId="1026101493" sldId="279"/>
            <ac:spMk id="37" creationId="{7F00BA46-2982-45DD-ABD1-BCB99C490CE4}"/>
          </ac:spMkLst>
        </pc:spChg>
        <pc:spChg chg="del">
          <ac:chgData name="Majeda Al Hermi" userId="ebe551ee1b006974" providerId="LiveId" clId="{0D269AFF-AE38-4DF7-B48A-0FF4DE794CC7}" dt="2020-07-01T13:51:58.572" v="851" actId="478"/>
          <ac:spMkLst>
            <pc:docMk/>
            <pc:sldMk cId="1026101493" sldId="279"/>
            <ac:spMk id="38" creationId="{4CC8B7C9-75EA-4FB8-B3D2-E1C795BAADB1}"/>
          </ac:spMkLst>
        </pc:spChg>
        <pc:spChg chg="add mod">
          <ac:chgData name="Majeda Al Hermi" userId="ebe551ee1b006974" providerId="LiveId" clId="{0D269AFF-AE38-4DF7-B48A-0FF4DE794CC7}" dt="2020-07-01T15:59:45.667" v="1192"/>
          <ac:spMkLst>
            <pc:docMk/>
            <pc:sldMk cId="1026101493" sldId="279"/>
            <ac:spMk id="38" creationId="{54C6EF95-E4F3-41EA-9D35-897AFB676B8C}"/>
          </ac:spMkLst>
        </pc:spChg>
        <pc:spChg chg="add mod">
          <ac:chgData name="Majeda Al Hermi" userId="ebe551ee1b006974" providerId="LiveId" clId="{0D269AFF-AE38-4DF7-B48A-0FF4DE794CC7}" dt="2020-07-01T15:59:45.667" v="1192"/>
          <ac:spMkLst>
            <pc:docMk/>
            <pc:sldMk cId="1026101493" sldId="279"/>
            <ac:spMk id="39" creationId="{288879BB-B66A-4D7D-ACB1-9D6EB0868D10}"/>
          </ac:spMkLst>
        </pc:spChg>
        <pc:spChg chg="del">
          <ac:chgData name="Majeda Al Hermi" userId="ebe551ee1b006974" providerId="LiveId" clId="{0D269AFF-AE38-4DF7-B48A-0FF4DE794CC7}" dt="2020-07-01T13:51:58.572" v="851" actId="478"/>
          <ac:spMkLst>
            <pc:docMk/>
            <pc:sldMk cId="1026101493" sldId="279"/>
            <ac:spMk id="39" creationId="{E0690484-10D7-4E8B-AB37-214FAD6F7CDB}"/>
          </ac:spMkLst>
        </pc:spChg>
        <pc:spChg chg="del">
          <ac:chgData name="Majeda Al Hermi" userId="ebe551ee1b006974" providerId="LiveId" clId="{0D269AFF-AE38-4DF7-B48A-0FF4DE794CC7}" dt="2020-07-01T13:51:58.572" v="851" actId="478"/>
          <ac:spMkLst>
            <pc:docMk/>
            <pc:sldMk cId="1026101493" sldId="279"/>
            <ac:spMk id="40" creationId="{1FFA5750-347E-4381-9EE6-F520EABF0BD6}"/>
          </ac:spMkLst>
        </pc:spChg>
        <pc:spChg chg="add mod">
          <ac:chgData name="Majeda Al Hermi" userId="ebe551ee1b006974" providerId="LiveId" clId="{0D269AFF-AE38-4DF7-B48A-0FF4DE794CC7}" dt="2020-07-01T15:59:45.667" v="1192"/>
          <ac:spMkLst>
            <pc:docMk/>
            <pc:sldMk cId="1026101493" sldId="279"/>
            <ac:spMk id="40" creationId="{E646E58A-3391-49B8-AEC6-66633C622A60}"/>
          </ac:spMkLst>
        </pc:spChg>
        <pc:spChg chg="add mod">
          <ac:chgData name="Majeda Al Hermi" userId="ebe551ee1b006974" providerId="LiveId" clId="{0D269AFF-AE38-4DF7-B48A-0FF4DE794CC7}" dt="2020-07-01T15:59:45.667" v="1192"/>
          <ac:spMkLst>
            <pc:docMk/>
            <pc:sldMk cId="1026101493" sldId="279"/>
            <ac:spMk id="41" creationId="{009185A3-5958-44F2-A910-DAD4CDCCF33C}"/>
          </ac:spMkLst>
        </pc:spChg>
        <pc:spChg chg="del">
          <ac:chgData name="Majeda Al Hermi" userId="ebe551ee1b006974" providerId="LiveId" clId="{0D269AFF-AE38-4DF7-B48A-0FF4DE794CC7}" dt="2020-07-01T13:51:58.572" v="851" actId="478"/>
          <ac:spMkLst>
            <pc:docMk/>
            <pc:sldMk cId="1026101493" sldId="279"/>
            <ac:spMk id="41" creationId="{BC8AF1E8-3478-4EC1-822E-26418CC54F6B}"/>
          </ac:spMkLst>
        </pc:spChg>
        <pc:spChg chg="del">
          <ac:chgData name="Majeda Al Hermi" userId="ebe551ee1b006974" providerId="LiveId" clId="{0D269AFF-AE38-4DF7-B48A-0FF4DE794CC7}" dt="2020-07-01T13:51:59.576" v="852" actId="478"/>
          <ac:spMkLst>
            <pc:docMk/>
            <pc:sldMk cId="1026101493" sldId="279"/>
            <ac:spMk id="42" creationId="{03422D5E-F8AF-4562-B350-F8D027556F46}"/>
          </ac:spMkLst>
        </pc:spChg>
        <pc:spChg chg="add mod">
          <ac:chgData name="Majeda Al Hermi" userId="ebe551ee1b006974" providerId="LiveId" clId="{0D269AFF-AE38-4DF7-B48A-0FF4DE794CC7}" dt="2020-07-01T15:59:45.667" v="1192"/>
          <ac:spMkLst>
            <pc:docMk/>
            <pc:sldMk cId="1026101493" sldId="279"/>
            <ac:spMk id="42" creationId="{A4E1F240-158D-4210-901A-9F9A6C50F26E}"/>
          </ac:spMkLst>
        </pc:spChg>
        <pc:spChg chg="add del mod">
          <ac:chgData name="Majeda Al Hermi" userId="ebe551ee1b006974" providerId="LiveId" clId="{0D269AFF-AE38-4DF7-B48A-0FF4DE794CC7}" dt="2020-07-01T15:59:38.711" v="1190" actId="478"/>
          <ac:spMkLst>
            <pc:docMk/>
            <pc:sldMk cId="1026101493" sldId="279"/>
            <ac:spMk id="43" creationId="{AD6533F5-C4DB-4BC5-A358-5874E5998B04}"/>
          </ac:spMkLst>
        </pc:spChg>
        <pc:spChg chg="add del mod">
          <ac:chgData name="Majeda Al Hermi" userId="ebe551ee1b006974" providerId="LiveId" clId="{0D269AFF-AE38-4DF7-B48A-0FF4DE794CC7}" dt="2020-07-01T15:59:38.711" v="1190" actId="478"/>
          <ac:spMkLst>
            <pc:docMk/>
            <pc:sldMk cId="1026101493" sldId="279"/>
            <ac:spMk id="44" creationId="{457A1C52-CB5E-4B91-A165-95AA8B43D09A}"/>
          </ac:spMkLst>
        </pc:spChg>
      </pc:sldChg>
      <pc:sldChg chg="modSp">
        <pc:chgData name="Majeda Al Hermi" userId="ebe551ee1b006974" providerId="LiveId" clId="{0D269AFF-AE38-4DF7-B48A-0FF4DE794CC7}" dt="2020-06-09T14:10:50.612" v="132"/>
        <pc:sldMkLst>
          <pc:docMk/>
          <pc:sldMk cId="2987730381" sldId="288"/>
        </pc:sldMkLst>
        <pc:spChg chg="mod">
          <ac:chgData name="Majeda Al Hermi" userId="ebe551ee1b006974" providerId="LiveId" clId="{0D269AFF-AE38-4DF7-B48A-0FF4DE794CC7}" dt="2020-06-09T14:10:50.612" v="132"/>
          <ac:spMkLst>
            <pc:docMk/>
            <pc:sldMk cId="2987730381" sldId="288"/>
            <ac:spMk id="3" creationId="{A9DF7934-07C3-4EB7-99B8-6BD2C96DEDB5}"/>
          </ac:spMkLst>
        </pc:spChg>
      </pc:sldChg>
      <pc:sldChg chg="addSp delSp modSp mod">
        <pc:chgData name="Majeda Al Hermi" userId="ebe551ee1b006974" providerId="LiveId" clId="{0D269AFF-AE38-4DF7-B48A-0FF4DE794CC7}" dt="2020-07-01T16:01:36.630" v="1215" actId="207"/>
        <pc:sldMkLst>
          <pc:docMk/>
          <pc:sldMk cId="3144271020" sldId="289"/>
        </pc:sldMkLst>
        <pc:spChg chg="mod">
          <ac:chgData name="Majeda Al Hermi" userId="ebe551ee1b006974" providerId="LiveId" clId="{0D269AFF-AE38-4DF7-B48A-0FF4DE794CC7}" dt="2020-07-01T13:26:12.387" v="488" actId="6549"/>
          <ac:spMkLst>
            <pc:docMk/>
            <pc:sldMk cId="3144271020" sldId="289"/>
            <ac:spMk id="3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3:30:38.904" v="578" actId="207"/>
          <ac:spMkLst>
            <pc:docMk/>
            <pc:sldMk cId="3144271020" sldId="289"/>
            <ac:spMk id="4" creationId="{ABE26C16-36A3-44D8-B6C5-8ACCCEF581A1}"/>
          </ac:spMkLst>
        </pc:spChg>
        <pc:spChg chg="mod">
          <ac:chgData name="Majeda Al Hermi" userId="ebe551ee1b006974" providerId="LiveId" clId="{0D269AFF-AE38-4DF7-B48A-0FF4DE794CC7}" dt="2020-06-09T14:10:21.307" v="125"/>
          <ac:spMkLst>
            <pc:docMk/>
            <pc:sldMk cId="3144271020" sldId="289"/>
            <ac:spMk id="28" creationId="{307F566A-471E-49A2-8723-6A1AFE92F1CC}"/>
          </ac:spMkLst>
        </pc:spChg>
        <pc:spChg chg="add del mod">
          <ac:chgData name="Majeda Al Hermi" userId="ebe551ee1b006974" providerId="LiveId" clId="{0D269AFF-AE38-4DF7-B48A-0FF4DE794CC7}" dt="2020-07-01T13:28:00.016" v="544" actId="478"/>
          <ac:spMkLst>
            <pc:docMk/>
            <pc:sldMk cId="3144271020" sldId="289"/>
            <ac:spMk id="29" creationId="{A37E16E7-1C8D-4C3E-BDD8-460294B3B860}"/>
          </ac:spMkLst>
        </pc:spChg>
        <pc:spChg chg="mod">
          <ac:chgData name="Majeda Al Hermi" userId="ebe551ee1b006974" providerId="LiveId" clId="{0D269AFF-AE38-4DF7-B48A-0FF4DE794CC7}" dt="2020-07-01T13:56:56.168" v="910"/>
          <ac:spMkLst>
            <pc:docMk/>
            <pc:sldMk cId="3144271020" sldId="289"/>
            <ac:spMk id="45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3:30:36.945" v="577" actId="207"/>
          <ac:spMkLst>
            <pc:docMk/>
            <pc:sldMk cId="3144271020" sldId="289"/>
            <ac:spMk id="46" creationId="{DB657B60-E2E9-4850-B26C-A55778F06634}"/>
          </ac:spMkLst>
        </pc:spChg>
        <pc:spChg chg="add mod">
          <ac:chgData name="Majeda Al Hermi" userId="ebe551ee1b006974" providerId="LiveId" clId="{0D269AFF-AE38-4DF7-B48A-0FF4DE794CC7}" dt="2020-07-01T13:30:20.454" v="574" actId="12"/>
          <ac:spMkLst>
            <pc:docMk/>
            <pc:sldMk cId="3144271020" sldId="289"/>
            <ac:spMk id="47" creationId="{092C661A-EEC9-49D1-BCF0-AA1BE7A05312}"/>
          </ac:spMkLst>
        </pc:spChg>
        <pc:spChg chg="add mod">
          <ac:chgData name="Majeda Al Hermi" userId="ebe551ee1b006974" providerId="LiveId" clId="{0D269AFF-AE38-4DF7-B48A-0FF4DE794CC7}" dt="2020-07-01T13:30:09.276" v="571" actId="403"/>
          <ac:spMkLst>
            <pc:docMk/>
            <pc:sldMk cId="3144271020" sldId="289"/>
            <ac:spMk id="48" creationId="{F52EBC9C-1F4E-4E01-BAA3-2279ACF3CB61}"/>
          </ac:spMkLst>
        </pc:spChg>
        <pc:spChg chg="add del mod">
          <ac:chgData name="Majeda Al Hermi" userId="ebe551ee1b006974" providerId="LiveId" clId="{0D269AFF-AE38-4DF7-B48A-0FF4DE794CC7}" dt="2020-07-01T13:52:21.403" v="858" actId="478"/>
          <ac:spMkLst>
            <pc:docMk/>
            <pc:sldMk cId="3144271020" sldId="289"/>
            <ac:spMk id="49" creationId="{052A509E-A592-48F0-8618-16C71243E330}"/>
          </ac:spMkLst>
        </pc:spChg>
        <pc:spChg chg="add mod">
          <ac:chgData name="Majeda Al Hermi" userId="ebe551ee1b006974" providerId="LiveId" clId="{0D269AFF-AE38-4DF7-B48A-0FF4DE794CC7}" dt="2020-07-01T15:58:59.599" v="1179"/>
          <ac:spMkLst>
            <pc:docMk/>
            <pc:sldMk cId="3144271020" sldId="289"/>
            <ac:spMk id="49" creationId="{B87F65F0-F8F5-48F3-9602-2F01880CA3D9}"/>
          </ac:spMkLst>
        </pc:spChg>
        <pc:spChg chg="mod">
          <ac:chgData name="Majeda Al Hermi" userId="ebe551ee1b006974" providerId="LiveId" clId="{0D269AFF-AE38-4DF7-B48A-0FF4DE794CC7}" dt="2020-07-01T13:27:13.602" v="518" actId="20577"/>
          <ac:spMkLst>
            <pc:docMk/>
            <pc:sldMk cId="3144271020" sldId="289"/>
            <ac:spMk id="50" creationId="{7389520D-9D03-487A-8532-4583729E40E9}"/>
          </ac:spMkLst>
        </pc:spChg>
        <pc:spChg chg="add mod">
          <ac:chgData name="Majeda Al Hermi" userId="ebe551ee1b006974" providerId="LiveId" clId="{0D269AFF-AE38-4DF7-B48A-0FF4DE794CC7}" dt="2020-07-01T15:58:59.599" v="1179"/>
          <ac:spMkLst>
            <pc:docMk/>
            <pc:sldMk cId="3144271020" sldId="289"/>
            <ac:spMk id="51" creationId="{05D62C9C-ABE6-4299-8079-FE1A5C668242}"/>
          </ac:spMkLst>
        </pc:spChg>
        <pc:spChg chg="add del mod">
          <ac:chgData name="Majeda Al Hermi" userId="ebe551ee1b006974" providerId="LiveId" clId="{0D269AFF-AE38-4DF7-B48A-0FF4DE794CC7}" dt="2020-07-01T13:52:21.403" v="858" actId="478"/>
          <ac:spMkLst>
            <pc:docMk/>
            <pc:sldMk cId="3144271020" sldId="289"/>
            <ac:spMk id="51" creationId="{A4B18524-C5D7-4EB5-ACC6-B70581D37BB2}"/>
          </ac:spMkLst>
        </pc:spChg>
        <pc:spChg chg="add mod">
          <ac:chgData name="Majeda Al Hermi" userId="ebe551ee1b006974" providerId="LiveId" clId="{0D269AFF-AE38-4DF7-B48A-0FF4DE794CC7}" dt="2020-07-01T15:58:59.599" v="1179"/>
          <ac:spMkLst>
            <pc:docMk/>
            <pc:sldMk cId="3144271020" sldId="289"/>
            <ac:spMk id="52" creationId="{525CFDCB-B9FF-491B-A07A-2CE4BD423B70}"/>
          </ac:spMkLst>
        </pc:spChg>
        <pc:spChg chg="add del mod">
          <ac:chgData name="Majeda Al Hermi" userId="ebe551ee1b006974" providerId="LiveId" clId="{0D269AFF-AE38-4DF7-B48A-0FF4DE794CC7}" dt="2020-07-01T13:52:21.403" v="858" actId="478"/>
          <ac:spMkLst>
            <pc:docMk/>
            <pc:sldMk cId="3144271020" sldId="289"/>
            <ac:spMk id="52" creationId="{B7BE32EC-25A0-4647-A3B3-CCF8D85F1986}"/>
          </ac:spMkLst>
        </pc:spChg>
        <pc:spChg chg="add del mod">
          <ac:chgData name="Majeda Al Hermi" userId="ebe551ee1b006974" providerId="LiveId" clId="{0D269AFF-AE38-4DF7-B48A-0FF4DE794CC7}" dt="2020-07-01T13:52:21.403" v="858" actId="478"/>
          <ac:spMkLst>
            <pc:docMk/>
            <pc:sldMk cId="3144271020" sldId="289"/>
            <ac:spMk id="53" creationId="{22A67F30-FC05-42E2-8F0F-EEAA1D99E652}"/>
          </ac:spMkLst>
        </pc:spChg>
        <pc:spChg chg="add mod">
          <ac:chgData name="Majeda Al Hermi" userId="ebe551ee1b006974" providerId="LiveId" clId="{0D269AFF-AE38-4DF7-B48A-0FF4DE794CC7}" dt="2020-07-01T16:01:36.630" v="1215" actId="207"/>
          <ac:spMkLst>
            <pc:docMk/>
            <pc:sldMk cId="3144271020" sldId="289"/>
            <ac:spMk id="53" creationId="{A9C5FB0A-B85F-4A47-A214-0CBCB20BDEA3}"/>
          </ac:spMkLst>
        </pc:spChg>
        <pc:spChg chg="add mod">
          <ac:chgData name="Majeda Al Hermi" userId="ebe551ee1b006974" providerId="LiveId" clId="{0D269AFF-AE38-4DF7-B48A-0FF4DE794CC7}" dt="2020-07-01T15:58:59.599" v="1179"/>
          <ac:spMkLst>
            <pc:docMk/>
            <pc:sldMk cId="3144271020" sldId="289"/>
            <ac:spMk id="54" creationId="{8553007B-4873-4838-BF37-A7A39DA7B45D}"/>
          </ac:spMkLst>
        </pc:spChg>
        <pc:spChg chg="del">
          <ac:chgData name="Majeda Al Hermi" userId="ebe551ee1b006974" providerId="LiveId" clId="{0D269AFF-AE38-4DF7-B48A-0FF4DE794CC7}" dt="2020-07-01T13:45:53.547" v="794" actId="478"/>
          <ac:spMkLst>
            <pc:docMk/>
            <pc:sldMk cId="3144271020" sldId="289"/>
            <ac:spMk id="54" creationId="{8EE5626D-B2AE-485F-A63B-4C8C0247EBC3}"/>
          </ac:spMkLst>
        </pc:spChg>
        <pc:spChg chg="add del mod">
          <ac:chgData name="Majeda Al Hermi" userId="ebe551ee1b006974" providerId="LiveId" clId="{0D269AFF-AE38-4DF7-B48A-0FF4DE794CC7}" dt="2020-07-01T13:57:00.663" v="912" actId="478"/>
          <ac:spMkLst>
            <pc:docMk/>
            <pc:sldMk cId="3144271020" sldId="289"/>
            <ac:spMk id="55" creationId="{BC873E29-653D-42C7-BC8F-2D5203121979}"/>
          </ac:spMkLst>
        </pc:spChg>
        <pc:spChg chg="del">
          <ac:chgData name="Majeda Al Hermi" userId="ebe551ee1b006974" providerId="LiveId" clId="{0D269AFF-AE38-4DF7-B48A-0FF4DE794CC7}" dt="2020-07-01T13:45:53.547" v="794" actId="478"/>
          <ac:spMkLst>
            <pc:docMk/>
            <pc:sldMk cId="3144271020" sldId="289"/>
            <ac:spMk id="56" creationId="{CC0BD28F-9873-48FA-A7B9-6E74F4E5E561}"/>
          </ac:spMkLst>
        </pc:spChg>
        <pc:spChg chg="del">
          <ac:chgData name="Majeda Al Hermi" userId="ebe551ee1b006974" providerId="LiveId" clId="{0D269AFF-AE38-4DF7-B48A-0FF4DE794CC7}" dt="2020-07-01T13:45:53.547" v="794" actId="478"/>
          <ac:spMkLst>
            <pc:docMk/>
            <pc:sldMk cId="3144271020" sldId="289"/>
            <ac:spMk id="57" creationId="{78A91271-D6F2-4389-B988-7E205C2263A3}"/>
          </ac:spMkLst>
        </pc:spChg>
        <pc:spChg chg="del">
          <ac:chgData name="Majeda Al Hermi" userId="ebe551ee1b006974" providerId="LiveId" clId="{0D269AFF-AE38-4DF7-B48A-0FF4DE794CC7}" dt="2020-07-01T13:45:53.547" v="794" actId="478"/>
          <ac:spMkLst>
            <pc:docMk/>
            <pc:sldMk cId="3144271020" sldId="289"/>
            <ac:spMk id="58" creationId="{579CD5FC-C894-4E4A-A381-292BB5A6227E}"/>
          </ac:spMkLst>
        </pc:spChg>
        <pc:spChg chg="del">
          <ac:chgData name="Majeda Al Hermi" userId="ebe551ee1b006974" providerId="LiveId" clId="{0D269AFF-AE38-4DF7-B48A-0FF4DE794CC7}" dt="2020-07-01T13:45:53.547" v="794" actId="478"/>
          <ac:spMkLst>
            <pc:docMk/>
            <pc:sldMk cId="3144271020" sldId="289"/>
            <ac:spMk id="59" creationId="{593F5E40-82AC-4E10-ABAD-993BE11C70DB}"/>
          </ac:spMkLst>
        </pc:spChg>
        <pc:spChg chg="add del mod">
          <ac:chgData name="Majeda Al Hermi" userId="ebe551ee1b006974" providerId="LiveId" clId="{0D269AFF-AE38-4DF7-B48A-0FF4DE794CC7}" dt="2020-07-01T15:58:58.511" v="1178" actId="478"/>
          <ac:spMkLst>
            <pc:docMk/>
            <pc:sldMk cId="3144271020" sldId="289"/>
            <ac:spMk id="60" creationId="{F69AA0EB-B1D8-4375-96B5-5A1291062482}"/>
          </ac:spMkLst>
        </pc:spChg>
        <pc:spChg chg="add del mod">
          <ac:chgData name="Majeda Al Hermi" userId="ebe551ee1b006974" providerId="LiveId" clId="{0D269AFF-AE38-4DF7-B48A-0FF4DE794CC7}" dt="2020-07-01T15:58:58.511" v="1178" actId="478"/>
          <ac:spMkLst>
            <pc:docMk/>
            <pc:sldMk cId="3144271020" sldId="289"/>
            <ac:spMk id="61" creationId="{538BB860-0509-4DEE-A950-CD4BCB756601}"/>
          </ac:spMkLst>
        </pc:spChg>
        <pc:spChg chg="add del mod">
          <ac:chgData name="Majeda Al Hermi" userId="ebe551ee1b006974" providerId="LiveId" clId="{0D269AFF-AE38-4DF7-B48A-0FF4DE794CC7}" dt="2020-07-01T15:58:58.511" v="1178" actId="478"/>
          <ac:spMkLst>
            <pc:docMk/>
            <pc:sldMk cId="3144271020" sldId="289"/>
            <ac:spMk id="62" creationId="{A4B6D9A5-1CE8-4440-ADE8-E07532D3E0AE}"/>
          </ac:spMkLst>
        </pc:spChg>
        <pc:spChg chg="add del mod">
          <ac:chgData name="Majeda Al Hermi" userId="ebe551ee1b006974" providerId="LiveId" clId="{0D269AFF-AE38-4DF7-B48A-0FF4DE794CC7}" dt="2020-07-01T15:58:58.511" v="1178" actId="478"/>
          <ac:spMkLst>
            <pc:docMk/>
            <pc:sldMk cId="3144271020" sldId="289"/>
            <ac:spMk id="63" creationId="{FDEC6167-31A0-4953-9EF9-2980CBC4A69C}"/>
          </ac:spMkLst>
        </pc:spChg>
        <pc:graphicFrameChg chg="del">
          <ac:chgData name="Majeda Al Hermi" userId="ebe551ee1b006974" providerId="LiveId" clId="{0D269AFF-AE38-4DF7-B48A-0FF4DE794CC7}" dt="2020-07-01T13:26:14.658" v="489" actId="478"/>
          <ac:graphicFrameMkLst>
            <pc:docMk/>
            <pc:sldMk cId="3144271020" sldId="289"/>
            <ac:graphicFrameMk id="2" creationId="{89A84E2C-B244-4A9F-902F-3D57EF7120EB}"/>
          </ac:graphicFrameMkLst>
        </pc:graphicFrameChg>
      </pc:sldChg>
      <pc:sldChg chg="addSp delSp modSp mod modTransition">
        <pc:chgData name="Majeda Al Hermi" userId="ebe551ee1b006974" providerId="LiveId" clId="{0D269AFF-AE38-4DF7-B48A-0FF4DE794CC7}" dt="2020-07-01T15:59:30.655" v="1188"/>
        <pc:sldMkLst>
          <pc:docMk/>
          <pc:sldMk cId="896737548" sldId="293"/>
        </pc:sldMkLst>
        <pc:spChg chg="del">
          <ac:chgData name="Majeda Al Hermi" userId="ebe551ee1b006974" providerId="LiveId" clId="{0D269AFF-AE38-4DF7-B48A-0FF4DE794CC7}" dt="2020-07-01T13:52:06.528" v="854" actId="478"/>
          <ac:spMkLst>
            <pc:docMk/>
            <pc:sldMk cId="896737548" sldId="293"/>
            <ac:spMk id="15" creationId="{9C18BA0F-96CA-43B5-BE89-07067649CC52}"/>
          </ac:spMkLst>
        </pc:spChg>
        <pc:spChg chg="add mod">
          <ac:chgData name="Majeda Al Hermi" userId="ebe551ee1b006974" providerId="LiveId" clId="{0D269AFF-AE38-4DF7-B48A-0FF4DE794CC7}" dt="2020-07-01T15:59:30.655" v="1188"/>
          <ac:spMkLst>
            <pc:docMk/>
            <pc:sldMk cId="896737548" sldId="293"/>
            <ac:spMk id="15" creationId="{E8047B81-C797-476A-AD35-4722274F769E}"/>
          </ac:spMkLst>
        </pc:spChg>
        <pc:spChg chg="mod">
          <ac:chgData name="Majeda Al Hermi" userId="ebe551ee1b006974" providerId="LiveId" clId="{0D269AFF-AE38-4DF7-B48A-0FF4DE794CC7}" dt="2020-07-01T13:33:16.660" v="604" actId="108"/>
          <ac:spMkLst>
            <pc:docMk/>
            <pc:sldMk cId="896737548" sldId="293"/>
            <ac:spMk id="16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10:38.068" v="129"/>
          <ac:spMkLst>
            <pc:docMk/>
            <pc:sldMk cId="896737548" sldId="293"/>
            <ac:spMk id="17" creationId="{47DA17A7-AA39-40B3-8467-06B8067DBB15}"/>
          </ac:spMkLst>
        </pc:spChg>
        <pc:spChg chg="add del mod">
          <ac:chgData name="Majeda Al Hermi" userId="ebe551ee1b006974" providerId="LiveId" clId="{0D269AFF-AE38-4DF7-B48A-0FF4DE794CC7}" dt="2020-07-01T15:59:29.198" v="1187" actId="478"/>
          <ac:spMkLst>
            <pc:docMk/>
            <pc:sldMk cId="896737548" sldId="293"/>
            <ac:spMk id="18" creationId="{55E26412-6242-4A8F-8EA3-B18772D7BBE5}"/>
          </ac:spMkLst>
        </pc:spChg>
        <pc:spChg chg="add mod">
          <ac:chgData name="Majeda Al Hermi" userId="ebe551ee1b006974" providerId="LiveId" clId="{0D269AFF-AE38-4DF7-B48A-0FF4DE794CC7}" dt="2020-07-01T15:59:30.655" v="1188"/>
          <ac:spMkLst>
            <pc:docMk/>
            <pc:sldMk cId="896737548" sldId="293"/>
            <ac:spMk id="19" creationId="{B85E6283-AD17-439C-A76F-3786EA099701}"/>
          </ac:spMkLst>
        </pc:spChg>
        <pc:spChg chg="del">
          <ac:chgData name="Majeda Al Hermi" userId="ebe551ee1b006974" providerId="LiveId" clId="{0D269AFF-AE38-4DF7-B48A-0FF4DE794CC7}" dt="2020-07-01T13:52:06.528" v="854" actId="478"/>
          <ac:spMkLst>
            <pc:docMk/>
            <pc:sldMk cId="896737548" sldId="293"/>
            <ac:spMk id="19" creationId="{C00D96B7-5740-4CC8-B745-7990A607F583}"/>
          </ac:spMkLst>
        </pc:spChg>
        <pc:spChg chg="add mod">
          <ac:chgData name="Majeda Al Hermi" userId="ebe551ee1b006974" providerId="LiveId" clId="{0D269AFF-AE38-4DF7-B48A-0FF4DE794CC7}" dt="2020-07-01T15:59:30.655" v="1188"/>
          <ac:spMkLst>
            <pc:docMk/>
            <pc:sldMk cId="896737548" sldId="293"/>
            <ac:spMk id="20" creationId="{3A4A810F-BC0B-4FE8-BD23-F99290335307}"/>
          </ac:spMkLst>
        </pc:spChg>
        <pc:spChg chg="del">
          <ac:chgData name="Majeda Al Hermi" userId="ebe551ee1b006974" providerId="LiveId" clId="{0D269AFF-AE38-4DF7-B48A-0FF4DE794CC7}" dt="2020-07-01T13:52:06.528" v="854" actId="478"/>
          <ac:spMkLst>
            <pc:docMk/>
            <pc:sldMk cId="896737548" sldId="293"/>
            <ac:spMk id="20" creationId="{CBFBBDBB-5951-4E0C-AD18-98304091A27A}"/>
          </ac:spMkLst>
        </pc:spChg>
        <pc:spChg chg="mod">
          <ac:chgData name="Majeda Al Hermi" userId="ebe551ee1b006974" providerId="LiveId" clId="{0D269AFF-AE38-4DF7-B48A-0FF4DE794CC7}" dt="2020-07-01T14:00:23.201" v="934"/>
          <ac:spMkLst>
            <pc:docMk/>
            <pc:sldMk cId="896737548" sldId="293"/>
            <ac:spMk id="21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14:00:29.182" v="935"/>
          <ac:spMkLst>
            <pc:docMk/>
            <pc:sldMk cId="896737548" sldId="293"/>
            <ac:spMk id="22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9:30.655" v="1188"/>
          <ac:spMkLst>
            <pc:docMk/>
            <pc:sldMk cId="896737548" sldId="293"/>
            <ac:spMk id="23" creationId="{811808EE-2253-4680-A877-549A3C3A7E85}"/>
          </ac:spMkLst>
        </pc:spChg>
        <pc:spChg chg="del">
          <ac:chgData name="Majeda Al Hermi" userId="ebe551ee1b006974" providerId="LiveId" clId="{0D269AFF-AE38-4DF7-B48A-0FF4DE794CC7}" dt="2020-07-01T13:52:06.528" v="854" actId="478"/>
          <ac:spMkLst>
            <pc:docMk/>
            <pc:sldMk cId="896737548" sldId="293"/>
            <ac:spMk id="23" creationId="{84BF0102-9B51-454B-8807-3618276CEF1F}"/>
          </ac:spMkLst>
        </pc:spChg>
        <pc:spChg chg="add mod">
          <ac:chgData name="Majeda Al Hermi" userId="ebe551ee1b006974" providerId="LiveId" clId="{0D269AFF-AE38-4DF7-B48A-0FF4DE794CC7}" dt="2020-07-01T15:59:30.655" v="1188"/>
          <ac:spMkLst>
            <pc:docMk/>
            <pc:sldMk cId="896737548" sldId="293"/>
            <ac:spMk id="24" creationId="{05F9D823-79C6-4232-A7E2-9D9F92FE7333}"/>
          </ac:spMkLst>
        </pc:spChg>
        <pc:spChg chg="del">
          <ac:chgData name="Majeda Al Hermi" userId="ebe551ee1b006974" providerId="LiveId" clId="{0D269AFF-AE38-4DF7-B48A-0FF4DE794CC7}" dt="2020-07-01T13:52:06.528" v="854" actId="478"/>
          <ac:spMkLst>
            <pc:docMk/>
            <pc:sldMk cId="896737548" sldId="293"/>
            <ac:spMk id="24" creationId="{B4259CAC-7DAB-4A76-9F13-A98F9DA55F88}"/>
          </ac:spMkLst>
        </pc:spChg>
        <pc:spChg chg="add del mod">
          <ac:chgData name="Majeda Al Hermi" userId="ebe551ee1b006974" providerId="LiveId" clId="{0D269AFF-AE38-4DF7-B48A-0FF4DE794CC7}" dt="2020-07-01T15:59:29.198" v="1187" actId="478"/>
          <ac:spMkLst>
            <pc:docMk/>
            <pc:sldMk cId="896737548" sldId="293"/>
            <ac:spMk id="25" creationId="{AC192D22-F041-4223-B183-6B62503C030B}"/>
          </ac:spMkLst>
        </pc:spChg>
        <pc:spChg chg="add del mod">
          <ac:chgData name="Majeda Al Hermi" userId="ebe551ee1b006974" providerId="LiveId" clId="{0D269AFF-AE38-4DF7-B48A-0FF4DE794CC7}" dt="2020-07-01T15:59:29.198" v="1187" actId="478"/>
          <ac:spMkLst>
            <pc:docMk/>
            <pc:sldMk cId="896737548" sldId="293"/>
            <ac:spMk id="26" creationId="{1688B990-2FA5-4369-AB78-23CD41110E20}"/>
          </ac:spMkLst>
        </pc:spChg>
        <pc:spChg chg="add del mod">
          <ac:chgData name="Majeda Al Hermi" userId="ebe551ee1b006974" providerId="LiveId" clId="{0D269AFF-AE38-4DF7-B48A-0FF4DE794CC7}" dt="2020-07-01T15:59:29.198" v="1187" actId="478"/>
          <ac:spMkLst>
            <pc:docMk/>
            <pc:sldMk cId="896737548" sldId="293"/>
            <ac:spMk id="27" creationId="{4CDDBF34-2393-4F95-9CFC-58A81282BEF0}"/>
          </ac:spMkLst>
        </pc:spChg>
      </pc:sldChg>
      <pc:sldChg chg="addSp delSp modSp mod modTransition">
        <pc:chgData name="Majeda Al Hermi" userId="ebe551ee1b006974" providerId="LiveId" clId="{0D269AFF-AE38-4DF7-B48A-0FF4DE794CC7}" dt="2020-07-01T15:59:43.773" v="1191"/>
        <pc:sldMkLst>
          <pc:docMk/>
          <pc:sldMk cId="148573652" sldId="294"/>
        </pc:sldMkLst>
        <pc:spChg chg="del">
          <ac:chgData name="Majeda Al Hermi" userId="ebe551ee1b006974" providerId="LiveId" clId="{0D269AFF-AE38-4DF7-B48A-0FF4DE794CC7}" dt="2020-07-01T13:52:02.626" v="853" actId="478"/>
          <ac:spMkLst>
            <pc:docMk/>
            <pc:sldMk cId="148573652" sldId="294"/>
            <ac:spMk id="15" creationId="{86CD1952-615B-4401-9B51-20B1AE3DE333}"/>
          </ac:spMkLst>
        </pc:spChg>
        <pc:spChg chg="mod">
          <ac:chgData name="Majeda Al Hermi" userId="ebe551ee1b006974" providerId="LiveId" clId="{0D269AFF-AE38-4DF7-B48A-0FF4DE794CC7}" dt="2020-07-01T13:35:08.407" v="675" actId="6549"/>
          <ac:spMkLst>
            <pc:docMk/>
            <pc:sldMk cId="148573652" sldId="294"/>
            <ac:spMk id="16" creationId="{00000000-0000-0000-0000-000000000000}"/>
          </ac:spMkLst>
        </pc:spChg>
        <pc:spChg chg="mod">
          <ac:chgData name="Majeda Al Hermi" userId="ebe551ee1b006974" providerId="LiveId" clId="{0D269AFF-AE38-4DF7-B48A-0FF4DE794CC7}" dt="2020-06-09T14:10:42.724" v="130"/>
          <ac:spMkLst>
            <pc:docMk/>
            <pc:sldMk cId="148573652" sldId="294"/>
            <ac:spMk id="17" creationId="{9FF414C1-0BCB-4246-B10F-066F63F998E8}"/>
          </ac:spMkLst>
        </pc:spChg>
        <pc:spChg chg="add mod">
          <ac:chgData name="Majeda Al Hermi" userId="ebe551ee1b006974" providerId="LiveId" clId="{0D269AFF-AE38-4DF7-B48A-0FF4DE794CC7}" dt="2020-07-01T14:00:36.635" v="936"/>
          <ac:spMkLst>
            <pc:docMk/>
            <pc:sldMk cId="148573652" sldId="294"/>
            <ac:spMk id="18" creationId="{8228CB90-4FBD-460E-9DE9-17EC85668304}"/>
          </ac:spMkLst>
        </pc:spChg>
        <pc:spChg chg="del">
          <ac:chgData name="Majeda Al Hermi" userId="ebe551ee1b006974" providerId="LiveId" clId="{0D269AFF-AE38-4DF7-B48A-0FF4DE794CC7}" dt="2020-07-01T13:52:02.626" v="853" actId="478"/>
          <ac:spMkLst>
            <pc:docMk/>
            <pc:sldMk cId="148573652" sldId="294"/>
            <ac:spMk id="19" creationId="{A4463405-E4AC-4CF0-B365-01C52052F9D5}"/>
          </ac:spMkLst>
        </pc:spChg>
        <pc:spChg chg="add mod">
          <ac:chgData name="Majeda Al Hermi" userId="ebe551ee1b006974" providerId="LiveId" clId="{0D269AFF-AE38-4DF7-B48A-0FF4DE794CC7}" dt="2020-07-01T15:59:43.773" v="1191"/>
          <ac:spMkLst>
            <pc:docMk/>
            <pc:sldMk cId="148573652" sldId="294"/>
            <ac:spMk id="19" creationId="{E30F030A-FC18-4066-8822-B5217F4038E1}"/>
          </ac:spMkLst>
        </pc:spChg>
        <pc:spChg chg="del">
          <ac:chgData name="Majeda Al Hermi" userId="ebe551ee1b006974" providerId="LiveId" clId="{0D269AFF-AE38-4DF7-B48A-0FF4DE794CC7}" dt="2020-07-01T13:52:02.626" v="853" actId="478"/>
          <ac:spMkLst>
            <pc:docMk/>
            <pc:sldMk cId="148573652" sldId="294"/>
            <ac:spMk id="20" creationId="{2570A635-0210-4848-8138-055DB49A48E6}"/>
          </ac:spMkLst>
        </pc:spChg>
        <pc:spChg chg="add mod">
          <ac:chgData name="Majeda Al Hermi" userId="ebe551ee1b006974" providerId="LiveId" clId="{0D269AFF-AE38-4DF7-B48A-0FF4DE794CC7}" dt="2020-07-01T15:59:43.773" v="1191"/>
          <ac:spMkLst>
            <pc:docMk/>
            <pc:sldMk cId="148573652" sldId="294"/>
            <ac:spMk id="20" creationId="{7914681D-06F7-42A6-8604-73521AEE5A82}"/>
          </ac:spMkLst>
        </pc:spChg>
        <pc:spChg chg="del">
          <ac:chgData name="Majeda Al Hermi" userId="ebe551ee1b006974" providerId="LiveId" clId="{0D269AFF-AE38-4DF7-B48A-0FF4DE794CC7}" dt="2020-07-01T13:35:14.579" v="676" actId="478"/>
          <ac:spMkLst>
            <pc:docMk/>
            <pc:sldMk cId="148573652" sldId="294"/>
            <ac:spMk id="21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9:43.773" v="1191"/>
          <ac:spMkLst>
            <pc:docMk/>
            <pc:sldMk cId="148573652" sldId="294"/>
            <ac:spMk id="21" creationId="{651A4253-B7D1-40C1-9E8D-5DF94615D1DB}"/>
          </ac:spMkLst>
        </pc:spChg>
        <pc:spChg chg="del">
          <ac:chgData name="Majeda Al Hermi" userId="ebe551ee1b006974" providerId="LiveId" clId="{0D269AFF-AE38-4DF7-B48A-0FF4DE794CC7}" dt="2020-07-01T13:35:14.579" v="676" actId="478"/>
          <ac:spMkLst>
            <pc:docMk/>
            <pc:sldMk cId="148573652" sldId="294"/>
            <ac:spMk id="22" creationId="{00000000-0000-0000-0000-000000000000}"/>
          </ac:spMkLst>
        </pc:spChg>
        <pc:spChg chg="add mod">
          <ac:chgData name="Majeda Al Hermi" userId="ebe551ee1b006974" providerId="LiveId" clId="{0D269AFF-AE38-4DF7-B48A-0FF4DE794CC7}" dt="2020-07-01T15:59:43.773" v="1191"/>
          <ac:spMkLst>
            <pc:docMk/>
            <pc:sldMk cId="148573652" sldId="294"/>
            <ac:spMk id="22" creationId="{D8AA6038-7041-464C-89A0-E847184FF71C}"/>
          </ac:spMkLst>
        </pc:spChg>
        <pc:spChg chg="del">
          <ac:chgData name="Majeda Al Hermi" userId="ebe551ee1b006974" providerId="LiveId" clId="{0D269AFF-AE38-4DF7-B48A-0FF4DE794CC7}" dt="2020-07-01T13:52:02.626" v="853" actId="478"/>
          <ac:spMkLst>
            <pc:docMk/>
            <pc:sldMk cId="148573652" sldId="294"/>
            <ac:spMk id="23" creationId="{06F44D21-E88A-4F2D-A128-F75055EADCF9}"/>
          </ac:spMkLst>
        </pc:spChg>
        <pc:spChg chg="add mod">
          <ac:chgData name="Majeda Al Hermi" userId="ebe551ee1b006974" providerId="LiveId" clId="{0D269AFF-AE38-4DF7-B48A-0FF4DE794CC7}" dt="2020-07-01T15:59:43.773" v="1191"/>
          <ac:spMkLst>
            <pc:docMk/>
            <pc:sldMk cId="148573652" sldId="294"/>
            <ac:spMk id="23" creationId="{3E26C5B6-341F-410F-B78F-918A96D37AC3}"/>
          </ac:spMkLst>
        </pc:spChg>
        <pc:spChg chg="del">
          <ac:chgData name="Majeda Al Hermi" userId="ebe551ee1b006974" providerId="LiveId" clId="{0D269AFF-AE38-4DF7-B48A-0FF4DE794CC7}" dt="2020-07-01T13:52:02.626" v="853" actId="478"/>
          <ac:spMkLst>
            <pc:docMk/>
            <pc:sldMk cId="148573652" sldId="294"/>
            <ac:spMk id="24" creationId="{061B12F9-AAE3-4908-B191-9824ED9B3C24}"/>
          </ac:spMkLst>
        </pc:spChg>
        <pc:spChg chg="add mod">
          <ac:chgData name="Majeda Al Hermi" userId="ebe551ee1b006974" providerId="LiveId" clId="{0D269AFF-AE38-4DF7-B48A-0FF4DE794CC7}" dt="2020-07-01T14:00:42.163" v="937"/>
          <ac:spMkLst>
            <pc:docMk/>
            <pc:sldMk cId="148573652" sldId="294"/>
            <ac:spMk id="25" creationId="{CC49BC4F-3387-45F0-B0F8-6F6E2B21A282}"/>
          </ac:spMkLst>
        </pc:spChg>
        <pc:spChg chg="add mod">
          <ac:chgData name="Majeda Al Hermi" userId="ebe551ee1b006974" providerId="LiveId" clId="{0D269AFF-AE38-4DF7-B48A-0FF4DE794CC7}" dt="2020-07-01T14:00:47.439" v="938"/>
          <ac:spMkLst>
            <pc:docMk/>
            <pc:sldMk cId="148573652" sldId="294"/>
            <ac:spMk id="26" creationId="{532BE719-E739-441E-B00F-10EF986120EF}"/>
          </ac:spMkLst>
        </pc:spChg>
        <pc:spChg chg="add mod">
          <ac:chgData name="Majeda Al Hermi" userId="ebe551ee1b006974" providerId="LiveId" clId="{0D269AFF-AE38-4DF7-B48A-0FF4DE794CC7}" dt="2020-07-01T14:00:53.188" v="939"/>
          <ac:spMkLst>
            <pc:docMk/>
            <pc:sldMk cId="148573652" sldId="294"/>
            <ac:spMk id="27" creationId="{A2EB3947-7D1E-4F07-BBF6-E9F5A642B3D5}"/>
          </ac:spMkLst>
        </pc:spChg>
        <pc:spChg chg="add del mod">
          <ac:chgData name="Majeda Al Hermi" userId="ebe551ee1b006974" providerId="LiveId" clId="{0D269AFF-AE38-4DF7-B48A-0FF4DE794CC7}" dt="2020-07-01T15:59:34.335" v="1189" actId="478"/>
          <ac:spMkLst>
            <pc:docMk/>
            <pc:sldMk cId="148573652" sldId="294"/>
            <ac:spMk id="28" creationId="{469496BE-D74A-40F2-8B49-A42050F7E38D}"/>
          </ac:spMkLst>
        </pc:spChg>
        <pc:spChg chg="add del mod">
          <ac:chgData name="Majeda Al Hermi" userId="ebe551ee1b006974" providerId="LiveId" clId="{0D269AFF-AE38-4DF7-B48A-0FF4DE794CC7}" dt="2020-07-01T15:59:34.335" v="1189" actId="478"/>
          <ac:spMkLst>
            <pc:docMk/>
            <pc:sldMk cId="148573652" sldId="294"/>
            <ac:spMk id="30" creationId="{F59C0631-4557-45B9-BCE6-1B5BBF1334C1}"/>
          </ac:spMkLst>
        </pc:spChg>
        <pc:spChg chg="add del mod">
          <ac:chgData name="Majeda Al Hermi" userId="ebe551ee1b006974" providerId="LiveId" clId="{0D269AFF-AE38-4DF7-B48A-0FF4DE794CC7}" dt="2020-07-01T15:59:34.335" v="1189" actId="478"/>
          <ac:spMkLst>
            <pc:docMk/>
            <pc:sldMk cId="148573652" sldId="294"/>
            <ac:spMk id="31" creationId="{A603E471-659A-4910-A88E-A793882B821F}"/>
          </ac:spMkLst>
        </pc:spChg>
        <pc:spChg chg="add del mod">
          <ac:chgData name="Majeda Al Hermi" userId="ebe551ee1b006974" providerId="LiveId" clId="{0D269AFF-AE38-4DF7-B48A-0FF4DE794CC7}" dt="2020-07-01T15:59:34.335" v="1189" actId="478"/>
          <ac:spMkLst>
            <pc:docMk/>
            <pc:sldMk cId="148573652" sldId="294"/>
            <ac:spMk id="32" creationId="{1D2DD679-F285-4969-BC45-A4F14D014ADD}"/>
          </ac:spMkLst>
        </pc:spChg>
      </pc:sldChg>
      <pc:sldChg chg="addSp delSp modSp mod delAnim modAnim">
        <pc:chgData name="Majeda Al Hermi" userId="ebe551ee1b006974" providerId="LiveId" clId="{0D269AFF-AE38-4DF7-B48A-0FF4DE794CC7}" dt="2020-07-01T16:01:02.380" v="1210" actId="207"/>
        <pc:sldMkLst>
          <pc:docMk/>
          <pc:sldMk cId="2821080183" sldId="296"/>
        </pc:sldMkLst>
        <pc:spChg chg="del">
          <ac:chgData name="Majeda Al Hermi" userId="ebe551ee1b006974" providerId="LiveId" clId="{0D269AFF-AE38-4DF7-B48A-0FF4DE794CC7}" dt="2020-07-01T13:06:57.666" v="321" actId="478"/>
          <ac:spMkLst>
            <pc:docMk/>
            <pc:sldMk cId="2821080183" sldId="296"/>
            <ac:spMk id="12" creationId="{3D149265-CBF7-4831-85F6-7C4B3CADE5A4}"/>
          </ac:spMkLst>
        </pc:spChg>
        <pc:spChg chg="mod">
          <ac:chgData name="Majeda Al Hermi" userId="ebe551ee1b006974" providerId="LiveId" clId="{0D269AFF-AE38-4DF7-B48A-0FF4DE794CC7}" dt="2020-07-01T13:47:50.813" v="841" actId="6549"/>
          <ac:spMkLst>
            <pc:docMk/>
            <pc:sldMk cId="2821080183" sldId="296"/>
            <ac:spMk id="29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13:15:07.577" v="345" actId="1076"/>
          <ac:spMkLst>
            <pc:docMk/>
            <pc:sldMk cId="2821080183" sldId="296"/>
            <ac:spMk id="39" creationId="{12D52847-7E1E-4BED-8555-89D4AF8823AE}"/>
          </ac:spMkLst>
        </pc:spChg>
        <pc:spChg chg="mod">
          <ac:chgData name="Majeda Al Hermi" userId="ebe551ee1b006974" providerId="LiveId" clId="{0D269AFF-AE38-4DF7-B48A-0FF4DE794CC7}" dt="2020-07-01T13:06:54.091" v="320" actId="20577"/>
          <ac:spMkLst>
            <pc:docMk/>
            <pc:sldMk cId="2821080183" sldId="296"/>
            <ac:spMk id="41" creationId="{C62F4748-41CE-4AE6-9199-4582ABD14EF3}"/>
          </ac:spMkLst>
        </pc:spChg>
        <pc:spChg chg="mod">
          <ac:chgData name="Majeda Al Hermi" userId="ebe551ee1b006974" providerId="LiveId" clId="{0D269AFF-AE38-4DF7-B48A-0FF4DE794CC7}" dt="2020-07-01T13:06:49.063" v="316" actId="108"/>
          <ac:spMkLst>
            <pc:docMk/>
            <pc:sldMk cId="2821080183" sldId="296"/>
            <ac:spMk id="43" creationId="{D11D7123-0D25-422D-A3C5-A0B2013460AD}"/>
          </ac:spMkLst>
        </pc:spChg>
        <pc:spChg chg="add mod">
          <ac:chgData name="Majeda Al Hermi" userId="ebe551ee1b006974" providerId="LiveId" clId="{0D269AFF-AE38-4DF7-B48A-0FF4DE794CC7}" dt="2020-07-01T15:58:30.680" v="1169"/>
          <ac:spMkLst>
            <pc:docMk/>
            <pc:sldMk cId="2821080183" sldId="296"/>
            <ac:spMk id="44" creationId="{CAB00586-81F7-4CFE-AF96-3066523FCD72}"/>
          </ac:spMkLst>
        </pc:spChg>
        <pc:spChg chg="add mod">
          <ac:chgData name="Majeda Al Hermi" userId="ebe551ee1b006974" providerId="LiveId" clId="{0D269AFF-AE38-4DF7-B48A-0FF4DE794CC7}" dt="2020-07-01T15:58:30.680" v="1169"/>
          <ac:spMkLst>
            <pc:docMk/>
            <pc:sldMk cId="2821080183" sldId="296"/>
            <ac:spMk id="45" creationId="{12C2B27F-3F08-4E8C-9C1F-582C6F6C1C4A}"/>
          </ac:spMkLst>
        </pc:spChg>
        <pc:spChg chg="add mod">
          <ac:chgData name="Majeda Al Hermi" userId="ebe551ee1b006974" providerId="LiveId" clId="{0D269AFF-AE38-4DF7-B48A-0FF4DE794CC7}" dt="2020-07-01T16:01:02.380" v="1210" actId="207"/>
          <ac:spMkLst>
            <pc:docMk/>
            <pc:sldMk cId="2821080183" sldId="296"/>
            <ac:spMk id="46" creationId="{600DA4D6-2AFD-4BE8-9913-2F499BC8672A}"/>
          </ac:spMkLst>
        </pc:spChg>
        <pc:spChg chg="add mod">
          <ac:chgData name="Majeda Al Hermi" userId="ebe551ee1b006974" providerId="LiveId" clId="{0D269AFF-AE38-4DF7-B48A-0FF4DE794CC7}" dt="2020-07-01T15:58:30.680" v="1169"/>
          <ac:spMkLst>
            <pc:docMk/>
            <pc:sldMk cId="2821080183" sldId="296"/>
            <ac:spMk id="47" creationId="{73771E9F-C35A-4767-95FE-C88625EDB083}"/>
          </ac:spMkLst>
        </pc:spChg>
        <pc:spChg chg="add mod">
          <ac:chgData name="Majeda Al Hermi" userId="ebe551ee1b006974" providerId="LiveId" clId="{0D269AFF-AE38-4DF7-B48A-0FF4DE794CC7}" dt="2020-07-01T15:58:30.680" v="1169"/>
          <ac:spMkLst>
            <pc:docMk/>
            <pc:sldMk cId="2821080183" sldId="296"/>
            <ac:spMk id="48" creationId="{D3739728-6784-4865-8F65-E41E601B23FF}"/>
          </ac:spMkLst>
        </pc:spChg>
        <pc:spChg chg="mod">
          <ac:chgData name="Majeda Al Hermi" userId="ebe551ee1b006974" providerId="LiveId" clId="{0D269AFF-AE38-4DF7-B48A-0FF4DE794CC7}" dt="2020-06-09T14:10:11.731" v="122"/>
          <ac:spMkLst>
            <pc:docMk/>
            <pc:sldMk cId="2821080183" sldId="296"/>
            <ac:spMk id="62" creationId="{D069157E-247B-4229-81E1-EAF879ED8486}"/>
          </ac:spMkLst>
        </pc:spChg>
        <pc:spChg chg="add del mod ord">
          <ac:chgData name="Majeda Al Hermi" userId="ebe551ee1b006974" providerId="LiveId" clId="{0D269AFF-AE38-4DF7-B48A-0FF4DE794CC7}" dt="2020-07-01T14:04:23.154" v="1037" actId="478"/>
          <ac:spMkLst>
            <pc:docMk/>
            <pc:sldMk cId="2821080183" sldId="296"/>
            <ac:spMk id="63" creationId="{FC874E57-E65E-442E-A7A8-D5E607BFF283}"/>
          </ac:spMkLst>
        </pc:spChg>
        <pc:spChg chg="add mod">
          <ac:chgData name="Majeda Al Hermi" userId="ebe551ee1b006974" providerId="LiveId" clId="{0D269AFF-AE38-4DF7-B48A-0FF4DE794CC7}" dt="2020-07-01T13:55:52.565" v="900"/>
          <ac:spMkLst>
            <pc:docMk/>
            <pc:sldMk cId="2821080183" sldId="296"/>
            <ac:spMk id="64" creationId="{CB202C17-871E-4652-BA1C-2A96A08C0112}"/>
          </ac:spMkLst>
        </pc:spChg>
        <pc:spChg chg="del">
          <ac:chgData name="Majeda Al Hermi" userId="ebe551ee1b006974" providerId="LiveId" clId="{0D269AFF-AE38-4DF7-B48A-0FF4DE794CC7}" dt="2020-07-01T13:45:29.644" v="786" actId="478"/>
          <ac:spMkLst>
            <pc:docMk/>
            <pc:sldMk cId="2821080183" sldId="296"/>
            <ac:spMk id="73" creationId="{93BAFC97-7171-4A51-8833-9A255D41F23D}"/>
          </ac:spMkLst>
        </pc:spChg>
        <pc:spChg chg="del">
          <ac:chgData name="Majeda Al Hermi" userId="ebe551ee1b006974" providerId="LiveId" clId="{0D269AFF-AE38-4DF7-B48A-0FF4DE794CC7}" dt="2020-07-01T13:45:29.644" v="786" actId="478"/>
          <ac:spMkLst>
            <pc:docMk/>
            <pc:sldMk cId="2821080183" sldId="296"/>
            <ac:spMk id="74" creationId="{8BFB80DA-526B-491E-93EB-7A5B8A06A5AD}"/>
          </ac:spMkLst>
        </pc:spChg>
        <pc:spChg chg="del">
          <ac:chgData name="Majeda Al Hermi" userId="ebe551ee1b006974" providerId="LiveId" clId="{0D269AFF-AE38-4DF7-B48A-0FF4DE794CC7}" dt="2020-07-01T13:45:29.644" v="786" actId="478"/>
          <ac:spMkLst>
            <pc:docMk/>
            <pc:sldMk cId="2821080183" sldId="296"/>
            <ac:spMk id="75" creationId="{E809EDDA-1A34-4C6A-90AB-4D880A3F4756}"/>
          </ac:spMkLst>
        </pc:spChg>
        <pc:spChg chg="del">
          <ac:chgData name="Majeda Al Hermi" userId="ebe551ee1b006974" providerId="LiveId" clId="{0D269AFF-AE38-4DF7-B48A-0FF4DE794CC7}" dt="2020-07-01T13:45:29.644" v="786" actId="478"/>
          <ac:spMkLst>
            <pc:docMk/>
            <pc:sldMk cId="2821080183" sldId="296"/>
            <ac:spMk id="76" creationId="{3C0E9DB5-23D9-407A-979E-23EEE9F18592}"/>
          </ac:spMkLst>
        </pc:spChg>
        <pc:spChg chg="del">
          <ac:chgData name="Majeda Al Hermi" userId="ebe551ee1b006974" providerId="LiveId" clId="{0D269AFF-AE38-4DF7-B48A-0FF4DE794CC7}" dt="2020-07-01T13:45:29.644" v="786" actId="478"/>
          <ac:spMkLst>
            <pc:docMk/>
            <pc:sldMk cId="2821080183" sldId="296"/>
            <ac:spMk id="77" creationId="{E94C7913-F809-49D2-B87D-7F590A22D2BB}"/>
          </ac:spMkLst>
        </pc:spChg>
        <pc:spChg chg="add del mod">
          <ac:chgData name="Majeda Al Hermi" userId="ebe551ee1b006974" providerId="LiveId" clId="{0D269AFF-AE38-4DF7-B48A-0FF4DE794CC7}" dt="2020-07-01T13:52:36.173" v="862" actId="478"/>
          <ac:spMkLst>
            <pc:docMk/>
            <pc:sldMk cId="2821080183" sldId="296"/>
            <ac:spMk id="78" creationId="{B5579AA1-7789-4462-B634-433A5229BDF1}"/>
          </ac:spMkLst>
        </pc:spChg>
        <pc:spChg chg="add del mod">
          <ac:chgData name="Majeda Al Hermi" userId="ebe551ee1b006974" providerId="LiveId" clId="{0D269AFF-AE38-4DF7-B48A-0FF4DE794CC7}" dt="2020-07-01T13:52:36.173" v="862" actId="478"/>
          <ac:spMkLst>
            <pc:docMk/>
            <pc:sldMk cId="2821080183" sldId="296"/>
            <ac:spMk id="79" creationId="{4848C943-4039-41B2-9A01-940E41EC64AA}"/>
          </ac:spMkLst>
        </pc:spChg>
        <pc:spChg chg="add del mod">
          <ac:chgData name="Majeda Al Hermi" userId="ebe551ee1b006974" providerId="LiveId" clId="{0D269AFF-AE38-4DF7-B48A-0FF4DE794CC7}" dt="2020-07-01T13:52:36.173" v="862" actId="478"/>
          <ac:spMkLst>
            <pc:docMk/>
            <pc:sldMk cId="2821080183" sldId="296"/>
            <ac:spMk id="80" creationId="{F95D37AE-ADE5-42D1-9E57-36AC864C8B2B}"/>
          </ac:spMkLst>
        </pc:spChg>
        <pc:spChg chg="add del mod">
          <ac:chgData name="Majeda Al Hermi" userId="ebe551ee1b006974" providerId="LiveId" clId="{0D269AFF-AE38-4DF7-B48A-0FF4DE794CC7}" dt="2020-07-01T13:52:36.173" v="862" actId="478"/>
          <ac:spMkLst>
            <pc:docMk/>
            <pc:sldMk cId="2821080183" sldId="296"/>
            <ac:spMk id="81" creationId="{FDE23E22-FC9D-4272-BA19-C77DD5AFAC32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3" creationId="{E04824FE-3FF7-4FFC-9FA6-AC829F2A3C47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4" creationId="{13200329-CD95-4725-97A4-BA693B942D42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5" creationId="{3C153808-BF62-4504-84B0-3314CD30BC39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6" creationId="{67AF68AE-E1A1-4A97-BA38-87194F3BAA32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7" creationId="{7B4D38F3-9FFA-4580-BCEA-09C0DCB50810}"/>
          </ac:spMkLst>
        </pc:spChg>
        <pc:spChg chg="mod">
          <ac:chgData name="Majeda Al Hermi" userId="ebe551ee1b006974" providerId="LiveId" clId="{0D269AFF-AE38-4DF7-B48A-0FF4DE794CC7}" dt="2020-07-01T13:51:12.316" v="843"/>
          <ac:spMkLst>
            <pc:docMk/>
            <pc:sldMk cId="2821080183" sldId="296"/>
            <ac:spMk id="88" creationId="{DFCC66DF-4042-4664-AF1B-8465B1121953}"/>
          </ac:spMkLst>
        </pc:spChg>
        <pc:spChg chg="add del mod">
          <ac:chgData name="Majeda Al Hermi" userId="ebe551ee1b006974" providerId="LiveId" clId="{0D269AFF-AE38-4DF7-B48A-0FF4DE794CC7}" dt="2020-07-01T15:58:29.620" v="1168" actId="478"/>
          <ac:spMkLst>
            <pc:docMk/>
            <pc:sldMk cId="2821080183" sldId="296"/>
            <ac:spMk id="89" creationId="{A1C9BEEE-7F65-44F7-8C45-2A5E4DBF8135}"/>
          </ac:spMkLst>
        </pc:spChg>
        <pc:spChg chg="add del mod">
          <ac:chgData name="Majeda Al Hermi" userId="ebe551ee1b006974" providerId="LiveId" clId="{0D269AFF-AE38-4DF7-B48A-0FF4DE794CC7}" dt="2020-07-01T15:58:29.620" v="1168" actId="478"/>
          <ac:spMkLst>
            <pc:docMk/>
            <pc:sldMk cId="2821080183" sldId="296"/>
            <ac:spMk id="90" creationId="{50FDD34A-11EA-4E25-8E84-811EFE9079F1}"/>
          </ac:spMkLst>
        </pc:spChg>
        <pc:spChg chg="add del mod">
          <ac:chgData name="Majeda Al Hermi" userId="ebe551ee1b006974" providerId="LiveId" clId="{0D269AFF-AE38-4DF7-B48A-0FF4DE794CC7}" dt="2020-07-01T15:58:29.620" v="1168" actId="478"/>
          <ac:spMkLst>
            <pc:docMk/>
            <pc:sldMk cId="2821080183" sldId="296"/>
            <ac:spMk id="91" creationId="{E731233F-5E17-49E3-B2FB-9EB331375DB6}"/>
          </ac:spMkLst>
        </pc:spChg>
        <pc:spChg chg="add del mod">
          <ac:chgData name="Majeda Al Hermi" userId="ebe551ee1b006974" providerId="LiveId" clId="{0D269AFF-AE38-4DF7-B48A-0FF4DE794CC7}" dt="2020-07-01T15:58:29.620" v="1168" actId="478"/>
          <ac:spMkLst>
            <pc:docMk/>
            <pc:sldMk cId="2821080183" sldId="296"/>
            <ac:spMk id="92" creationId="{9F33279B-C6E1-43AF-9FA4-851935FD1689}"/>
          </ac:spMkLst>
        </pc:spChg>
        <pc:grpChg chg="del">
          <ac:chgData name="Majeda Al Hermi" userId="ebe551ee1b006974" providerId="LiveId" clId="{0D269AFF-AE38-4DF7-B48A-0FF4DE794CC7}" dt="2020-07-01T13:47:52.632" v="842" actId="478"/>
          <ac:grpSpMkLst>
            <pc:docMk/>
            <pc:sldMk cId="2821080183" sldId="296"/>
            <ac:grpSpMk id="16" creationId="{50C483AE-F0AE-4090-98C4-A6EF9369854D}"/>
          </ac:grpSpMkLst>
        </pc:grpChg>
        <pc:grpChg chg="del">
          <ac:chgData name="Majeda Al Hermi" userId="ebe551ee1b006974" providerId="LiveId" clId="{0D269AFF-AE38-4DF7-B48A-0FF4DE794CC7}" dt="2020-07-01T14:04:24.403" v="1038" actId="478"/>
          <ac:grpSpMkLst>
            <pc:docMk/>
            <pc:sldMk cId="2821080183" sldId="296"/>
            <ac:grpSpMk id="44" creationId="{B029C05A-AD20-46C2-89FB-90D0D7E4A1A5}"/>
          </ac:grpSpMkLst>
        </pc:grpChg>
        <pc:grpChg chg="add mod">
          <ac:chgData name="Majeda Al Hermi" userId="ebe551ee1b006974" providerId="LiveId" clId="{0D269AFF-AE38-4DF7-B48A-0FF4DE794CC7}" dt="2020-07-01T13:51:19.378" v="849" actId="1035"/>
          <ac:grpSpMkLst>
            <pc:docMk/>
            <pc:sldMk cId="2821080183" sldId="296"/>
            <ac:grpSpMk id="82" creationId="{CC43151C-AF5E-40B4-9FFD-8A64C6A9D228}"/>
          </ac:grpSpMkLst>
        </pc:grpChg>
      </pc:sldChg>
      <pc:sldChg chg="addSp delSp modSp mod">
        <pc:chgData name="Majeda Al Hermi" userId="ebe551ee1b006974" providerId="LiveId" clId="{0D269AFF-AE38-4DF7-B48A-0FF4DE794CC7}" dt="2020-07-01T16:01:40.861" v="1216" actId="207"/>
        <pc:sldMkLst>
          <pc:docMk/>
          <pc:sldMk cId="3989963091" sldId="301"/>
        </pc:sldMkLst>
        <pc:spChg chg="mod">
          <ac:chgData name="Majeda Al Hermi" userId="ebe551ee1b006974" providerId="LiveId" clId="{0D269AFF-AE38-4DF7-B48A-0FF4DE794CC7}" dt="2020-07-01T13:54:07.738" v="887" actId="403"/>
          <ac:spMkLst>
            <pc:docMk/>
            <pc:sldMk cId="3989963091" sldId="301"/>
            <ac:spMk id="39" creationId="{12D52847-7E1E-4BED-8555-89D4AF8823AE}"/>
          </ac:spMkLst>
        </pc:spChg>
        <pc:spChg chg="mod">
          <ac:chgData name="Majeda Al Hermi" userId="ebe551ee1b006974" providerId="LiveId" clId="{0D269AFF-AE38-4DF7-B48A-0FF4DE794CC7}" dt="2020-07-01T13:31:36.925" v="588" actId="108"/>
          <ac:spMkLst>
            <pc:docMk/>
            <pc:sldMk cId="3989963091" sldId="301"/>
            <ac:spMk id="41" creationId="{C62F4748-41CE-4AE6-9199-4582ABD14EF3}"/>
          </ac:spMkLst>
        </pc:spChg>
        <pc:spChg chg="mod">
          <ac:chgData name="Majeda Al Hermi" userId="ebe551ee1b006974" providerId="LiveId" clId="{0D269AFF-AE38-4DF7-B48A-0FF4DE794CC7}" dt="2020-07-01T13:31:34.319" v="585" actId="403"/>
          <ac:spMkLst>
            <pc:docMk/>
            <pc:sldMk cId="3989963091" sldId="301"/>
            <ac:spMk id="43" creationId="{D11D7123-0D25-422D-A3C5-A0B2013460AD}"/>
          </ac:spMkLst>
        </pc:spChg>
        <pc:spChg chg="mod">
          <ac:chgData name="Majeda Al Hermi" userId="ebe551ee1b006974" providerId="LiveId" clId="{0D269AFF-AE38-4DF7-B48A-0FF4DE794CC7}" dt="2020-06-09T14:10:27.368" v="126"/>
          <ac:spMkLst>
            <pc:docMk/>
            <pc:sldMk cId="3989963091" sldId="301"/>
            <ac:spMk id="63" creationId="{428290D1-6D63-40E6-8FCD-1C9400023E3C}"/>
          </ac:spMkLst>
        </pc:spChg>
        <pc:spChg chg="add del mod">
          <ac:chgData name="Majeda Al Hermi" userId="ebe551ee1b006974" providerId="LiveId" clId="{0D269AFF-AE38-4DF7-B48A-0FF4DE794CC7}" dt="2020-07-01T13:52:17.458" v="857" actId="478"/>
          <ac:spMkLst>
            <pc:docMk/>
            <pc:sldMk cId="3989963091" sldId="301"/>
            <ac:spMk id="64" creationId="{6D2B3A2C-F380-4F7F-80D0-8F1807755585}"/>
          </ac:spMkLst>
        </pc:spChg>
        <pc:spChg chg="add mod">
          <ac:chgData name="Majeda Al Hermi" userId="ebe551ee1b006974" providerId="LiveId" clId="{0D269AFF-AE38-4DF7-B48A-0FF4DE794CC7}" dt="2020-07-01T15:59:04.249" v="1181"/>
          <ac:spMkLst>
            <pc:docMk/>
            <pc:sldMk cId="3989963091" sldId="301"/>
            <ac:spMk id="64" creationId="{82EE276A-30AE-44CF-B81D-70F033882B13}"/>
          </ac:spMkLst>
        </pc:spChg>
        <pc:spChg chg="del">
          <ac:chgData name="Majeda Al Hermi" userId="ebe551ee1b006974" providerId="LiveId" clId="{0D269AFF-AE38-4DF7-B48A-0FF4DE794CC7}" dt="2020-07-01T13:45:59.827" v="796" actId="478"/>
          <ac:spMkLst>
            <pc:docMk/>
            <pc:sldMk cId="3989963091" sldId="301"/>
            <ac:spMk id="73" creationId="{A34CF3ED-B6F9-4C77-8B50-BD43A3B567B8}"/>
          </ac:spMkLst>
        </pc:spChg>
        <pc:spChg chg="add mod">
          <ac:chgData name="Majeda Al Hermi" userId="ebe551ee1b006974" providerId="LiveId" clId="{0D269AFF-AE38-4DF7-B48A-0FF4DE794CC7}" dt="2020-07-01T15:59:04.249" v="1181"/>
          <ac:spMkLst>
            <pc:docMk/>
            <pc:sldMk cId="3989963091" sldId="301"/>
            <ac:spMk id="73" creationId="{B9F1FF3B-36A1-4F8C-810E-29DC4675A9CD}"/>
          </ac:spMkLst>
        </pc:spChg>
        <pc:spChg chg="add del mod">
          <ac:chgData name="Majeda Al Hermi" userId="ebe551ee1b006974" providerId="LiveId" clId="{0D269AFF-AE38-4DF7-B48A-0FF4DE794CC7}" dt="2020-07-01T13:52:17.458" v="857" actId="478"/>
          <ac:spMkLst>
            <pc:docMk/>
            <pc:sldMk cId="3989963091" sldId="301"/>
            <ac:spMk id="74" creationId="{15079D90-1A02-4696-A330-BAD8537B343C}"/>
          </ac:spMkLst>
        </pc:spChg>
        <pc:spChg chg="add mod">
          <ac:chgData name="Majeda Al Hermi" userId="ebe551ee1b006974" providerId="LiveId" clId="{0D269AFF-AE38-4DF7-B48A-0FF4DE794CC7}" dt="2020-07-01T15:59:04.249" v="1181"/>
          <ac:spMkLst>
            <pc:docMk/>
            <pc:sldMk cId="3989963091" sldId="301"/>
            <ac:spMk id="74" creationId="{BF3FAA20-77EB-4B69-B8DF-2A0C4BFE03C9}"/>
          </ac:spMkLst>
        </pc:spChg>
        <pc:spChg chg="del">
          <ac:chgData name="Majeda Al Hermi" userId="ebe551ee1b006974" providerId="LiveId" clId="{0D269AFF-AE38-4DF7-B48A-0FF4DE794CC7}" dt="2020-07-01T13:45:59.827" v="796" actId="478"/>
          <ac:spMkLst>
            <pc:docMk/>
            <pc:sldMk cId="3989963091" sldId="301"/>
            <ac:spMk id="75" creationId="{11952347-217D-4A25-B635-E6CACECED361}"/>
          </ac:spMkLst>
        </pc:spChg>
        <pc:spChg chg="add mod">
          <ac:chgData name="Majeda Al Hermi" userId="ebe551ee1b006974" providerId="LiveId" clId="{0D269AFF-AE38-4DF7-B48A-0FF4DE794CC7}" dt="2020-07-01T16:01:40.861" v="1216" actId="207"/>
          <ac:spMkLst>
            <pc:docMk/>
            <pc:sldMk cId="3989963091" sldId="301"/>
            <ac:spMk id="75" creationId="{9212F0DB-ADEF-43D5-A791-CA486977A465}"/>
          </ac:spMkLst>
        </pc:spChg>
        <pc:spChg chg="add mod">
          <ac:chgData name="Majeda Al Hermi" userId="ebe551ee1b006974" providerId="LiveId" clId="{0D269AFF-AE38-4DF7-B48A-0FF4DE794CC7}" dt="2020-07-01T15:59:04.249" v="1181"/>
          <ac:spMkLst>
            <pc:docMk/>
            <pc:sldMk cId="3989963091" sldId="301"/>
            <ac:spMk id="76" creationId="{12427DD7-299F-4639-B7D8-17D749FC930B}"/>
          </ac:spMkLst>
        </pc:spChg>
        <pc:spChg chg="del">
          <ac:chgData name="Majeda Al Hermi" userId="ebe551ee1b006974" providerId="LiveId" clId="{0D269AFF-AE38-4DF7-B48A-0FF4DE794CC7}" dt="2020-07-01T13:45:59.827" v="796" actId="478"/>
          <ac:spMkLst>
            <pc:docMk/>
            <pc:sldMk cId="3989963091" sldId="301"/>
            <ac:spMk id="76" creationId="{40D66F91-3628-4A6C-8CEC-A2FAC39C5DF2}"/>
          </ac:spMkLst>
        </pc:spChg>
        <pc:spChg chg="del">
          <ac:chgData name="Majeda Al Hermi" userId="ebe551ee1b006974" providerId="LiveId" clId="{0D269AFF-AE38-4DF7-B48A-0FF4DE794CC7}" dt="2020-07-01T13:45:59.827" v="796" actId="478"/>
          <ac:spMkLst>
            <pc:docMk/>
            <pc:sldMk cId="3989963091" sldId="301"/>
            <ac:spMk id="77" creationId="{D0E5B2C7-30D0-4141-96F0-54951A2DD100}"/>
          </ac:spMkLst>
        </pc:spChg>
        <pc:spChg chg="del">
          <ac:chgData name="Majeda Al Hermi" userId="ebe551ee1b006974" providerId="LiveId" clId="{0D269AFF-AE38-4DF7-B48A-0FF4DE794CC7}" dt="2020-07-01T13:45:59.827" v="796" actId="478"/>
          <ac:spMkLst>
            <pc:docMk/>
            <pc:sldMk cId="3989963091" sldId="301"/>
            <ac:spMk id="78" creationId="{2E86C7D2-4E42-4CF8-8CC0-9422F6DDAF3D}"/>
          </ac:spMkLst>
        </pc:spChg>
        <pc:spChg chg="add del mod">
          <ac:chgData name="Majeda Al Hermi" userId="ebe551ee1b006974" providerId="LiveId" clId="{0D269AFF-AE38-4DF7-B48A-0FF4DE794CC7}" dt="2020-07-01T13:52:17.458" v="857" actId="478"/>
          <ac:spMkLst>
            <pc:docMk/>
            <pc:sldMk cId="3989963091" sldId="301"/>
            <ac:spMk id="79" creationId="{DDB4A1F7-2436-42F0-B7CD-E2834EA4ADCC}"/>
          </ac:spMkLst>
        </pc:spChg>
        <pc:spChg chg="add del mod">
          <ac:chgData name="Majeda Al Hermi" userId="ebe551ee1b006974" providerId="LiveId" clId="{0D269AFF-AE38-4DF7-B48A-0FF4DE794CC7}" dt="2020-07-01T13:52:17.458" v="857" actId="478"/>
          <ac:spMkLst>
            <pc:docMk/>
            <pc:sldMk cId="3989963091" sldId="301"/>
            <ac:spMk id="80" creationId="{1150139C-32B5-4EAF-AB15-EBCC65F411EE}"/>
          </ac:spMkLst>
        </pc:spChg>
        <pc:spChg chg="add del mod">
          <ac:chgData name="Majeda Al Hermi" userId="ebe551ee1b006974" providerId="LiveId" clId="{0D269AFF-AE38-4DF7-B48A-0FF4DE794CC7}" dt="2020-07-01T15:59:03.086" v="1180" actId="478"/>
          <ac:spMkLst>
            <pc:docMk/>
            <pc:sldMk cId="3989963091" sldId="301"/>
            <ac:spMk id="81" creationId="{91766938-556B-4B1B-B9DD-1BC8C775485D}"/>
          </ac:spMkLst>
        </pc:spChg>
        <pc:spChg chg="add del mod">
          <ac:chgData name="Majeda Al Hermi" userId="ebe551ee1b006974" providerId="LiveId" clId="{0D269AFF-AE38-4DF7-B48A-0FF4DE794CC7}" dt="2020-07-01T15:59:03.086" v="1180" actId="478"/>
          <ac:spMkLst>
            <pc:docMk/>
            <pc:sldMk cId="3989963091" sldId="301"/>
            <ac:spMk id="82" creationId="{DACC578C-48FE-41F1-A71A-03F8B416C83A}"/>
          </ac:spMkLst>
        </pc:spChg>
        <pc:spChg chg="add del mod">
          <ac:chgData name="Majeda Al Hermi" userId="ebe551ee1b006974" providerId="LiveId" clId="{0D269AFF-AE38-4DF7-B48A-0FF4DE794CC7}" dt="2020-07-01T15:59:03.086" v="1180" actId="478"/>
          <ac:spMkLst>
            <pc:docMk/>
            <pc:sldMk cId="3989963091" sldId="301"/>
            <ac:spMk id="83" creationId="{E7E5577C-0C0E-4D5E-A5B4-A67709D68A19}"/>
          </ac:spMkLst>
        </pc:spChg>
        <pc:spChg chg="add del mod">
          <ac:chgData name="Majeda Al Hermi" userId="ebe551ee1b006974" providerId="LiveId" clId="{0D269AFF-AE38-4DF7-B48A-0FF4DE794CC7}" dt="2020-07-01T15:59:03.086" v="1180" actId="478"/>
          <ac:spMkLst>
            <pc:docMk/>
            <pc:sldMk cId="3989963091" sldId="301"/>
            <ac:spMk id="84" creationId="{FE50EBC4-A2C0-4668-8D79-D9C3A039B390}"/>
          </ac:spMkLst>
        </pc:spChg>
      </pc:sldChg>
      <pc:sldChg chg="addSp delSp modSp mod delAnim modAnim">
        <pc:chgData name="Majeda Al Hermi" userId="ebe551ee1b006974" providerId="LiveId" clId="{0D269AFF-AE38-4DF7-B48A-0FF4DE794CC7}" dt="2020-07-01T16:01:22.538" v="1212" actId="207"/>
        <pc:sldMkLst>
          <pc:docMk/>
          <pc:sldMk cId="2108332364" sldId="304"/>
        </pc:sldMkLst>
        <pc:spChg chg="mod">
          <ac:chgData name="Majeda Al Hermi" userId="ebe551ee1b006974" providerId="LiveId" clId="{0D269AFF-AE38-4DF7-B48A-0FF4DE794CC7}" dt="2020-07-01T13:24:43.316" v="467" actId="108"/>
          <ac:spMkLst>
            <pc:docMk/>
            <pc:sldMk cId="2108332364" sldId="304"/>
            <ac:spMk id="29" creationId="{00000000-0000-0000-0000-000000000000}"/>
          </ac:spMkLst>
        </pc:spChg>
        <pc:spChg chg="del">
          <ac:chgData name="Majeda Al Hermi" userId="ebe551ee1b006974" providerId="LiveId" clId="{0D269AFF-AE38-4DF7-B48A-0FF4DE794CC7}" dt="2020-07-01T13:45:42.550" v="790" actId="478"/>
          <ac:spMkLst>
            <pc:docMk/>
            <pc:sldMk cId="2108332364" sldId="304"/>
            <ac:spMk id="45" creationId="{68B5E24A-11F8-415D-A840-CB2D21FAE901}"/>
          </ac:spMkLst>
        </pc:spChg>
        <pc:spChg chg="del">
          <ac:chgData name="Majeda Al Hermi" userId="ebe551ee1b006974" providerId="LiveId" clId="{0D269AFF-AE38-4DF7-B48A-0FF4DE794CC7}" dt="2020-07-01T13:45:42.550" v="790" actId="478"/>
          <ac:spMkLst>
            <pc:docMk/>
            <pc:sldMk cId="2108332364" sldId="304"/>
            <ac:spMk id="46" creationId="{6738EAAB-5F38-4062-AC11-6DB047D5FC55}"/>
          </ac:spMkLst>
        </pc:spChg>
        <pc:spChg chg="del">
          <ac:chgData name="Majeda Al Hermi" userId="ebe551ee1b006974" providerId="LiveId" clId="{0D269AFF-AE38-4DF7-B48A-0FF4DE794CC7}" dt="2020-07-01T13:45:42.550" v="790" actId="478"/>
          <ac:spMkLst>
            <pc:docMk/>
            <pc:sldMk cId="2108332364" sldId="304"/>
            <ac:spMk id="47" creationId="{F9594C06-A694-4E36-9636-6FA4533D2BB6}"/>
          </ac:spMkLst>
        </pc:spChg>
        <pc:spChg chg="del">
          <ac:chgData name="Majeda Al Hermi" userId="ebe551ee1b006974" providerId="LiveId" clId="{0D269AFF-AE38-4DF7-B48A-0FF4DE794CC7}" dt="2020-07-01T13:45:42.550" v="790" actId="478"/>
          <ac:spMkLst>
            <pc:docMk/>
            <pc:sldMk cId="2108332364" sldId="304"/>
            <ac:spMk id="48" creationId="{D50F0AB1-68EB-442C-AED6-BE8140B76A08}"/>
          </ac:spMkLst>
        </pc:spChg>
        <pc:spChg chg="del">
          <ac:chgData name="Majeda Al Hermi" userId="ebe551ee1b006974" providerId="LiveId" clId="{0D269AFF-AE38-4DF7-B48A-0FF4DE794CC7}" dt="2020-07-01T13:45:42.550" v="790" actId="478"/>
          <ac:spMkLst>
            <pc:docMk/>
            <pc:sldMk cId="2108332364" sldId="304"/>
            <ac:spMk id="49" creationId="{396C825B-6CFD-4408-B3CC-24B1074EEDBF}"/>
          </ac:spMkLst>
        </pc:spChg>
        <pc:spChg chg="mod">
          <ac:chgData name="Majeda Al Hermi" userId="ebe551ee1b006974" providerId="LiveId" clId="{0D269AFF-AE38-4DF7-B48A-0FF4DE794CC7}" dt="2020-07-01T13:56:20.516" v="904"/>
          <ac:spMkLst>
            <pc:docMk/>
            <pc:sldMk cId="2108332364" sldId="304"/>
            <ac:spMk id="50" creationId="{1BC900C1-6A48-4FE1-8BD6-0F86A1CCCDE6}"/>
          </ac:spMkLst>
        </pc:spChg>
        <pc:spChg chg="mod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1" creationId="{A32FFC55-1468-4372-A7D0-64C3BB021261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2" creationId="{89642325-D793-40DA-8849-4CD9D272749A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3" creationId="{B6049217-C42F-4BA9-91B1-07A702FF183E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4" creationId="{1BE28472-AAF0-4579-9215-23C03C2CD00F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5" creationId="{0AC8395C-9184-46A3-AA86-C31A33AB766E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6" creationId="{4AB44663-F5A6-4C86-AB28-D735C0923271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7" creationId="{41A558E9-CFF9-4412-9855-1CACF0883E9E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8" creationId="{296BF12D-4654-4B71-AE2B-35A4595653FB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59" creationId="{3CA96047-DA7E-4780-BD3F-0AA4EB2C7CE4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60" creationId="{AAAAE954-AB24-49DF-9079-63B9F15D0A5B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61" creationId="{C6195342-A9B0-422C-A5B3-EBC2BEF2C539}"/>
          </ac:spMkLst>
        </pc:spChg>
        <pc:spChg chg="add del mod">
          <ac:chgData name="Majeda Al Hermi" userId="ebe551ee1b006974" providerId="LiveId" clId="{0D269AFF-AE38-4DF7-B48A-0FF4DE794CC7}" dt="2020-07-01T13:18:08.850" v="352" actId="478"/>
          <ac:spMkLst>
            <pc:docMk/>
            <pc:sldMk cId="2108332364" sldId="304"/>
            <ac:spMk id="62" creationId="{C24CF18F-6A59-421F-8E06-810803199AA5}"/>
          </ac:spMkLst>
        </pc:spChg>
        <pc:spChg chg="add mod">
          <ac:chgData name="Majeda Al Hermi" userId="ebe551ee1b006974" providerId="LiveId" clId="{0D269AFF-AE38-4DF7-B48A-0FF4DE794CC7}" dt="2020-07-01T15:58:42.118" v="1173"/>
          <ac:spMkLst>
            <pc:docMk/>
            <pc:sldMk cId="2108332364" sldId="304"/>
            <ac:spMk id="62" creationId="{CD9B0E76-37BA-42E2-9486-1F909B634D45}"/>
          </ac:spMkLst>
        </pc:spChg>
        <pc:spChg chg="add mod topLvl">
          <ac:chgData name="Majeda Al Hermi" userId="ebe551ee1b006974" providerId="LiveId" clId="{0D269AFF-AE38-4DF7-B48A-0FF4DE794CC7}" dt="2020-07-01T13:44:23.062" v="755" actId="1076"/>
          <ac:spMkLst>
            <pc:docMk/>
            <pc:sldMk cId="2108332364" sldId="304"/>
            <ac:spMk id="63" creationId="{2A01F73B-0A2B-4356-B3C9-EAF4CF436957}"/>
          </ac:spMkLst>
        </pc:spChg>
        <pc:spChg chg="add mod">
          <ac:chgData name="Majeda Al Hermi" userId="ebe551ee1b006974" providerId="LiveId" clId="{0D269AFF-AE38-4DF7-B48A-0FF4DE794CC7}" dt="2020-07-01T15:58:42.118" v="1173"/>
          <ac:spMkLst>
            <pc:docMk/>
            <pc:sldMk cId="2108332364" sldId="304"/>
            <ac:spMk id="64" creationId="{28E8509A-F0AF-4C38-A26A-4253BCDA800F}"/>
          </ac:spMkLst>
        </pc:spChg>
        <pc:spChg chg="add del mod">
          <ac:chgData name="Majeda Al Hermi" userId="ebe551ee1b006974" providerId="LiveId" clId="{0D269AFF-AE38-4DF7-B48A-0FF4DE794CC7}" dt="2020-07-01T13:18:08.850" v="352" actId="478"/>
          <ac:spMkLst>
            <pc:docMk/>
            <pc:sldMk cId="2108332364" sldId="304"/>
            <ac:spMk id="64" creationId="{B43ADE28-DD22-46F3-B389-88C397F52DA5}"/>
          </ac:spMkLst>
        </pc:spChg>
        <pc:spChg chg="add mod topLvl">
          <ac:chgData name="Majeda Al Hermi" userId="ebe551ee1b006974" providerId="LiveId" clId="{0D269AFF-AE38-4DF7-B48A-0FF4DE794CC7}" dt="2020-07-01T13:38:38.719" v="728" actId="1076"/>
          <ac:spMkLst>
            <pc:docMk/>
            <pc:sldMk cId="2108332364" sldId="304"/>
            <ac:spMk id="65" creationId="{DCAA434B-B430-424B-A787-6CBEEE2C15D7}"/>
          </ac:spMkLst>
        </pc:spChg>
        <pc:spChg chg="mod">
          <ac:chgData name="Majeda Al Hermi" userId="ebe551ee1b006974" providerId="LiveId" clId="{0D269AFF-AE38-4DF7-B48A-0FF4DE794CC7}" dt="2020-06-09T14:10:15.152" v="123"/>
          <ac:spMkLst>
            <pc:docMk/>
            <pc:sldMk cId="2108332364" sldId="304"/>
            <ac:spMk id="66" creationId="{B024A67F-3527-46DC-A7A7-39FD8DAFB237}"/>
          </ac:spMkLst>
        </pc:spChg>
        <pc:spChg chg="add mod">
          <ac:chgData name="Majeda Al Hermi" userId="ebe551ee1b006974" providerId="LiveId" clId="{0D269AFF-AE38-4DF7-B48A-0FF4DE794CC7}" dt="2020-07-01T16:01:22.538" v="1212" actId="207"/>
          <ac:spMkLst>
            <pc:docMk/>
            <pc:sldMk cId="2108332364" sldId="304"/>
            <ac:spMk id="67" creationId="{87CF599D-972C-4281-95B8-4D59616942CE}"/>
          </ac:spMkLst>
        </pc:spChg>
        <pc:spChg chg="add del mod">
          <ac:chgData name="Majeda Al Hermi" userId="ebe551ee1b006974" providerId="LiveId" clId="{0D269AFF-AE38-4DF7-B48A-0FF4DE794CC7}" dt="2020-07-01T13:18:08.850" v="352" actId="478"/>
          <ac:spMkLst>
            <pc:docMk/>
            <pc:sldMk cId="2108332364" sldId="304"/>
            <ac:spMk id="67" creationId="{E3CAE75A-534D-41E9-8682-F03B08A80B37}"/>
          </ac:spMkLst>
        </pc:spChg>
        <pc:spChg chg="add mod topLvl">
          <ac:chgData name="Majeda Al Hermi" userId="ebe551ee1b006974" providerId="LiveId" clId="{0D269AFF-AE38-4DF7-B48A-0FF4DE794CC7}" dt="2020-07-01T13:39:29.476" v="734" actId="1076"/>
          <ac:spMkLst>
            <pc:docMk/>
            <pc:sldMk cId="2108332364" sldId="304"/>
            <ac:spMk id="68" creationId="{3B10182B-A83B-40CC-9AA4-65880E13D7F6}"/>
          </ac:spMkLst>
        </pc:spChg>
        <pc:spChg chg="add mod topLvl">
          <ac:chgData name="Majeda Al Hermi" userId="ebe551ee1b006974" providerId="LiveId" clId="{0D269AFF-AE38-4DF7-B48A-0FF4DE794CC7}" dt="2020-07-01T13:42:12.657" v="745" actId="1076"/>
          <ac:spMkLst>
            <pc:docMk/>
            <pc:sldMk cId="2108332364" sldId="304"/>
            <ac:spMk id="69" creationId="{E80E34A7-0456-418C-BBFA-145864A426BE}"/>
          </ac:spMkLst>
        </pc:spChg>
        <pc:spChg chg="add mod topLvl">
          <ac:chgData name="Majeda Al Hermi" userId="ebe551ee1b006974" providerId="LiveId" clId="{0D269AFF-AE38-4DF7-B48A-0FF4DE794CC7}" dt="2020-07-01T13:41:51.298" v="742" actId="1076"/>
          <ac:spMkLst>
            <pc:docMk/>
            <pc:sldMk cId="2108332364" sldId="304"/>
            <ac:spMk id="70" creationId="{520ED0A5-7FE7-4B8B-BB8B-1F5B4A6F08B2}"/>
          </ac:spMkLst>
        </pc:spChg>
        <pc:spChg chg="add mod">
          <ac:chgData name="Majeda Al Hermi" userId="ebe551ee1b006974" providerId="LiveId" clId="{0D269AFF-AE38-4DF7-B48A-0FF4DE794CC7}" dt="2020-07-01T15:58:42.118" v="1173"/>
          <ac:spMkLst>
            <pc:docMk/>
            <pc:sldMk cId="2108332364" sldId="304"/>
            <ac:spMk id="71" creationId="{84000D23-D4DF-4539-9114-674524A47123}"/>
          </ac:spMkLst>
        </pc:spChg>
        <pc:spChg chg="add del mod">
          <ac:chgData name="Majeda Al Hermi" userId="ebe551ee1b006974" providerId="LiveId" clId="{0D269AFF-AE38-4DF7-B48A-0FF4DE794CC7}" dt="2020-07-01T13:18:08.850" v="352" actId="478"/>
          <ac:spMkLst>
            <pc:docMk/>
            <pc:sldMk cId="2108332364" sldId="304"/>
            <ac:spMk id="71" creationId="{DE28D602-1235-4841-AE78-ED324193DCBE}"/>
          </ac:spMkLst>
        </pc:spChg>
        <pc:spChg chg="add mod">
          <ac:chgData name="Majeda Al Hermi" userId="ebe551ee1b006974" providerId="LiveId" clId="{0D269AFF-AE38-4DF7-B48A-0FF4DE794CC7}" dt="2020-07-01T15:58:42.118" v="1173"/>
          <ac:spMkLst>
            <pc:docMk/>
            <pc:sldMk cId="2108332364" sldId="304"/>
            <ac:spMk id="72" creationId="{460FB035-77CD-4250-B14C-7B19B699A26A}"/>
          </ac:spMkLst>
        </pc:spChg>
        <pc:spChg chg="add del mod">
          <ac:chgData name="Majeda Al Hermi" userId="ebe551ee1b006974" providerId="LiveId" clId="{0D269AFF-AE38-4DF7-B48A-0FF4DE794CC7}" dt="2020-07-01T13:18:08.850" v="352" actId="478"/>
          <ac:spMkLst>
            <pc:docMk/>
            <pc:sldMk cId="2108332364" sldId="304"/>
            <ac:spMk id="72" creationId="{48E6B863-81B7-443F-8B5D-F9BDAF7EF315}"/>
          </ac:spMkLst>
        </pc:spChg>
        <pc:spChg chg="add del mod">
          <ac:chgData name="Majeda Al Hermi" userId="ebe551ee1b006974" providerId="LiveId" clId="{0D269AFF-AE38-4DF7-B48A-0FF4DE794CC7}" dt="2020-07-01T13:18:52.482" v="394" actId="21"/>
          <ac:spMkLst>
            <pc:docMk/>
            <pc:sldMk cId="2108332364" sldId="304"/>
            <ac:spMk id="73" creationId="{E6C42A98-FB5E-42F8-977A-9AE6496D2E4F}"/>
          </ac:spMkLst>
        </pc:spChg>
        <pc:spChg chg="add mod topLvl">
          <ac:chgData name="Majeda Al Hermi" userId="ebe551ee1b006974" providerId="LiveId" clId="{0D269AFF-AE38-4DF7-B48A-0FF4DE794CC7}" dt="2020-07-01T13:36:45.954" v="709" actId="165"/>
          <ac:spMkLst>
            <pc:docMk/>
            <pc:sldMk cId="2108332364" sldId="304"/>
            <ac:spMk id="74" creationId="{8E03CCA9-AF8B-4326-9736-C07E627F1BB4}"/>
          </ac:spMkLst>
        </pc:spChg>
        <pc:spChg chg="add del mod">
          <ac:chgData name="Majeda Al Hermi" userId="ebe551ee1b006974" providerId="LiveId" clId="{0D269AFF-AE38-4DF7-B48A-0FF4DE794CC7}" dt="2020-07-01T13:52:24.223" v="859" actId="478"/>
          <ac:spMkLst>
            <pc:docMk/>
            <pc:sldMk cId="2108332364" sldId="304"/>
            <ac:spMk id="75" creationId="{8597FB85-7939-4E37-AC80-8215F647BDF4}"/>
          </ac:spMkLst>
        </pc:spChg>
        <pc:spChg chg="add del mod">
          <ac:chgData name="Majeda Al Hermi" userId="ebe551ee1b006974" providerId="LiveId" clId="{0D269AFF-AE38-4DF7-B48A-0FF4DE794CC7}" dt="2020-07-01T13:52:24.223" v="859" actId="478"/>
          <ac:spMkLst>
            <pc:docMk/>
            <pc:sldMk cId="2108332364" sldId="304"/>
            <ac:spMk id="76" creationId="{C9A86FB9-B5E3-4614-8ACE-C49440C5532D}"/>
          </ac:spMkLst>
        </pc:spChg>
        <pc:spChg chg="add del mod">
          <ac:chgData name="Majeda Al Hermi" userId="ebe551ee1b006974" providerId="LiveId" clId="{0D269AFF-AE38-4DF7-B48A-0FF4DE794CC7}" dt="2020-07-01T13:52:24.223" v="859" actId="478"/>
          <ac:spMkLst>
            <pc:docMk/>
            <pc:sldMk cId="2108332364" sldId="304"/>
            <ac:spMk id="77" creationId="{5B9AF261-A890-4112-9483-EEEF4476629C}"/>
          </ac:spMkLst>
        </pc:spChg>
        <pc:spChg chg="add del mod">
          <ac:chgData name="Majeda Al Hermi" userId="ebe551ee1b006974" providerId="LiveId" clId="{0D269AFF-AE38-4DF7-B48A-0FF4DE794CC7}" dt="2020-07-01T13:52:24.223" v="859" actId="478"/>
          <ac:spMkLst>
            <pc:docMk/>
            <pc:sldMk cId="2108332364" sldId="304"/>
            <ac:spMk id="78" creationId="{5570A0D3-7AD5-4AEA-A95D-CE070DED50B2}"/>
          </ac:spMkLst>
        </pc:spChg>
        <pc:spChg chg="add del mod">
          <ac:chgData name="Majeda Al Hermi" userId="ebe551ee1b006974" providerId="LiveId" clId="{0D269AFF-AE38-4DF7-B48A-0FF4DE794CC7}" dt="2020-07-01T15:58:40.781" v="1172" actId="478"/>
          <ac:spMkLst>
            <pc:docMk/>
            <pc:sldMk cId="2108332364" sldId="304"/>
            <ac:spMk id="79" creationId="{D432625C-B083-4126-A48B-136D2F76A690}"/>
          </ac:spMkLst>
        </pc:spChg>
        <pc:spChg chg="add del mod">
          <ac:chgData name="Majeda Al Hermi" userId="ebe551ee1b006974" providerId="LiveId" clId="{0D269AFF-AE38-4DF7-B48A-0FF4DE794CC7}" dt="2020-07-01T15:58:40.781" v="1172" actId="478"/>
          <ac:spMkLst>
            <pc:docMk/>
            <pc:sldMk cId="2108332364" sldId="304"/>
            <ac:spMk id="80" creationId="{FFD7ECEA-E6FA-4B65-92E7-3A39D7DE7795}"/>
          </ac:spMkLst>
        </pc:spChg>
        <pc:spChg chg="add del mod">
          <ac:chgData name="Majeda Al Hermi" userId="ebe551ee1b006974" providerId="LiveId" clId="{0D269AFF-AE38-4DF7-B48A-0FF4DE794CC7}" dt="2020-07-01T15:58:40.781" v="1172" actId="478"/>
          <ac:spMkLst>
            <pc:docMk/>
            <pc:sldMk cId="2108332364" sldId="304"/>
            <ac:spMk id="81" creationId="{A9396E01-FB7F-489F-BB73-38B3AC12EB36}"/>
          </ac:spMkLst>
        </pc:spChg>
        <pc:spChg chg="add del mod">
          <ac:chgData name="Majeda Al Hermi" userId="ebe551ee1b006974" providerId="LiveId" clId="{0D269AFF-AE38-4DF7-B48A-0FF4DE794CC7}" dt="2020-07-01T15:58:40.781" v="1172" actId="478"/>
          <ac:spMkLst>
            <pc:docMk/>
            <pc:sldMk cId="2108332364" sldId="304"/>
            <ac:spMk id="82" creationId="{FDA6A6EA-6D23-41CF-895A-5EC88E1CA1DD}"/>
          </ac:spMkLst>
        </pc:spChg>
        <pc:grpChg chg="add del mod">
          <ac:chgData name="Majeda Al Hermi" userId="ebe551ee1b006974" providerId="LiveId" clId="{0D269AFF-AE38-4DF7-B48A-0FF4DE794CC7}" dt="2020-07-01T13:36:45.954" v="709" actId="165"/>
          <ac:grpSpMkLst>
            <pc:docMk/>
            <pc:sldMk cId="2108332364" sldId="304"/>
            <ac:grpSpMk id="2" creationId="{404E9ADC-DAEA-43D9-BA43-AE58E49A8E7A}"/>
          </ac:grpSpMkLst>
        </pc:grpChg>
        <pc:grpChg chg="add mod topLvl">
          <ac:chgData name="Majeda Al Hermi" userId="ebe551ee1b006974" providerId="LiveId" clId="{0D269AFF-AE38-4DF7-B48A-0FF4DE794CC7}" dt="2020-07-01T13:36:45.954" v="709" actId="165"/>
          <ac:grpSpMkLst>
            <pc:docMk/>
            <pc:sldMk cId="2108332364" sldId="304"/>
            <ac:grpSpMk id="27" creationId="{D46CB29F-1F55-405C-A8C2-350AEF2E8B12}"/>
          </ac:grpSpMkLst>
        </pc:grpChg>
        <pc:picChg chg="mod">
          <ac:chgData name="Majeda Al Hermi" userId="ebe551ee1b006974" providerId="LiveId" clId="{0D269AFF-AE38-4DF7-B48A-0FF4DE794CC7}" dt="2020-07-01T13:36:45.954" v="709" actId="165"/>
          <ac:picMkLst>
            <pc:docMk/>
            <pc:sldMk cId="2108332364" sldId="304"/>
            <ac:picMk id="28" creationId="{EAB8F978-9D08-4DB2-9B95-81EB13F98BD5}"/>
          </ac:picMkLst>
        </pc:picChg>
        <pc:picChg chg="add mod">
          <ac:chgData name="Majeda Al Hermi" userId="ebe551ee1b006974" providerId="LiveId" clId="{0D269AFF-AE38-4DF7-B48A-0FF4DE794CC7}" dt="2020-07-01T13:42:07.892" v="744"/>
          <ac:picMkLst>
            <pc:docMk/>
            <pc:sldMk cId="2108332364" sldId="304"/>
            <ac:picMk id="3074" creationId="{16A3A901-9F05-4407-A510-804B1C178F93}"/>
          </ac:picMkLst>
        </pc:picChg>
        <pc:picChg chg="add mod">
          <ac:chgData name="Majeda Al Hermi" userId="ebe551ee1b006974" providerId="LiveId" clId="{0D269AFF-AE38-4DF7-B48A-0FF4DE794CC7}" dt="2020-07-01T13:40:14.754" v="739"/>
          <ac:picMkLst>
            <pc:docMk/>
            <pc:sldMk cId="2108332364" sldId="304"/>
            <ac:picMk id="3076" creationId="{5E2FF224-7C7E-4785-8F58-A3F0D4D51432}"/>
          </ac:picMkLst>
        </pc:picChg>
        <pc:picChg chg="add mod">
          <ac:chgData name="Majeda Al Hermi" userId="ebe551ee1b006974" providerId="LiveId" clId="{0D269AFF-AE38-4DF7-B48A-0FF4DE794CC7}" dt="2020-07-01T13:41:55.116" v="743" actId="1076"/>
          <ac:picMkLst>
            <pc:docMk/>
            <pc:sldMk cId="2108332364" sldId="304"/>
            <ac:picMk id="3078" creationId="{67AFFF5A-FEAB-4508-B3DD-A7A3E04014DD}"/>
          </ac:picMkLst>
        </pc:picChg>
        <pc:picChg chg="add mod">
          <ac:chgData name="Majeda Al Hermi" userId="ebe551ee1b006974" providerId="LiveId" clId="{0D269AFF-AE38-4DF7-B48A-0FF4DE794CC7}" dt="2020-07-01T13:43:25.157" v="749" actId="14100"/>
          <ac:picMkLst>
            <pc:docMk/>
            <pc:sldMk cId="2108332364" sldId="304"/>
            <ac:picMk id="3080" creationId="{3429EAB2-06AC-45F2-AEB4-57583A5E85F3}"/>
          </ac:picMkLst>
        </pc:picChg>
        <pc:picChg chg="add mod">
          <ac:chgData name="Majeda Al Hermi" userId="ebe551ee1b006974" providerId="LiveId" clId="{0D269AFF-AE38-4DF7-B48A-0FF4DE794CC7}" dt="2020-07-01T13:44:32.454" v="758"/>
          <ac:picMkLst>
            <pc:docMk/>
            <pc:sldMk cId="2108332364" sldId="304"/>
            <ac:picMk id="3082" creationId="{1EB37513-F506-4942-9079-43F2997B4638}"/>
          </ac:picMkLst>
        </pc:picChg>
      </pc:sldChg>
      <pc:sldChg chg="addSp delSp modSp mod delAnim modAnim">
        <pc:chgData name="Majeda Al Hermi" userId="ebe551ee1b006974" providerId="LiveId" clId="{0D269AFF-AE38-4DF7-B48A-0FF4DE794CC7}" dt="2020-07-01T16:01:33.521" v="1214" actId="207"/>
        <pc:sldMkLst>
          <pc:docMk/>
          <pc:sldMk cId="2915373758" sldId="306"/>
        </pc:sldMkLst>
        <pc:spChg chg="add del mod">
          <ac:chgData name="Majeda Al Hermi" userId="ebe551ee1b006974" providerId="LiveId" clId="{0D269AFF-AE38-4DF7-B48A-0FF4DE794CC7}" dt="2020-07-01T13:47:40.113" v="837" actId="21"/>
          <ac:spMkLst>
            <pc:docMk/>
            <pc:sldMk cId="2915373758" sldId="306"/>
            <ac:spMk id="4" creationId="{6AAF35F3-9BD6-43FB-A109-71DCE87F7832}"/>
          </ac:spMkLst>
        </pc:spChg>
        <pc:spChg chg="del">
          <ac:chgData name="Majeda Al Hermi" userId="ebe551ee1b006974" providerId="LiveId" clId="{0D269AFF-AE38-4DF7-B48A-0FF4DE794CC7}" dt="2020-07-01T13:24:57.456" v="468" actId="478"/>
          <ac:spMkLst>
            <pc:docMk/>
            <pc:sldMk cId="2915373758" sldId="306"/>
            <ac:spMk id="12" creationId="{3D149265-CBF7-4831-85F6-7C4B3CADE5A4}"/>
          </ac:spMkLst>
        </pc:spChg>
        <pc:spChg chg="mod">
          <ac:chgData name="Majeda Al Hermi" userId="ebe551ee1b006974" providerId="LiveId" clId="{0D269AFF-AE38-4DF7-B48A-0FF4DE794CC7}" dt="2020-07-01T13:47:45.163" v="838" actId="1076"/>
          <ac:spMkLst>
            <pc:docMk/>
            <pc:sldMk cId="2915373758" sldId="306"/>
            <ac:spMk id="14" creationId="{00000000-0000-0000-0000-000000000000}"/>
          </ac:spMkLst>
        </pc:spChg>
        <pc:spChg chg="del mod">
          <ac:chgData name="Majeda Al Hermi" userId="ebe551ee1b006974" providerId="LiveId" clId="{0D269AFF-AE38-4DF7-B48A-0FF4DE794CC7}" dt="2020-07-01T13:47:18.553" v="822" actId="478"/>
          <ac:spMkLst>
            <pc:docMk/>
            <pc:sldMk cId="2915373758" sldId="306"/>
            <ac:spMk id="29" creationId="{00000000-0000-0000-0000-000000000000}"/>
          </ac:spMkLst>
        </pc:spChg>
        <pc:spChg chg="mod">
          <ac:chgData name="Majeda Al Hermi" userId="ebe551ee1b006974" providerId="LiveId" clId="{0D269AFF-AE38-4DF7-B48A-0FF4DE794CC7}" dt="2020-07-01T13:47:34.923" v="836" actId="20577"/>
          <ac:spMkLst>
            <pc:docMk/>
            <pc:sldMk cId="2915373758" sldId="306"/>
            <ac:spMk id="39" creationId="{12D52847-7E1E-4BED-8555-89D4AF8823AE}"/>
          </ac:spMkLst>
        </pc:spChg>
        <pc:spChg chg="mod">
          <ac:chgData name="Majeda Al Hermi" userId="ebe551ee1b006974" providerId="LiveId" clId="{0D269AFF-AE38-4DF7-B48A-0FF4DE794CC7}" dt="2020-07-01T13:26:03.577" v="486" actId="108"/>
          <ac:spMkLst>
            <pc:docMk/>
            <pc:sldMk cId="2915373758" sldId="306"/>
            <ac:spMk id="41" creationId="{C62F4748-41CE-4AE6-9199-4582ABD14EF3}"/>
          </ac:spMkLst>
        </pc:spChg>
        <pc:spChg chg="mod">
          <ac:chgData name="Majeda Al Hermi" userId="ebe551ee1b006974" providerId="LiveId" clId="{0D269AFF-AE38-4DF7-B48A-0FF4DE794CC7}" dt="2020-07-01T13:46:55.869" v="821" actId="1036"/>
          <ac:spMkLst>
            <pc:docMk/>
            <pc:sldMk cId="2915373758" sldId="306"/>
            <ac:spMk id="42" creationId="{005989F4-A449-4366-B781-49C98CA6D001}"/>
          </ac:spMkLst>
        </pc:spChg>
        <pc:spChg chg="mod">
          <ac:chgData name="Majeda Al Hermi" userId="ebe551ee1b006974" providerId="LiveId" clId="{0D269AFF-AE38-4DF7-B48A-0FF4DE794CC7}" dt="2020-07-01T13:46:55.869" v="821" actId="1036"/>
          <ac:spMkLst>
            <pc:docMk/>
            <pc:sldMk cId="2915373758" sldId="306"/>
            <ac:spMk id="43" creationId="{D11D7123-0D25-422D-A3C5-A0B2013460AD}"/>
          </ac:spMkLst>
        </pc:spChg>
        <pc:spChg chg="mod">
          <ac:chgData name="Majeda Al Hermi" userId="ebe551ee1b006974" providerId="LiveId" clId="{0D269AFF-AE38-4DF7-B48A-0FF4DE794CC7}" dt="2020-06-09T14:10:18.354" v="124"/>
          <ac:spMkLst>
            <pc:docMk/>
            <pc:sldMk cId="2915373758" sldId="306"/>
            <ac:spMk id="62" creationId="{D069157E-247B-4229-81E1-EAF879ED8486}"/>
          </ac:spMkLst>
        </pc:spChg>
        <pc:spChg chg="add mod ord">
          <ac:chgData name="Majeda Al Hermi" userId="ebe551ee1b006974" providerId="LiveId" clId="{0D269AFF-AE38-4DF7-B48A-0FF4DE794CC7}" dt="2020-07-01T13:25:06.122" v="470" actId="167"/>
          <ac:spMkLst>
            <pc:docMk/>
            <pc:sldMk cId="2915373758" sldId="306"/>
            <ac:spMk id="63" creationId="{4CE02557-8A0F-47AA-B2C0-305CFCECE9AE}"/>
          </ac:spMkLst>
        </pc:spChg>
        <pc:spChg chg="add del mod">
          <ac:chgData name="Majeda Al Hermi" userId="ebe551ee1b006974" providerId="LiveId" clId="{0D269AFF-AE38-4DF7-B48A-0FF4DE794CC7}" dt="2020-07-01T13:52:28.642" v="860" actId="478"/>
          <ac:spMkLst>
            <pc:docMk/>
            <pc:sldMk cId="2915373758" sldId="306"/>
            <ac:spMk id="64" creationId="{E628EE1A-775D-4837-B84A-9EE6B1C141D8}"/>
          </ac:spMkLst>
        </pc:spChg>
        <pc:spChg chg="del">
          <ac:chgData name="Majeda Al Hermi" userId="ebe551ee1b006974" providerId="LiveId" clId="{0D269AFF-AE38-4DF7-B48A-0FF4DE794CC7}" dt="2020-07-01T13:45:47.549" v="792" actId="478"/>
          <ac:spMkLst>
            <pc:docMk/>
            <pc:sldMk cId="2915373758" sldId="306"/>
            <ac:spMk id="73" creationId="{93BAFC97-7171-4A51-8833-9A255D41F23D}"/>
          </ac:spMkLst>
        </pc:spChg>
        <pc:spChg chg="add mod">
          <ac:chgData name="Majeda Al Hermi" userId="ebe551ee1b006974" providerId="LiveId" clId="{0D269AFF-AE38-4DF7-B48A-0FF4DE794CC7}" dt="2020-07-01T15:58:53.987" v="1177"/>
          <ac:spMkLst>
            <pc:docMk/>
            <pc:sldMk cId="2915373758" sldId="306"/>
            <ac:spMk id="73" creationId="{FB802D9E-4227-4B8B-84CE-FAE08ADB2EBA}"/>
          </ac:spMkLst>
        </pc:spChg>
        <pc:spChg chg="add mod">
          <ac:chgData name="Majeda Al Hermi" userId="ebe551ee1b006974" providerId="LiveId" clId="{0D269AFF-AE38-4DF7-B48A-0FF4DE794CC7}" dt="2020-07-01T15:58:53.987" v="1177"/>
          <ac:spMkLst>
            <pc:docMk/>
            <pc:sldMk cId="2915373758" sldId="306"/>
            <ac:spMk id="74" creationId="{61CD4C10-518F-484E-8169-CD663225E15F}"/>
          </ac:spMkLst>
        </pc:spChg>
        <pc:spChg chg="del">
          <ac:chgData name="Majeda Al Hermi" userId="ebe551ee1b006974" providerId="LiveId" clId="{0D269AFF-AE38-4DF7-B48A-0FF4DE794CC7}" dt="2020-07-01T13:45:47.549" v="792" actId="478"/>
          <ac:spMkLst>
            <pc:docMk/>
            <pc:sldMk cId="2915373758" sldId="306"/>
            <ac:spMk id="74" creationId="{8BFB80DA-526B-491E-93EB-7A5B8A06A5AD}"/>
          </ac:spMkLst>
        </pc:spChg>
        <pc:spChg chg="add mod">
          <ac:chgData name="Majeda Al Hermi" userId="ebe551ee1b006974" providerId="LiveId" clId="{0D269AFF-AE38-4DF7-B48A-0FF4DE794CC7}" dt="2020-07-01T15:58:53.987" v="1177"/>
          <ac:spMkLst>
            <pc:docMk/>
            <pc:sldMk cId="2915373758" sldId="306"/>
            <ac:spMk id="75" creationId="{52811D69-B3CB-40EF-9F02-F1D90087EAED}"/>
          </ac:spMkLst>
        </pc:spChg>
        <pc:spChg chg="del">
          <ac:chgData name="Majeda Al Hermi" userId="ebe551ee1b006974" providerId="LiveId" clId="{0D269AFF-AE38-4DF7-B48A-0FF4DE794CC7}" dt="2020-07-01T13:45:47.549" v="792" actId="478"/>
          <ac:spMkLst>
            <pc:docMk/>
            <pc:sldMk cId="2915373758" sldId="306"/>
            <ac:spMk id="75" creationId="{E809EDDA-1A34-4C6A-90AB-4D880A3F4756}"/>
          </ac:spMkLst>
        </pc:spChg>
        <pc:spChg chg="del">
          <ac:chgData name="Majeda Al Hermi" userId="ebe551ee1b006974" providerId="LiveId" clId="{0D269AFF-AE38-4DF7-B48A-0FF4DE794CC7}" dt="2020-07-01T13:45:47.549" v="792" actId="478"/>
          <ac:spMkLst>
            <pc:docMk/>
            <pc:sldMk cId="2915373758" sldId="306"/>
            <ac:spMk id="76" creationId="{3C0E9DB5-23D9-407A-979E-23EEE9F18592}"/>
          </ac:spMkLst>
        </pc:spChg>
        <pc:spChg chg="add mod">
          <ac:chgData name="Majeda Al Hermi" userId="ebe551ee1b006974" providerId="LiveId" clId="{0D269AFF-AE38-4DF7-B48A-0FF4DE794CC7}" dt="2020-07-01T16:01:33.521" v="1214" actId="207"/>
          <ac:spMkLst>
            <pc:docMk/>
            <pc:sldMk cId="2915373758" sldId="306"/>
            <ac:spMk id="76" creationId="{3F7913E9-1455-48D6-95F6-9C0BD4866696}"/>
          </ac:spMkLst>
        </pc:spChg>
        <pc:spChg chg="add mod">
          <ac:chgData name="Majeda Al Hermi" userId="ebe551ee1b006974" providerId="LiveId" clId="{0D269AFF-AE38-4DF7-B48A-0FF4DE794CC7}" dt="2020-07-01T15:58:53.987" v="1177"/>
          <ac:spMkLst>
            <pc:docMk/>
            <pc:sldMk cId="2915373758" sldId="306"/>
            <ac:spMk id="77" creationId="{892778C7-7D90-4AF6-A59D-DABB63F81B0C}"/>
          </ac:spMkLst>
        </pc:spChg>
        <pc:spChg chg="del">
          <ac:chgData name="Majeda Al Hermi" userId="ebe551ee1b006974" providerId="LiveId" clId="{0D269AFF-AE38-4DF7-B48A-0FF4DE794CC7}" dt="2020-07-01T13:45:47.549" v="792" actId="478"/>
          <ac:spMkLst>
            <pc:docMk/>
            <pc:sldMk cId="2915373758" sldId="306"/>
            <ac:spMk id="77" creationId="{E94C7913-F809-49D2-B87D-7F590A22D2BB}"/>
          </ac:spMkLst>
        </pc:spChg>
        <pc:spChg chg="add del mod">
          <ac:chgData name="Majeda Al Hermi" userId="ebe551ee1b006974" providerId="LiveId" clId="{0D269AFF-AE38-4DF7-B48A-0FF4DE794CC7}" dt="2020-07-01T13:52:28.642" v="860" actId="478"/>
          <ac:spMkLst>
            <pc:docMk/>
            <pc:sldMk cId="2915373758" sldId="306"/>
            <ac:spMk id="78" creationId="{C174E60E-4967-41C1-A016-488F6F0A69D5}"/>
          </ac:spMkLst>
        </pc:spChg>
        <pc:spChg chg="add del mod">
          <ac:chgData name="Majeda Al Hermi" userId="ebe551ee1b006974" providerId="LiveId" clId="{0D269AFF-AE38-4DF7-B48A-0FF4DE794CC7}" dt="2020-07-01T13:52:28.642" v="860" actId="478"/>
          <ac:spMkLst>
            <pc:docMk/>
            <pc:sldMk cId="2915373758" sldId="306"/>
            <ac:spMk id="79" creationId="{452FB11D-2D95-47E4-B3E2-13B11DD76437}"/>
          </ac:spMkLst>
        </pc:spChg>
        <pc:spChg chg="add del mod">
          <ac:chgData name="Majeda Al Hermi" userId="ebe551ee1b006974" providerId="LiveId" clId="{0D269AFF-AE38-4DF7-B48A-0FF4DE794CC7}" dt="2020-07-01T13:52:28.642" v="860" actId="478"/>
          <ac:spMkLst>
            <pc:docMk/>
            <pc:sldMk cId="2915373758" sldId="306"/>
            <ac:spMk id="80" creationId="{E63DC49A-9372-4743-86EF-456E86A68777}"/>
          </ac:spMkLst>
        </pc:spChg>
        <pc:spChg chg="add mod">
          <ac:chgData name="Majeda Al Hermi" userId="ebe551ee1b006974" providerId="LiveId" clId="{0D269AFF-AE38-4DF7-B48A-0FF4DE794CC7}" dt="2020-07-01T13:47:48.376" v="840" actId="6549"/>
          <ac:spMkLst>
            <pc:docMk/>
            <pc:sldMk cId="2915373758" sldId="306"/>
            <ac:spMk id="81" creationId="{998245F1-362B-4C12-BF79-1FE0E17D13A7}"/>
          </ac:spMkLst>
        </pc:spChg>
        <pc:spChg chg="mod">
          <ac:chgData name="Majeda Al Hermi" userId="ebe551ee1b006974" providerId="LiveId" clId="{0D269AFF-AE38-4DF7-B48A-0FF4DE794CC7}" dt="2020-07-01T13:47:20.806" v="823"/>
          <ac:spMkLst>
            <pc:docMk/>
            <pc:sldMk cId="2915373758" sldId="306"/>
            <ac:spMk id="83" creationId="{AFAA7A99-0A9F-41BE-A2F8-3137139A393B}"/>
          </ac:spMkLst>
        </pc:spChg>
        <pc:spChg chg="mod">
          <ac:chgData name="Majeda Al Hermi" userId="ebe551ee1b006974" providerId="LiveId" clId="{0D269AFF-AE38-4DF7-B48A-0FF4DE794CC7}" dt="2020-07-01T13:47:20.806" v="823"/>
          <ac:spMkLst>
            <pc:docMk/>
            <pc:sldMk cId="2915373758" sldId="306"/>
            <ac:spMk id="84" creationId="{1BE68C4C-171E-4558-8525-328B9B022C73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86" creationId="{761371B5-0600-4137-AA90-26C129AF9C16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87" creationId="{0ED6CCDD-6535-406D-A15D-97653816DA2F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88" creationId="{4254CE38-8942-4A24-9936-B577687C92F7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89" creationId="{4301142E-C8B9-40AA-AF31-2033B8508E36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90" creationId="{A63506C7-B966-489C-8428-3CD07772C539}"/>
          </ac:spMkLst>
        </pc:spChg>
        <pc:spChg chg="mod">
          <ac:chgData name="Majeda Al Hermi" userId="ebe551ee1b006974" providerId="LiveId" clId="{0D269AFF-AE38-4DF7-B48A-0FF4DE794CC7}" dt="2020-07-01T13:51:26.847" v="850"/>
          <ac:spMkLst>
            <pc:docMk/>
            <pc:sldMk cId="2915373758" sldId="306"/>
            <ac:spMk id="91" creationId="{DABEFD34-6A97-4367-9C73-7022E48BE34E}"/>
          </ac:spMkLst>
        </pc:spChg>
        <pc:spChg chg="add del mod">
          <ac:chgData name="Majeda Al Hermi" userId="ebe551ee1b006974" providerId="LiveId" clId="{0D269AFF-AE38-4DF7-B48A-0FF4DE794CC7}" dt="2020-07-01T15:58:52.517" v="1176" actId="478"/>
          <ac:spMkLst>
            <pc:docMk/>
            <pc:sldMk cId="2915373758" sldId="306"/>
            <ac:spMk id="92" creationId="{906351CF-1EBC-4601-B435-E05CDEC9E125}"/>
          </ac:spMkLst>
        </pc:spChg>
        <pc:spChg chg="add del mod">
          <ac:chgData name="Majeda Al Hermi" userId="ebe551ee1b006974" providerId="LiveId" clId="{0D269AFF-AE38-4DF7-B48A-0FF4DE794CC7}" dt="2020-07-01T15:58:52.517" v="1176" actId="478"/>
          <ac:spMkLst>
            <pc:docMk/>
            <pc:sldMk cId="2915373758" sldId="306"/>
            <ac:spMk id="93" creationId="{83F76338-8B41-4B04-AF7A-7737688C6548}"/>
          </ac:spMkLst>
        </pc:spChg>
        <pc:spChg chg="add del mod">
          <ac:chgData name="Majeda Al Hermi" userId="ebe551ee1b006974" providerId="LiveId" clId="{0D269AFF-AE38-4DF7-B48A-0FF4DE794CC7}" dt="2020-07-01T15:58:52.517" v="1176" actId="478"/>
          <ac:spMkLst>
            <pc:docMk/>
            <pc:sldMk cId="2915373758" sldId="306"/>
            <ac:spMk id="94" creationId="{9A3A8B11-69EC-4A9F-BF7D-F5313FF3F05D}"/>
          </ac:spMkLst>
        </pc:spChg>
        <pc:spChg chg="add del mod">
          <ac:chgData name="Majeda Al Hermi" userId="ebe551ee1b006974" providerId="LiveId" clId="{0D269AFF-AE38-4DF7-B48A-0FF4DE794CC7}" dt="2020-07-01T15:58:52.517" v="1176" actId="478"/>
          <ac:spMkLst>
            <pc:docMk/>
            <pc:sldMk cId="2915373758" sldId="306"/>
            <ac:spMk id="95" creationId="{7E6CF8A6-15E2-4F30-AC94-BDE74192872F}"/>
          </ac:spMkLst>
        </pc:spChg>
        <pc:spChg chg="add mod">
          <ac:chgData name="Majeda Al Hermi" userId="ebe551ee1b006974" providerId="LiveId" clId="{0D269AFF-AE38-4DF7-B48A-0FF4DE794CC7}" dt="2020-07-01T13:56:47.490" v="909"/>
          <ac:spMkLst>
            <pc:docMk/>
            <pc:sldMk cId="2915373758" sldId="306"/>
            <ac:spMk id="96" creationId="{EE2B4556-FC6C-47C2-9EF9-1D2053B9895C}"/>
          </ac:spMkLst>
        </pc:spChg>
        <pc:grpChg chg="del">
          <ac:chgData name="Majeda Al Hermi" userId="ebe551ee1b006974" providerId="LiveId" clId="{0D269AFF-AE38-4DF7-B48A-0FF4DE794CC7}" dt="2020-07-01T13:46:19.121" v="799" actId="478"/>
          <ac:grpSpMkLst>
            <pc:docMk/>
            <pc:sldMk cId="2915373758" sldId="306"/>
            <ac:grpSpMk id="16" creationId="{50C483AE-F0AE-4090-98C4-A6EF9369854D}"/>
          </ac:grpSpMkLst>
        </pc:grpChg>
        <pc:grpChg chg="mod">
          <ac:chgData name="Majeda Al Hermi" userId="ebe551ee1b006974" providerId="LiveId" clId="{0D269AFF-AE38-4DF7-B48A-0FF4DE794CC7}" dt="2020-07-01T13:46:55.869" v="821" actId="1036"/>
          <ac:grpSpMkLst>
            <pc:docMk/>
            <pc:sldMk cId="2915373758" sldId="306"/>
            <ac:grpSpMk id="19" creationId="{C4099917-D859-42F0-B91A-D37A96162095}"/>
          </ac:grpSpMkLst>
        </pc:grpChg>
        <pc:grpChg chg="add del mod">
          <ac:chgData name="Majeda Al Hermi" userId="ebe551ee1b006974" providerId="LiveId" clId="{0D269AFF-AE38-4DF7-B48A-0FF4DE794CC7}" dt="2020-07-01T13:47:46.542" v="839" actId="478"/>
          <ac:grpSpMkLst>
            <pc:docMk/>
            <pc:sldMk cId="2915373758" sldId="306"/>
            <ac:grpSpMk id="82" creationId="{BD59B2DE-7E69-4D38-AD0D-8CB13D9B5562}"/>
          </ac:grpSpMkLst>
        </pc:grpChg>
        <pc:grpChg chg="add mod">
          <ac:chgData name="Majeda Al Hermi" userId="ebe551ee1b006974" providerId="LiveId" clId="{0D269AFF-AE38-4DF7-B48A-0FF4DE794CC7}" dt="2020-07-01T13:51:26.847" v="850"/>
          <ac:grpSpMkLst>
            <pc:docMk/>
            <pc:sldMk cId="2915373758" sldId="306"/>
            <ac:grpSpMk id="85" creationId="{02668CAC-0364-4580-A048-497D3F2A5E14}"/>
          </ac:grpSpMkLst>
        </pc:grpChg>
      </pc:sldChg>
      <pc:sldChg chg="addSp modSp modTransition">
        <pc:chgData name="Majeda Al Hermi" userId="ebe551ee1b006974" providerId="LiveId" clId="{0D269AFF-AE38-4DF7-B48A-0FF4DE794CC7}" dt="2020-07-02T06:14:56.260" v="1236"/>
        <pc:sldMkLst>
          <pc:docMk/>
          <pc:sldMk cId="3710050400" sldId="308"/>
        </pc:sldMkLst>
        <pc:spChg chg="mod">
          <ac:chgData name="Majeda Al Hermi" userId="ebe551ee1b006974" providerId="LiveId" clId="{0D269AFF-AE38-4DF7-B48A-0FF4DE794CC7}" dt="2020-07-01T14:01:07.228" v="940"/>
          <ac:spMkLst>
            <pc:docMk/>
            <pc:sldMk cId="3710050400" sldId="308"/>
            <ac:spMk id="3" creationId="{B4385BFE-177C-499F-9042-56BF8677A9CC}"/>
          </ac:spMkLst>
        </pc:spChg>
        <pc:spChg chg="add mod">
          <ac:chgData name="Majeda Al Hermi" userId="ebe551ee1b006974" providerId="LiveId" clId="{0D269AFF-AE38-4DF7-B48A-0FF4DE794CC7}" dt="2020-07-02T06:14:56.260" v="1236"/>
          <ac:spMkLst>
            <pc:docMk/>
            <pc:sldMk cId="3710050400" sldId="308"/>
            <ac:spMk id="5" creationId="{FF2CA20D-0C70-42AD-BCE6-AFBC77FB2E42}"/>
          </ac:spMkLst>
        </pc:spChg>
      </pc:sldChg>
      <pc:sldChg chg="addSp modSp modTransition">
        <pc:chgData name="Majeda Al Hermi" userId="ebe551ee1b006974" providerId="LiveId" clId="{0D269AFF-AE38-4DF7-B48A-0FF4DE794CC7}" dt="2020-07-02T06:14:54.445" v="1235"/>
        <pc:sldMkLst>
          <pc:docMk/>
          <pc:sldMk cId="3144608003" sldId="309"/>
        </pc:sldMkLst>
        <pc:spChg chg="add mod">
          <ac:chgData name="Majeda Al Hermi" userId="ebe551ee1b006974" providerId="LiveId" clId="{0D269AFF-AE38-4DF7-B48A-0FF4DE794CC7}" dt="2020-07-02T06:14:54.445" v="1235"/>
          <ac:spMkLst>
            <pc:docMk/>
            <pc:sldMk cId="3144608003" sldId="309"/>
            <ac:spMk id="4" creationId="{1DB30BB8-2550-4A5D-8209-F2B718AB1D02}"/>
          </ac:spMkLst>
        </pc:spChg>
      </pc:sldChg>
      <pc:sldChg chg="addSp modSp modTransition">
        <pc:chgData name="Majeda Al Hermi" userId="ebe551ee1b006974" providerId="LiveId" clId="{0D269AFF-AE38-4DF7-B48A-0FF4DE794CC7}" dt="2020-07-02T06:14:59.245" v="1237"/>
        <pc:sldMkLst>
          <pc:docMk/>
          <pc:sldMk cId="3368405577" sldId="310"/>
        </pc:sldMkLst>
        <pc:spChg chg="mod">
          <ac:chgData name="Majeda Al Hermi" userId="ebe551ee1b006974" providerId="LiveId" clId="{0D269AFF-AE38-4DF7-B48A-0FF4DE794CC7}" dt="2020-07-01T14:01:21.238" v="941"/>
          <ac:spMkLst>
            <pc:docMk/>
            <pc:sldMk cId="3368405577" sldId="310"/>
            <ac:spMk id="2" creationId="{B6D1C809-CC73-4EDC-ABDD-2A7269A818A2}"/>
          </ac:spMkLst>
        </pc:spChg>
        <pc:spChg chg="add mod">
          <ac:chgData name="Majeda Al Hermi" userId="ebe551ee1b006974" providerId="LiveId" clId="{0D269AFF-AE38-4DF7-B48A-0FF4DE794CC7}" dt="2020-07-02T06:14:59.245" v="1237"/>
          <ac:spMkLst>
            <pc:docMk/>
            <pc:sldMk cId="3368405577" sldId="310"/>
            <ac:spMk id="4" creationId="{67B73226-72E6-4B2B-8B8C-0FD760B236B3}"/>
          </ac:spMkLst>
        </pc:spChg>
      </pc:sldChg>
      <pc:sldChg chg="addSp modSp modTransition">
        <pc:chgData name="Majeda Al Hermi" userId="ebe551ee1b006974" providerId="LiveId" clId="{0D269AFF-AE38-4DF7-B48A-0FF4DE794CC7}" dt="2020-07-02T06:15:01.145" v="1238"/>
        <pc:sldMkLst>
          <pc:docMk/>
          <pc:sldMk cId="2975142480" sldId="311"/>
        </pc:sldMkLst>
        <pc:spChg chg="mod">
          <ac:chgData name="Majeda Al Hermi" userId="ebe551ee1b006974" providerId="LiveId" clId="{0D269AFF-AE38-4DF7-B48A-0FF4DE794CC7}" dt="2020-07-01T14:01:28.394" v="942"/>
          <ac:spMkLst>
            <pc:docMk/>
            <pc:sldMk cId="2975142480" sldId="311"/>
            <ac:spMk id="3" creationId="{B4385BFE-177C-499F-9042-56BF8677A9CC}"/>
          </ac:spMkLst>
        </pc:spChg>
        <pc:spChg chg="add mod">
          <ac:chgData name="Majeda Al Hermi" userId="ebe551ee1b006974" providerId="LiveId" clId="{0D269AFF-AE38-4DF7-B48A-0FF4DE794CC7}" dt="2020-07-02T06:15:01.145" v="1238"/>
          <ac:spMkLst>
            <pc:docMk/>
            <pc:sldMk cId="2975142480" sldId="311"/>
            <ac:spMk id="5" creationId="{796CBC26-A83E-4D47-82CD-D77765B9D970}"/>
          </ac:spMkLst>
        </pc:spChg>
      </pc:sldChg>
      <pc:sldChg chg="addSp modSp modTransition">
        <pc:chgData name="Majeda Al Hermi" userId="ebe551ee1b006974" providerId="LiveId" clId="{0D269AFF-AE38-4DF7-B48A-0FF4DE794CC7}" dt="2020-07-02T06:15:02.903" v="1239"/>
        <pc:sldMkLst>
          <pc:docMk/>
          <pc:sldMk cId="855392911" sldId="312"/>
        </pc:sldMkLst>
        <pc:spChg chg="mod">
          <ac:chgData name="Majeda Al Hermi" userId="ebe551ee1b006974" providerId="LiveId" clId="{0D269AFF-AE38-4DF7-B48A-0FF4DE794CC7}" dt="2020-07-01T14:01:41.391" v="943"/>
          <ac:spMkLst>
            <pc:docMk/>
            <pc:sldMk cId="855392911" sldId="312"/>
            <ac:spMk id="2" creationId="{B6D1C809-CC73-4EDC-ABDD-2A7269A818A2}"/>
          </ac:spMkLst>
        </pc:spChg>
        <pc:spChg chg="add mod">
          <ac:chgData name="Majeda Al Hermi" userId="ebe551ee1b006974" providerId="LiveId" clId="{0D269AFF-AE38-4DF7-B48A-0FF4DE794CC7}" dt="2020-07-02T06:15:02.903" v="1239"/>
          <ac:spMkLst>
            <pc:docMk/>
            <pc:sldMk cId="855392911" sldId="312"/>
            <ac:spMk id="4" creationId="{37FF5792-3C23-436E-A789-91479CBCE972}"/>
          </ac:spMkLst>
        </pc:spChg>
      </pc:sldChg>
      <pc:sldChg chg="addSp modSp modTransition">
        <pc:chgData name="Majeda Al Hermi" userId="ebe551ee1b006974" providerId="LiveId" clId="{0D269AFF-AE38-4DF7-B48A-0FF4DE794CC7}" dt="2020-07-02T06:15:04.791" v="1240"/>
        <pc:sldMkLst>
          <pc:docMk/>
          <pc:sldMk cId="1283953048" sldId="313"/>
        </pc:sldMkLst>
        <pc:spChg chg="mod">
          <ac:chgData name="Majeda Al Hermi" userId="ebe551ee1b006974" providerId="LiveId" clId="{0D269AFF-AE38-4DF7-B48A-0FF4DE794CC7}" dt="2020-07-01T14:01:48.919" v="944"/>
          <ac:spMkLst>
            <pc:docMk/>
            <pc:sldMk cId="1283953048" sldId="313"/>
            <ac:spMk id="3" creationId="{B4385BFE-177C-499F-9042-56BF8677A9CC}"/>
          </ac:spMkLst>
        </pc:spChg>
        <pc:spChg chg="add mod">
          <ac:chgData name="Majeda Al Hermi" userId="ebe551ee1b006974" providerId="LiveId" clId="{0D269AFF-AE38-4DF7-B48A-0FF4DE794CC7}" dt="2020-07-02T06:15:04.791" v="1240"/>
          <ac:spMkLst>
            <pc:docMk/>
            <pc:sldMk cId="1283953048" sldId="313"/>
            <ac:spMk id="5" creationId="{37EBC043-97A8-4F42-AADA-85040421A9BB}"/>
          </ac:spMkLst>
        </pc:spChg>
      </pc:sldChg>
      <pc:sldChg chg="addSp modSp modTransition">
        <pc:chgData name="Majeda Al Hermi" userId="ebe551ee1b006974" providerId="LiveId" clId="{0D269AFF-AE38-4DF7-B48A-0FF4DE794CC7}" dt="2020-07-02T06:15:06.660" v="1241"/>
        <pc:sldMkLst>
          <pc:docMk/>
          <pc:sldMk cId="1879344292" sldId="314"/>
        </pc:sldMkLst>
        <pc:spChg chg="mod">
          <ac:chgData name="Majeda Al Hermi" userId="ebe551ee1b006974" providerId="LiveId" clId="{0D269AFF-AE38-4DF7-B48A-0FF4DE794CC7}" dt="2020-07-01T14:01:55.922" v="945"/>
          <ac:spMkLst>
            <pc:docMk/>
            <pc:sldMk cId="1879344292" sldId="314"/>
            <ac:spMk id="2" creationId="{B6D1C809-CC73-4EDC-ABDD-2A7269A818A2}"/>
          </ac:spMkLst>
        </pc:spChg>
        <pc:spChg chg="add mod">
          <ac:chgData name="Majeda Al Hermi" userId="ebe551ee1b006974" providerId="LiveId" clId="{0D269AFF-AE38-4DF7-B48A-0FF4DE794CC7}" dt="2020-07-02T06:15:06.660" v="1241"/>
          <ac:spMkLst>
            <pc:docMk/>
            <pc:sldMk cId="1879344292" sldId="314"/>
            <ac:spMk id="4" creationId="{1BF85CD2-48AB-4989-88AE-B2CA1E0E1450}"/>
          </ac:spMkLst>
        </pc:spChg>
      </pc:sldChg>
      <pc:sldChg chg="addSp modSp modTransition">
        <pc:chgData name="Majeda Al Hermi" userId="ebe551ee1b006974" providerId="LiveId" clId="{0D269AFF-AE38-4DF7-B48A-0FF4DE794CC7}" dt="2020-07-02T06:15:08.729" v="1242"/>
        <pc:sldMkLst>
          <pc:docMk/>
          <pc:sldMk cId="3577058406" sldId="315"/>
        </pc:sldMkLst>
        <pc:spChg chg="mod">
          <ac:chgData name="Majeda Al Hermi" userId="ebe551ee1b006974" providerId="LiveId" clId="{0D269AFF-AE38-4DF7-B48A-0FF4DE794CC7}" dt="2020-07-01T14:02:03.440" v="946"/>
          <ac:spMkLst>
            <pc:docMk/>
            <pc:sldMk cId="3577058406" sldId="315"/>
            <ac:spMk id="3" creationId="{B4385BFE-177C-499F-9042-56BF8677A9CC}"/>
          </ac:spMkLst>
        </pc:spChg>
        <pc:spChg chg="add mod">
          <ac:chgData name="Majeda Al Hermi" userId="ebe551ee1b006974" providerId="LiveId" clId="{0D269AFF-AE38-4DF7-B48A-0FF4DE794CC7}" dt="2020-07-02T06:15:08.729" v="1242"/>
          <ac:spMkLst>
            <pc:docMk/>
            <pc:sldMk cId="3577058406" sldId="315"/>
            <ac:spMk id="5" creationId="{0327D8B0-DD7F-4364-BA04-B645639D63E3}"/>
          </ac:spMkLst>
        </pc:spChg>
      </pc:sldChg>
      <pc:sldChg chg="addSp delSp modSp add mod modAnim">
        <pc:chgData name="Majeda Al Hermi" userId="ebe551ee1b006974" providerId="LiveId" clId="{0D269AFF-AE38-4DF7-B48A-0FF4DE794CC7}" dt="2020-07-01T16:01:18.871" v="1211" actId="207"/>
        <pc:sldMkLst>
          <pc:docMk/>
          <pc:sldMk cId="1636120924" sldId="316"/>
        </pc:sldMkLst>
        <pc:spChg chg="add del mod">
          <ac:chgData name="Majeda Al Hermi" userId="ebe551ee1b006974" providerId="LiveId" clId="{0D269AFF-AE38-4DF7-B48A-0FF4DE794CC7}" dt="2020-07-01T13:09:38.307" v="328" actId="478"/>
          <ac:spMkLst>
            <pc:docMk/>
            <pc:sldMk cId="1636120924" sldId="316"/>
            <ac:spMk id="2" creationId="{A85CE47E-159D-4064-A919-063FA5886FA2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38" creationId="{33CBEDF1-B50B-4C10-9106-D4B73D5D1AD0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39" creationId="{12D52847-7E1E-4BED-8555-89D4AF8823AE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40" creationId="{13C39B0C-8DB7-425D-88D0-B0CDAD9A7C53}"/>
          </ac:spMkLst>
        </pc:spChg>
        <pc:spChg chg="add mod">
          <ac:chgData name="Majeda Al Hermi" userId="ebe551ee1b006974" providerId="LiveId" clId="{0D269AFF-AE38-4DF7-B48A-0FF4DE794CC7}" dt="2020-07-01T15:58:36.151" v="1171"/>
          <ac:spMkLst>
            <pc:docMk/>
            <pc:sldMk cId="1636120924" sldId="316"/>
            <ac:spMk id="41" creationId="{1A19CC94-FF2E-46DD-A0D1-A1F6FD232292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41" creationId="{C62F4748-41CE-4AE6-9199-4582ABD14EF3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42" creationId="{005989F4-A449-4366-B781-49C98CA6D001}"/>
          </ac:spMkLst>
        </pc:spChg>
        <pc:spChg chg="add mod">
          <ac:chgData name="Majeda Al Hermi" userId="ebe551ee1b006974" providerId="LiveId" clId="{0D269AFF-AE38-4DF7-B48A-0FF4DE794CC7}" dt="2020-07-01T15:58:36.151" v="1171"/>
          <ac:spMkLst>
            <pc:docMk/>
            <pc:sldMk cId="1636120924" sldId="316"/>
            <ac:spMk id="42" creationId="{DF33BDB8-804E-4CF3-9693-33489892A3FB}"/>
          </ac:spMkLst>
        </pc:spChg>
        <pc:spChg chg="add mod">
          <ac:chgData name="Majeda Al Hermi" userId="ebe551ee1b006974" providerId="LiveId" clId="{0D269AFF-AE38-4DF7-B48A-0FF4DE794CC7}" dt="2020-07-01T16:01:18.871" v="1211" actId="207"/>
          <ac:spMkLst>
            <pc:docMk/>
            <pc:sldMk cId="1636120924" sldId="316"/>
            <ac:spMk id="43" creationId="{01313F7A-522B-4A78-AAE4-38D3891DC870}"/>
          </ac:spMkLst>
        </pc:spChg>
        <pc:spChg chg="del">
          <ac:chgData name="Majeda Al Hermi" userId="ebe551ee1b006974" providerId="LiveId" clId="{0D269AFF-AE38-4DF7-B48A-0FF4DE794CC7}" dt="2020-07-01T13:08:55.300" v="326" actId="478"/>
          <ac:spMkLst>
            <pc:docMk/>
            <pc:sldMk cId="1636120924" sldId="316"/>
            <ac:spMk id="43" creationId="{D11D7123-0D25-422D-A3C5-A0B2013460AD}"/>
          </ac:spMkLst>
        </pc:spChg>
        <pc:spChg chg="add mod">
          <ac:chgData name="Majeda Al Hermi" userId="ebe551ee1b006974" providerId="LiveId" clId="{0D269AFF-AE38-4DF7-B48A-0FF4DE794CC7}" dt="2020-07-01T15:58:36.151" v="1171"/>
          <ac:spMkLst>
            <pc:docMk/>
            <pc:sldMk cId="1636120924" sldId="316"/>
            <ac:spMk id="55" creationId="{F64BE924-D664-4156-B32D-2A21608229CE}"/>
          </ac:spMkLst>
        </pc:spChg>
        <pc:spChg chg="add mod">
          <ac:chgData name="Majeda Al Hermi" userId="ebe551ee1b006974" providerId="LiveId" clId="{0D269AFF-AE38-4DF7-B48A-0FF4DE794CC7}" dt="2020-07-01T15:58:36.151" v="1171"/>
          <ac:spMkLst>
            <pc:docMk/>
            <pc:sldMk cId="1636120924" sldId="316"/>
            <ac:spMk id="56" creationId="{4BAFDAF5-B95C-4A75-ABF0-0D4ADA6669ED}"/>
          </ac:spMkLst>
        </pc:spChg>
        <pc:spChg chg="del">
          <ac:chgData name="Majeda Al Hermi" userId="ebe551ee1b006974" providerId="LiveId" clId="{0D269AFF-AE38-4DF7-B48A-0FF4DE794CC7}" dt="2020-07-01T13:45:36.434" v="788" actId="478"/>
          <ac:spMkLst>
            <pc:docMk/>
            <pc:sldMk cId="1636120924" sldId="316"/>
            <ac:spMk id="73" creationId="{93BAFC97-7171-4A51-8833-9A255D41F23D}"/>
          </ac:spMkLst>
        </pc:spChg>
        <pc:spChg chg="del">
          <ac:chgData name="Majeda Al Hermi" userId="ebe551ee1b006974" providerId="LiveId" clId="{0D269AFF-AE38-4DF7-B48A-0FF4DE794CC7}" dt="2020-07-01T13:45:36.434" v="788" actId="478"/>
          <ac:spMkLst>
            <pc:docMk/>
            <pc:sldMk cId="1636120924" sldId="316"/>
            <ac:spMk id="74" creationId="{8BFB80DA-526B-491E-93EB-7A5B8A06A5AD}"/>
          </ac:spMkLst>
        </pc:spChg>
        <pc:spChg chg="del">
          <ac:chgData name="Majeda Al Hermi" userId="ebe551ee1b006974" providerId="LiveId" clId="{0D269AFF-AE38-4DF7-B48A-0FF4DE794CC7}" dt="2020-07-01T13:45:36.434" v="788" actId="478"/>
          <ac:spMkLst>
            <pc:docMk/>
            <pc:sldMk cId="1636120924" sldId="316"/>
            <ac:spMk id="75" creationId="{E809EDDA-1A34-4C6A-90AB-4D880A3F4756}"/>
          </ac:spMkLst>
        </pc:spChg>
        <pc:spChg chg="del">
          <ac:chgData name="Majeda Al Hermi" userId="ebe551ee1b006974" providerId="LiveId" clId="{0D269AFF-AE38-4DF7-B48A-0FF4DE794CC7}" dt="2020-07-01T13:45:36.434" v="788" actId="478"/>
          <ac:spMkLst>
            <pc:docMk/>
            <pc:sldMk cId="1636120924" sldId="316"/>
            <ac:spMk id="76" creationId="{3C0E9DB5-23D9-407A-979E-23EEE9F18592}"/>
          </ac:spMkLst>
        </pc:spChg>
        <pc:spChg chg="del">
          <ac:chgData name="Majeda Al Hermi" userId="ebe551ee1b006974" providerId="LiveId" clId="{0D269AFF-AE38-4DF7-B48A-0FF4DE794CC7}" dt="2020-07-01T13:45:36.434" v="788" actId="478"/>
          <ac:spMkLst>
            <pc:docMk/>
            <pc:sldMk cId="1636120924" sldId="316"/>
            <ac:spMk id="77" creationId="{E94C7913-F809-49D2-B87D-7F590A22D2BB}"/>
          </ac:spMkLst>
        </pc:spChg>
        <pc:spChg chg="add mod">
          <ac:chgData name="Majeda Al Hermi" userId="ebe551ee1b006974" providerId="LiveId" clId="{0D269AFF-AE38-4DF7-B48A-0FF4DE794CC7}" dt="2020-07-01T13:56:10.823" v="903"/>
          <ac:spMkLst>
            <pc:docMk/>
            <pc:sldMk cId="1636120924" sldId="316"/>
            <ac:spMk id="78" creationId="{7FB92005-18C2-4DC4-8B0E-D093CD3207C3}"/>
          </ac:spMkLst>
        </pc:spChg>
        <pc:spChg chg="add del mod">
          <ac:chgData name="Majeda Al Hermi" userId="ebe551ee1b006974" providerId="LiveId" clId="{0D269AFF-AE38-4DF7-B48A-0FF4DE794CC7}" dt="2020-07-01T13:52:32.896" v="861" actId="478"/>
          <ac:spMkLst>
            <pc:docMk/>
            <pc:sldMk cId="1636120924" sldId="316"/>
            <ac:spMk id="79" creationId="{2D574263-CE4C-45A2-A9EA-E1F802B10291}"/>
          </ac:spMkLst>
        </pc:spChg>
        <pc:spChg chg="add del mod">
          <ac:chgData name="Majeda Al Hermi" userId="ebe551ee1b006974" providerId="LiveId" clId="{0D269AFF-AE38-4DF7-B48A-0FF4DE794CC7}" dt="2020-07-01T13:52:32.896" v="861" actId="478"/>
          <ac:spMkLst>
            <pc:docMk/>
            <pc:sldMk cId="1636120924" sldId="316"/>
            <ac:spMk id="80" creationId="{6E7C4CCD-FE5D-4203-A931-473BE06C8E09}"/>
          </ac:spMkLst>
        </pc:spChg>
        <pc:spChg chg="add del mod">
          <ac:chgData name="Majeda Al Hermi" userId="ebe551ee1b006974" providerId="LiveId" clId="{0D269AFF-AE38-4DF7-B48A-0FF4DE794CC7}" dt="2020-07-01T13:52:32.896" v="861" actId="478"/>
          <ac:spMkLst>
            <pc:docMk/>
            <pc:sldMk cId="1636120924" sldId="316"/>
            <ac:spMk id="81" creationId="{9E64F03D-4D40-4D4E-9486-68B140819CFA}"/>
          </ac:spMkLst>
        </pc:spChg>
        <pc:spChg chg="add del mod">
          <ac:chgData name="Majeda Al Hermi" userId="ebe551ee1b006974" providerId="LiveId" clId="{0D269AFF-AE38-4DF7-B48A-0FF4DE794CC7}" dt="2020-07-01T13:52:32.896" v="861" actId="478"/>
          <ac:spMkLst>
            <pc:docMk/>
            <pc:sldMk cId="1636120924" sldId="316"/>
            <ac:spMk id="82" creationId="{85CF1741-8BAE-4BC9-9D5B-0BC7F8E8520B}"/>
          </ac:spMkLst>
        </pc:spChg>
        <pc:spChg chg="add del mod">
          <ac:chgData name="Majeda Al Hermi" userId="ebe551ee1b006974" providerId="LiveId" clId="{0D269AFF-AE38-4DF7-B48A-0FF4DE794CC7}" dt="2020-07-01T15:58:35.049" v="1170" actId="478"/>
          <ac:spMkLst>
            <pc:docMk/>
            <pc:sldMk cId="1636120924" sldId="316"/>
            <ac:spMk id="83" creationId="{36DFFF4B-942C-412E-A2F8-C9537576EDDB}"/>
          </ac:spMkLst>
        </pc:spChg>
        <pc:spChg chg="add del mod">
          <ac:chgData name="Majeda Al Hermi" userId="ebe551ee1b006974" providerId="LiveId" clId="{0D269AFF-AE38-4DF7-B48A-0FF4DE794CC7}" dt="2020-07-01T15:58:35.049" v="1170" actId="478"/>
          <ac:spMkLst>
            <pc:docMk/>
            <pc:sldMk cId="1636120924" sldId="316"/>
            <ac:spMk id="84" creationId="{99CE7C80-756C-4346-9B9A-374957D097D8}"/>
          </ac:spMkLst>
        </pc:spChg>
        <pc:spChg chg="add del mod">
          <ac:chgData name="Majeda Al Hermi" userId="ebe551ee1b006974" providerId="LiveId" clId="{0D269AFF-AE38-4DF7-B48A-0FF4DE794CC7}" dt="2020-07-01T15:58:35.049" v="1170" actId="478"/>
          <ac:spMkLst>
            <pc:docMk/>
            <pc:sldMk cId="1636120924" sldId="316"/>
            <ac:spMk id="85" creationId="{3F136C2E-C2EE-4412-BBCB-A768C7214E97}"/>
          </ac:spMkLst>
        </pc:spChg>
        <pc:spChg chg="add del mod">
          <ac:chgData name="Majeda Al Hermi" userId="ebe551ee1b006974" providerId="LiveId" clId="{0D269AFF-AE38-4DF7-B48A-0FF4DE794CC7}" dt="2020-07-01T15:58:35.049" v="1170" actId="478"/>
          <ac:spMkLst>
            <pc:docMk/>
            <pc:sldMk cId="1636120924" sldId="316"/>
            <ac:spMk id="86" creationId="{DAB5802E-0B99-4BD2-880B-E15B5F8ED154}"/>
          </ac:spMkLst>
        </pc:spChg>
        <pc:grpChg chg="del">
          <ac:chgData name="Majeda Al Hermi" userId="ebe551ee1b006974" providerId="LiveId" clId="{0D269AFF-AE38-4DF7-B48A-0FF4DE794CC7}" dt="2020-07-01T13:08:55.300" v="326" actId="478"/>
          <ac:grpSpMkLst>
            <pc:docMk/>
            <pc:sldMk cId="1636120924" sldId="316"/>
            <ac:grpSpMk id="19" creationId="{C4099917-D859-42F0-B91A-D37A96162095}"/>
          </ac:grpSpMkLst>
        </pc:grpChg>
        <pc:grpChg chg="del">
          <ac:chgData name="Majeda Al Hermi" userId="ebe551ee1b006974" providerId="LiveId" clId="{0D269AFF-AE38-4DF7-B48A-0FF4DE794CC7}" dt="2020-07-01T13:08:55.300" v="326" actId="478"/>
          <ac:grpSpMkLst>
            <pc:docMk/>
            <pc:sldMk cId="1636120924" sldId="316"/>
            <ac:grpSpMk id="25" creationId="{38E6A2FE-D28E-446B-A2D1-3CB7DE099D62}"/>
          </ac:grpSpMkLst>
        </pc:grpChg>
        <pc:grpChg chg="del">
          <ac:chgData name="Majeda Al Hermi" userId="ebe551ee1b006974" providerId="LiveId" clId="{0D269AFF-AE38-4DF7-B48A-0FF4DE794CC7}" dt="2020-07-01T13:08:55.300" v="326" actId="478"/>
          <ac:grpSpMkLst>
            <pc:docMk/>
            <pc:sldMk cId="1636120924" sldId="316"/>
            <ac:grpSpMk id="32" creationId="{D03D6310-8A20-4034-8721-C83104C5D725}"/>
          </ac:grpSpMkLst>
        </pc:grpChg>
        <pc:picChg chg="add mod">
          <ac:chgData name="Majeda Al Hermi" userId="ebe551ee1b006974" providerId="LiveId" clId="{0D269AFF-AE38-4DF7-B48A-0FF4DE794CC7}" dt="2020-07-01T13:21:36.170" v="462" actId="14100"/>
          <ac:picMkLst>
            <pc:docMk/>
            <pc:sldMk cId="1636120924" sldId="316"/>
            <ac:picMk id="4" creationId="{651AF6C3-8802-4F64-B552-F4C917097043}"/>
          </ac:picMkLst>
        </pc:picChg>
        <pc:picChg chg="add mod">
          <ac:chgData name="Majeda Al Hermi" userId="ebe551ee1b006974" providerId="LiveId" clId="{0D269AFF-AE38-4DF7-B48A-0FF4DE794CC7}" dt="2020-07-01T13:21:37.968" v="463" actId="1076"/>
          <ac:picMkLst>
            <pc:docMk/>
            <pc:sldMk cId="1636120924" sldId="316"/>
            <ac:picMk id="2050" creationId="{70EA2C2D-D155-4B9C-86EC-8C0649E34CC7}"/>
          </ac:picMkLst>
        </pc:picChg>
      </pc:sldChg>
      <pc:sldChg chg="add del setBg">
        <pc:chgData name="Majeda Al Hermi" userId="ebe551ee1b006974" providerId="LiveId" clId="{0D269AFF-AE38-4DF7-B48A-0FF4DE794CC7}" dt="2020-07-01T13:53:03.715" v="866"/>
        <pc:sldMkLst>
          <pc:docMk/>
          <pc:sldMk cId="1480438934" sldId="317"/>
        </pc:sldMkLst>
      </pc:sldChg>
      <pc:sldChg chg="addSp delSp modSp add mod ord">
        <pc:chgData name="Majeda Al Hermi" userId="ebe551ee1b006974" providerId="LiveId" clId="{0D269AFF-AE38-4DF7-B48A-0FF4DE794CC7}" dt="2020-07-01T16:01:29.689" v="1213" actId="207"/>
        <pc:sldMkLst>
          <pc:docMk/>
          <pc:sldMk cId="3188101498" sldId="317"/>
        </pc:sldMkLst>
        <pc:spChg chg="mod">
          <ac:chgData name="Majeda Al Hermi" userId="ebe551ee1b006974" providerId="LiveId" clId="{0D269AFF-AE38-4DF7-B48A-0FF4DE794CC7}" dt="2020-07-01T13:53:52.869" v="878" actId="1076"/>
          <ac:spMkLst>
            <pc:docMk/>
            <pc:sldMk cId="3188101498" sldId="317"/>
            <ac:spMk id="39" creationId="{12D52847-7E1E-4BED-8555-89D4AF8823AE}"/>
          </ac:spMkLst>
        </pc:spChg>
        <pc:spChg chg="add del mod">
          <ac:chgData name="Majeda Al Hermi" userId="ebe551ee1b006974" providerId="LiveId" clId="{0D269AFF-AE38-4DF7-B48A-0FF4DE794CC7}" dt="2020-07-01T15:58:47.861" v="1174" actId="478"/>
          <ac:spMkLst>
            <pc:docMk/>
            <pc:sldMk cId="3188101498" sldId="317"/>
            <ac:spMk id="64" creationId="{A97EC4B0-C1D3-483C-AC91-7803F2CEA0CD}"/>
          </ac:spMkLst>
        </pc:spChg>
        <pc:spChg chg="add del mod">
          <ac:chgData name="Majeda Al Hermi" userId="ebe551ee1b006974" providerId="LiveId" clId="{0D269AFF-AE38-4DF7-B48A-0FF4DE794CC7}" dt="2020-07-01T15:58:47.861" v="1174" actId="478"/>
          <ac:spMkLst>
            <pc:docMk/>
            <pc:sldMk cId="3188101498" sldId="317"/>
            <ac:spMk id="73" creationId="{ECBC75DC-1C8F-4BBB-8F8F-CFFAE522AB43}"/>
          </ac:spMkLst>
        </pc:spChg>
        <pc:spChg chg="add del mod">
          <ac:chgData name="Majeda Al Hermi" userId="ebe551ee1b006974" providerId="LiveId" clId="{0D269AFF-AE38-4DF7-B48A-0FF4DE794CC7}" dt="2020-07-01T15:58:47.861" v="1174" actId="478"/>
          <ac:spMkLst>
            <pc:docMk/>
            <pc:sldMk cId="3188101498" sldId="317"/>
            <ac:spMk id="74" creationId="{42089D20-ECB6-47CB-9790-7FE279E36584}"/>
          </ac:spMkLst>
        </pc:spChg>
        <pc:spChg chg="add del mod">
          <ac:chgData name="Majeda Al Hermi" userId="ebe551ee1b006974" providerId="LiveId" clId="{0D269AFF-AE38-4DF7-B48A-0FF4DE794CC7}" dt="2020-07-01T15:58:47.861" v="1174" actId="478"/>
          <ac:spMkLst>
            <pc:docMk/>
            <pc:sldMk cId="3188101498" sldId="317"/>
            <ac:spMk id="75" creationId="{6438A01F-89DB-442E-B29E-CC9690A9C07A}"/>
          </ac:spMkLst>
        </pc:spChg>
        <pc:spChg chg="add mod">
          <ac:chgData name="Majeda Al Hermi" userId="ebe551ee1b006974" providerId="LiveId" clId="{0D269AFF-AE38-4DF7-B48A-0FF4DE794CC7}" dt="2020-07-01T15:58:49.023" v="1175"/>
          <ac:spMkLst>
            <pc:docMk/>
            <pc:sldMk cId="3188101498" sldId="317"/>
            <ac:spMk id="76" creationId="{61B8043B-C968-4A7E-87E4-BA72C6C59090}"/>
          </ac:spMkLst>
        </pc:spChg>
        <pc:spChg chg="add mod">
          <ac:chgData name="Majeda Al Hermi" userId="ebe551ee1b006974" providerId="LiveId" clId="{0D269AFF-AE38-4DF7-B48A-0FF4DE794CC7}" dt="2020-07-01T15:58:49.023" v="1175"/>
          <ac:spMkLst>
            <pc:docMk/>
            <pc:sldMk cId="3188101498" sldId="317"/>
            <ac:spMk id="77" creationId="{ED5F17A4-7B98-479E-AF2A-E23E0178B27C}"/>
          </ac:spMkLst>
        </pc:spChg>
        <pc:spChg chg="add mod">
          <ac:chgData name="Majeda Al Hermi" userId="ebe551ee1b006974" providerId="LiveId" clId="{0D269AFF-AE38-4DF7-B48A-0FF4DE794CC7}" dt="2020-07-01T16:01:29.689" v="1213" actId="207"/>
          <ac:spMkLst>
            <pc:docMk/>
            <pc:sldMk cId="3188101498" sldId="317"/>
            <ac:spMk id="78" creationId="{F001513F-CFE9-4083-815C-4F3CEF738577}"/>
          </ac:spMkLst>
        </pc:spChg>
        <pc:spChg chg="add mod">
          <ac:chgData name="Majeda Al Hermi" userId="ebe551ee1b006974" providerId="LiveId" clId="{0D269AFF-AE38-4DF7-B48A-0FF4DE794CC7}" dt="2020-07-01T15:58:49.023" v="1175"/>
          <ac:spMkLst>
            <pc:docMk/>
            <pc:sldMk cId="3188101498" sldId="317"/>
            <ac:spMk id="79" creationId="{EBDD3C9E-F8B8-4A50-8D6B-D2969D115FB2}"/>
          </ac:spMkLst>
        </pc:spChg>
        <pc:spChg chg="add mod">
          <ac:chgData name="Majeda Al Hermi" userId="ebe551ee1b006974" providerId="LiveId" clId="{0D269AFF-AE38-4DF7-B48A-0FF4DE794CC7}" dt="2020-07-01T15:58:49.023" v="1175"/>
          <ac:spMkLst>
            <pc:docMk/>
            <pc:sldMk cId="3188101498" sldId="317"/>
            <ac:spMk id="80" creationId="{9A467B2D-ED8F-41A2-A064-27EB115A77EF}"/>
          </ac:spMkLst>
        </pc:spChg>
      </pc:sldChg>
      <pc:sldChg chg="addSp delSp modSp add mod ord delAnim modAnim">
        <pc:chgData name="Majeda Al Hermi" userId="ebe551ee1b006974" providerId="LiveId" clId="{0D269AFF-AE38-4DF7-B48A-0FF4DE794CC7}" dt="2020-07-01T16:00:57.535" v="1209" actId="207"/>
        <pc:sldMkLst>
          <pc:docMk/>
          <pc:sldMk cId="1352030944" sldId="318"/>
        </pc:sldMkLst>
        <pc:spChg chg="mod">
          <ac:chgData name="Majeda Al Hermi" userId="ebe551ee1b006974" providerId="LiveId" clId="{0D269AFF-AE38-4DF7-B48A-0FF4DE794CC7}" dt="2020-07-01T16:00:05.518" v="1196" actId="20577"/>
          <ac:spMkLst>
            <pc:docMk/>
            <pc:sldMk cId="1352030944" sldId="318"/>
            <ac:spMk id="39" creationId="{12D52847-7E1E-4BED-8555-89D4AF8823AE}"/>
          </ac:spMkLst>
        </pc:spChg>
        <pc:spChg chg="mod">
          <ac:chgData name="Majeda Al Hermi" userId="ebe551ee1b006974" providerId="LiveId" clId="{0D269AFF-AE38-4DF7-B48A-0FF4DE794CC7}" dt="2020-07-01T16:00:08.411" v="1197" actId="20577"/>
          <ac:spMkLst>
            <pc:docMk/>
            <pc:sldMk cId="1352030944" sldId="318"/>
            <ac:spMk id="41" creationId="{C62F4748-41CE-4AE6-9199-4582ABD14EF3}"/>
          </ac:spMkLst>
        </pc:spChg>
        <pc:spChg chg="del">
          <ac:chgData name="Majeda Al Hermi" userId="ebe551ee1b006974" providerId="LiveId" clId="{0D269AFF-AE38-4DF7-B48A-0FF4DE794CC7}" dt="2020-07-01T16:00:10.753" v="1198" actId="478"/>
          <ac:spMkLst>
            <pc:docMk/>
            <pc:sldMk cId="1352030944" sldId="318"/>
            <ac:spMk id="62" creationId="{07F40F89-D866-41F6-880C-699F1F617DC2}"/>
          </ac:spMkLst>
        </pc:spChg>
        <pc:spChg chg="add mod ord">
          <ac:chgData name="Majeda Al Hermi" userId="ebe551ee1b006974" providerId="LiveId" clId="{0D269AFF-AE38-4DF7-B48A-0FF4DE794CC7}" dt="2020-07-01T16:00:28.167" v="1205" actId="167"/>
          <ac:spMkLst>
            <pc:docMk/>
            <pc:sldMk cId="1352030944" sldId="318"/>
            <ac:spMk id="64" creationId="{CBD67DC8-EA51-4E6C-A064-F71BD48EDC56}"/>
          </ac:spMkLst>
        </pc:spChg>
        <pc:spChg chg="mod">
          <ac:chgData name="Majeda Al Hermi" userId="ebe551ee1b006974" providerId="LiveId" clId="{0D269AFF-AE38-4DF7-B48A-0FF4DE794CC7}" dt="2020-07-01T16:00:57.535" v="1209" actId="207"/>
          <ac:spMkLst>
            <pc:docMk/>
            <pc:sldMk cId="1352030944" sldId="318"/>
            <ac:spMk id="77" creationId="{ED5F17A4-7B98-479E-AF2A-E23E0178B2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27/01/1442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2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1.xml"/><Relationship Id="rId9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4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3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5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6.xml"/><Relationship Id="rId9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7.xml"/><Relationship Id="rId7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8.xml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0F1C8F25-A8F5-4F46-9DFA-34A957485105}"/>
              </a:ext>
            </a:extLst>
          </p:cNvPr>
          <p:cNvSpPr txBox="1">
            <a:spLocks/>
          </p:cNvSpPr>
          <p:nvPr/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-US" sz="360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360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en-US" sz="540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540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SA" sz="8800" b="1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111</a:t>
            </a:r>
            <a:endParaRPr lang="ar-SA"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7EA754-F037-472E-BF92-A8FCD7F4EBBF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C9CF877-5D30-4A33-8306-49ADDDD307B4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51260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19510" y="406802"/>
            <a:ext cx="6745856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Japanese 5S Principles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024A67F-3527-46DC-A7A7-39FD8DAFB237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7" name="Ellipse 256">
            <a:extLst>
              <a:ext uri="{FF2B5EF4-FFF2-40B4-BE49-F238E27FC236}">
                <a16:creationId xmlns="" xmlns:a16="http://schemas.microsoft.com/office/drawing/2014/main" id="{D46CB29F-1F55-405C-A8C2-350AEF2E8B12}"/>
              </a:ext>
            </a:extLst>
          </p:cNvPr>
          <p:cNvGrpSpPr>
            <a:grpSpLocks/>
          </p:cNvGrpSpPr>
          <p:nvPr/>
        </p:nvGrpSpPr>
        <p:grpSpPr bwMode="auto">
          <a:xfrm>
            <a:off x="2548939" y="5908965"/>
            <a:ext cx="4594080" cy="647824"/>
            <a:chOff x="4712208" y="4803648"/>
            <a:chExt cx="2822448" cy="621792"/>
          </a:xfrm>
        </p:grpSpPr>
        <p:pic>
          <p:nvPicPr>
            <p:cNvPr id="28" name="Ellipse 256">
              <a:extLst>
                <a:ext uri="{FF2B5EF4-FFF2-40B4-BE49-F238E27FC236}">
                  <a16:creationId xmlns="" xmlns:a16="http://schemas.microsoft.com/office/drawing/2014/main" id="{EAB8F978-9D08-4DB2-9B95-81EB13F98BD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369">
              <a:extLst>
                <a:ext uri="{FF2B5EF4-FFF2-40B4-BE49-F238E27FC236}">
                  <a16:creationId xmlns="" xmlns:a16="http://schemas.microsoft.com/office/drawing/2014/main" id="{A32FFC55-1468-4372-A7D0-64C3BB021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52" name="Freeform 40">
            <a:extLst>
              <a:ext uri="{FF2B5EF4-FFF2-40B4-BE49-F238E27FC236}">
                <a16:creationId xmlns="" xmlns:a16="http://schemas.microsoft.com/office/drawing/2014/main" id="{89642325-D793-40DA-8849-4CD9D272749A}"/>
              </a:ext>
            </a:extLst>
          </p:cNvPr>
          <p:cNvSpPr>
            <a:spLocks/>
          </p:cNvSpPr>
          <p:nvPr/>
        </p:nvSpPr>
        <p:spPr bwMode="auto">
          <a:xfrm>
            <a:off x="4885511" y="1582707"/>
            <a:ext cx="2147967" cy="1903889"/>
          </a:xfrm>
          <a:custGeom>
            <a:avLst/>
            <a:gdLst>
              <a:gd name="connsiteX0" fmla="*/ 0 w 2070100"/>
              <a:gd name="connsiteY0" fmla="*/ 0 h 1903889"/>
              <a:gd name="connsiteX1" fmla="*/ 88106 w 2070100"/>
              <a:gd name="connsiteY1" fmla="*/ 1588 h 1903889"/>
              <a:gd name="connsiteX2" fmla="*/ 175419 w 2070100"/>
              <a:gd name="connsiteY2" fmla="*/ 7938 h 1903889"/>
              <a:gd name="connsiteX3" fmla="*/ 261938 w 2070100"/>
              <a:gd name="connsiteY3" fmla="*/ 15081 h 1903889"/>
              <a:gd name="connsiteX4" fmla="*/ 347663 w 2070100"/>
              <a:gd name="connsiteY4" fmla="*/ 27781 h 1903889"/>
              <a:gd name="connsiteX5" fmla="*/ 432594 w 2070100"/>
              <a:gd name="connsiteY5" fmla="*/ 42863 h 1903889"/>
              <a:gd name="connsiteX6" fmla="*/ 515144 w 2070100"/>
              <a:gd name="connsiteY6" fmla="*/ 62706 h 1903889"/>
              <a:gd name="connsiteX7" fmla="*/ 599281 w 2070100"/>
              <a:gd name="connsiteY7" fmla="*/ 84138 h 1903889"/>
              <a:gd name="connsiteX8" fmla="*/ 679450 w 2070100"/>
              <a:gd name="connsiteY8" fmla="*/ 109538 h 1903889"/>
              <a:gd name="connsiteX9" fmla="*/ 760413 w 2070100"/>
              <a:gd name="connsiteY9" fmla="*/ 137319 h 1903889"/>
              <a:gd name="connsiteX10" fmla="*/ 838200 w 2070100"/>
              <a:gd name="connsiteY10" fmla="*/ 167481 h 1903889"/>
              <a:gd name="connsiteX11" fmla="*/ 915988 w 2070100"/>
              <a:gd name="connsiteY11" fmla="*/ 202406 h 1903889"/>
              <a:gd name="connsiteX12" fmla="*/ 992188 w 2070100"/>
              <a:gd name="connsiteY12" fmla="*/ 238919 h 1903889"/>
              <a:gd name="connsiteX13" fmla="*/ 1066800 w 2070100"/>
              <a:gd name="connsiteY13" fmla="*/ 278606 h 1903889"/>
              <a:gd name="connsiteX14" fmla="*/ 1138238 w 2070100"/>
              <a:gd name="connsiteY14" fmla="*/ 321469 h 1903889"/>
              <a:gd name="connsiteX15" fmla="*/ 1210469 w 2070100"/>
              <a:gd name="connsiteY15" fmla="*/ 367506 h 1903889"/>
              <a:gd name="connsiteX16" fmla="*/ 1278731 w 2070100"/>
              <a:gd name="connsiteY16" fmla="*/ 415925 h 1903889"/>
              <a:gd name="connsiteX17" fmla="*/ 1346200 w 2070100"/>
              <a:gd name="connsiteY17" fmla="*/ 466725 h 1903889"/>
              <a:gd name="connsiteX18" fmla="*/ 1411288 w 2070100"/>
              <a:gd name="connsiteY18" fmla="*/ 519906 h 1903889"/>
              <a:gd name="connsiteX19" fmla="*/ 1473994 w 2070100"/>
              <a:gd name="connsiteY19" fmla="*/ 576263 h 1903889"/>
              <a:gd name="connsiteX20" fmla="*/ 1535113 w 2070100"/>
              <a:gd name="connsiteY20" fmla="*/ 634206 h 1903889"/>
              <a:gd name="connsiteX21" fmla="*/ 1593850 w 2070100"/>
              <a:gd name="connsiteY21" fmla="*/ 695325 h 1903889"/>
              <a:gd name="connsiteX22" fmla="*/ 1651000 w 2070100"/>
              <a:gd name="connsiteY22" fmla="*/ 757238 h 1903889"/>
              <a:gd name="connsiteX23" fmla="*/ 1704181 w 2070100"/>
              <a:gd name="connsiteY23" fmla="*/ 823119 h 1903889"/>
              <a:gd name="connsiteX24" fmla="*/ 1755775 w 2070100"/>
              <a:gd name="connsiteY24" fmla="*/ 889794 h 1903889"/>
              <a:gd name="connsiteX25" fmla="*/ 1804194 w 2070100"/>
              <a:gd name="connsiteY25" fmla="*/ 960438 h 1903889"/>
              <a:gd name="connsiteX26" fmla="*/ 1850231 w 2070100"/>
              <a:gd name="connsiteY26" fmla="*/ 1031875 h 1903889"/>
              <a:gd name="connsiteX27" fmla="*/ 1894681 w 2070100"/>
              <a:gd name="connsiteY27" fmla="*/ 1106488 h 1903889"/>
              <a:gd name="connsiteX28" fmla="*/ 1935956 w 2070100"/>
              <a:gd name="connsiteY28" fmla="*/ 1181100 h 1903889"/>
              <a:gd name="connsiteX29" fmla="*/ 1974056 w 2070100"/>
              <a:gd name="connsiteY29" fmla="*/ 1258888 h 1903889"/>
              <a:gd name="connsiteX30" fmla="*/ 2008981 w 2070100"/>
              <a:gd name="connsiteY30" fmla="*/ 1339850 h 1903889"/>
              <a:gd name="connsiteX31" fmla="*/ 2040731 w 2070100"/>
              <a:gd name="connsiteY31" fmla="*/ 1420019 h 1903889"/>
              <a:gd name="connsiteX32" fmla="*/ 2070100 w 2070100"/>
              <a:gd name="connsiteY32" fmla="*/ 1504157 h 1903889"/>
              <a:gd name="connsiteX33" fmla="*/ 839284 w 2070100"/>
              <a:gd name="connsiteY33" fmla="*/ 1903889 h 1903889"/>
              <a:gd name="connsiteX34" fmla="*/ 0 w 2070100"/>
              <a:gd name="connsiteY34" fmla="*/ 1293264 h 190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0100" h="1903889">
                <a:moveTo>
                  <a:pt x="0" y="0"/>
                </a:moveTo>
                <a:lnTo>
                  <a:pt x="88106" y="1588"/>
                </a:lnTo>
                <a:lnTo>
                  <a:pt x="175419" y="7938"/>
                </a:lnTo>
                <a:lnTo>
                  <a:pt x="261938" y="15081"/>
                </a:lnTo>
                <a:lnTo>
                  <a:pt x="347663" y="27781"/>
                </a:lnTo>
                <a:lnTo>
                  <a:pt x="432594" y="42863"/>
                </a:lnTo>
                <a:lnTo>
                  <a:pt x="515144" y="62706"/>
                </a:lnTo>
                <a:lnTo>
                  <a:pt x="599281" y="84138"/>
                </a:lnTo>
                <a:lnTo>
                  <a:pt x="679450" y="109538"/>
                </a:lnTo>
                <a:lnTo>
                  <a:pt x="760413" y="137319"/>
                </a:lnTo>
                <a:lnTo>
                  <a:pt x="838200" y="167481"/>
                </a:lnTo>
                <a:lnTo>
                  <a:pt x="915988" y="202406"/>
                </a:lnTo>
                <a:lnTo>
                  <a:pt x="992188" y="238919"/>
                </a:lnTo>
                <a:lnTo>
                  <a:pt x="1066800" y="278606"/>
                </a:lnTo>
                <a:lnTo>
                  <a:pt x="1138238" y="321469"/>
                </a:lnTo>
                <a:lnTo>
                  <a:pt x="1210469" y="367506"/>
                </a:lnTo>
                <a:lnTo>
                  <a:pt x="1278731" y="415925"/>
                </a:lnTo>
                <a:lnTo>
                  <a:pt x="1346200" y="466725"/>
                </a:lnTo>
                <a:lnTo>
                  <a:pt x="1411288" y="519906"/>
                </a:lnTo>
                <a:lnTo>
                  <a:pt x="1473994" y="576263"/>
                </a:lnTo>
                <a:lnTo>
                  <a:pt x="1535113" y="634206"/>
                </a:lnTo>
                <a:lnTo>
                  <a:pt x="1593850" y="695325"/>
                </a:lnTo>
                <a:lnTo>
                  <a:pt x="1651000" y="757238"/>
                </a:lnTo>
                <a:lnTo>
                  <a:pt x="1704181" y="823119"/>
                </a:lnTo>
                <a:lnTo>
                  <a:pt x="1755775" y="889794"/>
                </a:lnTo>
                <a:lnTo>
                  <a:pt x="1804194" y="960438"/>
                </a:lnTo>
                <a:lnTo>
                  <a:pt x="1850231" y="1031875"/>
                </a:lnTo>
                <a:lnTo>
                  <a:pt x="1894681" y="1106488"/>
                </a:lnTo>
                <a:lnTo>
                  <a:pt x="1935956" y="1181100"/>
                </a:lnTo>
                <a:lnTo>
                  <a:pt x="1974056" y="1258888"/>
                </a:lnTo>
                <a:lnTo>
                  <a:pt x="2008981" y="1339850"/>
                </a:lnTo>
                <a:lnTo>
                  <a:pt x="2040731" y="1420019"/>
                </a:lnTo>
                <a:lnTo>
                  <a:pt x="2070100" y="1504157"/>
                </a:lnTo>
                <a:lnTo>
                  <a:pt x="839284" y="1903889"/>
                </a:lnTo>
                <a:lnTo>
                  <a:pt x="0" y="1293264"/>
                </a:lnTo>
                <a:close/>
              </a:path>
            </a:pathLst>
          </a:custGeom>
          <a:solidFill>
            <a:srgbClr val="EC6E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3" name="Freeform 41">
            <a:extLst>
              <a:ext uri="{FF2B5EF4-FFF2-40B4-BE49-F238E27FC236}">
                <a16:creationId xmlns="" xmlns:a16="http://schemas.microsoft.com/office/drawing/2014/main" id="{B6049217-C42F-4BA9-91B1-07A702FF183E}"/>
              </a:ext>
            </a:extLst>
          </p:cNvPr>
          <p:cNvSpPr>
            <a:spLocks/>
          </p:cNvSpPr>
          <p:nvPr/>
        </p:nvSpPr>
        <p:spPr bwMode="auto">
          <a:xfrm>
            <a:off x="5453238" y="3159095"/>
            <a:ext cx="1715313" cy="2433638"/>
          </a:xfrm>
          <a:custGeom>
            <a:avLst/>
            <a:gdLst>
              <a:gd name="connsiteX0" fmla="*/ 1545974 w 1653130"/>
              <a:gd name="connsiteY0" fmla="*/ 0 h 2433638"/>
              <a:gd name="connsiteX1" fmla="*/ 1572168 w 1653130"/>
              <a:gd name="connsiteY1" fmla="*/ 85697 h 2433638"/>
              <a:gd name="connsiteX2" fmla="*/ 1593599 w 1653130"/>
              <a:gd name="connsiteY2" fmla="*/ 169014 h 2433638"/>
              <a:gd name="connsiteX3" fmla="*/ 1613443 w 1653130"/>
              <a:gd name="connsiteY3" fmla="*/ 254711 h 2433638"/>
              <a:gd name="connsiteX4" fmla="*/ 1626936 w 1653130"/>
              <a:gd name="connsiteY4" fmla="*/ 339614 h 2433638"/>
              <a:gd name="connsiteX5" fmla="*/ 1639636 w 1653130"/>
              <a:gd name="connsiteY5" fmla="*/ 425312 h 2433638"/>
              <a:gd name="connsiteX6" fmla="*/ 1646780 w 1653130"/>
              <a:gd name="connsiteY6" fmla="*/ 510215 h 2433638"/>
              <a:gd name="connsiteX7" fmla="*/ 1651543 w 1653130"/>
              <a:gd name="connsiteY7" fmla="*/ 595912 h 2433638"/>
              <a:gd name="connsiteX8" fmla="*/ 1653130 w 1653130"/>
              <a:gd name="connsiteY8" fmla="*/ 681609 h 2433638"/>
              <a:gd name="connsiteX9" fmla="*/ 1651543 w 1653130"/>
              <a:gd name="connsiteY9" fmla="*/ 766513 h 2433638"/>
              <a:gd name="connsiteX10" fmla="*/ 1645193 w 1653130"/>
              <a:gd name="connsiteY10" fmla="*/ 850623 h 2433638"/>
              <a:gd name="connsiteX11" fmla="*/ 1638049 w 1653130"/>
              <a:gd name="connsiteY11" fmla="*/ 933939 h 2433638"/>
              <a:gd name="connsiteX12" fmla="*/ 1625349 w 1653130"/>
              <a:gd name="connsiteY12" fmla="*/ 1018050 h 2433638"/>
              <a:gd name="connsiteX13" fmla="*/ 1610268 w 1653130"/>
              <a:gd name="connsiteY13" fmla="*/ 1101366 h 2433638"/>
              <a:gd name="connsiteX14" fmla="*/ 1592011 w 1653130"/>
              <a:gd name="connsiteY14" fmla="*/ 1183889 h 2433638"/>
              <a:gd name="connsiteX15" fmla="*/ 1570580 w 1653130"/>
              <a:gd name="connsiteY15" fmla="*/ 1264825 h 2433638"/>
              <a:gd name="connsiteX16" fmla="*/ 1545974 w 1653130"/>
              <a:gd name="connsiteY16" fmla="*/ 1345762 h 2433638"/>
              <a:gd name="connsiteX17" fmla="*/ 1518986 w 1653130"/>
              <a:gd name="connsiteY17" fmla="*/ 1424317 h 2433638"/>
              <a:gd name="connsiteX18" fmla="*/ 1488030 w 1653130"/>
              <a:gd name="connsiteY18" fmla="*/ 1503666 h 2433638"/>
              <a:gd name="connsiteX19" fmla="*/ 1454693 w 1653130"/>
              <a:gd name="connsiteY19" fmla="*/ 1579841 h 2433638"/>
              <a:gd name="connsiteX20" fmla="*/ 1418180 w 1653130"/>
              <a:gd name="connsiteY20" fmla="*/ 1656017 h 2433638"/>
              <a:gd name="connsiteX21" fmla="*/ 1378493 w 1653130"/>
              <a:gd name="connsiteY21" fmla="*/ 1730605 h 2433638"/>
              <a:gd name="connsiteX22" fmla="*/ 1335630 w 1653130"/>
              <a:gd name="connsiteY22" fmla="*/ 1804400 h 2433638"/>
              <a:gd name="connsiteX23" fmla="*/ 1290386 w 1653130"/>
              <a:gd name="connsiteY23" fmla="*/ 1875814 h 2433638"/>
              <a:gd name="connsiteX24" fmla="*/ 1242761 w 1653130"/>
              <a:gd name="connsiteY24" fmla="*/ 1945641 h 2433638"/>
              <a:gd name="connsiteX25" fmla="*/ 1191168 w 1653130"/>
              <a:gd name="connsiteY25" fmla="*/ 2013088 h 2433638"/>
              <a:gd name="connsiteX26" fmla="*/ 1137986 w 1653130"/>
              <a:gd name="connsiteY26" fmla="*/ 2079741 h 2433638"/>
              <a:gd name="connsiteX27" fmla="*/ 1080043 w 1653130"/>
              <a:gd name="connsiteY27" fmla="*/ 2144014 h 2433638"/>
              <a:gd name="connsiteX28" fmla="*/ 1020511 w 1653130"/>
              <a:gd name="connsiteY28" fmla="*/ 2205906 h 2433638"/>
              <a:gd name="connsiteX29" fmla="*/ 959393 w 1653130"/>
              <a:gd name="connsiteY29" fmla="*/ 2265418 h 2433638"/>
              <a:gd name="connsiteX30" fmla="*/ 894305 w 1653130"/>
              <a:gd name="connsiteY30" fmla="*/ 2323343 h 2433638"/>
              <a:gd name="connsiteX31" fmla="*/ 826836 w 1653130"/>
              <a:gd name="connsiteY31" fmla="*/ 2379681 h 2433638"/>
              <a:gd name="connsiteX32" fmla="*/ 756986 w 1653130"/>
              <a:gd name="connsiteY32" fmla="*/ 2433638 h 2433638"/>
              <a:gd name="connsiteX33" fmla="*/ 0 w 1653130"/>
              <a:gd name="connsiteY33" fmla="*/ 1393063 h 2433638"/>
              <a:gd name="connsiteX34" fmla="*/ 322797 w 1653130"/>
              <a:gd name="connsiteY34" fmla="*/ 398212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3130" h="2433638">
                <a:moveTo>
                  <a:pt x="1545974" y="0"/>
                </a:moveTo>
                <a:lnTo>
                  <a:pt x="1572168" y="85697"/>
                </a:lnTo>
                <a:lnTo>
                  <a:pt x="1593599" y="169014"/>
                </a:lnTo>
                <a:lnTo>
                  <a:pt x="1613443" y="254711"/>
                </a:lnTo>
                <a:lnTo>
                  <a:pt x="1626936" y="339614"/>
                </a:lnTo>
                <a:lnTo>
                  <a:pt x="1639636" y="425312"/>
                </a:lnTo>
                <a:lnTo>
                  <a:pt x="1646780" y="510215"/>
                </a:lnTo>
                <a:lnTo>
                  <a:pt x="1651543" y="595912"/>
                </a:lnTo>
                <a:lnTo>
                  <a:pt x="1653130" y="681609"/>
                </a:lnTo>
                <a:lnTo>
                  <a:pt x="1651543" y="766513"/>
                </a:lnTo>
                <a:lnTo>
                  <a:pt x="1645193" y="850623"/>
                </a:lnTo>
                <a:lnTo>
                  <a:pt x="1638049" y="933939"/>
                </a:lnTo>
                <a:lnTo>
                  <a:pt x="1625349" y="1018050"/>
                </a:lnTo>
                <a:lnTo>
                  <a:pt x="1610268" y="1101366"/>
                </a:lnTo>
                <a:lnTo>
                  <a:pt x="1592011" y="1183889"/>
                </a:lnTo>
                <a:lnTo>
                  <a:pt x="1570580" y="1264825"/>
                </a:lnTo>
                <a:lnTo>
                  <a:pt x="1545974" y="1345762"/>
                </a:lnTo>
                <a:lnTo>
                  <a:pt x="1518986" y="1424317"/>
                </a:lnTo>
                <a:lnTo>
                  <a:pt x="1488030" y="1503666"/>
                </a:lnTo>
                <a:lnTo>
                  <a:pt x="1454693" y="1579841"/>
                </a:lnTo>
                <a:lnTo>
                  <a:pt x="1418180" y="1656017"/>
                </a:lnTo>
                <a:lnTo>
                  <a:pt x="1378493" y="1730605"/>
                </a:lnTo>
                <a:lnTo>
                  <a:pt x="1335630" y="1804400"/>
                </a:lnTo>
                <a:lnTo>
                  <a:pt x="1290386" y="1875814"/>
                </a:lnTo>
                <a:lnTo>
                  <a:pt x="1242761" y="1945641"/>
                </a:lnTo>
                <a:lnTo>
                  <a:pt x="1191168" y="2013088"/>
                </a:lnTo>
                <a:lnTo>
                  <a:pt x="1137986" y="2079741"/>
                </a:lnTo>
                <a:lnTo>
                  <a:pt x="1080043" y="2144014"/>
                </a:lnTo>
                <a:lnTo>
                  <a:pt x="1020511" y="2205906"/>
                </a:lnTo>
                <a:lnTo>
                  <a:pt x="959393" y="2265418"/>
                </a:lnTo>
                <a:lnTo>
                  <a:pt x="894305" y="2323343"/>
                </a:lnTo>
                <a:lnTo>
                  <a:pt x="826836" y="2379681"/>
                </a:lnTo>
                <a:lnTo>
                  <a:pt x="756986" y="2433638"/>
                </a:lnTo>
                <a:lnTo>
                  <a:pt x="0" y="1393063"/>
                </a:lnTo>
                <a:lnTo>
                  <a:pt x="322797" y="398212"/>
                </a:lnTo>
                <a:close/>
              </a:path>
            </a:pathLst>
          </a:custGeom>
          <a:solidFill>
            <a:srgbClr val="F4CF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Freeform 42">
            <a:extLst>
              <a:ext uri="{FF2B5EF4-FFF2-40B4-BE49-F238E27FC236}">
                <a16:creationId xmlns="" xmlns:a16="http://schemas.microsoft.com/office/drawing/2014/main" id="{1BE28472-AAF0-4579-9215-23C03C2CD00F}"/>
              </a:ext>
            </a:extLst>
          </p:cNvPr>
          <p:cNvSpPr>
            <a:spLocks/>
          </p:cNvSpPr>
          <p:nvPr/>
        </p:nvSpPr>
        <p:spPr bwMode="auto">
          <a:xfrm>
            <a:off x="3518323" y="4603194"/>
            <a:ext cx="2655309" cy="1449914"/>
          </a:xfrm>
          <a:custGeom>
            <a:avLst/>
            <a:gdLst>
              <a:gd name="connsiteX0" fmla="*/ 751904 w 2559050"/>
              <a:gd name="connsiteY0" fmla="*/ 0 h 1449914"/>
              <a:gd name="connsiteX1" fmla="*/ 1808079 w 2559050"/>
              <a:gd name="connsiteY1" fmla="*/ 0 h 1449914"/>
              <a:gd name="connsiteX2" fmla="*/ 2559050 w 2559050"/>
              <a:gd name="connsiteY2" fmla="*/ 1033837 h 1449914"/>
              <a:gd name="connsiteX3" fmla="*/ 2486025 w 2559050"/>
              <a:gd name="connsiteY3" fmla="*/ 1084656 h 1449914"/>
              <a:gd name="connsiteX4" fmla="*/ 2413000 w 2559050"/>
              <a:gd name="connsiteY4" fmla="*/ 1131504 h 1449914"/>
              <a:gd name="connsiteX5" fmla="*/ 2338388 w 2559050"/>
              <a:gd name="connsiteY5" fmla="*/ 1175970 h 1449914"/>
              <a:gd name="connsiteX6" fmla="*/ 2262188 w 2559050"/>
              <a:gd name="connsiteY6" fmla="*/ 1217261 h 1449914"/>
              <a:gd name="connsiteX7" fmla="*/ 2184400 w 2559050"/>
              <a:gd name="connsiteY7" fmla="*/ 1253786 h 1449914"/>
              <a:gd name="connsiteX8" fmla="*/ 2105025 w 2559050"/>
              <a:gd name="connsiteY8" fmla="*/ 1287136 h 1449914"/>
              <a:gd name="connsiteX9" fmla="*/ 2025650 w 2559050"/>
              <a:gd name="connsiteY9" fmla="*/ 1318898 h 1449914"/>
              <a:gd name="connsiteX10" fmla="*/ 1944688 w 2559050"/>
              <a:gd name="connsiteY10" fmla="*/ 1346689 h 1449914"/>
              <a:gd name="connsiteX11" fmla="*/ 1862138 w 2559050"/>
              <a:gd name="connsiteY11" fmla="*/ 1371304 h 1449914"/>
              <a:gd name="connsiteX12" fmla="*/ 1781969 w 2559050"/>
              <a:gd name="connsiteY12" fmla="*/ 1391949 h 1449914"/>
              <a:gd name="connsiteX13" fmla="*/ 1697831 w 2559050"/>
              <a:gd name="connsiteY13" fmla="*/ 1409418 h 1449914"/>
              <a:gd name="connsiteX14" fmla="*/ 1615281 w 2559050"/>
              <a:gd name="connsiteY14" fmla="*/ 1424505 h 1449914"/>
              <a:gd name="connsiteX15" fmla="*/ 1531938 w 2559050"/>
              <a:gd name="connsiteY15" fmla="*/ 1434827 h 1449914"/>
              <a:gd name="connsiteX16" fmla="*/ 1447800 w 2559050"/>
              <a:gd name="connsiteY16" fmla="*/ 1444356 h 1449914"/>
              <a:gd name="connsiteX17" fmla="*/ 1364456 w 2559050"/>
              <a:gd name="connsiteY17" fmla="*/ 1448326 h 1449914"/>
              <a:gd name="connsiteX18" fmla="*/ 1280319 w 2559050"/>
              <a:gd name="connsiteY18" fmla="*/ 1449914 h 1449914"/>
              <a:gd name="connsiteX19" fmla="*/ 1194594 w 2559050"/>
              <a:gd name="connsiteY19" fmla="*/ 1448326 h 1449914"/>
              <a:gd name="connsiteX20" fmla="*/ 1111250 w 2559050"/>
              <a:gd name="connsiteY20" fmla="*/ 1444356 h 1449914"/>
              <a:gd name="connsiteX21" fmla="*/ 1027113 w 2559050"/>
              <a:gd name="connsiteY21" fmla="*/ 1434827 h 1449914"/>
              <a:gd name="connsiteX22" fmla="*/ 943769 w 2559050"/>
              <a:gd name="connsiteY22" fmla="*/ 1424505 h 1449914"/>
              <a:gd name="connsiteX23" fmla="*/ 861219 w 2559050"/>
              <a:gd name="connsiteY23" fmla="*/ 1409418 h 1449914"/>
              <a:gd name="connsiteX24" fmla="*/ 778669 w 2559050"/>
              <a:gd name="connsiteY24" fmla="*/ 1391949 h 1449914"/>
              <a:gd name="connsiteX25" fmla="*/ 696913 w 2559050"/>
              <a:gd name="connsiteY25" fmla="*/ 1371304 h 1449914"/>
              <a:gd name="connsiteX26" fmla="*/ 614363 w 2559050"/>
              <a:gd name="connsiteY26" fmla="*/ 1346689 h 1449914"/>
              <a:gd name="connsiteX27" fmla="*/ 534988 w 2559050"/>
              <a:gd name="connsiteY27" fmla="*/ 1318898 h 1449914"/>
              <a:gd name="connsiteX28" fmla="*/ 454025 w 2559050"/>
              <a:gd name="connsiteY28" fmla="*/ 1287136 h 1449914"/>
              <a:gd name="connsiteX29" fmla="*/ 376238 w 2559050"/>
              <a:gd name="connsiteY29" fmla="*/ 1253786 h 1449914"/>
              <a:gd name="connsiteX30" fmla="*/ 298450 w 2559050"/>
              <a:gd name="connsiteY30" fmla="*/ 1217261 h 1449914"/>
              <a:gd name="connsiteX31" fmla="*/ 222250 w 2559050"/>
              <a:gd name="connsiteY31" fmla="*/ 1175970 h 1449914"/>
              <a:gd name="connsiteX32" fmla="*/ 146050 w 2559050"/>
              <a:gd name="connsiteY32" fmla="*/ 1131504 h 1449914"/>
              <a:gd name="connsiteX33" fmla="*/ 73025 w 2559050"/>
              <a:gd name="connsiteY33" fmla="*/ 1084656 h 1449914"/>
              <a:gd name="connsiteX34" fmla="*/ 0 w 2559050"/>
              <a:gd name="connsiteY34" fmla="*/ 1033837 h 144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9050" h="1449914">
                <a:moveTo>
                  <a:pt x="751904" y="0"/>
                </a:moveTo>
                <a:lnTo>
                  <a:pt x="1808079" y="0"/>
                </a:lnTo>
                <a:lnTo>
                  <a:pt x="2559050" y="1033837"/>
                </a:lnTo>
                <a:lnTo>
                  <a:pt x="2486025" y="1084656"/>
                </a:lnTo>
                <a:lnTo>
                  <a:pt x="2413000" y="1131504"/>
                </a:lnTo>
                <a:lnTo>
                  <a:pt x="2338388" y="1175970"/>
                </a:lnTo>
                <a:lnTo>
                  <a:pt x="2262188" y="1217261"/>
                </a:lnTo>
                <a:lnTo>
                  <a:pt x="2184400" y="1253786"/>
                </a:lnTo>
                <a:lnTo>
                  <a:pt x="2105025" y="1287136"/>
                </a:lnTo>
                <a:lnTo>
                  <a:pt x="2025650" y="1318898"/>
                </a:lnTo>
                <a:lnTo>
                  <a:pt x="1944688" y="1346689"/>
                </a:lnTo>
                <a:lnTo>
                  <a:pt x="1862138" y="1371304"/>
                </a:lnTo>
                <a:lnTo>
                  <a:pt x="1781969" y="1391949"/>
                </a:lnTo>
                <a:lnTo>
                  <a:pt x="1697831" y="1409418"/>
                </a:lnTo>
                <a:lnTo>
                  <a:pt x="1615281" y="1424505"/>
                </a:lnTo>
                <a:lnTo>
                  <a:pt x="1531938" y="1434827"/>
                </a:lnTo>
                <a:lnTo>
                  <a:pt x="1447800" y="1444356"/>
                </a:lnTo>
                <a:lnTo>
                  <a:pt x="1364456" y="1448326"/>
                </a:lnTo>
                <a:lnTo>
                  <a:pt x="1280319" y="1449914"/>
                </a:lnTo>
                <a:lnTo>
                  <a:pt x="1194594" y="1448326"/>
                </a:lnTo>
                <a:lnTo>
                  <a:pt x="1111250" y="1444356"/>
                </a:lnTo>
                <a:lnTo>
                  <a:pt x="1027113" y="1434827"/>
                </a:lnTo>
                <a:lnTo>
                  <a:pt x="943769" y="1424505"/>
                </a:lnTo>
                <a:lnTo>
                  <a:pt x="861219" y="1409418"/>
                </a:lnTo>
                <a:lnTo>
                  <a:pt x="778669" y="1391949"/>
                </a:lnTo>
                <a:lnTo>
                  <a:pt x="696913" y="1371304"/>
                </a:lnTo>
                <a:lnTo>
                  <a:pt x="614363" y="1346689"/>
                </a:lnTo>
                <a:lnTo>
                  <a:pt x="534988" y="1318898"/>
                </a:lnTo>
                <a:lnTo>
                  <a:pt x="454025" y="1287136"/>
                </a:lnTo>
                <a:lnTo>
                  <a:pt x="376238" y="1253786"/>
                </a:lnTo>
                <a:lnTo>
                  <a:pt x="298450" y="1217261"/>
                </a:lnTo>
                <a:lnTo>
                  <a:pt x="222250" y="1175970"/>
                </a:lnTo>
                <a:lnTo>
                  <a:pt x="146050" y="1131504"/>
                </a:lnTo>
                <a:lnTo>
                  <a:pt x="73025" y="1084656"/>
                </a:lnTo>
                <a:lnTo>
                  <a:pt x="0" y="1033837"/>
                </a:lnTo>
                <a:close/>
              </a:path>
            </a:pathLst>
          </a:custGeom>
          <a:solidFill>
            <a:srgbClr val="5DC3A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Freeform 43">
            <a:extLst>
              <a:ext uri="{FF2B5EF4-FFF2-40B4-BE49-F238E27FC236}">
                <a16:creationId xmlns="" xmlns:a16="http://schemas.microsoft.com/office/drawing/2014/main" id="{0AC8395C-9184-46A3-AA86-C31A33AB766E}"/>
              </a:ext>
            </a:extLst>
          </p:cNvPr>
          <p:cNvSpPr>
            <a:spLocks/>
          </p:cNvSpPr>
          <p:nvPr/>
        </p:nvSpPr>
        <p:spPr bwMode="auto">
          <a:xfrm>
            <a:off x="2523406" y="3159095"/>
            <a:ext cx="1714137" cy="2433638"/>
          </a:xfrm>
          <a:custGeom>
            <a:avLst/>
            <a:gdLst>
              <a:gd name="connsiteX0" fmla="*/ 107156 w 1651997"/>
              <a:gd name="connsiteY0" fmla="*/ 0 h 2433638"/>
              <a:gd name="connsiteX1" fmla="*/ 1328176 w 1651997"/>
              <a:gd name="connsiteY1" fmla="*/ 397510 h 2433638"/>
              <a:gd name="connsiteX2" fmla="*/ 1651997 w 1651997"/>
              <a:gd name="connsiteY2" fmla="*/ 1395517 h 2433638"/>
              <a:gd name="connsiteX3" fmla="*/ 897732 w 1651997"/>
              <a:gd name="connsiteY3" fmla="*/ 2433638 h 2433638"/>
              <a:gd name="connsiteX4" fmla="*/ 827882 w 1651997"/>
              <a:gd name="connsiteY4" fmla="*/ 2379681 h 2433638"/>
              <a:gd name="connsiteX5" fmla="*/ 758825 w 1651997"/>
              <a:gd name="connsiteY5" fmla="*/ 2323343 h 2433638"/>
              <a:gd name="connsiteX6" fmla="*/ 695325 w 1651997"/>
              <a:gd name="connsiteY6" fmla="*/ 2265418 h 2433638"/>
              <a:gd name="connsiteX7" fmla="*/ 632619 w 1651997"/>
              <a:gd name="connsiteY7" fmla="*/ 2205906 h 2433638"/>
              <a:gd name="connsiteX8" fmla="*/ 573088 w 1651997"/>
              <a:gd name="connsiteY8" fmla="*/ 2144014 h 2433638"/>
              <a:gd name="connsiteX9" fmla="*/ 516732 w 1651997"/>
              <a:gd name="connsiteY9" fmla="*/ 2079741 h 2433638"/>
              <a:gd name="connsiteX10" fmla="*/ 461963 w 1651997"/>
              <a:gd name="connsiteY10" fmla="*/ 2013088 h 2433638"/>
              <a:gd name="connsiteX11" fmla="*/ 411956 w 1651997"/>
              <a:gd name="connsiteY11" fmla="*/ 1945641 h 2433638"/>
              <a:gd name="connsiteX12" fmla="*/ 362744 w 1651997"/>
              <a:gd name="connsiteY12" fmla="*/ 1875814 h 2433638"/>
              <a:gd name="connsiteX13" fmla="*/ 317500 w 1651997"/>
              <a:gd name="connsiteY13" fmla="*/ 1804400 h 2433638"/>
              <a:gd name="connsiteX14" fmla="*/ 274638 w 1651997"/>
              <a:gd name="connsiteY14" fmla="*/ 1730605 h 2433638"/>
              <a:gd name="connsiteX15" fmla="*/ 234950 w 1651997"/>
              <a:gd name="connsiteY15" fmla="*/ 1656017 h 2433638"/>
              <a:gd name="connsiteX16" fmla="*/ 198438 w 1651997"/>
              <a:gd name="connsiteY16" fmla="*/ 1579841 h 2433638"/>
              <a:gd name="connsiteX17" fmla="*/ 165100 w 1651997"/>
              <a:gd name="connsiteY17" fmla="*/ 1503666 h 2433638"/>
              <a:gd name="connsiteX18" fmla="*/ 134144 w 1651997"/>
              <a:gd name="connsiteY18" fmla="*/ 1424317 h 2433638"/>
              <a:gd name="connsiteX19" fmla="*/ 107156 w 1651997"/>
              <a:gd name="connsiteY19" fmla="*/ 1345762 h 2433638"/>
              <a:gd name="connsiteX20" fmla="*/ 82550 w 1651997"/>
              <a:gd name="connsiteY20" fmla="*/ 1264825 h 2433638"/>
              <a:gd name="connsiteX21" fmla="*/ 61119 w 1651997"/>
              <a:gd name="connsiteY21" fmla="*/ 1183889 h 2433638"/>
              <a:gd name="connsiteX22" fmla="*/ 42863 w 1651997"/>
              <a:gd name="connsiteY22" fmla="*/ 1101366 h 2433638"/>
              <a:gd name="connsiteX23" fmla="*/ 27781 w 1651997"/>
              <a:gd name="connsiteY23" fmla="*/ 1018050 h 2433638"/>
              <a:gd name="connsiteX24" fmla="*/ 16669 w 1651997"/>
              <a:gd name="connsiteY24" fmla="*/ 933939 h 2433638"/>
              <a:gd name="connsiteX25" fmla="*/ 7938 w 1651997"/>
              <a:gd name="connsiteY25" fmla="*/ 850623 h 2433638"/>
              <a:gd name="connsiteX26" fmla="*/ 1588 w 1651997"/>
              <a:gd name="connsiteY26" fmla="*/ 766513 h 2433638"/>
              <a:gd name="connsiteX27" fmla="*/ 0 w 1651997"/>
              <a:gd name="connsiteY27" fmla="*/ 681609 h 2433638"/>
              <a:gd name="connsiteX28" fmla="*/ 1588 w 1651997"/>
              <a:gd name="connsiteY28" fmla="*/ 595912 h 2433638"/>
              <a:gd name="connsiteX29" fmla="*/ 6350 w 1651997"/>
              <a:gd name="connsiteY29" fmla="*/ 510215 h 2433638"/>
              <a:gd name="connsiteX30" fmla="*/ 13494 w 1651997"/>
              <a:gd name="connsiteY30" fmla="*/ 425312 h 2433638"/>
              <a:gd name="connsiteX31" fmla="*/ 26194 w 1651997"/>
              <a:gd name="connsiteY31" fmla="*/ 339614 h 2433638"/>
              <a:gd name="connsiteX32" fmla="*/ 41275 w 1651997"/>
              <a:gd name="connsiteY32" fmla="*/ 254711 h 2433638"/>
              <a:gd name="connsiteX33" fmla="*/ 59531 w 1651997"/>
              <a:gd name="connsiteY33" fmla="*/ 169014 h 2433638"/>
              <a:gd name="connsiteX34" fmla="*/ 80963 w 1651997"/>
              <a:gd name="connsiteY34" fmla="*/ 85697 h 24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1997" h="2433638">
                <a:moveTo>
                  <a:pt x="107156" y="0"/>
                </a:moveTo>
                <a:lnTo>
                  <a:pt x="1328176" y="397510"/>
                </a:lnTo>
                <a:lnTo>
                  <a:pt x="1651997" y="1395517"/>
                </a:lnTo>
                <a:lnTo>
                  <a:pt x="897732" y="2433638"/>
                </a:lnTo>
                <a:lnTo>
                  <a:pt x="827882" y="2379681"/>
                </a:lnTo>
                <a:lnTo>
                  <a:pt x="758825" y="2323343"/>
                </a:lnTo>
                <a:lnTo>
                  <a:pt x="695325" y="2265418"/>
                </a:lnTo>
                <a:lnTo>
                  <a:pt x="632619" y="2205906"/>
                </a:lnTo>
                <a:lnTo>
                  <a:pt x="573088" y="2144014"/>
                </a:lnTo>
                <a:lnTo>
                  <a:pt x="516732" y="2079741"/>
                </a:lnTo>
                <a:lnTo>
                  <a:pt x="461963" y="2013088"/>
                </a:lnTo>
                <a:lnTo>
                  <a:pt x="411956" y="1945641"/>
                </a:lnTo>
                <a:lnTo>
                  <a:pt x="362744" y="1875814"/>
                </a:lnTo>
                <a:lnTo>
                  <a:pt x="317500" y="1804400"/>
                </a:lnTo>
                <a:lnTo>
                  <a:pt x="274638" y="1730605"/>
                </a:lnTo>
                <a:lnTo>
                  <a:pt x="234950" y="1656017"/>
                </a:lnTo>
                <a:lnTo>
                  <a:pt x="198438" y="1579841"/>
                </a:lnTo>
                <a:lnTo>
                  <a:pt x="165100" y="1503666"/>
                </a:lnTo>
                <a:lnTo>
                  <a:pt x="134144" y="1424317"/>
                </a:lnTo>
                <a:lnTo>
                  <a:pt x="107156" y="1345762"/>
                </a:lnTo>
                <a:lnTo>
                  <a:pt x="82550" y="1264825"/>
                </a:lnTo>
                <a:lnTo>
                  <a:pt x="61119" y="1183889"/>
                </a:lnTo>
                <a:lnTo>
                  <a:pt x="42863" y="1101366"/>
                </a:lnTo>
                <a:lnTo>
                  <a:pt x="27781" y="1018050"/>
                </a:lnTo>
                <a:lnTo>
                  <a:pt x="16669" y="933939"/>
                </a:lnTo>
                <a:lnTo>
                  <a:pt x="7938" y="850623"/>
                </a:lnTo>
                <a:lnTo>
                  <a:pt x="1588" y="766513"/>
                </a:lnTo>
                <a:lnTo>
                  <a:pt x="0" y="681609"/>
                </a:lnTo>
                <a:lnTo>
                  <a:pt x="1588" y="595912"/>
                </a:lnTo>
                <a:lnTo>
                  <a:pt x="6350" y="510215"/>
                </a:lnTo>
                <a:lnTo>
                  <a:pt x="13494" y="425312"/>
                </a:lnTo>
                <a:lnTo>
                  <a:pt x="26194" y="339614"/>
                </a:lnTo>
                <a:lnTo>
                  <a:pt x="41275" y="254711"/>
                </a:lnTo>
                <a:lnTo>
                  <a:pt x="59531" y="169014"/>
                </a:lnTo>
                <a:lnTo>
                  <a:pt x="80963" y="85697"/>
                </a:lnTo>
                <a:close/>
              </a:path>
            </a:pathLst>
          </a:custGeom>
          <a:solidFill>
            <a:srgbClr val="AAB5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Freeform 44">
            <a:extLst>
              <a:ext uri="{FF2B5EF4-FFF2-40B4-BE49-F238E27FC236}">
                <a16:creationId xmlns="" xmlns:a16="http://schemas.microsoft.com/office/drawing/2014/main" id="{4AB44663-F5A6-4C86-AB28-D735C0923271}"/>
              </a:ext>
            </a:extLst>
          </p:cNvPr>
          <p:cNvSpPr>
            <a:spLocks/>
          </p:cNvSpPr>
          <p:nvPr/>
        </p:nvSpPr>
        <p:spPr bwMode="auto">
          <a:xfrm>
            <a:off x="2660125" y="1582707"/>
            <a:ext cx="2146321" cy="1903311"/>
          </a:xfrm>
          <a:custGeom>
            <a:avLst/>
            <a:gdLst>
              <a:gd name="connsiteX0" fmla="*/ 2068513 w 2068513"/>
              <a:gd name="connsiteY0" fmla="*/ 0 h 1903311"/>
              <a:gd name="connsiteX1" fmla="*/ 2068513 w 2068513"/>
              <a:gd name="connsiteY1" fmla="*/ 1291861 h 1903311"/>
              <a:gd name="connsiteX2" fmla="*/ 1228094 w 2068513"/>
              <a:gd name="connsiteY2" fmla="*/ 1903311 h 1903311"/>
              <a:gd name="connsiteX3" fmla="*/ 0 w 2068513"/>
              <a:gd name="connsiteY3" fmla="*/ 1504157 h 1903311"/>
              <a:gd name="connsiteX4" fmla="*/ 29369 w 2068513"/>
              <a:gd name="connsiteY4" fmla="*/ 1420019 h 1903311"/>
              <a:gd name="connsiteX5" fmla="*/ 61119 w 2068513"/>
              <a:gd name="connsiteY5" fmla="*/ 1339850 h 1903311"/>
              <a:gd name="connsiteX6" fmla="*/ 96044 w 2068513"/>
              <a:gd name="connsiteY6" fmla="*/ 1258888 h 1903311"/>
              <a:gd name="connsiteX7" fmla="*/ 132556 w 2068513"/>
              <a:gd name="connsiteY7" fmla="*/ 1181100 h 1903311"/>
              <a:gd name="connsiteX8" fmla="*/ 173831 w 2068513"/>
              <a:gd name="connsiteY8" fmla="*/ 1106488 h 1903311"/>
              <a:gd name="connsiteX9" fmla="*/ 218281 w 2068513"/>
              <a:gd name="connsiteY9" fmla="*/ 1031875 h 1903311"/>
              <a:gd name="connsiteX10" fmla="*/ 264319 w 2068513"/>
              <a:gd name="connsiteY10" fmla="*/ 960438 h 1903311"/>
              <a:gd name="connsiteX11" fmla="*/ 312738 w 2068513"/>
              <a:gd name="connsiteY11" fmla="*/ 889794 h 1903311"/>
              <a:gd name="connsiteX12" fmla="*/ 364331 w 2068513"/>
              <a:gd name="connsiteY12" fmla="*/ 823119 h 1903311"/>
              <a:gd name="connsiteX13" fmla="*/ 419100 w 2068513"/>
              <a:gd name="connsiteY13" fmla="*/ 757238 h 1903311"/>
              <a:gd name="connsiteX14" fmla="*/ 475457 w 2068513"/>
              <a:gd name="connsiteY14" fmla="*/ 695325 h 1903311"/>
              <a:gd name="connsiteX15" fmla="*/ 533400 w 2068513"/>
              <a:gd name="connsiteY15" fmla="*/ 634206 h 1903311"/>
              <a:gd name="connsiteX16" fmla="*/ 594519 w 2068513"/>
              <a:gd name="connsiteY16" fmla="*/ 576263 h 1903311"/>
              <a:gd name="connsiteX17" fmla="*/ 657225 w 2068513"/>
              <a:gd name="connsiteY17" fmla="*/ 519906 h 1903311"/>
              <a:gd name="connsiteX18" fmla="*/ 722313 w 2068513"/>
              <a:gd name="connsiteY18" fmla="*/ 466725 h 1903311"/>
              <a:gd name="connsiteX19" fmla="*/ 789782 w 2068513"/>
              <a:gd name="connsiteY19" fmla="*/ 415925 h 1903311"/>
              <a:gd name="connsiteX20" fmla="*/ 859632 w 2068513"/>
              <a:gd name="connsiteY20" fmla="*/ 367506 h 1903311"/>
              <a:gd name="connsiteX21" fmla="*/ 930275 w 2068513"/>
              <a:gd name="connsiteY21" fmla="*/ 321469 h 1903311"/>
              <a:gd name="connsiteX22" fmla="*/ 1003300 w 2068513"/>
              <a:gd name="connsiteY22" fmla="*/ 278606 h 1903311"/>
              <a:gd name="connsiteX23" fmla="*/ 1076325 w 2068513"/>
              <a:gd name="connsiteY23" fmla="*/ 238919 h 1903311"/>
              <a:gd name="connsiteX24" fmla="*/ 1152525 w 2068513"/>
              <a:gd name="connsiteY24" fmla="*/ 202406 h 1903311"/>
              <a:gd name="connsiteX25" fmla="*/ 1230313 w 2068513"/>
              <a:gd name="connsiteY25" fmla="*/ 167481 h 1903311"/>
              <a:gd name="connsiteX26" fmla="*/ 1309688 w 2068513"/>
              <a:gd name="connsiteY26" fmla="*/ 137319 h 1903311"/>
              <a:gd name="connsiteX27" fmla="*/ 1389063 w 2068513"/>
              <a:gd name="connsiteY27" fmla="*/ 109538 h 1903311"/>
              <a:gd name="connsiteX28" fmla="*/ 1470819 w 2068513"/>
              <a:gd name="connsiteY28" fmla="*/ 84138 h 1903311"/>
              <a:gd name="connsiteX29" fmla="*/ 1553369 w 2068513"/>
              <a:gd name="connsiteY29" fmla="*/ 62706 h 1903311"/>
              <a:gd name="connsiteX30" fmla="*/ 1637507 w 2068513"/>
              <a:gd name="connsiteY30" fmla="*/ 42863 h 1903311"/>
              <a:gd name="connsiteX31" fmla="*/ 1720851 w 2068513"/>
              <a:gd name="connsiteY31" fmla="*/ 27781 h 1903311"/>
              <a:gd name="connsiteX32" fmla="*/ 1808163 w 2068513"/>
              <a:gd name="connsiteY32" fmla="*/ 15081 h 1903311"/>
              <a:gd name="connsiteX33" fmla="*/ 1893094 w 2068513"/>
              <a:gd name="connsiteY33" fmla="*/ 7938 h 1903311"/>
              <a:gd name="connsiteX34" fmla="*/ 1981994 w 2068513"/>
              <a:gd name="connsiteY34" fmla="*/ 1588 h 19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68513" h="1903311">
                <a:moveTo>
                  <a:pt x="2068513" y="0"/>
                </a:moveTo>
                <a:lnTo>
                  <a:pt x="2068513" y="1291861"/>
                </a:lnTo>
                <a:lnTo>
                  <a:pt x="1228094" y="1903311"/>
                </a:lnTo>
                <a:lnTo>
                  <a:pt x="0" y="1504157"/>
                </a:lnTo>
                <a:lnTo>
                  <a:pt x="29369" y="1420019"/>
                </a:lnTo>
                <a:lnTo>
                  <a:pt x="61119" y="1339850"/>
                </a:lnTo>
                <a:lnTo>
                  <a:pt x="96044" y="1258888"/>
                </a:lnTo>
                <a:lnTo>
                  <a:pt x="132556" y="1181100"/>
                </a:lnTo>
                <a:lnTo>
                  <a:pt x="173831" y="1106488"/>
                </a:lnTo>
                <a:lnTo>
                  <a:pt x="218281" y="1031875"/>
                </a:lnTo>
                <a:lnTo>
                  <a:pt x="264319" y="960438"/>
                </a:lnTo>
                <a:lnTo>
                  <a:pt x="312738" y="889794"/>
                </a:lnTo>
                <a:lnTo>
                  <a:pt x="364331" y="823119"/>
                </a:lnTo>
                <a:lnTo>
                  <a:pt x="419100" y="757238"/>
                </a:lnTo>
                <a:lnTo>
                  <a:pt x="475457" y="695325"/>
                </a:lnTo>
                <a:lnTo>
                  <a:pt x="533400" y="634206"/>
                </a:lnTo>
                <a:lnTo>
                  <a:pt x="594519" y="576263"/>
                </a:lnTo>
                <a:lnTo>
                  <a:pt x="657225" y="519906"/>
                </a:lnTo>
                <a:lnTo>
                  <a:pt x="722313" y="466725"/>
                </a:lnTo>
                <a:lnTo>
                  <a:pt x="789782" y="415925"/>
                </a:lnTo>
                <a:lnTo>
                  <a:pt x="859632" y="367506"/>
                </a:lnTo>
                <a:lnTo>
                  <a:pt x="930275" y="321469"/>
                </a:lnTo>
                <a:lnTo>
                  <a:pt x="1003300" y="278606"/>
                </a:lnTo>
                <a:lnTo>
                  <a:pt x="1076325" y="238919"/>
                </a:lnTo>
                <a:lnTo>
                  <a:pt x="1152525" y="202406"/>
                </a:lnTo>
                <a:lnTo>
                  <a:pt x="1230313" y="167481"/>
                </a:lnTo>
                <a:lnTo>
                  <a:pt x="1309688" y="137319"/>
                </a:lnTo>
                <a:lnTo>
                  <a:pt x="1389063" y="109538"/>
                </a:lnTo>
                <a:lnTo>
                  <a:pt x="1470819" y="84138"/>
                </a:lnTo>
                <a:lnTo>
                  <a:pt x="1553369" y="62706"/>
                </a:lnTo>
                <a:lnTo>
                  <a:pt x="1637507" y="42863"/>
                </a:lnTo>
                <a:lnTo>
                  <a:pt x="1720851" y="27781"/>
                </a:lnTo>
                <a:lnTo>
                  <a:pt x="1808163" y="15081"/>
                </a:lnTo>
                <a:lnTo>
                  <a:pt x="1893094" y="7938"/>
                </a:lnTo>
                <a:lnTo>
                  <a:pt x="1981994" y="1588"/>
                </a:lnTo>
                <a:close/>
              </a:path>
            </a:pathLst>
          </a:custGeom>
          <a:solidFill>
            <a:srgbClr val="A47B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1A558E9-CFF9-4412-9855-1CACF0883E9E}"/>
              </a:ext>
            </a:extLst>
          </p:cNvPr>
          <p:cNvSpPr/>
          <p:nvPr/>
        </p:nvSpPr>
        <p:spPr>
          <a:xfrm>
            <a:off x="6459711" y="2769977"/>
            <a:ext cx="354607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296BF12D-4654-4B71-AE2B-35A4595653FB}"/>
              </a:ext>
            </a:extLst>
          </p:cNvPr>
          <p:cNvSpPr/>
          <p:nvPr/>
        </p:nvSpPr>
        <p:spPr>
          <a:xfrm>
            <a:off x="6139814" y="5062984"/>
            <a:ext cx="354607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3CA96047-DA7E-4780-BD3F-0AA4EB2C7CE4}"/>
              </a:ext>
            </a:extLst>
          </p:cNvPr>
          <p:cNvSpPr/>
          <p:nvPr/>
        </p:nvSpPr>
        <p:spPr>
          <a:xfrm>
            <a:off x="3733285" y="5421857"/>
            <a:ext cx="354607" cy="341752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AAAE954-AB24-49DF-9079-63B9F15D0A5B}"/>
              </a:ext>
            </a:extLst>
          </p:cNvPr>
          <p:cNvSpPr/>
          <p:nvPr/>
        </p:nvSpPr>
        <p:spPr>
          <a:xfrm>
            <a:off x="2627728" y="3315142"/>
            <a:ext cx="354607" cy="34175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C6195342-A9B0-422C-A5B3-EBC2BEF2C539}"/>
              </a:ext>
            </a:extLst>
          </p:cNvPr>
          <p:cNvSpPr/>
          <p:nvPr/>
        </p:nvSpPr>
        <p:spPr>
          <a:xfrm>
            <a:off x="4341553" y="1669158"/>
            <a:ext cx="354607" cy="341752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A01F73B-0A2B-4356-B3C9-EAF4CF436957}"/>
              </a:ext>
            </a:extLst>
          </p:cNvPr>
          <p:cNvSpPr txBox="1"/>
          <p:nvPr/>
        </p:nvSpPr>
        <p:spPr>
          <a:xfrm>
            <a:off x="2819071" y="2864151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F477D"/>
                </a:solidFill>
                <a:latin typeface="Arial Black" panose="020B0A04020102020204" pitchFamily="34" charset="0"/>
              </a:rPr>
              <a:t>Sustain </a:t>
            </a:r>
            <a:endParaRPr lang="en-US" sz="2000" dirty="0">
              <a:solidFill>
                <a:srgbClr val="6F477D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CAA434B-B430-424B-A787-6CBEEE2C15D7}"/>
              </a:ext>
            </a:extLst>
          </p:cNvPr>
          <p:cNvSpPr txBox="1"/>
          <p:nvPr/>
        </p:nvSpPr>
        <p:spPr>
          <a:xfrm>
            <a:off x="4181123" y="5522166"/>
            <a:ext cx="1635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96D5E"/>
                </a:solidFill>
                <a:latin typeface="Arial Black" panose="020B0A04020102020204" pitchFamily="34" charset="0"/>
              </a:rPr>
              <a:t>Shine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B10182B-A83B-40CC-9AA4-65880E13D7F6}"/>
              </a:ext>
            </a:extLst>
          </p:cNvPr>
          <p:cNvSpPr txBox="1"/>
          <p:nvPr/>
        </p:nvSpPr>
        <p:spPr>
          <a:xfrm>
            <a:off x="5136086" y="2607975"/>
            <a:ext cx="1184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F2415"/>
                </a:solidFill>
                <a:latin typeface="Arial Black" panose="020B0A04020102020204" pitchFamily="34" charset="0"/>
              </a:rPr>
              <a:t>Sort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80E34A7-0456-418C-BBFA-145864A426BE}"/>
              </a:ext>
            </a:extLst>
          </p:cNvPr>
          <p:cNvSpPr txBox="1"/>
          <p:nvPr/>
        </p:nvSpPr>
        <p:spPr>
          <a:xfrm>
            <a:off x="5857019" y="4348595"/>
            <a:ext cx="111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67B08"/>
                </a:solidFill>
                <a:latin typeface="Arial Black" panose="020B0A04020102020204" pitchFamily="34" charset="0"/>
              </a:rPr>
              <a:t>Set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20ED0A5-7FE7-4B8B-BB8B-1F5B4A6F08B2}"/>
              </a:ext>
            </a:extLst>
          </p:cNvPr>
          <p:cNvSpPr txBox="1"/>
          <p:nvPr/>
        </p:nvSpPr>
        <p:spPr>
          <a:xfrm>
            <a:off x="2683029" y="4575866"/>
            <a:ext cx="135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Standardize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E03CCA9-AF8B-4326-9736-C07E627F1BB4}"/>
              </a:ext>
            </a:extLst>
          </p:cNvPr>
          <p:cNvSpPr txBox="1"/>
          <p:nvPr/>
        </p:nvSpPr>
        <p:spPr>
          <a:xfrm>
            <a:off x="3994845" y="3180383"/>
            <a:ext cx="1670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3F5378"/>
                </a:solidFill>
                <a:latin typeface="Arial Black" panose="020B0A04020102020204" pitchFamily="34" charset="0"/>
              </a:rPr>
              <a:t>5S</a:t>
            </a:r>
          </a:p>
        </p:txBody>
      </p:sp>
      <p:pic>
        <p:nvPicPr>
          <p:cNvPr id="3074" name="Picture 2" descr="5s, cleaning, methodology, shine icon">
            <a:extLst>
              <a:ext uri="{FF2B5EF4-FFF2-40B4-BE49-F238E27FC236}">
                <a16:creationId xmlns="" xmlns:a16="http://schemas.microsoft.com/office/drawing/2014/main" id="{16A3A901-9F05-4407-A510-804B1C17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6" y="4588771"/>
            <a:ext cx="1040174" cy="104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rt Icon of Glyph style - Available in SVG, PNG, EPS, AI &amp; Icon fonts">
            <a:extLst>
              <a:ext uri="{FF2B5EF4-FFF2-40B4-BE49-F238E27FC236}">
                <a16:creationId xmlns="" xmlns:a16="http://schemas.microsoft.com/office/drawing/2014/main" id="{5E2FF224-7C7E-4785-8F58-A3F0D4D5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30" y="1629205"/>
            <a:ext cx="1000027" cy="10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Free png Purchase Order, Purchase, Retail Icon With PNG ...">
            <a:extLst>
              <a:ext uri="{FF2B5EF4-FFF2-40B4-BE49-F238E27FC236}">
                <a16:creationId xmlns="" xmlns:a16="http://schemas.microsoft.com/office/drawing/2014/main" id="{67AFFF5A-FEAB-4508-B3DD-A7A3E040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62" y="3509623"/>
            <a:ext cx="1038560" cy="10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 folder organize icon - Essential App 1">
            <a:extLst>
              <a:ext uri="{FF2B5EF4-FFF2-40B4-BE49-F238E27FC236}">
                <a16:creationId xmlns="" xmlns:a16="http://schemas.microsoft.com/office/drawing/2014/main" id="{3429EAB2-06AC-45F2-AEB4-57583A5E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17" y="3471825"/>
            <a:ext cx="850510" cy="8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s, development, methodology, repeat, sustain icon">
            <a:extLst>
              <a:ext uri="{FF2B5EF4-FFF2-40B4-BE49-F238E27FC236}">
                <a16:creationId xmlns="" xmlns:a16="http://schemas.microsoft.com/office/drawing/2014/main" id="{1EB37513-F506-4942-9079-43F2997B4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05" y="1714310"/>
            <a:ext cx="1386464" cy="138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مستطيل مستدير الزوايا 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D9B0E76-37BA-42E2-9486-1F909B634D45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مستطيل مستدير الزوايا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8E8509A-F0AF-4C38-A26A-4253BCDA800F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مستطيل مستدير الزوايا 1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7CF599D-972C-4281-95B8-4D59616942CE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مستطيل مستدير الزوايا 1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4000D23-D4DF-4539-9114-674524A47123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مستطيل مستدير الزوايا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60FB035-77CD-4250-B14C-7B19B699A26A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657448" y="2755149"/>
            <a:ext cx="4212533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Q.2 page 79 in the workbook</a:t>
            </a:r>
            <a:endParaRPr lang="en-US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8290D1-6D63-40E6-8FCD-1C9400023E3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1B8043B-C968-4A7E-87E4-BA72C6C59090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5F17A4-7B98-479E-AF2A-E23E0178B27C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F001513F-CFE9-4083-815C-4F3CEF738577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EBDD3C9E-F8B8-4A50-8D6B-D2969D115FB2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A467B2D-ED8F-41A2-A064-27EB115A77EF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="" xmlns:a16="http://schemas.microsoft.com/office/drawing/2014/main" id="{4CE02557-8A0F-47AA-B2C0-305CFCECE9AE}"/>
              </a:ext>
            </a:extLst>
          </p:cNvPr>
          <p:cNvSpPr/>
          <p:nvPr/>
        </p:nvSpPr>
        <p:spPr>
          <a:xfrm>
            <a:off x="10167058" y="146885"/>
            <a:ext cx="1366774" cy="135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76400" y="227889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478927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89496" y="2506154"/>
            <a:ext cx="3917100" cy="141198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Figure out the </a:t>
            </a:r>
            <a:r>
              <a:rPr lang="en-US" sz="24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possible effects </a:t>
            </a:r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the </a:t>
            </a:r>
            <a:r>
              <a:rPr lang="en-US" sz="24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employees </a:t>
            </a:r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&amp; organization if</a:t>
            </a:r>
            <a:r>
              <a:rPr lang="en-US" sz="2400" b="1" u="sng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u="sng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safety is NOT</a:t>
            </a:r>
            <a:r>
              <a:rPr lang="en-US" sz="24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maintained </a:t>
            </a:r>
            <a:r>
              <a:rPr lang="en-US" sz="24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at </a:t>
            </a:r>
            <a:r>
              <a:rPr lang="en-US" sz="24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</a:t>
            </a:r>
            <a:endParaRPr lang="en-US" sz="24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66161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196207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" name="عنوان 1">
            <a:extLst>
              <a:ext uri="{FF2B5EF4-FFF2-40B4-BE49-F238E27FC236}">
                <a16:creationId xmlns="" xmlns:a16="http://schemas.microsoft.com/office/drawing/2014/main" id="{998245F1-362B-4C12-BF79-1FE0E17D13A7}"/>
              </a:ext>
            </a:extLst>
          </p:cNvPr>
          <p:cNvSpPr txBox="1">
            <a:spLocks/>
          </p:cNvSpPr>
          <p:nvPr/>
        </p:nvSpPr>
        <p:spPr>
          <a:xfrm>
            <a:off x="871268" y="406802"/>
            <a:ext cx="6587519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5" name="Google Shape;606;p37">
            <a:extLst>
              <a:ext uri="{FF2B5EF4-FFF2-40B4-BE49-F238E27FC236}">
                <a16:creationId xmlns="" xmlns:a16="http://schemas.microsoft.com/office/drawing/2014/main" id="{02668CAC-0364-4580-A048-497D3F2A5E14}"/>
              </a:ext>
            </a:extLst>
          </p:cNvPr>
          <p:cNvGrpSpPr/>
          <p:nvPr/>
        </p:nvGrpSpPr>
        <p:grpSpPr>
          <a:xfrm>
            <a:off x="311504" y="363671"/>
            <a:ext cx="740919" cy="827089"/>
            <a:chOff x="1923675" y="1633650"/>
            <a:chExt cx="436000" cy="435975"/>
          </a:xfrm>
        </p:grpSpPr>
        <p:sp>
          <p:nvSpPr>
            <p:cNvPr id="86" name="Google Shape;607;p37">
              <a:extLst>
                <a:ext uri="{FF2B5EF4-FFF2-40B4-BE49-F238E27FC236}">
                  <a16:creationId xmlns="" xmlns:a16="http://schemas.microsoft.com/office/drawing/2014/main" id="{761371B5-0600-4137-AA90-26C129AF9C1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08;p37">
              <a:extLst>
                <a:ext uri="{FF2B5EF4-FFF2-40B4-BE49-F238E27FC236}">
                  <a16:creationId xmlns="" xmlns:a16="http://schemas.microsoft.com/office/drawing/2014/main" id="{0ED6CCDD-6535-406D-A15D-97653816DA2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09;p37">
              <a:extLst>
                <a:ext uri="{FF2B5EF4-FFF2-40B4-BE49-F238E27FC236}">
                  <a16:creationId xmlns="" xmlns:a16="http://schemas.microsoft.com/office/drawing/2014/main" id="{4254CE38-8942-4A24-9936-B577687C92F7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0;p37">
              <a:extLst>
                <a:ext uri="{FF2B5EF4-FFF2-40B4-BE49-F238E27FC236}">
                  <a16:creationId xmlns="" xmlns:a16="http://schemas.microsoft.com/office/drawing/2014/main" id="{4301142E-C8B9-40AA-AF31-2033B8508E36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1;p37">
              <a:extLst>
                <a:ext uri="{FF2B5EF4-FFF2-40B4-BE49-F238E27FC236}">
                  <a16:creationId xmlns="" xmlns:a16="http://schemas.microsoft.com/office/drawing/2014/main" id="{A63506C7-B966-489C-8428-3CD07772C539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2;p37">
              <a:extLst>
                <a:ext uri="{FF2B5EF4-FFF2-40B4-BE49-F238E27FC236}">
                  <a16:creationId xmlns="" xmlns:a16="http://schemas.microsoft.com/office/drawing/2014/main" id="{DABEFD34-6A97-4367-9C73-7022E48BE34E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E2B4556-FC6C-47C2-9EF9-1D2053B9895C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3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802D9E-4227-4B8B-84CE-FAE08ADB2EBA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61CD4C10-518F-484E-8169-CD663225E15F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52811D69-B3CB-40EF-9F02-F1D90087EAED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3F7913E9-1455-48D6-95F6-9C0BD4866696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892778C7-7D90-4AF6-A59D-DABB63F81B0C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Flowchart: Terminator 5">
            <a:hlinkClick r:id="rId3" action="ppaction://hlinksldjump"/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="" xmlns:a16="http://schemas.microsoft.com/office/drawing/2014/main" id="{7389520D-9D03-487A-8532-4583729E40E9}"/>
              </a:ext>
            </a:extLst>
          </p:cNvPr>
          <p:cNvSpPr txBox="1">
            <a:spLocks/>
          </p:cNvSpPr>
          <p:nvPr/>
        </p:nvSpPr>
        <p:spPr>
          <a:xfrm>
            <a:off x="339960" y="424595"/>
            <a:ext cx="7639474" cy="76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Implications of Safety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07F566A-471E-49A2-8723-6A1AFE92F1C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BE26C16-36A3-44D8-B6C5-8ACCCEF581A1}"/>
              </a:ext>
            </a:extLst>
          </p:cNvPr>
          <p:cNvSpPr/>
          <p:nvPr/>
        </p:nvSpPr>
        <p:spPr>
          <a:xfrm>
            <a:off x="369728" y="1755985"/>
            <a:ext cx="4219525" cy="590975"/>
          </a:xfrm>
          <a:prstGeom prst="roundRect">
            <a:avLst>
              <a:gd name="adj" fmla="val 886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3F5378"/>
                </a:solidFill>
                <a:latin typeface="Arial Black" panose="020B0A04020102020204" pitchFamily="34" charset="0"/>
              </a:rPr>
              <a:t>Organization </a:t>
            </a:r>
            <a:endParaRPr lang="ar-SA" sz="24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DB657B60-E2E9-4850-B26C-A55778F06634}"/>
              </a:ext>
            </a:extLst>
          </p:cNvPr>
          <p:cNvSpPr/>
          <p:nvPr/>
        </p:nvSpPr>
        <p:spPr>
          <a:xfrm>
            <a:off x="5059622" y="1755985"/>
            <a:ext cx="4219525" cy="590975"/>
          </a:xfrm>
          <a:prstGeom prst="roundRect">
            <a:avLst>
              <a:gd name="adj" fmla="val 886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3F5378"/>
                </a:solidFill>
                <a:latin typeface="Arial Black" panose="020B0A04020102020204" pitchFamily="34" charset="0"/>
              </a:rPr>
              <a:t>Employees </a:t>
            </a:r>
            <a:endParaRPr lang="ar-SA" sz="2400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092C661A-EEC9-49D1-BCF0-AA1BE7A05312}"/>
              </a:ext>
            </a:extLst>
          </p:cNvPr>
          <p:cNvSpPr/>
          <p:nvPr/>
        </p:nvSpPr>
        <p:spPr>
          <a:xfrm>
            <a:off x="369727" y="2442142"/>
            <a:ext cx="4219525" cy="3222582"/>
          </a:xfrm>
          <a:prstGeom prst="roundRect">
            <a:avLst>
              <a:gd name="adj" fmla="val 207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High operation cost &amp; medical expenses.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Low productivity &amp; quality of production.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More accidents.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reputation &amp; market share will go down.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F52EBC9C-1F4E-4E01-BAA3-2279ACF3CB61}"/>
              </a:ext>
            </a:extLst>
          </p:cNvPr>
          <p:cNvSpPr/>
          <p:nvPr/>
        </p:nvSpPr>
        <p:spPr>
          <a:xfrm>
            <a:off x="5059621" y="2442142"/>
            <a:ext cx="4219525" cy="3222582"/>
          </a:xfrm>
          <a:prstGeom prst="roundRect">
            <a:avLst>
              <a:gd name="adj" fmla="val 207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Health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Fatigue.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Dissatisfaction.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More absenteeism.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Labor turnover.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 loyalty &amp; productivity.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87F65F0-F8F5-48F3-9602-2F01880CA3D9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05D62C9C-ABE6-4299-8079-FE1A5C668242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525CFDCB-B9FF-491B-A07A-2CE4BD423B70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A9C5FB0A-B85F-4A47-A214-0CBCB20BDEA3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8553007B-4873-4838-BF37-A7A39DA7B45D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>
            <a:extLst>
              <a:ext uri="{FF2B5EF4-FFF2-40B4-BE49-F238E27FC236}">
                <a16:creationId xmlns="" xmlns:a16="http://schemas.microsoft.com/office/drawing/2014/main" id="{07F40F89-D866-41F6-880C-699F1F617DC2}"/>
              </a:ext>
            </a:extLst>
          </p:cNvPr>
          <p:cNvSpPr/>
          <p:nvPr/>
        </p:nvSpPr>
        <p:spPr>
          <a:xfrm>
            <a:off x="10190941" y="147604"/>
            <a:ext cx="1368000" cy="135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636552" y="2860333"/>
            <a:ext cx="4212533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Q.3 page 79 in the workbook.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8290D1-6D63-40E6-8FCD-1C9400023E3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2EE276A-30AE-44CF-B81D-70F033882B13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9F1FF3B-36A1-4F8C-810E-29DC4675A9CD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F3FAA20-77EB-4B69-B8DF-2A0C4BFE03C9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212F0DB-ADEF-43D5-A791-CA486977A465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12427DD7-299F-4639-B7D8-17D749FC930B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98120" y="1445619"/>
            <a:ext cx="932688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382168" y="1576982"/>
            <a:ext cx="9142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Organizing &amp; keeping the work area clean &amp; tidy represent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principles of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safety.</a:t>
            </a: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56484E-9DF7-4BC7-ADDF-B75208BCFE90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070D198E-5BCB-43AD-9587-A14146FBB90C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A52DE102-7E46-4924-A8A8-34B4B5BA741F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A7D17CC-E1D8-4D5B-BBCA-9D60FC0D8025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4E9331A-2510-4045-9653-16E90F2C8243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6DBDB9FD-11E2-43EB-81EF-29D51EA6FA14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The main 5 principles are sort, set, shine, save &amp;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sustain.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A7E7AA5-ED44-4CB0-BCD8-52526E35A9AA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F526865-2692-458B-867A-DE5D70964088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69642058-957E-48C1-A1DE-7426BB0B5564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1A727360-638E-4A97-A10C-7614448CCECA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372A831-2934-4080-8E3A-E8DA430B1807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308CCCDA-3F13-4C1E-A532-EE888B888C2C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7640" y="1445619"/>
            <a:ext cx="935736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Keeping all the machines  &amp; equipment in a good condition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represents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principle of “sustain”.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lowchart: Terminator 5">
            <a:hlinkClick r:id="rId3" action="ppaction://hlinksldjump"/>
          </p:cNvPr>
          <p:cNvSpPr/>
          <p:nvPr/>
        </p:nvSpPr>
        <p:spPr>
          <a:xfrm>
            <a:off x="2042160" y="3796196"/>
            <a:ext cx="247156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</a:t>
            </a:r>
          </a:p>
        </p:txBody>
      </p:sp>
      <p:sp>
        <p:nvSpPr>
          <p:cNvPr id="22" name="Flowchart: Terminator 6">
            <a:hlinkClick r:id="rId4" action="ppaction://hlinksldjump"/>
          </p:cNvPr>
          <p:cNvSpPr/>
          <p:nvPr/>
        </p:nvSpPr>
        <p:spPr>
          <a:xfrm>
            <a:off x="5760720" y="3796196"/>
            <a:ext cx="24732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DA17A7-AA39-40B3-8467-06B8067DBB15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E8047B81-C797-476A-AD35-4722274F769E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85E6283-AD17-439C-A76F-3786EA099701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3A4A810F-BC0B-4FE8-BD23-F99290335307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811808EE-2253-4680-A877-549A3C3A7E85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05F9D823-79C6-4232-A7E2-9D9F92FE7333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534971" y="1743745"/>
            <a:ext cx="876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Maintaining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 healthy working environment is an example of: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F414C1-0BCB-4246-B10F-066F63F998E8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: Rounded Corners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228CB90-4FBD-460E-9DE9-17EC85668304}"/>
              </a:ext>
            </a:extLst>
          </p:cNvPr>
          <p:cNvSpPr/>
          <p:nvPr/>
        </p:nvSpPr>
        <p:spPr>
          <a:xfrm>
            <a:off x="1335080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a. 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Standardizing.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CC49BC4F-3387-45F0-B0F8-6F6E2B21A282}"/>
              </a:ext>
            </a:extLst>
          </p:cNvPr>
          <p:cNvSpPr/>
          <p:nvPr/>
        </p:nvSpPr>
        <p:spPr>
          <a:xfrm>
            <a:off x="5188212" y="3386005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Sorting.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532BE719-E739-441E-B00F-10EF986120EF}"/>
              </a:ext>
            </a:extLst>
          </p:cNvPr>
          <p:cNvSpPr/>
          <p:nvPr/>
        </p:nvSpPr>
        <p:spPr>
          <a:xfrm>
            <a:off x="1335080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Sustaining.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A2EB3947-7D1E-4F07-BBF6-E9F5A642B3D5}"/>
              </a:ext>
            </a:extLst>
          </p:cNvPr>
          <p:cNvSpPr/>
          <p:nvPr/>
        </p:nvSpPr>
        <p:spPr>
          <a:xfrm>
            <a:off x="5188212" y="4400996"/>
            <a:ext cx="3338422" cy="820591"/>
          </a:xfrm>
          <a:prstGeom prst="roundRect">
            <a:avLst>
              <a:gd name="adj" fmla="val 50000"/>
            </a:avLst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Saving.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مستدير الزوايا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E30F030A-FC18-4066-8822-B5217F4038E1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مستطيل مستدير الزوايا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914681D-06F7-42A6-8604-73521AEE5A82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مستطيل مستدير الزوايا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651A4253-B7D1-40C1-9E8D-5DF94615D1DB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D8AA6038-7041-464C-89A0-E847184FF71C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7">
            <a:hlinkClick r:id="rId9" action="ppaction://hlinksldjump"/>
            <a:extLst>
              <a:ext uri="{FF2B5EF4-FFF2-40B4-BE49-F238E27FC236}">
                <a16:creationId xmlns="" xmlns:a16="http://schemas.microsoft.com/office/drawing/2014/main" id="{3E26C5B6-341F-410F-B78F-918A96D37AC3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293299"/>
            <a:ext cx="821018" cy="940592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="" xmlns:a16="http://schemas.microsoft.com/office/drawing/2014/main" id="{CA68224C-CCE5-47D9-9404-154159D2DA2A}"/>
              </a:ext>
            </a:extLst>
          </p:cNvPr>
          <p:cNvGrpSpPr/>
          <p:nvPr/>
        </p:nvGrpSpPr>
        <p:grpSpPr>
          <a:xfrm>
            <a:off x="441015" y="3273861"/>
            <a:ext cx="5043757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="" xmlns:a16="http://schemas.microsoft.com/office/drawing/2014/main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="" xmlns:a16="http://schemas.microsoft.com/office/drawing/2014/main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="" xmlns:a16="http://schemas.microsoft.com/office/drawing/2014/main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="" xmlns:a16="http://schemas.microsoft.com/office/drawing/2014/main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="" xmlns:a16="http://schemas.microsoft.com/office/drawing/2014/main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="" xmlns:a16="http://schemas.microsoft.com/office/drawing/2014/main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1132522" y="4261509"/>
            <a:ext cx="3659324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</a:t>
            </a:r>
            <a:r>
              <a:rPr lang="en-US" sz="32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over the </a:t>
            </a:r>
            <a:r>
              <a:rPr lang="en-US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page 79.</a:t>
            </a:r>
            <a:endParaRPr lang="en-US" sz="3200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="" xmlns:a16="http://schemas.microsoft.com/office/drawing/2014/main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1007459" y="345142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23FA4BB-4FC5-4036-9911-8D2F9993646A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54C6EF95-E4F3-41EA-9D35-897AFB676B8C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288879BB-B66A-4D7D-ACB1-9D6EB0868D10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E646E58A-3391-49B8-AEC6-66633C622A60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009185A3-5958-44F2-A910-DAD4CDCCF33C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A4E1F240-158D-4210-901A-9F9A6C50F26E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5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4623" y="4505146"/>
            <a:ext cx="8443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Safety and Health</a:t>
            </a:r>
            <a:endParaRPr lang="ar-SA" sz="88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DF7934-07C3-4EB7-99B8-6BD2C96DEDB5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B30BB8-2550-4A5D-8209-F2B718AB1D02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424281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Answer: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Organizing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&amp; keeping the </a:t>
            </a:r>
            <a:endParaRPr lang="en-US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work area clean &amp; tidy represent </a:t>
            </a:r>
          </a:p>
          <a:p>
            <a:pPr marL="715963" indent="-715963" algn="just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2800" b="1" u="sng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principles of </a:t>
            </a:r>
            <a:r>
              <a:rPr lang="en-US" sz="2800" b="1" u="sng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Sort, Set &amp; Shine.</a:t>
            </a:r>
            <a:endParaRPr lang="en-US" sz="2800" b="1" u="sng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60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2CA20D-0C70-42AD-BCE6-AFBC77FB2E42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B73226-72E6-4B2B-8B8C-0FD760B236B3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4242816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15963" indent="-715963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Answer: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main 5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principles</a:t>
            </a:r>
          </a:p>
          <a:p>
            <a:pPr marL="715963" indent="-715963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are sort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, set, shine, </a:t>
            </a:r>
            <a:r>
              <a:rPr lang="en-US" sz="2800" b="1" dirty="0" err="1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standardise</a:t>
            </a:r>
            <a:endParaRPr lang="en-US" sz="2800" b="1" dirty="0" smtClean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15963" indent="-715963"/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&amp;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sustain.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8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6CBC26-A83E-4D47-82CD-D77765B9D970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FF5792-3C23-436E-A789-91479CBCE972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EBC043-97A8-4F42-AADA-85040421A9BB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6D1C809-CC73-4EDC-ABDD-2A7269A818A2}"/>
              </a:ext>
            </a:extLst>
          </p:cNvPr>
          <p:cNvSpPr/>
          <p:nvPr/>
        </p:nvSpPr>
        <p:spPr>
          <a:xfrm>
            <a:off x="182880" y="5518316"/>
            <a:ext cx="1584960" cy="820800"/>
          </a:xfrm>
          <a:prstGeom prst="flowChartTerminator">
            <a:avLst/>
          </a:prstGeom>
          <a:solidFill>
            <a:srgbClr val="5577A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EDCDE629-CEF3-4A36-95AF-FFCD402D5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585722"/>
            <a:ext cx="5623560" cy="5535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F85CD2-48AB-4989-88AE-B2CA1E0E1450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B4385BFE-177C-499F-9042-56BF8677A9CC}"/>
              </a:ext>
            </a:extLst>
          </p:cNvPr>
          <p:cNvSpPr/>
          <p:nvPr/>
        </p:nvSpPr>
        <p:spPr>
          <a:xfrm>
            <a:off x="182880" y="5518316"/>
            <a:ext cx="1584000" cy="8208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600" b="1" dirty="0">
                <a:solidFill>
                  <a:schemeClr val="bg1"/>
                </a:solidFill>
              </a:rPr>
              <a:t>Back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="" xmlns:a16="http://schemas.microsoft.com/office/drawing/2014/main" id="{F4685412-6BBD-4B66-A2FA-7D072B2DE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86" y="186952"/>
            <a:ext cx="5216730" cy="615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27D8B0-DD7F-4364-BA04-B645639D63E3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50B1017-E721-4140-ADD4-01A4B0069B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8" y="-192405"/>
            <a:ext cx="2847975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F7185A-D4F0-44D3-A607-0E744577D8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8" y="1255395"/>
            <a:ext cx="7618730" cy="24479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-684627" y="4141114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3F5378"/>
                </a:solidFill>
                <a:latin typeface="Arial Black" panose="020B0A04020102020204" pitchFamily="34" charset="0"/>
              </a:rPr>
              <a:t>Safety &amp; Health </a:t>
            </a:r>
            <a:endParaRPr lang="en-US" sz="4800" dirty="0" smtClean="0">
              <a:solidFill>
                <a:srgbClr val="3F5378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800" dirty="0" smtClean="0">
                <a:solidFill>
                  <a:srgbClr val="3F5378"/>
                </a:solidFill>
                <a:latin typeface="Arial Black" panose="020B0A04020102020204" pitchFamily="34" charset="0"/>
              </a:rPr>
              <a:t>in the </a:t>
            </a:r>
            <a:r>
              <a:rPr lang="en-US" sz="4800" dirty="0">
                <a:solidFill>
                  <a:srgbClr val="3F5378"/>
                </a:solidFill>
                <a:latin typeface="Arial Black" panose="020B0A04020102020204" pitchFamily="34" charset="0"/>
              </a:rPr>
              <a:t>Workplace</a:t>
            </a: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1774666" y="5153267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</a:rPr>
              <a:t>The Need for working safely.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</a:rPr>
              <a:t>Good housekeeping in the office.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bg1"/>
                </a:solidFill>
              </a:rPr>
              <a:t>Implications of safety.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C0DAF2-CE30-4B7C-9CBE-A6648AF7FD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C306FBA-94BD-4F09-B8A0-CA3CBB78E689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77-81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By the end of this lesson, </a:t>
            </a:r>
            <a:r>
              <a:rPr lang="en-US" sz="36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Sakkal Majalla" panose="02000000000000000000" pitchFamily="2" charset="-78"/>
                <a:ea typeface="Calibri" pitchFamily="34" charset="0"/>
                <a:cs typeface="Sakkal Majalla" panose="02000000000000000000" pitchFamily="2" charset="-78"/>
              </a:rPr>
              <a:t>should be able to:</a:t>
            </a:r>
          </a:p>
          <a:p>
            <a:pPr marL="457200" lvl="0" indent="-45720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State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need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or working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afely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ffice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Explain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ive principles (5s) of good housekeeping in the office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hrough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ideo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Analyze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effect of not maintaining safety at work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 employees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&amp;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rganization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CE2C9ED-995E-4261-8334-C1D13C41B809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BFF97E74-A350-44D7-835D-7854571D13BA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4A17600-8855-40EF-A341-FAC85F1C1B81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87443A9-A046-46E5-B628-2B667BBC0664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71D98BD1-A9EA-4C4C-A010-E81AD08C19C8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E98E5CEE-EA3C-4CA7-91D4-FFB17AE97F93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F2F465-97B3-45FF-AA0F-2B6A2856D8D3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D42688A-E445-4B8A-9979-544001A48508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F021FA73-A862-4F07-BAAB-5486210BFC5D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AF004E78-6BB8-41CE-AC4D-D53CD470EE20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02200969-302E-478E-9BF6-51618E125267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CC958689-CF5E-49A8-86D2-94D02FBE93F0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F9DF22-A24F-4694-9E2A-7E3CF434D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72" y="1936141"/>
            <a:ext cx="5945592" cy="39637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04294B1-0387-4D67-B344-20503CE75A7B}"/>
              </a:ext>
            </a:extLst>
          </p:cNvPr>
          <p:cNvSpPr txBox="1"/>
          <p:nvPr/>
        </p:nvSpPr>
        <p:spPr>
          <a:xfrm>
            <a:off x="317776" y="3052434"/>
            <a:ext cx="316729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W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hy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are safety 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and health</a:t>
            </a:r>
            <a:r>
              <a:rPr lang="en-US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important in the workplace?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86462" y="406802"/>
            <a:ext cx="6272325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Importance of safety at work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01A0C1-89BF-41C3-8459-BA3530766340}"/>
              </a:ext>
            </a:extLst>
          </p:cNvPr>
          <p:cNvSpPr/>
          <p:nvPr/>
        </p:nvSpPr>
        <p:spPr>
          <a:xfrm>
            <a:off x="225759" y="1445619"/>
            <a:ext cx="92201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Protect yourself &amp; others.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Save the business from losing time &amp; money.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Save the assets from loss &amp; damage.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Follow the law of the country, &amp; comply with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international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standards.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BC900C1-6A48-4FE1-8BD6-0F86A1CCCDE6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53DAABD-B625-4305-A89C-3725072D6038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7419CA13-FE48-4147-9978-6008200FE769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E209CD0-D6D3-4723-BF87-C21BF291E260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E01A90-0F17-4558-BDE7-84B4A52310C4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699E64D5-6E6B-482D-B6D6-F93642585052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40FEAF01-F4DF-4174-81B3-92ED897BA578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>
            <a:extLst>
              <a:ext uri="{FF2B5EF4-FFF2-40B4-BE49-F238E27FC236}">
                <a16:creationId xmlns="" xmlns:a16="http://schemas.microsoft.com/office/drawing/2014/main" id="{CBD67DC8-EA51-4E6C-A064-F71BD48EDC56}"/>
              </a:ext>
            </a:extLst>
          </p:cNvPr>
          <p:cNvSpPr/>
          <p:nvPr/>
        </p:nvSpPr>
        <p:spPr>
          <a:xfrm>
            <a:off x="10187794" y="144864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95459" y="57505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" name="مستطيل مستدير الزوايا 2"/>
          <p:cNvSpPr/>
          <p:nvPr/>
        </p:nvSpPr>
        <p:spPr>
          <a:xfrm>
            <a:off x="177387" y="1464643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657448" y="2755149"/>
            <a:ext cx="4212533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Q.1 page 79 in the workbook</a:t>
            </a:r>
            <a:endParaRPr lang="en-US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28290D1-6D63-40E6-8FCD-1C9400023E3C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مستطيل مستدير الزوايا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1B8043B-C968-4A7E-87E4-BA72C6C59090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ED5F17A4-7B98-479E-AF2A-E23E0178B27C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مستطيل مستدير الزوايا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F001513F-CFE9-4083-815C-4F3CEF738577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6">
            <a:hlinkClick r:id="rId6" action="ppaction://hlinksldjump"/>
            <a:extLst>
              <a:ext uri="{FF2B5EF4-FFF2-40B4-BE49-F238E27FC236}">
                <a16:creationId xmlns="" xmlns:a16="http://schemas.microsoft.com/office/drawing/2014/main" id="{EBDD3C9E-F8B8-4A50-8D6B-D2969D115FB2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A467B2D-ED8F-41A2-A064-27EB115A77EF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Shape 389">
            <a:extLst>
              <a:ext uri="{FF2B5EF4-FFF2-40B4-BE49-F238E27FC236}">
                <a16:creationId xmlns="" xmlns:a16="http://schemas.microsoft.com/office/drawing/2014/main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="" xmlns:a16="http://schemas.microsoft.com/office/drawing/2014/main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="" xmlns:a16="http://schemas.microsoft.com/office/drawing/2014/main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="" xmlns:a16="http://schemas.microsoft.com/office/drawing/2014/main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="" xmlns:a16="http://schemas.microsoft.com/office/drawing/2014/main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="" xmlns:a16="http://schemas.microsoft.com/office/drawing/2014/main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="" xmlns:a16="http://schemas.microsoft.com/office/drawing/2014/main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="" xmlns:a16="http://schemas.microsoft.com/office/drawing/2014/main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="" xmlns:a16="http://schemas.microsoft.com/office/drawing/2014/main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="" xmlns:a16="http://schemas.microsoft.com/office/drawing/2014/main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="" xmlns:a16="http://schemas.microsoft.com/office/drawing/2014/main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="" xmlns:a16="http://schemas.microsoft.com/office/drawing/2014/main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="" xmlns:a16="http://schemas.microsoft.com/office/drawing/2014/main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="" xmlns:a16="http://schemas.microsoft.com/office/drawing/2014/main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="" xmlns:a16="http://schemas.microsoft.com/office/drawing/2014/main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="" xmlns:a16="http://schemas.microsoft.com/office/drawing/2014/main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="" xmlns:a16="http://schemas.microsoft.com/office/drawing/2014/main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="" xmlns:a16="http://schemas.microsoft.com/office/drawing/2014/main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="" xmlns:a16="http://schemas.microsoft.com/office/drawing/2014/main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="" xmlns:a16="http://schemas.microsoft.com/office/drawing/2014/main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3038235" y="2813756"/>
            <a:ext cx="3516439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Watch the video &amp; explain the 5s.</a:t>
            </a:r>
          </a:p>
        </p:txBody>
      </p:sp>
      <p:sp>
        <p:nvSpPr>
          <p:cNvPr id="40" name="Shape 409">
            <a:extLst>
              <a:ext uri="{FF2B5EF4-FFF2-40B4-BE49-F238E27FC236}">
                <a16:creationId xmlns="" xmlns:a16="http://schemas.microsoft.com/office/drawing/2014/main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="" xmlns:a16="http://schemas.microsoft.com/office/drawing/2014/main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="" xmlns:a16="http://schemas.microsoft.com/office/drawing/2014/main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="" xmlns:a16="http://schemas.microsoft.com/office/drawing/2014/main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B202C17-871E-4652-BA1C-2A96A08C0112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82" name="Google Shape;606;p37">
            <a:extLst>
              <a:ext uri="{FF2B5EF4-FFF2-40B4-BE49-F238E27FC236}">
                <a16:creationId xmlns="" xmlns:a16="http://schemas.microsoft.com/office/drawing/2014/main" id="{CC43151C-AF5E-40B4-9FFD-8A64C6A9D228}"/>
              </a:ext>
            </a:extLst>
          </p:cNvPr>
          <p:cNvGrpSpPr/>
          <p:nvPr/>
        </p:nvGrpSpPr>
        <p:grpSpPr>
          <a:xfrm>
            <a:off x="311504" y="363671"/>
            <a:ext cx="740919" cy="827089"/>
            <a:chOff x="1923675" y="1633650"/>
            <a:chExt cx="436000" cy="435975"/>
          </a:xfrm>
        </p:grpSpPr>
        <p:sp>
          <p:nvSpPr>
            <p:cNvPr id="83" name="Google Shape;607;p37">
              <a:extLst>
                <a:ext uri="{FF2B5EF4-FFF2-40B4-BE49-F238E27FC236}">
                  <a16:creationId xmlns="" xmlns:a16="http://schemas.microsoft.com/office/drawing/2014/main" id="{E04824FE-3FF7-4FFC-9FA6-AC829F2A3C4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7">
              <a:extLst>
                <a:ext uri="{FF2B5EF4-FFF2-40B4-BE49-F238E27FC236}">
                  <a16:creationId xmlns="" xmlns:a16="http://schemas.microsoft.com/office/drawing/2014/main" id="{13200329-CD95-4725-97A4-BA693B942D42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7">
              <a:extLst>
                <a:ext uri="{FF2B5EF4-FFF2-40B4-BE49-F238E27FC236}">
                  <a16:creationId xmlns="" xmlns:a16="http://schemas.microsoft.com/office/drawing/2014/main" id="{3C153808-BF62-4504-84B0-3314CD30BC3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7">
              <a:extLst>
                <a:ext uri="{FF2B5EF4-FFF2-40B4-BE49-F238E27FC236}">
                  <a16:creationId xmlns="" xmlns:a16="http://schemas.microsoft.com/office/drawing/2014/main" id="{67AF68AE-E1A1-4A97-BA38-87194F3BAA3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7">
              <a:extLst>
                <a:ext uri="{FF2B5EF4-FFF2-40B4-BE49-F238E27FC236}">
                  <a16:creationId xmlns="" xmlns:a16="http://schemas.microsoft.com/office/drawing/2014/main" id="{7B4D38F3-9FFA-4580-BCEA-09C0DCB5081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7">
              <a:extLst>
                <a:ext uri="{FF2B5EF4-FFF2-40B4-BE49-F238E27FC236}">
                  <a16:creationId xmlns="" xmlns:a16="http://schemas.microsoft.com/office/drawing/2014/main" id="{DFCC66DF-4042-4664-AF1B-8465B112195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مستطيل مستدير الزوايا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B00586-81F7-4CFE-AF96-3066523FCD72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مستطيل مستدير الزوايا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12C2B27F-3F08-4E8C-9C1F-582C6F6C1C4A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مستطيل مستدير الزوايا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600DA4D6-2AFD-4BE8-9913-2F499BC8672A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مستطيل مستدير الزوايا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73771E9F-C35A-4767-95FE-C88625EDB083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مستطيل مستدير الزوايا 17">
            <a:hlinkClick r:id="rId8" action="ppaction://hlinksldjump"/>
            <a:extLst>
              <a:ext uri="{FF2B5EF4-FFF2-40B4-BE49-F238E27FC236}">
                <a16:creationId xmlns="" xmlns:a16="http://schemas.microsoft.com/office/drawing/2014/main" id="{D3739728-6784-4865-8F65-E41E601B23FF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="" xmlns:a16="http://schemas.microsoft.com/office/drawing/2014/main" id="{FC874E57-E65E-442E-A7A8-D5E607BFF283}"/>
              </a:ext>
            </a:extLst>
          </p:cNvPr>
          <p:cNvSpPr/>
          <p:nvPr/>
        </p:nvSpPr>
        <p:spPr>
          <a:xfrm>
            <a:off x="10167058" y="146885"/>
            <a:ext cx="1366774" cy="135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Learning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="" xmlns:a16="http://schemas.microsoft.com/office/drawing/2014/main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="" xmlns:a16="http://schemas.microsoft.com/office/drawing/2014/main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="" xmlns:a16="http://schemas.microsoft.com/office/drawing/2014/main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" name="Shape 851">
            <a:extLst>
              <a:ext uri="{FF2B5EF4-FFF2-40B4-BE49-F238E27FC236}">
                <a16:creationId xmlns="" xmlns:a16="http://schemas.microsoft.com/office/drawing/2014/main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="" xmlns:a16="http://schemas.microsoft.com/office/drawing/2014/main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="" xmlns:a16="http://schemas.microsoft.com/office/drawing/2014/main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="" xmlns:a16="http://schemas.microsoft.com/office/drawing/2014/main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="" xmlns:a16="http://schemas.microsoft.com/office/drawing/2014/main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="" xmlns:a16="http://schemas.microsoft.com/office/drawing/2014/main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="" xmlns:a16="http://schemas.microsoft.com/office/drawing/2014/main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="" xmlns:a16="http://schemas.microsoft.com/office/drawing/2014/main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="" xmlns:a16="http://schemas.microsoft.com/office/drawing/2014/main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="" xmlns:a16="http://schemas.microsoft.com/office/drawing/2014/main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="" xmlns:a16="http://schemas.microsoft.com/office/drawing/2014/main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="" xmlns:a16="http://schemas.microsoft.com/office/drawing/2014/main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="" xmlns:a16="http://schemas.microsoft.com/office/drawing/2014/main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="" xmlns:a16="http://schemas.microsoft.com/office/drawing/2014/main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="" xmlns:a16="http://schemas.microsoft.com/office/drawing/2014/main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="" xmlns:a16="http://schemas.microsoft.com/office/drawing/2014/main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="" xmlns:a16="http://schemas.microsoft.com/office/drawing/2014/main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="" xmlns:a16="http://schemas.microsoft.com/office/drawing/2014/main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="" xmlns:a16="http://schemas.microsoft.com/office/drawing/2014/main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="" xmlns:a16="http://schemas.microsoft.com/office/drawing/2014/main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="" xmlns:a16="http://schemas.microsoft.com/office/drawing/2014/main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="" xmlns:a16="http://schemas.microsoft.com/office/drawing/2014/main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="" xmlns:a16="http://schemas.microsoft.com/office/drawing/2014/main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="" xmlns:a16="http://schemas.microsoft.com/office/drawing/2014/main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069157E-247B-4229-81E1-EAF879ED8486}"/>
              </a:ext>
            </a:extLst>
          </p:cNvPr>
          <p:cNvSpPr txBox="1"/>
          <p:nvPr/>
        </p:nvSpPr>
        <p:spPr>
          <a:xfrm>
            <a:off x="382167" y="6505575"/>
            <a:ext cx="85826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Lesson:  Safety &amp; Health in Workplace              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Introduction to Office Management               </a:t>
            </a: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ادر 111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S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G_1399">
            <a:hlinkClick r:id="" action="ppaction://media"/>
            <a:extLst>
              <a:ext uri="{FF2B5EF4-FFF2-40B4-BE49-F238E27FC236}">
                <a16:creationId xmlns="" xmlns:a16="http://schemas.microsoft.com/office/drawing/2014/main" id="{651AF6C3-8802-4F64-B552-F4C9170970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826" y="1728229"/>
            <a:ext cx="7502222" cy="4220000"/>
          </a:xfrm>
          <a:prstGeom prst="rect">
            <a:avLst/>
          </a:prstGeom>
        </p:spPr>
      </p:pic>
      <p:pic>
        <p:nvPicPr>
          <p:cNvPr id="2050" name="Picture 2" descr="Video player, video player icon, video player button, youtube ...">
            <a:extLst>
              <a:ext uri="{FF2B5EF4-FFF2-40B4-BE49-F238E27FC236}">
                <a16:creationId xmlns="" xmlns:a16="http://schemas.microsoft.com/office/drawing/2014/main" id="{70EA2C2D-D155-4B9C-86EC-8C0649E3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27" y="1498323"/>
            <a:ext cx="819245" cy="8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Terminator 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B92005-18C2-4DC4-8B0E-D093CD3207C3}"/>
              </a:ext>
            </a:extLst>
          </p:cNvPr>
          <p:cNvSpPr/>
          <p:nvPr/>
        </p:nvSpPr>
        <p:spPr>
          <a:xfrm>
            <a:off x="194225" y="5774233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41" name="مستطيل مستدير الزوايا 5">
            <a:hlinkClick r:id="rId8" action="ppaction://hlinksldjump"/>
            <a:extLst>
              <a:ext uri="{FF2B5EF4-FFF2-40B4-BE49-F238E27FC236}">
                <a16:creationId xmlns="" xmlns:a16="http://schemas.microsoft.com/office/drawing/2014/main" id="{1A19CC94-FF2E-46DD-A0D1-A1F6FD232292}"/>
              </a:ext>
            </a:extLst>
          </p:cNvPr>
          <p:cNvSpPr/>
          <p:nvPr/>
        </p:nvSpPr>
        <p:spPr>
          <a:xfrm>
            <a:off x="9662160" y="1739455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مستطيل مستدير الزوايا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F33BDB8-804E-4CF3-9693-33489892A3FB}"/>
              </a:ext>
            </a:extLst>
          </p:cNvPr>
          <p:cNvSpPr/>
          <p:nvPr/>
        </p:nvSpPr>
        <p:spPr>
          <a:xfrm>
            <a:off x="9662160" y="266909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1313F7A-522B-4A78-AAE4-38D3891DC870}"/>
              </a:ext>
            </a:extLst>
          </p:cNvPr>
          <p:cNvSpPr/>
          <p:nvPr/>
        </p:nvSpPr>
        <p:spPr>
          <a:xfrm>
            <a:off x="9662160" y="35987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64BE924-D664-4156-B32D-2A21608229CE}"/>
              </a:ext>
            </a:extLst>
          </p:cNvPr>
          <p:cNvSpPr/>
          <p:nvPr/>
        </p:nvSpPr>
        <p:spPr>
          <a:xfrm>
            <a:off x="9662160" y="45131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The Third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مستطيل مستدير الزوايا 1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4BAFDAF5-B95C-4A75-ABF0-0D4ADA6669ED}"/>
              </a:ext>
            </a:extLst>
          </p:cNvPr>
          <p:cNvSpPr/>
          <p:nvPr/>
        </p:nvSpPr>
        <p:spPr>
          <a:xfrm>
            <a:off x="9662160" y="5427535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1118</TotalTime>
  <Words>1063</Words>
  <Application>Microsoft Office PowerPoint</Application>
  <PresentationFormat>Widescreen</PresentationFormat>
  <Paragraphs>237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MS PGothic</vt:lpstr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Engaging Starters</vt:lpstr>
      <vt:lpstr>Importance of safety at work</vt:lpstr>
      <vt:lpstr>Evaluation Activity</vt:lpstr>
      <vt:lpstr>Activity</vt:lpstr>
      <vt:lpstr>Learning Activity</vt:lpstr>
      <vt:lpstr>Japanese 5S Principles</vt:lpstr>
      <vt:lpstr>Evaluation Activity</vt:lpstr>
      <vt:lpstr>PowerPoint Presentation</vt:lpstr>
      <vt:lpstr>PowerPoint Presentation</vt:lpstr>
      <vt:lpstr>Evaluation Activity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83</cp:revision>
  <dcterms:created xsi:type="dcterms:W3CDTF">2020-03-04T10:47:58Z</dcterms:created>
  <dcterms:modified xsi:type="dcterms:W3CDTF">2020-09-14T06:30:52Z</dcterms:modified>
</cp:coreProperties>
</file>