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60" r:id="rId4"/>
    <p:sldId id="263" r:id="rId5"/>
    <p:sldId id="265" r:id="rId6"/>
    <p:sldId id="267" r:id="rId7"/>
    <p:sldId id="296" r:id="rId8"/>
    <p:sldId id="304" r:id="rId9"/>
    <p:sldId id="316" r:id="rId10"/>
    <p:sldId id="317" r:id="rId11"/>
    <p:sldId id="318" r:id="rId12"/>
    <p:sldId id="319" r:id="rId13"/>
    <p:sldId id="320" r:id="rId14"/>
    <p:sldId id="275" r:id="rId15"/>
    <p:sldId id="321" r:id="rId16"/>
    <p:sldId id="322" r:id="rId17"/>
    <p:sldId id="276" r:id="rId18"/>
    <p:sldId id="293" r:id="rId19"/>
    <p:sldId id="323" r:id="rId20"/>
    <p:sldId id="279" r:id="rId21"/>
    <p:sldId id="288" r:id="rId22"/>
    <p:sldId id="309" r:id="rId23"/>
    <p:sldId id="308" r:id="rId24"/>
    <p:sldId id="310" r:id="rId25"/>
    <p:sldId id="311" r:id="rId26"/>
    <p:sldId id="312" r:id="rId27"/>
    <p:sldId id="313" r:id="rId28"/>
    <p:sldId id="324" r:id="rId29"/>
    <p:sldId id="32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9800"/>
    <a:srgbClr val="5577A9"/>
    <a:srgbClr val="3F5378"/>
    <a:srgbClr val="92A8C8"/>
    <a:srgbClr val="C7D3E6"/>
    <a:srgbClr val="77D3E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68" d="100"/>
          <a:sy n="68"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eda Al Hermi" userId="ebe551ee1b006974" providerId="LiveId" clId="{DC567DBA-914A-478F-AA44-BF71401AF9CE}"/>
    <pc:docChg chg="undo custSel addSld delSld modSld sldOrd">
      <pc:chgData name="Majeda Al Hermi" userId="ebe551ee1b006974" providerId="LiveId" clId="{DC567DBA-914A-478F-AA44-BF71401AF9CE}" dt="2020-07-02T13:54:38.651" v="2841" actId="20577"/>
      <pc:docMkLst>
        <pc:docMk/>
      </pc:docMkLst>
      <pc:sldChg chg="modSp mod">
        <pc:chgData name="Majeda Al Hermi" userId="ebe551ee1b006974" providerId="LiveId" clId="{DC567DBA-914A-478F-AA44-BF71401AF9CE}" dt="2020-07-02T13:54:38.651" v="2841" actId="20577"/>
        <pc:sldMkLst>
          <pc:docMk/>
          <pc:sldMk cId="2238683589" sldId="263"/>
        </pc:sldMkLst>
        <pc:spChg chg="mod">
          <ac:chgData name="Majeda Al Hermi" userId="ebe551ee1b006974" providerId="LiveId" clId="{DC567DBA-914A-478F-AA44-BF71401AF9CE}" dt="2020-07-02T13:38:07.801" v="2768"/>
          <ac:spMkLst>
            <pc:docMk/>
            <pc:sldMk cId="2238683589" sldId="263"/>
            <ac:spMk id="6" creationId="{00000000-0000-0000-0000-000000000000}"/>
          </ac:spMkLst>
        </pc:spChg>
        <pc:spChg chg="mod">
          <ac:chgData name="Majeda Al Hermi" userId="ebe551ee1b006974" providerId="LiveId" clId="{DC567DBA-914A-478F-AA44-BF71401AF9CE}" dt="2020-07-02T13:38:15.154" v="2769"/>
          <ac:spMkLst>
            <pc:docMk/>
            <pc:sldMk cId="2238683589" sldId="263"/>
            <ac:spMk id="12" creationId="{00000000-0000-0000-0000-000000000000}"/>
          </ac:spMkLst>
        </pc:spChg>
        <pc:spChg chg="mod">
          <ac:chgData name="Majeda Al Hermi" userId="ebe551ee1b006974" providerId="LiveId" clId="{DC567DBA-914A-478F-AA44-BF71401AF9CE}" dt="2020-07-02T13:38:22.465" v="2770"/>
          <ac:spMkLst>
            <pc:docMk/>
            <pc:sldMk cId="2238683589" sldId="263"/>
            <ac:spMk id="13" creationId="{00000000-0000-0000-0000-000000000000}"/>
          </ac:spMkLst>
        </pc:spChg>
        <pc:spChg chg="mod">
          <ac:chgData name="Majeda Al Hermi" userId="ebe551ee1b006974" providerId="LiveId" clId="{DC567DBA-914A-478F-AA44-BF71401AF9CE}" dt="2020-07-02T13:38:27.151" v="2771"/>
          <ac:spMkLst>
            <pc:docMk/>
            <pc:sldMk cId="2238683589" sldId="263"/>
            <ac:spMk id="17" creationId="{00000000-0000-0000-0000-000000000000}"/>
          </ac:spMkLst>
        </pc:spChg>
        <pc:spChg chg="mod">
          <ac:chgData name="Majeda Al Hermi" userId="ebe551ee1b006974" providerId="LiveId" clId="{DC567DBA-914A-478F-AA44-BF71401AF9CE}" dt="2020-07-02T13:54:38.651" v="2841" actId="20577"/>
          <ac:spMkLst>
            <pc:docMk/>
            <pc:sldMk cId="2238683589" sldId="263"/>
            <ac:spMk id="19" creationId="{00000000-0000-0000-0000-000000000000}"/>
          </ac:spMkLst>
        </pc:spChg>
      </pc:sldChg>
      <pc:sldChg chg="addSp modSp">
        <pc:chgData name="Majeda Al Hermi" userId="ebe551ee1b006974" providerId="LiveId" clId="{DC567DBA-914A-478F-AA44-BF71401AF9CE}" dt="2020-07-02T13:38:37.664" v="2773" actId="207"/>
        <pc:sldMkLst>
          <pc:docMk/>
          <pc:sldMk cId="2015591451" sldId="265"/>
        </pc:sldMkLst>
        <pc:spChg chg="add mod">
          <ac:chgData name="Majeda Al Hermi" userId="ebe551ee1b006974" providerId="LiveId" clId="{DC567DBA-914A-478F-AA44-BF71401AF9CE}" dt="2020-07-02T13:38:37.664" v="2773" actId="207"/>
          <ac:spMkLst>
            <pc:docMk/>
            <pc:sldMk cId="2015591451" sldId="265"/>
            <ac:spMk id="17" creationId="{809BD74D-FB49-4739-B41A-9CE23A03B760}"/>
          </ac:spMkLst>
        </pc:spChg>
        <pc:spChg chg="add mod">
          <ac:chgData name="Majeda Al Hermi" userId="ebe551ee1b006974" providerId="LiveId" clId="{DC567DBA-914A-478F-AA44-BF71401AF9CE}" dt="2020-07-02T13:38:33.696" v="2772"/>
          <ac:spMkLst>
            <pc:docMk/>
            <pc:sldMk cId="2015591451" sldId="265"/>
            <ac:spMk id="18" creationId="{2F4B5FDF-D16D-4382-A666-5D6AEBB06A5F}"/>
          </ac:spMkLst>
        </pc:spChg>
        <pc:spChg chg="add mod">
          <ac:chgData name="Majeda Al Hermi" userId="ebe551ee1b006974" providerId="LiveId" clId="{DC567DBA-914A-478F-AA44-BF71401AF9CE}" dt="2020-07-02T13:38:33.696" v="2772"/>
          <ac:spMkLst>
            <pc:docMk/>
            <pc:sldMk cId="2015591451" sldId="265"/>
            <ac:spMk id="24" creationId="{499464D3-CC54-4BFC-AD70-AF4603599FD2}"/>
          </ac:spMkLst>
        </pc:spChg>
        <pc:spChg chg="add mod">
          <ac:chgData name="Majeda Al Hermi" userId="ebe551ee1b006974" providerId="LiveId" clId="{DC567DBA-914A-478F-AA44-BF71401AF9CE}" dt="2020-07-02T13:38:33.696" v="2772"/>
          <ac:spMkLst>
            <pc:docMk/>
            <pc:sldMk cId="2015591451" sldId="265"/>
            <ac:spMk id="25" creationId="{05B971E9-7A92-4CBE-A254-29455E4BE34B}"/>
          </ac:spMkLst>
        </pc:spChg>
      </pc:sldChg>
      <pc:sldChg chg="addSp modSp">
        <pc:chgData name="Majeda Al Hermi" userId="ebe551ee1b006974" providerId="LiveId" clId="{DC567DBA-914A-478F-AA44-BF71401AF9CE}" dt="2020-07-02T13:38:42.507" v="2775" actId="207"/>
        <pc:sldMkLst>
          <pc:docMk/>
          <pc:sldMk cId="1146255274" sldId="267"/>
        </pc:sldMkLst>
        <pc:spChg chg="mod">
          <ac:chgData name="Majeda Al Hermi" userId="ebe551ee1b006974" providerId="LiveId" clId="{DC567DBA-914A-478F-AA44-BF71401AF9CE}" dt="2020-07-02T12:21:26.653" v="716"/>
          <ac:spMkLst>
            <pc:docMk/>
            <pc:sldMk cId="1146255274" sldId="267"/>
            <ac:spMk id="50" creationId="{1BC900C1-6A48-4FE1-8BD6-0F86A1CCCDE6}"/>
          </ac:spMkLst>
        </pc:spChg>
        <pc:spChg chg="add mod">
          <ac:chgData name="Majeda Al Hermi" userId="ebe551ee1b006974" providerId="LiveId" clId="{DC567DBA-914A-478F-AA44-BF71401AF9CE}" dt="2020-07-02T13:38:39.695" v="2774"/>
          <ac:spMkLst>
            <pc:docMk/>
            <pc:sldMk cId="1146255274" sldId="267"/>
            <ac:spMk id="51" creationId="{D2440799-D3F6-451A-A1D2-3A27BB06B9E8}"/>
          </ac:spMkLst>
        </pc:spChg>
        <pc:spChg chg="add mod">
          <ac:chgData name="Majeda Al Hermi" userId="ebe551ee1b006974" providerId="LiveId" clId="{DC567DBA-914A-478F-AA44-BF71401AF9CE}" dt="2020-07-02T13:38:42.507" v="2775" actId="207"/>
          <ac:spMkLst>
            <pc:docMk/>
            <pc:sldMk cId="1146255274" sldId="267"/>
            <ac:spMk id="52" creationId="{4A334BFE-C856-434E-84C7-89B931188A3B}"/>
          </ac:spMkLst>
        </pc:spChg>
        <pc:spChg chg="add mod">
          <ac:chgData name="Majeda Al Hermi" userId="ebe551ee1b006974" providerId="LiveId" clId="{DC567DBA-914A-478F-AA44-BF71401AF9CE}" dt="2020-07-02T13:38:39.695" v="2774"/>
          <ac:spMkLst>
            <pc:docMk/>
            <pc:sldMk cId="1146255274" sldId="267"/>
            <ac:spMk id="53" creationId="{353BB6ED-B826-4088-AADC-76CD485C8D53}"/>
          </ac:spMkLst>
        </pc:spChg>
        <pc:spChg chg="add mod">
          <ac:chgData name="Majeda Al Hermi" userId="ebe551ee1b006974" providerId="LiveId" clId="{DC567DBA-914A-478F-AA44-BF71401AF9CE}" dt="2020-07-02T13:38:39.695" v="2774"/>
          <ac:spMkLst>
            <pc:docMk/>
            <pc:sldMk cId="1146255274" sldId="267"/>
            <ac:spMk id="54" creationId="{F5F77F97-2C76-4BBC-9A8B-88BC31F3A06F}"/>
          </ac:spMkLst>
        </pc:spChg>
      </pc:sldChg>
      <pc:sldChg chg="addSp delSp modSp mod">
        <pc:chgData name="Majeda Al Hermi" userId="ebe551ee1b006974" providerId="LiveId" clId="{DC567DBA-914A-478F-AA44-BF71401AF9CE}" dt="2020-07-02T13:41:54.073" v="2800"/>
        <pc:sldMkLst>
          <pc:docMk/>
          <pc:sldMk cId="1845843394" sldId="275"/>
        </pc:sldMkLst>
        <pc:spChg chg="add mod">
          <ac:chgData name="Majeda Al Hermi" userId="ebe551ee1b006974" providerId="LiveId" clId="{DC567DBA-914A-478F-AA44-BF71401AF9CE}" dt="2020-07-02T13:41:07.108" v="2795"/>
          <ac:spMkLst>
            <pc:docMk/>
            <pc:sldMk cId="1845843394" sldId="275"/>
            <ac:spMk id="2" creationId="{D7D79B01-7D8F-4C68-811F-C6E3F7C6A429}"/>
          </ac:spMkLst>
        </pc:spChg>
        <pc:spChg chg="mod">
          <ac:chgData name="Majeda Al Hermi" userId="ebe551ee1b006974" providerId="LiveId" clId="{DC567DBA-914A-478F-AA44-BF71401AF9CE}" dt="2020-07-02T13:41:13.685" v="2796" actId="207"/>
          <ac:spMkLst>
            <pc:docMk/>
            <pc:sldMk cId="1845843394" sldId="275"/>
            <ac:spMk id="16" creationId="{00000000-0000-0000-0000-000000000000}"/>
          </ac:spMkLst>
        </pc:spChg>
        <pc:spChg chg="del mod">
          <ac:chgData name="Majeda Al Hermi" userId="ebe551ee1b006974" providerId="LiveId" clId="{DC567DBA-914A-478F-AA44-BF71401AF9CE}" dt="2020-07-02T12:23:47.356" v="824" actId="478"/>
          <ac:spMkLst>
            <pc:docMk/>
            <pc:sldMk cId="1845843394" sldId="275"/>
            <ac:spMk id="21" creationId="{00000000-0000-0000-0000-000000000000}"/>
          </ac:spMkLst>
        </pc:spChg>
        <pc:spChg chg="del">
          <ac:chgData name="Majeda Al Hermi" userId="ebe551ee1b006974" providerId="LiveId" clId="{DC567DBA-914A-478F-AA44-BF71401AF9CE}" dt="2020-07-02T12:23:47.356" v="824" actId="478"/>
          <ac:spMkLst>
            <pc:docMk/>
            <pc:sldMk cId="1845843394" sldId="275"/>
            <ac:spMk id="22" creationId="{00000000-0000-0000-0000-000000000000}"/>
          </ac:spMkLst>
        </pc:spChg>
        <pc:spChg chg="add mod">
          <ac:chgData name="Majeda Al Hermi" userId="ebe551ee1b006974" providerId="LiveId" clId="{DC567DBA-914A-478F-AA44-BF71401AF9CE}" dt="2020-07-02T13:41:42.841" v="2798"/>
          <ac:spMkLst>
            <pc:docMk/>
            <pc:sldMk cId="1845843394" sldId="275"/>
            <ac:spMk id="25" creationId="{AEEE92FA-877E-41AD-A77C-FE7AFBC956C1}"/>
          </ac:spMkLst>
        </pc:spChg>
        <pc:spChg chg="add mod">
          <ac:chgData name="Majeda Al Hermi" userId="ebe551ee1b006974" providerId="LiveId" clId="{DC567DBA-914A-478F-AA44-BF71401AF9CE}" dt="2020-07-02T13:41:47.981" v="2799"/>
          <ac:spMkLst>
            <pc:docMk/>
            <pc:sldMk cId="1845843394" sldId="275"/>
            <ac:spMk id="26" creationId="{A5B3CBBD-FB26-4EAF-B884-5EEE92272113}"/>
          </ac:spMkLst>
        </pc:spChg>
        <pc:spChg chg="add mod">
          <ac:chgData name="Majeda Al Hermi" userId="ebe551ee1b006974" providerId="LiveId" clId="{DC567DBA-914A-478F-AA44-BF71401AF9CE}" dt="2020-07-02T13:41:54.073" v="2800"/>
          <ac:spMkLst>
            <pc:docMk/>
            <pc:sldMk cId="1845843394" sldId="275"/>
            <ac:spMk id="27" creationId="{8A4C54E8-FD58-46BD-A298-E075C802FC51}"/>
          </ac:spMkLst>
        </pc:spChg>
        <pc:spChg chg="add mod">
          <ac:chgData name="Majeda Al Hermi" userId="ebe551ee1b006974" providerId="LiveId" clId="{DC567DBA-914A-478F-AA44-BF71401AF9CE}" dt="2020-07-02T13:39:17.926" v="2786"/>
          <ac:spMkLst>
            <pc:docMk/>
            <pc:sldMk cId="1845843394" sldId="275"/>
            <ac:spMk id="32" creationId="{149D7470-C16D-47DD-BDF6-EC99BF45F833}"/>
          </ac:spMkLst>
        </pc:spChg>
        <pc:spChg chg="add mod">
          <ac:chgData name="Majeda Al Hermi" userId="ebe551ee1b006974" providerId="LiveId" clId="{DC567DBA-914A-478F-AA44-BF71401AF9CE}" dt="2020-07-02T13:39:17.926" v="2786"/>
          <ac:spMkLst>
            <pc:docMk/>
            <pc:sldMk cId="1845843394" sldId="275"/>
            <ac:spMk id="33" creationId="{48F74DDF-7C28-46FE-A709-3AFD27817D3B}"/>
          </ac:spMkLst>
        </pc:spChg>
        <pc:spChg chg="add mod">
          <ac:chgData name="Majeda Al Hermi" userId="ebe551ee1b006974" providerId="LiveId" clId="{DC567DBA-914A-478F-AA44-BF71401AF9CE}" dt="2020-07-02T13:39:23.160" v="2787" actId="207"/>
          <ac:spMkLst>
            <pc:docMk/>
            <pc:sldMk cId="1845843394" sldId="275"/>
            <ac:spMk id="34" creationId="{3E1A23EE-7CC3-4456-84D3-98C763A27FBF}"/>
          </ac:spMkLst>
        </pc:spChg>
        <pc:spChg chg="add mod">
          <ac:chgData name="Majeda Al Hermi" userId="ebe551ee1b006974" providerId="LiveId" clId="{DC567DBA-914A-478F-AA44-BF71401AF9CE}" dt="2020-07-02T13:39:26.956" v="2788" actId="207"/>
          <ac:spMkLst>
            <pc:docMk/>
            <pc:sldMk cId="1845843394" sldId="275"/>
            <ac:spMk id="35" creationId="{83673C6D-C7A9-4EC2-8A84-54CF05AB079E}"/>
          </ac:spMkLst>
        </pc:spChg>
        <pc:picChg chg="add mod">
          <ac:chgData name="Majeda Al Hermi" userId="ebe551ee1b006974" providerId="LiveId" clId="{DC567DBA-914A-478F-AA44-BF71401AF9CE}" dt="2020-07-02T12:26:11.013" v="853" actId="1076"/>
          <ac:picMkLst>
            <pc:docMk/>
            <pc:sldMk cId="1845843394" sldId="275"/>
            <ac:picMk id="28" creationId="{794CE489-5B4E-4CDB-8E49-BB1EBAA50B59}"/>
          </ac:picMkLst>
        </pc:picChg>
        <pc:picChg chg="add mod">
          <ac:chgData name="Majeda Al Hermi" userId="ebe551ee1b006974" providerId="LiveId" clId="{DC567DBA-914A-478F-AA44-BF71401AF9CE}" dt="2020-07-02T12:26:30.593" v="856" actId="1076"/>
          <ac:picMkLst>
            <pc:docMk/>
            <pc:sldMk cId="1845843394" sldId="275"/>
            <ac:picMk id="30" creationId="{D89228C8-C7D9-4C32-A712-2D779AB81FEB}"/>
          </ac:picMkLst>
        </pc:picChg>
        <pc:picChg chg="add mod">
          <ac:chgData name="Majeda Al Hermi" userId="ebe551ee1b006974" providerId="LiveId" clId="{DC567DBA-914A-478F-AA44-BF71401AF9CE}" dt="2020-07-02T12:26:52.014" v="859" actId="1076"/>
          <ac:picMkLst>
            <pc:docMk/>
            <pc:sldMk cId="1845843394" sldId="275"/>
            <ac:picMk id="31" creationId="{E5E06E2A-82B1-4FB6-B205-77D4A3284F82}"/>
          </ac:picMkLst>
        </pc:picChg>
        <pc:picChg chg="add mod">
          <ac:chgData name="Majeda Al Hermi" userId="ebe551ee1b006974" providerId="LiveId" clId="{DC567DBA-914A-478F-AA44-BF71401AF9CE}" dt="2020-07-02T12:25:51.265" v="850" actId="1076"/>
          <ac:picMkLst>
            <pc:docMk/>
            <pc:sldMk cId="1845843394" sldId="275"/>
            <ac:picMk id="7170" creationId="{7E577951-A88A-459D-A334-8513BE040427}"/>
          </ac:picMkLst>
        </pc:picChg>
      </pc:sldChg>
      <pc:sldChg chg="addSp delSp modSp mod">
        <pc:chgData name="Majeda Al Hermi" userId="ebe551ee1b006974" providerId="LiveId" clId="{DC567DBA-914A-478F-AA44-BF71401AF9CE}" dt="2020-07-02T13:43:13.163" v="2809"/>
        <pc:sldMkLst>
          <pc:docMk/>
          <pc:sldMk cId="1019743109" sldId="276"/>
        </pc:sldMkLst>
        <pc:spChg chg="mod">
          <ac:chgData name="Majeda Al Hermi" userId="ebe551ee1b006974" providerId="LiveId" clId="{DC567DBA-914A-478F-AA44-BF71401AF9CE}" dt="2020-07-02T12:42:56.396" v="1102" actId="1076"/>
          <ac:spMkLst>
            <pc:docMk/>
            <pc:sldMk cId="1019743109" sldId="276"/>
            <ac:spMk id="3" creationId="{00000000-0000-0000-0000-000000000000}"/>
          </ac:spMkLst>
        </pc:spChg>
        <pc:spChg chg="mod">
          <ac:chgData name="Majeda Al Hermi" userId="ebe551ee1b006974" providerId="LiveId" clId="{DC567DBA-914A-478F-AA44-BF71401AF9CE}" dt="2020-07-02T12:44:44.546" v="1119" actId="1076"/>
          <ac:spMkLst>
            <pc:docMk/>
            <pc:sldMk cId="1019743109" sldId="276"/>
            <ac:spMk id="16" creationId="{00000000-0000-0000-0000-000000000000}"/>
          </ac:spMkLst>
        </pc:spChg>
        <pc:spChg chg="del">
          <ac:chgData name="Majeda Al Hermi" userId="ebe551ee1b006974" providerId="LiveId" clId="{DC567DBA-914A-478F-AA44-BF71401AF9CE}" dt="2020-07-02T12:39:03.765" v="1033" actId="478"/>
          <ac:spMkLst>
            <pc:docMk/>
            <pc:sldMk cId="1019743109" sldId="276"/>
            <ac:spMk id="21" creationId="{00000000-0000-0000-0000-000000000000}"/>
          </ac:spMkLst>
        </pc:spChg>
        <pc:spChg chg="del">
          <ac:chgData name="Majeda Al Hermi" userId="ebe551ee1b006974" providerId="LiveId" clId="{DC567DBA-914A-478F-AA44-BF71401AF9CE}" dt="2020-07-02T12:39:03.765" v="1033" actId="478"/>
          <ac:spMkLst>
            <pc:docMk/>
            <pc:sldMk cId="1019743109" sldId="276"/>
            <ac:spMk id="22" creationId="{00000000-0000-0000-0000-000000000000}"/>
          </ac:spMkLst>
        </pc:spChg>
        <pc:spChg chg="add mod">
          <ac:chgData name="Majeda Al Hermi" userId="ebe551ee1b006974" providerId="LiveId" clId="{DC567DBA-914A-478F-AA44-BF71401AF9CE}" dt="2020-07-02T13:43:13.163" v="2809"/>
          <ac:spMkLst>
            <pc:docMk/>
            <pc:sldMk cId="1019743109" sldId="276"/>
            <ac:spMk id="25" creationId="{9D55497C-B911-498E-AED7-0840FE5AC9B8}"/>
          </ac:spMkLst>
        </pc:spChg>
        <pc:spChg chg="mod">
          <ac:chgData name="Majeda Al Hermi" userId="ebe551ee1b006974" providerId="LiveId" clId="{DC567DBA-914A-478F-AA44-BF71401AF9CE}" dt="2020-07-02T12:43:00.786" v="1103" actId="1076"/>
          <ac:spMkLst>
            <pc:docMk/>
            <pc:sldMk cId="1019743109" sldId="276"/>
            <ac:spMk id="31" creationId="{EB338C56-2268-476E-9F29-54CBEF26754F}"/>
          </ac:spMkLst>
        </pc:spChg>
        <pc:spChg chg="add mod">
          <ac:chgData name="Majeda Al Hermi" userId="ebe551ee1b006974" providerId="LiveId" clId="{DC567DBA-914A-478F-AA44-BF71401AF9CE}" dt="2020-07-02T13:39:35.329" v="2791"/>
          <ac:spMkLst>
            <pc:docMk/>
            <pc:sldMk cId="1019743109" sldId="276"/>
            <ac:spMk id="39" creationId="{C0D9C42E-B432-4919-9F79-FA89C790AB9D}"/>
          </ac:spMkLst>
        </pc:spChg>
        <pc:spChg chg="add mod">
          <ac:chgData name="Majeda Al Hermi" userId="ebe551ee1b006974" providerId="LiveId" clId="{DC567DBA-914A-478F-AA44-BF71401AF9CE}" dt="2020-07-02T13:39:35.329" v="2791"/>
          <ac:spMkLst>
            <pc:docMk/>
            <pc:sldMk cId="1019743109" sldId="276"/>
            <ac:spMk id="40" creationId="{A8DAC5C7-17FB-4713-841E-A1B94731EB0F}"/>
          </ac:spMkLst>
        </pc:spChg>
        <pc:spChg chg="add mod">
          <ac:chgData name="Majeda Al Hermi" userId="ebe551ee1b006974" providerId="LiveId" clId="{DC567DBA-914A-478F-AA44-BF71401AF9CE}" dt="2020-07-02T13:39:35.329" v="2791"/>
          <ac:spMkLst>
            <pc:docMk/>
            <pc:sldMk cId="1019743109" sldId="276"/>
            <ac:spMk id="41" creationId="{259AB2E9-AF46-4670-ACEA-9AA12659D0D3}"/>
          </ac:spMkLst>
        </pc:spChg>
        <pc:spChg chg="add mod">
          <ac:chgData name="Majeda Al Hermi" userId="ebe551ee1b006974" providerId="LiveId" clId="{DC567DBA-914A-478F-AA44-BF71401AF9CE}" dt="2020-07-02T13:39:35.329" v="2791"/>
          <ac:spMkLst>
            <pc:docMk/>
            <pc:sldMk cId="1019743109" sldId="276"/>
            <ac:spMk id="42" creationId="{02043F30-F030-4D42-86ED-BB94ED4887F3}"/>
          </ac:spMkLst>
        </pc:spChg>
        <pc:grpChg chg="add mod">
          <ac:chgData name="Majeda Al Hermi" userId="ebe551ee1b006974" providerId="LiveId" clId="{DC567DBA-914A-478F-AA44-BF71401AF9CE}" dt="2020-07-02T12:43:00.786" v="1103" actId="1076"/>
          <ac:grpSpMkLst>
            <pc:docMk/>
            <pc:sldMk cId="1019743109" sldId="276"/>
            <ac:grpSpMk id="30" creationId="{B68F699E-ED67-4155-B013-B9CFBBE3C47C}"/>
          </ac:grpSpMkLst>
        </pc:grpChg>
        <pc:picChg chg="add mod">
          <ac:chgData name="Majeda Al Hermi" userId="ebe551ee1b006974" providerId="LiveId" clId="{DC567DBA-914A-478F-AA44-BF71401AF9CE}" dt="2020-07-02T12:43:00.786" v="1103" actId="1076"/>
          <ac:picMkLst>
            <pc:docMk/>
            <pc:sldMk cId="1019743109" sldId="276"/>
            <ac:picMk id="26" creationId="{DF64556F-5CBD-4701-B487-3491A0264D5F}"/>
          </ac:picMkLst>
        </pc:picChg>
        <pc:picChg chg="add mod">
          <ac:chgData name="Majeda Al Hermi" userId="ebe551ee1b006974" providerId="LiveId" clId="{DC567DBA-914A-478F-AA44-BF71401AF9CE}" dt="2020-07-02T12:43:00.786" v="1103" actId="1076"/>
          <ac:picMkLst>
            <pc:docMk/>
            <pc:sldMk cId="1019743109" sldId="276"/>
            <ac:picMk id="27" creationId="{B640988B-F1B6-4A91-AB84-B378676CD0D3}"/>
          </ac:picMkLst>
        </pc:picChg>
        <pc:picChg chg="add mod">
          <ac:chgData name="Majeda Al Hermi" userId="ebe551ee1b006974" providerId="LiveId" clId="{DC567DBA-914A-478F-AA44-BF71401AF9CE}" dt="2020-07-02T12:43:00.786" v="1103" actId="1076"/>
          <ac:picMkLst>
            <pc:docMk/>
            <pc:sldMk cId="1019743109" sldId="276"/>
            <ac:picMk id="28" creationId="{09DB8DE2-5B66-497B-B769-9CE1ED9DF196}"/>
          </ac:picMkLst>
        </pc:picChg>
        <pc:picChg chg="mod">
          <ac:chgData name="Majeda Al Hermi" userId="ebe551ee1b006974" providerId="LiveId" clId="{DC567DBA-914A-478F-AA44-BF71401AF9CE}" dt="2020-07-02T12:43:00.786" v="1103" actId="1076"/>
          <ac:picMkLst>
            <pc:docMk/>
            <pc:sldMk cId="1019743109" sldId="276"/>
            <ac:picMk id="32" creationId="{A36C4656-416A-435A-8FDA-363B1116453E}"/>
          </ac:picMkLst>
        </pc:picChg>
        <pc:picChg chg="add mod">
          <ac:chgData name="Majeda Al Hermi" userId="ebe551ee1b006974" providerId="LiveId" clId="{DC567DBA-914A-478F-AA44-BF71401AF9CE}" dt="2020-07-02T12:43:00.786" v="1103" actId="1076"/>
          <ac:picMkLst>
            <pc:docMk/>
            <pc:sldMk cId="1019743109" sldId="276"/>
            <ac:picMk id="33" creationId="{BAF5E5AD-796B-4658-AD0A-E2FF4D29E09D}"/>
          </ac:picMkLst>
        </pc:picChg>
        <pc:picChg chg="add mod">
          <ac:chgData name="Majeda Al Hermi" userId="ebe551ee1b006974" providerId="LiveId" clId="{DC567DBA-914A-478F-AA44-BF71401AF9CE}" dt="2020-07-02T12:43:02.754" v="1104" actId="1076"/>
          <ac:picMkLst>
            <pc:docMk/>
            <pc:sldMk cId="1019743109" sldId="276"/>
            <ac:picMk id="34" creationId="{7644ECF1-50BF-4518-8EBC-557EC0F101DB}"/>
          </ac:picMkLst>
        </pc:picChg>
        <pc:picChg chg="add mod">
          <ac:chgData name="Majeda Al Hermi" userId="ebe551ee1b006974" providerId="LiveId" clId="{DC567DBA-914A-478F-AA44-BF71401AF9CE}" dt="2020-07-02T12:43:25.465" v="1107" actId="1076"/>
          <ac:picMkLst>
            <pc:docMk/>
            <pc:sldMk cId="1019743109" sldId="276"/>
            <ac:picMk id="35" creationId="{D27D56ED-0C80-4E83-AF15-5CCCE9B71467}"/>
          </ac:picMkLst>
        </pc:picChg>
        <pc:picChg chg="add mod">
          <ac:chgData name="Majeda Al Hermi" userId="ebe551ee1b006974" providerId="LiveId" clId="{DC567DBA-914A-478F-AA44-BF71401AF9CE}" dt="2020-07-02T12:43:42.248" v="1111" actId="1076"/>
          <ac:picMkLst>
            <pc:docMk/>
            <pc:sldMk cId="1019743109" sldId="276"/>
            <ac:picMk id="36" creationId="{043257D2-2EC1-4AAC-8FFF-13843BE9B278}"/>
          </ac:picMkLst>
        </pc:picChg>
        <pc:picChg chg="add mod">
          <ac:chgData name="Majeda Al Hermi" userId="ebe551ee1b006974" providerId="LiveId" clId="{DC567DBA-914A-478F-AA44-BF71401AF9CE}" dt="2020-07-02T12:44:10.538" v="1113" actId="1076"/>
          <ac:picMkLst>
            <pc:docMk/>
            <pc:sldMk cId="1019743109" sldId="276"/>
            <ac:picMk id="37" creationId="{B484BF89-A998-46CB-9EBD-833332A6B98F}"/>
          </ac:picMkLst>
        </pc:picChg>
        <pc:picChg chg="add mod">
          <ac:chgData name="Majeda Al Hermi" userId="ebe551ee1b006974" providerId="LiveId" clId="{DC567DBA-914A-478F-AA44-BF71401AF9CE}" dt="2020-07-02T12:44:30.518" v="1116" actId="1076"/>
          <ac:picMkLst>
            <pc:docMk/>
            <pc:sldMk cId="1019743109" sldId="276"/>
            <ac:picMk id="38" creationId="{62C6D22E-7891-4755-90CC-AC0FD064D1B4}"/>
          </ac:picMkLst>
        </pc:picChg>
      </pc:sldChg>
      <pc:sldChg chg="addSp modSp mod">
        <pc:chgData name="Majeda Al Hermi" userId="ebe551ee1b006974" providerId="LiveId" clId="{DC567DBA-914A-478F-AA44-BF71401AF9CE}" dt="2020-07-02T13:39:40.546" v="2794"/>
        <pc:sldMkLst>
          <pc:docMk/>
          <pc:sldMk cId="1026101493" sldId="279"/>
        </pc:sldMkLst>
        <pc:spChg chg="add mod">
          <ac:chgData name="Majeda Al Hermi" userId="ebe551ee1b006974" providerId="LiveId" clId="{DC567DBA-914A-478F-AA44-BF71401AF9CE}" dt="2020-07-02T13:39:40.546" v="2794"/>
          <ac:spMkLst>
            <pc:docMk/>
            <pc:sldMk cId="1026101493" sldId="279"/>
            <ac:spMk id="34" creationId="{CE417BB8-40DF-46D8-B173-B0C3710F2F5C}"/>
          </ac:spMkLst>
        </pc:spChg>
        <pc:spChg chg="mod">
          <ac:chgData name="Majeda Al Hermi" userId="ebe551ee1b006974" providerId="LiveId" clId="{DC567DBA-914A-478F-AA44-BF71401AF9CE}" dt="2020-07-02T12:46:36.595" v="1129" actId="20577"/>
          <ac:spMkLst>
            <pc:docMk/>
            <pc:sldMk cId="1026101493" sldId="279"/>
            <ac:spMk id="36" creationId="{B91172F4-9686-4D09-A056-6082F75A0308}"/>
          </ac:spMkLst>
        </pc:spChg>
        <pc:spChg chg="add mod">
          <ac:chgData name="Majeda Al Hermi" userId="ebe551ee1b006974" providerId="LiveId" clId="{DC567DBA-914A-478F-AA44-BF71401AF9CE}" dt="2020-07-02T13:39:40.546" v="2794"/>
          <ac:spMkLst>
            <pc:docMk/>
            <pc:sldMk cId="1026101493" sldId="279"/>
            <ac:spMk id="43" creationId="{3538D26F-026F-44F1-93C1-4C7CAD7F0222}"/>
          </ac:spMkLst>
        </pc:spChg>
        <pc:spChg chg="add mod">
          <ac:chgData name="Majeda Al Hermi" userId="ebe551ee1b006974" providerId="LiveId" clId="{DC567DBA-914A-478F-AA44-BF71401AF9CE}" dt="2020-07-02T13:39:40.546" v="2794"/>
          <ac:spMkLst>
            <pc:docMk/>
            <pc:sldMk cId="1026101493" sldId="279"/>
            <ac:spMk id="44" creationId="{344B373C-C30F-4113-8B49-D6F20F1C1716}"/>
          </ac:spMkLst>
        </pc:spChg>
        <pc:spChg chg="add mod">
          <ac:chgData name="Majeda Al Hermi" userId="ebe551ee1b006974" providerId="LiveId" clId="{DC567DBA-914A-478F-AA44-BF71401AF9CE}" dt="2020-07-02T13:39:40.546" v="2794"/>
          <ac:spMkLst>
            <pc:docMk/>
            <pc:sldMk cId="1026101493" sldId="279"/>
            <ac:spMk id="45" creationId="{0D076F48-0886-4AEF-82B3-E8652EFC3E2B}"/>
          </ac:spMkLst>
        </pc:spChg>
      </pc:sldChg>
      <pc:sldChg chg="del">
        <pc:chgData name="Majeda Al Hermi" userId="ebe551ee1b006974" providerId="LiveId" clId="{DC567DBA-914A-478F-AA44-BF71401AF9CE}" dt="2020-07-02T12:21:15.356" v="715" actId="2696"/>
        <pc:sldMkLst>
          <pc:docMk/>
          <pc:sldMk cId="3144271020" sldId="289"/>
        </pc:sldMkLst>
      </pc:sldChg>
      <pc:sldChg chg="addSp delSp modSp mod">
        <pc:chgData name="Majeda Al Hermi" userId="ebe551ee1b006974" providerId="LiveId" clId="{DC567DBA-914A-478F-AA44-BF71401AF9CE}" dt="2020-07-02T13:43:41.594" v="2813"/>
        <pc:sldMkLst>
          <pc:docMk/>
          <pc:sldMk cId="896737548" sldId="293"/>
        </pc:sldMkLst>
        <pc:spChg chg="mod">
          <ac:chgData name="Majeda Al Hermi" userId="ebe551ee1b006974" providerId="LiveId" clId="{DC567DBA-914A-478F-AA44-BF71401AF9CE}" dt="2020-07-02T13:43:18.771" v="2810" actId="6549"/>
          <ac:spMkLst>
            <pc:docMk/>
            <pc:sldMk cId="896737548" sldId="293"/>
            <ac:spMk id="3" creationId="{00000000-0000-0000-0000-000000000000}"/>
          </ac:spMkLst>
        </pc:spChg>
        <pc:spChg chg="del">
          <ac:chgData name="Majeda Al Hermi" userId="ebe551ee1b006974" providerId="LiveId" clId="{DC567DBA-914A-478F-AA44-BF71401AF9CE}" dt="2020-07-02T12:53:27.711" v="1130" actId="478"/>
          <ac:spMkLst>
            <pc:docMk/>
            <pc:sldMk cId="896737548" sldId="293"/>
            <ac:spMk id="16" creationId="{00000000-0000-0000-0000-000000000000}"/>
          </ac:spMkLst>
        </pc:spChg>
        <pc:spChg chg="del">
          <ac:chgData name="Majeda Al Hermi" userId="ebe551ee1b006974" providerId="LiveId" clId="{DC567DBA-914A-478F-AA44-BF71401AF9CE}" dt="2020-07-02T12:53:50.372" v="1135" actId="478"/>
          <ac:spMkLst>
            <pc:docMk/>
            <pc:sldMk cId="896737548" sldId="293"/>
            <ac:spMk id="21" creationId="{00000000-0000-0000-0000-000000000000}"/>
          </ac:spMkLst>
        </pc:spChg>
        <pc:spChg chg="del">
          <ac:chgData name="Majeda Al Hermi" userId="ebe551ee1b006974" providerId="LiveId" clId="{DC567DBA-914A-478F-AA44-BF71401AF9CE}" dt="2020-07-02T12:53:50.372" v="1135" actId="478"/>
          <ac:spMkLst>
            <pc:docMk/>
            <pc:sldMk cId="896737548" sldId="293"/>
            <ac:spMk id="22" creationId="{00000000-0000-0000-0000-000000000000}"/>
          </ac:spMkLst>
        </pc:spChg>
        <pc:spChg chg="add del mod">
          <ac:chgData name="Majeda Al Hermi" userId="ebe551ee1b006974" providerId="LiveId" clId="{DC567DBA-914A-478F-AA44-BF71401AF9CE}" dt="2020-07-02T12:53:46.810" v="1134" actId="478"/>
          <ac:spMkLst>
            <pc:docMk/>
            <pc:sldMk cId="896737548" sldId="293"/>
            <ac:spMk id="25" creationId="{0C73F2AD-A9E3-41E1-80B4-67A04E405699}"/>
          </ac:spMkLst>
        </pc:spChg>
        <pc:spChg chg="add mod">
          <ac:chgData name="Majeda Al Hermi" userId="ebe551ee1b006974" providerId="LiveId" clId="{DC567DBA-914A-478F-AA44-BF71401AF9CE}" dt="2020-07-02T13:39:36.906" v="2792"/>
          <ac:spMkLst>
            <pc:docMk/>
            <pc:sldMk cId="896737548" sldId="293"/>
            <ac:spMk id="26" creationId="{96A88FA4-DE5D-4295-8F13-8B9986F5E641}"/>
          </ac:spMkLst>
        </pc:spChg>
        <pc:spChg chg="add mod">
          <ac:chgData name="Majeda Al Hermi" userId="ebe551ee1b006974" providerId="LiveId" clId="{DC567DBA-914A-478F-AA44-BF71401AF9CE}" dt="2020-07-02T13:39:36.906" v="2792"/>
          <ac:spMkLst>
            <pc:docMk/>
            <pc:sldMk cId="896737548" sldId="293"/>
            <ac:spMk id="27" creationId="{ADADA841-F9DA-4A94-AE00-28B98615C77F}"/>
          </ac:spMkLst>
        </pc:spChg>
        <pc:spChg chg="add mod">
          <ac:chgData name="Majeda Al Hermi" userId="ebe551ee1b006974" providerId="LiveId" clId="{DC567DBA-914A-478F-AA44-BF71401AF9CE}" dt="2020-07-02T13:39:36.906" v="2792"/>
          <ac:spMkLst>
            <pc:docMk/>
            <pc:sldMk cId="896737548" sldId="293"/>
            <ac:spMk id="28" creationId="{743663D8-C247-498F-914B-05CC228928DB}"/>
          </ac:spMkLst>
        </pc:spChg>
        <pc:spChg chg="add mod">
          <ac:chgData name="Majeda Al Hermi" userId="ebe551ee1b006974" providerId="LiveId" clId="{DC567DBA-914A-478F-AA44-BF71401AF9CE}" dt="2020-07-02T13:39:36.906" v="2792"/>
          <ac:spMkLst>
            <pc:docMk/>
            <pc:sldMk cId="896737548" sldId="293"/>
            <ac:spMk id="30" creationId="{5300BB75-16F3-4C60-945E-6882DB988ACD}"/>
          </ac:spMkLst>
        </pc:spChg>
        <pc:spChg chg="add mod">
          <ac:chgData name="Majeda Al Hermi" userId="ebe551ee1b006974" providerId="LiveId" clId="{DC567DBA-914A-478F-AA44-BF71401AF9CE}" dt="2020-07-02T13:43:41.594" v="2813"/>
          <ac:spMkLst>
            <pc:docMk/>
            <pc:sldMk cId="896737548" sldId="293"/>
            <ac:spMk id="31" creationId="{2F137EFD-93A9-4969-80AA-02BBB95C56C5}"/>
          </ac:spMkLst>
        </pc:spChg>
      </pc:sldChg>
      <pc:sldChg chg="del">
        <pc:chgData name="Majeda Al Hermi" userId="ebe551ee1b006974" providerId="LiveId" clId="{DC567DBA-914A-478F-AA44-BF71401AF9CE}" dt="2020-07-02T12:44:50.810" v="1120" actId="2696"/>
        <pc:sldMkLst>
          <pc:docMk/>
          <pc:sldMk cId="148573652" sldId="294"/>
        </pc:sldMkLst>
      </pc:sldChg>
      <pc:sldChg chg="addSp modSp mod">
        <pc:chgData name="Majeda Al Hermi" userId="ebe551ee1b006974" providerId="LiveId" clId="{DC567DBA-914A-478F-AA44-BF71401AF9CE}" dt="2020-07-02T13:38:48.537" v="2777" actId="207"/>
        <pc:sldMkLst>
          <pc:docMk/>
          <pc:sldMk cId="2821080183" sldId="296"/>
        </pc:sldMkLst>
        <pc:spChg chg="mod">
          <ac:chgData name="Majeda Al Hermi" userId="ebe551ee1b006974" providerId="LiveId" clId="{DC567DBA-914A-478F-AA44-BF71401AF9CE}" dt="2020-07-02T11:35:11.628" v="7" actId="403"/>
          <ac:spMkLst>
            <pc:docMk/>
            <pc:sldMk cId="2821080183" sldId="296"/>
            <ac:spMk id="39" creationId="{12D52847-7E1E-4BED-8555-89D4AF8823AE}"/>
          </ac:spMkLst>
        </pc:spChg>
        <pc:spChg chg="mod">
          <ac:chgData name="Majeda Al Hermi" userId="ebe551ee1b006974" providerId="LiveId" clId="{DC567DBA-914A-478F-AA44-BF71401AF9CE}" dt="2020-07-02T11:35:16.381" v="12" actId="108"/>
          <ac:spMkLst>
            <pc:docMk/>
            <pc:sldMk cId="2821080183" sldId="296"/>
            <ac:spMk id="41" creationId="{C62F4748-41CE-4AE6-9199-4582ABD14EF3}"/>
          </ac:spMkLst>
        </pc:spChg>
        <pc:spChg chg="mod">
          <ac:chgData name="Majeda Al Hermi" userId="ebe551ee1b006974" providerId="LiveId" clId="{DC567DBA-914A-478F-AA44-BF71401AF9CE}" dt="2020-07-02T11:35:15.115" v="10" actId="108"/>
          <ac:spMkLst>
            <pc:docMk/>
            <pc:sldMk cId="2821080183" sldId="296"/>
            <ac:spMk id="43" creationId="{D11D7123-0D25-422D-A3C5-A0B2013460AD}"/>
          </ac:spMkLst>
        </pc:spChg>
        <pc:spChg chg="add mod">
          <ac:chgData name="Majeda Al Hermi" userId="ebe551ee1b006974" providerId="LiveId" clId="{DC567DBA-914A-478F-AA44-BF71401AF9CE}" dt="2020-07-02T13:38:45.053" v="2776"/>
          <ac:spMkLst>
            <pc:docMk/>
            <pc:sldMk cId="2821080183" sldId="296"/>
            <ac:spMk id="64" creationId="{3B5BCEB1-6E5E-409E-876A-4693A28EF273}"/>
          </ac:spMkLst>
        </pc:spChg>
        <pc:spChg chg="add mod">
          <ac:chgData name="Majeda Al Hermi" userId="ebe551ee1b006974" providerId="LiveId" clId="{DC567DBA-914A-478F-AA44-BF71401AF9CE}" dt="2020-07-02T13:38:48.537" v="2777" actId="207"/>
          <ac:spMkLst>
            <pc:docMk/>
            <pc:sldMk cId="2821080183" sldId="296"/>
            <ac:spMk id="78" creationId="{7A89AC25-7D3D-4CFF-9419-B8271DF70EB4}"/>
          </ac:spMkLst>
        </pc:spChg>
        <pc:spChg chg="add mod">
          <ac:chgData name="Majeda Al Hermi" userId="ebe551ee1b006974" providerId="LiveId" clId="{DC567DBA-914A-478F-AA44-BF71401AF9CE}" dt="2020-07-02T13:38:45.053" v="2776"/>
          <ac:spMkLst>
            <pc:docMk/>
            <pc:sldMk cId="2821080183" sldId="296"/>
            <ac:spMk id="79" creationId="{1E56C108-3060-49C0-AF9B-C06F608F28EB}"/>
          </ac:spMkLst>
        </pc:spChg>
        <pc:spChg chg="add mod">
          <ac:chgData name="Majeda Al Hermi" userId="ebe551ee1b006974" providerId="LiveId" clId="{DC567DBA-914A-478F-AA44-BF71401AF9CE}" dt="2020-07-02T13:38:45.053" v="2776"/>
          <ac:spMkLst>
            <pc:docMk/>
            <pc:sldMk cId="2821080183" sldId="296"/>
            <ac:spMk id="80" creationId="{A78D5A38-F639-4A50-ABA4-5BEF90B9047A}"/>
          </ac:spMkLst>
        </pc:spChg>
      </pc:sldChg>
      <pc:sldChg chg="del">
        <pc:chgData name="Majeda Al Hermi" userId="ebe551ee1b006974" providerId="LiveId" clId="{DC567DBA-914A-478F-AA44-BF71401AF9CE}" dt="2020-07-02T12:21:15.356" v="715" actId="2696"/>
        <pc:sldMkLst>
          <pc:docMk/>
          <pc:sldMk cId="3989963091" sldId="301"/>
        </pc:sldMkLst>
      </pc:sldChg>
      <pc:sldChg chg="addSp delSp modSp mod">
        <pc:chgData name="Majeda Al Hermi" userId="ebe551ee1b006974" providerId="LiveId" clId="{DC567DBA-914A-478F-AA44-BF71401AF9CE}" dt="2020-07-02T13:38:57.331" v="2779" actId="207"/>
        <pc:sldMkLst>
          <pc:docMk/>
          <pc:sldMk cId="2108332364" sldId="304"/>
        </pc:sldMkLst>
        <pc:spChg chg="add mod">
          <ac:chgData name="Majeda Al Hermi" userId="ebe551ee1b006974" providerId="LiveId" clId="{DC567DBA-914A-478F-AA44-BF71401AF9CE}" dt="2020-07-02T11:40:46.735" v="159" actId="113"/>
          <ac:spMkLst>
            <pc:docMk/>
            <pc:sldMk cId="2108332364" sldId="304"/>
            <ac:spMk id="2" creationId="{A74264A5-A6D9-4736-99E8-795845338AF3}"/>
          </ac:spMkLst>
        </pc:spChg>
        <pc:spChg chg="add del mod">
          <ac:chgData name="Majeda Al Hermi" userId="ebe551ee1b006974" providerId="LiveId" clId="{DC567DBA-914A-478F-AA44-BF71401AF9CE}" dt="2020-07-02T12:03:23.712" v="576" actId="478"/>
          <ac:spMkLst>
            <pc:docMk/>
            <pc:sldMk cId="2108332364" sldId="304"/>
            <ac:spMk id="4" creationId="{925793B6-E8BA-43A5-8556-609AD7A8E83F}"/>
          </ac:spMkLst>
        </pc:spChg>
        <pc:spChg chg="mod">
          <ac:chgData name="Majeda Al Hermi" userId="ebe551ee1b006974" providerId="LiveId" clId="{DC567DBA-914A-478F-AA44-BF71401AF9CE}" dt="2020-07-02T11:36:07.228" v="27" actId="403"/>
          <ac:spMkLst>
            <pc:docMk/>
            <pc:sldMk cId="2108332364" sldId="304"/>
            <ac:spMk id="29" creationId="{00000000-0000-0000-0000-000000000000}"/>
          </ac:spMkLst>
        </pc:spChg>
        <pc:spChg chg="mod">
          <ac:chgData name="Majeda Al Hermi" userId="ebe551ee1b006974" providerId="LiveId" clId="{DC567DBA-914A-478F-AA44-BF71401AF9CE}" dt="2020-07-02T12:21:34.941" v="717"/>
          <ac:spMkLst>
            <pc:docMk/>
            <pc:sldMk cId="2108332364" sldId="304"/>
            <ac:spMk id="50" creationId="{1BC900C1-6A48-4FE1-8BD6-0F86A1CCCDE6}"/>
          </ac:spMkLst>
        </pc:spChg>
        <pc:spChg chg="add del mod">
          <ac:chgData name="Majeda Al Hermi" userId="ebe551ee1b006974" providerId="LiveId" clId="{DC567DBA-914A-478F-AA44-BF71401AF9CE}" dt="2020-07-02T11:38:01.206" v="46" actId="21"/>
          <ac:spMkLst>
            <pc:docMk/>
            <pc:sldMk cId="2108332364" sldId="304"/>
            <ac:spMk id="51" creationId="{6554A480-0380-4655-8D5E-843FB68A8DDA}"/>
          </ac:spMkLst>
        </pc:spChg>
        <pc:spChg chg="add del mod">
          <ac:chgData name="Majeda Al Hermi" userId="ebe551ee1b006974" providerId="LiveId" clId="{DC567DBA-914A-478F-AA44-BF71401AF9CE}" dt="2020-07-02T11:38:01.206" v="46" actId="21"/>
          <ac:spMkLst>
            <pc:docMk/>
            <pc:sldMk cId="2108332364" sldId="304"/>
            <ac:spMk id="52" creationId="{EE240709-8EBB-4BDE-96B6-1797211B06F2}"/>
          </ac:spMkLst>
        </pc:spChg>
        <pc:spChg chg="add del mod">
          <ac:chgData name="Majeda Al Hermi" userId="ebe551ee1b006974" providerId="LiveId" clId="{DC567DBA-914A-478F-AA44-BF71401AF9CE}" dt="2020-07-02T11:38:01.206" v="46" actId="21"/>
          <ac:spMkLst>
            <pc:docMk/>
            <pc:sldMk cId="2108332364" sldId="304"/>
            <ac:spMk id="53" creationId="{ACBE7A0D-338E-40F0-8931-A36EE5BF19A3}"/>
          </ac:spMkLst>
        </pc:spChg>
        <pc:spChg chg="add del mod">
          <ac:chgData name="Majeda Al Hermi" userId="ebe551ee1b006974" providerId="LiveId" clId="{DC567DBA-914A-478F-AA44-BF71401AF9CE}" dt="2020-07-02T11:38:18.748" v="53" actId="21"/>
          <ac:spMkLst>
            <pc:docMk/>
            <pc:sldMk cId="2108332364" sldId="304"/>
            <ac:spMk id="54" creationId="{FE4E244E-B74F-451A-967A-C5AE601B1380}"/>
          </ac:spMkLst>
        </pc:spChg>
        <pc:spChg chg="add del mod">
          <ac:chgData name="Majeda Al Hermi" userId="ebe551ee1b006974" providerId="LiveId" clId="{DC567DBA-914A-478F-AA44-BF71401AF9CE}" dt="2020-07-02T11:38:17.155" v="52" actId="21"/>
          <ac:spMkLst>
            <pc:docMk/>
            <pc:sldMk cId="2108332364" sldId="304"/>
            <ac:spMk id="55" creationId="{AEB9BC3C-BAE1-4737-BD8A-0010724080B8}"/>
          </ac:spMkLst>
        </pc:spChg>
        <pc:spChg chg="add del mod">
          <ac:chgData name="Majeda Al Hermi" userId="ebe551ee1b006974" providerId="LiveId" clId="{DC567DBA-914A-478F-AA44-BF71401AF9CE}" dt="2020-07-02T11:38:17.155" v="52" actId="21"/>
          <ac:spMkLst>
            <pc:docMk/>
            <pc:sldMk cId="2108332364" sldId="304"/>
            <ac:spMk id="56" creationId="{385A794B-A18B-4BC4-957C-91DEB35A418C}"/>
          </ac:spMkLst>
        </pc:spChg>
        <pc:spChg chg="add mod">
          <ac:chgData name="Majeda Al Hermi" userId="ebe551ee1b006974" providerId="LiveId" clId="{DC567DBA-914A-478F-AA44-BF71401AF9CE}" dt="2020-07-02T11:51:38.300" v="530" actId="1076"/>
          <ac:spMkLst>
            <pc:docMk/>
            <pc:sldMk cId="2108332364" sldId="304"/>
            <ac:spMk id="57" creationId="{8496BF4D-1928-4315-AEEF-97693007A65B}"/>
          </ac:spMkLst>
        </pc:spChg>
        <pc:spChg chg="add mod">
          <ac:chgData name="Majeda Al Hermi" userId="ebe551ee1b006974" providerId="LiveId" clId="{DC567DBA-914A-478F-AA44-BF71401AF9CE}" dt="2020-07-02T11:41:42.039" v="237" actId="108"/>
          <ac:spMkLst>
            <pc:docMk/>
            <pc:sldMk cId="2108332364" sldId="304"/>
            <ac:spMk id="58" creationId="{805D433D-A7DD-40B0-ADF6-F74BC0EE3C4D}"/>
          </ac:spMkLst>
        </pc:spChg>
        <pc:spChg chg="add mod">
          <ac:chgData name="Majeda Al Hermi" userId="ebe551ee1b006974" providerId="LiveId" clId="{DC567DBA-914A-478F-AA44-BF71401AF9CE}" dt="2020-07-02T11:41:46.998" v="240"/>
          <ac:spMkLst>
            <pc:docMk/>
            <pc:sldMk cId="2108332364" sldId="304"/>
            <ac:spMk id="59" creationId="{B520A2AD-A490-4596-B69F-ACB727508AB9}"/>
          </ac:spMkLst>
        </pc:spChg>
        <pc:spChg chg="add del mod">
          <ac:chgData name="Majeda Al Hermi" userId="ebe551ee1b006974" providerId="LiveId" clId="{DC567DBA-914A-478F-AA44-BF71401AF9CE}" dt="2020-07-02T12:03:36.545" v="579" actId="478"/>
          <ac:spMkLst>
            <pc:docMk/>
            <pc:sldMk cId="2108332364" sldId="304"/>
            <ac:spMk id="60" creationId="{1D1089A6-13FD-4ED4-B2AC-4B70CC97D39B}"/>
          </ac:spMkLst>
        </pc:spChg>
        <pc:spChg chg="add del mod">
          <ac:chgData name="Majeda Al Hermi" userId="ebe551ee1b006974" providerId="LiveId" clId="{DC567DBA-914A-478F-AA44-BF71401AF9CE}" dt="2020-07-02T12:03:43.599" v="582" actId="478"/>
          <ac:spMkLst>
            <pc:docMk/>
            <pc:sldMk cId="2108332364" sldId="304"/>
            <ac:spMk id="61" creationId="{DD3E49E4-197F-42E8-815D-357E916E302B}"/>
          </ac:spMkLst>
        </pc:spChg>
        <pc:spChg chg="add del mod">
          <ac:chgData name="Majeda Al Hermi" userId="ebe551ee1b006974" providerId="LiveId" clId="{DC567DBA-914A-478F-AA44-BF71401AF9CE}" dt="2020-07-02T12:03:52.892" v="587" actId="478"/>
          <ac:spMkLst>
            <pc:docMk/>
            <pc:sldMk cId="2108332364" sldId="304"/>
            <ac:spMk id="62" creationId="{0C707938-CA6F-4F35-9402-4C97FD6FA614}"/>
          </ac:spMkLst>
        </pc:spChg>
        <pc:spChg chg="add mod">
          <ac:chgData name="Majeda Al Hermi" userId="ebe551ee1b006974" providerId="LiveId" clId="{DC567DBA-914A-478F-AA44-BF71401AF9CE}" dt="2020-07-02T13:38:52.754" v="2778"/>
          <ac:spMkLst>
            <pc:docMk/>
            <pc:sldMk cId="2108332364" sldId="304"/>
            <ac:spMk id="63" creationId="{4DF05C85-6037-4214-9031-C0F99BD61CD3}"/>
          </ac:spMkLst>
        </pc:spChg>
        <pc:spChg chg="add mod">
          <ac:chgData name="Majeda Al Hermi" userId="ebe551ee1b006974" providerId="LiveId" clId="{DC567DBA-914A-478F-AA44-BF71401AF9CE}" dt="2020-07-02T13:38:52.754" v="2778"/>
          <ac:spMkLst>
            <pc:docMk/>
            <pc:sldMk cId="2108332364" sldId="304"/>
            <ac:spMk id="64" creationId="{E2A423DB-7394-4138-A911-1432AC3B55C5}"/>
          </ac:spMkLst>
        </pc:spChg>
        <pc:spChg chg="add mod">
          <ac:chgData name="Majeda Al Hermi" userId="ebe551ee1b006974" providerId="LiveId" clId="{DC567DBA-914A-478F-AA44-BF71401AF9CE}" dt="2020-07-02T13:38:57.331" v="2779" actId="207"/>
          <ac:spMkLst>
            <pc:docMk/>
            <pc:sldMk cId="2108332364" sldId="304"/>
            <ac:spMk id="65" creationId="{049DC019-24D6-4130-8BC0-FB4C57C6593F}"/>
          </ac:spMkLst>
        </pc:spChg>
        <pc:spChg chg="add mod">
          <ac:chgData name="Majeda Al Hermi" userId="ebe551ee1b006974" providerId="LiveId" clId="{DC567DBA-914A-478F-AA44-BF71401AF9CE}" dt="2020-07-02T13:38:52.754" v="2778"/>
          <ac:spMkLst>
            <pc:docMk/>
            <pc:sldMk cId="2108332364" sldId="304"/>
            <ac:spMk id="67" creationId="{677EA9AB-15B6-4022-A4D2-41480A7E5485}"/>
          </ac:spMkLst>
        </pc:spChg>
        <pc:picChg chg="add mod">
          <ac:chgData name="Majeda Al Hermi" userId="ebe551ee1b006974" providerId="LiveId" clId="{DC567DBA-914A-478F-AA44-BF71401AF9CE}" dt="2020-07-02T12:03:27.659" v="578" actId="1076"/>
          <ac:picMkLst>
            <pc:docMk/>
            <pc:sldMk cId="2108332364" sldId="304"/>
            <ac:picMk id="2050" creationId="{C67211B4-9DD5-4AA5-8313-2343C71B56EB}"/>
          </ac:picMkLst>
        </pc:picChg>
        <pc:picChg chg="add mod">
          <ac:chgData name="Majeda Al Hermi" userId="ebe551ee1b006974" providerId="LiveId" clId="{DC567DBA-914A-478F-AA44-BF71401AF9CE}" dt="2020-07-02T12:03:41.494" v="581" actId="1076"/>
          <ac:picMkLst>
            <pc:docMk/>
            <pc:sldMk cId="2108332364" sldId="304"/>
            <ac:picMk id="2052" creationId="{107EA0CC-0E45-4B2C-B4F0-C5581BF7A75A}"/>
          </ac:picMkLst>
        </pc:picChg>
        <pc:picChg chg="add mod">
          <ac:chgData name="Majeda Al Hermi" userId="ebe551ee1b006974" providerId="LiveId" clId="{DC567DBA-914A-478F-AA44-BF71401AF9CE}" dt="2020-07-02T12:03:51.867" v="586" actId="14100"/>
          <ac:picMkLst>
            <pc:docMk/>
            <pc:sldMk cId="2108332364" sldId="304"/>
            <ac:picMk id="2054" creationId="{6500B9B2-E206-428C-92D6-FCA384F33341}"/>
          </ac:picMkLst>
        </pc:picChg>
        <pc:picChg chg="add mod">
          <ac:chgData name="Majeda Al Hermi" userId="ebe551ee1b006974" providerId="LiveId" clId="{DC567DBA-914A-478F-AA44-BF71401AF9CE}" dt="2020-07-02T12:04:01.844" v="592" actId="1076"/>
          <ac:picMkLst>
            <pc:docMk/>
            <pc:sldMk cId="2108332364" sldId="304"/>
            <ac:picMk id="2056" creationId="{296C44D7-37DA-453F-893B-E9B3FA2338E0}"/>
          </ac:picMkLst>
        </pc:picChg>
      </pc:sldChg>
      <pc:sldChg chg="del">
        <pc:chgData name="Majeda Al Hermi" userId="ebe551ee1b006974" providerId="LiveId" clId="{DC567DBA-914A-478F-AA44-BF71401AF9CE}" dt="2020-07-02T12:20:43.217" v="712" actId="2696"/>
        <pc:sldMkLst>
          <pc:docMk/>
          <pc:sldMk cId="2915373758" sldId="306"/>
        </pc:sldMkLst>
      </pc:sldChg>
      <pc:sldChg chg="modSp modTransition">
        <pc:chgData name="Majeda Al Hermi" userId="ebe551ee1b006974" providerId="LiveId" clId="{DC567DBA-914A-478F-AA44-BF71401AF9CE}" dt="2020-07-02T13:48:04.018" v="2836"/>
        <pc:sldMkLst>
          <pc:docMk/>
          <pc:sldMk cId="3710050400" sldId="308"/>
        </pc:sldMkLst>
        <pc:spChg chg="mod">
          <ac:chgData name="Majeda Al Hermi" userId="ebe551ee1b006974" providerId="LiveId" clId="{DC567DBA-914A-478F-AA44-BF71401AF9CE}" dt="2020-07-02T13:44:06.262" v="2816"/>
          <ac:spMkLst>
            <pc:docMk/>
            <pc:sldMk cId="3710050400" sldId="308"/>
            <ac:spMk id="3" creationId="{B4385BFE-177C-499F-9042-56BF8677A9CC}"/>
          </ac:spMkLst>
        </pc:spChg>
      </pc:sldChg>
      <pc:sldChg chg="modSp modTransition">
        <pc:chgData name="Majeda Al Hermi" userId="ebe551ee1b006974" providerId="LiveId" clId="{DC567DBA-914A-478F-AA44-BF71401AF9CE}" dt="2020-07-02T13:48:04.018" v="2836"/>
        <pc:sldMkLst>
          <pc:docMk/>
          <pc:sldMk cId="3144608003" sldId="309"/>
        </pc:sldMkLst>
        <pc:spChg chg="mod">
          <ac:chgData name="Majeda Al Hermi" userId="ebe551ee1b006974" providerId="LiveId" clId="{DC567DBA-914A-478F-AA44-BF71401AF9CE}" dt="2020-07-02T13:43:58.886" v="2815"/>
          <ac:spMkLst>
            <pc:docMk/>
            <pc:sldMk cId="3144608003" sldId="309"/>
            <ac:spMk id="2" creationId="{B6D1C809-CC73-4EDC-ABDD-2A7269A818A2}"/>
          </ac:spMkLst>
        </pc:spChg>
      </pc:sldChg>
      <pc:sldChg chg="modSp modTransition">
        <pc:chgData name="Majeda Al Hermi" userId="ebe551ee1b006974" providerId="LiveId" clId="{DC567DBA-914A-478F-AA44-BF71401AF9CE}" dt="2020-07-02T13:48:04.018" v="2836"/>
        <pc:sldMkLst>
          <pc:docMk/>
          <pc:sldMk cId="3368405577" sldId="310"/>
        </pc:sldMkLst>
        <pc:spChg chg="mod">
          <ac:chgData name="Majeda Al Hermi" userId="ebe551ee1b006974" providerId="LiveId" clId="{DC567DBA-914A-478F-AA44-BF71401AF9CE}" dt="2020-07-02T13:44:28.710" v="2817"/>
          <ac:spMkLst>
            <pc:docMk/>
            <pc:sldMk cId="3368405577" sldId="310"/>
            <ac:spMk id="2" creationId="{B6D1C809-CC73-4EDC-ABDD-2A7269A818A2}"/>
          </ac:spMkLst>
        </pc:spChg>
      </pc:sldChg>
      <pc:sldChg chg="modSp modTransition">
        <pc:chgData name="Majeda Al Hermi" userId="ebe551ee1b006974" providerId="LiveId" clId="{DC567DBA-914A-478F-AA44-BF71401AF9CE}" dt="2020-07-02T13:48:04.018" v="2836"/>
        <pc:sldMkLst>
          <pc:docMk/>
          <pc:sldMk cId="2975142480" sldId="311"/>
        </pc:sldMkLst>
        <pc:spChg chg="mod">
          <ac:chgData name="Majeda Al Hermi" userId="ebe551ee1b006974" providerId="LiveId" clId="{DC567DBA-914A-478F-AA44-BF71401AF9CE}" dt="2020-07-02T13:44:36.177" v="2818"/>
          <ac:spMkLst>
            <pc:docMk/>
            <pc:sldMk cId="2975142480" sldId="311"/>
            <ac:spMk id="3" creationId="{B4385BFE-177C-499F-9042-56BF8677A9CC}"/>
          </ac:spMkLst>
        </pc:spChg>
      </pc:sldChg>
      <pc:sldChg chg="modSp modTransition">
        <pc:chgData name="Majeda Al Hermi" userId="ebe551ee1b006974" providerId="LiveId" clId="{DC567DBA-914A-478F-AA44-BF71401AF9CE}" dt="2020-07-02T13:48:04.018" v="2836"/>
        <pc:sldMkLst>
          <pc:docMk/>
          <pc:sldMk cId="855392911" sldId="312"/>
        </pc:sldMkLst>
        <pc:spChg chg="mod">
          <ac:chgData name="Majeda Al Hermi" userId="ebe551ee1b006974" providerId="LiveId" clId="{DC567DBA-914A-478F-AA44-BF71401AF9CE}" dt="2020-07-02T13:44:47.368" v="2819"/>
          <ac:spMkLst>
            <pc:docMk/>
            <pc:sldMk cId="855392911" sldId="312"/>
            <ac:spMk id="2" creationId="{B6D1C809-CC73-4EDC-ABDD-2A7269A818A2}"/>
          </ac:spMkLst>
        </pc:spChg>
      </pc:sldChg>
      <pc:sldChg chg="modSp modTransition">
        <pc:chgData name="Majeda Al Hermi" userId="ebe551ee1b006974" providerId="LiveId" clId="{DC567DBA-914A-478F-AA44-BF71401AF9CE}" dt="2020-07-02T13:48:04.018" v="2836"/>
        <pc:sldMkLst>
          <pc:docMk/>
          <pc:sldMk cId="1283953048" sldId="313"/>
        </pc:sldMkLst>
        <pc:spChg chg="mod">
          <ac:chgData name="Majeda Al Hermi" userId="ebe551ee1b006974" providerId="LiveId" clId="{DC567DBA-914A-478F-AA44-BF71401AF9CE}" dt="2020-07-02T13:44:55.034" v="2820"/>
          <ac:spMkLst>
            <pc:docMk/>
            <pc:sldMk cId="1283953048" sldId="313"/>
            <ac:spMk id="3" creationId="{B4385BFE-177C-499F-9042-56BF8677A9CC}"/>
          </ac:spMkLst>
        </pc:spChg>
      </pc:sldChg>
      <pc:sldChg chg="del">
        <pc:chgData name="Majeda Al Hermi" userId="ebe551ee1b006974" providerId="LiveId" clId="{DC567DBA-914A-478F-AA44-BF71401AF9CE}" dt="2020-07-02T13:12:05.761" v="2157" actId="47"/>
        <pc:sldMkLst>
          <pc:docMk/>
          <pc:sldMk cId="1879344292" sldId="314"/>
        </pc:sldMkLst>
      </pc:sldChg>
      <pc:sldChg chg="del">
        <pc:chgData name="Majeda Al Hermi" userId="ebe551ee1b006974" providerId="LiveId" clId="{DC567DBA-914A-478F-AA44-BF71401AF9CE}" dt="2020-07-02T13:12:05.761" v="2157" actId="47"/>
        <pc:sldMkLst>
          <pc:docMk/>
          <pc:sldMk cId="3577058406" sldId="315"/>
        </pc:sldMkLst>
      </pc:sldChg>
      <pc:sldChg chg="del">
        <pc:chgData name="Majeda Al Hermi" userId="ebe551ee1b006974" providerId="LiveId" clId="{DC567DBA-914A-478F-AA44-BF71401AF9CE}" dt="2020-07-02T11:33:42.893" v="0" actId="2696"/>
        <pc:sldMkLst>
          <pc:docMk/>
          <pc:sldMk cId="3034501812" sldId="316"/>
        </pc:sldMkLst>
      </pc:sldChg>
      <pc:sldChg chg="addSp delSp modSp add mod">
        <pc:chgData name="Majeda Al Hermi" userId="ebe551ee1b006974" providerId="LiveId" clId="{DC567DBA-914A-478F-AA44-BF71401AF9CE}" dt="2020-07-02T13:39:03.814" v="2781" actId="207"/>
        <pc:sldMkLst>
          <pc:docMk/>
          <pc:sldMk cId="4182300211" sldId="316"/>
        </pc:sldMkLst>
        <pc:spChg chg="mod">
          <ac:chgData name="Majeda Al Hermi" userId="ebe551ee1b006974" providerId="LiveId" clId="{DC567DBA-914A-478F-AA44-BF71401AF9CE}" dt="2020-07-02T11:43:10.179" v="265" actId="20577"/>
          <ac:spMkLst>
            <pc:docMk/>
            <pc:sldMk cId="4182300211" sldId="316"/>
            <ac:spMk id="2" creationId="{A74264A5-A6D9-4736-99E8-795845338AF3}"/>
          </ac:spMkLst>
        </pc:spChg>
        <pc:spChg chg="del">
          <ac:chgData name="Majeda Al Hermi" userId="ebe551ee1b006974" providerId="LiveId" clId="{DC567DBA-914A-478F-AA44-BF71401AF9CE}" dt="2020-07-02T12:04:05.199" v="593" actId="478"/>
          <ac:spMkLst>
            <pc:docMk/>
            <pc:sldMk cId="4182300211" sldId="316"/>
            <ac:spMk id="4" creationId="{925793B6-E8BA-43A5-8556-609AD7A8E83F}"/>
          </ac:spMkLst>
        </pc:spChg>
        <pc:spChg chg="add mod">
          <ac:chgData name="Majeda Al Hermi" userId="ebe551ee1b006974" providerId="LiveId" clId="{DC567DBA-914A-478F-AA44-BF71401AF9CE}" dt="2020-07-02T13:38:59.534" v="2780"/>
          <ac:spMkLst>
            <pc:docMk/>
            <pc:sldMk cId="4182300211" sldId="316"/>
            <ac:spMk id="45" creationId="{E1AE5EA8-7AA2-41D7-924C-60D3724B5233}"/>
          </ac:spMkLst>
        </pc:spChg>
        <pc:spChg chg="add mod">
          <ac:chgData name="Majeda Al Hermi" userId="ebe551ee1b006974" providerId="LiveId" clId="{DC567DBA-914A-478F-AA44-BF71401AF9CE}" dt="2020-07-02T13:38:59.534" v="2780"/>
          <ac:spMkLst>
            <pc:docMk/>
            <pc:sldMk cId="4182300211" sldId="316"/>
            <ac:spMk id="46" creationId="{61272534-1852-4338-9099-8F3109B19CE4}"/>
          </ac:spMkLst>
        </pc:spChg>
        <pc:spChg chg="add mod">
          <ac:chgData name="Majeda Al Hermi" userId="ebe551ee1b006974" providerId="LiveId" clId="{DC567DBA-914A-478F-AA44-BF71401AF9CE}" dt="2020-07-02T13:39:03.814" v="2781" actId="207"/>
          <ac:spMkLst>
            <pc:docMk/>
            <pc:sldMk cId="4182300211" sldId="316"/>
            <ac:spMk id="47" creationId="{CCB3DABD-DBDA-4C3A-8958-758FBA483BD7}"/>
          </ac:spMkLst>
        </pc:spChg>
        <pc:spChg chg="add mod">
          <ac:chgData name="Majeda Al Hermi" userId="ebe551ee1b006974" providerId="LiveId" clId="{DC567DBA-914A-478F-AA44-BF71401AF9CE}" dt="2020-07-02T13:38:59.534" v="2780"/>
          <ac:spMkLst>
            <pc:docMk/>
            <pc:sldMk cId="4182300211" sldId="316"/>
            <ac:spMk id="48" creationId="{F4865C49-FDD2-4FEA-AC71-F248132473E8}"/>
          </ac:spMkLst>
        </pc:spChg>
        <pc:spChg chg="mod">
          <ac:chgData name="Majeda Al Hermi" userId="ebe551ee1b006974" providerId="LiveId" clId="{DC567DBA-914A-478F-AA44-BF71401AF9CE}" dt="2020-07-02T12:21:41.003" v="718"/>
          <ac:spMkLst>
            <pc:docMk/>
            <pc:sldMk cId="4182300211" sldId="316"/>
            <ac:spMk id="50" creationId="{1BC900C1-6A48-4FE1-8BD6-0F86A1CCCDE6}"/>
          </ac:spMkLst>
        </pc:spChg>
        <pc:spChg chg="mod">
          <ac:chgData name="Majeda Al Hermi" userId="ebe551ee1b006974" providerId="LiveId" clId="{DC567DBA-914A-478F-AA44-BF71401AF9CE}" dt="2020-07-02T11:43:17.099" v="279" actId="20577"/>
          <ac:spMkLst>
            <pc:docMk/>
            <pc:sldMk cId="4182300211" sldId="316"/>
            <ac:spMk id="57" creationId="{8496BF4D-1928-4315-AEEF-97693007A65B}"/>
          </ac:spMkLst>
        </pc:spChg>
        <pc:spChg chg="mod">
          <ac:chgData name="Majeda Al Hermi" userId="ebe551ee1b006974" providerId="LiveId" clId="{DC567DBA-914A-478F-AA44-BF71401AF9CE}" dt="2020-07-02T11:43:27.413" v="295" actId="20577"/>
          <ac:spMkLst>
            <pc:docMk/>
            <pc:sldMk cId="4182300211" sldId="316"/>
            <ac:spMk id="58" creationId="{805D433D-A7DD-40B0-ADF6-F74BC0EE3C4D}"/>
          </ac:spMkLst>
        </pc:spChg>
        <pc:spChg chg="mod">
          <ac:chgData name="Majeda Al Hermi" userId="ebe551ee1b006974" providerId="LiveId" clId="{DC567DBA-914A-478F-AA44-BF71401AF9CE}" dt="2020-07-02T11:43:34.649" v="309" actId="20577"/>
          <ac:spMkLst>
            <pc:docMk/>
            <pc:sldMk cId="4182300211" sldId="316"/>
            <ac:spMk id="59" creationId="{B520A2AD-A490-4596-B69F-ACB727508AB9}"/>
          </ac:spMkLst>
        </pc:spChg>
        <pc:spChg chg="del">
          <ac:chgData name="Majeda Al Hermi" userId="ebe551ee1b006974" providerId="LiveId" clId="{DC567DBA-914A-478F-AA44-BF71401AF9CE}" dt="2020-07-02T12:04:12.254" v="597" actId="478"/>
          <ac:spMkLst>
            <pc:docMk/>
            <pc:sldMk cId="4182300211" sldId="316"/>
            <ac:spMk id="60" creationId="{1D1089A6-13FD-4ED4-B2AC-4B70CC97D39B}"/>
          </ac:spMkLst>
        </pc:spChg>
        <pc:spChg chg="del">
          <ac:chgData name="Majeda Al Hermi" userId="ebe551ee1b006974" providerId="LiveId" clId="{DC567DBA-914A-478F-AA44-BF71401AF9CE}" dt="2020-07-02T12:04:21.508" v="602" actId="478"/>
          <ac:spMkLst>
            <pc:docMk/>
            <pc:sldMk cId="4182300211" sldId="316"/>
            <ac:spMk id="61" creationId="{DD3E49E4-197F-42E8-815D-357E916E302B}"/>
          </ac:spMkLst>
        </pc:spChg>
        <pc:spChg chg="del">
          <ac:chgData name="Majeda Al Hermi" userId="ebe551ee1b006974" providerId="LiveId" clId="{DC567DBA-914A-478F-AA44-BF71401AF9CE}" dt="2020-07-02T12:04:29.480" v="606" actId="478"/>
          <ac:spMkLst>
            <pc:docMk/>
            <pc:sldMk cId="4182300211" sldId="316"/>
            <ac:spMk id="62" creationId="{0C707938-CA6F-4F35-9402-4C97FD6FA614}"/>
          </ac:spMkLst>
        </pc:spChg>
        <pc:picChg chg="add mod">
          <ac:chgData name="Majeda Al Hermi" userId="ebe551ee1b006974" providerId="LiveId" clId="{DC567DBA-914A-478F-AA44-BF71401AF9CE}" dt="2020-07-02T12:42:26.856" v="1092" actId="1076"/>
          <ac:picMkLst>
            <pc:docMk/>
            <pc:sldMk cId="4182300211" sldId="316"/>
            <ac:picMk id="3074" creationId="{974DEB49-8459-41DD-867D-732B6B3656F1}"/>
          </ac:picMkLst>
        </pc:picChg>
        <pc:picChg chg="add mod">
          <ac:chgData name="Majeda Al Hermi" userId="ebe551ee1b006974" providerId="LiveId" clId="{DC567DBA-914A-478F-AA44-BF71401AF9CE}" dt="2020-07-02T12:04:19.550" v="600" actId="1076"/>
          <ac:picMkLst>
            <pc:docMk/>
            <pc:sldMk cId="4182300211" sldId="316"/>
            <ac:picMk id="3076" creationId="{7982F654-26FC-48E8-88A7-BFE1FC9DF988}"/>
          </ac:picMkLst>
        </pc:picChg>
        <pc:picChg chg="add mod">
          <ac:chgData name="Majeda Al Hermi" userId="ebe551ee1b006974" providerId="LiveId" clId="{DC567DBA-914A-478F-AA44-BF71401AF9CE}" dt="2020-07-02T12:04:28.355" v="605" actId="1076"/>
          <ac:picMkLst>
            <pc:docMk/>
            <pc:sldMk cId="4182300211" sldId="316"/>
            <ac:picMk id="3078" creationId="{B5C134E4-3CD3-49BB-A9FE-A3C11BF3331B}"/>
          </ac:picMkLst>
        </pc:picChg>
        <pc:picChg chg="add mod">
          <ac:chgData name="Majeda Al Hermi" userId="ebe551ee1b006974" providerId="LiveId" clId="{DC567DBA-914A-478F-AA44-BF71401AF9CE}" dt="2020-07-02T12:04:38.063" v="610" actId="14100"/>
          <ac:picMkLst>
            <pc:docMk/>
            <pc:sldMk cId="4182300211" sldId="316"/>
            <ac:picMk id="3080" creationId="{93ED005E-073E-4CF6-A512-184ADBC3BAE2}"/>
          </ac:picMkLst>
        </pc:picChg>
      </pc:sldChg>
      <pc:sldChg chg="addSp delSp modSp add mod">
        <pc:chgData name="Majeda Al Hermi" userId="ebe551ee1b006974" providerId="LiveId" clId="{DC567DBA-914A-478F-AA44-BF71401AF9CE}" dt="2020-07-02T13:39:08.366" v="2782"/>
        <pc:sldMkLst>
          <pc:docMk/>
          <pc:sldMk cId="3092973696" sldId="317"/>
        </pc:sldMkLst>
        <pc:spChg chg="mod">
          <ac:chgData name="Majeda Al Hermi" userId="ebe551ee1b006974" providerId="LiveId" clId="{DC567DBA-914A-478F-AA44-BF71401AF9CE}" dt="2020-07-02T11:43:46.881" v="332" actId="20577"/>
          <ac:spMkLst>
            <pc:docMk/>
            <pc:sldMk cId="3092973696" sldId="317"/>
            <ac:spMk id="2" creationId="{A74264A5-A6D9-4736-99E8-795845338AF3}"/>
          </ac:spMkLst>
        </pc:spChg>
        <pc:spChg chg="del">
          <ac:chgData name="Majeda Al Hermi" userId="ebe551ee1b006974" providerId="LiveId" clId="{DC567DBA-914A-478F-AA44-BF71401AF9CE}" dt="2020-07-02T12:04:40.485" v="611" actId="478"/>
          <ac:spMkLst>
            <pc:docMk/>
            <pc:sldMk cId="3092973696" sldId="317"/>
            <ac:spMk id="4" creationId="{925793B6-E8BA-43A5-8556-609AD7A8E83F}"/>
          </ac:spMkLst>
        </pc:spChg>
        <pc:spChg chg="add mod">
          <ac:chgData name="Majeda Al Hermi" userId="ebe551ee1b006974" providerId="LiveId" clId="{DC567DBA-914A-478F-AA44-BF71401AF9CE}" dt="2020-07-02T13:39:08.366" v="2782"/>
          <ac:spMkLst>
            <pc:docMk/>
            <pc:sldMk cId="3092973696" sldId="317"/>
            <ac:spMk id="45" creationId="{2E9250F5-CF24-42B7-9AAA-C4A46D2039AD}"/>
          </ac:spMkLst>
        </pc:spChg>
        <pc:spChg chg="add mod">
          <ac:chgData name="Majeda Al Hermi" userId="ebe551ee1b006974" providerId="LiveId" clId="{DC567DBA-914A-478F-AA44-BF71401AF9CE}" dt="2020-07-02T13:39:08.366" v="2782"/>
          <ac:spMkLst>
            <pc:docMk/>
            <pc:sldMk cId="3092973696" sldId="317"/>
            <ac:spMk id="46" creationId="{E8CD114E-784E-4A6B-AF03-F345CE87F580}"/>
          </ac:spMkLst>
        </pc:spChg>
        <pc:spChg chg="add mod">
          <ac:chgData name="Majeda Al Hermi" userId="ebe551ee1b006974" providerId="LiveId" clId="{DC567DBA-914A-478F-AA44-BF71401AF9CE}" dt="2020-07-02T13:39:08.366" v="2782"/>
          <ac:spMkLst>
            <pc:docMk/>
            <pc:sldMk cId="3092973696" sldId="317"/>
            <ac:spMk id="47" creationId="{84631358-60A2-4BD0-B4DD-7D3D4B6A8E4E}"/>
          </ac:spMkLst>
        </pc:spChg>
        <pc:spChg chg="add mod">
          <ac:chgData name="Majeda Al Hermi" userId="ebe551ee1b006974" providerId="LiveId" clId="{DC567DBA-914A-478F-AA44-BF71401AF9CE}" dt="2020-07-02T13:39:08.366" v="2782"/>
          <ac:spMkLst>
            <pc:docMk/>
            <pc:sldMk cId="3092973696" sldId="317"/>
            <ac:spMk id="48" creationId="{F02E10F1-53C6-4A8D-9235-777BB3D0ED4B}"/>
          </ac:spMkLst>
        </pc:spChg>
        <pc:spChg chg="mod">
          <ac:chgData name="Majeda Al Hermi" userId="ebe551ee1b006974" providerId="LiveId" clId="{DC567DBA-914A-478F-AA44-BF71401AF9CE}" dt="2020-07-02T12:21:47.619" v="719"/>
          <ac:spMkLst>
            <pc:docMk/>
            <pc:sldMk cId="3092973696" sldId="317"/>
            <ac:spMk id="50" creationId="{1BC900C1-6A48-4FE1-8BD6-0F86A1CCCDE6}"/>
          </ac:spMkLst>
        </pc:spChg>
        <pc:spChg chg="mod">
          <ac:chgData name="Majeda Al Hermi" userId="ebe551ee1b006974" providerId="LiveId" clId="{DC567DBA-914A-478F-AA44-BF71401AF9CE}" dt="2020-07-02T11:44:01.033" v="354" actId="313"/>
          <ac:spMkLst>
            <pc:docMk/>
            <pc:sldMk cId="3092973696" sldId="317"/>
            <ac:spMk id="57" creationId="{8496BF4D-1928-4315-AEEF-97693007A65B}"/>
          </ac:spMkLst>
        </pc:spChg>
        <pc:spChg chg="mod">
          <ac:chgData name="Majeda Al Hermi" userId="ebe551ee1b006974" providerId="LiveId" clId="{DC567DBA-914A-478F-AA44-BF71401AF9CE}" dt="2020-07-02T12:07:53.851" v="631" actId="14100"/>
          <ac:spMkLst>
            <pc:docMk/>
            <pc:sldMk cId="3092973696" sldId="317"/>
            <ac:spMk id="58" creationId="{805D433D-A7DD-40B0-ADF6-F74BC0EE3C4D}"/>
          </ac:spMkLst>
        </pc:spChg>
        <pc:spChg chg="mod">
          <ac:chgData name="Majeda Al Hermi" userId="ebe551ee1b006974" providerId="LiveId" clId="{DC567DBA-914A-478F-AA44-BF71401AF9CE}" dt="2020-07-02T11:44:22.872" v="398" actId="20577"/>
          <ac:spMkLst>
            <pc:docMk/>
            <pc:sldMk cId="3092973696" sldId="317"/>
            <ac:spMk id="59" creationId="{B520A2AD-A490-4596-B69F-ACB727508AB9}"/>
          </ac:spMkLst>
        </pc:spChg>
        <pc:spChg chg="del">
          <ac:chgData name="Majeda Al Hermi" userId="ebe551ee1b006974" providerId="LiveId" clId="{DC567DBA-914A-478F-AA44-BF71401AF9CE}" dt="2020-07-02T12:04:46.453" v="615" actId="478"/>
          <ac:spMkLst>
            <pc:docMk/>
            <pc:sldMk cId="3092973696" sldId="317"/>
            <ac:spMk id="60" creationId="{1D1089A6-13FD-4ED4-B2AC-4B70CC97D39B}"/>
          </ac:spMkLst>
        </pc:spChg>
        <pc:spChg chg="del">
          <ac:chgData name="Majeda Al Hermi" userId="ebe551ee1b006974" providerId="LiveId" clId="{DC567DBA-914A-478F-AA44-BF71401AF9CE}" dt="2020-07-02T12:04:47.154" v="616" actId="478"/>
          <ac:spMkLst>
            <pc:docMk/>
            <pc:sldMk cId="3092973696" sldId="317"/>
            <ac:spMk id="61" creationId="{DD3E49E4-197F-42E8-815D-357E916E302B}"/>
          </ac:spMkLst>
        </pc:spChg>
        <pc:spChg chg="del">
          <ac:chgData name="Majeda Al Hermi" userId="ebe551ee1b006974" providerId="LiveId" clId="{DC567DBA-914A-478F-AA44-BF71401AF9CE}" dt="2020-07-02T12:04:47.702" v="617" actId="478"/>
          <ac:spMkLst>
            <pc:docMk/>
            <pc:sldMk cId="3092973696" sldId="317"/>
            <ac:spMk id="62" creationId="{0C707938-CA6F-4F35-9402-4C97FD6FA614}"/>
          </ac:spMkLst>
        </pc:spChg>
        <pc:picChg chg="add mod">
          <ac:chgData name="Majeda Al Hermi" userId="ebe551ee1b006974" providerId="LiveId" clId="{DC567DBA-914A-478F-AA44-BF71401AF9CE}" dt="2020-07-02T12:04:45.519" v="614" actId="1076"/>
          <ac:picMkLst>
            <pc:docMk/>
            <pc:sldMk cId="3092973696" sldId="317"/>
            <ac:picMk id="4098" creationId="{DCA93427-A3D1-431B-8564-73ABFEC03E24}"/>
          </ac:picMkLst>
        </pc:picChg>
        <pc:picChg chg="add del mod">
          <ac:chgData name="Majeda Al Hermi" userId="ebe551ee1b006974" providerId="LiveId" clId="{DC567DBA-914A-478F-AA44-BF71401AF9CE}" dt="2020-07-02T12:10:54.451" v="644" actId="478"/>
          <ac:picMkLst>
            <pc:docMk/>
            <pc:sldMk cId="3092973696" sldId="317"/>
            <ac:picMk id="4100" creationId="{78FD0BDC-BA23-4E25-9084-6D0BA708578F}"/>
          </ac:picMkLst>
        </pc:picChg>
        <pc:picChg chg="add del mod">
          <ac:chgData name="Majeda Al Hermi" userId="ebe551ee1b006974" providerId="LiveId" clId="{DC567DBA-914A-478F-AA44-BF71401AF9CE}" dt="2020-07-02T12:08:00.922" v="634" actId="21"/>
          <ac:picMkLst>
            <pc:docMk/>
            <pc:sldMk cId="3092973696" sldId="317"/>
            <ac:picMk id="4102" creationId="{82DB2AA8-7735-4632-812C-AA9B3B4400CF}"/>
          </ac:picMkLst>
        </pc:picChg>
        <pc:picChg chg="add del mod">
          <ac:chgData name="Majeda Al Hermi" userId="ebe551ee1b006974" providerId="LiveId" clId="{DC567DBA-914A-478F-AA44-BF71401AF9CE}" dt="2020-07-02T12:08:28.612" v="636" actId="478"/>
          <ac:picMkLst>
            <pc:docMk/>
            <pc:sldMk cId="3092973696" sldId="317"/>
            <ac:picMk id="4104" creationId="{99EE0879-57D2-4A38-B777-EE72BA2F55B2}"/>
          </ac:picMkLst>
        </pc:picChg>
        <pc:picChg chg="add mod">
          <ac:chgData name="Majeda Al Hermi" userId="ebe551ee1b006974" providerId="LiveId" clId="{DC567DBA-914A-478F-AA44-BF71401AF9CE}" dt="2020-07-02T12:08:56.967" v="643" actId="1076"/>
          <ac:picMkLst>
            <pc:docMk/>
            <pc:sldMk cId="3092973696" sldId="317"/>
            <ac:picMk id="4106" creationId="{E75C4C9C-B8B9-44EB-BCCD-794F39A8275F}"/>
          </ac:picMkLst>
        </pc:picChg>
        <pc:picChg chg="add mod">
          <ac:chgData name="Majeda Al Hermi" userId="ebe551ee1b006974" providerId="LiveId" clId="{DC567DBA-914A-478F-AA44-BF71401AF9CE}" dt="2020-07-02T12:11:48.736" v="655" actId="1076"/>
          <ac:picMkLst>
            <pc:docMk/>
            <pc:sldMk cId="3092973696" sldId="317"/>
            <ac:picMk id="4108" creationId="{85DAF87B-1366-49D2-8CF6-89A9FFC873F0}"/>
          </ac:picMkLst>
        </pc:picChg>
        <pc:picChg chg="add mod">
          <ac:chgData name="Majeda Al Hermi" userId="ebe551ee1b006974" providerId="LiveId" clId="{DC567DBA-914A-478F-AA44-BF71401AF9CE}" dt="2020-07-02T12:11:52.833" v="657" actId="1076"/>
          <ac:picMkLst>
            <pc:docMk/>
            <pc:sldMk cId="3092973696" sldId="317"/>
            <ac:picMk id="4110" creationId="{F0E61B3B-AB36-4C41-A266-73AFF7F73177}"/>
          </ac:picMkLst>
        </pc:picChg>
        <pc:picChg chg="add mod">
          <ac:chgData name="Majeda Al Hermi" userId="ebe551ee1b006974" providerId="LiveId" clId="{DC567DBA-914A-478F-AA44-BF71401AF9CE}" dt="2020-07-02T12:12:34.466" v="661" actId="1076"/>
          <ac:picMkLst>
            <pc:docMk/>
            <pc:sldMk cId="3092973696" sldId="317"/>
            <ac:picMk id="4112" creationId="{69E4EACC-8174-4B9C-88D8-99807B3F3297}"/>
          </ac:picMkLst>
        </pc:picChg>
      </pc:sldChg>
      <pc:sldChg chg="addSp delSp modSp add mod">
        <pc:chgData name="Majeda Al Hermi" userId="ebe551ee1b006974" providerId="LiveId" clId="{DC567DBA-914A-478F-AA44-BF71401AF9CE}" dt="2020-07-02T13:39:10.709" v="2783"/>
        <pc:sldMkLst>
          <pc:docMk/>
          <pc:sldMk cId="2273042906" sldId="318"/>
        </pc:sldMkLst>
        <pc:spChg chg="mod">
          <ac:chgData name="Majeda Al Hermi" userId="ebe551ee1b006974" providerId="LiveId" clId="{DC567DBA-914A-478F-AA44-BF71401AF9CE}" dt="2020-07-02T11:44:31.104" v="413" actId="20577"/>
          <ac:spMkLst>
            <pc:docMk/>
            <pc:sldMk cId="2273042906" sldId="318"/>
            <ac:spMk id="2" creationId="{A74264A5-A6D9-4736-99E8-795845338AF3}"/>
          </ac:spMkLst>
        </pc:spChg>
        <pc:spChg chg="del">
          <ac:chgData name="Majeda Al Hermi" userId="ebe551ee1b006974" providerId="LiveId" clId="{DC567DBA-914A-478F-AA44-BF71401AF9CE}" dt="2020-07-02T12:04:49.244" v="618" actId="478"/>
          <ac:spMkLst>
            <pc:docMk/>
            <pc:sldMk cId="2273042906" sldId="318"/>
            <ac:spMk id="4" creationId="{925793B6-E8BA-43A5-8556-609AD7A8E83F}"/>
          </ac:spMkLst>
        </pc:spChg>
        <pc:spChg chg="add mod">
          <ac:chgData name="Majeda Al Hermi" userId="ebe551ee1b006974" providerId="LiveId" clId="{DC567DBA-914A-478F-AA44-BF71401AF9CE}" dt="2020-07-02T13:39:10.709" v="2783"/>
          <ac:spMkLst>
            <pc:docMk/>
            <pc:sldMk cId="2273042906" sldId="318"/>
            <ac:spMk id="45" creationId="{C3597519-4A2A-427E-B525-AC08BB4A885C}"/>
          </ac:spMkLst>
        </pc:spChg>
        <pc:spChg chg="add mod">
          <ac:chgData name="Majeda Al Hermi" userId="ebe551ee1b006974" providerId="LiveId" clId="{DC567DBA-914A-478F-AA44-BF71401AF9CE}" dt="2020-07-02T13:39:10.709" v="2783"/>
          <ac:spMkLst>
            <pc:docMk/>
            <pc:sldMk cId="2273042906" sldId="318"/>
            <ac:spMk id="46" creationId="{28594AF6-BD5C-4F6D-ADA9-4BACFC7FD5E4}"/>
          </ac:spMkLst>
        </pc:spChg>
        <pc:spChg chg="add mod">
          <ac:chgData name="Majeda Al Hermi" userId="ebe551ee1b006974" providerId="LiveId" clId="{DC567DBA-914A-478F-AA44-BF71401AF9CE}" dt="2020-07-02T13:39:10.709" v="2783"/>
          <ac:spMkLst>
            <pc:docMk/>
            <pc:sldMk cId="2273042906" sldId="318"/>
            <ac:spMk id="47" creationId="{3DF8DD52-E646-4E87-9FDE-B9E1DD493A47}"/>
          </ac:spMkLst>
        </pc:spChg>
        <pc:spChg chg="add mod">
          <ac:chgData name="Majeda Al Hermi" userId="ebe551ee1b006974" providerId="LiveId" clId="{DC567DBA-914A-478F-AA44-BF71401AF9CE}" dt="2020-07-02T13:39:10.709" v="2783"/>
          <ac:spMkLst>
            <pc:docMk/>
            <pc:sldMk cId="2273042906" sldId="318"/>
            <ac:spMk id="48" creationId="{9958183A-76EB-4A01-8B45-7868ECFFB713}"/>
          </ac:spMkLst>
        </pc:spChg>
        <pc:spChg chg="mod">
          <ac:chgData name="Majeda Al Hermi" userId="ebe551ee1b006974" providerId="LiveId" clId="{DC567DBA-914A-478F-AA44-BF71401AF9CE}" dt="2020-07-02T12:21:57.360" v="720"/>
          <ac:spMkLst>
            <pc:docMk/>
            <pc:sldMk cId="2273042906" sldId="318"/>
            <ac:spMk id="50" creationId="{1BC900C1-6A48-4FE1-8BD6-0F86A1CCCDE6}"/>
          </ac:spMkLst>
        </pc:spChg>
        <pc:spChg chg="mod">
          <ac:chgData name="Majeda Al Hermi" userId="ebe551ee1b006974" providerId="LiveId" clId="{DC567DBA-914A-478F-AA44-BF71401AF9CE}" dt="2020-07-02T11:44:42.321" v="427" actId="20577"/>
          <ac:spMkLst>
            <pc:docMk/>
            <pc:sldMk cId="2273042906" sldId="318"/>
            <ac:spMk id="57" creationId="{8496BF4D-1928-4315-AEEF-97693007A65B}"/>
          </ac:spMkLst>
        </pc:spChg>
        <pc:spChg chg="mod">
          <ac:chgData name="Majeda Al Hermi" userId="ebe551ee1b006974" providerId="LiveId" clId="{DC567DBA-914A-478F-AA44-BF71401AF9CE}" dt="2020-07-02T11:44:52.396" v="444" actId="20577"/>
          <ac:spMkLst>
            <pc:docMk/>
            <pc:sldMk cId="2273042906" sldId="318"/>
            <ac:spMk id="58" creationId="{805D433D-A7DD-40B0-ADF6-F74BC0EE3C4D}"/>
          </ac:spMkLst>
        </pc:spChg>
        <pc:spChg chg="mod">
          <ac:chgData name="Majeda Al Hermi" userId="ebe551ee1b006974" providerId="LiveId" clId="{DC567DBA-914A-478F-AA44-BF71401AF9CE}" dt="2020-07-02T11:45:04.321" v="470" actId="20577"/>
          <ac:spMkLst>
            <pc:docMk/>
            <pc:sldMk cId="2273042906" sldId="318"/>
            <ac:spMk id="59" creationId="{B520A2AD-A490-4596-B69F-ACB727508AB9}"/>
          </ac:spMkLst>
        </pc:spChg>
        <pc:spChg chg="del">
          <ac:chgData name="Majeda Al Hermi" userId="ebe551ee1b006974" providerId="LiveId" clId="{DC567DBA-914A-478F-AA44-BF71401AF9CE}" dt="2020-07-02T12:04:49.877" v="619" actId="478"/>
          <ac:spMkLst>
            <pc:docMk/>
            <pc:sldMk cId="2273042906" sldId="318"/>
            <ac:spMk id="60" creationId="{1D1089A6-13FD-4ED4-B2AC-4B70CC97D39B}"/>
          </ac:spMkLst>
        </pc:spChg>
        <pc:spChg chg="del">
          <ac:chgData name="Majeda Al Hermi" userId="ebe551ee1b006974" providerId="LiveId" clId="{DC567DBA-914A-478F-AA44-BF71401AF9CE}" dt="2020-07-02T12:04:50.393" v="620" actId="478"/>
          <ac:spMkLst>
            <pc:docMk/>
            <pc:sldMk cId="2273042906" sldId="318"/>
            <ac:spMk id="61" creationId="{DD3E49E4-197F-42E8-815D-357E916E302B}"/>
          </ac:spMkLst>
        </pc:spChg>
        <pc:spChg chg="del">
          <ac:chgData name="Majeda Al Hermi" userId="ebe551ee1b006974" providerId="LiveId" clId="{DC567DBA-914A-478F-AA44-BF71401AF9CE}" dt="2020-07-02T12:04:51.164" v="621" actId="478"/>
          <ac:spMkLst>
            <pc:docMk/>
            <pc:sldMk cId="2273042906" sldId="318"/>
            <ac:spMk id="62" creationId="{0C707938-CA6F-4F35-9402-4C97FD6FA614}"/>
          </ac:spMkLst>
        </pc:spChg>
        <pc:picChg chg="add del mod">
          <ac:chgData name="Majeda Al Hermi" userId="ebe551ee1b006974" providerId="LiveId" clId="{DC567DBA-914A-478F-AA44-BF71401AF9CE}" dt="2020-07-02T12:14:03.088" v="667" actId="478"/>
          <ac:picMkLst>
            <pc:docMk/>
            <pc:sldMk cId="2273042906" sldId="318"/>
            <ac:picMk id="5122" creationId="{84B9C05F-B725-47DE-A782-EA6F50CA5E87}"/>
          </ac:picMkLst>
        </pc:picChg>
        <pc:picChg chg="add mod">
          <ac:chgData name="Majeda Al Hermi" userId="ebe551ee1b006974" providerId="LiveId" clId="{DC567DBA-914A-478F-AA44-BF71401AF9CE}" dt="2020-07-02T12:14:13.391" v="672" actId="1076"/>
          <ac:picMkLst>
            <pc:docMk/>
            <pc:sldMk cId="2273042906" sldId="318"/>
            <ac:picMk id="5124" creationId="{52E50D11-F624-46B8-BD15-5EA6EEE45334}"/>
          </ac:picMkLst>
        </pc:picChg>
        <pc:picChg chg="add mod">
          <ac:chgData name="Majeda Al Hermi" userId="ebe551ee1b006974" providerId="LiveId" clId="{DC567DBA-914A-478F-AA44-BF71401AF9CE}" dt="2020-07-02T12:15:26.460" v="682" actId="1037"/>
          <ac:picMkLst>
            <pc:docMk/>
            <pc:sldMk cId="2273042906" sldId="318"/>
            <ac:picMk id="5126" creationId="{3D0FB0DF-D64D-4585-88B0-F83CDED4C338}"/>
          </ac:picMkLst>
        </pc:picChg>
        <pc:picChg chg="add mod">
          <ac:chgData name="Majeda Al Hermi" userId="ebe551ee1b006974" providerId="LiveId" clId="{DC567DBA-914A-478F-AA44-BF71401AF9CE}" dt="2020-07-02T12:16:57.880" v="686" actId="1076"/>
          <ac:picMkLst>
            <pc:docMk/>
            <pc:sldMk cId="2273042906" sldId="318"/>
            <ac:picMk id="5128" creationId="{60598B9D-12E9-4F46-899D-EF066D277FC9}"/>
          </ac:picMkLst>
        </pc:picChg>
        <pc:picChg chg="add mod">
          <ac:chgData name="Majeda Al Hermi" userId="ebe551ee1b006974" providerId="LiveId" clId="{DC567DBA-914A-478F-AA44-BF71401AF9CE}" dt="2020-07-02T12:17:45.637" v="691" actId="1076"/>
          <ac:picMkLst>
            <pc:docMk/>
            <pc:sldMk cId="2273042906" sldId="318"/>
            <ac:picMk id="5130" creationId="{3D1C1262-D03D-4409-B3A1-C9BCF864A041}"/>
          </ac:picMkLst>
        </pc:picChg>
      </pc:sldChg>
      <pc:sldChg chg="addSp delSp modSp add mod">
        <pc:chgData name="Majeda Al Hermi" userId="ebe551ee1b006974" providerId="LiveId" clId="{DC567DBA-914A-478F-AA44-BF71401AF9CE}" dt="2020-07-02T13:39:12.506" v="2784"/>
        <pc:sldMkLst>
          <pc:docMk/>
          <pc:sldMk cId="944194594" sldId="319"/>
        </pc:sldMkLst>
        <pc:spChg chg="mod">
          <ac:chgData name="Majeda Al Hermi" userId="ebe551ee1b006974" providerId="LiveId" clId="{DC567DBA-914A-478F-AA44-BF71401AF9CE}" dt="2020-07-02T12:20:14.726" v="706" actId="207"/>
          <ac:spMkLst>
            <pc:docMk/>
            <pc:sldMk cId="944194594" sldId="319"/>
            <ac:spMk id="2" creationId="{A74264A5-A6D9-4736-99E8-795845338AF3}"/>
          </ac:spMkLst>
        </pc:spChg>
        <pc:spChg chg="del">
          <ac:chgData name="Majeda Al Hermi" userId="ebe551ee1b006974" providerId="LiveId" clId="{DC567DBA-914A-478F-AA44-BF71401AF9CE}" dt="2020-07-02T12:17:52.300" v="692" actId="478"/>
          <ac:spMkLst>
            <pc:docMk/>
            <pc:sldMk cId="944194594" sldId="319"/>
            <ac:spMk id="4" creationId="{925793B6-E8BA-43A5-8556-609AD7A8E83F}"/>
          </ac:spMkLst>
        </pc:spChg>
        <pc:spChg chg="add mod">
          <ac:chgData name="Majeda Al Hermi" userId="ebe551ee1b006974" providerId="LiveId" clId="{DC567DBA-914A-478F-AA44-BF71401AF9CE}" dt="2020-07-02T13:39:12.506" v="2784"/>
          <ac:spMkLst>
            <pc:docMk/>
            <pc:sldMk cId="944194594" sldId="319"/>
            <ac:spMk id="45" creationId="{C334CEA1-BB17-40B5-B8AF-4954ADEFD10E}"/>
          </ac:spMkLst>
        </pc:spChg>
        <pc:spChg chg="add mod">
          <ac:chgData name="Majeda Al Hermi" userId="ebe551ee1b006974" providerId="LiveId" clId="{DC567DBA-914A-478F-AA44-BF71401AF9CE}" dt="2020-07-02T13:39:12.506" v="2784"/>
          <ac:spMkLst>
            <pc:docMk/>
            <pc:sldMk cId="944194594" sldId="319"/>
            <ac:spMk id="46" creationId="{C50DCB60-625E-4EC6-83F5-1079EE7FB8B8}"/>
          </ac:spMkLst>
        </pc:spChg>
        <pc:spChg chg="add mod">
          <ac:chgData name="Majeda Al Hermi" userId="ebe551ee1b006974" providerId="LiveId" clId="{DC567DBA-914A-478F-AA44-BF71401AF9CE}" dt="2020-07-02T13:39:12.506" v="2784"/>
          <ac:spMkLst>
            <pc:docMk/>
            <pc:sldMk cId="944194594" sldId="319"/>
            <ac:spMk id="47" creationId="{17465219-DB63-4BFE-B256-C15D31BF31A7}"/>
          </ac:spMkLst>
        </pc:spChg>
        <pc:spChg chg="add mod">
          <ac:chgData name="Majeda Al Hermi" userId="ebe551ee1b006974" providerId="LiveId" clId="{DC567DBA-914A-478F-AA44-BF71401AF9CE}" dt="2020-07-02T13:39:12.506" v="2784"/>
          <ac:spMkLst>
            <pc:docMk/>
            <pc:sldMk cId="944194594" sldId="319"/>
            <ac:spMk id="48" creationId="{70A99E92-7E72-4903-A26E-EB9783F90F9E}"/>
          </ac:spMkLst>
        </pc:spChg>
        <pc:spChg chg="mod">
          <ac:chgData name="Majeda Al Hermi" userId="ebe551ee1b006974" providerId="LiveId" clId="{DC567DBA-914A-478F-AA44-BF71401AF9CE}" dt="2020-07-02T12:22:04.630" v="721"/>
          <ac:spMkLst>
            <pc:docMk/>
            <pc:sldMk cId="944194594" sldId="319"/>
            <ac:spMk id="50" creationId="{1BC900C1-6A48-4FE1-8BD6-0F86A1CCCDE6}"/>
          </ac:spMkLst>
        </pc:spChg>
        <pc:spChg chg="mod">
          <ac:chgData name="Majeda Al Hermi" userId="ebe551ee1b006974" providerId="LiveId" clId="{DC567DBA-914A-478F-AA44-BF71401AF9CE}" dt="2020-07-02T12:20:18.141" v="707" actId="207"/>
          <ac:spMkLst>
            <pc:docMk/>
            <pc:sldMk cId="944194594" sldId="319"/>
            <ac:spMk id="57" creationId="{8496BF4D-1928-4315-AEEF-97693007A65B}"/>
          </ac:spMkLst>
        </pc:spChg>
        <pc:spChg chg="del mod">
          <ac:chgData name="Majeda Al Hermi" userId="ebe551ee1b006974" providerId="LiveId" clId="{DC567DBA-914A-478F-AA44-BF71401AF9CE}" dt="2020-07-02T12:19:54.344" v="704" actId="21"/>
          <ac:spMkLst>
            <pc:docMk/>
            <pc:sldMk cId="944194594" sldId="319"/>
            <ac:spMk id="58" creationId="{805D433D-A7DD-40B0-ADF6-F74BC0EE3C4D}"/>
          </ac:spMkLst>
        </pc:spChg>
        <pc:spChg chg="del">
          <ac:chgData name="Majeda Al Hermi" userId="ebe551ee1b006974" providerId="LiveId" clId="{DC567DBA-914A-478F-AA44-BF71401AF9CE}" dt="2020-07-02T12:19:54.344" v="704" actId="21"/>
          <ac:spMkLst>
            <pc:docMk/>
            <pc:sldMk cId="944194594" sldId="319"/>
            <ac:spMk id="59" creationId="{B520A2AD-A490-4596-B69F-ACB727508AB9}"/>
          </ac:spMkLst>
        </pc:spChg>
        <pc:spChg chg="del">
          <ac:chgData name="Majeda Al Hermi" userId="ebe551ee1b006974" providerId="LiveId" clId="{DC567DBA-914A-478F-AA44-BF71401AF9CE}" dt="2020-07-02T12:17:52.300" v="692" actId="478"/>
          <ac:spMkLst>
            <pc:docMk/>
            <pc:sldMk cId="944194594" sldId="319"/>
            <ac:spMk id="60" creationId="{1D1089A6-13FD-4ED4-B2AC-4B70CC97D39B}"/>
          </ac:spMkLst>
        </pc:spChg>
        <pc:spChg chg="del">
          <ac:chgData name="Majeda Al Hermi" userId="ebe551ee1b006974" providerId="LiveId" clId="{DC567DBA-914A-478F-AA44-BF71401AF9CE}" dt="2020-07-02T12:17:52.300" v="692" actId="478"/>
          <ac:spMkLst>
            <pc:docMk/>
            <pc:sldMk cId="944194594" sldId="319"/>
            <ac:spMk id="61" creationId="{DD3E49E4-197F-42E8-815D-357E916E302B}"/>
          </ac:spMkLst>
        </pc:spChg>
        <pc:spChg chg="del">
          <ac:chgData name="Majeda Al Hermi" userId="ebe551ee1b006974" providerId="LiveId" clId="{DC567DBA-914A-478F-AA44-BF71401AF9CE}" dt="2020-07-02T12:17:52.300" v="692" actId="478"/>
          <ac:spMkLst>
            <pc:docMk/>
            <pc:sldMk cId="944194594" sldId="319"/>
            <ac:spMk id="62" creationId="{0C707938-CA6F-4F35-9402-4C97FD6FA614}"/>
          </ac:spMkLst>
        </pc:spChg>
        <pc:picChg chg="add mod">
          <ac:chgData name="Majeda Al Hermi" userId="ebe551ee1b006974" providerId="LiveId" clId="{DC567DBA-914A-478F-AA44-BF71401AF9CE}" dt="2020-07-02T12:20:01.061" v="705" actId="1076"/>
          <ac:picMkLst>
            <pc:docMk/>
            <pc:sldMk cId="944194594" sldId="319"/>
            <ac:picMk id="6146" creationId="{B9D36D1C-D5A9-4FB5-AF45-A21F2F3FA5AA}"/>
          </ac:picMkLst>
        </pc:picChg>
        <pc:picChg chg="add mod">
          <ac:chgData name="Majeda Al Hermi" userId="ebe551ee1b006974" providerId="LiveId" clId="{DC567DBA-914A-478F-AA44-BF71401AF9CE}" dt="2020-07-02T12:20:01.061" v="705" actId="1076"/>
          <ac:picMkLst>
            <pc:docMk/>
            <pc:sldMk cId="944194594" sldId="319"/>
            <ac:picMk id="6148" creationId="{4F99F917-6F11-4287-AD11-5B97CB27ECEB}"/>
          </ac:picMkLst>
        </pc:picChg>
      </pc:sldChg>
      <pc:sldChg chg="add del">
        <pc:chgData name="Majeda Al Hermi" userId="ebe551ee1b006974" providerId="LiveId" clId="{DC567DBA-914A-478F-AA44-BF71401AF9CE}" dt="2020-07-02T12:20:26.762" v="708" actId="2696"/>
        <pc:sldMkLst>
          <pc:docMk/>
          <pc:sldMk cId="2465835358" sldId="320"/>
        </pc:sldMkLst>
      </pc:sldChg>
      <pc:sldChg chg="addSp modSp add mod ord">
        <pc:chgData name="Majeda Al Hermi" userId="ebe551ee1b006974" providerId="LiveId" clId="{DC567DBA-914A-478F-AA44-BF71401AF9CE}" dt="2020-07-02T13:39:14.584" v="2785"/>
        <pc:sldMkLst>
          <pc:docMk/>
          <pc:sldMk cId="3388081741" sldId="320"/>
        </pc:sldMkLst>
        <pc:spChg chg="mod">
          <ac:chgData name="Majeda Al Hermi" userId="ebe551ee1b006974" providerId="LiveId" clId="{DC567DBA-914A-478F-AA44-BF71401AF9CE}" dt="2020-07-02T12:20:59.217" v="714" actId="20577"/>
          <ac:spMkLst>
            <pc:docMk/>
            <pc:sldMk cId="3388081741" sldId="320"/>
            <ac:spMk id="39" creationId="{12D52847-7E1E-4BED-8555-89D4AF8823AE}"/>
          </ac:spMkLst>
        </pc:spChg>
        <pc:spChg chg="add mod">
          <ac:chgData name="Majeda Al Hermi" userId="ebe551ee1b006974" providerId="LiveId" clId="{DC567DBA-914A-478F-AA44-BF71401AF9CE}" dt="2020-07-02T13:39:14.584" v="2785"/>
          <ac:spMkLst>
            <pc:docMk/>
            <pc:sldMk cId="3388081741" sldId="320"/>
            <ac:spMk id="62" creationId="{73C608A0-A5EF-4276-BC80-1C8153568401}"/>
          </ac:spMkLst>
        </pc:spChg>
        <pc:spChg chg="add mod">
          <ac:chgData name="Majeda Al Hermi" userId="ebe551ee1b006974" providerId="LiveId" clId="{DC567DBA-914A-478F-AA44-BF71401AF9CE}" dt="2020-07-02T13:39:14.584" v="2785"/>
          <ac:spMkLst>
            <pc:docMk/>
            <pc:sldMk cId="3388081741" sldId="320"/>
            <ac:spMk id="64" creationId="{BE1538AD-D528-45B2-8FD6-9DE74264AA3F}"/>
          </ac:spMkLst>
        </pc:spChg>
        <pc:spChg chg="add mod">
          <ac:chgData name="Majeda Al Hermi" userId="ebe551ee1b006974" providerId="LiveId" clId="{DC567DBA-914A-478F-AA44-BF71401AF9CE}" dt="2020-07-02T13:39:14.584" v="2785"/>
          <ac:spMkLst>
            <pc:docMk/>
            <pc:sldMk cId="3388081741" sldId="320"/>
            <ac:spMk id="73" creationId="{1AF016FA-00DB-4CED-9666-E405D7A33278}"/>
          </ac:spMkLst>
        </pc:spChg>
        <pc:spChg chg="add mod">
          <ac:chgData name="Majeda Al Hermi" userId="ebe551ee1b006974" providerId="LiveId" clId="{DC567DBA-914A-478F-AA44-BF71401AF9CE}" dt="2020-07-02T13:39:14.584" v="2785"/>
          <ac:spMkLst>
            <pc:docMk/>
            <pc:sldMk cId="3388081741" sldId="320"/>
            <ac:spMk id="74" creationId="{D50B4C09-E48C-4A68-AA3B-4E1527384300}"/>
          </ac:spMkLst>
        </pc:spChg>
      </pc:sldChg>
      <pc:sldChg chg="addSp delSp modSp add mod">
        <pc:chgData name="Majeda Al Hermi" userId="ebe551ee1b006974" providerId="LiveId" clId="{DC567DBA-914A-478F-AA44-BF71401AF9CE}" dt="2020-07-02T13:42:32.135" v="2804"/>
        <pc:sldMkLst>
          <pc:docMk/>
          <pc:sldMk cId="336261474" sldId="321"/>
        </pc:sldMkLst>
        <pc:spChg chg="mod">
          <ac:chgData name="Majeda Al Hermi" userId="ebe551ee1b006974" providerId="LiveId" clId="{DC567DBA-914A-478F-AA44-BF71401AF9CE}" dt="2020-07-02T13:42:09.866" v="2801"/>
          <ac:spMkLst>
            <pc:docMk/>
            <pc:sldMk cId="336261474" sldId="321"/>
            <ac:spMk id="2" creationId="{D7D79B01-7D8F-4C68-811F-C6E3F7C6A429}"/>
          </ac:spMkLst>
        </pc:spChg>
        <pc:spChg chg="mod">
          <ac:chgData name="Majeda Al Hermi" userId="ebe551ee1b006974" providerId="LiveId" clId="{DC567DBA-914A-478F-AA44-BF71401AF9CE}" dt="2020-07-02T12:37:39.465" v="958" actId="20577"/>
          <ac:spMkLst>
            <pc:docMk/>
            <pc:sldMk cId="336261474" sldId="321"/>
            <ac:spMk id="16" creationId="{00000000-0000-0000-0000-000000000000}"/>
          </ac:spMkLst>
        </pc:spChg>
        <pc:spChg chg="add mod">
          <ac:chgData name="Majeda Al Hermi" userId="ebe551ee1b006974" providerId="LiveId" clId="{DC567DBA-914A-478F-AA44-BF71401AF9CE}" dt="2020-07-02T13:39:31.470" v="2789"/>
          <ac:spMkLst>
            <pc:docMk/>
            <pc:sldMk cId="336261474" sldId="321"/>
            <ac:spMk id="20" creationId="{4BF67E33-9021-4942-8AD3-A3080BD1636B}"/>
          </ac:spMkLst>
        </pc:spChg>
        <pc:spChg chg="add mod">
          <ac:chgData name="Majeda Al Hermi" userId="ebe551ee1b006974" providerId="LiveId" clId="{DC567DBA-914A-478F-AA44-BF71401AF9CE}" dt="2020-07-02T13:39:31.470" v="2789"/>
          <ac:spMkLst>
            <pc:docMk/>
            <pc:sldMk cId="336261474" sldId="321"/>
            <ac:spMk id="21" creationId="{EA9E9F6B-E03B-43A5-B97A-F70B77B576AE}"/>
          </ac:spMkLst>
        </pc:spChg>
        <pc:spChg chg="add mod">
          <ac:chgData name="Majeda Al Hermi" userId="ebe551ee1b006974" providerId="LiveId" clId="{DC567DBA-914A-478F-AA44-BF71401AF9CE}" dt="2020-07-02T13:39:31.470" v="2789"/>
          <ac:spMkLst>
            <pc:docMk/>
            <pc:sldMk cId="336261474" sldId="321"/>
            <ac:spMk id="22" creationId="{00561EF5-5D6F-49ED-88D7-8AF665E72885}"/>
          </ac:spMkLst>
        </pc:spChg>
        <pc:spChg chg="add mod">
          <ac:chgData name="Majeda Al Hermi" userId="ebe551ee1b006974" providerId="LiveId" clId="{DC567DBA-914A-478F-AA44-BF71401AF9CE}" dt="2020-07-02T13:39:31.470" v="2789"/>
          <ac:spMkLst>
            <pc:docMk/>
            <pc:sldMk cId="336261474" sldId="321"/>
            <ac:spMk id="23" creationId="{E8BB8A38-58DD-4157-A483-914E3D84DBE1}"/>
          </ac:spMkLst>
        </pc:spChg>
        <pc:spChg chg="mod">
          <ac:chgData name="Majeda Al Hermi" userId="ebe551ee1b006974" providerId="LiveId" clId="{DC567DBA-914A-478F-AA44-BF71401AF9CE}" dt="2020-07-02T13:42:26.855" v="2803"/>
          <ac:spMkLst>
            <pc:docMk/>
            <pc:sldMk cId="336261474" sldId="321"/>
            <ac:spMk id="25" creationId="{AEEE92FA-877E-41AD-A77C-FE7AFBC956C1}"/>
          </ac:spMkLst>
        </pc:spChg>
        <pc:spChg chg="mod">
          <ac:chgData name="Majeda Al Hermi" userId="ebe551ee1b006974" providerId="LiveId" clId="{DC567DBA-914A-478F-AA44-BF71401AF9CE}" dt="2020-07-02T13:42:16.389" v="2802"/>
          <ac:spMkLst>
            <pc:docMk/>
            <pc:sldMk cId="336261474" sldId="321"/>
            <ac:spMk id="26" creationId="{A5B3CBBD-FB26-4EAF-B884-5EEE92272113}"/>
          </ac:spMkLst>
        </pc:spChg>
        <pc:spChg chg="mod">
          <ac:chgData name="Majeda Al Hermi" userId="ebe551ee1b006974" providerId="LiveId" clId="{DC567DBA-914A-478F-AA44-BF71401AF9CE}" dt="2020-07-02T13:42:32.135" v="2804"/>
          <ac:spMkLst>
            <pc:docMk/>
            <pc:sldMk cId="336261474" sldId="321"/>
            <ac:spMk id="27" creationId="{8A4C54E8-FD58-46BD-A298-E075C802FC51}"/>
          </ac:spMkLst>
        </pc:spChg>
        <pc:picChg chg="del">
          <ac:chgData name="Majeda Al Hermi" userId="ebe551ee1b006974" providerId="LiveId" clId="{DC567DBA-914A-478F-AA44-BF71401AF9CE}" dt="2020-07-02T12:27:05.965" v="861" actId="478"/>
          <ac:picMkLst>
            <pc:docMk/>
            <pc:sldMk cId="336261474" sldId="321"/>
            <ac:picMk id="28" creationId="{794CE489-5B4E-4CDB-8E49-BB1EBAA50B59}"/>
          </ac:picMkLst>
        </pc:picChg>
        <pc:picChg chg="del">
          <ac:chgData name="Majeda Al Hermi" userId="ebe551ee1b006974" providerId="LiveId" clId="{DC567DBA-914A-478F-AA44-BF71401AF9CE}" dt="2020-07-02T12:27:05.965" v="861" actId="478"/>
          <ac:picMkLst>
            <pc:docMk/>
            <pc:sldMk cId="336261474" sldId="321"/>
            <ac:picMk id="30" creationId="{D89228C8-C7D9-4C32-A712-2D779AB81FEB}"/>
          </ac:picMkLst>
        </pc:picChg>
        <pc:picChg chg="del">
          <ac:chgData name="Majeda Al Hermi" userId="ebe551ee1b006974" providerId="LiveId" clId="{DC567DBA-914A-478F-AA44-BF71401AF9CE}" dt="2020-07-02T12:27:05.965" v="861" actId="478"/>
          <ac:picMkLst>
            <pc:docMk/>
            <pc:sldMk cId="336261474" sldId="321"/>
            <ac:picMk id="31" creationId="{E5E06E2A-82B1-4FB6-B205-77D4A3284F82}"/>
          </ac:picMkLst>
        </pc:picChg>
        <pc:picChg chg="del">
          <ac:chgData name="Majeda Al Hermi" userId="ebe551ee1b006974" providerId="LiveId" clId="{DC567DBA-914A-478F-AA44-BF71401AF9CE}" dt="2020-07-02T12:27:05.965" v="861" actId="478"/>
          <ac:picMkLst>
            <pc:docMk/>
            <pc:sldMk cId="336261474" sldId="321"/>
            <ac:picMk id="7170" creationId="{7E577951-A88A-459D-A334-8513BE040427}"/>
          </ac:picMkLst>
        </pc:picChg>
        <pc:picChg chg="mod">
          <ac:chgData name="Majeda Al Hermi" userId="ebe551ee1b006974" providerId="LiveId" clId="{DC567DBA-914A-478F-AA44-BF71401AF9CE}" dt="2020-07-02T12:29:25.556" v="911" actId="1076"/>
          <ac:picMkLst>
            <pc:docMk/>
            <pc:sldMk cId="336261474" sldId="321"/>
            <ac:picMk id="8194" creationId="{E6F12675-4FDD-4464-AB10-2557CDE280E8}"/>
          </ac:picMkLst>
        </pc:picChg>
        <pc:picChg chg="mod">
          <ac:chgData name="Majeda Al Hermi" userId="ebe551ee1b006974" providerId="LiveId" clId="{DC567DBA-914A-478F-AA44-BF71401AF9CE}" dt="2020-07-02T12:29:17.151" v="908" actId="1076"/>
          <ac:picMkLst>
            <pc:docMk/>
            <pc:sldMk cId="336261474" sldId="321"/>
            <ac:picMk id="8195" creationId="{0DB3E43F-A932-4F7F-AB5D-DDC50C05F474}"/>
          </ac:picMkLst>
        </pc:picChg>
        <pc:picChg chg="mod">
          <ac:chgData name="Majeda Al Hermi" userId="ebe551ee1b006974" providerId="LiveId" clId="{DC567DBA-914A-478F-AA44-BF71401AF9CE}" dt="2020-07-02T12:29:27.993" v="912" actId="1076"/>
          <ac:picMkLst>
            <pc:docMk/>
            <pc:sldMk cId="336261474" sldId="321"/>
            <ac:picMk id="8196" creationId="{8ADF4BEB-7E48-4E55-B908-A3E3E157F3B7}"/>
          </ac:picMkLst>
        </pc:picChg>
        <pc:picChg chg="mod">
          <ac:chgData name="Majeda Al Hermi" userId="ebe551ee1b006974" providerId="LiveId" clId="{DC567DBA-914A-478F-AA44-BF71401AF9CE}" dt="2020-07-02T12:29:15.816" v="907" actId="1076"/>
          <ac:picMkLst>
            <pc:docMk/>
            <pc:sldMk cId="336261474" sldId="321"/>
            <ac:picMk id="8197" creationId="{8A1B3F72-124B-4A6C-8F69-97C57DABADF8}"/>
          </ac:picMkLst>
        </pc:picChg>
      </pc:sldChg>
      <pc:sldChg chg="addSp delSp modSp add mod">
        <pc:chgData name="Majeda Al Hermi" userId="ebe551ee1b006974" providerId="LiveId" clId="{DC567DBA-914A-478F-AA44-BF71401AF9CE}" dt="2020-07-02T13:43:03.499" v="2808"/>
        <pc:sldMkLst>
          <pc:docMk/>
          <pc:sldMk cId="1419596291" sldId="322"/>
        </pc:sldMkLst>
        <pc:spChg chg="mod">
          <ac:chgData name="Majeda Al Hermi" userId="ebe551ee1b006974" providerId="LiveId" clId="{DC567DBA-914A-478F-AA44-BF71401AF9CE}" dt="2020-07-02T13:42:45.335" v="2805"/>
          <ac:spMkLst>
            <pc:docMk/>
            <pc:sldMk cId="1419596291" sldId="322"/>
            <ac:spMk id="2" creationId="{D7D79B01-7D8F-4C68-811F-C6E3F7C6A429}"/>
          </ac:spMkLst>
        </pc:spChg>
        <pc:spChg chg="add mod ord">
          <ac:chgData name="Majeda Al Hermi" userId="ebe551ee1b006974" providerId="LiveId" clId="{DC567DBA-914A-478F-AA44-BF71401AF9CE}" dt="2020-07-02T12:41:46.397" v="1082" actId="164"/>
          <ac:spMkLst>
            <pc:docMk/>
            <pc:sldMk cId="1419596291" sldId="322"/>
            <ac:spMk id="4" creationId="{A73CA2AC-EE1B-4820-AD73-6FE51C57C7E1}"/>
          </ac:spMkLst>
        </pc:spChg>
        <pc:spChg chg="mod">
          <ac:chgData name="Majeda Al Hermi" userId="ebe551ee1b006974" providerId="LiveId" clId="{DC567DBA-914A-478F-AA44-BF71401AF9CE}" dt="2020-07-02T12:37:43.183" v="959" actId="20577"/>
          <ac:spMkLst>
            <pc:docMk/>
            <pc:sldMk cId="1419596291" sldId="322"/>
            <ac:spMk id="16" creationId="{00000000-0000-0000-0000-000000000000}"/>
          </ac:spMkLst>
        </pc:spChg>
        <pc:spChg chg="add mod">
          <ac:chgData name="Majeda Al Hermi" userId="ebe551ee1b006974" providerId="LiveId" clId="{DC567DBA-914A-478F-AA44-BF71401AF9CE}" dt="2020-07-02T13:39:33.845" v="2790"/>
          <ac:spMkLst>
            <pc:docMk/>
            <pc:sldMk cId="1419596291" sldId="322"/>
            <ac:spMk id="22" creationId="{870821B7-BC71-4B21-B0A5-954268AABC51}"/>
          </ac:spMkLst>
        </pc:spChg>
        <pc:spChg chg="add mod">
          <ac:chgData name="Majeda Al Hermi" userId="ebe551ee1b006974" providerId="LiveId" clId="{DC567DBA-914A-478F-AA44-BF71401AF9CE}" dt="2020-07-02T13:39:33.845" v="2790"/>
          <ac:spMkLst>
            <pc:docMk/>
            <pc:sldMk cId="1419596291" sldId="322"/>
            <ac:spMk id="23" creationId="{FC333559-7702-4A47-BB17-5C3B1EDB296E}"/>
          </ac:spMkLst>
        </pc:spChg>
        <pc:spChg chg="add mod">
          <ac:chgData name="Majeda Al Hermi" userId="ebe551ee1b006974" providerId="LiveId" clId="{DC567DBA-914A-478F-AA44-BF71401AF9CE}" dt="2020-07-02T13:39:33.845" v="2790"/>
          <ac:spMkLst>
            <pc:docMk/>
            <pc:sldMk cId="1419596291" sldId="322"/>
            <ac:spMk id="24" creationId="{73D25461-7081-47E4-876F-3D3DD50B668C}"/>
          </ac:spMkLst>
        </pc:spChg>
        <pc:spChg chg="mod">
          <ac:chgData name="Majeda Al Hermi" userId="ebe551ee1b006974" providerId="LiveId" clId="{DC567DBA-914A-478F-AA44-BF71401AF9CE}" dt="2020-07-02T13:42:52.583" v="2806"/>
          <ac:spMkLst>
            <pc:docMk/>
            <pc:sldMk cId="1419596291" sldId="322"/>
            <ac:spMk id="25" creationId="{AEEE92FA-877E-41AD-A77C-FE7AFBC956C1}"/>
          </ac:spMkLst>
        </pc:spChg>
        <pc:spChg chg="mod">
          <ac:chgData name="Majeda Al Hermi" userId="ebe551ee1b006974" providerId="LiveId" clId="{DC567DBA-914A-478F-AA44-BF71401AF9CE}" dt="2020-07-02T13:43:03.499" v="2808"/>
          <ac:spMkLst>
            <pc:docMk/>
            <pc:sldMk cId="1419596291" sldId="322"/>
            <ac:spMk id="26" creationId="{A5B3CBBD-FB26-4EAF-B884-5EEE92272113}"/>
          </ac:spMkLst>
        </pc:spChg>
        <pc:spChg chg="mod">
          <ac:chgData name="Majeda Al Hermi" userId="ebe551ee1b006974" providerId="LiveId" clId="{DC567DBA-914A-478F-AA44-BF71401AF9CE}" dt="2020-07-02T13:42:58.035" v="2807"/>
          <ac:spMkLst>
            <pc:docMk/>
            <pc:sldMk cId="1419596291" sldId="322"/>
            <ac:spMk id="27" creationId="{8A4C54E8-FD58-46BD-A298-E075C802FC51}"/>
          </ac:spMkLst>
        </pc:spChg>
        <pc:spChg chg="add mod">
          <ac:chgData name="Majeda Al Hermi" userId="ebe551ee1b006974" providerId="LiveId" clId="{DC567DBA-914A-478F-AA44-BF71401AF9CE}" dt="2020-07-02T13:39:33.845" v="2790"/>
          <ac:spMkLst>
            <pc:docMk/>
            <pc:sldMk cId="1419596291" sldId="322"/>
            <ac:spMk id="28" creationId="{C099FAF9-F6E3-4A48-9F16-F0AF14B17E77}"/>
          </ac:spMkLst>
        </pc:spChg>
        <pc:grpChg chg="add mod">
          <ac:chgData name="Majeda Al Hermi" userId="ebe551ee1b006974" providerId="LiveId" clId="{DC567DBA-914A-478F-AA44-BF71401AF9CE}" dt="2020-07-02T12:41:46.397" v="1082" actId="164"/>
          <ac:grpSpMkLst>
            <pc:docMk/>
            <pc:sldMk cId="1419596291" sldId="322"/>
            <ac:grpSpMk id="5" creationId="{187769BF-F7B8-4058-9F19-A760ACF2AE5D}"/>
          </ac:grpSpMkLst>
        </pc:grpChg>
        <pc:picChg chg="add mod">
          <ac:chgData name="Majeda Al Hermi" userId="ebe551ee1b006974" providerId="LiveId" clId="{DC567DBA-914A-478F-AA44-BF71401AF9CE}" dt="2020-07-02T12:32:33.339" v="933" actId="1076"/>
          <ac:picMkLst>
            <pc:docMk/>
            <pc:sldMk cId="1419596291" sldId="322"/>
            <ac:picMk id="17" creationId="{B90CF5DB-0E52-46AC-9875-4FAEAA167A3C}"/>
          </ac:picMkLst>
        </pc:picChg>
        <pc:picChg chg="add mod">
          <ac:chgData name="Majeda Al Hermi" userId="ebe551ee1b006974" providerId="LiveId" clId="{DC567DBA-914A-478F-AA44-BF71401AF9CE}" dt="2020-07-02T12:32:47.843" v="938" actId="1076"/>
          <ac:picMkLst>
            <pc:docMk/>
            <pc:sldMk cId="1419596291" sldId="322"/>
            <ac:picMk id="19" creationId="{ED08C651-A510-4BAD-AB23-1BEA17AE53E0}"/>
          </ac:picMkLst>
        </pc:picChg>
        <pc:picChg chg="del">
          <ac:chgData name="Majeda Al Hermi" userId="ebe551ee1b006974" providerId="LiveId" clId="{DC567DBA-914A-478F-AA44-BF71401AF9CE}" dt="2020-07-02T12:32:18.572" v="928" actId="21"/>
          <ac:picMkLst>
            <pc:docMk/>
            <pc:sldMk cId="1419596291" sldId="322"/>
            <ac:picMk id="8194" creationId="{E6F12675-4FDD-4464-AB10-2557CDE280E8}"/>
          </ac:picMkLst>
        </pc:picChg>
        <pc:picChg chg="del">
          <ac:chgData name="Majeda Al Hermi" userId="ebe551ee1b006974" providerId="LiveId" clId="{DC567DBA-914A-478F-AA44-BF71401AF9CE}" dt="2020-07-02T12:32:18.572" v="928" actId="21"/>
          <ac:picMkLst>
            <pc:docMk/>
            <pc:sldMk cId="1419596291" sldId="322"/>
            <ac:picMk id="8195" creationId="{0DB3E43F-A932-4F7F-AB5D-DDC50C05F474}"/>
          </ac:picMkLst>
        </pc:picChg>
        <pc:picChg chg="del">
          <ac:chgData name="Majeda Al Hermi" userId="ebe551ee1b006974" providerId="LiveId" clId="{DC567DBA-914A-478F-AA44-BF71401AF9CE}" dt="2020-07-02T12:32:18.572" v="928" actId="21"/>
          <ac:picMkLst>
            <pc:docMk/>
            <pc:sldMk cId="1419596291" sldId="322"/>
            <ac:picMk id="8196" creationId="{8ADF4BEB-7E48-4E55-B908-A3E3E157F3B7}"/>
          </ac:picMkLst>
        </pc:picChg>
        <pc:picChg chg="del">
          <ac:chgData name="Majeda Al Hermi" userId="ebe551ee1b006974" providerId="LiveId" clId="{DC567DBA-914A-478F-AA44-BF71401AF9CE}" dt="2020-07-02T12:32:18.572" v="928" actId="21"/>
          <ac:picMkLst>
            <pc:docMk/>
            <pc:sldMk cId="1419596291" sldId="322"/>
            <ac:picMk id="8197" creationId="{8A1B3F72-124B-4A6C-8F69-97C57DABADF8}"/>
          </ac:picMkLst>
        </pc:picChg>
        <pc:picChg chg="add mod">
          <ac:chgData name="Majeda Al Hermi" userId="ebe551ee1b006974" providerId="LiveId" clId="{DC567DBA-914A-478F-AA44-BF71401AF9CE}" dt="2020-07-02T12:34:04.004" v="944" actId="1076"/>
          <ac:picMkLst>
            <pc:docMk/>
            <pc:sldMk cId="1419596291" sldId="322"/>
            <ac:picMk id="9218" creationId="{73307CB1-5CB7-4AC7-90F0-97ABB11F1C1A}"/>
          </ac:picMkLst>
        </pc:picChg>
        <pc:picChg chg="add mod">
          <ac:chgData name="Majeda Al Hermi" userId="ebe551ee1b006974" providerId="LiveId" clId="{DC567DBA-914A-478F-AA44-BF71401AF9CE}" dt="2020-07-02T12:41:46.397" v="1082" actId="164"/>
          <ac:picMkLst>
            <pc:docMk/>
            <pc:sldMk cId="1419596291" sldId="322"/>
            <ac:picMk id="9220" creationId="{2B725212-412B-47E1-B9EB-28C86E4163E9}"/>
          </ac:picMkLst>
        </pc:picChg>
      </pc:sldChg>
      <pc:sldChg chg="addSp modSp add mod">
        <pc:chgData name="Majeda Al Hermi" userId="ebe551ee1b006974" providerId="LiveId" clId="{DC567DBA-914A-478F-AA44-BF71401AF9CE}" dt="2020-07-02T13:43:49.108" v="2814"/>
        <pc:sldMkLst>
          <pc:docMk/>
          <pc:sldMk cId="1225182290" sldId="323"/>
        </pc:sldMkLst>
        <pc:spChg chg="mod">
          <ac:chgData name="Majeda Al Hermi" userId="ebe551ee1b006974" providerId="LiveId" clId="{DC567DBA-914A-478F-AA44-BF71401AF9CE}" dt="2020-07-02T13:02:09.854" v="2148" actId="6549"/>
          <ac:spMkLst>
            <pc:docMk/>
            <pc:sldMk cId="1225182290" sldId="323"/>
            <ac:spMk id="3" creationId="{00000000-0000-0000-0000-000000000000}"/>
          </ac:spMkLst>
        </pc:spChg>
        <pc:spChg chg="add mod">
          <ac:chgData name="Majeda Al Hermi" userId="ebe551ee1b006974" providerId="LiveId" clId="{DC567DBA-914A-478F-AA44-BF71401AF9CE}" dt="2020-07-02T13:43:49.108" v="2814"/>
          <ac:spMkLst>
            <pc:docMk/>
            <pc:sldMk cId="1225182290" sldId="323"/>
            <ac:spMk id="7" creationId="{27D67D16-E7F1-4696-8CA4-89B689E1C6E8}"/>
          </ac:spMkLst>
        </pc:spChg>
        <pc:spChg chg="add mod">
          <ac:chgData name="Majeda Al Hermi" userId="ebe551ee1b006974" providerId="LiveId" clId="{DC567DBA-914A-478F-AA44-BF71401AF9CE}" dt="2020-07-02T13:19:25.752" v="2345" actId="1076"/>
          <ac:spMkLst>
            <pc:docMk/>
            <pc:sldMk cId="1225182290" sldId="323"/>
            <ac:spMk id="10" creationId="{B48E775D-BECB-498D-BF06-EDF1C5759ACE}"/>
          </ac:spMkLst>
        </pc:spChg>
        <pc:spChg chg="add mod">
          <ac:chgData name="Majeda Al Hermi" userId="ebe551ee1b006974" providerId="LiveId" clId="{DC567DBA-914A-478F-AA44-BF71401AF9CE}" dt="2020-07-02T13:39:38.453" v="2793"/>
          <ac:spMkLst>
            <pc:docMk/>
            <pc:sldMk cId="1225182290" sldId="323"/>
            <ac:spMk id="11" creationId="{4B654224-F0EB-4026-BA66-1C3FF9EDD6CA}"/>
          </ac:spMkLst>
        </pc:spChg>
        <pc:spChg chg="add mod">
          <ac:chgData name="Majeda Al Hermi" userId="ebe551ee1b006974" providerId="LiveId" clId="{DC567DBA-914A-478F-AA44-BF71401AF9CE}" dt="2020-07-02T13:39:38.453" v="2793"/>
          <ac:spMkLst>
            <pc:docMk/>
            <pc:sldMk cId="1225182290" sldId="323"/>
            <ac:spMk id="12" creationId="{27585940-0680-4A78-9AF7-95224743AEAB}"/>
          </ac:spMkLst>
        </pc:spChg>
        <pc:spChg chg="add mod">
          <ac:chgData name="Majeda Al Hermi" userId="ebe551ee1b006974" providerId="LiveId" clId="{DC567DBA-914A-478F-AA44-BF71401AF9CE}" dt="2020-07-02T13:39:38.453" v="2793"/>
          <ac:spMkLst>
            <pc:docMk/>
            <pc:sldMk cId="1225182290" sldId="323"/>
            <ac:spMk id="13" creationId="{A4BCE3A5-E119-4419-988A-C71299438F3F}"/>
          </ac:spMkLst>
        </pc:spChg>
        <pc:spChg chg="add mod">
          <ac:chgData name="Majeda Al Hermi" userId="ebe551ee1b006974" providerId="LiveId" clId="{DC567DBA-914A-478F-AA44-BF71401AF9CE}" dt="2020-07-02T13:39:38.453" v="2793"/>
          <ac:spMkLst>
            <pc:docMk/>
            <pc:sldMk cId="1225182290" sldId="323"/>
            <ac:spMk id="15" creationId="{6C689ED1-CA47-4363-A06F-680846723A6E}"/>
          </ac:spMkLst>
        </pc:spChg>
        <pc:picChg chg="add mod">
          <ac:chgData name="Majeda Al Hermi" userId="ebe551ee1b006974" providerId="LiveId" clId="{DC567DBA-914A-478F-AA44-BF71401AF9CE}" dt="2020-07-02T13:11:36.498" v="2153" actId="1076"/>
          <ac:picMkLst>
            <pc:docMk/>
            <pc:sldMk cId="1225182290" sldId="323"/>
            <ac:picMk id="4" creationId="{BDA97F59-ACDF-4614-A1FB-3B244A64F62B}"/>
          </ac:picMkLst>
        </pc:picChg>
      </pc:sldChg>
      <pc:sldChg chg="addSp delSp modSp add mod ord modTransition">
        <pc:chgData name="Majeda Al Hermi" userId="ebe551ee1b006974" providerId="LiveId" clId="{DC567DBA-914A-478F-AA44-BF71401AF9CE}" dt="2020-07-02T13:48:04.018" v="2836"/>
        <pc:sldMkLst>
          <pc:docMk/>
          <pc:sldMk cId="1091920001" sldId="324"/>
        </pc:sldMkLst>
        <pc:spChg chg="add mod">
          <ac:chgData name="Majeda Al Hermi" userId="ebe551ee1b006974" providerId="LiveId" clId="{DC567DBA-914A-478F-AA44-BF71401AF9CE}" dt="2020-07-02T13:46:09.915" v="2827" actId="14100"/>
          <ac:spMkLst>
            <pc:docMk/>
            <pc:sldMk cId="1091920001" sldId="324"/>
            <ac:spMk id="2" creationId="{66621C46-63A5-476B-ACB3-101BA2B32C81}"/>
          </ac:spMkLst>
        </pc:spChg>
        <pc:spChg chg="mod">
          <ac:chgData name="Majeda Al Hermi" userId="ebe551ee1b006974" providerId="LiveId" clId="{DC567DBA-914A-478F-AA44-BF71401AF9CE}" dt="2020-07-02T13:13:27.658" v="2190" actId="14100"/>
          <ac:spMkLst>
            <pc:docMk/>
            <pc:sldMk cId="1091920001" sldId="324"/>
            <ac:spMk id="3" creationId="{00000000-0000-0000-0000-000000000000}"/>
          </ac:spMkLst>
        </pc:spChg>
        <pc:spChg chg="mod">
          <ac:chgData name="Majeda Al Hermi" userId="ebe551ee1b006974" providerId="LiveId" clId="{DC567DBA-914A-478F-AA44-BF71401AF9CE}" dt="2020-07-02T13:13:23.887" v="2189"/>
          <ac:spMkLst>
            <pc:docMk/>
            <pc:sldMk cId="1091920001" sldId="324"/>
            <ac:spMk id="22" creationId="{803BA2D0-9FFD-43F8-9D54-77579D3B90A6}"/>
          </ac:spMkLst>
        </pc:spChg>
        <pc:spChg chg="mod">
          <ac:chgData name="Majeda Al Hermi" userId="ebe551ee1b006974" providerId="LiveId" clId="{DC567DBA-914A-478F-AA44-BF71401AF9CE}" dt="2020-07-02T13:13:23.887" v="2189"/>
          <ac:spMkLst>
            <pc:docMk/>
            <pc:sldMk cId="1091920001" sldId="324"/>
            <ac:spMk id="23" creationId="{AEA44282-31E5-46CC-B928-2BC502432333}"/>
          </ac:spMkLst>
        </pc:spChg>
        <pc:spChg chg="mod">
          <ac:chgData name="Majeda Al Hermi" userId="ebe551ee1b006974" providerId="LiveId" clId="{DC567DBA-914A-478F-AA44-BF71401AF9CE}" dt="2020-07-02T13:13:23.887" v="2189"/>
          <ac:spMkLst>
            <pc:docMk/>
            <pc:sldMk cId="1091920001" sldId="324"/>
            <ac:spMk id="24" creationId="{C79388FC-B4C5-46F2-90F9-211EBC04A8EC}"/>
          </ac:spMkLst>
        </pc:spChg>
        <pc:spChg chg="del">
          <ac:chgData name="Majeda Al Hermi" userId="ebe551ee1b006974" providerId="LiveId" clId="{DC567DBA-914A-478F-AA44-BF71401AF9CE}" dt="2020-07-02T13:12:09.542" v="2158" actId="21"/>
          <ac:spMkLst>
            <pc:docMk/>
            <pc:sldMk cId="1091920001" sldId="324"/>
            <ac:spMk id="25" creationId="{9D55497C-B911-498E-AED7-0840FE5AC9B8}"/>
          </ac:spMkLst>
        </pc:spChg>
        <pc:spChg chg="mod">
          <ac:chgData name="Majeda Al Hermi" userId="ebe551ee1b006974" providerId="LiveId" clId="{DC567DBA-914A-478F-AA44-BF71401AF9CE}" dt="2020-07-02T13:12:52.688" v="2182" actId="403"/>
          <ac:spMkLst>
            <pc:docMk/>
            <pc:sldMk cId="1091920001" sldId="324"/>
            <ac:spMk id="29" creationId="{00000000-0000-0000-0000-000000000000}"/>
          </ac:spMkLst>
        </pc:spChg>
        <pc:spChg chg="mod">
          <ac:chgData name="Majeda Al Hermi" userId="ebe551ee1b006974" providerId="LiveId" clId="{DC567DBA-914A-478F-AA44-BF71401AF9CE}" dt="2020-07-02T13:13:43.128" v="2242" actId="1038"/>
          <ac:spMkLst>
            <pc:docMk/>
            <pc:sldMk cId="1091920001" sldId="324"/>
            <ac:spMk id="31" creationId="{EB338C56-2268-476E-9F29-54CBEF26754F}"/>
          </ac:spMkLst>
        </pc:spChg>
        <pc:spChg chg="mod">
          <ac:chgData name="Majeda Al Hermi" userId="ebe551ee1b006974" providerId="LiveId" clId="{DC567DBA-914A-478F-AA44-BF71401AF9CE}" dt="2020-07-02T13:13:23.887" v="2189"/>
          <ac:spMkLst>
            <pc:docMk/>
            <pc:sldMk cId="1091920001" sldId="324"/>
            <ac:spMk id="39" creationId="{F456CBEB-AB9A-45B5-952A-FB408D7281B6}"/>
          </ac:spMkLst>
        </pc:spChg>
        <pc:spChg chg="mod">
          <ac:chgData name="Majeda Al Hermi" userId="ebe551ee1b006974" providerId="LiveId" clId="{DC567DBA-914A-478F-AA44-BF71401AF9CE}" dt="2020-07-02T13:13:23.887" v="2189"/>
          <ac:spMkLst>
            <pc:docMk/>
            <pc:sldMk cId="1091920001" sldId="324"/>
            <ac:spMk id="40" creationId="{5C4AA41B-3153-41A7-AC5A-859C08A8472F}"/>
          </ac:spMkLst>
        </pc:spChg>
        <pc:spChg chg="mod">
          <ac:chgData name="Majeda Al Hermi" userId="ebe551ee1b006974" providerId="LiveId" clId="{DC567DBA-914A-478F-AA44-BF71401AF9CE}" dt="2020-07-02T13:13:23.887" v="2189"/>
          <ac:spMkLst>
            <pc:docMk/>
            <pc:sldMk cId="1091920001" sldId="324"/>
            <ac:spMk id="41" creationId="{F93CEA3E-D79E-4B00-8F21-B3722D96ABAC}"/>
          </ac:spMkLst>
        </pc:spChg>
        <pc:spChg chg="add mod">
          <ac:chgData name="Majeda Al Hermi" userId="ebe551ee1b006974" providerId="LiveId" clId="{DC567DBA-914A-478F-AA44-BF71401AF9CE}" dt="2020-07-02T13:45:01.736" v="2821"/>
          <ac:spMkLst>
            <pc:docMk/>
            <pc:sldMk cId="1091920001" sldId="324"/>
            <ac:spMk id="42" creationId="{648F79BB-D54D-4F06-B2EF-079DA40B79CB}"/>
          </ac:spMkLst>
        </pc:spChg>
        <pc:spChg chg="add mod">
          <ac:chgData name="Majeda Al Hermi" userId="ebe551ee1b006974" providerId="LiveId" clId="{DC567DBA-914A-478F-AA44-BF71401AF9CE}" dt="2020-07-02T13:46:15.195" v="2829" actId="1076"/>
          <ac:spMkLst>
            <pc:docMk/>
            <pc:sldMk cId="1091920001" sldId="324"/>
            <ac:spMk id="43" creationId="{42953C41-1DDD-4F8C-A552-EC4CFF29D240}"/>
          </ac:spMkLst>
        </pc:spChg>
        <pc:spChg chg="add mod">
          <ac:chgData name="Majeda Al Hermi" userId="ebe551ee1b006974" providerId="LiveId" clId="{DC567DBA-914A-478F-AA44-BF71401AF9CE}" dt="2020-07-02T13:46:19.616" v="2831" actId="1076"/>
          <ac:spMkLst>
            <pc:docMk/>
            <pc:sldMk cId="1091920001" sldId="324"/>
            <ac:spMk id="44" creationId="{3D391EE7-2B81-4550-A4D3-913D326D190A}"/>
          </ac:spMkLst>
        </pc:spChg>
        <pc:spChg chg="add mod">
          <ac:chgData name="Majeda Al Hermi" userId="ebe551ee1b006974" providerId="LiveId" clId="{DC567DBA-914A-478F-AA44-BF71401AF9CE}" dt="2020-07-02T13:46:24.337" v="2833" actId="1076"/>
          <ac:spMkLst>
            <pc:docMk/>
            <pc:sldMk cId="1091920001" sldId="324"/>
            <ac:spMk id="45" creationId="{29C2003E-B9E0-42FA-BA3A-3F73B8301E6F}"/>
          </ac:spMkLst>
        </pc:spChg>
        <pc:spChg chg="add mod">
          <ac:chgData name="Majeda Al Hermi" userId="ebe551ee1b006974" providerId="LiveId" clId="{DC567DBA-914A-478F-AA44-BF71401AF9CE}" dt="2020-07-02T13:46:30.289" v="2835" actId="1076"/>
          <ac:spMkLst>
            <pc:docMk/>
            <pc:sldMk cId="1091920001" sldId="324"/>
            <ac:spMk id="46" creationId="{20C16240-DC4E-4BBC-978A-126334BE7148}"/>
          </ac:spMkLst>
        </pc:spChg>
        <pc:spChg chg="del">
          <ac:chgData name="Majeda Al Hermi" userId="ebe551ee1b006974" providerId="LiveId" clId="{DC567DBA-914A-478F-AA44-BF71401AF9CE}" dt="2020-07-02T13:12:12.807" v="2159" actId="21"/>
          <ac:spMkLst>
            <pc:docMk/>
            <pc:sldMk cId="1091920001" sldId="324"/>
            <ac:spMk id="56" creationId="{00000000-0000-0000-0000-000000000000}"/>
          </ac:spMkLst>
        </pc:spChg>
        <pc:grpChg chg="add mod">
          <ac:chgData name="Majeda Al Hermi" userId="ebe551ee1b006974" providerId="LiveId" clId="{DC567DBA-914A-478F-AA44-BF71401AF9CE}" dt="2020-07-02T13:13:23.887" v="2189"/>
          <ac:grpSpMkLst>
            <pc:docMk/>
            <pc:sldMk cId="1091920001" sldId="324"/>
            <ac:grpSpMk id="21" creationId="{E086350D-42D9-49E2-BC3B-0068880B0561}"/>
          </ac:grpSpMkLst>
        </pc:grpChg>
        <pc:grpChg chg="mod">
          <ac:chgData name="Majeda Al Hermi" userId="ebe551ee1b006974" providerId="LiveId" clId="{DC567DBA-914A-478F-AA44-BF71401AF9CE}" dt="2020-07-02T13:13:43.128" v="2242" actId="1038"/>
          <ac:grpSpMkLst>
            <pc:docMk/>
            <pc:sldMk cId="1091920001" sldId="324"/>
            <ac:grpSpMk id="30" creationId="{B68F699E-ED67-4155-B013-B9CFBBE3C47C}"/>
          </ac:grpSpMkLst>
        </pc:grpChg>
        <pc:picChg chg="mod">
          <ac:chgData name="Majeda Al Hermi" userId="ebe551ee1b006974" providerId="LiveId" clId="{DC567DBA-914A-478F-AA44-BF71401AF9CE}" dt="2020-07-02T13:13:43.128" v="2242" actId="1038"/>
          <ac:picMkLst>
            <pc:docMk/>
            <pc:sldMk cId="1091920001" sldId="324"/>
            <ac:picMk id="26" creationId="{DF64556F-5CBD-4701-B487-3491A0264D5F}"/>
          </ac:picMkLst>
        </pc:picChg>
        <pc:picChg chg="mod">
          <ac:chgData name="Majeda Al Hermi" userId="ebe551ee1b006974" providerId="LiveId" clId="{DC567DBA-914A-478F-AA44-BF71401AF9CE}" dt="2020-07-02T13:13:43.128" v="2242" actId="1038"/>
          <ac:picMkLst>
            <pc:docMk/>
            <pc:sldMk cId="1091920001" sldId="324"/>
            <ac:picMk id="27" creationId="{B640988B-F1B6-4A91-AB84-B378676CD0D3}"/>
          </ac:picMkLst>
        </pc:picChg>
        <pc:picChg chg="mod">
          <ac:chgData name="Majeda Al Hermi" userId="ebe551ee1b006974" providerId="LiveId" clId="{DC567DBA-914A-478F-AA44-BF71401AF9CE}" dt="2020-07-02T13:13:43.128" v="2242" actId="1038"/>
          <ac:picMkLst>
            <pc:docMk/>
            <pc:sldMk cId="1091920001" sldId="324"/>
            <ac:picMk id="28" creationId="{09DB8DE2-5B66-497B-B769-9CE1ED9DF196}"/>
          </ac:picMkLst>
        </pc:picChg>
        <pc:picChg chg="mod">
          <ac:chgData name="Majeda Al Hermi" userId="ebe551ee1b006974" providerId="LiveId" clId="{DC567DBA-914A-478F-AA44-BF71401AF9CE}" dt="2020-07-02T13:13:43.128" v="2242" actId="1038"/>
          <ac:picMkLst>
            <pc:docMk/>
            <pc:sldMk cId="1091920001" sldId="324"/>
            <ac:picMk id="32" creationId="{A36C4656-416A-435A-8FDA-363B1116453E}"/>
          </ac:picMkLst>
        </pc:picChg>
        <pc:picChg chg="mod">
          <ac:chgData name="Majeda Al Hermi" userId="ebe551ee1b006974" providerId="LiveId" clId="{DC567DBA-914A-478F-AA44-BF71401AF9CE}" dt="2020-07-02T13:13:43.128" v="2242" actId="1038"/>
          <ac:picMkLst>
            <pc:docMk/>
            <pc:sldMk cId="1091920001" sldId="324"/>
            <ac:picMk id="33" creationId="{BAF5E5AD-796B-4658-AD0A-E2FF4D29E09D}"/>
          </ac:picMkLst>
        </pc:picChg>
        <pc:picChg chg="mod">
          <ac:chgData name="Majeda Al Hermi" userId="ebe551ee1b006974" providerId="LiveId" clId="{DC567DBA-914A-478F-AA44-BF71401AF9CE}" dt="2020-07-02T13:13:43.128" v="2242" actId="1038"/>
          <ac:picMkLst>
            <pc:docMk/>
            <pc:sldMk cId="1091920001" sldId="324"/>
            <ac:picMk id="34" creationId="{7644ECF1-50BF-4518-8EBC-557EC0F101DB}"/>
          </ac:picMkLst>
        </pc:picChg>
        <pc:picChg chg="mod">
          <ac:chgData name="Majeda Al Hermi" userId="ebe551ee1b006974" providerId="LiveId" clId="{DC567DBA-914A-478F-AA44-BF71401AF9CE}" dt="2020-07-02T13:13:43.128" v="2242" actId="1038"/>
          <ac:picMkLst>
            <pc:docMk/>
            <pc:sldMk cId="1091920001" sldId="324"/>
            <ac:picMk id="35" creationId="{D27D56ED-0C80-4E83-AF15-5CCCE9B71467}"/>
          </ac:picMkLst>
        </pc:picChg>
        <pc:picChg chg="mod">
          <ac:chgData name="Majeda Al Hermi" userId="ebe551ee1b006974" providerId="LiveId" clId="{DC567DBA-914A-478F-AA44-BF71401AF9CE}" dt="2020-07-02T13:13:43.128" v="2242" actId="1038"/>
          <ac:picMkLst>
            <pc:docMk/>
            <pc:sldMk cId="1091920001" sldId="324"/>
            <ac:picMk id="36" creationId="{043257D2-2EC1-4AAC-8FFF-13843BE9B278}"/>
          </ac:picMkLst>
        </pc:picChg>
        <pc:picChg chg="mod">
          <ac:chgData name="Majeda Al Hermi" userId="ebe551ee1b006974" providerId="LiveId" clId="{DC567DBA-914A-478F-AA44-BF71401AF9CE}" dt="2020-07-02T13:13:43.128" v="2242" actId="1038"/>
          <ac:picMkLst>
            <pc:docMk/>
            <pc:sldMk cId="1091920001" sldId="324"/>
            <ac:picMk id="37" creationId="{B484BF89-A998-46CB-9EBD-833332A6B98F}"/>
          </ac:picMkLst>
        </pc:picChg>
        <pc:picChg chg="mod">
          <ac:chgData name="Majeda Al Hermi" userId="ebe551ee1b006974" providerId="LiveId" clId="{DC567DBA-914A-478F-AA44-BF71401AF9CE}" dt="2020-07-02T13:13:43.128" v="2242" actId="1038"/>
          <ac:picMkLst>
            <pc:docMk/>
            <pc:sldMk cId="1091920001" sldId="324"/>
            <ac:picMk id="38" creationId="{62C6D22E-7891-4755-90CC-AC0FD064D1B4}"/>
          </ac:picMkLst>
        </pc:picChg>
      </pc:sldChg>
      <pc:sldChg chg="addSp delSp modSp add mod ord modTransition">
        <pc:chgData name="Majeda Al Hermi" userId="ebe551ee1b006974" providerId="LiveId" clId="{DC567DBA-914A-478F-AA44-BF71401AF9CE}" dt="2020-07-02T13:48:04.018" v="2836"/>
        <pc:sldMkLst>
          <pc:docMk/>
          <pc:sldMk cId="3828200650" sldId="325"/>
        </pc:sldMkLst>
        <pc:spChg chg="mod">
          <ac:chgData name="Majeda Al Hermi" userId="ebe551ee1b006974" providerId="LiveId" clId="{DC567DBA-914A-478F-AA44-BF71401AF9CE}" dt="2020-07-02T13:12:34.598" v="2164" actId="14100"/>
          <ac:spMkLst>
            <pc:docMk/>
            <pc:sldMk cId="3828200650" sldId="325"/>
            <ac:spMk id="3" creationId="{00000000-0000-0000-0000-000000000000}"/>
          </ac:spMkLst>
        </pc:spChg>
        <pc:spChg chg="add del mod">
          <ac:chgData name="Majeda Al Hermi" userId="ebe551ee1b006974" providerId="LiveId" clId="{DC567DBA-914A-478F-AA44-BF71401AF9CE}" dt="2020-07-02T13:13:02.014" v="2186" actId="478"/>
          <ac:spMkLst>
            <pc:docMk/>
            <pc:sldMk cId="3828200650" sldId="325"/>
            <ac:spMk id="5" creationId="{396866AA-442F-4550-8951-455FC4613EC5}"/>
          </ac:spMkLst>
        </pc:spChg>
        <pc:spChg chg="add mod">
          <ac:chgData name="Majeda Al Hermi" userId="ebe551ee1b006974" providerId="LiveId" clId="{DC567DBA-914A-478F-AA44-BF71401AF9CE}" dt="2020-07-02T13:18:25.961" v="2295" actId="207"/>
          <ac:spMkLst>
            <pc:docMk/>
            <pc:sldMk cId="3828200650" sldId="325"/>
            <ac:spMk id="6" creationId="{DE74884D-4C33-4367-96CA-0EF3F01B8081}"/>
          </ac:spMkLst>
        </pc:spChg>
        <pc:spChg chg="del">
          <ac:chgData name="Majeda Al Hermi" userId="ebe551ee1b006974" providerId="LiveId" clId="{DC567DBA-914A-478F-AA44-BF71401AF9CE}" dt="2020-07-02T13:12:28.037" v="2163" actId="21"/>
          <ac:spMkLst>
            <pc:docMk/>
            <pc:sldMk cId="3828200650" sldId="325"/>
            <ac:spMk id="7" creationId="{27D67D16-E7F1-4696-8CA4-89B689E1C6E8}"/>
          </ac:spMkLst>
        </pc:spChg>
        <pc:spChg chg="add mod">
          <ac:chgData name="Majeda Al Hermi" userId="ebe551ee1b006974" providerId="LiveId" clId="{DC567DBA-914A-478F-AA44-BF71401AF9CE}" dt="2020-07-02T13:32:46.903" v="2545" actId="1076"/>
          <ac:spMkLst>
            <pc:docMk/>
            <pc:sldMk cId="3828200650" sldId="325"/>
            <ac:spMk id="10" creationId="{BCC9F366-EF38-4D8D-9117-59353646E6ED}"/>
          </ac:spMkLst>
        </pc:spChg>
        <pc:spChg chg="add mod">
          <ac:chgData name="Majeda Al Hermi" userId="ebe551ee1b006974" providerId="LiveId" clId="{DC567DBA-914A-478F-AA44-BF71401AF9CE}" dt="2020-07-02T13:13:02.873" v="2187"/>
          <ac:spMkLst>
            <pc:docMk/>
            <pc:sldMk cId="3828200650" sldId="325"/>
            <ac:spMk id="11" creationId="{C12802E8-0420-476C-855E-2056CEC7264A}"/>
          </ac:spMkLst>
        </pc:spChg>
        <pc:spChg chg="mod">
          <ac:chgData name="Majeda Al Hermi" userId="ebe551ee1b006974" providerId="LiveId" clId="{DC567DBA-914A-478F-AA44-BF71401AF9CE}" dt="2020-07-02T13:13:20.947" v="2188"/>
          <ac:spMkLst>
            <pc:docMk/>
            <pc:sldMk cId="3828200650" sldId="325"/>
            <ac:spMk id="13" creationId="{49247B33-FBB4-477C-9EF6-8792FA6BF475}"/>
          </ac:spMkLst>
        </pc:spChg>
        <pc:spChg chg="add del">
          <ac:chgData name="Majeda Al Hermi" userId="ebe551ee1b006974" providerId="LiveId" clId="{DC567DBA-914A-478F-AA44-BF71401AF9CE}" dt="2020-07-02T13:12:59.811" v="2185" actId="478"/>
          <ac:spMkLst>
            <pc:docMk/>
            <pc:sldMk cId="3828200650" sldId="325"/>
            <ac:spMk id="14" creationId="{00000000-0000-0000-0000-000000000000}"/>
          </ac:spMkLst>
        </pc:spChg>
        <pc:spChg chg="mod">
          <ac:chgData name="Majeda Al Hermi" userId="ebe551ee1b006974" providerId="LiveId" clId="{DC567DBA-914A-478F-AA44-BF71401AF9CE}" dt="2020-07-02T13:13:20.947" v="2188"/>
          <ac:spMkLst>
            <pc:docMk/>
            <pc:sldMk cId="3828200650" sldId="325"/>
            <ac:spMk id="15" creationId="{F4327EC3-687E-4937-92BF-A9946AF933F0}"/>
          </ac:spMkLst>
        </pc:spChg>
        <pc:spChg chg="mod">
          <ac:chgData name="Majeda Al Hermi" userId="ebe551ee1b006974" providerId="LiveId" clId="{DC567DBA-914A-478F-AA44-BF71401AF9CE}" dt="2020-07-02T13:13:20.947" v="2188"/>
          <ac:spMkLst>
            <pc:docMk/>
            <pc:sldMk cId="3828200650" sldId="325"/>
            <ac:spMk id="16" creationId="{A3867F61-0A9A-46AB-876A-5F46D21D208B}"/>
          </ac:spMkLst>
        </pc:spChg>
        <pc:spChg chg="mod">
          <ac:chgData name="Majeda Al Hermi" userId="ebe551ee1b006974" providerId="LiveId" clId="{DC567DBA-914A-478F-AA44-BF71401AF9CE}" dt="2020-07-02T13:13:20.947" v="2188"/>
          <ac:spMkLst>
            <pc:docMk/>
            <pc:sldMk cId="3828200650" sldId="325"/>
            <ac:spMk id="17" creationId="{9F1206B5-0DEA-42C1-8825-55FE305BD32C}"/>
          </ac:spMkLst>
        </pc:spChg>
        <pc:spChg chg="mod">
          <ac:chgData name="Majeda Al Hermi" userId="ebe551ee1b006974" providerId="LiveId" clId="{DC567DBA-914A-478F-AA44-BF71401AF9CE}" dt="2020-07-02T13:13:20.947" v="2188"/>
          <ac:spMkLst>
            <pc:docMk/>
            <pc:sldMk cId="3828200650" sldId="325"/>
            <ac:spMk id="19" creationId="{7E6172DE-A41E-4F75-BF24-6451ECFA187B}"/>
          </ac:spMkLst>
        </pc:spChg>
        <pc:spChg chg="mod">
          <ac:chgData name="Majeda Al Hermi" userId="ebe551ee1b006974" providerId="LiveId" clId="{DC567DBA-914A-478F-AA44-BF71401AF9CE}" dt="2020-07-02T13:13:20.947" v="2188"/>
          <ac:spMkLst>
            <pc:docMk/>
            <pc:sldMk cId="3828200650" sldId="325"/>
            <ac:spMk id="20" creationId="{3EFF0BBC-2B58-41C1-AC80-64AA8A88C0B4}"/>
          </ac:spMkLst>
        </pc:spChg>
        <pc:spChg chg="add mod">
          <ac:chgData name="Majeda Al Hermi" userId="ebe551ee1b006974" providerId="LiveId" clId="{DC567DBA-914A-478F-AA44-BF71401AF9CE}" dt="2020-07-02T13:45:12.499" v="2822"/>
          <ac:spMkLst>
            <pc:docMk/>
            <pc:sldMk cId="3828200650" sldId="325"/>
            <ac:spMk id="21" creationId="{784D8B63-C83E-4DDA-8953-92BEC5B09126}"/>
          </ac:spMkLst>
        </pc:spChg>
        <pc:spChg chg="add mod">
          <ac:chgData name="Majeda Al Hermi" userId="ebe551ee1b006974" providerId="LiveId" clId="{DC567DBA-914A-478F-AA44-BF71401AF9CE}" dt="2020-07-02T13:18:37.216" v="2309" actId="20577"/>
          <ac:spMkLst>
            <pc:docMk/>
            <pc:sldMk cId="3828200650" sldId="325"/>
            <ac:spMk id="22" creationId="{28FF585F-6F90-47A0-83BE-B0A00B9C1A63}"/>
          </ac:spMkLst>
        </pc:spChg>
        <pc:spChg chg="add mod">
          <ac:chgData name="Majeda Al Hermi" userId="ebe551ee1b006974" providerId="LiveId" clId="{DC567DBA-914A-478F-AA44-BF71401AF9CE}" dt="2020-07-02T13:18:51.775" v="2330" actId="20577"/>
          <ac:spMkLst>
            <pc:docMk/>
            <pc:sldMk cId="3828200650" sldId="325"/>
            <ac:spMk id="23" creationId="{83CCFEE1-55EC-47E9-B34E-63730C069962}"/>
          </ac:spMkLst>
        </pc:spChg>
        <pc:spChg chg="add mod">
          <ac:chgData name="Majeda Al Hermi" userId="ebe551ee1b006974" providerId="LiveId" clId="{DC567DBA-914A-478F-AA44-BF71401AF9CE}" dt="2020-07-02T13:19:14.473" v="2341" actId="1076"/>
          <ac:spMkLst>
            <pc:docMk/>
            <pc:sldMk cId="3828200650" sldId="325"/>
            <ac:spMk id="24" creationId="{5E30E8E4-E8C8-4530-B483-74DFCBAD295D}"/>
          </ac:spMkLst>
        </pc:spChg>
        <pc:spChg chg="add del">
          <ac:chgData name="Majeda Al Hermi" userId="ebe551ee1b006974" providerId="LiveId" clId="{DC567DBA-914A-478F-AA44-BF71401AF9CE}" dt="2020-07-02T13:20:21.604" v="2356" actId="478"/>
          <ac:spMkLst>
            <pc:docMk/>
            <pc:sldMk cId="3828200650" sldId="325"/>
            <ac:spMk id="25" creationId="{0C126A6C-9435-430C-8200-714C2693EAE8}"/>
          </ac:spMkLst>
        </pc:spChg>
        <pc:spChg chg="add mod">
          <ac:chgData name="Majeda Al Hermi" userId="ebe551ee1b006974" providerId="LiveId" clId="{DC567DBA-914A-478F-AA44-BF71401AF9CE}" dt="2020-07-02T13:20:18.792" v="2355" actId="1076"/>
          <ac:spMkLst>
            <pc:docMk/>
            <pc:sldMk cId="3828200650" sldId="325"/>
            <ac:spMk id="26" creationId="{C2920698-D7E4-4F8C-BD6D-CDFC10194217}"/>
          </ac:spMkLst>
        </pc:spChg>
        <pc:spChg chg="add del">
          <ac:chgData name="Majeda Al Hermi" userId="ebe551ee1b006974" providerId="LiveId" clId="{DC567DBA-914A-478F-AA44-BF71401AF9CE}" dt="2020-07-02T13:20:26.728" v="2358" actId="478"/>
          <ac:spMkLst>
            <pc:docMk/>
            <pc:sldMk cId="3828200650" sldId="325"/>
            <ac:spMk id="28" creationId="{EF9A13CF-7CCD-4BCB-9106-2225D826E2EA}"/>
          </ac:spMkLst>
        </pc:spChg>
        <pc:spChg chg="del">
          <ac:chgData name="Majeda Al Hermi" userId="ebe551ee1b006974" providerId="LiveId" clId="{DC567DBA-914A-478F-AA44-BF71401AF9CE}" dt="2020-07-02T13:12:56.999" v="2183" actId="478"/>
          <ac:spMkLst>
            <pc:docMk/>
            <pc:sldMk cId="3828200650" sldId="325"/>
            <ac:spMk id="29" creationId="{00000000-0000-0000-0000-000000000000}"/>
          </ac:spMkLst>
        </pc:spChg>
        <pc:spChg chg="add mod">
          <ac:chgData name="Majeda Al Hermi" userId="ebe551ee1b006974" providerId="LiveId" clId="{DC567DBA-914A-478F-AA44-BF71401AF9CE}" dt="2020-07-02T13:20:40.021" v="2369" actId="20577"/>
          <ac:spMkLst>
            <pc:docMk/>
            <pc:sldMk cId="3828200650" sldId="325"/>
            <ac:spMk id="30" creationId="{ED2FDCF4-054C-42B0-89A2-BE5CDA4D7688}"/>
          </ac:spMkLst>
        </pc:spChg>
        <pc:spChg chg="add mod">
          <ac:chgData name="Majeda Al Hermi" userId="ebe551ee1b006974" providerId="LiveId" clId="{DC567DBA-914A-478F-AA44-BF71401AF9CE}" dt="2020-07-02T13:30:44.194" v="2381" actId="20577"/>
          <ac:spMkLst>
            <pc:docMk/>
            <pc:sldMk cId="3828200650" sldId="325"/>
            <ac:spMk id="31" creationId="{AB337D32-7F9F-46E8-828A-60280AAEB2A0}"/>
          </ac:spMkLst>
        </pc:spChg>
        <pc:spChg chg="add mod">
          <ac:chgData name="Majeda Al Hermi" userId="ebe551ee1b006974" providerId="LiveId" clId="{DC567DBA-914A-478F-AA44-BF71401AF9CE}" dt="2020-07-02T13:30:54.270" v="2393" actId="20577"/>
          <ac:spMkLst>
            <pc:docMk/>
            <pc:sldMk cId="3828200650" sldId="325"/>
            <ac:spMk id="32" creationId="{2834A622-0315-4128-B9A4-5B466B38EB1E}"/>
          </ac:spMkLst>
        </pc:spChg>
        <pc:spChg chg="add mod">
          <ac:chgData name="Majeda Al Hermi" userId="ebe551ee1b006974" providerId="LiveId" clId="{DC567DBA-914A-478F-AA44-BF71401AF9CE}" dt="2020-07-02T13:32:09.021" v="2536" actId="404"/>
          <ac:spMkLst>
            <pc:docMk/>
            <pc:sldMk cId="3828200650" sldId="325"/>
            <ac:spMk id="33" creationId="{77260472-047A-40C6-AE21-0F25FF6A1BDD}"/>
          </ac:spMkLst>
        </pc:spChg>
        <pc:spChg chg="add mod">
          <ac:chgData name="Majeda Al Hermi" userId="ebe551ee1b006974" providerId="LiveId" clId="{DC567DBA-914A-478F-AA44-BF71401AF9CE}" dt="2020-07-02T13:33:07.759" v="2549" actId="1076"/>
          <ac:spMkLst>
            <pc:docMk/>
            <pc:sldMk cId="3828200650" sldId="325"/>
            <ac:spMk id="34" creationId="{6DEAB02D-5A42-4E21-9585-8193D0345094}"/>
          </ac:spMkLst>
        </pc:spChg>
        <pc:spChg chg="add mod">
          <ac:chgData name="Majeda Al Hermi" userId="ebe551ee1b006974" providerId="LiveId" clId="{DC567DBA-914A-478F-AA44-BF71401AF9CE}" dt="2020-07-02T13:33:17.830" v="2553" actId="1076"/>
          <ac:spMkLst>
            <pc:docMk/>
            <pc:sldMk cId="3828200650" sldId="325"/>
            <ac:spMk id="35" creationId="{774E7EC5-9C6A-4AD5-BC21-74F32F60A99F}"/>
          </ac:spMkLst>
        </pc:spChg>
        <pc:spChg chg="add mod">
          <ac:chgData name="Majeda Al Hermi" userId="ebe551ee1b006974" providerId="LiveId" clId="{DC567DBA-914A-478F-AA44-BF71401AF9CE}" dt="2020-07-02T13:37:16.713" v="2757" actId="20577"/>
          <ac:spMkLst>
            <pc:docMk/>
            <pc:sldMk cId="3828200650" sldId="325"/>
            <ac:spMk id="36" creationId="{23DD4FF9-0690-4B0C-854C-1311F40843ED}"/>
          </ac:spMkLst>
        </pc:spChg>
        <pc:spChg chg="add mod">
          <ac:chgData name="Majeda Al Hermi" userId="ebe551ee1b006974" providerId="LiveId" clId="{DC567DBA-914A-478F-AA44-BF71401AF9CE}" dt="2020-07-02T13:34:19.065" v="2627" actId="313"/>
          <ac:spMkLst>
            <pc:docMk/>
            <pc:sldMk cId="3828200650" sldId="325"/>
            <ac:spMk id="37" creationId="{7E0C3AF0-BB0C-444F-B1AC-C144C8EB210E}"/>
          </ac:spMkLst>
        </pc:spChg>
        <pc:spChg chg="add mod">
          <ac:chgData name="Majeda Al Hermi" userId="ebe551ee1b006974" providerId="LiveId" clId="{DC567DBA-914A-478F-AA44-BF71401AF9CE}" dt="2020-07-02T13:35:06.613" v="2662" actId="1076"/>
          <ac:spMkLst>
            <pc:docMk/>
            <pc:sldMk cId="3828200650" sldId="325"/>
            <ac:spMk id="38" creationId="{DBE6DCC7-BC6B-49F1-B32D-DAEFD093D8A4}"/>
          </ac:spMkLst>
        </pc:spChg>
        <pc:spChg chg="add mod">
          <ac:chgData name="Majeda Al Hermi" userId="ebe551ee1b006974" providerId="LiveId" clId="{DC567DBA-914A-478F-AA44-BF71401AF9CE}" dt="2020-07-02T13:35:00.568" v="2661" actId="313"/>
          <ac:spMkLst>
            <pc:docMk/>
            <pc:sldMk cId="3828200650" sldId="325"/>
            <ac:spMk id="39" creationId="{7EFC869D-4E8F-4837-BBC3-3F0901A99056}"/>
          </ac:spMkLst>
        </pc:spChg>
        <pc:spChg chg="add mod">
          <ac:chgData name="Majeda Al Hermi" userId="ebe551ee1b006974" providerId="LiveId" clId="{DC567DBA-914A-478F-AA44-BF71401AF9CE}" dt="2020-07-02T13:35:27.639" v="2679" actId="1076"/>
          <ac:spMkLst>
            <pc:docMk/>
            <pc:sldMk cId="3828200650" sldId="325"/>
            <ac:spMk id="40" creationId="{D7067B44-A1D2-46D0-B18F-A790AD40AB7C}"/>
          </ac:spMkLst>
        </pc:spChg>
        <pc:spChg chg="add mod">
          <ac:chgData name="Majeda Al Hermi" userId="ebe551ee1b006974" providerId="LiveId" clId="{DC567DBA-914A-478F-AA44-BF71401AF9CE}" dt="2020-07-02T13:35:42.730" v="2693" actId="20577"/>
          <ac:spMkLst>
            <pc:docMk/>
            <pc:sldMk cId="3828200650" sldId="325"/>
            <ac:spMk id="41" creationId="{B88DEF00-4C6C-4DA2-A720-878615F34089}"/>
          </ac:spMkLst>
        </pc:spChg>
        <pc:spChg chg="add mod">
          <ac:chgData name="Majeda Al Hermi" userId="ebe551ee1b006974" providerId="LiveId" clId="{DC567DBA-914A-478F-AA44-BF71401AF9CE}" dt="2020-07-02T13:37:36.084" v="2767" actId="20577"/>
          <ac:spMkLst>
            <pc:docMk/>
            <pc:sldMk cId="3828200650" sldId="325"/>
            <ac:spMk id="42" creationId="{50E39735-2ECD-4F37-B750-B3CD9C29B11C}"/>
          </ac:spMkLst>
        </pc:spChg>
        <pc:spChg chg="add mod">
          <ac:chgData name="Majeda Al Hermi" userId="ebe551ee1b006974" providerId="LiveId" clId="{DC567DBA-914A-478F-AA44-BF71401AF9CE}" dt="2020-07-02T13:36:05.432" v="2728" actId="20577"/>
          <ac:spMkLst>
            <pc:docMk/>
            <pc:sldMk cId="3828200650" sldId="325"/>
            <ac:spMk id="43" creationId="{07568DF9-EF2C-4AD3-9C14-ACCB8A871D85}"/>
          </ac:spMkLst>
        </pc:spChg>
        <pc:spChg chg="add mod">
          <ac:chgData name="Majeda Al Hermi" userId="ebe551ee1b006974" providerId="LiveId" clId="{DC567DBA-914A-478F-AA44-BF71401AF9CE}" dt="2020-07-02T13:36:22.053" v="2739" actId="20577"/>
          <ac:spMkLst>
            <pc:docMk/>
            <pc:sldMk cId="3828200650" sldId="325"/>
            <ac:spMk id="44" creationId="{D351221C-861B-4B97-A29B-9DA363418348}"/>
          </ac:spMkLst>
        </pc:spChg>
        <pc:spChg chg="add mod">
          <ac:chgData name="Majeda Al Hermi" userId="ebe551ee1b006974" providerId="LiveId" clId="{DC567DBA-914A-478F-AA44-BF71401AF9CE}" dt="2020-07-02T13:37:11.293" v="2751" actId="20577"/>
          <ac:spMkLst>
            <pc:docMk/>
            <pc:sldMk cId="3828200650" sldId="325"/>
            <ac:spMk id="46" creationId="{2304E1D1-57D4-4035-B38F-315640BB9E09}"/>
          </ac:spMkLst>
        </pc:spChg>
        <pc:spChg chg="del">
          <ac:chgData name="Majeda Al Hermi" userId="ebe551ee1b006974" providerId="LiveId" clId="{DC567DBA-914A-478F-AA44-BF71401AF9CE}" dt="2020-07-02T13:12:39.363" v="2165" actId="478"/>
          <ac:spMkLst>
            <pc:docMk/>
            <pc:sldMk cId="3828200650" sldId="325"/>
            <ac:spMk id="56" creationId="{00000000-0000-0000-0000-000000000000}"/>
          </ac:spMkLst>
        </pc:spChg>
        <pc:grpChg chg="add mod">
          <ac:chgData name="Majeda Al Hermi" userId="ebe551ee1b006974" providerId="LiveId" clId="{DC567DBA-914A-478F-AA44-BF71401AF9CE}" dt="2020-07-02T13:13:20.947" v="2188"/>
          <ac:grpSpMkLst>
            <pc:docMk/>
            <pc:sldMk cId="3828200650" sldId="325"/>
            <ac:grpSpMk id="12" creationId="{EB984268-3CBD-446F-8DC6-4F7BA7EDE7BC}"/>
          </ac:grpSpMkLst>
        </pc:grpChg>
        <pc:picChg chg="mod">
          <ac:chgData name="Majeda Al Hermi" userId="ebe551ee1b006974" providerId="LiveId" clId="{DC567DBA-914A-478F-AA44-BF71401AF9CE}" dt="2020-07-02T13:33:53.743" v="2598" actId="1076"/>
          <ac:picMkLst>
            <pc:docMk/>
            <pc:sldMk cId="3828200650" sldId="325"/>
            <ac:picMk id="4" creationId="{BDA97F59-ACDF-4614-A1FB-3B244A64F6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508290A-4434-449C-AF54-49825C3425A9}" type="datetimeFigureOut">
              <a:rPr lang="ar-SA" smtClean="0"/>
              <a:t>27/01/1442</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C2A2E44-198D-47F2-9C1E-549D864F21D8}" type="slidenum">
              <a:rPr lang="ar-SA" smtClean="0"/>
              <a:t>‹#›</a:t>
            </a:fld>
            <a:endParaRPr lang="ar-SA"/>
          </a:p>
        </p:txBody>
      </p:sp>
    </p:spTree>
    <p:extLst>
      <p:ext uri="{BB962C8B-B14F-4D97-AF65-F5344CB8AC3E}">
        <p14:creationId xmlns:p14="http://schemas.microsoft.com/office/powerpoint/2010/main" val="73374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 Target="slide11.xml"/><Relationship Id="rId7" Type="http://schemas.openxmlformats.org/officeDocument/2006/relationships/image" Target="../media/image20.png"/><Relationship Id="rId12"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slide" Target="slide8.xml"/><Relationship Id="rId5" Type="http://schemas.openxmlformats.org/officeDocument/2006/relationships/image" Target="../media/image18.jpeg"/><Relationship Id="rId10" Type="http://schemas.openxmlformats.org/officeDocument/2006/relationships/slide" Target="slide6.xml"/><Relationship Id="rId4" Type="http://schemas.openxmlformats.org/officeDocument/2006/relationships/image" Target="../media/image17.png"/><Relationship Id="rId9"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2.xml"/><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slide" Target="slide14.xml"/><Relationship Id="rId5" Type="http://schemas.openxmlformats.org/officeDocument/2006/relationships/image" Target="../media/image23.png"/><Relationship Id="rId10" Type="http://schemas.openxmlformats.org/officeDocument/2006/relationships/slide" Target="slide8.xml"/><Relationship Id="rId4" Type="http://schemas.openxmlformats.org/officeDocument/2006/relationships/image" Target="../media/image22.png"/><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3.xml"/><Relationship Id="rId7"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 Target="slide22.xml"/><Relationship Id="rId7" Type="http://schemas.openxmlformats.org/officeDocument/2006/relationships/image" Target="../media/image30.png"/><Relationship Id="rId12"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slide" Target="slide8.xml"/><Relationship Id="rId5" Type="http://schemas.openxmlformats.org/officeDocument/2006/relationships/image" Target="../media/image28.png"/><Relationship Id="rId10" Type="http://schemas.openxmlformats.org/officeDocument/2006/relationships/slide" Target="slide6.xml"/><Relationship Id="rId4" Type="http://schemas.openxmlformats.org/officeDocument/2006/relationships/slide" Target="slide23.xml"/><Relationship Id="rId9" Type="http://schemas.openxmlformats.org/officeDocument/2006/relationships/slide" Target="slide5.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 Target="slide25.xml"/><Relationship Id="rId7" Type="http://schemas.openxmlformats.org/officeDocument/2006/relationships/image" Target="../media/image34.jpeg"/><Relationship Id="rId12"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slide" Target="slide8.xml"/><Relationship Id="rId5" Type="http://schemas.openxmlformats.org/officeDocument/2006/relationships/image" Target="../media/image32.jpeg"/><Relationship Id="rId10" Type="http://schemas.openxmlformats.org/officeDocument/2006/relationships/slide" Target="slide6.xml"/><Relationship Id="rId4" Type="http://schemas.openxmlformats.org/officeDocument/2006/relationships/slide" Target="slide24.xml"/><Relationship Id="rId9" Type="http://schemas.openxmlformats.org/officeDocument/2006/relationships/slide" Target="slide5.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7.xml"/><Relationship Id="rId7" Type="http://schemas.openxmlformats.org/officeDocument/2006/relationships/image" Target="../media/image37.png"/><Relationship Id="rId12"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slide" Target="slide8.xml"/><Relationship Id="rId5" Type="http://schemas.openxmlformats.org/officeDocument/2006/relationships/image" Target="../media/image22.png"/><Relationship Id="rId10" Type="http://schemas.openxmlformats.org/officeDocument/2006/relationships/slide" Target="slide6.xml"/><Relationship Id="rId4" Type="http://schemas.openxmlformats.org/officeDocument/2006/relationships/slide" Target="slide26.xml"/><Relationship Id="rId9" Type="http://schemas.openxmlformats.org/officeDocument/2006/relationships/slide" Target="slide5.xml"/></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5.png"/><Relationship Id="rId3" Type="http://schemas.openxmlformats.org/officeDocument/2006/relationships/slide" Target="slide28.xml"/><Relationship Id="rId7" Type="http://schemas.openxmlformats.org/officeDocument/2006/relationships/image" Target="../media/image41.png"/><Relationship Id="rId12" Type="http://schemas.openxmlformats.org/officeDocument/2006/relationships/image" Target="../media/image19.png"/><Relationship Id="rId17" Type="http://schemas.openxmlformats.org/officeDocument/2006/relationships/slide" Target="slide14.xml"/><Relationship Id="rId2" Type="http://schemas.openxmlformats.org/officeDocument/2006/relationships/image" Target="../media/image6.png"/><Relationship Id="rId16"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44.jpeg"/><Relationship Id="rId5" Type="http://schemas.openxmlformats.org/officeDocument/2006/relationships/image" Target="../media/image40.jpeg"/><Relationship Id="rId15" Type="http://schemas.openxmlformats.org/officeDocument/2006/relationships/slide" Target="slide6.xml"/><Relationship Id="rId10" Type="http://schemas.openxmlformats.org/officeDocument/2006/relationships/image" Target="../media/image43.jpeg"/><Relationship Id="rId4" Type="http://schemas.openxmlformats.org/officeDocument/2006/relationships/image" Target="../media/image39.png"/><Relationship Id="rId9" Type="http://schemas.openxmlformats.org/officeDocument/2006/relationships/image" Target="../media/image13.png"/><Relationship Id="rId1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6.xml"/></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29.xml"/><Relationship Id="rId7"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8.xml"/><Relationship Id="rId3" Type="http://schemas.openxmlformats.org/officeDocument/2006/relationships/image" Target="../media/image39.png"/><Relationship Id="rId7" Type="http://schemas.openxmlformats.org/officeDocument/2006/relationships/image" Target="../media/image42.jpeg"/><Relationship Id="rId12"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19.png"/><Relationship Id="rId5" Type="http://schemas.openxmlformats.org/officeDocument/2006/relationships/image" Target="../media/image27.png"/><Relationship Id="rId10" Type="http://schemas.openxmlformats.org/officeDocument/2006/relationships/image" Target="../media/image44.jpeg"/><Relationship Id="rId4" Type="http://schemas.openxmlformats.org/officeDocument/2006/relationships/image" Target="../media/image40.jpeg"/><Relationship Id="rId9"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slide" Target="slide1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7.xml"/><Relationship Id="rId7"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8.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9.xml"/><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slide" Target="slide14.xml"/><Relationship Id="rId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image" Target="../media/image9.png"/><Relationship Id="rId9"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0.xml"/><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14.xml"/><Relationship Id="rId5" Type="http://schemas.openxmlformats.org/officeDocument/2006/relationships/image" Target="../media/image14.png"/><Relationship Id="rId10" Type="http://schemas.openxmlformats.org/officeDocument/2006/relationships/slide" Target="slide8.xml"/><Relationship Id="rId4" Type="http://schemas.openxmlformats.org/officeDocument/2006/relationships/image" Target="../media/image13.png"/><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7F9501E-BECE-4238-9DF8-EA3D4E16CC5A}"/>
              </a:ext>
            </a:extLst>
          </p:cNvPr>
          <p:cNvPicPr>
            <a:picLocks noChangeAspect="1"/>
          </p:cNvPicPr>
          <p:nvPr/>
        </p:nvPicPr>
        <p:blipFill rotWithShape="1">
          <a:blip r:embed="rId2"/>
          <a:srcRect l="38670" t="28379" r="38693" b="14495"/>
          <a:stretch/>
        </p:blipFill>
        <p:spPr>
          <a:xfrm>
            <a:off x="8585313" y="1636877"/>
            <a:ext cx="3397541" cy="4822648"/>
          </a:xfrm>
          <a:prstGeom prst="rect">
            <a:avLst/>
          </a:prstGeom>
          <a:ln>
            <a:solidFill>
              <a:schemeClr val="tx1"/>
            </a:solidFill>
          </a:ln>
        </p:spPr>
      </p:pic>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342944" y="2472146"/>
            <a:ext cx="9333317"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solidFill>
                  <a:srgbClr val="3F5378"/>
                </a:solidFill>
                <a:latin typeface="Arial Black" panose="020B0A04020102020204" pitchFamily="34" charset="0"/>
              </a:rPr>
              <a:t>Introduction to </a:t>
            </a:r>
            <a:br>
              <a:rPr lang="en-US" sz="5400" dirty="0">
                <a:solidFill>
                  <a:srgbClr val="3F5378"/>
                </a:solidFill>
                <a:latin typeface="Arial Black" panose="020B0A04020102020204" pitchFamily="34" charset="0"/>
              </a:rPr>
            </a:br>
            <a:r>
              <a:rPr lang="en-US" sz="5400" dirty="0">
                <a:solidFill>
                  <a:srgbClr val="3F5378"/>
                </a:solidFill>
                <a:latin typeface="Arial Black" panose="020B0A04020102020204" pitchFamily="34" charset="0"/>
              </a:rPr>
              <a:t>Office Management </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en-US" sz="5400" dirty="0">
                <a:solidFill>
                  <a:srgbClr val="3F5378"/>
                </a:solidFill>
                <a:latin typeface="Helvetica Black" pitchFamily="50" charset="0"/>
              </a:rPr>
              <a:t/>
            </a:r>
            <a:br>
              <a:rPr lang="en-US" sz="5400" dirty="0">
                <a:solidFill>
                  <a:srgbClr val="3F5378"/>
                </a:solidFill>
                <a:latin typeface="Helvetica Black" pitchFamily="50" charset="0"/>
              </a:rPr>
            </a:br>
            <a:r>
              <a:rPr lang="ar-SA" sz="8800" b="1" dirty="0">
                <a:solidFill>
                  <a:srgbClr val="FF9800"/>
                </a:solidFill>
                <a:latin typeface="Al-Mateen" panose="02060803050605020204" pitchFamily="18" charset="-78"/>
                <a:cs typeface="Al-Mateen" panose="02060803050605020204" pitchFamily="18" charset="-78"/>
              </a:rPr>
              <a:t>ادر 111</a:t>
            </a:r>
            <a:endParaRPr lang="ar-SA" sz="7200" b="1" dirty="0">
              <a:solidFill>
                <a:srgbClr val="FF9800"/>
              </a:solidFill>
              <a:latin typeface="Al-Mateen" panose="02060803050605020204" pitchFamily="18" charset="-78"/>
              <a:cs typeface="Al-Mateen" panose="02060803050605020204" pitchFamily="18" charset="-78"/>
            </a:endParaRPr>
          </a:p>
        </p:txBody>
      </p:sp>
      <p:sp>
        <p:nvSpPr>
          <p:cNvPr id="8" name="Rectangle 7">
            <a:extLst>
              <a:ext uri="{FF2B5EF4-FFF2-40B4-BE49-F238E27FC236}">
                <a16:creationId xmlns:a16="http://schemas.microsoft.com/office/drawing/2014/main" xmlns="" id="{8D5FEC52-9DEB-4428-8327-046A2FEE6CA1}"/>
              </a:ext>
            </a:extLst>
          </p:cNvPr>
          <p:cNvSpPr/>
          <p:nvPr/>
        </p:nvSpPr>
        <p:spPr>
          <a:xfrm>
            <a:off x="2303382" y="5400021"/>
            <a:ext cx="4289957" cy="584775"/>
          </a:xfrm>
          <a:prstGeom prst="rect">
            <a:avLst/>
          </a:prstGeom>
          <a:solidFill>
            <a:srgbClr val="C00000"/>
          </a:solidFill>
        </p:spPr>
        <p:txBody>
          <a:bodyPr wrap="none" lIns="91440" tIns="45720" rIns="91440" bIns="45720">
            <a:spAutoFit/>
          </a:bodyPr>
          <a:lstStyle/>
          <a:p>
            <a:pPr algn="ctr"/>
            <a:r>
              <a:rPr lang="en-US" sz="32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FIRST SEMESTER </a:t>
            </a:r>
            <a:endParaRPr lang="en-US" sz="32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xmlns="" id="{9A1FEC6C-2456-4F2C-B8E0-ABB393045F23}"/>
              </a:ext>
            </a:extLst>
          </p:cNvPr>
          <p:cNvSpPr/>
          <p:nvPr/>
        </p:nvSpPr>
        <p:spPr>
          <a:xfrm>
            <a:off x="2111823" y="6088559"/>
            <a:ext cx="4673074" cy="769441"/>
          </a:xfrm>
          <a:prstGeom prst="rect">
            <a:avLst/>
          </a:prstGeom>
          <a:noFill/>
        </p:spPr>
        <p:txBody>
          <a:bodyPr wrap="none" lIns="91440" tIns="45720" rIns="91440" bIns="45720">
            <a:spAutoFit/>
          </a:bodyPr>
          <a:lstStyle/>
          <a:p>
            <a:pPr algn="ctr"/>
            <a:r>
              <a:rPr lang="ar-SA" sz="44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الثاني ثانوي / تجاري</a:t>
            </a:r>
            <a:endParaRPr lang="en-US" sz="44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51260"/>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819510" y="406802"/>
            <a:ext cx="6745856" cy="766200"/>
          </a:xfrm>
        </p:spPr>
        <p:txBody>
          <a:bodyPr>
            <a:noAutofit/>
          </a:bodyPr>
          <a:lstStyle/>
          <a:p>
            <a:pPr algn="ctr"/>
            <a:r>
              <a:rPr lang="en-US" sz="4800" b="1" dirty="0">
                <a:solidFill>
                  <a:schemeClr val="bg1"/>
                </a:solidFill>
                <a:latin typeface="Arial Black" panose="020B0A04020102020204" pitchFamily="34" charset="0"/>
              </a:rPr>
              <a:t>Safety Signs</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Flowchart: Terminator 5">
            <a:hlinkClick r:id="rId3" action="ppaction://hlinksldjump"/>
            <a:extLst>
              <a:ext uri="{FF2B5EF4-FFF2-40B4-BE49-F238E27FC236}">
                <a16:creationId xmlns:a16="http://schemas.microsoft.com/office/drawing/2014/main" xmlns="" id="{1BC900C1-6A48-4FE1-8BD6-0F86A1CCCDE6}"/>
              </a:ext>
            </a:extLst>
          </p:cNvPr>
          <p:cNvSpPr/>
          <p:nvPr/>
        </p:nvSpPr>
        <p:spPr>
          <a:xfrm>
            <a:off x="227744" y="5747522"/>
            <a:ext cx="957600"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27" name="TextBox 26">
            <a:extLst>
              <a:ext uri="{FF2B5EF4-FFF2-40B4-BE49-F238E27FC236}">
                <a16:creationId xmlns:a16="http://schemas.microsoft.com/office/drawing/2014/main" xmlns="" id="{EB2BA302-2238-46FC-A0BA-E2ABFFBD42BA}"/>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Rectangle: Rounded Corners 1">
            <a:extLst>
              <a:ext uri="{FF2B5EF4-FFF2-40B4-BE49-F238E27FC236}">
                <a16:creationId xmlns:a16="http://schemas.microsoft.com/office/drawing/2014/main" xmlns="" id="{A74264A5-A6D9-4736-99E8-795845338AF3}"/>
              </a:ext>
            </a:extLst>
          </p:cNvPr>
          <p:cNvSpPr/>
          <p:nvPr/>
        </p:nvSpPr>
        <p:spPr>
          <a:xfrm>
            <a:off x="336973" y="1924460"/>
            <a:ext cx="2149052" cy="3576297"/>
          </a:xfrm>
          <a:prstGeom prst="roundRect">
            <a:avLst>
              <a:gd name="adj" fmla="val 45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Access for Wheel Chairs</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7" name="Rectangle: Rounded Corners 56">
            <a:extLst>
              <a:ext uri="{FF2B5EF4-FFF2-40B4-BE49-F238E27FC236}">
                <a16:creationId xmlns:a16="http://schemas.microsoft.com/office/drawing/2014/main" xmlns="" id="{8496BF4D-1928-4315-AEEF-97693007A65B}"/>
              </a:ext>
            </a:extLst>
          </p:cNvPr>
          <p:cNvSpPr/>
          <p:nvPr/>
        </p:nvSpPr>
        <p:spPr>
          <a:xfrm>
            <a:off x="2642129" y="1924460"/>
            <a:ext cx="2149052" cy="3576297"/>
          </a:xfrm>
          <a:prstGeom prst="roundRect">
            <a:avLst>
              <a:gd name="adj" fmla="val 458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Heavy Vehicle Traffic</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8" name="Rectangle: Rounded Corners 57">
            <a:extLst>
              <a:ext uri="{FF2B5EF4-FFF2-40B4-BE49-F238E27FC236}">
                <a16:creationId xmlns:a16="http://schemas.microsoft.com/office/drawing/2014/main" xmlns="" id="{805D433D-A7DD-40B0-ADF6-F74BC0EE3C4D}"/>
              </a:ext>
            </a:extLst>
          </p:cNvPr>
          <p:cNvSpPr/>
          <p:nvPr/>
        </p:nvSpPr>
        <p:spPr>
          <a:xfrm>
            <a:off x="4937760" y="1924459"/>
            <a:ext cx="2149052" cy="3576297"/>
          </a:xfrm>
          <a:prstGeom prst="roundRect">
            <a:avLst>
              <a:gd name="adj" fmla="val 4587"/>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Lift </a:t>
            </a:r>
            <a:r>
              <a:rPr lang="en-US" sz="3200" b="1" dirty="0" smtClean="0">
                <a:solidFill>
                  <a:schemeClr val="tx1"/>
                </a:solidFill>
                <a:latin typeface="Sakkal Majalla" panose="02000000000000000000" pitchFamily="2" charset="-78"/>
                <a:cs typeface="Sakkal Majalla" panose="02000000000000000000" pitchFamily="2" charset="-78"/>
              </a:rPr>
              <a:t>Weight </a:t>
            </a:r>
            <a:r>
              <a:rPr lang="en-US" sz="3200" b="1" dirty="0">
                <a:solidFill>
                  <a:schemeClr val="tx1"/>
                </a:solidFill>
                <a:latin typeface="Sakkal Majalla" panose="02000000000000000000" pitchFamily="2" charset="-78"/>
                <a:cs typeface="Sakkal Majalla" panose="02000000000000000000" pitchFamily="2" charset="-78"/>
              </a:rPr>
              <a:t>Properly</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9" name="Rectangle: Rounded Corners 58">
            <a:extLst>
              <a:ext uri="{FF2B5EF4-FFF2-40B4-BE49-F238E27FC236}">
                <a16:creationId xmlns:a16="http://schemas.microsoft.com/office/drawing/2014/main" xmlns="" id="{B520A2AD-A490-4596-B69F-ACB727508AB9}"/>
              </a:ext>
            </a:extLst>
          </p:cNvPr>
          <p:cNvSpPr/>
          <p:nvPr/>
        </p:nvSpPr>
        <p:spPr>
          <a:xfrm>
            <a:off x="7242598" y="1924459"/>
            <a:ext cx="2149052" cy="3576297"/>
          </a:xfrm>
          <a:prstGeom prst="roundRect">
            <a:avLst>
              <a:gd name="adj" fmla="val 458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No Mobile Phones </a:t>
            </a: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4098" name="Picture 2" descr="International Symbol of Access - Wikipedia">
            <a:extLst>
              <a:ext uri="{FF2B5EF4-FFF2-40B4-BE49-F238E27FC236}">
                <a16:creationId xmlns:a16="http://schemas.microsoft.com/office/drawing/2014/main" xmlns="" id="{DCA93427-A3D1-431B-8564-73ABFEC03E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492" y="2369582"/>
            <a:ext cx="1969540" cy="196954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10 Warning - Use Proper Lifting Techniques-OSHA-W10">
            <a:extLst>
              <a:ext uri="{FF2B5EF4-FFF2-40B4-BE49-F238E27FC236}">
                <a16:creationId xmlns:a16="http://schemas.microsoft.com/office/drawing/2014/main" xmlns="" id="{E75C4C9C-B8B9-44EB-BCCD-794F39A827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89" t="6678" r="19905" b="6134"/>
          <a:stretch/>
        </p:blipFill>
        <p:spPr bwMode="auto">
          <a:xfrm>
            <a:off x="5201496" y="2028000"/>
            <a:ext cx="1621579" cy="236008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anger Look Out For Lift Trucks Sign E5133 - by SafetySign.com">
            <a:extLst>
              <a:ext uri="{FF2B5EF4-FFF2-40B4-BE49-F238E27FC236}">
                <a16:creationId xmlns:a16="http://schemas.microsoft.com/office/drawing/2014/main" xmlns="" id="{85DAF87B-1366-49D2-8CF6-89A9FFC873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8451" y="3194969"/>
            <a:ext cx="1715553" cy="123233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xmlns="" id="{F0E61B3B-AB36-4C41-A266-73AFF7F7317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7929" y="1963438"/>
            <a:ext cx="1216502" cy="121033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NO Mobile Cell Phones WARNING SAFETY STICKER SIGN window Vinyl ...">
            <a:extLst>
              <a:ext uri="{FF2B5EF4-FFF2-40B4-BE49-F238E27FC236}">
                <a16:creationId xmlns:a16="http://schemas.microsoft.com/office/drawing/2014/main" xmlns="" id="{69E4EACC-8174-4B9C-88D8-99807B3F32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0179" y="2037230"/>
            <a:ext cx="1575073" cy="2350855"/>
          </a:xfrm>
          <a:prstGeom prst="rect">
            <a:avLst/>
          </a:prstGeom>
          <a:noFill/>
          <a:extLst>
            <a:ext uri="{909E8E84-426E-40DD-AFC4-6F175D3DCCD1}">
              <a14:hiddenFill xmlns:a14="http://schemas.microsoft.com/office/drawing/2010/main">
                <a:solidFill>
                  <a:srgbClr val="FFFFFF"/>
                </a:solidFill>
              </a14:hiddenFill>
            </a:ext>
          </a:extLst>
        </p:spPr>
      </p:pic>
      <p:sp>
        <p:nvSpPr>
          <p:cNvPr id="45" name="مستطيل مستدير الزوايا 5">
            <a:hlinkClick r:id="rId9" action="ppaction://hlinksldjump"/>
            <a:extLst>
              <a:ext uri="{FF2B5EF4-FFF2-40B4-BE49-F238E27FC236}">
                <a16:creationId xmlns:a16="http://schemas.microsoft.com/office/drawing/2014/main" xmlns="" id="{2E9250F5-CF24-42B7-9AAA-C4A46D2039AD}"/>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6" name="مستطيل مستدير الزوايا 11">
            <a:hlinkClick r:id="rId10" action="ppaction://hlinksldjump"/>
            <a:extLst>
              <a:ext uri="{FF2B5EF4-FFF2-40B4-BE49-F238E27FC236}">
                <a16:creationId xmlns:a16="http://schemas.microsoft.com/office/drawing/2014/main" xmlns="" id="{E8CD114E-784E-4A6B-AF03-F345CE87F580}"/>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7" name="مستطيل مستدير الزوايا 12">
            <a:hlinkClick r:id="rId11" action="ppaction://hlinksldjump"/>
            <a:extLst>
              <a:ext uri="{FF2B5EF4-FFF2-40B4-BE49-F238E27FC236}">
                <a16:creationId xmlns:a16="http://schemas.microsoft.com/office/drawing/2014/main" xmlns="" id="{84631358-60A2-4BD0-B4DD-7D3D4B6A8E4E}"/>
              </a:ext>
            </a:extLst>
          </p:cNvPr>
          <p:cNvSpPr/>
          <p:nvPr/>
        </p:nvSpPr>
        <p:spPr>
          <a:xfrm>
            <a:off x="9662160" y="39783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8" name="مستطيل مستدير الزوايا 16">
            <a:hlinkClick r:id="rId12" action="ppaction://hlinksldjump"/>
            <a:extLst>
              <a:ext uri="{FF2B5EF4-FFF2-40B4-BE49-F238E27FC236}">
                <a16:creationId xmlns:a16="http://schemas.microsoft.com/office/drawing/2014/main" xmlns="" id="{F02E10F1-53C6-4A8D-9235-777BB3D0ED4B}"/>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309297369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51260"/>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819510" y="406802"/>
            <a:ext cx="6745856" cy="766200"/>
          </a:xfrm>
        </p:spPr>
        <p:txBody>
          <a:bodyPr>
            <a:noAutofit/>
          </a:bodyPr>
          <a:lstStyle/>
          <a:p>
            <a:pPr algn="ctr"/>
            <a:r>
              <a:rPr lang="en-US" sz="4800" b="1" dirty="0">
                <a:solidFill>
                  <a:schemeClr val="bg1"/>
                </a:solidFill>
                <a:latin typeface="Arial Black" panose="020B0A04020102020204" pitchFamily="34" charset="0"/>
              </a:rPr>
              <a:t>Safety Signs</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Flowchart: Terminator 5">
            <a:hlinkClick r:id="rId3" action="ppaction://hlinksldjump"/>
            <a:extLst>
              <a:ext uri="{FF2B5EF4-FFF2-40B4-BE49-F238E27FC236}">
                <a16:creationId xmlns:a16="http://schemas.microsoft.com/office/drawing/2014/main" xmlns="" id="{1BC900C1-6A48-4FE1-8BD6-0F86A1CCCDE6}"/>
              </a:ext>
            </a:extLst>
          </p:cNvPr>
          <p:cNvSpPr/>
          <p:nvPr/>
        </p:nvSpPr>
        <p:spPr>
          <a:xfrm>
            <a:off x="227744" y="5747522"/>
            <a:ext cx="957600"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27" name="TextBox 26">
            <a:extLst>
              <a:ext uri="{FF2B5EF4-FFF2-40B4-BE49-F238E27FC236}">
                <a16:creationId xmlns:a16="http://schemas.microsoft.com/office/drawing/2014/main" xmlns="" id="{EB2BA302-2238-46FC-A0BA-E2ABFFBD42BA}"/>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Rectangle: Rounded Corners 1">
            <a:extLst>
              <a:ext uri="{FF2B5EF4-FFF2-40B4-BE49-F238E27FC236}">
                <a16:creationId xmlns:a16="http://schemas.microsoft.com/office/drawing/2014/main" xmlns="" id="{A74264A5-A6D9-4736-99E8-795845338AF3}"/>
              </a:ext>
            </a:extLst>
          </p:cNvPr>
          <p:cNvSpPr/>
          <p:nvPr/>
        </p:nvSpPr>
        <p:spPr>
          <a:xfrm>
            <a:off x="336973" y="1924460"/>
            <a:ext cx="2149052" cy="3576297"/>
          </a:xfrm>
          <a:prstGeom prst="roundRect">
            <a:avLst>
              <a:gd name="adj" fmla="val 45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No Open Flames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7" name="Rectangle: Rounded Corners 56">
            <a:extLst>
              <a:ext uri="{FF2B5EF4-FFF2-40B4-BE49-F238E27FC236}">
                <a16:creationId xmlns:a16="http://schemas.microsoft.com/office/drawing/2014/main" xmlns="" id="{8496BF4D-1928-4315-AEEF-97693007A65B}"/>
              </a:ext>
            </a:extLst>
          </p:cNvPr>
          <p:cNvSpPr/>
          <p:nvPr/>
        </p:nvSpPr>
        <p:spPr>
          <a:xfrm>
            <a:off x="2642129" y="1924460"/>
            <a:ext cx="2149052" cy="3576297"/>
          </a:xfrm>
          <a:prstGeom prst="roundRect">
            <a:avLst>
              <a:gd name="adj" fmla="val 458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No Smoking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8" name="Rectangle: Rounded Corners 57">
            <a:extLst>
              <a:ext uri="{FF2B5EF4-FFF2-40B4-BE49-F238E27FC236}">
                <a16:creationId xmlns:a16="http://schemas.microsoft.com/office/drawing/2014/main" xmlns="" id="{805D433D-A7DD-40B0-ADF6-F74BC0EE3C4D}"/>
              </a:ext>
            </a:extLst>
          </p:cNvPr>
          <p:cNvSpPr/>
          <p:nvPr/>
        </p:nvSpPr>
        <p:spPr>
          <a:xfrm>
            <a:off x="4937760" y="1924459"/>
            <a:ext cx="2149052" cy="3576297"/>
          </a:xfrm>
          <a:prstGeom prst="roundRect">
            <a:avLst>
              <a:gd name="adj" fmla="val 4587"/>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Radiation Area</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9" name="Rectangle: Rounded Corners 58">
            <a:extLst>
              <a:ext uri="{FF2B5EF4-FFF2-40B4-BE49-F238E27FC236}">
                <a16:creationId xmlns:a16="http://schemas.microsoft.com/office/drawing/2014/main" xmlns="" id="{B520A2AD-A490-4596-B69F-ACB727508AB9}"/>
              </a:ext>
            </a:extLst>
          </p:cNvPr>
          <p:cNvSpPr/>
          <p:nvPr/>
        </p:nvSpPr>
        <p:spPr>
          <a:xfrm>
            <a:off x="7242598" y="1924459"/>
            <a:ext cx="2149052" cy="3576297"/>
          </a:xfrm>
          <a:prstGeom prst="roundRect">
            <a:avLst>
              <a:gd name="adj" fmla="val 458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Wear Safety Boots</a:t>
            </a: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5124" name="Picture 4" descr="No Open Flame Symbol Label J6517 - by SafetySign.com">
            <a:extLst>
              <a:ext uri="{FF2B5EF4-FFF2-40B4-BE49-F238E27FC236}">
                <a16:creationId xmlns:a16="http://schemas.microsoft.com/office/drawing/2014/main" xmlns="" id="{52E50D11-F624-46B8-BD15-5EA6EEE453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724" y="2317449"/>
            <a:ext cx="1883075" cy="1883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xmlns="" id="{3D0FB0DF-D64D-4585-88B0-F83CDED4C3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1736" y="2317449"/>
            <a:ext cx="1992613" cy="19926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rady™ Polyester Laser Radiation Warning Signs Message ...">
            <a:extLst>
              <a:ext uri="{FF2B5EF4-FFF2-40B4-BE49-F238E27FC236}">
                <a16:creationId xmlns:a16="http://schemas.microsoft.com/office/drawing/2014/main" xmlns="" id="{60598B9D-12E9-4F46-899D-EF066D277FC9}"/>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760" y="2217022"/>
            <a:ext cx="2149052" cy="189777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SO Wear Foot Protection Sign, SKU: IS-1017">
            <a:extLst>
              <a:ext uri="{FF2B5EF4-FFF2-40B4-BE49-F238E27FC236}">
                <a16:creationId xmlns:a16="http://schemas.microsoft.com/office/drawing/2014/main" xmlns="" id="{3D1C1262-D03D-4409-B3A1-C9BCF864A0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3952" y="2217022"/>
            <a:ext cx="2081542" cy="2081542"/>
          </a:xfrm>
          <a:prstGeom prst="rect">
            <a:avLst/>
          </a:prstGeom>
          <a:noFill/>
          <a:extLst>
            <a:ext uri="{909E8E84-426E-40DD-AFC4-6F175D3DCCD1}">
              <a14:hiddenFill xmlns:a14="http://schemas.microsoft.com/office/drawing/2010/main">
                <a:solidFill>
                  <a:srgbClr val="FFFFFF"/>
                </a:solidFill>
              </a14:hiddenFill>
            </a:ext>
          </a:extLst>
        </p:spPr>
      </p:pic>
      <p:sp>
        <p:nvSpPr>
          <p:cNvPr id="45" name="مستطيل مستدير الزوايا 5">
            <a:hlinkClick r:id="rId8" action="ppaction://hlinksldjump"/>
            <a:extLst>
              <a:ext uri="{FF2B5EF4-FFF2-40B4-BE49-F238E27FC236}">
                <a16:creationId xmlns:a16="http://schemas.microsoft.com/office/drawing/2014/main" xmlns="" id="{C3597519-4A2A-427E-B525-AC08BB4A885C}"/>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6" name="مستطيل مستدير الزوايا 11">
            <a:hlinkClick r:id="rId9" action="ppaction://hlinksldjump"/>
            <a:extLst>
              <a:ext uri="{FF2B5EF4-FFF2-40B4-BE49-F238E27FC236}">
                <a16:creationId xmlns:a16="http://schemas.microsoft.com/office/drawing/2014/main" xmlns="" id="{28594AF6-BD5C-4F6D-ADA9-4BACFC7FD5E4}"/>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7" name="مستطيل مستدير الزوايا 12">
            <a:hlinkClick r:id="rId10" action="ppaction://hlinksldjump"/>
            <a:extLst>
              <a:ext uri="{FF2B5EF4-FFF2-40B4-BE49-F238E27FC236}">
                <a16:creationId xmlns:a16="http://schemas.microsoft.com/office/drawing/2014/main" xmlns="" id="{3DF8DD52-E646-4E87-9FDE-B9E1DD493A47}"/>
              </a:ext>
            </a:extLst>
          </p:cNvPr>
          <p:cNvSpPr/>
          <p:nvPr/>
        </p:nvSpPr>
        <p:spPr>
          <a:xfrm>
            <a:off x="9662160" y="39783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8" name="مستطيل مستدير الزوايا 16">
            <a:hlinkClick r:id="rId11" action="ppaction://hlinksldjump"/>
            <a:extLst>
              <a:ext uri="{FF2B5EF4-FFF2-40B4-BE49-F238E27FC236}">
                <a16:creationId xmlns:a16="http://schemas.microsoft.com/office/drawing/2014/main" xmlns="" id="{9958183A-76EB-4A01-8B45-7868ECFFB713}"/>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227304290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51260"/>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819510" y="406802"/>
            <a:ext cx="6745856" cy="766200"/>
          </a:xfrm>
        </p:spPr>
        <p:txBody>
          <a:bodyPr>
            <a:noAutofit/>
          </a:bodyPr>
          <a:lstStyle/>
          <a:p>
            <a:pPr algn="ctr"/>
            <a:r>
              <a:rPr lang="en-US" sz="4800" b="1" dirty="0">
                <a:solidFill>
                  <a:schemeClr val="bg1"/>
                </a:solidFill>
                <a:latin typeface="Arial Black" panose="020B0A04020102020204" pitchFamily="34" charset="0"/>
              </a:rPr>
              <a:t>Safety Signs</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Flowchart: Terminator 5">
            <a:hlinkClick r:id="rId3" action="ppaction://hlinksldjump"/>
            <a:extLst>
              <a:ext uri="{FF2B5EF4-FFF2-40B4-BE49-F238E27FC236}">
                <a16:creationId xmlns:a16="http://schemas.microsoft.com/office/drawing/2014/main" xmlns="" id="{1BC900C1-6A48-4FE1-8BD6-0F86A1CCCDE6}"/>
              </a:ext>
            </a:extLst>
          </p:cNvPr>
          <p:cNvSpPr/>
          <p:nvPr/>
        </p:nvSpPr>
        <p:spPr>
          <a:xfrm>
            <a:off x="227744" y="5747522"/>
            <a:ext cx="957600"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27" name="TextBox 26">
            <a:extLst>
              <a:ext uri="{FF2B5EF4-FFF2-40B4-BE49-F238E27FC236}">
                <a16:creationId xmlns:a16="http://schemas.microsoft.com/office/drawing/2014/main" xmlns="" id="{EB2BA302-2238-46FC-A0BA-E2ABFFBD42BA}"/>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Rectangle: Rounded Corners 1">
            <a:extLst>
              <a:ext uri="{FF2B5EF4-FFF2-40B4-BE49-F238E27FC236}">
                <a16:creationId xmlns:a16="http://schemas.microsoft.com/office/drawing/2014/main" xmlns="" id="{A74264A5-A6D9-4736-99E8-795845338AF3}"/>
              </a:ext>
            </a:extLst>
          </p:cNvPr>
          <p:cNvSpPr/>
          <p:nvPr/>
        </p:nvSpPr>
        <p:spPr>
          <a:xfrm>
            <a:off x="2716318" y="1830443"/>
            <a:ext cx="2149052" cy="3576297"/>
          </a:xfrm>
          <a:prstGeom prst="roundRect">
            <a:avLst>
              <a:gd name="adj" fmla="val 458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Danger </a:t>
            </a:r>
            <a:r>
              <a:rPr lang="en-US" sz="3200" b="1" dirty="0" smtClean="0">
                <a:solidFill>
                  <a:schemeClr val="tx1"/>
                </a:solidFill>
                <a:latin typeface="Sakkal Majalla" panose="02000000000000000000" pitchFamily="2" charset="-78"/>
                <a:cs typeface="Sakkal Majalla" panose="02000000000000000000" pitchFamily="2" charset="-78"/>
              </a:rPr>
              <a:t>high </a:t>
            </a:r>
            <a:r>
              <a:rPr lang="en-US" sz="3200" b="1" dirty="0">
                <a:solidFill>
                  <a:schemeClr val="tx1"/>
                </a:solidFill>
                <a:latin typeface="Sakkal Majalla" panose="02000000000000000000" pitchFamily="2" charset="-78"/>
                <a:cs typeface="Sakkal Majalla" panose="02000000000000000000" pitchFamily="2" charset="-78"/>
              </a:rPr>
              <a:t>voltage area</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7" name="Rectangle: Rounded Corners 56">
            <a:extLst>
              <a:ext uri="{FF2B5EF4-FFF2-40B4-BE49-F238E27FC236}">
                <a16:creationId xmlns:a16="http://schemas.microsoft.com/office/drawing/2014/main" xmlns="" id="{8496BF4D-1928-4315-AEEF-97693007A65B}"/>
              </a:ext>
            </a:extLst>
          </p:cNvPr>
          <p:cNvSpPr/>
          <p:nvPr/>
        </p:nvSpPr>
        <p:spPr>
          <a:xfrm>
            <a:off x="5021474" y="1830443"/>
            <a:ext cx="2149052" cy="3576297"/>
          </a:xfrm>
          <a:prstGeom prst="roundRect">
            <a:avLst>
              <a:gd name="adj" fmla="val 4587"/>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Caution wet floor</a:t>
            </a: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6146" name="Picture 2" descr="Caution: Wet Floor with Icon Portrait - Wall Sign | Creative ...">
            <a:extLst>
              <a:ext uri="{FF2B5EF4-FFF2-40B4-BE49-F238E27FC236}">
                <a16:creationId xmlns:a16="http://schemas.microsoft.com/office/drawing/2014/main" xmlns="" id="{B9D36D1C-D5A9-4FB5-AF45-A21F2F3FA5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2145" y="1974881"/>
            <a:ext cx="1665914" cy="233282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جهد كهربائي - ويكيبيديا">
            <a:extLst>
              <a:ext uri="{FF2B5EF4-FFF2-40B4-BE49-F238E27FC236}">
                <a16:creationId xmlns:a16="http://schemas.microsoft.com/office/drawing/2014/main" xmlns="" id="{4F99F917-6F11-4287-AD11-5B97CB27EC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094" y="2237712"/>
            <a:ext cx="2122276" cy="1784641"/>
          </a:xfrm>
          <a:prstGeom prst="rect">
            <a:avLst/>
          </a:prstGeom>
          <a:noFill/>
          <a:extLst>
            <a:ext uri="{909E8E84-426E-40DD-AFC4-6F175D3DCCD1}">
              <a14:hiddenFill xmlns:a14="http://schemas.microsoft.com/office/drawing/2010/main">
                <a:solidFill>
                  <a:srgbClr val="FFFFFF"/>
                </a:solidFill>
              </a14:hiddenFill>
            </a:ext>
          </a:extLst>
        </p:spPr>
      </p:pic>
      <p:sp>
        <p:nvSpPr>
          <p:cNvPr id="45" name="مستطيل مستدير الزوايا 5">
            <a:hlinkClick r:id="rId6" action="ppaction://hlinksldjump"/>
            <a:extLst>
              <a:ext uri="{FF2B5EF4-FFF2-40B4-BE49-F238E27FC236}">
                <a16:creationId xmlns:a16="http://schemas.microsoft.com/office/drawing/2014/main" xmlns="" id="{C334CEA1-BB17-40B5-B8AF-4954ADEFD10E}"/>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6" name="مستطيل مستدير الزوايا 11">
            <a:hlinkClick r:id="rId7" action="ppaction://hlinksldjump"/>
            <a:extLst>
              <a:ext uri="{FF2B5EF4-FFF2-40B4-BE49-F238E27FC236}">
                <a16:creationId xmlns:a16="http://schemas.microsoft.com/office/drawing/2014/main" xmlns="" id="{C50DCB60-625E-4EC6-83F5-1079EE7FB8B8}"/>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7" name="مستطيل مستدير الزوايا 12">
            <a:hlinkClick r:id="rId8" action="ppaction://hlinksldjump"/>
            <a:extLst>
              <a:ext uri="{FF2B5EF4-FFF2-40B4-BE49-F238E27FC236}">
                <a16:creationId xmlns:a16="http://schemas.microsoft.com/office/drawing/2014/main" xmlns="" id="{17465219-DB63-4BFE-B256-C15D31BF31A7}"/>
              </a:ext>
            </a:extLst>
          </p:cNvPr>
          <p:cNvSpPr/>
          <p:nvPr/>
        </p:nvSpPr>
        <p:spPr>
          <a:xfrm>
            <a:off x="9662160" y="39783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8" name="مستطيل مستدير الزوايا 16">
            <a:hlinkClick r:id="rId9" action="ppaction://hlinksldjump"/>
            <a:extLst>
              <a:ext uri="{FF2B5EF4-FFF2-40B4-BE49-F238E27FC236}">
                <a16:creationId xmlns:a16="http://schemas.microsoft.com/office/drawing/2014/main" xmlns="" id="{70A99E92-7E72-4903-A26E-EB9783F90F9E}"/>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94419459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sp>
        <p:nvSpPr>
          <p:cNvPr id="12" name="Oval 11">
            <a:extLst>
              <a:ext uri="{FF2B5EF4-FFF2-40B4-BE49-F238E27FC236}">
                <a16:creationId xmlns:a16="http://schemas.microsoft.com/office/drawing/2014/main" xmlns="" id="{3D149265-CBF7-4831-85F6-7C4B3CADE5A4}"/>
              </a:ext>
            </a:extLst>
          </p:cNvPr>
          <p:cNvSpPr/>
          <p:nvPr/>
        </p:nvSpPr>
        <p:spPr>
          <a:xfrm>
            <a:off x="10161916" y="127612"/>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6" name="Shape 679">
            <a:extLst>
              <a:ext uri="{FF2B5EF4-FFF2-40B4-BE49-F238E27FC236}">
                <a16:creationId xmlns:a16="http://schemas.microsoft.com/office/drawing/2014/main" xmlns="" id="{50C483AE-F0AE-4090-98C4-A6EF9369854D}"/>
              </a:ext>
            </a:extLst>
          </p:cNvPr>
          <p:cNvGrpSpPr/>
          <p:nvPr/>
        </p:nvGrpSpPr>
        <p:grpSpPr>
          <a:xfrm>
            <a:off x="215369" y="317064"/>
            <a:ext cx="811174" cy="766200"/>
            <a:chOff x="5972700" y="2330200"/>
            <a:chExt cx="411625" cy="387275"/>
          </a:xfrm>
        </p:grpSpPr>
        <p:sp>
          <p:nvSpPr>
            <p:cNvPr id="17" name="Shape 680">
              <a:extLst>
                <a:ext uri="{FF2B5EF4-FFF2-40B4-BE49-F238E27FC236}">
                  <a16:creationId xmlns:a16="http://schemas.microsoft.com/office/drawing/2014/main" xmlns="" id="{9520205D-3F8A-43B8-9B3E-96EAD40F7E05}"/>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81">
              <a:extLst>
                <a:ext uri="{FF2B5EF4-FFF2-40B4-BE49-F238E27FC236}">
                  <a16:creationId xmlns:a16="http://schemas.microsoft.com/office/drawing/2014/main" xmlns="" id="{FF081879-FE0F-4B3D-B450-71BBE57F4655}"/>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23976"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Practice 3 page 86 in the workbook</a:t>
            </a: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grpSp>
        <p:nvGrpSpPr>
          <p:cNvPr id="44" name="Shape 851">
            <a:extLst>
              <a:ext uri="{FF2B5EF4-FFF2-40B4-BE49-F238E27FC236}">
                <a16:creationId xmlns:a16="http://schemas.microsoft.com/office/drawing/2014/main" xmlns="" id="{B029C05A-AD20-46C2-89FB-90D0D7E4A1A5}"/>
              </a:ext>
            </a:extLst>
          </p:cNvPr>
          <p:cNvGrpSpPr/>
          <p:nvPr/>
        </p:nvGrpSpPr>
        <p:grpSpPr>
          <a:xfrm>
            <a:off x="10073683" y="42947"/>
            <a:ext cx="1555200" cy="1541052"/>
            <a:chOff x="6649150" y="309350"/>
            <a:chExt cx="395800" cy="395800"/>
          </a:xfrm>
        </p:grpSpPr>
        <p:sp>
          <p:nvSpPr>
            <p:cNvPr id="45"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6"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7"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8"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9"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0"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4"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63" name="TextBox 62">
            <a:extLst>
              <a:ext uri="{FF2B5EF4-FFF2-40B4-BE49-F238E27FC236}">
                <a16:creationId xmlns:a16="http://schemas.microsoft.com/office/drawing/2014/main" xmlns="" id="{70182011-4378-497A-B206-662359631474}"/>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62" name="مستطيل مستدير الزوايا 5">
            <a:hlinkClick r:id="rId3" action="ppaction://hlinksldjump"/>
            <a:extLst>
              <a:ext uri="{FF2B5EF4-FFF2-40B4-BE49-F238E27FC236}">
                <a16:creationId xmlns:a16="http://schemas.microsoft.com/office/drawing/2014/main" xmlns="" id="{73C608A0-A5EF-4276-BC80-1C8153568401}"/>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4" name="مستطيل مستدير الزوايا 11">
            <a:hlinkClick r:id="rId4" action="ppaction://hlinksldjump"/>
            <a:extLst>
              <a:ext uri="{FF2B5EF4-FFF2-40B4-BE49-F238E27FC236}">
                <a16:creationId xmlns:a16="http://schemas.microsoft.com/office/drawing/2014/main" xmlns="" id="{BE1538AD-D528-45B2-8FD6-9DE74264AA3F}"/>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3" name="مستطيل مستدير الزوايا 12">
            <a:hlinkClick r:id="rId5" action="ppaction://hlinksldjump"/>
            <a:extLst>
              <a:ext uri="{FF2B5EF4-FFF2-40B4-BE49-F238E27FC236}">
                <a16:creationId xmlns:a16="http://schemas.microsoft.com/office/drawing/2014/main" xmlns="" id="{1AF016FA-00DB-4CED-9666-E405D7A33278}"/>
              </a:ext>
            </a:extLst>
          </p:cNvPr>
          <p:cNvSpPr/>
          <p:nvPr/>
        </p:nvSpPr>
        <p:spPr>
          <a:xfrm>
            <a:off x="9662160" y="39783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74" name="مستطيل مستدير الزوايا 16">
            <a:hlinkClick r:id="rId6" action="ppaction://hlinksldjump"/>
            <a:extLst>
              <a:ext uri="{FF2B5EF4-FFF2-40B4-BE49-F238E27FC236}">
                <a16:creationId xmlns:a16="http://schemas.microsoft.com/office/drawing/2014/main" xmlns="" id="{D50B4C09-E48C-4A68-AA3B-4E1527384300}"/>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33880817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98120" y="1445619"/>
            <a:ext cx="932688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272450" y="1520178"/>
            <a:ext cx="9147775" cy="1323439"/>
          </a:xfrm>
          <a:prstGeom prst="rect">
            <a:avLst/>
          </a:prstGeom>
          <a:noFill/>
        </p:spPr>
        <p:txBody>
          <a:bodyPr wrap="square" rtlCol="0">
            <a:spAutoFit/>
          </a:bodyPr>
          <a:lstStyle/>
          <a:p>
            <a:pPr marL="715963" indent="-715963" algn="just"/>
            <a:r>
              <a:rPr lang="en-US" sz="4000" b="1" dirty="0">
                <a:latin typeface="Sakkal Majalla" panose="02000000000000000000" pitchFamily="2" charset="-78"/>
                <a:cs typeface="Sakkal Majalla" panose="02000000000000000000" pitchFamily="2" charset="-78"/>
              </a:rPr>
              <a:t>1. Which of the following safety signs you </a:t>
            </a:r>
            <a:r>
              <a:rPr lang="en-US" sz="4000" b="1" dirty="0">
                <a:solidFill>
                  <a:srgbClr val="C00000"/>
                </a:solidFill>
                <a:latin typeface="Sakkal Majalla" panose="02000000000000000000" pitchFamily="2" charset="-78"/>
                <a:cs typeface="Sakkal Majalla" panose="02000000000000000000" pitchFamily="2" charset="-78"/>
              </a:rPr>
              <a:t>don’t</a:t>
            </a:r>
            <a:r>
              <a:rPr lang="en-US" sz="4000" b="1" dirty="0">
                <a:latin typeface="Sakkal Majalla" panose="02000000000000000000" pitchFamily="2" charset="-78"/>
                <a:cs typeface="Sakkal Majalla" panose="02000000000000000000" pitchFamily="2" charset="-78"/>
              </a:rPr>
              <a:t> see in </a:t>
            </a:r>
            <a:r>
              <a:rPr lang="en-US" sz="4000" b="1" dirty="0" err="1">
                <a:latin typeface="Sakkal Majalla" panose="02000000000000000000" pitchFamily="2" charset="-78"/>
                <a:cs typeface="Sakkal Majalla" panose="02000000000000000000" pitchFamily="2" charset="-78"/>
              </a:rPr>
              <a:t>Salmaniya</a:t>
            </a:r>
            <a:r>
              <a:rPr lang="en-US" sz="4000" b="1" dirty="0">
                <a:latin typeface="Sakkal Majalla" panose="02000000000000000000" pitchFamily="2" charset="-78"/>
                <a:cs typeface="Sakkal Majalla" panose="02000000000000000000" pitchFamily="2" charset="-78"/>
              </a:rPr>
              <a:t> Medical Centre:</a:t>
            </a:r>
          </a:p>
        </p:txBody>
      </p:sp>
      <p:sp>
        <p:nvSpPr>
          <p:cNvPr id="18" name="TextBox 17">
            <a:extLst>
              <a:ext uri="{FF2B5EF4-FFF2-40B4-BE49-F238E27FC236}">
                <a16:creationId xmlns:a16="http://schemas.microsoft.com/office/drawing/2014/main" xmlns="" id="{7E8DCA33-62AD-478C-8D83-AE5F0E9A4E22}"/>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Oval 1">
            <a:hlinkClick r:id="rId3" action="ppaction://hlinksldjump"/>
            <a:extLst>
              <a:ext uri="{FF2B5EF4-FFF2-40B4-BE49-F238E27FC236}">
                <a16:creationId xmlns:a16="http://schemas.microsoft.com/office/drawing/2014/main" xmlns="" id="{D7D79B01-7D8F-4C68-811F-C6E3F7C6A429}"/>
              </a:ext>
            </a:extLst>
          </p:cNvPr>
          <p:cNvSpPr/>
          <p:nvPr/>
        </p:nvSpPr>
        <p:spPr>
          <a:xfrm>
            <a:off x="1409700" y="3074251"/>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a.</a:t>
            </a:r>
            <a:endParaRPr lang="ar-SA" sz="3600" dirty="0">
              <a:latin typeface="Arial Black" panose="020B0A04020102020204" pitchFamily="34" charset="0"/>
            </a:endParaRPr>
          </a:p>
        </p:txBody>
      </p:sp>
      <p:sp>
        <p:nvSpPr>
          <p:cNvPr id="25" name="Oval 24">
            <a:hlinkClick r:id="rId4" action="ppaction://hlinksldjump"/>
            <a:extLst>
              <a:ext uri="{FF2B5EF4-FFF2-40B4-BE49-F238E27FC236}">
                <a16:creationId xmlns:a16="http://schemas.microsoft.com/office/drawing/2014/main" xmlns="" id="{AEEE92FA-877E-41AD-A77C-FE7AFBC956C1}"/>
              </a:ext>
            </a:extLst>
          </p:cNvPr>
          <p:cNvSpPr/>
          <p:nvPr/>
        </p:nvSpPr>
        <p:spPr>
          <a:xfrm>
            <a:off x="5622333" y="3076970"/>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b.</a:t>
            </a:r>
            <a:endParaRPr lang="ar-SA" sz="3600" dirty="0">
              <a:latin typeface="Arial Black" panose="020B0A04020102020204" pitchFamily="34" charset="0"/>
            </a:endParaRPr>
          </a:p>
        </p:txBody>
      </p:sp>
      <p:sp>
        <p:nvSpPr>
          <p:cNvPr id="26" name="Oval 25">
            <a:hlinkClick r:id="rId4" action="ppaction://hlinksldjump"/>
            <a:extLst>
              <a:ext uri="{FF2B5EF4-FFF2-40B4-BE49-F238E27FC236}">
                <a16:creationId xmlns:a16="http://schemas.microsoft.com/office/drawing/2014/main" xmlns="" id="{A5B3CBBD-FB26-4EAF-B884-5EEE92272113}"/>
              </a:ext>
            </a:extLst>
          </p:cNvPr>
          <p:cNvSpPr/>
          <p:nvPr/>
        </p:nvSpPr>
        <p:spPr>
          <a:xfrm>
            <a:off x="1409700" y="4719566"/>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c.</a:t>
            </a:r>
            <a:endParaRPr lang="ar-SA" sz="3600" dirty="0">
              <a:latin typeface="Arial Black" panose="020B0A04020102020204" pitchFamily="34" charset="0"/>
            </a:endParaRPr>
          </a:p>
        </p:txBody>
      </p:sp>
      <p:sp>
        <p:nvSpPr>
          <p:cNvPr id="27" name="Oval 26">
            <a:hlinkClick r:id="rId4" action="ppaction://hlinksldjump"/>
            <a:extLst>
              <a:ext uri="{FF2B5EF4-FFF2-40B4-BE49-F238E27FC236}">
                <a16:creationId xmlns:a16="http://schemas.microsoft.com/office/drawing/2014/main" xmlns="" id="{8A4C54E8-FD58-46BD-A298-E075C802FC51}"/>
              </a:ext>
            </a:extLst>
          </p:cNvPr>
          <p:cNvSpPr/>
          <p:nvPr/>
        </p:nvSpPr>
        <p:spPr>
          <a:xfrm>
            <a:off x="5622333" y="4722285"/>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d.</a:t>
            </a:r>
            <a:endParaRPr lang="ar-SA" sz="3600" dirty="0">
              <a:latin typeface="Arial Black" panose="020B0A04020102020204" pitchFamily="34" charset="0"/>
            </a:endParaRPr>
          </a:p>
        </p:txBody>
      </p:sp>
      <p:pic>
        <p:nvPicPr>
          <p:cNvPr id="7170" name="Picture 2" descr="Clipart bicycle bicycle sign, Clipart bicycle bicycle sign ...">
            <a:extLst>
              <a:ext uri="{FF2B5EF4-FFF2-40B4-BE49-F238E27FC236}">
                <a16:creationId xmlns:a16="http://schemas.microsoft.com/office/drawing/2014/main" xmlns="" id="{7E577951-A88A-459D-A334-8513BE0404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505" y="2787829"/>
            <a:ext cx="1520178" cy="15201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Brady™ Polyester Laser Radiation Warning Signs Message ...">
            <a:extLst>
              <a:ext uri="{FF2B5EF4-FFF2-40B4-BE49-F238E27FC236}">
                <a16:creationId xmlns:a16="http://schemas.microsoft.com/office/drawing/2014/main" xmlns="" id="{794CE489-5B4E-4CDB-8E49-BB1EBAA50B59}"/>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9165" y="4460759"/>
            <a:ext cx="1520178" cy="13424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xmlns="" id="{D89228C8-C7D9-4C32-A712-2D779AB81F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7996" y="4550176"/>
            <a:ext cx="1431687" cy="12530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SO Safety label Sign International Fire extinguisher Symbol ...">
            <a:extLst>
              <a:ext uri="{FF2B5EF4-FFF2-40B4-BE49-F238E27FC236}">
                <a16:creationId xmlns:a16="http://schemas.microsoft.com/office/drawing/2014/main" xmlns="" id="{E5E06E2A-82B1-4FB6-B205-77D4A3284F8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416" t="10148" r="12501" b="12778"/>
          <a:stretch/>
        </p:blipFill>
        <p:spPr bwMode="auto">
          <a:xfrm>
            <a:off x="6846401" y="2875284"/>
            <a:ext cx="1325706" cy="1266512"/>
          </a:xfrm>
          <a:prstGeom prst="rect">
            <a:avLst/>
          </a:prstGeom>
          <a:noFill/>
          <a:extLst>
            <a:ext uri="{909E8E84-426E-40DD-AFC4-6F175D3DCCD1}">
              <a14:hiddenFill xmlns:a14="http://schemas.microsoft.com/office/drawing/2010/main">
                <a:solidFill>
                  <a:srgbClr val="FFFFFF"/>
                </a:solidFill>
              </a14:hiddenFill>
            </a:ext>
          </a:extLst>
        </p:spPr>
      </p:pic>
      <p:sp>
        <p:nvSpPr>
          <p:cNvPr id="32" name="مستطيل مستدير الزوايا 5">
            <a:hlinkClick r:id="rId9" action="ppaction://hlinksldjump"/>
            <a:extLst>
              <a:ext uri="{FF2B5EF4-FFF2-40B4-BE49-F238E27FC236}">
                <a16:creationId xmlns:a16="http://schemas.microsoft.com/office/drawing/2014/main" xmlns="" id="{149D7470-C16D-47DD-BDF6-EC99BF45F833}"/>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33" name="مستطيل مستدير الزوايا 11">
            <a:hlinkClick r:id="rId10" action="ppaction://hlinksldjump"/>
            <a:extLst>
              <a:ext uri="{FF2B5EF4-FFF2-40B4-BE49-F238E27FC236}">
                <a16:creationId xmlns:a16="http://schemas.microsoft.com/office/drawing/2014/main" xmlns="" id="{48F74DDF-7C28-46FE-A709-3AFD27817D3B}"/>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34" name="مستطيل مستدير الزوايا 12">
            <a:hlinkClick r:id="rId11" action="ppaction://hlinksldjump"/>
            <a:extLst>
              <a:ext uri="{FF2B5EF4-FFF2-40B4-BE49-F238E27FC236}">
                <a16:creationId xmlns:a16="http://schemas.microsoft.com/office/drawing/2014/main" xmlns="" id="{3E1A23EE-7CC3-4456-84D3-98C763A27FBF}"/>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5" name="مستطيل مستدير الزوايا 16">
            <a:hlinkClick r:id="rId12" action="ppaction://hlinksldjump"/>
            <a:extLst>
              <a:ext uri="{FF2B5EF4-FFF2-40B4-BE49-F238E27FC236}">
                <a16:creationId xmlns:a16="http://schemas.microsoft.com/office/drawing/2014/main" xmlns="" id="{83673C6D-C7A9-4EC2-8A84-54CF05AB079E}"/>
              </a:ext>
            </a:extLst>
          </p:cNvPr>
          <p:cNvSpPr/>
          <p:nvPr/>
        </p:nvSpPr>
        <p:spPr>
          <a:xfrm>
            <a:off x="9662160" y="48927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1845843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98120" y="1445619"/>
            <a:ext cx="932688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272450" y="1520178"/>
            <a:ext cx="9147775" cy="1323439"/>
          </a:xfrm>
          <a:prstGeom prst="rect">
            <a:avLst/>
          </a:prstGeom>
          <a:noFill/>
        </p:spPr>
        <p:txBody>
          <a:bodyPr wrap="square" rtlCol="0">
            <a:spAutoFit/>
          </a:bodyPr>
          <a:lstStyle/>
          <a:p>
            <a:pPr marL="715963" indent="-715963" algn="just"/>
            <a:r>
              <a:rPr lang="en-US" sz="4000" b="1" dirty="0">
                <a:latin typeface="Sakkal Majalla" panose="02000000000000000000" pitchFamily="2" charset="-78"/>
                <a:cs typeface="Sakkal Majalla" panose="02000000000000000000" pitchFamily="2" charset="-78"/>
              </a:rPr>
              <a:t>2. Which of the following safety signs </a:t>
            </a:r>
            <a:r>
              <a:rPr lang="en-US" sz="4000" b="1" dirty="0" smtClean="0">
                <a:latin typeface="Sakkal Majalla" panose="02000000000000000000" pitchFamily="2" charset="-78"/>
                <a:cs typeface="Sakkal Majalla" panose="02000000000000000000" pitchFamily="2" charset="-78"/>
              </a:rPr>
              <a:t>is a warning of </a:t>
            </a:r>
            <a:r>
              <a:rPr lang="en-US" sz="4000" b="1" dirty="0">
                <a:latin typeface="Sakkal Majalla" panose="02000000000000000000" pitchFamily="2" charset="-78"/>
                <a:cs typeface="Sakkal Majalla" panose="02000000000000000000" pitchFamily="2" charset="-78"/>
              </a:rPr>
              <a:t>heavy vehicle traffic:</a:t>
            </a:r>
          </a:p>
        </p:txBody>
      </p:sp>
      <p:sp>
        <p:nvSpPr>
          <p:cNvPr id="18" name="TextBox 17">
            <a:extLst>
              <a:ext uri="{FF2B5EF4-FFF2-40B4-BE49-F238E27FC236}">
                <a16:creationId xmlns:a16="http://schemas.microsoft.com/office/drawing/2014/main" xmlns="" id="{7E8DCA33-62AD-478C-8D83-AE5F0E9A4E22}"/>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Oval 1">
            <a:hlinkClick r:id="rId3" action="ppaction://hlinksldjump"/>
            <a:extLst>
              <a:ext uri="{FF2B5EF4-FFF2-40B4-BE49-F238E27FC236}">
                <a16:creationId xmlns:a16="http://schemas.microsoft.com/office/drawing/2014/main" xmlns="" id="{D7D79B01-7D8F-4C68-811F-C6E3F7C6A429}"/>
              </a:ext>
            </a:extLst>
          </p:cNvPr>
          <p:cNvSpPr/>
          <p:nvPr/>
        </p:nvSpPr>
        <p:spPr>
          <a:xfrm>
            <a:off x="1409700" y="3074251"/>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a.</a:t>
            </a:r>
            <a:endParaRPr lang="ar-SA" sz="3600" dirty="0">
              <a:latin typeface="Arial Black" panose="020B0A04020102020204" pitchFamily="34" charset="0"/>
            </a:endParaRPr>
          </a:p>
        </p:txBody>
      </p:sp>
      <p:sp>
        <p:nvSpPr>
          <p:cNvPr id="25" name="Oval 24">
            <a:hlinkClick r:id="rId3" action="ppaction://hlinksldjump"/>
            <a:extLst>
              <a:ext uri="{FF2B5EF4-FFF2-40B4-BE49-F238E27FC236}">
                <a16:creationId xmlns:a16="http://schemas.microsoft.com/office/drawing/2014/main" xmlns="" id="{AEEE92FA-877E-41AD-A77C-FE7AFBC956C1}"/>
              </a:ext>
            </a:extLst>
          </p:cNvPr>
          <p:cNvSpPr/>
          <p:nvPr/>
        </p:nvSpPr>
        <p:spPr>
          <a:xfrm>
            <a:off x="5622333" y="3076970"/>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b.</a:t>
            </a:r>
            <a:endParaRPr lang="ar-SA" sz="3600" dirty="0">
              <a:latin typeface="Arial Black" panose="020B0A04020102020204" pitchFamily="34" charset="0"/>
            </a:endParaRPr>
          </a:p>
        </p:txBody>
      </p:sp>
      <p:sp>
        <p:nvSpPr>
          <p:cNvPr id="26" name="Oval 25">
            <a:hlinkClick r:id="rId4" action="ppaction://hlinksldjump"/>
            <a:extLst>
              <a:ext uri="{FF2B5EF4-FFF2-40B4-BE49-F238E27FC236}">
                <a16:creationId xmlns:a16="http://schemas.microsoft.com/office/drawing/2014/main" xmlns="" id="{A5B3CBBD-FB26-4EAF-B884-5EEE92272113}"/>
              </a:ext>
            </a:extLst>
          </p:cNvPr>
          <p:cNvSpPr/>
          <p:nvPr/>
        </p:nvSpPr>
        <p:spPr>
          <a:xfrm>
            <a:off x="1409700" y="4719566"/>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c.</a:t>
            </a:r>
            <a:endParaRPr lang="ar-SA" sz="3600" dirty="0">
              <a:latin typeface="Arial Black" panose="020B0A04020102020204" pitchFamily="34" charset="0"/>
            </a:endParaRPr>
          </a:p>
        </p:txBody>
      </p:sp>
      <p:sp>
        <p:nvSpPr>
          <p:cNvPr id="27" name="Oval 26">
            <a:hlinkClick r:id="rId3" action="ppaction://hlinksldjump"/>
            <a:extLst>
              <a:ext uri="{FF2B5EF4-FFF2-40B4-BE49-F238E27FC236}">
                <a16:creationId xmlns:a16="http://schemas.microsoft.com/office/drawing/2014/main" xmlns="" id="{8A4C54E8-FD58-46BD-A298-E075C802FC51}"/>
              </a:ext>
            </a:extLst>
          </p:cNvPr>
          <p:cNvSpPr/>
          <p:nvPr/>
        </p:nvSpPr>
        <p:spPr>
          <a:xfrm>
            <a:off x="5622333" y="4722285"/>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d.</a:t>
            </a:r>
            <a:endParaRPr lang="ar-SA" sz="3600" dirty="0">
              <a:latin typeface="Arial Black" panose="020B0A04020102020204" pitchFamily="34" charset="0"/>
            </a:endParaRPr>
          </a:p>
        </p:txBody>
      </p:sp>
      <p:pic>
        <p:nvPicPr>
          <p:cNvPr id="8194" name="Picture 2">
            <a:extLst>
              <a:ext uri="{FF2B5EF4-FFF2-40B4-BE49-F238E27FC236}">
                <a16:creationId xmlns:a16="http://schemas.microsoft.com/office/drawing/2014/main" xmlns="" id="{E6F12675-4FDD-4464-AB10-2557CDE28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285" y="3089149"/>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xmlns="" id="{0DB3E43F-A932-4F7F-AB5D-DDC50C05F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3746" y="4744491"/>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a:extLst>
              <a:ext uri="{FF2B5EF4-FFF2-40B4-BE49-F238E27FC236}">
                <a16:creationId xmlns:a16="http://schemas.microsoft.com/office/drawing/2014/main" xmlns="" id="{8ADF4BEB-7E48-4E55-B908-A3E3E157F3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285" y="4748180"/>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xmlns="" id="{8A1B3F72-124B-4A6C-8F69-97C57DABAD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3473" y="3082968"/>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مستطيل مستدير الزوايا 5">
            <a:hlinkClick r:id="rId9" action="ppaction://hlinksldjump"/>
            <a:extLst>
              <a:ext uri="{FF2B5EF4-FFF2-40B4-BE49-F238E27FC236}">
                <a16:creationId xmlns:a16="http://schemas.microsoft.com/office/drawing/2014/main" xmlns="" id="{4BF67E33-9021-4942-8AD3-A3080BD1636B}"/>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1" name="مستطيل مستدير الزوايا 11">
            <a:hlinkClick r:id="rId10" action="ppaction://hlinksldjump"/>
            <a:extLst>
              <a:ext uri="{FF2B5EF4-FFF2-40B4-BE49-F238E27FC236}">
                <a16:creationId xmlns:a16="http://schemas.microsoft.com/office/drawing/2014/main" xmlns="" id="{EA9E9F6B-E03B-43A5-B97A-F70B77B576AE}"/>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2" name="مستطيل مستدير الزوايا 12">
            <a:hlinkClick r:id="rId11" action="ppaction://hlinksldjump"/>
            <a:extLst>
              <a:ext uri="{FF2B5EF4-FFF2-40B4-BE49-F238E27FC236}">
                <a16:creationId xmlns:a16="http://schemas.microsoft.com/office/drawing/2014/main" xmlns="" id="{00561EF5-5D6F-49ED-88D7-8AF665E72885}"/>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3" name="مستطيل مستدير الزوايا 16">
            <a:hlinkClick r:id="rId12" action="ppaction://hlinksldjump"/>
            <a:extLst>
              <a:ext uri="{FF2B5EF4-FFF2-40B4-BE49-F238E27FC236}">
                <a16:creationId xmlns:a16="http://schemas.microsoft.com/office/drawing/2014/main" xmlns="" id="{E8BB8A38-58DD-4157-A483-914E3D84DBE1}"/>
              </a:ext>
            </a:extLst>
          </p:cNvPr>
          <p:cNvSpPr/>
          <p:nvPr/>
        </p:nvSpPr>
        <p:spPr>
          <a:xfrm>
            <a:off x="9662160" y="48927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3362614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98120" y="1445619"/>
            <a:ext cx="932688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272450" y="1520178"/>
            <a:ext cx="9147775" cy="1323439"/>
          </a:xfrm>
          <a:prstGeom prst="rect">
            <a:avLst/>
          </a:prstGeom>
          <a:noFill/>
        </p:spPr>
        <p:txBody>
          <a:bodyPr wrap="square" rtlCol="0">
            <a:spAutoFit/>
          </a:bodyPr>
          <a:lstStyle/>
          <a:p>
            <a:pPr marL="715963" indent="-715963" algn="just"/>
            <a:r>
              <a:rPr lang="en-US" sz="4000" b="1" dirty="0">
                <a:latin typeface="Sakkal Majalla" panose="02000000000000000000" pitchFamily="2" charset="-78"/>
                <a:cs typeface="Sakkal Majalla" panose="02000000000000000000" pitchFamily="2" charset="-78"/>
              </a:rPr>
              <a:t>3. Which of the following safety signs warns of no smoking:</a:t>
            </a:r>
          </a:p>
        </p:txBody>
      </p:sp>
      <p:sp>
        <p:nvSpPr>
          <p:cNvPr id="18" name="TextBox 17">
            <a:extLst>
              <a:ext uri="{FF2B5EF4-FFF2-40B4-BE49-F238E27FC236}">
                <a16:creationId xmlns:a16="http://schemas.microsoft.com/office/drawing/2014/main" xmlns="" id="{7E8DCA33-62AD-478C-8D83-AE5F0E9A4E22}"/>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Oval 1">
            <a:hlinkClick r:id="rId3" action="ppaction://hlinksldjump"/>
            <a:extLst>
              <a:ext uri="{FF2B5EF4-FFF2-40B4-BE49-F238E27FC236}">
                <a16:creationId xmlns:a16="http://schemas.microsoft.com/office/drawing/2014/main" xmlns="" id="{D7D79B01-7D8F-4C68-811F-C6E3F7C6A429}"/>
              </a:ext>
            </a:extLst>
          </p:cNvPr>
          <p:cNvSpPr/>
          <p:nvPr/>
        </p:nvSpPr>
        <p:spPr>
          <a:xfrm>
            <a:off x="1409700" y="3074251"/>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a.</a:t>
            </a:r>
            <a:endParaRPr lang="ar-SA" sz="3600" dirty="0">
              <a:latin typeface="Arial Black" panose="020B0A04020102020204" pitchFamily="34" charset="0"/>
            </a:endParaRPr>
          </a:p>
        </p:txBody>
      </p:sp>
      <p:sp>
        <p:nvSpPr>
          <p:cNvPr id="25" name="Oval 24">
            <a:hlinkClick r:id="rId3" action="ppaction://hlinksldjump"/>
            <a:extLst>
              <a:ext uri="{FF2B5EF4-FFF2-40B4-BE49-F238E27FC236}">
                <a16:creationId xmlns:a16="http://schemas.microsoft.com/office/drawing/2014/main" xmlns="" id="{AEEE92FA-877E-41AD-A77C-FE7AFBC956C1}"/>
              </a:ext>
            </a:extLst>
          </p:cNvPr>
          <p:cNvSpPr/>
          <p:nvPr/>
        </p:nvSpPr>
        <p:spPr>
          <a:xfrm>
            <a:off x="5622333" y="3076970"/>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b.</a:t>
            </a:r>
            <a:endParaRPr lang="ar-SA" sz="3600" dirty="0">
              <a:latin typeface="Arial Black" panose="020B0A04020102020204" pitchFamily="34" charset="0"/>
            </a:endParaRPr>
          </a:p>
        </p:txBody>
      </p:sp>
      <p:sp>
        <p:nvSpPr>
          <p:cNvPr id="26" name="Oval 25">
            <a:hlinkClick r:id="rId4" action="ppaction://hlinksldjump"/>
            <a:extLst>
              <a:ext uri="{FF2B5EF4-FFF2-40B4-BE49-F238E27FC236}">
                <a16:creationId xmlns:a16="http://schemas.microsoft.com/office/drawing/2014/main" xmlns="" id="{A5B3CBBD-FB26-4EAF-B884-5EEE92272113}"/>
              </a:ext>
            </a:extLst>
          </p:cNvPr>
          <p:cNvSpPr/>
          <p:nvPr/>
        </p:nvSpPr>
        <p:spPr>
          <a:xfrm>
            <a:off x="1409700" y="4719566"/>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c.</a:t>
            </a:r>
            <a:endParaRPr lang="ar-SA" sz="3600" dirty="0">
              <a:latin typeface="Arial Black" panose="020B0A04020102020204" pitchFamily="34" charset="0"/>
            </a:endParaRPr>
          </a:p>
        </p:txBody>
      </p:sp>
      <p:sp>
        <p:nvSpPr>
          <p:cNvPr id="27" name="Oval 26">
            <a:hlinkClick r:id="rId3" action="ppaction://hlinksldjump"/>
            <a:extLst>
              <a:ext uri="{FF2B5EF4-FFF2-40B4-BE49-F238E27FC236}">
                <a16:creationId xmlns:a16="http://schemas.microsoft.com/office/drawing/2014/main" xmlns="" id="{8A4C54E8-FD58-46BD-A298-E075C802FC51}"/>
              </a:ext>
            </a:extLst>
          </p:cNvPr>
          <p:cNvSpPr/>
          <p:nvPr/>
        </p:nvSpPr>
        <p:spPr>
          <a:xfrm>
            <a:off x="5622333" y="4722285"/>
            <a:ext cx="947334" cy="947334"/>
          </a:xfrm>
          <a:prstGeom prst="ellipse">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latin typeface="Arial Black" panose="020B0A04020102020204" pitchFamily="34" charset="0"/>
              </a:rPr>
              <a:t>d.</a:t>
            </a:r>
            <a:endParaRPr lang="ar-SA" sz="3600" dirty="0">
              <a:latin typeface="Arial Black" panose="020B0A04020102020204" pitchFamily="34" charset="0"/>
            </a:endParaRPr>
          </a:p>
        </p:txBody>
      </p:sp>
      <p:pic>
        <p:nvPicPr>
          <p:cNvPr id="17" name="Picture 4" descr="No Open Flame Symbol Label J6517 - by SafetySign.com">
            <a:extLst>
              <a:ext uri="{FF2B5EF4-FFF2-40B4-BE49-F238E27FC236}">
                <a16:creationId xmlns:a16="http://schemas.microsoft.com/office/drawing/2014/main" xmlns="" id="{B90CF5DB-0E52-46AC-9875-4FAEAA167A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2693764"/>
            <a:ext cx="1470471" cy="14704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xmlns="" id="{ED08C651-A510-4BAD-AB23-1BEA17AE53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6999" y="4457997"/>
            <a:ext cx="1470471" cy="147047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SO No Food Or Drink Sign, SKU: IS-1044">
            <a:extLst>
              <a:ext uri="{FF2B5EF4-FFF2-40B4-BE49-F238E27FC236}">
                <a16:creationId xmlns:a16="http://schemas.microsoft.com/office/drawing/2014/main" xmlns="" id="{73307CB1-5CB7-4AC7-90F0-97ABB11F1C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9165" y="2693764"/>
            <a:ext cx="1559683" cy="155968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187769BF-F7B8-4058-9F19-A760ACF2AE5D}"/>
              </a:ext>
            </a:extLst>
          </p:cNvPr>
          <p:cNvGrpSpPr/>
          <p:nvPr/>
        </p:nvGrpSpPr>
        <p:grpSpPr>
          <a:xfrm>
            <a:off x="6793770" y="4457996"/>
            <a:ext cx="1470471" cy="1470471"/>
            <a:chOff x="6793770" y="4457996"/>
            <a:chExt cx="1470471" cy="1470471"/>
          </a:xfrm>
        </p:grpSpPr>
        <p:sp>
          <p:nvSpPr>
            <p:cNvPr id="4" name="Oval 3">
              <a:extLst>
                <a:ext uri="{FF2B5EF4-FFF2-40B4-BE49-F238E27FC236}">
                  <a16:creationId xmlns:a16="http://schemas.microsoft.com/office/drawing/2014/main" xmlns="" id="{A73CA2AC-EE1B-4820-AD73-6FE51C57C7E1}"/>
                </a:ext>
              </a:extLst>
            </p:cNvPr>
            <p:cNvSpPr/>
            <p:nvPr/>
          </p:nvSpPr>
          <p:spPr>
            <a:xfrm>
              <a:off x="6886575" y="4552950"/>
              <a:ext cx="1276351" cy="12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9220" name="Picture 4" descr="Swimming Clip art - No Swimming png download - 1774*1774 - Free ...">
              <a:extLst>
                <a:ext uri="{FF2B5EF4-FFF2-40B4-BE49-F238E27FC236}">
                  <a16:creationId xmlns:a16="http://schemas.microsoft.com/office/drawing/2014/main" xmlns="" id="{2B725212-412B-47E1-B9EB-28C86E4163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3770" y="4457996"/>
              <a:ext cx="1470471" cy="147047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مستطيل مستدير الزوايا 5">
            <a:hlinkClick r:id="rId9" action="ppaction://hlinksldjump"/>
            <a:extLst>
              <a:ext uri="{FF2B5EF4-FFF2-40B4-BE49-F238E27FC236}">
                <a16:creationId xmlns:a16="http://schemas.microsoft.com/office/drawing/2014/main" xmlns="" id="{870821B7-BC71-4B21-B0A5-954268AABC51}"/>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3" name="مستطيل مستدير الزوايا 11">
            <a:hlinkClick r:id="rId10" action="ppaction://hlinksldjump"/>
            <a:extLst>
              <a:ext uri="{FF2B5EF4-FFF2-40B4-BE49-F238E27FC236}">
                <a16:creationId xmlns:a16="http://schemas.microsoft.com/office/drawing/2014/main" xmlns="" id="{FC333559-7702-4A47-BB17-5C3B1EDB296E}"/>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12">
            <a:hlinkClick r:id="rId11" action="ppaction://hlinksldjump"/>
            <a:extLst>
              <a:ext uri="{FF2B5EF4-FFF2-40B4-BE49-F238E27FC236}">
                <a16:creationId xmlns:a16="http://schemas.microsoft.com/office/drawing/2014/main" xmlns="" id="{73D25461-7081-47E4-876F-3D3DD50B668C}"/>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8" name="مستطيل مستدير الزوايا 16">
            <a:hlinkClick r:id="rId12" action="ppaction://hlinksldjump"/>
            <a:extLst>
              <a:ext uri="{FF2B5EF4-FFF2-40B4-BE49-F238E27FC236}">
                <a16:creationId xmlns:a16="http://schemas.microsoft.com/office/drawing/2014/main" xmlns="" id="{C099FAF9-F6E3-4A48-9F16-F0AF14B17E77}"/>
              </a:ext>
            </a:extLst>
          </p:cNvPr>
          <p:cNvSpPr/>
          <p:nvPr/>
        </p:nvSpPr>
        <p:spPr>
          <a:xfrm>
            <a:off x="9662160" y="48927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14195962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52400" y="1445619"/>
            <a:ext cx="93726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6" name="TextBox 4"/>
          <p:cNvSpPr txBox="1"/>
          <p:nvPr/>
        </p:nvSpPr>
        <p:spPr>
          <a:xfrm>
            <a:off x="217386" y="1580362"/>
            <a:ext cx="8996732" cy="707886"/>
          </a:xfrm>
          <a:prstGeom prst="rect">
            <a:avLst/>
          </a:prstGeom>
          <a:noFill/>
        </p:spPr>
        <p:txBody>
          <a:bodyPr wrap="square" rtlCol="0">
            <a:spAutoFit/>
          </a:bodyPr>
          <a:lstStyle/>
          <a:p>
            <a:pPr marL="715963" indent="-715963" algn="just"/>
            <a:r>
              <a:rPr lang="en-US" sz="4000" b="1" dirty="0">
                <a:latin typeface="Sakkal Majalla" panose="02000000000000000000" pitchFamily="2" charset="-78"/>
                <a:cs typeface="Sakkal Majalla" panose="02000000000000000000" pitchFamily="2" charset="-78"/>
              </a:rPr>
              <a:t>4. Circle the </a:t>
            </a:r>
            <a:r>
              <a:rPr lang="en-US" sz="4000" b="1" dirty="0" smtClean="0">
                <a:latin typeface="Sakkal Majalla" panose="02000000000000000000" pitchFamily="2" charset="-78"/>
                <a:cs typeface="Sakkal Majalla" panose="02000000000000000000" pitchFamily="2" charset="-78"/>
              </a:rPr>
              <a:t>signs </a:t>
            </a:r>
            <a:r>
              <a:rPr lang="en-US" sz="4000" b="1" dirty="0">
                <a:latin typeface="Sakkal Majalla" panose="02000000000000000000" pitchFamily="2" charset="-78"/>
                <a:cs typeface="Sakkal Majalla" panose="02000000000000000000" pitchFamily="2" charset="-78"/>
              </a:rPr>
              <a:t>that you may find in an office:</a:t>
            </a:r>
          </a:p>
        </p:txBody>
      </p:sp>
      <p:sp>
        <p:nvSpPr>
          <p:cNvPr id="18" name="TextBox 17">
            <a:extLst>
              <a:ext uri="{FF2B5EF4-FFF2-40B4-BE49-F238E27FC236}">
                <a16:creationId xmlns:a16="http://schemas.microsoft.com/office/drawing/2014/main" xmlns="" id="{02AF0F0B-A9F0-42BC-AA24-037CBE3D7E75}"/>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5" name="Flowchart: Terminator 5">
            <a:hlinkClick r:id="rId3" action="ppaction://hlinksldjump"/>
            <a:extLst>
              <a:ext uri="{FF2B5EF4-FFF2-40B4-BE49-F238E27FC236}">
                <a16:creationId xmlns:a16="http://schemas.microsoft.com/office/drawing/2014/main" xmlns="" id="{9D55497C-B911-498E-AED7-0840FE5AC9B8}"/>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solidFill>
                  <a:schemeClr val="bg1"/>
                </a:solidFill>
              </a:rPr>
              <a:t>Check your answer </a:t>
            </a:r>
          </a:p>
        </p:txBody>
      </p:sp>
      <p:pic>
        <p:nvPicPr>
          <p:cNvPr id="26" name="Picture 6">
            <a:extLst>
              <a:ext uri="{FF2B5EF4-FFF2-40B4-BE49-F238E27FC236}">
                <a16:creationId xmlns:a16="http://schemas.microsoft.com/office/drawing/2014/main" xmlns="" id="{DF64556F-5CBD-4701-B487-3491A0264D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94" y="2575141"/>
            <a:ext cx="1114426" cy="11144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aution: Wet Floor with Icon Portrait - Wall Sign | Creative ...">
            <a:extLst>
              <a:ext uri="{FF2B5EF4-FFF2-40B4-BE49-F238E27FC236}">
                <a16:creationId xmlns:a16="http://schemas.microsoft.com/office/drawing/2014/main" xmlns="" id="{B640988B-F1B6-4A91-AB84-B378676CD0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7156" y="2481164"/>
            <a:ext cx="930055" cy="13023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جهد كهربائي - ويكيبيديا">
            <a:extLst>
              <a:ext uri="{FF2B5EF4-FFF2-40B4-BE49-F238E27FC236}">
                <a16:creationId xmlns:a16="http://schemas.microsoft.com/office/drawing/2014/main" xmlns="" id="{09DB8DE2-5B66-497B-B769-9CE1ED9DF1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441" y="2575141"/>
            <a:ext cx="1285981" cy="120840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xmlns="" id="{B68F699E-ED67-4155-B013-B9CFBBE3C47C}"/>
              </a:ext>
            </a:extLst>
          </p:cNvPr>
          <p:cNvGrpSpPr/>
          <p:nvPr/>
        </p:nvGrpSpPr>
        <p:grpSpPr>
          <a:xfrm>
            <a:off x="6136976" y="2577141"/>
            <a:ext cx="1169130" cy="1210584"/>
            <a:chOff x="6793770" y="4457996"/>
            <a:chExt cx="1470471" cy="1470471"/>
          </a:xfrm>
        </p:grpSpPr>
        <p:sp>
          <p:nvSpPr>
            <p:cNvPr id="31" name="Oval 30">
              <a:extLst>
                <a:ext uri="{FF2B5EF4-FFF2-40B4-BE49-F238E27FC236}">
                  <a16:creationId xmlns:a16="http://schemas.microsoft.com/office/drawing/2014/main" xmlns="" id="{EB338C56-2268-476E-9F29-54CBEF26754F}"/>
                </a:ext>
              </a:extLst>
            </p:cNvPr>
            <p:cNvSpPr/>
            <p:nvPr/>
          </p:nvSpPr>
          <p:spPr>
            <a:xfrm>
              <a:off x="6886575" y="4552950"/>
              <a:ext cx="1276351" cy="12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2" name="Picture 4" descr="Swimming Clip art - No Swimming png download - 1774*1774 - Free ...">
              <a:extLst>
                <a:ext uri="{FF2B5EF4-FFF2-40B4-BE49-F238E27FC236}">
                  <a16:creationId xmlns:a16="http://schemas.microsoft.com/office/drawing/2014/main" xmlns="" id="{A36C4656-416A-435A-8FDA-363B11164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3770" y="4457996"/>
              <a:ext cx="1470471" cy="1470471"/>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8" descr="Brady™ Polyester Laser Radiation Warning Signs Message ...">
            <a:extLst>
              <a:ext uri="{FF2B5EF4-FFF2-40B4-BE49-F238E27FC236}">
                <a16:creationId xmlns:a16="http://schemas.microsoft.com/office/drawing/2014/main" xmlns="" id="{BAF5E5AD-796B-4658-AD0A-E2FF4D29E09D}"/>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60742" y="2539976"/>
            <a:ext cx="1271933" cy="1123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irst Aid Sign D4564 - by SafetySign.com">
            <a:extLst>
              <a:ext uri="{FF2B5EF4-FFF2-40B4-BE49-F238E27FC236}">
                <a16:creationId xmlns:a16="http://schemas.microsoft.com/office/drawing/2014/main" xmlns="" id="{7644ECF1-50BF-4518-8EBC-557EC0F101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24267" y="4153344"/>
            <a:ext cx="1208408" cy="12084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SO Safety label Sign International Fire extinguisher Symbol ...">
            <a:extLst>
              <a:ext uri="{FF2B5EF4-FFF2-40B4-BE49-F238E27FC236}">
                <a16:creationId xmlns:a16="http://schemas.microsoft.com/office/drawing/2014/main" xmlns="" id="{D27D56ED-0C80-4E83-AF15-5CCCE9B71467}"/>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416" t="10148" r="12501" b="12778"/>
          <a:stretch/>
        </p:blipFill>
        <p:spPr bwMode="auto">
          <a:xfrm>
            <a:off x="4318441" y="4106214"/>
            <a:ext cx="1307800" cy="124940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xtra Large Fire Escape Route Final Exit Sign | Stocksigns">
            <a:extLst>
              <a:ext uri="{FF2B5EF4-FFF2-40B4-BE49-F238E27FC236}">
                <a16:creationId xmlns:a16="http://schemas.microsoft.com/office/drawing/2014/main" xmlns="" id="{043257D2-2EC1-4AAC-8FFF-13843BE9B2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682" y="4467925"/>
            <a:ext cx="1526246" cy="772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Danger Look Out For Lift Trucks Sign E5133 - by SafetySign.com">
            <a:extLst>
              <a:ext uri="{FF2B5EF4-FFF2-40B4-BE49-F238E27FC236}">
                <a16:creationId xmlns:a16="http://schemas.microsoft.com/office/drawing/2014/main" xmlns="" id="{B484BF89-A998-46CB-9EBD-833332A6B9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74408" y="4123280"/>
            <a:ext cx="1715553" cy="12323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as Mask Mandatory Wear - Free vector graphic on Pixabay">
            <a:extLst>
              <a:ext uri="{FF2B5EF4-FFF2-40B4-BE49-F238E27FC236}">
                <a16:creationId xmlns:a16="http://schemas.microsoft.com/office/drawing/2014/main" xmlns="" id="{62C6D22E-7891-4755-90CC-AC0FD064D1B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22351" y="3954281"/>
            <a:ext cx="1553269" cy="1553269"/>
          </a:xfrm>
          <a:prstGeom prst="rect">
            <a:avLst/>
          </a:prstGeom>
          <a:noFill/>
          <a:extLst>
            <a:ext uri="{909E8E84-426E-40DD-AFC4-6F175D3DCCD1}">
              <a14:hiddenFill xmlns:a14="http://schemas.microsoft.com/office/drawing/2010/main">
                <a:solidFill>
                  <a:srgbClr val="FFFFFF"/>
                </a:solidFill>
              </a14:hiddenFill>
            </a:ext>
          </a:extLst>
        </p:spPr>
      </p:pic>
      <p:sp>
        <p:nvSpPr>
          <p:cNvPr id="39" name="مستطيل مستدير الزوايا 5">
            <a:hlinkClick r:id="rId14" action="ppaction://hlinksldjump"/>
            <a:extLst>
              <a:ext uri="{FF2B5EF4-FFF2-40B4-BE49-F238E27FC236}">
                <a16:creationId xmlns:a16="http://schemas.microsoft.com/office/drawing/2014/main" xmlns="" id="{C0D9C42E-B432-4919-9F79-FA89C790AB9D}"/>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0" name="مستطيل مستدير الزوايا 11">
            <a:hlinkClick r:id="rId15" action="ppaction://hlinksldjump"/>
            <a:extLst>
              <a:ext uri="{FF2B5EF4-FFF2-40B4-BE49-F238E27FC236}">
                <a16:creationId xmlns:a16="http://schemas.microsoft.com/office/drawing/2014/main" xmlns="" id="{A8DAC5C7-17FB-4713-841E-A1B94731EB0F}"/>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1" name="مستطيل مستدير الزوايا 12">
            <a:hlinkClick r:id="rId16" action="ppaction://hlinksldjump"/>
            <a:extLst>
              <a:ext uri="{FF2B5EF4-FFF2-40B4-BE49-F238E27FC236}">
                <a16:creationId xmlns:a16="http://schemas.microsoft.com/office/drawing/2014/main" xmlns="" id="{259AB2E9-AF46-4670-ACEA-9AA12659D0D3}"/>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2" name="مستطيل مستدير الزوايا 16">
            <a:hlinkClick r:id="rId17" action="ppaction://hlinksldjump"/>
            <a:extLst>
              <a:ext uri="{FF2B5EF4-FFF2-40B4-BE49-F238E27FC236}">
                <a16:creationId xmlns:a16="http://schemas.microsoft.com/office/drawing/2014/main" xmlns="" id="{02043F30-F030-4D42-86ED-BB94ED4887F3}"/>
              </a:ext>
            </a:extLst>
          </p:cNvPr>
          <p:cNvSpPr/>
          <p:nvPr/>
        </p:nvSpPr>
        <p:spPr>
          <a:xfrm>
            <a:off x="9662160" y="48927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1019743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67640" y="1445619"/>
            <a:ext cx="935736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en-US" sz="2600" b="1" dirty="0">
                <a:solidFill>
                  <a:schemeClr val="tx1"/>
                </a:solidFill>
                <a:latin typeface="Sakkal Majalla" panose="02000000000000000000" pitchFamily="2" charset="-78"/>
                <a:cs typeface="Sakkal Majalla" panose="02000000000000000000" pitchFamily="2" charset="-78"/>
              </a:rPr>
              <a:t>5. Use the following information to fill </a:t>
            </a:r>
            <a:r>
              <a:rPr lang="en-US" sz="2600" b="1" dirty="0" smtClean="0">
                <a:solidFill>
                  <a:schemeClr val="tx1"/>
                </a:solidFill>
                <a:latin typeface="Sakkal Majalla" panose="02000000000000000000" pitchFamily="2" charset="-78"/>
                <a:cs typeface="Sakkal Majalla" panose="02000000000000000000" pitchFamily="2" charset="-78"/>
              </a:rPr>
              <a:t>in the </a:t>
            </a:r>
            <a:r>
              <a:rPr lang="en-US" sz="2600" b="1" dirty="0">
                <a:solidFill>
                  <a:schemeClr val="tx1"/>
                </a:solidFill>
                <a:latin typeface="Sakkal Majalla" panose="02000000000000000000" pitchFamily="2" charset="-78"/>
                <a:cs typeface="Sakkal Majalla" panose="02000000000000000000" pitchFamily="2" charset="-78"/>
              </a:rPr>
              <a:t>Accident Report Form next page:</a:t>
            </a:r>
          </a:p>
          <a:p>
            <a:pPr algn="just"/>
            <a:r>
              <a:rPr lang="en-US" sz="2600" b="1" dirty="0">
                <a:solidFill>
                  <a:schemeClr val="tx1"/>
                </a:solidFill>
                <a:latin typeface="Sakkal Majalla" panose="02000000000000000000" pitchFamily="2" charset="-78"/>
                <a:cs typeface="Sakkal Majalla" panose="02000000000000000000" pitchFamily="2" charset="-78"/>
              </a:rPr>
              <a:t>On Monday (6</a:t>
            </a:r>
            <a:r>
              <a:rPr lang="en-US" sz="2600" b="1" baseline="30000" dirty="0">
                <a:solidFill>
                  <a:schemeClr val="tx1"/>
                </a:solidFill>
                <a:latin typeface="Sakkal Majalla" panose="02000000000000000000" pitchFamily="2" charset="-78"/>
                <a:cs typeface="Sakkal Majalla" panose="02000000000000000000" pitchFamily="2" charset="-78"/>
              </a:rPr>
              <a:t>th</a:t>
            </a:r>
            <a:r>
              <a:rPr lang="en-US" sz="2600" b="1" dirty="0">
                <a:solidFill>
                  <a:schemeClr val="tx1"/>
                </a:solidFill>
                <a:latin typeface="Sakkal Majalla" panose="02000000000000000000" pitchFamily="2" charset="-78"/>
                <a:cs typeface="Sakkal Majalla" panose="02000000000000000000" pitchFamily="2" charset="-78"/>
              </a:rPr>
              <a:t> Nov 2017), at </a:t>
            </a:r>
            <a:r>
              <a:rPr lang="en-US" sz="2600" b="1" dirty="0" smtClean="0">
                <a:solidFill>
                  <a:schemeClr val="tx1"/>
                </a:solidFill>
                <a:latin typeface="Sakkal Majalla" panose="02000000000000000000" pitchFamily="2" charset="-78"/>
                <a:cs typeface="Sakkal Majalla" panose="02000000000000000000" pitchFamily="2" charset="-78"/>
              </a:rPr>
              <a:t>9:30 A.M. </a:t>
            </a:r>
            <a:r>
              <a:rPr lang="en-US" sz="2600" b="1" dirty="0">
                <a:solidFill>
                  <a:schemeClr val="tx1"/>
                </a:solidFill>
                <a:latin typeface="Sakkal Majalla" panose="02000000000000000000" pitchFamily="2" charset="-78"/>
                <a:cs typeface="Sakkal Majalla" panose="02000000000000000000" pitchFamily="2" charset="-78"/>
              </a:rPr>
              <a:t>Mr. Ali Fahad Rashid (Sales Assistant) aged 27, was talking to his colleague Nasser Ahmed (Accountant) in </a:t>
            </a:r>
            <a:r>
              <a:rPr lang="en-US" sz="2600" b="1" dirty="0" smtClean="0">
                <a:solidFill>
                  <a:schemeClr val="tx1"/>
                </a:solidFill>
                <a:latin typeface="Sakkal Majalla" panose="02000000000000000000" pitchFamily="2" charset="-78"/>
                <a:cs typeface="Sakkal Majalla" panose="02000000000000000000" pitchFamily="2" charset="-78"/>
              </a:rPr>
              <a:t>the File Room while </a:t>
            </a:r>
            <a:r>
              <a:rPr lang="en-US" sz="2600" b="1" dirty="0">
                <a:solidFill>
                  <a:schemeClr val="tx1"/>
                </a:solidFill>
                <a:latin typeface="Sakkal Majalla" panose="02000000000000000000" pitchFamily="2" charset="-78"/>
                <a:cs typeface="Sakkal Majalla" panose="02000000000000000000" pitchFamily="2" charset="-78"/>
              </a:rPr>
              <a:t>he was standing on the swivel chair to place some files on the shelf.  Suddenly, he fell down </a:t>
            </a:r>
            <a:r>
              <a:rPr lang="en-US" sz="2600" b="1" dirty="0" smtClean="0">
                <a:solidFill>
                  <a:schemeClr val="tx1"/>
                </a:solidFill>
                <a:latin typeface="Sakkal Majalla" panose="02000000000000000000" pitchFamily="2" charset="-78"/>
                <a:cs typeface="Sakkal Majalla" panose="02000000000000000000" pitchFamily="2" charset="-78"/>
              </a:rPr>
              <a:t>off </a:t>
            </a:r>
            <a:r>
              <a:rPr lang="en-US" sz="2600" b="1" dirty="0">
                <a:solidFill>
                  <a:schemeClr val="tx1"/>
                </a:solidFill>
                <a:latin typeface="Sakkal Majalla" panose="02000000000000000000" pitchFamily="2" charset="-78"/>
                <a:cs typeface="Sakkal Majalla" panose="02000000000000000000" pitchFamily="2" charset="-78"/>
              </a:rPr>
              <a:t>the chair and broke his left leg.  His colleagues Nasser Ahmed and </a:t>
            </a:r>
            <a:r>
              <a:rPr lang="en-US" sz="2600" b="1" dirty="0" err="1">
                <a:solidFill>
                  <a:schemeClr val="tx1"/>
                </a:solidFill>
                <a:latin typeface="Sakkal Majalla" panose="02000000000000000000" pitchFamily="2" charset="-78"/>
                <a:cs typeface="Sakkal Majalla" panose="02000000000000000000" pitchFamily="2" charset="-78"/>
              </a:rPr>
              <a:t>Jassim</a:t>
            </a:r>
            <a:r>
              <a:rPr lang="en-US" sz="2600" b="1" dirty="0">
                <a:solidFill>
                  <a:schemeClr val="tx1"/>
                </a:solidFill>
                <a:latin typeface="Sakkal Majalla" panose="02000000000000000000" pitchFamily="2" charset="-78"/>
                <a:cs typeface="Sakkal Majalla" panose="02000000000000000000" pitchFamily="2" charset="-78"/>
              </a:rPr>
              <a:t> </a:t>
            </a:r>
            <a:r>
              <a:rPr lang="en-US" sz="2600" b="1" dirty="0" err="1">
                <a:solidFill>
                  <a:schemeClr val="tx1"/>
                </a:solidFill>
                <a:latin typeface="Sakkal Majalla" panose="02000000000000000000" pitchFamily="2" charset="-78"/>
                <a:cs typeface="Sakkal Majalla" panose="02000000000000000000" pitchFamily="2" charset="-78"/>
              </a:rPr>
              <a:t>Moh’d</a:t>
            </a:r>
            <a:r>
              <a:rPr lang="en-US" sz="2600" b="1" dirty="0">
                <a:solidFill>
                  <a:schemeClr val="tx1"/>
                </a:solidFill>
                <a:latin typeface="Sakkal Majalla" panose="02000000000000000000" pitchFamily="2" charset="-78"/>
                <a:cs typeface="Sakkal Majalla" panose="02000000000000000000" pitchFamily="2" charset="-78"/>
              </a:rPr>
              <a:t> (Receptionist) took him to the First Aid Room and </a:t>
            </a:r>
            <a:r>
              <a:rPr lang="en-US" sz="2600" b="1" dirty="0" smtClean="0">
                <a:solidFill>
                  <a:schemeClr val="tx1"/>
                </a:solidFill>
                <a:latin typeface="Sakkal Majalla" panose="02000000000000000000" pitchFamily="2" charset="-78"/>
                <a:cs typeface="Sakkal Majalla" panose="02000000000000000000" pitchFamily="2" charset="-78"/>
              </a:rPr>
              <a:t>Ms. </a:t>
            </a:r>
            <a:r>
              <a:rPr lang="en-US" sz="2600" b="1" dirty="0">
                <a:solidFill>
                  <a:schemeClr val="tx1"/>
                </a:solidFill>
                <a:latin typeface="Sakkal Majalla" panose="02000000000000000000" pitchFamily="2" charset="-78"/>
                <a:cs typeface="Sakkal Majalla" panose="02000000000000000000" pitchFamily="2" charset="-78"/>
              </a:rPr>
              <a:t>Noor Abdulla (Nurse) decided to put a sling to ease the pain and take him to </a:t>
            </a:r>
            <a:r>
              <a:rPr lang="en-US" sz="2600" b="1" dirty="0" err="1">
                <a:solidFill>
                  <a:schemeClr val="tx1"/>
                </a:solidFill>
                <a:latin typeface="Sakkal Majalla" panose="02000000000000000000" pitchFamily="2" charset="-78"/>
                <a:cs typeface="Sakkal Majalla" panose="02000000000000000000" pitchFamily="2" charset="-78"/>
              </a:rPr>
              <a:t>Salmaniya</a:t>
            </a:r>
            <a:r>
              <a:rPr lang="en-US" sz="2600" b="1" dirty="0">
                <a:solidFill>
                  <a:schemeClr val="tx1"/>
                </a:solidFill>
                <a:latin typeface="Sakkal Majalla" panose="02000000000000000000" pitchFamily="2" charset="-78"/>
                <a:cs typeface="Sakkal Majalla" panose="02000000000000000000" pitchFamily="2" charset="-78"/>
              </a:rPr>
              <a:t> Medical Centre for an X-ray and treatment.  Then Ali was taken to his house (H. 224, R. 457, Muharraq 788) as recommended by his </a:t>
            </a:r>
            <a:r>
              <a:rPr lang="en-US" sz="2600" b="1" dirty="0" smtClean="0">
                <a:solidFill>
                  <a:schemeClr val="tx1"/>
                </a:solidFill>
                <a:latin typeface="Sakkal Majalla" panose="02000000000000000000" pitchFamily="2" charset="-78"/>
                <a:cs typeface="Sakkal Majalla" panose="02000000000000000000" pitchFamily="2" charset="-78"/>
              </a:rPr>
              <a:t>doctor </a:t>
            </a:r>
            <a:r>
              <a:rPr lang="en-US" sz="2600" b="1" dirty="0">
                <a:solidFill>
                  <a:schemeClr val="tx1"/>
                </a:solidFill>
                <a:latin typeface="Sakkal Majalla" panose="02000000000000000000" pitchFamily="2" charset="-78"/>
                <a:cs typeface="Sakkal Majalla" panose="02000000000000000000" pitchFamily="2" charset="-78"/>
              </a:rPr>
              <a:t>for </a:t>
            </a:r>
            <a:r>
              <a:rPr lang="en-US" sz="2600" b="1" dirty="0" smtClean="0">
                <a:solidFill>
                  <a:schemeClr val="tx1"/>
                </a:solidFill>
                <a:latin typeface="Sakkal Majalla" panose="02000000000000000000" pitchFamily="2" charset="-78"/>
                <a:cs typeface="Sakkal Majalla" panose="02000000000000000000" pitchFamily="2" charset="-78"/>
              </a:rPr>
              <a:t>a two-week </a:t>
            </a:r>
            <a:r>
              <a:rPr lang="en-US" sz="2600" b="1" dirty="0">
                <a:solidFill>
                  <a:schemeClr val="tx1"/>
                </a:solidFill>
                <a:latin typeface="Sakkal Majalla" panose="02000000000000000000" pitchFamily="2" charset="-78"/>
                <a:cs typeface="Sakkal Majalla" panose="02000000000000000000" pitchFamily="2" charset="-78"/>
              </a:rPr>
              <a:t>rest.</a:t>
            </a:r>
          </a:p>
          <a:p>
            <a:pPr algn="just"/>
            <a:r>
              <a:rPr lang="en-US" sz="2600" b="1" dirty="0">
                <a:solidFill>
                  <a:schemeClr val="tx1"/>
                </a:solidFill>
                <a:latin typeface="Sakkal Majalla" panose="02000000000000000000" pitchFamily="2" charset="-78"/>
                <a:cs typeface="Sakkal Majalla" panose="02000000000000000000" pitchFamily="2" charset="-78"/>
              </a:rPr>
              <a:t>Note:  Ebrahim Jabber is the Safety Officer who wrote the report after two days of the accident.</a:t>
            </a:r>
          </a:p>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8" name="TextBox 17">
            <a:extLst>
              <a:ext uri="{FF2B5EF4-FFF2-40B4-BE49-F238E27FC236}">
                <a16:creationId xmlns:a16="http://schemas.microsoft.com/office/drawing/2014/main" xmlns="" id="{CC5FECEA-5451-4F9A-BE39-D7324476B867}"/>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6" name="مستطيل مستدير الزوايا 5">
            <a:hlinkClick r:id="rId3" action="ppaction://hlinksldjump"/>
            <a:extLst>
              <a:ext uri="{FF2B5EF4-FFF2-40B4-BE49-F238E27FC236}">
                <a16:creationId xmlns:a16="http://schemas.microsoft.com/office/drawing/2014/main" xmlns="" id="{96A88FA4-DE5D-4295-8F13-8B9986F5E641}"/>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27" name="مستطيل مستدير الزوايا 11">
            <a:hlinkClick r:id="rId4" action="ppaction://hlinksldjump"/>
            <a:extLst>
              <a:ext uri="{FF2B5EF4-FFF2-40B4-BE49-F238E27FC236}">
                <a16:creationId xmlns:a16="http://schemas.microsoft.com/office/drawing/2014/main" xmlns="" id="{ADADA841-F9DA-4A94-AE00-28B98615C77F}"/>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8" name="مستطيل مستدير الزوايا 12">
            <a:hlinkClick r:id="rId5" action="ppaction://hlinksldjump"/>
            <a:extLst>
              <a:ext uri="{FF2B5EF4-FFF2-40B4-BE49-F238E27FC236}">
                <a16:creationId xmlns:a16="http://schemas.microsoft.com/office/drawing/2014/main" xmlns="" id="{743663D8-C247-498F-914B-05CC228928DB}"/>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30" name="مستطيل مستدير الزوايا 16">
            <a:hlinkClick r:id="rId6" action="ppaction://hlinksldjump"/>
            <a:extLst>
              <a:ext uri="{FF2B5EF4-FFF2-40B4-BE49-F238E27FC236}">
                <a16:creationId xmlns:a16="http://schemas.microsoft.com/office/drawing/2014/main" xmlns="" id="{5300BB75-16F3-4C60-945E-6882DB988ACD}"/>
              </a:ext>
            </a:extLst>
          </p:cNvPr>
          <p:cNvSpPr/>
          <p:nvPr/>
        </p:nvSpPr>
        <p:spPr>
          <a:xfrm>
            <a:off x="9662160" y="48927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31" name="Flowchart: Terminator 5">
            <a:hlinkClick r:id="rId7" action="ppaction://hlinksldjump"/>
            <a:extLst>
              <a:ext uri="{FF2B5EF4-FFF2-40B4-BE49-F238E27FC236}">
                <a16:creationId xmlns:a16="http://schemas.microsoft.com/office/drawing/2014/main" xmlns="" id="{2F137EFD-93A9-4969-80AA-02BBB95C56C5}"/>
              </a:ext>
            </a:extLst>
          </p:cNvPr>
          <p:cNvSpPr/>
          <p:nvPr/>
        </p:nvSpPr>
        <p:spPr>
          <a:xfrm>
            <a:off x="234502" y="5830320"/>
            <a:ext cx="957600"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Tree>
    <p:extLst>
      <p:ext uri="{BB962C8B-B14F-4D97-AF65-F5344CB8AC3E}">
        <p14:creationId xmlns:p14="http://schemas.microsoft.com/office/powerpoint/2010/main" val="896737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67640" y="1445619"/>
            <a:ext cx="935736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sp>
        <p:nvSpPr>
          <p:cNvPr id="56" name="Rectangle 3"/>
          <p:cNvSpPr/>
          <p:nvPr/>
        </p:nvSpPr>
        <p:spPr>
          <a:xfrm>
            <a:off x="18622" y="41961"/>
            <a:ext cx="1173480" cy="1446550"/>
          </a:xfrm>
          <a:prstGeom prst="rect">
            <a:avLst/>
          </a:prstGeom>
          <a:noFill/>
          <a:ln w="28575">
            <a:noFill/>
          </a:ln>
        </p:spPr>
        <p:txBody>
          <a:bodyPr wrap="square" lIns="91440" tIns="45720" rIns="91440" bIns="45720">
            <a:spAutoFit/>
          </a:bodyPr>
          <a:lstStyle/>
          <a:p>
            <a:pPr algn="ctr"/>
            <a:r>
              <a:rPr lang="en-US" sz="8800" b="1" cap="none" spc="0" dirty="0">
                <a:ln w="10160">
                  <a:solidFill>
                    <a:srgbClr val="FF9933"/>
                  </a:solidFill>
                  <a:prstDash val="solid"/>
                </a:ln>
                <a:noFill/>
                <a:effectLst>
                  <a:outerShdw blurRad="38100" dist="22860" dir="5400000" algn="tl" rotWithShape="0">
                    <a:srgbClr val="000000">
                      <a:alpha val="30000"/>
                    </a:srgbClr>
                  </a:outerShdw>
                </a:effectLst>
                <a:latin typeface="Century" panose="02040604050505020304" pitchFamily="18" charset="0"/>
                <a:cs typeface="AL-Mohanad" pitchFamily="2" charset="-78"/>
              </a:rPr>
              <a:t>?</a:t>
            </a:r>
          </a:p>
        </p:txBody>
      </p:sp>
      <p:sp>
        <p:nvSpPr>
          <p:cNvPr id="18" name="TextBox 17">
            <a:extLst>
              <a:ext uri="{FF2B5EF4-FFF2-40B4-BE49-F238E27FC236}">
                <a16:creationId xmlns:a16="http://schemas.microsoft.com/office/drawing/2014/main" xmlns="" id="{CC5FECEA-5451-4F9A-BE39-D7324476B867}"/>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7" name="Flowchart: Terminator 5">
            <a:hlinkClick r:id="rId3" action="ppaction://hlinksldjump"/>
            <a:extLst>
              <a:ext uri="{FF2B5EF4-FFF2-40B4-BE49-F238E27FC236}">
                <a16:creationId xmlns:a16="http://schemas.microsoft.com/office/drawing/2014/main" xmlns="" id="{27D67D16-E7F1-4696-8CA4-89B689E1C6E8}"/>
              </a:ext>
            </a:extLst>
          </p:cNvPr>
          <p:cNvSpPr/>
          <p:nvPr/>
        </p:nvSpPr>
        <p:spPr>
          <a:xfrm>
            <a:off x="217386" y="5869898"/>
            <a:ext cx="1766690" cy="448207"/>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solidFill>
                  <a:schemeClr val="bg1"/>
                </a:solidFill>
              </a:rPr>
              <a:t>Check your answer </a:t>
            </a:r>
          </a:p>
        </p:txBody>
      </p:sp>
      <p:pic>
        <p:nvPicPr>
          <p:cNvPr id="4" name="Picture 3">
            <a:extLst>
              <a:ext uri="{FF2B5EF4-FFF2-40B4-BE49-F238E27FC236}">
                <a16:creationId xmlns:a16="http://schemas.microsoft.com/office/drawing/2014/main" xmlns="" id="{BDA97F59-ACDF-4614-A1FB-3B244A64F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439" y="1376329"/>
            <a:ext cx="5284224" cy="5050822"/>
          </a:xfrm>
          <a:prstGeom prst="rect">
            <a:avLst/>
          </a:prstGeom>
        </p:spPr>
      </p:pic>
      <p:sp>
        <p:nvSpPr>
          <p:cNvPr id="10" name="Rectangle 9">
            <a:extLst>
              <a:ext uri="{FF2B5EF4-FFF2-40B4-BE49-F238E27FC236}">
                <a16:creationId xmlns:a16="http://schemas.microsoft.com/office/drawing/2014/main" xmlns="" id="{B48E775D-BECB-498D-BF06-EDF1C5759ACE}"/>
              </a:ext>
            </a:extLst>
          </p:cNvPr>
          <p:cNvSpPr/>
          <p:nvPr/>
        </p:nvSpPr>
        <p:spPr>
          <a:xfrm>
            <a:off x="3726180" y="2269947"/>
            <a:ext cx="1018227" cy="400110"/>
          </a:xfrm>
          <a:prstGeom prst="rect">
            <a:avLst/>
          </a:prstGeom>
          <a:noFill/>
        </p:spPr>
        <p:txBody>
          <a:bodyPr wrap="none" lIns="91440" tIns="45720" rIns="91440" bIns="45720">
            <a:spAutoFit/>
          </a:bodyPr>
          <a:lstStyle/>
          <a:p>
            <a:pPr algn="ctr"/>
            <a:r>
              <a:rPr lang="en-US" sz="2000" b="1" cap="none" spc="0" dirty="0">
                <a:ln w="0"/>
                <a:solidFill>
                  <a:srgbClr val="C00000"/>
                </a:solidFill>
                <a:latin typeface="Sakkal Majalla" panose="02000000000000000000" pitchFamily="2" charset="-78"/>
                <a:cs typeface="Sakkal Majalla" panose="02000000000000000000" pitchFamily="2" charset="-78"/>
              </a:rPr>
              <a:t>17888555</a:t>
            </a:r>
          </a:p>
        </p:txBody>
      </p:sp>
      <p:sp>
        <p:nvSpPr>
          <p:cNvPr id="11" name="مستطيل مستدير الزوايا 5">
            <a:hlinkClick r:id="rId5" action="ppaction://hlinksldjump"/>
            <a:extLst>
              <a:ext uri="{FF2B5EF4-FFF2-40B4-BE49-F238E27FC236}">
                <a16:creationId xmlns:a16="http://schemas.microsoft.com/office/drawing/2014/main" xmlns="" id="{4B654224-F0EB-4026-BA66-1C3FF9EDD6CA}"/>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2" name="مستطيل مستدير الزوايا 11">
            <a:hlinkClick r:id="rId6" action="ppaction://hlinksldjump"/>
            <a:extLst>
              <a:ext uri="{FF2B5EF4-FFF2-40B4-BE49-F238E27FC236}">
                <a16:creationId xmlns:a16="http://schemas.microsoft.com/office/drawing/2014/main" xmlns="" id="{27585940-0680-4A78-9AF7-95224743AEAB}"/>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3" name="مستطيل مستدير الزوايا 12">
            <a:hlinkClick r:id="rId7" action="ppaction://hlinksldjump"/>
            <a:extLst>
              <a:ext uri="{FF2B5EF4-FFF2-40B4-BE49-F238E27FC236}">
                <a16:creationId xmlns:a16="http://schemas.microsoft.com/office/drawing/2014/main" xmlns="" id="{A4BCE3A5-E119-4419-988A-C71299438F3F}"/>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5" name="مستطيل مستدير الزوايا 16">
            <a:hlinkClick r:id="rId8" action="ppaction://hlinksldjump"/>
            <a:extLst>
              <a:ext uri="{FF2B5EF4-FFF2-40B4-BE49-F238E27FC236}">
                <a16:creationId xmlns:a16="http://schemas.microsoft.com/office/drawing/2014/main" xmlns="" id="{6C689ED1-CA47-4363-A06F-680846723A6E}"/>
              </a:ext>
            </a:extLst>
          </p:cNvPr>
          <p:cNvSpPr/>
          <p:nvPr/>
        </p:nvSpPr>
        <p:spPr>
          <a:xfrm>
            <a:off x="9662160" y="48927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12251822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518160" y="2118360"/>
            <a:ext cx="9768840" cy="399288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1203434" y="2734530"/>
            <a:ext cx="585268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3F5378"/>
                </a:solidFill>
                <a:effectLst>
                  <a:innerShdw blurRad="63500" dist="50800" dir="10800000">
                    <a:prstClr val="black">
                      <a:alpha val="50000"/>
                    </a:prstClr>
                  </a:innerShdw>
                </a:effectLst>
                <a:latin typeface="Arial Black" panose="020B0A04020102020204" pitchFamily="34" charset="0"/>
              </a:rPr>
              <a:t>Chapter 5</a:t>
            </a:r>
          </a:p>
        </p:txBody>
      </p:sp>
      <p:sp>
        <p:nvSpPr>
          <p:cNvPr id="8" name="مستطيل 7"/>
          <p:cNvSpPr/>
          <p:nvPr/>
        </p:nvSpPr>
        <p:spPr>
          <a:xfrm>
            <a:off x="144623" y="4505146"/>
            <a:ext cx="844327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dirty="0">
                <a:ln>
                  <a:solidFill>
                    <a:srgbClr val="3F5378"/>
                  </a:solidFill>
                </a:ln>
                <a:solidFill>
                  <a:schemeClr val="bg1"/>
                </a:solidFill>
                <a:latin typeface="Arial Black" panose="020B0A04020102020204" pitchFamily="34" charset="0"/>
              </a:rPr>
              <a:t>Safety and Health</a:t>
            </a:r>
            <a:endParaRPr lang="ar-SA" sz="8800" cap="none" spc="0" dirty="0">
              <a:ln>
                <a:solidFill>
                  <a:srgbClr val="3F5378"/>
                </a:solidFill>
              </a:ln>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276331750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37160" y="1445619"/>
            <a:ext cx="938784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0" y="430849"/>
            <a:ext cx="6309360" cy="766200"/>
          </a:xfrm>
        </p:spPr>
        <p:txBody>
          <a:bodyPr>
            <a:noAutofit/>
          </a:bodyPr>
          <a:lstStyle/>
          <a:p>
            <a:pPr algn="ctr"/>
            <a:r>
              <a:rPr lang="en-US" sz="4000" dirty="0">
                <a:solidFill>
                  <a:schemeClr val="bg1"/>
                </a:solidFill>
                <a:latin typeface="Arial Black" panose="020B0A04020102020204" pitchFamily="34" charset="0"/>
              </a:rPr>
              <a:t>Questions</a:t>
            </a:r>
          </a:p>
        </p:txBody>
      </p:sp>
      <p:grpSp>
        <p:nvGrpSpPr>
          <p:cNvPr id="19" name="Google Shape;606;p37"/>
          <p:cNvGrpSpPr/>
          <p:nvPr/>
        </p:nvGrpSpPr>
        <p:grpSpPr>
          <a:xfrm>
            <a:off x="311504" y="293299"/>
            <a:ext cx="821018" cy="940592"/>
            <a:chOff x="1923675" y="1633650"/>
            <a:chExt cx="436000" cy="435975"/>
          </a:xfrm>
        </p:grpSpPr>
        <p:sp>
          <p:nvSpPr>
            <p:cNvPr id="20" name="Google Shape;607;p37"/>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8;p3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9;p37"/>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0;p3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1;p3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2;p37"/>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Shape 401">
            <a:extLst>
              <a:ext uri="{FF2B5EF4-FFF2-40B4-BE49-F238E27FC236}">
                <a16:creationId xmlns:a16="http://schemas.microsoft.com/office/drawing/2014/main" xmlns="" id="{CA68224C-CCE5-47D9-9404-154159D2DA2A}"/>
              </a:ext>
            </a:extLst>
          </p:cNvPr>
          <p:cNvGrpSpPr/>
          <p:nvPr/>
        </p:nvGrpSpPr>
        <p:grpSpPr>
          <a:xfrm>
            <a:off x="441015" y="3273861"/>
            <a:ext cx="5043757" cy="907708"/>
            <a:chOff x="-1535283" y="1287960"/>
            <a:chExt cx="11486579" cy="2067200"/>
          </a:xfrm>
        </p:grpSpPr>
        <p:sp>
          <p:nvSpPr>
            <p:cNvPr id="22" name="Shape 402">
              <a:extLst>
                <a:ext uri="{FF2B5EF4-FFF2-40B4-BE49-F238E27FC236}">
                  <a16:creationId xmlns:a16="http://schemas.microsoft.com/office/drawing/2014/main" xmlns="" id="{B8E8427B-60EB-4E69-BB5A-FD919979A02F}"/>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8" name="Shape 403">
              <a:extLst>
                <a:ext uri="{FF2B5EF4-FFF2-40B4-BE49-F238E27FC236}">
                  <a16:creationId xmlns:a16="http://schemas.microsoft.com/office/drawing/2014/main" xmlns="" id="{320D36B2-525D-4362-9FA9-8FC28DA63549}"/>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0" name="Shape 404">
              <a:extLst>
                <a:ext uri="{FF2B5EF4-FFF2-40B4-BE49-F238E27FC236}">
                  <a16:creationId xmlns:a16="http://schemas.microsoft.com/office/drawing/2014/main" xmlns="" id="{2A310E7D-D9CA-4AE4-B399-BAEE97F6436A}"/>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1" name="Shape 405">
              <a:extLst>
                <a:ext uri="{FF2B5EF4-FFF2-40B4-BE49-F238E27FC236}">
                  <a16:creationId xmlns:a16="http://schemas.microsoft.com/office/drawing/2014/main" xmlns="" id="{8D0EB06B-8FC0-4C55-8AD6-3761D84B5D89}"/>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5" name="Shape 406">
              <a:extLst>
                <a:ext uri="{FF2B5EF4-FFF2-40B4-BE49-F238E27FC236}">
                  <a16:creationId xmlns:a16="http://schemas.microsoft.com/office/drawing/2014/main" xmlns="" id="{77F60333-F0AA-40AF-A396-0C8F65E14CA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6" name="Shape 408">
            <a:extLst>
              <a:ext uri="{FF2B5EF4-FFF2-40B4-BE49-F238E27FC236}">
                <a16:creationId xmlns:a16="http://schemas.microsoft.com/office/drawing/2014/main" xmlns="" id="{B91172F4-9686-4D09-A056-6082F75A0308}"/>
              </a:ext>
            </a:extLst>
          </p:cNvPr>
          <p:cNvSpPr txBox="1">
            <a:spLocks/>
          </p:cNvSpPr>
          <p:nvPr/>
        </p:nvSpPr>
        <p:spPr>
          <a:xfrm>
            <a:off x="1132522" y="4261509"/>
            <a:ext cx="3659324"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2"/>
                </a:solidFill>
                <a:latin typeface="Sakkal Majalla" panose="02000000000000000000" pitchFamily="2" charset="-78"/>
                <a:cs typeface="Sakkal Majalla" panose="02000000000000000000" pitchFamily="2" charset="-78"/>
              </a:rPr>
              <a:t>To go over workbook pages 83-86</a:t>
            </a:r>
            <a:endParaRPr lang="en-US" b="1" u="sng" dirty="0">
              <a:solidFill>
                <a:schemeClr val="tx2"/>
              </a:solidFill>
              <a:latin typeface="Sakkal Majalla" panose="02000000000000000000" pitchFamily="2" charset="-78"/>
              <a:cs typeface="Sakkal Majalla" panose="02000000000000000000" pitchFamily="2" charset="-78"/>
            </a:endParaRPr>
          </a:p>
        </p:txBody>
      </p:sp>
      <p:sp>
        <p:nvSpPr>
          <p:cNvPr id="37" name="Shape 407">
            <a:extLst>
              <a:ext uri="{FF2B5EF4-FFF2-40B4-BE49-F238E27FC236}">
                <a16:creationId xmlns:a16="http://schemas.microsoft.com/office/drawing/2014/main" xmlns="" id="{7F00BA46-2982-45DD-ABD1-BCB99C490CE4}"/>
              </a:ext>
            </a:extLst>
          </p:cNvPr>
          <p:cNvSpPr txBox="1">
            <a:spLocks/>
          </p:cNvSpPr>
          <p:nvPr/>
        </p:nvSpPr>
        <p:spPr>
          <a:xfrm>
            <a:off x="1007459" y="345142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400" dirty="0">
                <a:solidFill>
                  <a:schemeClr val="bg1"/>
                </a:solidFill>
                <a:latin typeface="Arial Black" panose="020B0A04020102020204" pitchFamily="34" charset="0"/>
                <a:cs typeface="Times New Roman" panose="02020603050405020304" pitchFamily="18" charset="0"/>
              </a:rPr>
              <a:t>Additional Activity</a:t>
            </a:r>
            <a:endParaRPr lang="ar-SA" sz="24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xmlns="" id="{A588874B-E9AD-43BE-8021-F093175D92FE}"/>
              </a:ext>
            </a:extLst>
          </p:cNvPr>
          <p:cNvPicPr>
            <a:picLocks noChangeAspect="1"/>
          </p:cNvPicPr>
          <p:nvPr/>
        </p:nvPicPr>
        <p:blipFill rotWithShape="1">
          <a:blip r:embed="rId3"/>
          <a:srcRect l="38632" t="28303" r="38656" b="14214"/>
          <a:stretch/>
        </p:blipFill>
        <p:spPr>
          <a:xfrm>
            <a:off x="6015616" y="1987138"/>
            <a:ext cx="2769079" cy="3942201"/>
          </a:xfrm>
          <a:prstGeom prst="rect">
            <a:avLst/>
          </a:prstGeom>
          <a:ln>
            <a:solidFill>
              <a:schemeClr val="tx1"/>
            </a:solidFill>
          </a:ln>
        </p:spPr>
      </p:pic>
      <p:sp>
        <p:nvSpPr>
          <p:cNvPr id="33" name="TextBox 32">
            <a:extLst>
              <a:ext uri="{FF2B5EF4-FFF2-40B4-BE49-F238E27FC236}">
                <a16:creationId xmlns:a16="http://schemas.microsoft.com/office/drawing/2014/main" xmlns="" id="{F29E044F-299F-4FC2-81F7-ECF8E7D5A95B}"/>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34" name="مستطيل مستدير الزوايا 5">
            <a:hlinkClick r:id="rId4" action="ppaction://hlinksldjump"/>
            <a:extLst>
              <a:ext uri="{FF2B5EF4-FFF2-40B4-BE49-F238E27FC236}">
                <a16:creationId xmlns:a16="http://schemas.microsoft.com/office/drawing/2014/main" xmlns="" id="{CE417BB8-40DF-46D8-B173-B0C3710F2F5C}"/>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3" name="مستطيل مستدير الزوايا 11">
            <a:hlinkClick r:id="rId5" action="ppaction://hlinksldjump"/>
            <a:extLst>
              <a:ext uri="{FF2B5EF4-FFF2-40B4-BE49-F238E27FC236}">
                <a16:creationId xmlns:a16="http://schemas.microsoft.com/office/drawing/2014/main" xmlns="" id="{3538D26F-026F-44F1-93C1-4C7CAD7F0222}"/>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4" name="مستطيل مستدير الزوايا 12">
            <a:hlinkClick r:id="rId6" action="ppaction://hlinksldjump"/>
            <a:extLst>
              <a:ext uri="{FF2B5EF4-FFF2-40B4-BE49-F238E27FC236}">
                <a16:creationId xmlns:a16="http://schemas.microsoft.com/office/drawing/2014/main" xmlns="" id="{344B373C-C30F-4113-8B49-D6F20F1C1716}"/>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5" name="مستطيل مستدير الزوايا 16">
            <a:hlinkClick r:id="rId7" action="ppaction://hlinksldjump"/>
            <a:extLst>
              <a:ext uri="{FF2B5EF4-FFF2-40B4-BE49-F238E27FC236}">
                <a16:creationId xmlns:a16="http://schemas.microsoft.com/office/drawing/2014/main" xmlns="" id="{0D076F48-0886-4AEF-82B3-E8652EFC3E2B}"/>
              </a:ext>
            </a:extLst>
          </p:cNvPr>
          <p:cNvSpPr/>
          <p:nvPr/>
        </p:nvSpPr>
        <p:spPr>
          <a:xfrm>
            <a:off x="9662160" y="48927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1026101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Google Shape;503;p34"/>
          <p:cNvSpPr txBox="1">
            <a:spLocks/>
          </p:cNvSpPr>
          <p:nvPr/>
        </p:nvSpPr>
        <p:spPr>
          <a:xfrm>
            <a:off x="2433390" y="2935900"/>
            <a:ext cx="6593700" cy="11598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600" dirty="0">
                <a:solidFill>
                  <a:srgbClr val="FF9800"/>
                </a:solidFill>
                <a:latin typeface="Arial Black" panose="020B0A04020102020204" pitchFamily="34" charset="0"/>
              </a:rPr>
              <a:t>THANK YOU!</a:t>
            </a:r>
          </a:p>
        </p:txBody>
      </p:sp>
      <p:sp>
        <p:nvSpPr>
          <p:cNvPr id="4" name="TextBox 3">
            <a:extLst>
              <a:ext uri="{FF2B5EF4-FFF2-40B4-BE49-F238E27FC236}">
                <a16:creationId xmlns:a16="http://schemas.microsoft.com/office/drawing/2014/main" xmlns="" id="{A742FDD1-2102-4035-9052-2A71CAEAE9FE}"/>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298773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Terminator 5">
            <a:hlinkClick r:id="rId3" action="ppaction://hlinksldjump"/>
            <a:extLst>
              <a:ext uri="{FF2B5EF4-FFF2-40B4-BE49-F238E27FC236}">
                <a16:creationId xmlns:a16="http://schemas.microsoft.com/office/drawing/2014/main" xmlns="" id="{B6D1C809-CC73-4EDC-ABDD-2A7269A818A2}"/>
              </a:ext>
            </a:extLst>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3" name="صورة 3">
            <a:extLst>
              <a:ext uri="{FF2B5EF4-FFF2-40B4-BE49-F238E27FC236}">
                <a16:creationId xmlns:a16="http://schemas.microsoft.com/office/drawing/2014/main" xmlns="" id="{EDCDE629-CEF3-4A36-95AF-FFCD402D5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4" name="TextBox 3">
            <a:extLst>
              <a:ext uri="{FF2B5EF4-FFF2-40B4-BE49-F238E27FC236}">
                <a16:creationId xmlns:a16="http://schemas.microsoft.com/office/drawing/2014/main" xmlns="" id="{BC0EB5A6-AAE3-4745-AD86-186D76292101}"/>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3144608003"/>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lowchart: Terminator 6">
            <a:hlinkClick r:id="rId3" action="ppaction://hlinksldjump"/>
            <a:extLst>
              <a:ext uri="{FF2B5EF4-FFF2-40B4-BE49-F238E27FC236}">
                <a16:creationId xmlns:a16="http://schemas.microsoft.com/office/drawing/2014/main" xmlns="" id="{B4385BFE-177C-499F-9042-56BF8677A9CC}"/>
              </a:ext>
            </a:extLst>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4" name="صورة 4">
            <a:extLst>
              <a:ext uri="{FF2B5EF4-FFF2-40B4-BE49-F238E27FC236}">
                <a16:creationId xmlns:a16="http://schemas.microsoft.com/office/drawing/2014/main" xmlns="" id="{F4685412-6BBD-4B66-A2FA-7D072B2DE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5" name="TextBox 4">
            <a:extLst>
              <a:ext uri="{FF2B5EF4-FFF2-40B4-BE49-F238E27FC236}">
                <a16:creationId xmlns:a16="http://schemas.microsoft.com/office/drawing/2014/main" xmlns="" id="{627F224E-6455-4412-BD1D-C08D04EC048F}"/>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371005040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Terminator 5">
            <a:hlinkClick r:id="rId3" action="ppaction://hlinksldjump"/>
            <a:extLst>
              <a:ext uri="{FF2B5EF4-FFF2-40B4-BE49-F238E27FC236}">
                <a16:creationId xmlns:a16="http://schemas.microsoft.com/office/drawing/2014/main" xmlns="" id="{B6D1C809-CC73-4EDC-ABDD-2A7269A818A2}"/>
              </a:ext>
            </a:extLst>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3" name="صورة 3">
            <a:extLst>
              <a:ext uri="{FF2B5EF4-FFF2-40B4-BE49-F238E27FC236}">
                <a16:creationId xmlns:a16="http://schemas.microsoft.com/office/drawing/2014/main" xmlns="" id="{EDCDE629-CEF3-4A36-95AF-FFCD402D5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4" name="TextBox 3">
            <a:extLst>
              <a:ext uri="{FF2B5EF4-FFF2-40B4-BE49-F238E27FC236}">
                <a16:creationId xmlns:a16="http://schemas.microsoft.com/office/drawing/2014/main" xmlns="" id="{1B40C6E0-CA03-483B-B1FC-7B287C33BA2C}"/>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336840557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lowchart: Terminator 6">
            <a:hlinkClick r:id="rId3" action="ppaction://hlinksldjump"/>
            <a:extLst>
              <a:ext uri="{FF2B5EF4-FFF2-40B4-BE49-F238E27FC236}">
                <a16:creationId xmlns:a16="http://schemas.microsoft.com/office/drawing/2014/main" xmlns="" id="{B4385BFE-177C-499F-9042-56BF8677A9CC}"/>
              </a:ext>
            </a:extLst>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4" name="صورة 4">
            <a:extLst>
              <a:ext uri="{FF2B5EF4-FFF2-40B4-BE49-F238E27FC236}">
                <a16:creationId xmlns:a16="http://schemas.microsoft.com/office/drawing/2014/main" xmlns="" id="{F4685412-6BBD-4B66-A2FA-7D072B2DE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5" name="TextBox 4">
            <a:extLst>
              <a:ext uri="{FF2B5EF4-FFF2-40B4-BE49-F238E27FC236}">
                <a16:creationId xmlns:a16="http://schemas.microsoft.com/office/drawing/2014/main" xmlns="" id="{60CFBE7E-D1D9-44DE-AE29-F9492B523970}"/>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297514248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lowchart: Terminator 5">
            <a:hlinkClick r:id="rId3" action="ppaction://hlinksldjump"/>
            <a:extLst>
              <a:ext uri="{FF2B5EF4-FFF2-40B4-BE49-F238E27FC236}">
                <a16:creationId xmlns:a16="http://schemas.microsoft.com/office/drawing/2014/main" xmlns="" id="{B6D1C809-CC73-4EDC-ABDD-2A7269A818A2}"/>
              </a:ext>
            </a:extLst>
          </p:cNvPr>
          <p:cNvSpPr/>
          <p:nvPr/>
        </p:nvSpPr>
        <p:spPr>
          <a:xfrm>
            <a:off x="182880" y="5518316"/>
            <a:ext cx="1584960" cy="820800"/>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3" name="صورة 3">
            <a:extLst>
              <a:ext uri="{FF2B5EF4-FFF2-40B4-BE49-F238E27FC236}">
                <a16:creationId xmlns:a16="http://schemas.microsoft.com/office/drawing/2014/main" xmlns="" id="{EDCDE629-CEF3-4A36-95AF-FFCD402D5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640" y="585722"/>
            <a:ext cx="5623560" cy="5535995"/>
          </a:xfrm>
          <a:prstGeom prst="rect">
            <a:avLst/>
          </a:prstGeom>
        </p:spPr>
      </p:pic>
      <p:sp>
        <p:nvSpPr>
          <p:cNvPr id="4" name="TextBox 3">
            <a:extLst>
              <a:ext uri="{FF2B5EF4-FFF2-40B4-BE49-F238E27FC236}">
                <a16:creationId xmlns:a16="http://schemas.microsoft.com/office/drawing/2014/main" xmlns="" id="{D0FBE23D-0161-46B6-BC0B-D84D251E9D48}"/>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85539291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lowchart: Terminator 6">
            <a:hlinkClick r:id="rId3" action="ppaction://hlinksldjump"/>
            <a:extLst>
              <a:ext uri="{FF2B5EF4-FFF2-40B4-BE49-F238E27FC236}">
                <a16:creationId xmlns:a16="http://schemas.microsoft.com/office/drawing/2014/main" xmlns="" id="{B4385BFE-177C-499F-9042-56BF8677A9CC}"/>
              </a:ext>
            </a:extLst>
          </p:cNvPr>
          <p:cNvSpPr/>
          <p:nvPr/>
        </p:nvSpPr>
        <p:spPr>
          <a:xfrm>
            <a:off x="182880" y="5518316"/>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4" name="صورة 4">
            <a:extLst>
              <a:ext uri="{FF2B5EF4-FFF2-40B4-BE49-F238E27FC236}">
                <a16:creationId xmlns:a16="http://schemas.microsoft.com/office/drawing/2014/main" xmlns="" id="{F4685412-6BBD-4B66-A2FA-7D072B2DE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6" y="186952"/>
            <a:ext cx="5216730" cy="6152164"/>
          </a:xfrm>
          <a:prstGeom prst="rect">
            <a:avLst/>
          </a:prstGeom>
        </p:spPr>
      </p:pic>
      <p:sp>
        <p:nvSpPr>
          <p:cNvPr id="5" name="TextBox 4">
            <a:extLst>
              <a:ext uri="{FF2B5EF4-FFF2-40B4-BE49-F238E27FC236}">
                <a16:creationId xmlns:a16="http://schemas.microsoft.com/office/drawing/2014/main" xmlns="" id="{D4A84FEC-494C-4AE9-B502-F12F4D6F2D94}"/>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128395304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52399" y="1445619"/>
            <a:ext cx="11915775"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1343024" y="430849"/>
            <a:ext cx="4966335" cy="766200"/>
          </a:xfrm>
        </p:spPr>
        <p:txBody>
          <a:bodyPr>
            <a:noAutofit/>
          </a:bodyPr>
          <a:lstStyle/>
          <a:p>
            <a:pPr algn="ctr"/>
            <a:r>
              <a:rPr lang="en-US" sz="6000" dirty="0">
                <a:solidFill>
                  <a:schemeClr val="bg1"/>
                </a:solidFill>
                <a:latin typeface="Arial Black" panose="020B0A04020102020204" pitchFamily="34" charset="0"/>
              </a:rPr>
              <a:t>Answer</a:t>
            </a:r>
          </a:p>
        </p:txBody>
      </p:sp>
      <p:sp>
        <p:nvSpPr>
          <p:cNvPr id="16" name="TextBox 4"/>
          <p:cNvSpPr txBox="1"/>
          <p:nvPr/>
        </p:nvSpPr>
        <p:spPr>
          <a:xfrm>
            <a:off x="217386" y="1580362"/>
            <a:ext cx="8996732" cy="707886"/>
          </a:xfrm>
          <a:prstGeom prst="rect">
            <a:avLst/>
          </a:prstGeom>
          <a:noFill/>
        </p:spPr>
        <p:txBody>
          <a:bodyPr wrap="square" rtlCol="0">
            <a:spAutoFit/>
          </a:bodyPr>
          <a:lstStyle/>
          <a:p>
            <a:pPr marL="715963" indent="-715963" algn="just"/>
            <a:r>
              <a:rPr lang="en-US" sz="4000" b="1" dirty="0">
                <a:latin typeface="Sakkal Majalla" panose="02000000000000000000" pitchFamily="2" charset="-78"/>
                <a:cs typeface="Sakkal Majalla" panose="02000000000000000000" pitchFamily="2" charset="-78"/>
              </a:rPr>
              <a:t>4. Circle the </a:t>
            </a:r>
            <a:r>
              <a:rPr lang="en-US" sz="4000" b="1" dirty="0" smtClean="0">
                <a:latin typeface="Sakkal Majalla" panose="02000000000000000000" pitchFamily="2" charset="-78"/>
                <a:cs typeface="Sakkal Majalla" panose="02000000000000000000" pitchFamily="2" charset="-78"/>
              </a:rPr>
              <a:t>signs </a:t>
            </a:r>
            <a:r>
              <a:rPr lang="en-US" sz="4000" b="1" dirty="0">
                <a:latin typeface="Sakkal Majalla" panose="02000000000000000000" pitchFamily="2" charset="-78"/>
                <a:cs typeface="Sakkal Majalla" panose="02000000000000000000" pitchFamily="2" charset="-78"/>
              </a:rPr>
              <a:t>that you may find in an office:</a:t>
            </a:r>
          </a:p>
        </p:txBody>
      </p:sp>
      <p:sp>
        <p:nvSpPr>
          <p:cNvPr id="18" name="TextBox 17">
            <a:extLst>
              <a:ext uri="{FF2B5EF4-FFF2-40B4-BE49-F238E27FC236}">
                <a16:creationId xmlns:a16="http://schemas.microsoft.com/office/drawing/2014/main" xmlns="" id="{02AF0F0B-A9F0-42BC-AA24-037CBE3D7E75}"/>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pic>
        <p:nvPicPr>
          <p:cNvPr id="26" name="Picture 6">
            <a:extLst>
              <a:ext uri="{FF2B5EF4-FFF2-40B4-BE49-F238E27FC236}">
                <a16:creationId xmlns:a16="http://schemas.microsoft.com/office/drawing/2014/main" xmlns="" id="{DF64556F-5CBD-4701-B487-3491A0264D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369" y="2575141"/>
            <a:ext cx="1114426" cy="11144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aution: Wet Floor with Icon Portrait - Wall Sign | Creative ...">
            <a:extLst>
              <a:ext uri="{FF2B5EF4-FFF2-40B4-BE49-F238E27FC236}">
                <a16:creationId xmlns:a16="http://schemas.microsoft.com/office/drawing/2014/main" xmlns="" id="{B640988B-F1B6-4A91-AB84-B378676CD0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4431" y="2481164"/>
            <a:ext cx="930055" cy="13023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جهد كهربائي - ويكيبيديا">
            <a:extLst>
              <a:ext uri="{FF2B5EF4-FFF2-40B4-BE49-F238E27FC236}">
                <a16:creationId xmlns:a16="http://schemas.microsoft.com/office/drawing/2014/main" xmlns="" id="{09DB8DE2-5B66-497B-B769-9CE1ED9DF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716" y="2575141"/>
            <a:ext cx="1285981" cy="120840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xmlns="" id="{B68F699E-ED67-4155-B013-B9CFBBE3C47C}"/>
              </a:ext>
            </a:extLst>
          </p:cNvPr>
          <p:cNvGrpSpPr/>
          <p:nvPr/>
        </p:nvGrpSpPr>
        <p:grpSpPr>
          <a:xfrm>
            <a:off x="7194251" y="2577141"/>
            <a:ext cx="1169130" cy="1210584"/>
            <a:chOff x="6793770" y="4457996"/>
            <a:chExt cx="1470471" cy="1470471"/>
          </a:xfrm>
        </p:grpSpPr>
        <p:sp>
          <p:nvSpPr>
            <p:cNvPr id="31" name="Oval 30">
              <a:extLst>
                <a:ext uri="{FF2B5EF4-FFF2-40B4-BE49-F238E27FC236}">
                  <a16:creationId xmlns:a16="http://schemas.microsoft.com/office/drawing/2014/main" xmlns="" id="{EB338C56-2268-476E-9F29-54CBEF26754F}"/>
                </a:ext>
              </a:extLst>
            </p:cNvPr>
            <p:cNvSpPr/>
            <p:nvPr/>
          </p:nvSpPr>
          <p:spPr>
            <a:xfrm>
              <a:off x="6886575" y="4552950"/>
              <a:ext cx="1276351" cy="1238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32" name="Picture 4" descr="Swimming Clip art - No Swimming png download - 1774*1774 - Free ...">
              <a:extLst>
                <a:ext uri="{FF2B5EF4-FFF2-40B4-BE49-F238E27FC236}">
                  <a16:creationId xmlns:a16="http://schemas.microsoft.com/office/drawing/2014/main" xmlns="" id="{A36C4656-416A-435A-8FDA-363B11164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3770" y="4457996"/>
              <a:ext cx="1470471" cy="1470471"/>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8" descr="Brady™ Polyester Laser Radiation Warning Signs Message ...">
            <a:extLst>
              <a:ext uri="{FF2B5EF4-FFF2-40B4-BE49-F238E27FC236}">
                <a16:creationId xmlns:a16="http://schemas.microsoft.com/office/drawing/2014/main" xmlns="" id="{BAF5E5AD-796B-4658-AD0A-E2FF4D29E09D}"/>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8017" y="2539976"/>
            <a:ext cx="1271933" cy="11232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irst Aid Sign D4564 - by SafetySign.com">
            <a:extLst>
              <a:ext uri="{FF2B5EF4-FFF2-40B4-BE49-F238E27FC236}">
                <a16:creationId xmlns:a16="http://schemas.microsoft.com/office/drawing/2014/main" xmlns="" id="{7644ECF1-50BF-4518-8EBC-557EC0F101D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81542" y="4153344"/>
            <a:ext cx="1208408" cy="120840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SO Safety label Sign International Fire extinguisher Symbol ...">
            <a:extLst>
              <a:ext uri="{FF2B5EF4-FFF2-40B4-BE49-F238E27FC236}">
                <a16:creationId xmlns:a16="http://schemas.microsoft.com/office/drawing/2014/main" xmlns="" id="{D27D56ED-0C80-4E83-AF15-5CCCE9B7146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416" t="10148" r="12501" b="12778"/>
          <a:stretch/>
        </p:blipFill>
        <p:spPr bwMode="auto">
          <a:xfrm>
            <a:off x="5375716" y="4106214"/>
            <a:ext cx="1307800" cy="124940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Extra Large Fire Escape Route Final Exit Sign | Stocksigns">
            <a:extLst>
              <a:ext uri="{FF2B5EF4-FFF2-40B4-BE49-F238E27FC236}">
                <a16:creationId xmlns:a16="http://schemas.microsoft.com/office/drawing/2014/main" xmlns="" id="{043257D2-2EC1-4AAC-8FFF-13843BE9B2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6957" y="4467925"/>
            <a:ext cx="1526246" cy="772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Danger Look Out For Lift Trucks Sign E5133 - by SafetySign.com">
            <a:extLst>
              <a:ext uri="{FF2B5EF4-FFF2-40B4-BE49-F238E27FC236}">
                <a16:creationId xmlns:a16="http://schemas.microsoft.com/office/drawing/2014/main" xmlns="" id="{B484BF89-A998-46CB-9EBD-833332A6B98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31683" y="4123280"/>
            <a:ext cx="1715553" cy="12323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Gas Mask Mandatory Wear - Free vector graphic on Pixabay">
            <a:extLst>
              <a:ext uri="{FF2B5EF4-FFF2-40B4-BE49-F238E27FC236}">
                <a16:creationId xmlns:a16="http://schemas.microsoft.com/office/drawing/2014/main" xmlns="" id="{62C6D22E-7891-4755-90CC-AC0FD064D1B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9626" y="3954281"/>
            <a:ext cx="1553269" cy="155326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oogle Shape;606;p37">
            <a:extLst>
              <a:ext uri="{FF2B5EF4-FFF2-40B4-BE49-F238E27FC236}">
                <a16:creationId xmlns:a16="http://schemas.microsoft.com/office/drawing/2014/main" xmlns="" id="{E086350D-42D9-49E2-BC3B-0068880B0561}"/>
              </a:ext>
            </a:extLst>
          </p:cNvPr>
          <p:cNvGrpSpPr/>
          <p:nvPr/>
        </p:nvGrpSpPr>
        <p:grpSpPr>
          <a:xfrm>
            <a:off x="311504" y="361841"/>
            <a:ext cx="821018" cy="820294"/>
            <a:chOff x="1923675" y="1633650"/>
            <a:chExt cx="436000" cy="435975"/>
          </a:xfrm>
        </p:grpSpPr>
        <p:sp>
          <p:nvSpPr>
            <p:cNvPr id="22" name="Google Shape;607;p37">
              <a:extLst>
                <a:ext uri="{FF2B5EF4-FFF2-40B4-BE49-F238E27FC236}">
                  <a16:creationId xmlns:a16="http://schemas.microsoft.com/office/drawing/2014/main" xmlns="" id="{803BA2D0-9FFD-43F8-9D54-77579D3B90A6}"/>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8;p37">
              <a:extLst>
                <a:ext uri="{FF2B5EF4-FFF2-40B4-BE49-F238E27FC236}">
                  <a16:creationId xmlns:a16="http://schemas.microsoft.com/office/drawing/2014/main" xmlns="" id="{AEA44282-31E5-46CC-B928-2BC50243233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9;p37">
              <a:extLst>
                <a:ext uri="{FF2B5EF4-FFF2-40B4-BE49-F238E27FC236}">
                  <a16:creationId xmlns:a16="http://schemas.microsoft.com/office/drawing/2014/main" xmlns="" id="{C79388FC-B4C5-46F2-90F9-211EBC04A8E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0;p37">
              <a:extLst>
                <a:ext uri="{FF2B5EF4-FFF2-40B4-BE49-F238E27FC236}">
                  <a16:creationId xmlns:a16="http://schemas.microsoft.com/office/drawing/2014/main" xmlns="" id="{F456CBEB-AB9A-45B5-952A-FB408D7281B6}"/>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1;p37">
              <a:extLst>
                <a:ext uri="{FF2B5EF4-FFF2-40B4-BE49-F238E27FC236}">
                  <a16:creationId xmlns:a16="http://schemas.microsoft.com/office/drawing/2014/main" xmlns="" id="{5C4AA41B-3153-41A7-AC5A-859C08A8472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2;p37">
              <a:extLst>
                <a:ext uri="{FF2B5EF4-FFF2-40B4-BE49-F238E27FC236}">
                  <a16:creationId xmlns:a16="http://schemas.microsoft.com/office/drawing/2014/main" xmlns="" id="{F93CEA3E-D79E-4B00-8F21-B3722D96ABA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Flowchart: Terminator 5">
            <a:hlinkClick r:id="rId13" action="ppaction://hlinksldjump"/>
            <a:extLst>
              <a:ext uri="{FF2B5EF4-FFF2-40B4-BE49-F238E27FC236}">
                <a16:creationId xmlns:a16="http://schemas.microsoft.com/office/drawing/2014/main" xmlns="" id="{648F79BB-D54D-4F06-B2EF-079DA40B79CB}"/>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2" name="Oval 1">
            <a:extLst>
              <a:ext uri="{FF2B5EF4-FFF2-40B4-BE49-F238E27FC236}">
                <a16:creationId xmlns:a16="http://schemas.microsoft.com/office/drawing/2014/main" xmlns="" id="{66621C46-63A5-476B-ACB3-101BA2B32C81}"/>
              </a:ext>
            </a:extLst>
          </p:cNvPr>
          <p:cNvSpPr/>
          <p:nvPr/>
        </p:nvSpPr>
        <p:spPr>
          <a:xfrm>
            <a:off x="1476957" y="2409826"/>
            <a:ext cx="1628827" cy="154445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3" name="Oval 42">
            <a:extLst>
              <a:ext uri="{FF2B5EF4-FFF2-40B4-BE49-F238E27FC236}">
                <a16:creationId xmlns:a16="http://schemas.microsoft.com/office/drawing/2014/main" xmlns="" id="{42953C41-1DDD-4F8C-A552-EC4CFF29D240}"/>
              </a:ext>
            </a:extLst>
          </p:cNvPr>
          <p:cNvSpPr/>
          <p:nvPr/>
        </p:nvSpPr>
        <p:spPr>
          <a:xfrm>
            <a:off x="3264166" y="2363513"/>
            <a:ext cx="1628827" cy="154445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Oval 43">
            <a:extLst>
              <a:ext uri="{FF2B5EF4-FFF2-40B4-BE49-F238E27FC236}">
                <a16:creationId xmlns:a16="http://schemas.microsoft.com/office/drawing/2014/main" xmlns="" id="{3D391EE7-2B81-4550-A4D3-913D326D190A}"/>
              </a:ext>
            </a:extLst>
          </p:cNvPr>
          <p:cNvSpPr/>
          <p:nvPr/>
        </p:nvSpPr>
        <p:spPr>
          <a:xfrm>
            <a:off x="8971332" y="3985320"/>
            <a:ext cx="1628827" cy="154445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Oval 44">
            <a:extLst>
              <a:ext uri="{FF2B5EF4-FFF2-40B4-BE49-F238E27FC236}">
                <a16:creationId xmlns:a16="http://schemas.microsoft.com/office/drawing/2014/main" xmlns="" id="{29C2003E-B9E0-42FA-BA3A-3F73B8301E6F}"/>
              </a:ext>
            </a:extLst>
          </p:cNvPr>
          <p:cNvSpPr/>
          <p:nvPr/>
        </p:nvSpPr>
        <p:spPr>
          <a:xfrm>
            <a:off x="1425666" y="4065456"/>
            <a:ext cx="1628827" cy="154445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Oval 45">
            <a:extLst>
              <a:ext uri="{FF2B5EF4-FFF2-40B4-BE49-F238E27FC236}">
                <a16:creationId xmlns:a16="http://schemas.microsoft.com/office/drawing/2014/main" xmlns="" id="{20C16240-DC4E-4BBC-978A-126334BE7148}"/>
              </a:ext>
            </a:extLst>
          </p:cNvPr>
          <p:cNvSpPr/>
          <p:nvPr/>
        </p:nvSpPr>
        <p:spPr>
          <a:xfrm>
            <a:off x="5249018" y="3985320"/>
            <a:ext cx="1628827" cy="1544456"/>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09192000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67640" y="1445619"/>
            <a:ext cx="1189101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8" name="TextBox 17">
            <a:extLst>
              <a:ext uri="{FF2B5EF4-FFF2-40B4-BE49-F238E27FC236}">
                <a16:creationId xmlns:a16="http://schemas.microsoft.com/office/drawing/2014/main" xmlns="" id="{CC5FECEA-5451-4F9A-BE39-D7324476B867}"/>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pic>
        <p:nvPicPr>
          <p:cNvPr id="4" name="Picture 3">
            <a:extLst>
              <a:ext uri="{FF2B5EF4-FFF2-40B4-BE49-F238E27FC236}">
                <a16:creationId xmlns:a16="http://schemas.microsoft.com/office/drawing/2014/main" xmlns="" id="{BDA97F59-ACDF-4614-A1FB-3B244A64F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135" y="8743"/>
            <a:ext cx="6488510" cy="6466041"/>
          </a:xfrm>
          <a:prstGeom prst="rect">
            <a:avLst/>
          </a:prstGeom>
        </p:spPr>
      </p:pic>
      <p:sp>
        <p:nvSpPr>
          <p:cNvPr id="11" name="عنوان 1">
            <a:extLst>
              <a:ext uri="{FF2B5EF4-FFF2-40B4-BE49-F238E27FC236}">
                <a16:creationId xmlns:a16="http://schemas.microsoft.com/office/drawing/2014/main" xmlns="" id="{C12802E8-0420-476C-855E-2056CEC7264A}"/>
              </a:ext>
            </a:extLst>
          </p:cNvPr>
          <p:cNvSpPr>
            <a:spLocks noGrp="1"/>
          </p:cNvSpPr>
          <p:nvPr>
            <p:ph type="title"/>
          </p:nvPr>
        </p:nvSpPr>
        <p:spPr>
          <a:xfrm>
            <a:off x="1343024" y="430849"/>
            <a:ext cx="4966335" cy="766200"/>
          </a:xfrm>
        </p:spPr>
        <p:txBody>
          <a:bodyPr>
            <a:noAutofit/>
          </a:bodyPr>
          <a:lstStyle/>
          <a:p>
            <a:r>
              <a:rPr lang="en-US" sz="6000" dirty="0">
                <a:solidFill>
                  <a:schemeClr val="bg1"/>
                </a:solidFill>
                <a:latin typeface="Arial Black" panose="020B0A04020102020204" pitchFamily="34" charset="0"/>
              </a:rPr>
              <a:t>Answer</a:t>
            </a:r>
          </a:p>
        </p:txBody>
      </p:sp>
      <p:grpSp>
        <p:nvGrpSpPr>
          <p:cNvPr id="12" name="Google Shape;606;p37">
            <a:extLst>
              <a:ext uri="{FF2B5EF4-FFF2-40B4-BE49-F238E27FC236}">
                <a16:creationId xmlns:a16="http://schemas.microsoft.com/office/drawing/2014/main" xmlns="" id="{EB984268-3CBD-446F-8DC6-4F7BA7EDE7BC}"/>
              </a:ext>
            </a:extLst>
          </p:cNvPr>
          <p:cNvGrpSpPr/>
          <p:nvPr/>
        </p:nvGrpSpPr>
        <p:grpSpPr>
          <a:xfrm>
            <a:off x="311504" y="361841"/>
            <a:ext cx="821018" cy="820294"/>
            <a:chOff x="1923675" y="1633650"/>
            <a:chExt cx="436000" cy="435975"/>
          </a:xfrm>
        </p:grpSpPr>
        <p:sp>
          <p:nvSpPr>
            <p:cNvPr id="13" name="Google Shape;607;p37">
              <a:extLst>
                <a:ext uri="{FF2B5EF4-FFF2-40B4-BE49-F238E27FC236}">
                  <a16:creationId xmlns:a16="http://schemas.microsoft.com/office/drawing/2014/main" xmlns="" id="{49247B33-FBB4-477C-9EF6-8792FA6BF47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8;p37">
              <a:extLst>
                <a:ext uri="{FF2B5EF4-FFF2-40B4-BE49-F238E27FC236}">
                  <a16:creationId xmlns:a16="http://schemas.microsoft.com/office/drawing/2014/main" xmlns="" id="{F4327EC3-687E-4937-92BF-A9946AF933F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9;p37">
              <a:extLst>
                <a:ext uri="{FF2B5EF4-FFF2-40B4-BE49-F238E27FC236}">
                  <a16:creationId xmlns:a16="http://schemas.microsoft.com/office/drawing/2014/main" xmlns="" id="{A3867F61-0A9A-46AB-876A-5F46D21D208B}"/>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0;p37">
              <a:extLst>
                <a:ext uri="{FF2B5EF4-FFF2-40B4-BE49-F238E27FC236}">
                  <a16:creationId xmlns:a16="http://schemas.microsoft.com/office/drawing/2014/main" xmlns="" id="{9F1206B5-0DEA-42C1-8825-55FE305BD32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1;p37">
              <a:extLst>
                <a:ext uri="{FF2B5EF4-FFF2-40B4-BE49-F238E27FC236}">
                  <a16:creationId xmlns:a16="http://schemas.microsoft.com/office/drawing/2014/main" xmlns="" id="{7E6172DE-A41E-4F75-BF24-6451ECFA187B}"/>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2;p37">
              <a:extLst>
                <a:ext uri="{FF2B5EF4-FFF2-40B4-BE49-F238E27FC236}">
                  <a16:creationId xmlns:a16="http://schemas.microsoft.com/office/drawing/2014/main" xmlns="" id="{3EFF0BBC-2B58-41C1-AC80-64AA8A88C0B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Flowchart: Terminator 5">
            <a:hlinkClick r:id="rId4" action="ppaction://hlinksldjump"/>
            <a:extLst>
              <a:ext uri="{FF2B5EF4-FFF2-40B4-BE49-F238E27FC236}">
                <a16:creationId xmlns:a16="http://schemas.microsoft.com/office/drawing/2014/main" xmlns="" id="{784D8B63-C83E-4DDA-8953-92BEC5B09126}"/>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6" name="Rectangle 5">
            <a:extLst>
              <a:ext uri="{FF2B5EF4-FFF2-40B4-BE49-F238E27FC236}">
                <a16:creationId xmlns:a16="http://schemas.microsoft.com/office/drawing/2014/main" xmlns="" id="{DE74884D-4C33-4367-96CA-0EF3F01B8081}"/>
              </a:ext>
            </a:extLst>
          </p:cNvPr>
          <p:cNvSpPr/>
          <p:nvPr/>
        </p:nvSpPr>
        <p:spPr>
          <a:xfrm>
            <a:off x="6864892" y="605297"/>
            <a:ext cx="1909498"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Ali Fahad Rashid </a:t>
            </a:r>
          </a:p>
        </p:txBody>
      </p:sp>
      <p:sp>
        <p:nvSpPr>
          <p:cNvPr id="22" name="Rectangle 21">
            <a:extLst>
              <a:ext uri="{FF2B5EF4-FFF2-40B4-BE49-F238E27FC236}">
                <a16:creationId xmlns:a16="http://schemas.microsoft.com/office/drawing/2014/main" xmlns="" id="{28FF585F-6F90-47A0-83BE-B0A00B9C1A63}"/>
              </a:ext>
            </a:extLst>
          </p:cNvPr>
          <p:cNvSpPr/>
          <p:nvPr/>
        </p:nvSpPr>
        <p:spPr>
          <a:xfrm>
            <a:off x="9666824" y="856238"/>
            <a:ext cx="1386919"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27 years old</a:t>
            </a:r>
          </a:p>
        </p:txBody>
      </p:sp>
      <p:sp>
        <p:nvSpPr>
          <p:cNvPr id="23" name="Rectangle 22">
            <a:extLst>
              <a:ext uri="{FF2B5EF4-FFF2-40B4-BE49-F238E27FC236}">
                <a16:creationId xmlns:a16="http://schemas.microsoft.com/office/drawing/2014/main" xmlns="" id="{83CCFEE1-55EC-47E9-B34E-63730C069962}"/>
              </a:ext>
            </a:extLst>
          </p:cNvPr>
          <p:cNvSpPr/>
          <p:nvPr/>
        </p:nvSpPr>
        <p:spPr>
          <a:xfrm>
            <a:off x="6587115" y="900207"/>
            <a:ext cx="1683474"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Sales Assistant</a:t>
            </a:r>
          </a:p>
        </p:txBody>
      </p:sp>
      <p:sp>
        <p:nvSpPr>
          <p:cNvPr id="24" name="Rectangle 23">
            <a:extLst>
              <a:ext uri="{FF2B5EF4-FFF2-40B4-BE49-F238E27FC236}">
                <a16:creationId xmlns:a16="http://schemas.microsoft.com/office/drawing/2014/main" xmlns="" id="{5E30E8E4-E8C8-4530-B483-74DFCBAD295D}"/>
              </a:ext>
            </a:extLst>
          </p:cNvPr>
          <p:cNvSpPr/>
          <p:nvPr/>
        </p:nvSpPr>
        <p:spPr>
          <a:xfrm>
            <a:off x="6828442" y="1145997"/>
            <a:ext cx="1184940"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17888555</a:t>
            </a:r>
          </a:p>
        </p:txBody>
      </p:sp>
      <p:sp>
        <p:nvSpPr>
          <p:cNvPr id="26" name="Rectangle 25">
            <a:extLst>
              <a:ext uri="{FF2B5EF4-FFF2-40B4-BE49-F238E27FC236}">
                <a16:creationId xmlns:a16="http://schemas.microsoft.com/office/drawing/2014/main" xmlns="" id="{C2920698-D7E4-4F8C-BD6D-CDFC10194217}"/>
              </a:ext>
            </a:extLst>
          </p:cNvPr>
          <p:cNvSpPr/>
          <p:nvPr/>
        </p:nvSpPr>
        <p:spPr>
          <a:xfrm>
            <a:off x="9630114" y="1177206"/>
            <a:ext cx="2371162" cy="369332"/>
          </a:xfrm>
          <a:prstGeom prst="rect">
            <a:avLst/>
          </a:prstGeom>
          <a:noFill/>
        </p:spPr>
        <p:txBody>
          <a:bodyPr wrap="none" lIns="91440" tIns="45720" rIns="91440" bIns="45720">
            <a:spAutoFit/>
          </a:bodyPr>
          <a:lstStyle/>
          <a:p>
            <a:r>
              <a:rPr lang="en-US" b="1" dirty="0">
                <a:solidFill>
                  <a:srgbClr val="C00000"/>
                </a:solidFill>
                <a:latin typeface="Sakkal Majalla" panose="02000000000000000000" pitchFamily="2" charset="-78"/>
                <a:cs typeface="Sakkal Majalla" panose="02000000000000000000" pitchFamily="2" charset="-78"/>
              </a:rPr>
              <a:t>H. 224, R. 457, Muharraq 788</a:t>
            </a:r>
            <a:endParaRPr lang="ar-SA" dirty="0">
              <a:solidFill>
                <a:srgbClr val="C00000"/>
              </a:solidFill>
            </a:endParaRPr>
          </a:p>
        </p:txBody>
      </p:sp>
      <p:sp>
        <p:nvSpPr>
          <p:cNvPr id="30" name="Rectangle 29">
            <a:extLst>
              <a:ext uri="{FF2B5EF4-FFF2-40B4-BE49-F238E27FC236}">
                <a16:creationId xmlns:a16="http://schemas.microsoft.com/office/drawing/2014/main" xmlns="" id="{ED2FDCF4-054C-42B0-89A2-BE5CDA4D7688}"/>
              </a:ext>
            </a:extLst>
          </p:cNvPr>
          <p:cNvSpPr/>
          <p:nvPr/>
        </p:nvSpPr>
        <p:spPr>
          <a:xfrm>
            <a:off x="5983426" y="1806010"/>
            <a:ext cx="1207382"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6-11-2017</a:t>
            </a:r>
          </a:p>
        </p:txBody>
      </p:sp>
      <p:sp>
        <p:nvSpPr>
          <p:cNvPr id="31" name="Rectangle 30">
            <a:extLst>
              <a:ext uri="{FF2B5EF4-FFF2-40B4-BE49-F238E27FC236}">
                <a16:creationId xmlns:a16="http://schemas.microsoft.com/office/drawing/2014/main" xmlns="" id="{AB337D32-7F9F-46E8-828A-60280AAEB2A0}"/>
              </a:ext>
            </a:extLst>
          </p:cNvPr>
          <p:cNvSpPr/>
          <p:nvPr/>
        </p:nvSpPr>
        <p:spPr>
          <a:xfrm>
            <a:off x="8054259" y="1811795"/>
            <a:ext cx="1103187"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9:30 a.m.</a:t>
            </a:r>
          </a:p>
        </p:txBody>
      </p:sp>
      <p:sp>
        <p:nvSpPr>
          <p:cNvPr id="32" name="Rectangle 31">
            <a:extLst>
              <a:ext uri="{FF2B5EF4-FFF2-40B4-BE49-F238E27FC236}">
                <a16:creationId xmlns:a16="http://schemas.microsoft.com/office/drawing/2014/main" xmlns="" id="{2834A622-0315-4128-B9A4-5B466B38EB1E}"/>
              </a:ext>
            </a:extLst>
          </p:cNvPr>
          <p:cNvSpPr/>
          <p:nvPr/>
        </p:nvSpPr>
        <p:spPr>
          <a:xfrm>
            <a:off x="9994337" y="1814951"/>
            <a:ext cx="1191352"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File Room</a:t>
            </a:r>
          </a:p>
        </p:txBody>
      </p:sp>
      <p:sp>
        <p:nvSpPr>
          <p:cNvPr id="33" name="Rectangle 32">
            <a:extLst>
              <a:ext uri="{FF2B5EF4-FFF2-40B4-BE49-F238E27FC236}">
                <a16:creationId xmlns:a16="http://schemas.microsoft.com/office/drawing/2014/main" xmlns="" id="{77260472-047A-40C6-AE21-0F25FF6A1BDD}"/>
              </a:ext>
            </a:extLst>
          </p:cNvPr>
          <p:cNvSpPr/>
          <p:nvPr/>
        </p:nvSpPr>
        <p:spPr>
          <a:xfrm>
            <a:off x="5772149" y="2486235"/>
            <a:ext cx="3050055" cy="1015663"/>
          </a:xfrm>
          <a:prstGeom prst="rect">
            <a:avLst/>
          </a:prstGeom>
          <a:noFill/>
        </p:spPr>
        <p:txBody>
          <a:bodyPr wrap="square" lIns="91440" tIns="45720" rIns="91440" bIns="45720">
            <a:spAutoFit/>
          </a:bodyPr>
          <a:lstStyle/>
          <a:p>
            <a:pPr algn="ctr"/>
            <a:r>
              <a:rPr lang="en-US" sz="2000" b="1" cap="none" spc="0" dirty="0">
                <a:ln w="0"/>
                <a:solidFill>
                  <a:srgbClr val="C00000"/>
                </a:solidFill>
                <a:latin typeface="Sakkal Majalla" panose="02000000000000000000" pitchFamily="2" charset="-78"/>
                <a:cs typeface="Sakkal Majalla" panose="02000000000000000000" pitchFamily="2" charset="-78"/>
              </a:rPr>
              <a:t>He was standing on the swivel </a:t>
            </a:r>
            <a:r>
              <a:rPr lang="en-US" sz="2000" b="1" cap="none" spc="0" dirty="0" smtClean="0">
                <a:ln w="0"/>
                <a:solidFill>
                  <a:srgbClr val="C00000"/>
                </a:solidFill>
                <a:latin typeface="Sakkal Majalla" panose="02000000000000000000" pitchFamily="2" charset="-78"/>
                <a:cs typeface="Sakkal Majalla" panose="02000000000000000000" pitchFamily="2" charset="-78"/>
              </a:rPr>
              <a:t>chair </a:t>
            </a:r>
            <a:r>
              <a:rPr lang="en-US" sz="2000" b="1" cap="none" spc="0" dirty="0">
                <a:ln w="0"/>
                <a:solidFill>
                  <a:srgbClr val="C00000"/>
                </a:solidFill>
                <a:latin typeface="Sakkal Majalla" panose="02000000000000000000" pitchFamily="2" charset="-78"/>
                <a:cs typeface="Sakkal Majalla" panose="02000000000000000000" pitchFamily="2" charset="-78"/>
              </a:rPr>
              <a:t>to place some files on the shelf.  Suddenly, he fell </a:t>
            </a:r>
            <a:r>
              <a:rPr lang="en-US" sz="2000" b="1" cap="none" spc="0" dirty="0" smtClean="0">
                <a:ln w="0"/>
                <a:solidFill>
                  <a:srgbClr val="C00000"/>
                </a:solidFill>
                <a:latin typeface="Sakkal Majalla" panose="02000000000000000000" pitchFamily="2" charset="-78"/>
                <a:cs typeface="Sakkal Majalla" panose="02000000000000000000" pitchFamily="2" charset="-78"/>
              </a:rPr>
              <a:t>down.</a:t>
            </a:r>
            <a:endParaRPr lang="en-US" sz="2000" b="1" cap="none" spc="0" dirty="0">
              <a:ln w="0"/>
              <a:solidFill>
                <a:srgbClr val="C00000"/>
              </a:solidFill>
              <a:latin typeface="Sakkal Majalla" panose="02000000000000000000" pitchFamily="2" charset="-78"/>
              <a:cs typeface="Sakkal Majalla" panose="02000000000000000000" pitchFamily="2" charset="-78"/>
            </a:endParaRPr>
          </a:p>
        </p:txBody>
      </p:sp>
      <p:sp>
        <p:nvSpPr>
          <p:cNvPr id="10" name="Oval 9">
            <a:extLst>
              <a:ext uri="{FF2B5EF4-FFF2-40B4-BE49-F238E27FC236}">
                <a16:creationId xmlns:a16="http://schemas.microsoft.com/office/drawing/2014/main" xmlns="" id="{BCC9F366-EF38-4D8D-9117-59353646E6ED}"/>
              </a:ext>
            </a:extLst>
          </p:cNvPr>
          <p:cNvSpPr/>
          <p:nvPr/>
        </p:nvSpPr>
        <p:spPr>
          <a:xfrm>
            <a:off x="10022142" y="3198067"/>
            <a:ext cx="273613" cy="31432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Rectangle 33">
            <a:extLst>
              <a:ext uri="{FF2B5EF4-FFF2-40B4-BE49-F238E27FC236}">
                <a16:creationId xmlns:a16="http://schemas.microsoft.com/office/drawing/2014/main" xmlns="" id="{6DEAB02D-5A42-4E21-9585-8193D0345094}"/>
              </a:ext>
            </a:extLst>
          </p:cNvPr>
          <p:cNvSpPr/>
          <p:nvPr/>
        </p:nvSpPr>
        <p:spPr>
          <a:xfrm>
            <a:off x="6948322" y="3907969"/>
            <a:ext cx="484972" cy="461665"/>
          </a:xfrm>
          <a:prstGeom prst="rect">
            <a:avLst/>
          </a:prstGeom>
          <a:noFill/>
        </p:spPr>
        <p:txBody>
          <a:bodyPr wrap="squar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sym typeface="Wingdings" panose="05000000000000000000" pitchFamily="2" charset="2"/>
              </a:rPr>
              <a:t></a:t>
            </a:r>
            <a:endParaRPr lang="en-US" sz="2400" b="1" cap="none" spc="0" dirty="0">
              <a:ln w="0"/>
              <a:solidFill>
                <a:srgbClr val="C00000"/>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a16="http://schemas.microsoft.com/office/drawing/2014/main" xmlns="" id="{774E7EC5-9C6A-4AD5-BC21-74F32F60A99F}"/>
              </a:ext>
            </a:extLst>
          </p:cNvPr>
          <p:cNvSpPr/>
          <p:nvPr/>
        </p:nvSpPr>
        <p:spPr>
          <a:xfrm>
            <a:off x="6948322" y="4208993"/>
            <a:ext cx="484972" cy="461665"/>
          </a:xfrm>
          <a:prstGeom prst="rect">
            <a:avLst/>
          </a:prstGeom>
          <a:noFill/>
        </p:spPr>
        <p:txBody>
          <a:bodyPr wrap="squar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sym typeface="Wingdings" panose="05000000000000000000" pitchFamily="2" charset="2"/>
              </a:rPr>
              <a:t></a:t>
            </a:r>
            <a:endParaRPr lang="en-US" sz="2400" b="1" cap="none" spc="0" dirty="0">
              <a:ln w="0"/>
              <a:solidFill>
                <a:srgbClr val="C00000"/>
              </a:solidFill>
              <a:latin typeface="Sakkal Majalla" panose="02000000000000000000" pitchFamily="2" charset="-78"/>
              <a:cs typeface="Sakkal Majalla" panose="02000000000000000000" pitchFamily="2" charset="-78"/>
            </a:endParaRPr>
          </a:p>
        </p:txBody>
      </p:sp>
      <p:sp>
        <p:nvSpPr>
          <p:cNvPr id="36" name="Rectangle 35">
            <a:extLst>
              <a:ext uri="{FF2B5EF4-FFF2-40B4-BE49-F238E27FC236}">
                <a16:creationId xmlns:a16="http://schemas.microsoft.com/office/drawing/2014/main" xmlns="" id="{23DD4FF9-0690-4B0C-854C-1311F40843ED}"/>
              </a:ext>
            </a:extLst>
          </p:cNvPr>
          <p:cNvSpPr/>
          <p:nvPr/>
        </p:nvSpPr>
        <p:spPr>
          <a:xfrm>
            <a:off x="9101626" y="3893768"/>
            <a:ext cx="2906566"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Miss. Noor Hassan (Nurse)</a:t>
            </a:r>
          </a:p>
        </p:txBody>
      </p:sp>
      <p:sp>
        <p:nvSpPr>
          <p:cNvPr id="37" name="Rectangle 36">
            <a:extLst>
              <a:ext uri="{FF2B5EF4-FFF2-40B4-BE49-F238E27FC236}">
                <a16:creationId xmlns:a16="http://schemas.microsoft.com/office/drawing/2014/main" xmlns="" id="{7E0C3AF0-BB0C-444F-B1AC-C144C8EB210E}"/>
              </a:ext>
            </a:extLst>
          </p:cNvPr>
          <p:cNvSpPr/>
          <p:nvPr/>
        </p:nvSpPr>
        <p:spPr>
          <a:xfrm>
            <a:off x="9096826" y="4156760"/>
            <a:ext cx="2840842" cy="461665"/>
          </a:xfrm>
          <a:prstGeom prst="rect">
            <a:avLst/>
          </a:prstGeom>
          <a:noFill/>
        </p:spPr>
        <p:txBody>
          <a:bodyPr wrap="none" lIns="91440" tIns="45720" rIns="91440" bIns="45720">
            <a:spAutoFit/>
          </a:bodyPr>
          <a:lstStyle/>
          <a:p>
            <a:pPr algn="ctr"/>
            <a:r>
              <a:rPr lang="en-US" sz="2400" b="1" cap="none" spc="0" dirty="0" err="1">
                <a:ln w="0"/>
                <a:solidFill>
                  <a:srgbClr val="C00000"/>
                </a:solidFill>
                <a:latin typeface="Sakkal Majalla" panose="02000000000000000000" pitchFamily="2" charset="-78"/>
                <a:cs typeface="Sakkal Majalla" panose="02000000000000000000" pitchFamily="2" charset="-78"/>
              </a:rPr>
              <a:t>Salmaniya</a:t>
            </a:r>
            <a:r>
              <a:rPr lang="en-US" sz="2400" b="1" cap="none" spc="0" dirty="0">
                <a:ln w="0"/>
                <a:solidFill>
                  <a:srgbClr val="C00000"/>
                </a:solidFill>
                <a:latin typeface="Sakkal Majalla" panose="02000000000000000000" pitchFamily="2" charset="-78"/>
                <a:cs typeface="Sakkal Majalla" panose="02000000000000000000" pitchFamily="2" charset="-78"/>
              </a:rPr>
              <a:t> Medical Centre</a:t>
            </a:r>
          </a:p>
        </p:txBody>
      </p:sp>
      <p:sp>
        <p:nvSpPr>
          <p:cNvPr id="38" name="Rectangle 37">
            <a:extLst>
              <a:ext uri="{FF2B5EF4-FFF2-40B4-BE49-F238E27FC236}">
                <a16:creationId xmlns:a16="http://schemas.microsoft.com/office/drawing/2014/main" xmlns="" id="{DBE6DCC7-BC6B-49F1-B32D-DAEFD093D8A4}"/>
              </a:ext>
            </a:extLst>
          </p:cNvPr>
          <p:cNvSpPr/>
          <p:nvPr/>
        </p:nvSpPr>
        <p:spPr>
          <a:xfrm>
            <a:off x="6616995" y="4811041"/>
            <a:ext cx="1654620"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Nasser Ahmed</a:t>
            </a:r>
          </a:p>
        </p:txBody>
      </p:sp>
      <p:sp>
        <p:nvSpPr>
          <p:cNvPr id="39" name="Rectangle 38">
            <a:extLst>
              <a:ext uri="{FF2B5EF4-FFF2-40B4-BE49-F238E27FC236}">
                <a16:creationId xmlns:a16="http://schemas.microsoft.com/office/drawing/2014/main" xmlns="" id="{7EFC869D-4E8F-4837-BBC3-3F0901A99056}"/>
              </a:ext>
            </a:extLst>
          </p:cNvPr>
          <p:cNvSpPr/>
          <p:nvPr/>
        </p:nvSpPr>
        <p:spPr>
          <a:xfrm>
            <a:off x="10068006" y="4801875"/>
            <a:ext cx="1410964"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Accountant </a:t>
            </a:r>
          </a:p>
        </p:txBody>
      </p:sp>
      <p:sp>
        <p:nvSpPr>
          <p:cNvPr id="40" name="Rectangle 39">
            <a:extLst>
              <a:ext uri="{FF2B5EF4-FFF2-40B4-BE49-F238E27FC236}">
                <a16:creationId xmlns:a16="http://schemas.microsoft.com/office/drawing/2014/main" xmlns="" id="{D7067B44-A1D2-46D0-B18F-A790AD40AB7C}"/>
              </a:ext>
            </a:extLst>
          </p:cNvPr>
          <p:cNvSpPr/>
          <p:nvPr/>
        </p:nvSpPr>
        <p:spPr>
          <a:xfrm>
            <a:off x="6673100" y="5094106"/>
            <a:ext cx="1542410" cy="461665"/>
          </a:xfrm>
          <a:prstGeom prst="rect">
            <a:avLst/>
          </a:prstGeom>
          <a:noFill/>
        </p:spPr>
        <p:txBody>
          <a:bodyPr wrap="none" lIns="91440" tIns="45720" rIns="91440" bIns="45720">
            <a:spAutoFit/>
          </a:bodyPr>
          <a:lstStyle/>
          <a:p>
            <a:pPr algn="ctr"/>
            <a:r>
              <a:rPr lang="en-US" sz="2400" b="1" cap="none" spc="0" dirty="0" err="1">
                <a:ln w="0"/>
                <a:solidFill>
                  <a:srgbClr val="C00000"/>
                </a:solidFill>
                <a:latin typeface="Sakkal Majalla" panose="02000000000000000000" pitchFamily="2" charset="-78"/>
                <a:cs typeface="Sakkal Majalla" panose="02000000000000000000" pitchFamily="2" charset="-78"/>
              </a:rPr>
              <a:t>Jassim</a:t>
            </a:r>
            <a:r>
              <a:rPr lang="en-US" sz="2400" b="1" cap="none" spc="0" dirty="0">
                <a:ln w="0"/>
                <a:solidFill>
                  <a:srgbClr val="C00000"/>
                </a:solidFill>
                <a:latin typeface="Sakkal Majalla" panose="02000000000000000000" pitchFamily="2" charset="-78"/>
                <a:cs typeface="Sakkal Majalla" panose="02000000000000000000" pitchFamily="2" charset="-78"/>
              </a:rPr>
              <a:t> </a:t>
            </a:r>
            <a:r>
              <a:rPr lang="en-US" sz="2400" b="1" cap="none" spc="0" dirty="0" err="1">
                <a:ln w="0"/>
                <a:solidFill>
                  <a:srgbClr val="C00000"/>
                </a:solidFill>
                <a:latin typeface="Sakkal Majalla" panose="02000000000000000000" pitchFamily="2" charset="-78"/>
                <a:cs typeface="Sakkal Majalla" panose="02000000000000000000" pitchFamily="2" charset="-78"/>
              </a:rPr>
              <a:t>Moh’d</a:t>
            </a:r>
            <a:endParaRPr lang="en-US" sz="2400" b="1" cap="none" spc="0" dirty="0">
              <a:ln w="0"/>
              <a:solidFill>
                <a:srgbClr val="C00000"/>
              </a:solidFill>
              <a:latin typeface="Sakkal Majalla" panose="02000000000000000000" pitchFamily="2" charset="-78"/>
              <a:cs typeface="Sakkal Majalla" panose="02000000000000000000" pitchFamily="2" charset="-78"/>
            </a:endParaRPr>
          </a:p>
        </p:txBody>
      </p:sp>
      <p:sp>
        <p:nvSpPr>
          <p:cNvPr id="41" name="Rectangle 40">
            <a:extLst>
              <a:ext uri="{FF2B5EF4-FFF2-40B4-BE49-F238E27FC236}">
                <a16:creationId xmlns:a16="http://schemas.microsoft.com/office/drawing/2014/main" xmlns="" id="{B88DEF00-4C6C-4DA2-A720-878615F34089}"/>
              </a:ext>
            </a:extLst>
          </p:cNvPr>
          <p:cNvSpPr/>
          <p:nvPr/>
        </p:nvSpPr>
        <p:spPr>
          <a:xfrm>
            <a:off x="10018314" y="5032707"/>
            <a:ext cx="1510350"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Receptionist </a:t>
            </a:r>
          </a:p>
        </p:txBody>
      </p:sp>
      <p:sp>
        <p:nvSpPr>
          <p:cNvPr id="42" name="Rectangle 41">
            <a:extLst>
              <a:ext uri="{FF2B5EF4-FFF2-40B4-BE49-F238E27FC236}">
                <a16:creationId xmlns:a16="http://schemas.microsoft.com/office/drawing/2014/main" xmlns="" id="{50E39735-2ECD-4F37-B750-B3CD9C29B11C}"/>
              </a:ext>
            </a:extLst>
          </p:cNvPr>
          <p:cNvSpPr/>
          <p:nvPr/>
        </p:nvSpPr>
        <p:spPr>
          <a:xfrm>
            <a:off x="6674479" y="5639518"/>
            <a:ext cx="1781258"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Ebrahim Jabber </a:t>
            </a:r>
          </a:p>
        </p:txBody>
      </p:sp>
      <p:sp>
        <p:nvSpPr>
          <p:cNvPr id="43" name="Rectangle 42">
            <a:extLst>
              <a:ext uri="{FF2B5EF4-FFF2-40B4-BE49-F238E27FC236}">
                <a16:creationId xmlns:a16="http://schemas.microsoft.com/office/drawing/2014/main" xmlns="" id="{07568DF9-EF2C-4AD3-9C14-ACCB8A871D85}"/>
              </a:ext>
            </a:extLst>
          </p:cNvPr>
          <p:cNvSpPr/>
          <p:nvPr/>
        </p:nvSpPr>
        <p:spPr>
          <a:xfrm>
            <a:off x="6495820" y="5932799"/>
            <a:ext cx="1624163"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Safety Officer </a:t>
            </a:r>
          </a:p>
        </p:txBody>
      </p:sp>
      <p:sp>
        <p:nvSpPr>
          <p:cNvPr id="44" name="Rectangle 43">
            <a:extLst>
              <a:ext uri="{FF2B5EF4-FFF2-40B4-BE49-F238E27FC236}">
                <a16:creationId xmlns:a16="http://schemas.microsoft.com/office/drawing/2014/main" xmlns="" id="{D351221C-861B-4B97-A29B-9DA363418348}"/>
              </a:ext>
            </a:extLst>
          </p:cNvPr>
          <p:cNvSpPr/>
          <p:nvPr/>
        </p:nvSpPr>
        <p:spPr>
          <a:xfrm>
            <a:off x="10260741" y="5927923"/>
            <a:ext cx="1207382" cy="461665"/>
          </a:xfrm>
          <a:prstGeom prst="rect">
            <a:avLst/>
          </a:prstGeom>
          <a:noFill/>
        </p:spPr>
        <p:txBody>
          <a:bodyPr wrap="none" lIns="91440" tIns="45720" rIns="91440" bIns="45720">
            <a:spAutoFit/>
          </a:bodyPr>
          <a:lstStyle/>
          <a:p>
            <a:pPr algn="ctr"/>
            <a:r>
              <a:rPr lang="en-US" sz="2400" b="1" cap="none" spc="0" dirty="0">
                <a:ln w="0"/>
                <a:solidFill>
                  <a:srgbClr val="C00000"/>
                </a:solidFill>
                <a:latin typeface="Sakkal Majalla" panose="02000000000000000000" pitchFamily="2" charset="-78"/>
                <a:cs typeface="Sakkal Majalla" panose="02000000000000000000" pitchFamily="2" charset="-78"/>
              </a:rPr>
              <a:t>8-11-2017</a:t>
            </a:r>
          </a:p>
        </p:txBody>
      </p:sp>
      <p:sp>
        <p:nvSpPr>
          <p:cNvPr id="46" name="TextBox 45">
            <a:extLst>
              <a:ext uri="{FF2B5EF4-FFF2-40B4-BE49-F238E27FC236}">
                <a16:creationId xmlns:a16="http://schemas.microsoft.com/office/drawing/2014/main" xmlns="" id="{2304E1D1-57D4-4035-B38F-315640BB9E09}"/>
              </a:ext>
            </a:extLst>
          </p:cNvPr>
          <p:cNvSpPr txBox="1"/>
          <p:nvPr/>
        </p:nvSpPr>
        <p:spPr>
          <a:xfrm>
            <a:off x="166592" y="1493056"/>
            <a:ext cx="5348350" cy="4401205"/>
          </a:xfrm>
          <a:prstGeom prst="rect">
            <a:avLst/>
          </a:prstGeom>
          <a:noFill/>
        </p:spPr>
        <p:txBody>
          <a:bodyPr wrap="square">
            <a:spAutoFit/>
          </a:bodyPr>
          <a:lstStyle/>
          <a:p>
            <a:pPr algn="just"/>
            <a:r>
              <a:rPr lang="en-US" sz="2000" b="1" dirty="0">
                <a:latin typeface="Sakkal Majalla" panose="02000000000000000000" pitchFamily="2" charset="-78"/>
                <a:cs typeface="Sakkal Majalla" panose="02000000000000000000" pitchFamily="2" charset="-78"/>
              </a:rPr>
              <a:t>On Monday (6th Nov 2017), at 9:30 A.M. Mr. Ali </a:t>
            </a:r>
            <a:r>
              <a:rPr lang="en-US" sz="2000" b="1" dirty="0" err="1">
                <a:latin typeface="Sakkal Majalla" panose="02000000000000000000" pitchFamily="2" charset="-78"/>
                <a:cs typeface="Sakkal Majalla" panose="02000000000000000000" pitchFamily="2" charset="-78"/>
              </a:rPr>
              <a:t>Fahad</a:t>
            </a:r>
            <a:r>
              <a:rPr lang="en-US" sz="2000" b="1" dirty="0">
                <a:latin typeface="Sakkal Majalla" panose="02000000000000000000" pitchFamily="2" charset="-78"/>
                <a:cs typeface="Sakkal Majalla" panose="02000000000000000000" pitchFamily="2" charset="-78"/>
              </a:rPr>
              <a:t> Rashid (Sales Assistant) aged 27, was talking to his colleague Nasser Ahmed (Accountant) in the File Room while he was standing on the swivel chair to place some files on the shelf.  Suddenly, he fell down off the chair and broke his left leg.  His colleagues Nasser Ahmed and </a:t>
            </a:r>
            <a:r>
              <a:rPr lang="en-US" sz="2000" b="1" dirty="0" err="1">
                <a:latin typeface="Sakkal Majalla" panose="02000000000000000000" pitchFamily="2" charset="-78"/>
                <a:cs typeface="Sakkal Majalla" panose="02000000000000000000" pitchFamily="2" charset="-78"/>
              </a:rPr>
              <a:t>Jassim</a:t>
            </a:r>
            <a:r>
              <a:rPr lang="en-US" sz="2000" b="1" dirty="0">
                <a:latin typeface="Sakkal Majalla" panose="02000000000000000000" pitchFamily="2" charset="-78"/>
                <a:cs typeface="Sakkal Majalla" panose="02000000000000000000" pitchFamily="2" charset="-78"/>
              </a:rPr>
              <a:t> </a:t>
            </a:r>
            <a:r>
              <a:rPr lang="en-US" sz="2000" b="1" dirty="0" err="1">
                <a:latin typeface="Sakkal Majalla" panose="02000000000000000000" pitchFamily="2" charset="-78"/>
                <a:cs typeface="Sakkal Majalla" panose="02000000000000000000" pitchFamily="2" charset="-78"/>
              </a:rPr>
              <a:t>Moh’d</a:t>
            </a:r>
            <a:r>
              <a:rPr lang="en-US" sz="2000" b="1" dirty="0">
                <a:latin typeface="Sakkal Majalla" panose="02000000000000000000" pitchFamily="2" charset="-78"/>
                <a:cs typeface="Sakkal Majalla" panose="02000000000000000000" pitchFamily="2" charset="-78"/>
              </a:rPr>
              <a:t> (Receptionist) took him to the First Aid Room and Ms. Noor Abdulla (Nurse) decided to put a sling to ease the pain and take him to </a:t>
            </a:r>
            <a:r>
              <a:rPr lang="en-US" sz="2000" b="1" dirty="0" err="1">
                <a:latin typeface="Sakkal Majalla" panose="02000000000000000000" pitchFamily="2" charset="-78"/>
                <a:cs typeface="Sakkal Majalla" panose="02000000000000000000" pitchFamily="2" charset="-78"/>
              </a:rPr>
              <a:t>Salmaniya</a:t>
            </a:r>
            <a:r>
              <a:rPr lang="en-US" sz="2000" b="1" dirty="0">
                <a:latin typeface="Sakkal Majalla" panose="02000000000000000000" pitchFamily="2" charset="-78"/>
                <a:cs typeface="Sakkal Majalla" panose="02000000000000000000" pitchFamily="2" charset="-78"/>
              </a:rPr>
              <a:t> Medical Centre for an X-ray and treatment.  Then Ali was taken to his house (H. 224, R. 457, </a:t>
            </a:r>
            <a:r>
              <a:rPr lang="en-US" sz="2000" b="1" dirty="0" err="1">
                <a:latin typeface="Sakkal Majalla" panose="02000000000000000000" pitchFamily="2" charset="-78"/>
                <a:cs typeface="Sakkal Majalla" panose="02000000000000000000" pitchFamily="2" charset="-78"/>
              </a:rPr>
              <a:t>Muharraq</a:t>
            </a:r>
            <a:r>
              <a:rPr lang="en-US" sz="2000" b="1" dirty="0">
                <a:latin typeface="Sakkal Majalla" panose="02000000000000000000" pitchFamily="2" charset="-78"/>
                <a:cs typeface="Sakkal Majalla" panose="02000000000000000000" pitchFamily="2" charset="-78"/>
              </a:rPr>
              <a:t> 788) as recommended by his doctor for a two-week rest</a:t>
            </a:r>
            <a:r>
              <a:rPr lang="en-US" sz="2000" b="1" dirty="0" smtClean="0">
                <a:latin typeface="Sakkal Majalla" panose="02000000000000000000" pitchFamily="2" charset="-78"/>
                <a:cs typeface="Sakkal Majalla" panose="02000000000000000000" pitchFamily="2" charset="-78"/>
              </a:rPr>
              <a:t>.</a:t>
            </a:r>
          </a:p>
          <a:p>
            <a:pPr algn="just"/>
            <a:endParaRPr lang="en-US" sz="2000" b="1" dirty="0">
              <a:latin typeface="Sakkal Majalla" panose="02000000000000000000" pitchFamily="2" charset="-78"/>
              <a:cs typeface="Sakkal Majalla" panose="02000000000000000000" pitchFamily="2" charset="-78"/>
            </a:endParaRPr>
          </a:p>
          <a:p>
            <a:pPr algn="just"/>
            <a:r>
              <a:rPr lang="en-US" sz="2000" b="1" dirty="0">
                <a:latin typeface="Sakkal Majalla" panose="02000000000000000000" pitchFamily="2" charset="-78"/>
                <a:cs typeface="Sakkal Majalla" panose="02000000000000000000" pitchFamily="2" charset="-78"/>
              </a:rPr>
              <a:t>Note:  </a:t>
            </a:r>
            <a:r>
              <a:rPr lang="en-US" sz="2000" b="1" dirty="0" err="1">
                <a:latin typeface="Sakkal Majalla" panose="02000000000000000000" pitchFamily="2" charset="-78"/>
                <a:cs typeface="Sakkal Majalla" panose="02000000000000000000" pitchFamily="2" charset="-78"/>
              </a:rPr>
              <a:t>Ebrahim</a:t>
            </a:r>
            <a:r>
              <a:rPr lang="en-US" sz="2000" b="1" dirty="0">
                <a:latin typeface="Sakkal Majalla" panose="02000000000000000000" pitchFamily="2" charset="-78"/>
                <a:cs typeface="Sakkal Majalla" panose="02000000000000000000" pitchFamily="2" charset="-78"/>
              </a:rPr>
              <a:t> Jabber is the Safety Officer who wrote the report after two days of the accident.</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2820065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مستطيل مستدير الزوايا 5"/>
          <p:cNvSpPr/>
          <p:nvPr/>
        </p:nvSpPr>
        <p:spPr>
          <a:xfrm>
            <a:off x="-518160" y="3703320"/>
            <a:ext cx="9768840" cy="2667000"/>
          </a:xfrm>
          <a:prstGeom prst="roundRect">
            <a:avLst>
              <a:gd name="adj" fmla="val 5217"/>
            </a:avLst>
          </a:prstGeom>
          <a:solidFill>
            <a:srgbClr val="FF9800"/>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9" name="Google Shape;224;p14"/>
          <p:cNvSpPr txBox="1"/>
          <p:nvPr/>
        </p:nvSpPr>
        <p:spPr>
          <a:xfrm>
            <a:off x="494005" y="78288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17300" b="1" dirty="0">
                <a:solidFill>
                  <a:srgbClr val="3F5378"/>
                </a:solidFill>
                <a:latin typeface="Roboto Condensed"/>
                <a:ea typeface="Roboto Condensed"/>
                <a:cs typeface="Roboto Condensed"/>
                <a:sym typeface="Roboto Condensed"/>
              </a:rPr>
              <a:t>3</a:t>
            </a:r>
            <a:endParaRPr sz="3600" b="1" dirty="0">
              <a:solidFill>
                <a:srgbClr val="3F5378"/>
              </a:solidFill>
              <a:latin typeface="Roboto Condensed"/>
              <a:ea typeface="Roboto Condensed"/>
              <a:cs typeface="Roboto Condensed"/>
              <a:sym typeface="Roboto Condensed"/>
            </a:endParaRPr>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684627" y="4141114"/>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3F5378"/>
                </a:solidFill>
                <a:latin typeface="Arial Black" panose="020B0A04020102020204" pitchFamily="34" charset="0"/>
              </a:rPr>
              <a:t>Reporting Accidents</a:t>
            </a:r>
          </a:p>
          <a:p>
            <a:pPr algn="ctr"/>
            <a:r>
              <a:rPr lang="en-US" sz="4800" dirty="0">
                <a:solidFill>
                  <a:srgbClr val="3F5378"/>
                </a:solidFill>
                <a:latin typeface="Arial Black" panose="020B0A04020102020204" pitchFamily="34" charset="0"/>
              </a:rPr>
              <a:t>&amp; Safety Signs</a:t>
            </a:r>
          </a:p>
        </p:txBody>
      </p:sp>
      <p:sp>
        <p:nvSpPr>
          <p:cNvPr id="8" name="Google Shape;222;p14">
            <a:extLst>
              <a:ext uri="{FF2B5EF4-FFF2-40B4-BE49-F238E27FC236}">
                <a16:creationId xmlns:a16="http://schemas.microsoft.com/office/drawing/2014/main" xmlns="" id="{6CE6E763-DF88-4316-B12D-F9A5C2913CBA}"/>
              </a:ext>
            </a:extLst>
          </p:cNvPr>
          <p:cNvSpPr txBox="1">
            <a:spLocks/>
          </p:cNvSpPr>
          <p:nvPr/>
        </p:nvSpPr>
        <p:spPr>
          <a:xfrm>
            <a:off x="1774666" y="5153267"/>
            <a:ext cx="7343290"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pPr>
            <a:r>
              <a:rPr lang="en-US" sz="3200" dirty="0">
                <a:solidFill>
                  <a:schemeClr val="bg1"/>
                </a:solidFill>
              </a:rPr>
              <a:t>Accident Report Form.</a:t>
            </a:r>
          </a:p>
          <a:p>
            <a:pPr>
              <a:spcBef>
                <a:spcPts val="0"/>
              </a:spcBef>
              <a:spcAft>
                <a:spcPts val="1000"/>
              </a:spcAft>
            </a:pPr>
            <a:r>
              <a:rPr lang="en-US" sz="3200" dirty="0">
                <a:solidFill>
                  <a:schemeClr val="bg1"/>
                </a:solidFill>
              </a:rPr>
              <a:t>Safety Signs.</a:t>
            </a:r>
          </a:p>
        </p:txBody>
      </p:sp>
      <p:pic>
        <p:nvPicPr>
          <p:cNvPr id="10" name="Picture 9">
            <a:extLst>
              <a:ext uri="{FF2B5EF4-FFF2-40B4-BE49-F238E27FC236}">
                <a16:creationId xmlns:a16="http://schemas.microsoft.com/office/drawing/2014/main" xmlns="" id="{BD3CA884-0274-4CA2-92D5-01F4F2C0DEFA}"/>
              </a:ext>
            </a:extLst>
          </p:cNvPr>
          <p:cNvPicPr>
            <a:picLocks noChangeAspect="1"/>
          </p:cNvPicPr>
          <p:nvPr/>
        </p:nvPicPr>
        <p:blipFill rotWithShape="1">
          <a:blip r:embed="rId4"/>
          <a:srcRect l="38670" t="28379" r="38693" b="14495"/>
          <a:stretch/>
        </p:blipFill>
        <p:spPr>
          <a:xfrm>
            <a:off x="9557643" y="3625683"/>
            <a:ext cx="2332536" cy="3135702"/>
          </a:xfrm>
          <a:prstGeom prst="rect">
            <a:avLst/>
          </a:prstGeom>
          <a:ln>
            <a:solidFill>
              <a:schemeClr val="tx1"/>
            </a:solidFill>
          </a:ln>
        </p:spPr>
      </p:pic>
      <p:sp>
        <p:nvSpPr>
          <p:cNvPr id="11" name="Rectangle 10">
            <a:extLst>
              <a:ext uri="{FF2B5EF4-FFF2-40B4-BE49-F238E27FC236}">
                <a16:creationId xmlns:a16="http://schemas.microsoft.com/office/drawing/2014/main" xmlns="" id="{8CEDEC22-1F28-4C8C-BF02-37F27CF7C1FE}"/>
              </a:ext>
            </a:extLst>
          </p:cNvPr>
          <p:cNvSpPr/>
          <p:nvPr/>
        </p:nvSpPr>
        <p:spPr>
          <a:xfrm>
            <a:off x="9557643" y="6144068"/>
            <a:ext cx="2334917" cy="461665"/>
          </a:xfrm>
          <a:prstGeom prst="rect">
            <a:avLst/>
          </a:prstGeom>
          <a:solidFill>
            <a:srgbClr val="C00000"/>
          </a:solidFill>
        </p:spPr>
        <p:txBody>
          <a:bodyPr wrap="square" lIns="91440" tIns="45720" rIns="91440" bIns="45720">
            <a:spAutoFit/>
          </a:bodyPr>
          <a:lstStyle/>
          <a:p>
            <a:pPr algn="ctr"/>
            <a:r>
              <a:rPr lang="en-US"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rPr>
              <a:t>Pages </a:t>
            </a:r>
            <a:r>
              <a:rPr lang="en-US"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rPr>
              <a:t>91-94</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3" name="Picture 12">
            <a:extLst>
              <a:ext uri="{FF2B5EF4-FFF2-40B4-BE49-F238E27FC236}">
                <a16:creationId xmlns:a16="http://schemas.microsoft.com/office/drawing/2014/main" xmlns="" id="{4CC03F69-B9EB-4EC7-A637-3FB3E3F8654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546121" y="314649"/>
            <a:ext cx="3424685" cy="3311034"/>
          </a:xfrm>
          <a:prstGeom prst="rect">
            <a:avLst/>
          </a:prstGeom>
          <a:ln>
            <a:noFill/>
          </a:ln>
        </p:spPr>
      </p:pic>
      <p:pic>
        <p:nvPicPr>
          <p:cNvPr id="14" name="Picture 13">
            <a:extLst>
              <a:ext uri="{FF2B5EF4-FFF2-40B4-BE49-F238E27FC236}">
                <a16:creationId xmlns:a16="http://schemas.microsoft.com/office/drawing/2014/main" xmlns="" id="{B6B4DC27-8373-4CC5-8D32-40395573822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584805" y="0"/>
            <a:ext cx="4080295" cy="4023713"/>
          </a:xfrm>
          <a:prstGeom prst="rect">
            <a:avLst/>
          </a:prstGeom>
        </p:spPr>
      </p:pic>
    </p:spTree>
    <p:extLst>
      <p:ext uri="{BB962C8B-B14F-4D97-AF65-F5344CB8AC3E}">
        <p14:creationId xmlns:p14="http://schemas.microsoft.com/office/powerpoint/2010/main" val="359045271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445619"/>
            <a:ext cx="93726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 name="مستطيل مستدير الزوايا 5">
            <a:hlinkClick r:id="rId3" action="ppaction://hlinksldjump"/>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2" name="مستطيل مستدير الزوايا 11">
            <a:hlinkClick r:id="rId4" action="ppaction://hlinksldjump"/>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13" name="مستطيل مستدير الزوايا 12">
            <a:hlinkClick r:id="rId5" action="ppaction://hlinksldjump"/>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17" name="مستطيل مستدير الزوايا 16">
            <a:hlinkClick r:id="rId6" action="ppaction://hlinksldjump"/>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
        <p:nvSpPr>
          <p:cNvPr id="19" name="مستطيل 18"/>
          <p:cNvSpPr/>
          <p:nvPr/>
        </p:nvSpPr>
        <p:spPr>
          <a:xfrm>
            <a:off x="193556" y="1627316"/>
            <a:ext cx="9224764" cy="3939540"/>
          </a:xfrm>
          <a:prstGeom prst="rect">
            <a:avLst/>
          </a:prstGeom>
        </p:spPr>
        <p:txBody>
          <a:bodyPr wrap="square">
            <a:spAutoFit/>
          </a:bodyPr>
          <a:lstStyle/>
          <a:p>
            <a:pPr lvl="0" algn="justLow" eaLnBrk="0" fontAlgn="base" hangingPunct="0">
              <a:spcBef>
                <a:spcPts val="600"/>
              </a:spcBef>
              <a:spcAft>
                <a:spcPct val="0"/>
              </a:spcAft>
              <a:buClrTx/>
            </a:pPr>
            <a:r>
              <a:rPr lang="en-US" sz="3600" b="1" dirty="0">
                <a:solidFill>
                  <a:schemeClr val="tx1"/>
                </a:solidFill>
                <a:latin typeface="Sakkal Majalla" panose="02000000000000000000" pitchFamily="2" charset="-78"/>
                <a:ea typeface="Calibri" pitchFamily="34" charset="0"/>
                <a:cs typeface="Sakkal Majalla" panose="02000000000000000000" pitchFamily="2" charset="-78"/>
              </a:rPr>
              <a:t>By the end of this lesson, </a:t>
            </a:r>
            <a:r>
              <a:rPr lang="en-US" sz="3600" b="1" dirty="0" smtClean="0">
                <a:solidFill>
                  <a:schemeClr val="tx1"/>
                </a:solidFill>
                <a:latin typeface="Sakkal Majalla" panose="02000000000000000000" pitchFamily="2" charset="-78"/>
                <a:ea typeface="Calibri" pitchFamily="34" charset="0"/>
                <a:cs typeface="Sakkal Majalla" panose="02000000000000000000" pitchFamily="2" charset="-78"/>
              </a:rPr>
              <a:t>students </a:t>
            </a:r>
            <a:r>
              <a:rPr lang="en-US" sz="3600" b="1" dirty="0">
                <a:solidFill>
                  <a:schemeClr val="tx1"/>
                </a:solidFill>
                <a:latin typeface="Sakkal Majalla" panose="02000000000000000000" pitchFamily="2" charset="-78"/>
                <a:ea typeface="Calibri" pitchFamily="34" charset="0"/>
                <a:cs typeface="Sakkal Majalla" panose="02000000000000000000" pitchFamily="2" charset="-78"/>
              </a:rPr>
              <a:t>should be able to:</a:t>
            </a:r>
          </a:p>
          <a:p>
            <a:pPr lvl="0" algn="justLow" eaLnBrk="0" fontAlgn="base" hangingPunct="0">
              <a:spcBef>
                <a:spcPts val="600"/>
              </a:spcBef>
              <a:spcAft>
                <a:spcPct val="0"/>
              </a:spcAft>
              <a:buClrTx/>
            </a:pPr>
            <a:endParaRPr lang="en-US" sz="3600" b="1" dirty="0">
              <a:solidFill>
                <a:schemeClr val="tx1"/>
              </a:solidFill>
              <a:latin typeface="Times New Roman" pitchFamily="18" charset="0"/>
              <a:ea typeface="Calibri" pitchFamily="34" charset="0"/>
              <a:cs typeface="Times New Roman" pitchFamily="18" charset="0"/>
            </a:endParaRPr>
          </a:p>
          <a:p>
            <a:pPr marL="514350" indent="-514350">
              <a:buAutoNum type="arabicPeriod"/>
            </a:pPr>
            <a:r>
              <a:rPr lang="en-US" sz="4400" b="1" dirty="0">
                <a:solidFill>
                  <a:srgbClr val="3F5378"/>
                </a:solidFill>
                <a:latin typeface="Sakkal Majalla" panose="02000000000000000000" pitchFamily="2" charset="-78"/>
                <a:cs typeface="Sakkal Majalla" panose="02000000000000000000" pitchFamily="2" charset="-78"/>
              </a:rPr>
              <a:t>Fill in the accident report form.</a:t>
            </a:r>
          </a:p>
          <a:p>
            <a:pPr marL="514350" indent="-514350">
              <a:buAutoNum type="arabicPeriod"/>
            </a:pPr>
            <a:endParaRPr lang="en-US" sz="4400" b="1" dirty="0">
              <a:solidFill>
                <a:srgbClr val="3F5378"/>
              </a:solidFill>
              <a:latin typeface="Sakkal Majalla" panose="02000000000000000000" pitchFamily="2" charset="-78"/>
              <a:cs typeface="Sakkal Majalla" panose="02000000000000000000" pitchFamily="2" charset="-78"/>
            </a:endParaRPr>
          </a:p>
          <a:p>
            <a:pPr marL="514350" indent="-514350">
              <a:buAutoNum type="arabicPeriod"/>
            </a:pPr>
            <a:r>
              <a:rPr lang="en-US" sz="4400" b="1" dirty="0">
                <a:solidFill>
                  <a:srgbClr val="3F5378"/>
                </a:solidFill>
                <a:latin typeface="Sakkal Majalla" panose="02000000000000000000" pitchFamily="2" charset="-78"/>
                <a:cs typeface="Sakkal Majalla" panose="02000000000000000000" pitchFamily="2" charset="-78"/>
              </a:rPr>
              <a:t>Memorize </a:t>
            </a:r>
            <a:r>
              <a:rPr lang="en-US" sz="4400" b="1" dirty="0" smtClean="0">
                <a:solidFill>
                  <a:srgbClr val="3F5378"/>
                </a:solidFill>
                <a:latin typeface="Sakkal Majalla" panose="02000000000000000000" pitchFamily="2" charset="-78"/>
                <a:cs typeface="Sakkal Majalla" panose="02000000000000000000" pitchFamily="2" charset="-78"/>
              </a:rPr>
              <a:t>safety </a:t>
            </a:r>
            <a:r>
              <a:rPr lang="en-US" sz="4400" b="1" dirty="0" smtClean="0">
                <a:solidFill>
                  <a:srgbClr val="3F5378"/>
                </a:solidFill>
                <a:latin typeface="Sakkal Majalla" panose="02000000000000000000" pitchFamily="2" charset="-78"/>
                <a:cs typeface="Sakkal Majalla" panose="02000000000000000000" pitchFamily="2" charset="-78"/>
              </a:rPr>
              <a:t>signs. </a:t>
            </a:r>
            <a:endParaRPr lang="en-US" sz="4400" b="1" dirty="0">
              <a:solidFill>
                <a:srgbClr val="3F5378"/>
              </a:solidFill>
              <a:latin typeface="Sakkal Majalla" panose="02000000000000000000" pitchFamily="2" charset="-78"/>
              <a:cs typeface="Sakkal Majalla" panose="02000000000000000000" pitchFamily="2" charset="-78"/>
            </a:endParaRPr>
          </a:p>
          <a:p>
            <a:pPr lvl="0" algn="justLow" eaLnBrk="0" fontAlgn="base" hangingPunct="0">
              <a:spcBef>
                <a:spcPts val="600"/>
              </a:spcBef>
              <a:spcAft>
                <a:spcPct val="0"/>
              </a:spcAft>
              <a:buClrTx/>
            </a:pPr>
            <a:endParaRPr lang="en-US" sz="3600" dirty="0">
              <a:solidFill>
                <a:schemeClr val="tx1"/>
              </a:solidFill>
              <a:latin typeface="Arial" pitchFamily="34" charset="0"/>
              <a:cs typeface="Arial" pitchFamily="34" charset="0"/>
            </a:endParaRPr>
          </a:p>
        </p:txBody>
      </p:sp>
      <p:sp>
        <p:nvSpPr>
          <p:cNvPr id="28" name="Rectangle 6"/>
          <p:cNvSpPr/>
          <p:nvPr/>
        </p:nvSpPr>
        <p:spPr>
          <a:xfrm>
            <a:off x="1405119" y="443580"/>
            <a:ext cx="5805820" cy="707886"/>
          </a:xfrm>
          <a:prstGeom prst="rect">
            <a:avLst/>
          </a:prstGeom>
        </p:spPr>
        <p:txBody>
          <a:bodyPr wrap="none">
            <a:spAutoFit/>
          </a:bodyPr>
          <a:lstStyle/>
          <a:p>
            <a:pPr algn="ctr"/>
            <a:r>
              <a:rPr lang="en-US" sz="4000" b="1" dirty="0">
                <a:ln w="9525">
                  <a:noFill/>
                  <a:prstDash val="solid"/>
                </a:ln>
                <a:solidFill>
                  <a:schemeClr val="bg1"/>
                </a:solidFill>
                <a:latin typeface="Arial Black" panose="020B0A04020102020204" pitchFamily="34" charset="0"/>
                <a:cs typeface="PT Bold Heading" panose="02010400000000000000" pitchFamily="2" charset="-78"/>
              </a:rPr>
              <a:t>Learning Objectives</a:t>
            </a: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93557" y="33643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TextBox 20">
            <a:extLst>
              <a:ext uri="{FF2B5EF4-FFF2-40B4-BE49-F238E27FC236}">
                <a16:creationId xmlns:a16="http://schemas.microsoft.com/office/drawing/2014/main" xmlns="" id="{7CE2C9ED-995E-4261-8334-C1D13C41B809}"/>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Tree>
    <p:extLst>
      <p:ext uri="{BB962C8B-B14F-4D97-AF65-F5344CB8AC3E}">
        <p14:creationId xmlns:p14="http://schemas.microsoft.com/office/powerpoint/2010/main" val="2238683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مستطيل مستدير الزوايا 15"/>
          <p:cNvSpPr/>
          <p:nvPr/>
        </p:nvSpPr>
        <p:spPr>
          <a:xfrm>
            <a:off x="152400" y="1445619"/>
            <a:ext cx="9372600"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Google Shape;618;p37"/>
          <p:cNvSpPr/>
          <p:nvPr/>
        </p:nvSpPr>
        <p:spPr>
          <a:xfrm>
            <a:off x="345991" y="326323"/>
            <a:ext cx="727364" cy="94418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عنوان 4"/>
          <p:cNvSpPr>
            <a:spLocks noGrp="1"/>
          </p:cNvSpPr>
          <p:nvPr>
            <p:ph type="title"/>
          </p:nvPr>
        </p:nvSpPr>
        <p:spPr>
          <a:xfrm>
            <a:off x="1251706" y="445797"/>
            <a:ext cx="6500925" cy="766200"/>
          </a:xfrm>
        </p:spPr>
        <p:txBody>
          <a:bodyPr>
            <a:noAutofit/>
          </a:bodyPr>
          <a:lstStyle/>
          <a:p>
            <a:r>
              <a:rPr lang="en-US" dirty="0">
                <a:solidFill>
                  <a:schemeClr val="bg1"/>
                </a:solidFill>
                <a:latin typeface="Arial Black" panose="020B0A04020102020204" pitchFamily="34" charset="0"/>
              </a:rPr>
              <a:t>Engaging </a:t>
            </a:r>
            <a:r>
              <a:rPr lang="en-US" dirty="0" smtClean="0">
                <a:solidFill>
                  <a:schemeClr val="bg1"/>
                </a:solidFill>
                <a:latin typeface="Arial Black" panose="020B0A04020102020204" pitchFamily="34" charset="0"/>
              </a:rPr>
              <a:t>Starter</a:t>
            </a:r>
            <a:endParaRPr lang="en-US" dirty="0">
              <a:solidFill>
                <a:schemeClr val="bg1"/>
              </a:solidFill>
              <a:latin typeface="Arial Black" panose="020B0A04020102020204" pitchFamily="34" charset="0"/>
            </a:endParaRPr>
          </a:p>
        </p:txBody>
      </p:sp>
      <p:sp>
        <p:nvSpPr>
          <p:cNvPr id="13" name="TextBox 12">
            <a:extLst>
              <a:ext uri="{FF2B5EF4-FFF2-40B4-BE49-F238E27FC236}">
                <a16:creationId xmlns:a16="http://schemas.microsoft.com/office/drawing/2014/main" xmlns="" id="{60566C01-EB1B-4145-91A4-B86FBF680F2A}"/>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pic>
        <p:nvPicPr>
          <p:cNvPr id="4" name="Picture 3">
            <a:extLst>
              <a:ext uri="{FF2B5EF4-FFF2-40B4-BE49-F238E27FC236}">
                <a16:creationId xmlns:a16="http://schemas.microsoft.com/office/drawing/2014/main" xmlns="" id="{B6DC9514-F11C-4DDB-8BC1-141A471C7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455" y="2183944"/>
            <a:ext cx="4638675" cy="3448050"/>
          </a:xfrm>
          <a:prstGeom prst="rect">
            <a:avLst/>
          </a:prstGeom>
        </p:spPr>
      </p:pic>
      <p:sp>
        <p:nvSpPr>
          <p:cNvPr id="5" name="TextBox 4">
            <a:extLst>
              <a:ext uri="{FF2B5EF4-FFF2-40B4-BE49-F238E27FC236}">
                <a16:creationId xmlns:a16="http://schemas.microsoft.com/office/drawing/2014/main" xmlns="" id="{164038F9-F0F6-4F68-820B-2DED11EB9FA5}"/>
              </a:ext>
            </a:extLst>
          </p:cNvPr>
          <p:cNvSpPr txBox="1"/>
          <p:nvPr/>
        </p:nvSpPr>
        <p:spPr>
          <a:xfrm>
            <a:off x="239692" y="2960400"/>
            <a:ext cx="4399472" cy="2339102"/>
          </a:xfrm>
          <a:prstGeom prst="rect">
            <a:avLst/>
          </a:prstGeom>
          <a:noFill/>
        </p:spPr>
        <p:txBody>
          <a:bodyPr wrap="square" rtlCol="1">
            <a:spAutoFit/>
          </a:bodyPr>
          <a:lstStyle/>
          <a:p>
            <a:pPr marL="228600" indent="-228600" algn="just">
              <a:buFont typeface="Wingdings" panose="05000000000000000000" pitchFamily="2" charset="2"/>
              <a:buChar char="§"/>
            </a:pPr>
            <a:r>
              <a:rPr lang="en-US" sz="3200" b="1" dirty="0">
                <a:solidFill>
                  <a:schemeClr val="tx1"/>
                </a:solidFill>
                <a:latin typeface="Sakkal Majalla" panose="02000000000000000000" pitchFamily="2" charset="-78"/>
                <a:cs typeface="Sakkal Majalla" panose="02000000000000000000" pitchFamily="2" charset="-78"/>
              </a:rPr>
              <a:t>Where did you see </a:t>
            </a:r>
            <a:r>
              <a:rPr lang="en-US" sz="3200" b="1" dirty="0" smtClean="0">
                <a:solidFill>
                  <a:schemeClr val="tx1"/>
                </a:solidFill>
                <a:latin typeface="Sakkal Majalla" panose="02000000000000000000" pitchFamily="2" charset="-78"/>
                <a:cs typeface="Sakkal Majalla" panose="02000000000000000000" pitchFamily="2" charset="-78"/>
              </a:rPr>
              <a:t>these signs? </a:t>
            </a:r>
          </a:p>
          <a:p>
            <a:pPr marL="228600" indent="-228600" algn="just">
              <a:buFont typeface="Wingdings" panose="05000000000000000000" pitchFamily="2" charset="2"/>
              <a:buChar char="§"/>
            </a:pPr>
            <a:r>
              <a:rPr lang="en-US" sz="3200" b="1" dirty="0" smtClean="0">
                <a:solidFill>
                  <a:schemeClr val="tx1"/>
                </a:solidFill>
                <a:latin typeface="Sakkal Majalla" panose="02000000000000000000" pitchFamily="2" charset="-78"/>
                <a:cs typeface="Sakkal Majalla" panose="02000000000000000000" pitchFamily="2" charset="-78"/>
              </a:rPr>
              <a:t>For what purpose </a:t>
            </a:r>
            <a:r>
              <a:rPr lang="en-US" sz="3200" b="1" dirty="0">
                <a:solidFill>
                  <a:schemeClr val="tx1"/>
                </a:solidFill>
                <a:latin typeface="Sakkal Majalla" panose="02000000000000000000" pitchFamily="2" charset="-78"/>
                <a:cs typeface="Sakkal Majalla" panose="02000000000000000000" pitchFamily="2" charset="-78"/>
              </a:rPr>
              <a:t>do you think they </a:t>
            </a:r>
            <a:r>
              <a:rPr lang="en-US" sz="3200" b="1" dirty="0" smtClean="0">
                <a:solidFill>
                  <a:schemeClr val="tx1"/>
                </a:solidFill>
                <a:latin typeface="Sakkal Majalla" panose="02000000000000000000" pitchFamily="2" charset="-78"/>
                <a:cs typeface="Sakkal Majalla" panose="02000000000000000000" pitchFamily="2" charset="-78"/>
              </a:rPr>
              <a:t>are used?</a:t>
            </a:r>
            <a:endParaRPr lang="en-US" sz="3200" b="1" dirty="0">
              <a:solidFill>
                <a:schemeClr val="tx1"/>
              </a:solidFill>
              <a:latin typeface="Sakkal Majalla" panose="02000000000000000000" pitchFamily="2" charset="-78"/>
              <a:cs typeface="Sakkal Majalla" panose="02000000000000000000" pitchFamily="2" charset="-78"/>
            </a:endParaRPr>
          </a:p>
          <a:p>
            <a:pPr algn="just"/>
            <a:endParaRPr lang="ar-SA" dirty="0"/>
          </a:p>
        </p:txBody>
      </p:sp>
      <p:sp>
        <p:nvSpPr>
          <p:cNvPr id="17" name="مستطيل مستدير الزوايا 5">
            <a:hlinkClick r:id="rId4" action="ppaction://hlinksldjump"/>
            <a:extLst>
              <a:ext uri="{FF2B5EF4-FFF2-40B4-BE49-F238E27FC236}">
                <a16:creationId xmlns:a16="http://schemas.microsoft.com/office/drawing/2014/main" xmlns="" id="{809BD74D-FB49-4739-B41A-9CE23A03B760}"/>
              </a:ext>
            </a:extLst>
          </p:cNvPr>
          <p:cNvSpPr/>
          <p:nvPr/>
        </p:nvSpPr>
        <p:spPr>
          <a:xfrm>
            <a:off x="9662160" y="2119020"/>
            <a:ext cx="2819400" cy="719644"/>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18" name="مستطيل مستدير الزوايا 11">
            <a:hlinkClick r:id="rId5" action="ppaction://hlinksldjump"/>
            <a:extLst>
              <a:ext uri="{FF2B5EF4-FFF2-40B4-BE49-F238E27FC236}">
                <a16:creationId xmlns:a16="http://schemas.microsoft.com/office/drawing/2014/main" xmlns="" id="{2F4B5FDF-D16D-4382-A666-5D6AEBB06A5F}"/>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24" name="مستطيل مستدير الزوايا 12">
            <a:hlinkClick r:id="rId6" action="ppaction://hlinksldjump"/>
            <a:extLst>
              <a:ext uri="{FF2B5EF4-FFF2-40B4-BE49-F238E27FC236}">
                <a16:creationId xmlns:a16="http://schemas.microsoft.com/office/drawing/2014/main" xmlns="" id="{499464D3-CC54-4BFC-AD70-AF4603599FD2}"/>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25" name="مستطيل مستدير الزوايا 16">
            <a:hlinkClick r:id="rId7" action="ppaction://hlinksldjump"/>
            <a:extLst>
              <a:ext uri="{FF2B5EF4-FFF2-40B4-BE49-F238E27FC236}">
                <a16:creationId xmlns:a16="http://schemas.microsoft.com/office/drawing/2014/main" xmlns="" id="{05B971E9-7A92-4CBE-A254-29455E4BE34B}"/>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2015591451"/>
      </p:ext>
    </p:extLst>
  </p:cSld>
  <p:clrMapOvr>
    <a:masterClrMapping/>
  </p:clrMapOvr>
  <p:transition spd="slow" advClick="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Form Name: </a:t>
            </a:r>
            <a:r>
              <a:rPr lang="en-US" sz="2400" b="1" dirty="0">
                <a:solidFill>
                  <a:schemeClr val="tx1"/>
                </a:solidFill>
                <a:latin typeface="Sakkal Majalla" panose="02000000000000000000" pitchFamily="2" charset="-78"/>
                <a:cs typeface="Sakkal Majalla" panose="02000000000000000000" pitchFamily="2" charset="-78"/>
              </a:rPr>
              <a:t>Accident Report Form</a:t>
            </a:r>
          </a:p>
          <a:p>
            <a:pPr algn="l"/>
            <a:endParaRPr lang="en-US" b="1" dirty="0">
              <a:solidFill>
                <a:schemeClr val="tx1"/>
              </a:solidFill>
              <a:latin typeface="Sakkal Majalla" panose="02000000000000000000" pitchFamily="2" charset="-78"/>
              <a:cs typeface="Sakkal Majalla" panose="02000000000000000000" pitchFamily="2" charset="-78"/>
            </a:endParaRPr>
          </a:p>
          <a:p>
            <a:pPr algn="l"/>
            <a:r>
              <a:rPr lang="en-US" sz="2800" b="1" dirty="0" smtClean="0">
                <a:solidFill>
                  <a:schemeClr val="tx1"/>
                </a:solidFill>
                <a:highlight>
                  <a:srgbClr val="FFFF00"/>
                </a:highlight>
                <a:latin typeface="Sakkal Majalla" panose="02000000000000000000" pitchFamily="2" charset="-78"/>
                <a:cs typeface="Sakkal Majalla" panose="02000000000000000000" pitchFamily="2" charset="-78"/>
              </a:rPr>
              <a:t>Purpose: </a:t>
            </a:r>
            <a:r>
              <a:rPr lang="en-US" sz="2400" b="1" dirty="0" smtClean="0">
                <a:solidFill>
                  <a:schemeClr val="tx1"/>
                </a:solidFill>
                <a:latin typeface="Sakkal Majalla" panose="02000000000000000000" pitchFamily="2" charset="-78"/>
                <a:cs typeface="Sakkal Majalla" panose="02000000000000000000" pitchFamily="2" charset="-78"/>
              </a:rPr>
              <a:t>Gives </a:t>
            </a:r>
            <a:r>
              <a:rPr lang="en-US" sz="2400" b="1" dirty="0">
                <a:solidFill>
                  <a:schemeClr val="tx1"/>
                </a:solidFill>
                <a:latin typeface="Sakkal Majalla" panose="02000000000000000000" pitchFamily="2" charset="-78"/>
                <a:cs typeface="Sakkal Majalla" panose="02000000000000000000" pitchFamily="2" charset="-78"/>
              </a:rPr>
              <a:t>d</a:t>
            </a:r>
            <a:r>
              <a:rPr lang="en-US" sz="2400" b="1" dirty="0" smtClean="0">
                <a:solidFill>
                  <a:schemeClr val="tx1"/>
                </a:solidFill>
                <a:latin typeface="Sakkal Majalla" panose="02000000000000000000" pitchFamily="2" charset="-78"/>
                <a:cs typeface="Sakkal Majalla" panose="02000000000000000000" pitchFamily="2" charset="-78"/>
              </a:rPr>
              <a:t>etails about the accident which </a:t>
            </a:r>
          </a:p>
          <a:p>
            <a:pPr algn="l"/>
            <a:r>
              <a:rPr lang="en-US" sz="2400" b="1" dirty="0" smtClean="0">
                <a:solidFill>
                  <a:schemeClr val="tx1"/>
                </a:solidFill>
                <a:latin typeface="Sakkal Majalla" panose="02000000000000000000" pitchFamily="2" charset="-78"/>
                <a:cs typeface="Sakkal Majalla" panose="02000000000000000000" pitchFamily="2" charset="-78"/>
              </a:rPr>
              <a:t>happened in the office, in other words, proof of </a:t>
            </a:r>
          </a:p>
          <a:p>
            <a:pPr algn="l"/>
            <a:r>
              <a:rPr lang="en-US" sz="2400" b="1" dirty="0">
                <a:solidFill>
                  <a:schemeClr val="tx1"/>
                </a:solidFill>
                <a:latin typeface="Sakkal Majalla" panose="02000000000000000000" pitchFamily="2" charset="-78"/>
                <a:cs typeface="Sakkal Majalla" panose="02000000000000000000" pitchFamily="2" charset="-78"/>
              </a:rPr>
              <a:t>t</a:t>
            </a:r>
            <a:r>
              <a:rPr lang="en-US" sz="2400" b="1" dirty="0" smtClean="0">
                <a:solidFill>
                  <a:schemeClr val="tx1"/>
                </a:solidFill>
                <a:latin typeface="Sakkal Majalla" panose="02000000000000000000" pitchFamily="2" charset="-78"/>
                <a:cs typeface="Sakkal Majalla" panose="02000000000000000000" pitchFamily="2" charset="-78"/>
              </a:rPr>
              <a:t>he accident happening during the office hours.</a:t>
            </a:r>
          </a:p>
          <a:p>
            <a:pPr algn="l"/>
            <a:endParaRPr lang="en-US" sz="1050" b="1" dirty="0">
              <a:solidFill>
                <a:schemeClr val="tx1"/>
              </a:solidFill>
              <a:latin typeface="Sakkal Majalla" panose="02000000000000000000" pitchFamily="2" charset="-78"/>
              <a:cs typeface="Sakkal Majalla" panose="02000000000000000000" pitchFamily="2" charset="-78"/>
            </a:endParaRPr>
          </a:p>
          <a:p>
            <a:pPr algn="l"/>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Importance of accident report:</a:t>
            </a:r>
          </a:p>
          <a:p>
            <a:pPr marL="342900" indent="-342900" algn="l">
              <a:buFont typeface="Arial" pitchFamily="34" charset="0"/>
              <a:buChar char="•"/>
            </a:pPr>
            <a:r>
              <a:rPr lang="en-US" sz="2400" b="1" dirty="0" smtClean="0">
                <a:solidFill>
                  <a:schemeClr val="tx1"/>
                </a:solidFill>
                <a:latin typeface="Sakkal Majalla" panose="02000000000000000000" pitchFamily="2" charset="-78"/>
                <a:cs typeface="Sakkal Majalla" panose="02000000000000000000" pitchFamily="2" charset="-78"/>
              </a:rPr>
              <a:t>Helps </a:t>
            </a:r>
            <a:r>
              <a:rPr lang="en-US" sz="2400" b="1" dirty="0">
                <a:solidFill>
                  <a:schemeClr val="tx1"/>
                </a:solidFill>
                <a:latin typeface="Sakkal Majalla" panose="02000000000000000000" pitchFamily="2" charset="-78"/>
                <a:cs typeface="Sakkal Majalla" panose="02000000000000000000" pitchFamily="2" charset="-78"/>
              </a:rPr>
              <a:t>a person in case of insurance.</a:t>
            </a:r>
          </a:p>
          <a:p>
            <a:pPr marL="342900" indent="-342900" algn="l">
              <a:buFont typeface="Arial" pitchFamily="34" charset="0"/>
              <a:buChar char="•"/>
            </a:pPr>
            <a:r>
              <a:rPr lang="en-US" sz="2400" b="1" dirty="0" smtClean="0">
                <a:solidFill>
                  <a:schemeClr val="tx1"/>
                </a:solidFill>
                <a:latin typeface="Sakkal Majalla" panose="02000000000000000000" pitchFamily="2" charset="-78"/>
                <a:cs typeface="Sakkal Majalla" panose="02000000000000000000" pitchFamily="2" charset="-78"/>
              </a:rPr>
              <a:t>Proves the </a:t>
            </a:r>
            <a:r>
              <a:rPr lang="en-US" sz="2400" b="1" dirty="0">
                <a:solidFill>
                  <a:schemeClr val="tx1"/>
                </a:solidFill>
                <a:latin typeface="Sakkal Majalla" panose="02000000000000000000" pitchFamily="2" charset="-78"/>
                <a:cs typeface="Sakkal Majalla" panose="02000000000000000000" pitchFamily="2" charset="-78"/>
              </a:rPr>
              <a:t>accident </a:t>
            </a:r>
            <a:r>
              <a:rPr lang="en-US" sz="2400" b="1" dirty="0" smtClean="0">
                <a:solidFill>
                  <a:schemeClr val="tx1"/>
                </a:solidFill>
                <a:latin typeface="Sakkal Majalla" panose="02000000000000000000" pitchFamily="2" charset="-78"/>
                <a:cs typeface="Sakkal Majalla" panose="02000000000000000000" pitchFamily="2" charset="-78"/>
              </a:rPr>
              <a:t>happened </a:t>
            </a:r>
            <a:r>
              <a:rPr lang="en-US" sz="2400" b="1" dirty="0">
                <a:solidFill>
                  <a:schemeClr val="tx1"/>
                </a:solidFill>
                <a:latin typeface="Sakkal Majalla" panose="02000000000000000000" pitchFamily="2" charset="-78"/>
                <a:cs typeface="Sakkal Majalla" panose="02000000000000000000" pitchFamily="2" charset="-78"/>
              </a:rPr>
              <a:t>at work.</a:t>
            </a:r>
          </a:p>
          <a:p>
            <a:pPr marL="342900" indent="-342900" algn="l">
              <a:buFont typeface="Arial" pitchFamily="34" charset="0"/>
              <a:buChar char="•"/>
            </a:pPr>
            <a:endParaRPr lang="en-US" sz="1050" b="1" dirty="0">
              <a:solidFill>
                <a:schemeClr val="tx1"/>
              </a:solidFill>
              <a:latin typeface="Sakkal Majalla" panose="02000000000000000000" pitchFamily="2" charset="-78"/>
              <a:cs typeface="Sakkal Majalla" panose="02000000000000000000" pitchFamily="2" charset="-78"/>
            </a:endParaRPr>
          </a:p>
          <a:p>
            <a:pPr algn="l"/>
            <a:r>
              <a:rPr lang="en-US" sz="2800" b="1" dirty="0">
                <a:solidFill>
                  <a:schemeClr val="tx1"/>
                </a:solidFill>
                <a:highlight>
                  <a:srgbClr val="FFFF00"/>
                </a:highlight>
                <a:latin typeface="Sakkal Majalla" panose="02000000000000000000" pitchFamily="2" charset="-78"/>
                <a:cs typeface="Sakkal Majalla" panose="02000000000000000000" pitchFamily="2" charset="-78"/>
              </a:rPr>
              <a:t>Copy given to:</a:t>
            </a:r>
          </a:p>
          <a:p>
            <a:pPr algn="l"/>
            <a:r>
              <a:rPr lang="en-US" sz="2400" b="1" dirty="0">
                <a:solidFill>
                  <a:schemeClr val="tx1"/>
                </a:solidFill>
                <a:latin typeface="Sakkal Majalla" panose="02000000000000000000" pitchFamily="2" charset="-78"/>
                <a:cs typeface="Sakkal Majalla" panose="02000000000000000000" pitchFamily="2" charset="-78"/>
              </a:rPr>
              <a:t>Person in-charge of safety and security.</a:t>
            </a:r>
          </a:p>
          <a:p>
            <a:pPr algn="l"/>
            <a:endParaRPr lang="en-US" sz="1800" b="1" dirty="0"/>
          </a:p>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1017917" y="411499"/>
            <a:ext cx="6639278" cy="766200"/>
          </a:xfrm>
        </p:spPr>
        <p:txBody>
          <a:bodyPr>
            <a:noAutofit/>
          </a:bodyPr>
          <a:lstStyle/>
          <a:p>
            <a:pPr algn="ctr"/>
            <a:r>
              <a:rPr lang="en-US" dirty="0">
                <a:solidFill>
                  <a:schemeClr val="bg1"/>
                </a:solidFill>
                <a:latin typeface="Arial Black" panose="020B0A04020102020204" pitchFamily="34" charset="0"/>
              </a:rPr>
              <a:t>Reporting Accidents</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Flowchart: Terminator 5">
            <a:hlinkClick r:id="rId3" action="ppaction://hlinksldjump"/>
            <a:extLst>
              <a:ext uri="{FF2B5EF4-FFF2-40B4-BE49-F238E27FC236}">
                <a16:creationId xmlns:a16="http://schemas.microsoft.com/office/drawing/2014/main" xmlns="" id="{1BC900C1-6A48-4FE1-8BD6-0F86A1CCCDE6}"/>
              </a:ext>
            </a:extLst>
          </p:cNvPr>
          <p:cNvSpPr/>
          <p:nvPr/>
        </p:nvSpPr>
        <p:spPr>
          <a:xfrm>
            <a:off x="227744" y="5747522"/>
            <a:ext cx="957600"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28" name="TextBox 27">
            <a:extLst>
              <a:ext uri="{FF2B5EF4-FFF2-40B4-BE49-F238E27FC236}">
                <a16:creationId xmlns:a16="http://schemas.microsoft.com/office/drawing/2014/main" xmlns="" id="{59BB784F-9489-4C1F-A6BF-27E11297F417}"/>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pic>
        <p:nvPicPr>
          <p:cNvPr id="5" name="Picture 4">
            <a:extLst>
              <a:ext uri="{FF2B5EF4-FFF2-40B4-BE49-F238E27FC236}">
                <a16:creationId xmlns:a16="http://schemas.microsoft.com/office/drawing/2014/main" xmlns="" id="{16BF7728-399F-4131-A639-616B5524FE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1650" y="1491499"/>
            <a:ext cx="3822352" cy="4878821"/>
          </a:xfrm>
          <a:prstGeom prst="rect">
            <a:avLst/>
          </a:prstGeom>
        </p:spPr>
      </p:pic>
      <p:sp>
        <p:nvSpPr>
          <p:cNvPr id="51" name="مستطيل مستدير الزوايا 5">
            <a:hlinkClick r:id="rId5" action="ppaction://hlinksldjump"/>
            <a:extLst>
              <a:ext uri="{FF2B5EF4-FFF2-40B4-BE49-F238E27FC236}">
                <a16:creationId xmlns:a16="http://schemas.microsoft.com/office/drawing/2014/main" xmlns="" id="{D2440799-D3F6-451A-A1D2-3A27BB06B9E8}"/>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52" name="مستطيل مستدير الزوايا 11">
            <a:hlinkClick r:id="rId6" action="ppaction://hlinksldjump"/>
            <a:extLst>
              <a:ext uri="{FF2B5EF4-FFF2-40B4-BE49-F238E27FC236}">
                <a16:creationId xmlns:a16="http://schemas.microsoft.com/office/drawing/2014/main" xmlns="" id="{4A334BFE-C856-434E-84C7-89B931188A3B}"/>
              </a:ext>
            </a:extLst>
          </p:cNvPr>
          <p:cNvSpPr/>
          <p:nvPr/>
        </p:nvSpPr>
        <p:spPr>
          <a:xfrm>
            <a:off x="9662160" y="304866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53" name="مستطيل مستدير الزوايا 12">
            <a:hlinkClick r:id="rId7" action="ppaction://hlinksldjump"/>
            <a:extLst>
              <a:ext uri="{FF2B5EF4-FFF2-40B4-BE49-F238E27FC236}">
                <a16:creationId xmlns:a16="http://schemas.microsoft.com/office/drawing/2014/main" xmlns="" id="{353BB6ED-B826-4088-AADC-76CD485C8D53}"/>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54" name="مستطيل مستدير الزوايا 16">
            <a:hlinkClick r:id="rId8" action="ppaction://hlinksldjump"/>
            <a:extLst>
              <a:ext uri="{FF2B5EF4-FFF2-40B4-BE49-F238E27FC236}">
                <a16:creationId xmlns:a16="http://schemas.microsoft.com/office/drawing/2014/main" xmlns="" id="{F5F77F97-2C76-4BBC-9A8B-88BC31F3A06F}"/>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114625527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45619"/>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solidFill>
                <a:schemeClr val="tx1"/>
              </a:solidFill>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871268" y="406802"/>
            <a:ext cx="6587519" cy="766200"/>
          </a:xfrm>
        </p:spPr>
        <p:txBody>
          <a:bodyPr>
            <a:noAutofit/>
          </a:bodyPr>
          <a:lstStyle/>
          <a:p>
            <a:pPr algn="ctr"/>
            <a:r>
              <a:rPr lang="en-US" sz="4000" b="1" dirty="0">
                <a:solidFill>
                  <a:schemeClr val="bg1"/>
                </a:solidFill>
                <a:latin typeface="Arial Black" panose="020B0A04020102020204" pitchFamily="34" charset="0"/>
              </a:rPr>
              <a:t>Evaluation Activity</a:t>
            </a:r>
            <a:endParaRPr lang="en-US" sz="4000" dirty="0">
              <a:solidFill>
                <a:schemeClr val="bg1"/>
              </a:solidFill>
              <a:latin typeface="Arial Black" panose="020B0A04020102020204" pitchFamily="34" charset="0"/>
            </a:endParaRPr>
          </a:p>
        </p:txBody>
      </p:sp>
      <p:sp>
        <p:nvSpPr>
          <p:cNvPr id="12" name="Oval 11">
            <a:extLst>
              <a:ext uri="{FF2B5EF4-FFF2-40B4-BE49-F238E27FC236}">
                <a16:creationId xmlns:a16="http://schemas.microsoft.com/office/drawing/2014/main" xmlns="" id="{3D149265-CBF7-4831-85F6-7C4B3CADE5A4}"/>
              </a:ext>
            </a:extLst>
          </p:cNvPr>
          <p:cNvSpPr/>
          <p:nvPr/>
        </p:nvSpPr>
        <p:spPr>
          <a:xfrm>
            <a:off x="10161916" y="127612"/>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6" name="Shape 679">
            <a:extLst>
              <a:ext uri="{FF2B5EF4-FFF2-40B4-BE49-F238E27FC236}">
                <a16:creationId xmlns:a16="http://schemas.microsoft.com/office/drawing/2014/main" xmlns="" id="{50C483AE-F0AE-4090-98C4-A6EF9369854D}"/>
              </a:ext>
            </a:extLst>
          </p:cNvPr>
          <p:cNvGrpSpPr/>
          <p:nvPr/>
        </p:nvGrpSpPr>
        <p:grpSpPr>
          <a:xfrm>
            <a:off x="215369" y="317064"/>
            <a:ext cx="811174" cy="766200"/>
            <a:chOff x="5972700" y="2330200"/>
            <a:chExt cx="411625" cy="387275"/>
          </a:xfrm>
        </p:grpSpPr>
        <p:sp>
          <p:nvSpPr>
            <p:cNvPr id="17" name="Shape 680">
              <a:extLst>
                <a:ext uri="{FF2B5EF4-FFF2-40B4-BE49-F238E27FC236}">
                  <a16:creationId xmlns:a16="http://schemas.microsoft.com/office/drawing/2014/main" xmlns="" id="{9520205D-3F8A-43B8-9B3E-96EAD40F7E05}"/>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81">
              <a:extLst>
                <a:ext uri="{FF2B5EF4-FFF2-40B4-BE49-F238E27FC236}">
                  <a16:creationId xmlns:a16="http://schemas.microsoft.com/office/drawing/2014/main" xmlns="" id="{FF081879-FE0F-4B3D-B450-71BBE57F4655}"/>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19" name="Shape 389">
            <a:extLst>
              <a:ext uri="{FF2B5EF4-FFF2-40B4-BE49-F238E27FC236}">
                <a16:creationId xmlns:a16="http://schemas.microsoft.com/office/drawing/2014/main" xmlns="" id="{C4099917-D859-42F0-B91A-D37A96162095}"/>
              </a:ext>
            </a:extLst>
          </p:cNvPr>
          <p:cNvGrpSpPr/>
          <p:nvPr/>
        </p:nvGrpSpPr>
        <p:grpSpPr>
          <a:xfrm>
            <a:off x="2277823" y="3340906"/>
            <a:ext cx="5043757" cy="907708"/>
            <a:chOff x="-1535283" y="1287960"/>
            <a:chExt cx="11486579" cy="2067200"/>
          </a:xfrm>
        </p:grpSpPr>
        <p:sp>
          <p:nvSpPr>
            <p:cNvPr id="20" name="Shape 390">
              <a:extLst>
                <a:ext uri="{FF2B5EF4-FFF2-40B4-BE49-F238E27FC236}">
                  <a16:creationId xmlns:a16="http://schemas.microsoft.com/office/drawing/2014/main" xmlns="" id="{CACBFDBD-42DF-4D74-ADA8-D8DA82A3D5BA}"/>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1" name="Shape 391">
              <a:extLst>
                <a:ext uri="{FF2B5EF4-FFF2-40B4-BE49-F238E27FC236}">
                  <a16:creationId xmlns:a16="http://schemas.microsoft.com/office/drawing/2014/main" xmlns="" id="{20F5926B-CB34-4033-9CC3-657774F90114}"/>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2" name="Shape 392">
              <a:extLst>
                <a:ext uri="{FF2B5EF4-FFF2-40B4-BE49-F238E27FC236}">
                  <a16:creationId xmlns:a16="http://schemas.microsoft.com/office/drawing/2014/main" xmlns="" id="{BF938370-9D6C-4946-9963-F6B7B405933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3" name="Shape 393">
              <a:extLst>
                <a:ext uri="{FF2B5EF4-FFF2-40B4-BE49-F238E27FC236}">
                  <a16:creationId xmlns:a16="http://schemas.microsoft.com/office/drawing/2014/main" xmlns="" id="{7B5039CC-0046-4C99-9F80-21F3C6B1D282}"/>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4" name="Shape 394">
              <a:extLst>
                <a:ext uri="{FF2B5EF4-FFF2-40B4-BE49-F238E27FC236}">
                  <a16:creationId xmlns:a16="http://schemas.microsoft.com/office/drawing/2014/main" xmlns="" id="{6D2ABAE8-B20F-4E25-8E65-42AF6C2D753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25" name="Shape 395">
            <a:extLst>
              <a:ext uri="{FF2B5EF4-FFF2-40B4-BE49-F238E27FC236}">
                <a16:creationId xmlns:a16="http://schemas.microsoft.com/office/drawing/2014/main" xmlns="" id="{38E6A2FE-D28E-446B-A2D1-3CB7DE099D62}"/>
              </a:ext>
            </a:extLst>
          </p:cNvPr>
          <p:cNvGrpSpPr/>
          <p:nvPr/>
        </p:nvGrpSpPr>
        <p:grpSpPr>
          <a:xfrm>
            <a:off x="2277823" y="4788706"/>
            <a:ext cx="5043757" cy="907708"/>
            <a:chOff x="-1535283" y="1287960"/>
            <a:chExt cx="11486579" cy="2067200"/>
          </a:xfrm>
        </p:grpSpPr>
        <p:sp>
          <p:nvSpPr>
            <p:cNvPr id="26" name="Shape 396">
              <a:extLst>
                <a:ext uri="{FF2B5EF4-FFF2-40B4-BE49-F238E27FC236}">
                  <a16:creationId xmlns:a16="http://schemas.microsoft.com/office/drawing/2014/main" xmlns="" id="{AEF7D7E2-4BFF-4C79-9C63-9F416080C6CD}"/>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7" name="Shape 397">
              <a:extLst>
                <a:ext uri="{FF2B5EF4-FFF2-40B4-BE49-F238E27FC236}">
                  <a16:creationId xmlns:a16="http://schemas.microsoft.com/office/drawing/2014/main" xmlns="" id="{9F607278-3580-4BB1-B054-D3BC715E8FD6}"/>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28" name="Shape 398">
              <a:extLst>
                <a:ext uri="{FF2B5EF4-FFF2-40B4-BE49-F238E27FC236}">
                  <a16:creationId xmlns:a16="http://schemas.microsoft.com/office/drawing/2014/main" xmlns="" id="{38D24E88-6292-49E5-88EB-35014FF790E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0" name="Shape 399">
              <a:extLst>
                <a:ext uri="{FF2B5EF4-FFF2-40B4-BE49-F238E27FC236}">
                  <a16:creationId xmlns:a16="http://schemas.microsoft.com/office/drawing/2014/main" xmlns="" id="{A521EBA3-2373-4AC9-80DD-F3B71EEDD4D3}"/>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1" name="Shape 400">
              <a:extLst>
                <a:ext uri="{FF2B5EF4-FFF2-40B4-BE49-F238E27FC236}">
                  <a16:creationId xmlns:a16="http://schemas.microsoft.com/office/drawing/2014/main" xmlns="" id="{6E28C8A6-8E81-461A-A0EC-3FE2C1E664C2}"/>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32" name="Shape 401">
            <a:extLst>
              <a:ext uri="{FF2B5EF4-FFF2-40B4-BE49-F238E27FC236}">
                <a16:creationId xmlns:a16="http://schemas.microsoft.com/office/drawing/2014/main" xmlns="" id="{D03D6310-8A20-4034-8721-C83104C5D725}"/>
              </a:ext>
            </a:extLst>
          </p:cNvPr>
          <p:cNvGrpSpPr/>
          <p:nvPr/>
        </p:nvGrpSpPr>
        <p:grpSpPr>
          <a:xfrm>
            <a:off x="2277823" y="1893106"/>
            <a:ext cx="5043757" cy="907708"/>
            <a:chOff x="-1535283" y="1287960"/>
            <a:chExt cx="11486579" cy="2067200"/>
          </a:xfrm>
        </p:grpSpPr>
        <p:sp>
          <p:nvSpPr>
            <p:cNvPr id="33" name="Shape 402">
              <a:extLst>
                <a:ext uri="{FF2B5EF4-FFF2-40B4-BE49-F238E27FC236}">
                  <a16:creationId xmlns:a16="http://schemas.microsoft.com/office/drawing/2014/main" xmlns="" id="{8DFCF5A8-ABEE-4891-8C0E-72B790DCFD5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4" name="Shape 403">
              <a:extLst>
                <a:ext uri="{FF2B5EF4-FFF2-40B4-BE49-F238E27FC236}">
                  <a16:creationId xmlns:a16="http://schemas.microsoft.com/office/drawing/2014/main" xmlns="" id="{D6A1A385-7083-4302-B912-2C1159CBC26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5" name="Shape 404">
              <a:extLst>
                <a:ext uri="{FF2B5EF4-FFF2-40B4-BE49-F238E27FC236}">
                  <a16:creationId xmlns:a16="http://schemas.microsoft.com/office/drawing/2014/main" xmlns="" id="{2D410945-D268-4395-9F8E-DDFC0C737983}"/>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6" name="Shape 405">
              <a:extLst>
                <a:ext uri="{FF2B5EF4-FFF2-40B4-BE49-F238E27FC236}">
                  <a16:creationId xmlns:a16="http://schemas.microsoft.com/office/drawing/2014/main" xmlns="" id="{D2450F0C-4A2E-40A9-97E4-D2E8B0BAB1A1}"/>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37" name="Shape 406">
              <a:extLst>
                <a:ext uri="{FF2B5EF4-FFF2-40B4-BE49-F238E27FC236}">
                  <a16:creationId xmlns:a16="http://schemas.microsoft.com/office/drawing/2014/main" xmlns="" id="{F9F32F86-BF23-4BF2-A7F1-669699909613}"/>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8" name="Shape 407">
            <a:extLst>
              <a:ext uri="{FF2B5EF4-FFF2-40B4-BE49-F238E27FC236}">
                <a16:creationId xmlns:a16="http://schemas.microsoft.com/office/drawing/2014/main" xmlns="" id="{33CBEDF1-B50B-4C10-9106-D4B73D5D1AD0}"/>
              </a:ext>
            </a:extLst>
          </p:cNvPr>
          <p:cNvSpPr txBox="1">
            <a:spLocks/>
          </p:cNvSpPr>
          <p:nvPr/>
        </p:nvSpPr>
        <p:spPr>
          <a:xfrm>
            <a:off x="2837905" y="20819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39" name="Shape 408">
            <a:extLst>
              <a:ext uri="{FF2B5EF4-FFF2-40B4-BE49-F238E27FC236}">
                <a16:creationId xmlns:a16="http://schemas.microsoft.com/office/drawing/2014/main" xmlns="" id="{12D52847-7E1E-4BED-8555-89D4AF8823AE}"/>
              </a:ext>
            </a:extLst>
          </p:cNvPr>
          <p:cNvSpPr txBox="1">
            <a:spLocks/>
          </p:cNvSpPr>
          <p:nvPr/>
        </p:nvSpPr>
        <p:spPr>
          <a:xfrm>
            <a:off x="2823976" y="2755542"/>
            <a:ext cx="3917100" cy="463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Practice 1 page 84 in the workbook</a:t>
            </a:r>
          </a:p>
        </p:txBody>
      </p:sp>
      <p:sp>
        <p:nvSpPr>
          <p:cNvPr id="40" name="Shape 409">
            <a:extLst>
              <a:ext uri="{FF2B5EF4-FFF2-40B4-BE49-F238E27FC236}">
                <a16:creationId xmlns:a16="http://schemas.microsoft.com/office/drawing/2014/main" xmlns="" id="{13C39B0C-8DB7-425D-88D0-B0CDAD9A7C53}"/>
              </a:ext>
            </a:extLst>
          </p:cNvPr>
          <p:cNvSpPr txBox="1">
            <a:spLocks/>
          </p:cNvSpPr>
          <p:nvPr/>
        </p:nvSpPr>
        <p:spPr>
          <a:xfrm>
            <a:off x="2837905" y="4975135"/>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Time</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1" name="Shape 410">
            <a:extLst>
              <a:ext uri="{FF2B5EF4-FFF2-40B4-BE49-F238E27FC236}">
                <a16:creationId xmlns:a16="http://schemas.microsoft.com/office/drawing/2014/main" xmlns="" id="{C62F4748-41CE-4AE6-9199-4582ABD14EF3}"/>
              </a:ext>
            </a:extLst>
          </p:cNvPr>
          <p:cNvSpPr txBox="1">
            <a:spLocks/>
          </p:cNvSpPr>
          <p:nvPr/>
        </p:nvSpPr>
        <p:spPr>
          <a:xfrm>
            <a:off x="2837905" y="5525135"/>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2 minutes</a:t>
            </a:r>
            <a:endParaRPr lang="ar-SA" b="1" dirty="0">
              <a:solidFill>
                <a:srgbClr val="3F5378"/>
              </a:solidFill>
              <a:latin typeface="Sakkal Majalla" panose="02000000000000000000" pitchFamily="2" charset="-78"/>
              <a:cs typeface="Sakkal Majalla" panose="02000000000000000000" pitchFamily="2" charset="-78"/>
            </a:endParaRPr>
          </a:p>
        </p:txBody>
      </p:sp>
      <p:sp>
        <p:nvSpPr>
          <p:cNvPr id="42" name="Shape 411">
            <a:extLst>
              <a:ext uri="{FF2B5EF4-FFF2-40B4-BE49-F238E27FC236}">
                <a16:creationId xmlns:a16="http://schemas.microsoft.com/office/drawing/2014/main" xmlns="" id="{005989F4-A449-4366-B781-49C98CA6D001}"/>
              </a:ext>
            </a:extLst>
          </p:cNvPr>
          <p:cNvSpPr txBox="1">
            <a:spLocks/>
          </p:cNvSpPr>
          <p:nvPr/>
        </p:nvSpPr>
        <p:spPr>
          <a:xfrm>
            <a:off x="2837905" y="3523594"/>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en-US" sz="2800" dirty="0">
                <a:solidFill>
                  <a:schemeClr val="bg1"/>
                </a:solidFill>
                <a:latin typeface="Arial Black" panose="020B0A04020102020204" pitchFamily="34" charset="0"/>
                <a:cs typeface="Times New Roman" panose="02020603050405020304" pitchFamily="18" charset="0"/>
              </a:rPr>
              <a:t>Type of activity</a:t>
            </a:r>
            <a:endParaRPr lang="ar-SA" sz="2800" dirty="0">
              <a:solidFill>
                <a:schemeClr val="bg1"/>
              </a:solidFill>
              <a:latin typeface="Arial Black" panose="020B0A04020102020204" pitchFamily="34" charset="0"/>
              <a:cs typeface="Times New Roman" panose="02020603050405020304" pitchFamily="18" charset="0"/>
            </a:endParaRPr>
          </a:p>
        </p:txBody>
      </p:sp>
      <p:sp>
        <p:nvSpPr>
          <p:cNvPr id="43" name="Shape 412">
            <a:extLst>
              <a:ext uri="{FF2B5EF4-FFF2-40B4-BE49-F238E27FC236}">
                <a16:creationId xmlns:a16="http://schemas.microsoft.com/office/drawing/2014/main" xmlns="" id="{D11D7123-0D25-422D-A3C5-A0B2013460AD}"/>
              </a:ext>
            </a:extLst>
          </p:cNvPr>
          <p:cNvSpPr txBox="1">
            <a:spLocks/>
          </p:cNvSpPr>
          <p:nvPr/>
        </p:nvSpPr>
        <p:spPr>
          <a:xfrm>
            <a:off x="2837905" y="40581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en-US" b="1" dirty="0">
                <a:solidFill>
                  <a:srgbClr val="3F5378"/>
                </a:solidFill>
                <a:latin typeface="Sakkal Majalla" panose="02000000000000000000" pitchFamily="2" charset="-78"/>
                <a:cs typeface="Sakkal Majalla" panose="02000000000000000000" pitchFamily="2" charset="-78"/>
              </a:rPr>
              <a:t>Individual - written</a:t>
            </a:r>
            <a:endParaRPr lang="ar-SA" b="1" dirty="0">
              <a:solidFill>
                <a:srgbClr val="3F5378"/>
              </a:solidFill>
              <a:latin typeface="Sakkal Majalla" panose="02000000000000000000" pitchFamily="2" charset="-78"/>
              <a:cs typeface="Sakkal Majalla" panose="02000000000000000000" pitchFamily="2" charset="-78"/>
            </a:endParaRPr>
          </a:p>
        </p:txBody>
      </p:sp>
      <p:grpSp>
        <p:nvGrpSpPr>
          <p:cNvPr id="44" name="Shape 851">
            <a:extLst>
              <a:ext uri="{FF2B5EF4-FFF2-40B4-BE49-F238E27FC236}">
                <a16:creationId xmlns:a16="http://schemas.microsoft.com/office/drawing/2014/main" xmlns="" id="{B029C05A-AD20-46C2-89FB-90D0D7E4A1A5}"/>
              </a:ext>
            </a:extLst>
          </p:cNvPr>
          <p:cNvGrpSpPr/>
          <p:nvPr/>
        </p:nvGrpSpPr>
        <p:grpSpPr>
          <a:xfrm>
            <a:off x="10073683" y="42947"/>
            <a:ext cx="1555200" cy="1541052"/>
            <a:chOff x="6649150" y="309350"/>
            <a:chExt cx="395800" cy="395800"/>
          </a:xfrm>
        </p:grpSpPr>
        <p:sp>
          <p:nvSpPr>
            <p:cNvPr id="45" name="Shape 852">
              <a:extLst>
                <a:ext uri="{FF2B5EF4-FFF2-40B4-BE49-F238E27FC236}">
                  <a16:creationId xmlns:a16="http://schemas.microsoft.com/office/drawing/2014/main" xmlns="" id="{98BDE150-8E0C-487E-AA19-B37D42B293EF}"/>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6" name="Shape 853">
              <a:extLst>
                <a:ext uri="{FF2B5EF4-FFF2-40B4-BE49-F238E27FC236}">
                  <a16:creationId xmlns:a16="http://schemas.microsoft.com/office/drawing/2014/main" xmlns="" id="{82E93437-4B43-4BBA-B2E4-CD856FC466B5}"/>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7" name="Shape 854">
              <a:extLst>
                <a:ext uri="{FF2B5EF4-FFF2-40B4-BE49-F238E27FC236}">
                  <a16:creationId xmlns:a16="http://schemas.microsoft.com/office/drawing/2014/main" xmlns="" id="{2352B18C-05FD-43F0-AAA3-85B71C24FDFD}"/>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8" name="Shape 855">
              <a:extLst>
                <a:ext uri="{FF2B5EF4-FFF2-40B4-BE49-F238E27FC236}">
                  <a16:creationId xmlns:a16="http://schemas.microsoft.com/office/drawing/2014/main" xmlns="" id="{5E948F06-74E9-4483-AF5A-A9AA709A5F42}"/>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49" name="Shape 856">
              <a:extLst>
                <a:ext uri="{FF2B5EF4-FFF2-40B4-BE49-F238E27FC236}">
                  <a16:creationId xmlns:a16="http://schemas.microsoft.com/office/drawing/2014/main" xmlns="" id="{B0CED6F6-8949-43B5-83F6-E9209350A7D3}"/>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0" name="Shape 857">
              <a:extLst>
                <a:ext uri="{FF2B5EF4-FFF2-40B4-BE49-F238E27FC236}">
                  <a16:creationId xmlns:a16="http://schemas.microsoft.com/office/drawing/2014/main" xmlns="" id="{661A96CC-9B35-453D-A363-4E8371761018}"/>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1" name="Shape 858">
              <a:extLst>
                <a:ext uri="{FF2B5EF4-FFF2-40B4-BE49-F238E27FC236}">
                  <a16:creationId xmlns:a16="http://schemas.microsoft.com/office/drawing/2014/main" xmlns="" id="{192938B0-0539-4AFF-B8C1-CF7984E07609}"/>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2" name="Shape 859">
              <a:extLst>
                <a:ext uri="{FF2B5EF4-FFF2-40B4-BE49-F238E27FC236}">
                  <a16:creationId xmlns:a16="http://schemas.microsoft.com/office/drawing/2014/main" xmlns="" id="{458F7B28-14B3-467F-B5C7-F29179AD1C98}"/>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3" name="Shape 860">
              <a:extLst>
                <a:ext uri="{FF2B5EF4-FFF2-40B4-BE49-F238E27FC236}">
                  <a16:creationId xmlns:a16="http://schemas.microsoft.com/office/drawing/2014/main" xmlns="" id="{595FF11B-4C1E-4EF6-B055-7698761200E1}"/>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4" name="Shape 861">
              <a:extLst>
                <a:ext uri="{FF2B5EF4-FFF2-40B4-BE49-F238E27FC236}">
                  <a16:creationId xmlns:a16="http://schemas.microsoft.com/office/drawing/2014/main" xmlns="" id="{76D32CBB-F262-4BE3-BE21-A51AE288BE1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7" name="Shape 862">
              <a:extLst>
                <a:ext uri="{FF2B5EF4-FFF2-40B4-BE49-F238E27FC236}">
                  <a16:creationId xmlns:a16="http://schemas.microsoft.com/office/drawing/2014/main" xmlns="" id="{59B7F620-1BBF-4D46-9281-118B61DD9BC1}"/>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8" name="Shape 863">
              <a:extLst>
                <a:ext uri="{FF2B5EF4-FFF2-40B4-BE49-F238E27FC236}">
                  <a16:creationId xmlns:a16="http://schemas.microsoft.com/office/drawing/2014/main" xmlns="" id="{8583453F-D9F6-47D5-B493-F5E0A67ED8FB}"/>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59" name="Shape 864">
              <a:extLst>
                <a:ext uri="{FF2B5EF4-FFF2-40B4-BE49-F238E27FC236}">
                  <a16:creationId xmlns:a16="http://schemas.microsoft.com/office/drawing/2014/main" xmlns="" id="{18AC6A64-F174-43BA-A99B-DE35B3DAA438}"/>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0" name="Shape 865">
              <a:extLst>
                <a:ext uri="{FF2B5EF4-FFF2-40B4-BE49-F238E27FC236}">
                  <a16:creationId xmlns:a16="http://schemas.microsoft.com/office/drawing/2014/main" xmlns="" id="{C64509E6-8899-48E1-A0FA-A78A9D87B8F5}"/>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1" name="Shape 866">
              <a:extLst>
                <a:ext uri="{FF2B5EF4-FFF2-40B4-BE49-F238E27FC236}">
                  <a16:creationId xmlns:a16="http://schemas.microsoft.com/office/drawing/2014/main" xmlns="" id="{832BD5EB-7505-4810-9655-20AD82231B5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5" name="Shape 867">
              <a:extLst>
                <a:ext uri="{FF2B5EF4-FFF2-40B4-BE49-F238E27FC236}">
                  <a16:creationId xmlns:a16="http://schemas.microsoft.com/office/drawing/2014/main" xmlns="" id="{3F30D472-4BD0-481A-A1EE-7E7498FD1744}"/>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6" name="Shape 868">
              <a:extLst>
                <a:ext uri="{FF2B5EF4-FFF2-40B4-BE49-F238E27FC236}">
                  <a16:creationId xmlns:a16="http://schemas.microsoft.com/office/drawing/2014/main" xmlns="" id="{2FB9DA7B-26FE-43A3-B6AF-A061D9D7119B}"/>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7" name="Shape 869">
              <a:extLst>
                <a:ext uri="{FF2B5EF4-FFF2-40B4-BE49-F238E27FC236}">
                  <a16:creationId xmlns:a16="http://schemas.microsoft.com/office/drawing/2014/main" xmlns="" id="{A1A8E107-B6B9-487F-94EF-5DF3D7F184DE}"/>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8" name="Shape 870">
              <a:extLst>
                <a:ext uri="{FF2B5EF4-FFF2-40B4-BE49-F238E27FC236}">
                  <a16:creationId xmlns:a16="http://schemas.microsoft.com/office/drawing/2014/main" xmlns="" id="{CCF1D12E-488D-40A5-AC67-24ECF68CA219}"/>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69" name="Shape 871">
              <a:extLst>
                <a:ext uri="{FF2B5EF4-FFF2-40B4-BE49-F238E27FC236}">
                  <a16:creationId xmlns:a16="http://schemas.microsoft.com/office/drawing/2014/main" xmlns="" id="{0C84D326-716E-45C3-B642-3CF4928457CC}"/>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0" name="Shape 872">
              <a:extLst>
                <a:ext uri="{FF2B5EF4-FFF2-40B4-BE49-F238E27FC236}">
                  <a16:creationId xmlns:a16="http://schemas.microsoft.com/office/drawing/2014/main" xmlns="" id="{A3AB3797-7B33-49BF-B202-046EC8142B7B}"/>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1" name="Shape 873">
              <a:extLst>
                <a:ext uri="{FF2B5EF4-FFF2-40B4-BE49-F238E27FC236}">
                  <a16:creationId xmlns:a16="http://schemas.microsoft.com/office/drawing/2014/main" xmlns="" id="{91747D1D-EEC8-4E06-B137-480AC19106C5}"/>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72" name="Shape 874">
              <a:extLst>
                <a:ext uri="{FF2B5EF4-FFF2-40B4-BE49-F238E27FC236}">
                  <a16:creationId xmlns:a16="http://schemas.microsoft.com/office/drawing/2014/main" xmlns="" id="{37CB1463-B164-45C5-BD24-4050A688F8E2}"/>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63" name="TextBox 62">
            <a:extLst>
              <a:ext uri="{FF2B5EF4-FFF2-40B4-BE49-F238E27FC236}">
                <a16:creationId xmlns:a16="http://schemas.microsoft.com/office/drawing/2014/main" xmlns="" id="{70182011-4378-497A-B206-662359631474}"/>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64" name="مستطيل مستدير الزوايا 5">
            <a:hlinkClick r:id="rId3" action="ppaction://hlinksldjump"/>
            <a:extLst>
              <a:ext uri="{FF2B5EF4-FFF2-40B4-BE49-F238E27FC236}">
                <a16:creationId xmlns:a16="http://schemas.microsoft.com/office/drawing/2014/main" xmlns="" id="{3B5BCEB1-6E5E-409E-876A-4693A28EF273}"/>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78" name="مستطيل مستدير الزوايا 11">
            <a:hlinkClick r:id="rId4" action="ppaction://hlinksldjump"/>
            <a:extLst>
              <a:ext uri="{FF2B5EF4-FFF2-40B4-BE49-F238E27FC236}">
                <a16:creationId xmlns:a16="http://schemas.microsoft.com/office/drawing/2014/main" xmlns="" id="{7A89AC25-7D3D-4CFF-9419-B8271DF70EB4}"/>
              </a:ext>
            </a:extLst>
          </p:cNvPr>
          <p:cNvSpPr/>
          <p:nvPr/>
        </p:nvSpPr>
        <p:spPr>
          <a:xfrm>
            <a:off x="9662160" y="304866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79" name="مستطيل مستدير الزوايا 12">
            <a:hlinkClick r:id="rId5" action="ppaction://hlinksldjump"/>
            <a:extLst>
              <a:ext uri="{FF2B5EF4-FFF2-40B4-BE49-F238E27FC236}">
                <a16:creationId xmlns:a16="http://schemas.microsoft.com/office/drawing/2014/main" xmlns="" id="{1E56C108-3060-49C0-AF9B-C06F608F28EB}"/>
              </a:ext>
            </a:extLst>
          </p:cNvPr>
          <p:cNvSpPr/>
          <p:nvPr/>
        </p:nvSpPr>
        <p:spPr>
          <a:xfrm>
            <a:off x="9662160" y="39783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80" name="مستطيل مستدير الزوايا 16">
            <a:hlinkClick r:id="rId6" action="ppaction://hlinksldjump"/>
            <a:extLst>
              <a:ext uri="{FF2B5EF4-FFF2-40B4-BE49-F238E27FC236}">
                <a16:creationId xmlns:a16="http://schemas.microsoft.com/office/drawing/2014/main" xmlns="" id="{A78D5A38-F639-4A50-ABA4-5BEF90B9047A}"/>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28210801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0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51260"/>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819510" y="406802"/>
            <a:ext cx="6745856" cy="766200"/>
          </a:xfrm>
        </p:spPr>
        <p:txBody>
          <a:bodyPr>
            <a:noAutofit/>
          </a:bodyPr>
          <a:lstStyle/>
          <a:p>
            <a:pPr algn="ctr"/>
            <a:r>
              <a:rPr lang="en-US" sz="4800" b="1" dirty="0">
                <a:solidFill>
                  <a:schemeClr val="bg1"/>
                </a:solidFill>
                <a:latin typeface="Arial Black" panose="020B0A04020102020204" pitchFamily="34" charset="0"/>
              </a:rPr>
              <a:t>Safety Signs</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Flowchart: Terminator 5">
            <a:hlinkClick r:id="rId3" action="ppaction://hlinksldjump"/>
            <a:extLst>
              <a:ext uri="{FF2B5EF4-FFF2-40B4-BE49-F238E27FC236}">
                <a16:creationId xmlns:a16="http://schemas.microsoft.com/office/drawing/2014/main" xmlns="" id="{1BC900C1-6A48-4FE1-8BD6-0F86A1CCCDE6}"/>
              </a:ext>
            </a:extLst>
          </p:cNvPr>
          <p:cNvSpPr/>
          <p:nvPr/>
        </p:nvSpPr>
        <p:spPr>
          <a:xfrm>
            <a:off x="227744" y="5747522"/>
            <a:ext cx="957600"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27" name="TextBox 26">
            <a:extLst>
              <a:ext uri="{FF2B5EF4-FFF2-40B4-BE49-F238E27FC236}">
                <a16:creationId xmlns:a16="http://schemas.microsoft.com/office/drawing/2014/main" xmlns="" id="{EB2BA302-2238-46FC-A0BA-E2ABFFBD42BA}"/>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Rectangle: Rounded Corners 1">
            <a:extLst>
              <a:ext uri="{FF2B5EF4-FFF2-40B4-BE49-F238E27FC236}">
                <a16:creationId xmlns:a16="http://schemas.microsoft.com/office/drawing/2014/main" xmlns="" id="{A74264A5-A6D9-4736-99E8-795845338AF3}"/>
              </a:ext>
            </a:extLst>
          </p:cNvPr>
          <p:cNvSpPr/>
          <p:nvPr/>
        </p:nvSpPr>
        <p:spPr>
          <a:xfrm>
            <a:off x="336973" y="1924460"/>
            <a:ext cx="2149052" cy="3576297"/>
          </a:xfrm>
          <a:prstGeom prst="roundRect">
            <a:avLst>
              <a:gd name="adj" fmla="val 45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Biological Waste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7" name="Rectangle: Rounded Corners 56">
            <a:extLst>
              <a:ext uri="{FF2B5EF4-FFF2-40B4-BE49-F238E27FC236}">
                <a16:creationId xmlns:a16="http://schemas.microsoft.com/office/drawing/2014/main" xmlns="" id="{8496BF4D-1928-4315-AEEF-97693007A65B}"/>
              </a:ext>
            </a:extLst>
          </p:cNvPr>
          <p:cNvSpPr/>
          <p:nvPr/>
        </p:nvSpPr>
        <p:spPr>
          <a:xfrm>
            <a:off x="2642129" y="1924460"/>
            <a:ext cx="2149052" cy="3576297"/>
          </a:xfrm>
          <a:prstGeom prst="roundRect">
            <a:avLst>
              <a:gd name="adj" fmla="val 458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Wear safety glasses</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8" name="Rectangle: Rounded Corners 57">
            <a:extLst>
              <a:ext uri="{FF2B5EF4-FFF2-40B4-BE49-F238E27FC236}">
                <a16:creationId xmlns:a16="http://schemas.microsoft.com/office/drawing/2014/main" xmlns="" id="{805D433D-A7DD-40B0-ADF6-F74BC0EE3C4D}"/>
              </a:ext>
            </a:extLst>
          </p:cNvPr>
          <p:cNvSpPr/>
          <p:nvPr/>
        </p:nvSpPr>
        <p:spPr>
          <a:xfrm>
            <a:off x="4937760" y="1924459"/>
            <a:ext cx="2149052" cy="3576297"/>
          </a:xfrm>
          <a:prstGeom prst="roundRect">
            <a:avLst>
              <a:gd name="adj" fmla="val 4587"/>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Fire extinguisher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9" name="Rectangle: Rounded Corners 58">
            <a:extLst>
              <a:ext uri="{FF2B5EF4-FFF2-40B4-BE49-F238E27FC236}">
                <a16:creationId xmlns:a16="http://schemas.microsoft.com/office/drawing/2014/main" xmlns="" id="{B520A2AD-A490-4596-B69F-ACB727508AB9}"/>
              </a:ext>
            </a:extLst>
          </p:cNvPr>
          <p:cNvSpPr/>
          <p:nvPr/>
        </p:nvSpPr>
        <p:spPr>
          <a:xfrm>
            <a:off x="7242598" y="1924459"/>
            <a:ext cx="2149052" cy="3576297"/>
          </a:xfrm>
          <a:prstGeom prst="roundRect">
            <a:avLst>
              <a:gd name="adj" fmla="val 458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Fire Exit</a:t>
            </a: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2050" name="Picture 2">
            <a:extLst>
              <a:ext uri="{FF2B5EF4-FFF2-40B4-BE49-F238E27FC236}">
                <a16:creationId xmlns:a16="http://schemas.microsoft.com/office/drawing/2014/main" xmlns="" id="{C67211B4-9DD5-4AA5-8313-2343C71B5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56" y="2334509"/>
            <a:ext cx="201339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ar Protection Glasses Clip - Wear Safety Glasses Symbol, HD Png ...">
            <a:extLst>
              <a:ext uri="{FF2B5EF4-FFF2-40B4-BE49-F238E27FC236}">
                <a16:creationId xmlns:a16="http://schemas.microsoft.com/office/drawing/2014/main" xmlns="" id="{107EA0CC-0E45-4B2C-B4F0-C5581BF7A75A}"/>
              </a:ext>
            </a:extLst>
          </p:cNvPr>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399135" y="2210685"/>
            <a:ext cx="2688716" cy="21259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O Safety label Sign International Fire extinguisher Symbol ...">
            <a:extLst>
              <a:ext uri="{FF2B5EF4-FFF2-40B4-BE49-F238E27FC236}">
                <a16:creationId xmlns:a16="http://schemas.microsoft.com/office/drawing/2014/main" xmlns="" id="{6500B9B2-E206-428C-92D6-FCA384F333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416" t="10148" r="12501" b="12778"/>
          <a:stretch/>
        </p:blipFill>
        <p:spPr bwMode="auto">
          <a:xfrm>
            <a:off x="5087852" y="2362641"/>
            <a:ext cx="1907206" cy="18220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xtra Large Fire Escape Route Final Exit Sign | Stocksigns">
            <a:extLst>
              <a:ext uri="{FF2B5EF4-FFF2-40B4-BE49-F238E27FC236}">
                <a16:creationId xmlns:a16="http://schemas.microsoft.com/office/drawing/2014/main" xmlns="" id="{296C44D7-37DA-453F-893B-E9B3FA2338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696" y="2699222"/>
            <a:ext cx="2039128" cy="1032697"/>
          </a:xfrm>
          <a:prstGeom prst="rect">
            <a:avLst/>
          </a:prstGeom>
          <a:noFill/>
          <a:extLst>
            <a:ext uri="{909E8E84-426E-40DD-AFC4-6F175D3DCCD1}">
              <a14:hiddenFill xmlns:a14="http://schemas.microsoft.com/office/drawing/2010/main">
                <a:solidFill>
                  <a:srgbClr val="FFFFFF"/>
                </a:solidFill>
              </a14:hiddenFill>
            </a:ext>
          </a:extLst>
        </p:spPr>
      </p:pic>
      <p:sp>
        <p:nvSpPr>
          <p:cNvPr id="63" name="مستطيل مستدير الزوايا 5">
            <a:hlinkClick r:id="rId8" action="ppaction://hlinksldjump"/>
            <a:extLst>
              <a:ext uri="{FF2B5EF4-FFF2-40B4-BE49-F238E27FC236}">
                <a16:creationId xmlns:a16="http://schemas.microsoft.com/office/drawing/2014/main" xmlns="" id="{4DF05C85-6037-4214-9031-C0F99BD61CD3}"/>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64" name="مستطيل مستدير الزوايا 11">
            <a:hlinkClick r:id="rId9" action="ppaction://hlinksldjump"/>
            <a:extLst>
              <a:ext uri="{FF2B5EF4-FFF2-40B4-BE49-F238E27FC236}">
                <a16:creationId xmlns:a16="http://schemas.microsoft.com/office/drawing/2014/main" xmlns="" id="{E2A423DB-7394-4138-A911-1432AC3B55C5}"/>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65" name="مستطيل مستدير الزوايا 12">
            <a:hlinkClick r:id="rId10" action="ppaction://hlinksldjump"/>
            <a:extLst>
              <a:ext uri="{FF2B5EF4-FFF2-40B4-BE49-F238E27FC236}">
                <a16:creationId xmlns:a16="http://schemas.microsoft.com/office/drawing/2014/main" xmlns="" id="{049DC019-24D6-4130-8BC0-FB4C57C6593F}"/>
              </a:ext>
            </a:extLst>
          </p:cNvPr>
          <p:cNvSpPr/>
          <p:nvPr/>
        </p:nvSpPr>
        <p:spPr>
          <a:xfrm>
            <a:off x="9662160" y="39783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67" name="مستطيل مستدير الزوايا 16">
            <a:hlinkClick r:id="rId11" action="ppaction://hlinksldjump"/>
            <a:extLst>
              <a:ext uri="{FF2B5EF4-FFF2-40B4-BE49-F238E27FC236}">
                <a16:creationId xmlns:a16="http://schemas.microsoft.com/office/drawing/2014/main" xmlns="" id="{677EA9AB-15B6-4022-A4D2-41480A7E5485}"/>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210833236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مستطيل مستدير الزوايا 2"/>
          <p:cNvSpPr/>
          <p:nvPr/>
        </p:nvSpPr>
        <p:spPr>
          <a:xfrm>
            <a:off x="146939" y="1451260"/>
            <a:ext cx="9378061" cy="4924701"/>
          </a:xfrm>
          <a:prstGeom prst="roundRect">
            <a:avLst>
              <a:gd name="adj" fmla="val 1924"/>
            </a:avLst>
          </a:prstGeom>
          <a:solidFill>
            <a:srgbClr val="C7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350520" y="225236"/>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9" name="عنوان 1"/>
          <p:cNvSpPr>
            <a:spLocks noGrp="1"/>
          </p:cNvSpPr>
          <p:nvPr>
            <p:ph type="title"/>
          </p:nvPr>
        </p:nvSpPr>
        <p:spPr>
          <a:xfrm>
            <a:off x="819510" y="406802"/>
            <a:ext cx="6745856" cy="766200"/>
          </a:xfrm>
        </p:spPr>
        <p:txBody>
          <a:bodyPr>
            <a:noAutofit/>
          </a:bodyPr>
          <a:lstStyle/>
          <a:p>
            <a:pPr algn="ctr"/>
            <a:r>
              <a:rPr lang="en-US" sz="4800" b="1" dirty="0">
                <a:solidFill>
                  <a:schemeClr val="bg1"/>
                </a:solidFill>
                <a:latin typeface="Arial Black" panose="020B0A04020102020204" pitchFamily="34" charset="0"/>
              </a:rPr>
              <a:t>Safety Signs</a:t>
            </a:r>
          </a:p>
        </p:txBody>
      </p:sp>
      <p:grpSp>
        <p:nvGrpSpPr>
          <p:cNvPr id="30" name="Google Shape;536;p37"/>
          <p:cNvGrpSpPr/>
          <p:nvPr/>
        </p:nvGrpSpPr>
        <p:grpSpPr>
          <a:xfrm>
            <a:off x="146939" y="291834"/>
            <a:ext cx="538861" cy="912661"/>
            <a:chOff x="590250" y="244200"/>
            <a:chExt cx="407975" cy="532175"/>
          </a:xfrm>
        </p:grpSpPr>
        <p:sp>
          <p:nvSpPr>
            <p:cNvPr id="31" name="Google Shape;537;p3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8;p37"/>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9;p3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40;p3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1;p3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2;p37"/>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3;p37"/>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4;p37"/>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5;p37"/>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6;p3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7;p37"/>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8;p37"/>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9;p37"/>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50;p37"/>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Flowchart: Terminator 5">
            <a:hlinkClick r:id="rId3" action="ppaction://hlinksldjump"/>
            <a:extLst>
              <a:ext uri="{FF2B5EF4-FFF2-40B4-BE49-F238E27FC236}">
                <a16:creationId xmlns:a16="http://schemas.microsoft.com/office/drawing/2014/main" xmlns="" id="{1BC900C1-6A48-4FE1-8BD6-0F86A1CCCDE6}"/>
              </a:ext>
            </a:extLst>
          </p:cNvPr>
          <p:cNvSpPr/>
          <p:nvPr/>
        </p:nvSpPr>
        <p:spPr>
          <a:xfrm>
            <a:off x="227744" y="5747522"/>
            <a:ext cx="957600" cy="5400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solidFill>
                  <a:schemeClr val="bg1"/>
                </a:solidFill>
              </a:rPr>
              <a:t>Next</a:t>
            </a:r>
          </a:p>
        </p:txBody>
      </p:sp>
      <p:sp>
        <p:nvSpPr>
          <p:cNvPr id="27" name="TextBox 26">
            <a:extLst>
              <a:ext uri="{FF2B5EF4-FFF2-40B4-BE49-F238E27FC236}">
                <a16:creationId xmlns:a16="http://schemas.microsoft.com/office/drawing/2014/main" xmlns="" id="{EB2BA302-2238-46FC-A0BA-E2ABFFBD42BA}"/>
              </a:ext>
            </a:extLst>
          </p:cNvPr>
          <p:cNvSpPr txBox="1"/>
          <p:nvPr/>
        </p:nvSpPr>
        <p:spPr>
          <a:xfrm>
            <a:off x="122495" y="6510703"/>
            <a:ext cx="8812439" cy="338554"/>
          </a:xfrm>
          <a:prstGeom prst="rect">
            <a:avLst/>
          </a:prstGeom>
          <a:noFill/>
        </p:spPr>
        <p:txBody>
          <a:bodyPr wrap="square" rtlCol="1">
            <a:spAutoFit/>
          </a:bodyPr>
          <a:lstStyle/>
          <a:p>
            <a:r>
              <a:rPr lang="en-US" sz="1600" dirty="0">
                <a:solidFill>
                  <a:schemeClr val="accent1">
                    <a:lumMod val="50000"/>
                  </a:schemeClr>
                </a:solidFill>
              </a:rPr>
              <a:t>Lesson:  Reporting Accidents &amp; Safety Signs</a:t>
            </a:r>
            <a:r>
              <a:rPr lang="en-GB" sz="1600" dirty="0">
                <a:solidFill>
                  <a:schemeClr val="accent1">
                    <a:lumMod val="50000"/>
                  </a:schemeClr>
                </a:solidFill>
              </a:rPr>
              <a:t>               Introduction to Office Management            </a:t>
            </a:r>
            <a:r>
              <a:rPr lang="ar-SA" sz="1600" dirty="0">
                <a:solidFill>
                  <a:schemeClr val="accent1">
                    <a:lumMod val="50000"/>
                  </a:schemeClr>
                </a:solidFill>
              </a:rPr>
              <a:t>ادر 111</a:t>
            </a:r>
            <a:r>
              <a:rPr lang="en-GB" sz="1600" dirty="0">
                <a:solidFill>
                  <a:schemeClr val="accent1">
                    <a:lumMod val="50000"/>
                  </a:schemeClr>
                </a:solidFill>
              </a:rPr>
              <a:t>   </a:t>
            </a:r>
            <a:endParaRPr lang="ar-SA" sz="1600" dirty="0">
              <a:solidFill>
                <a:schemeClr val="accent1">
                  <a:lumMod val="50000"/>
                </a:schemeClr>
              </a:solidFill>
            </a:endParaRPr>
          </a:p>
        </p:txBody>
      </p:sp>
      <p:sp>
        <p:nvSpPr>
          <p:cNvPr id="2" name="Rectangle: Rounded Corners 1">
            <a:extLst>
              <a:ext uri="{FF2B5EF4-FFF2-40B4-BE49-F238E27FC236}">
                <a16:creationId xmlns:a16="http://schemas.microsoft.com/office/drawing/2014/main" xmlns="" id="{A74264A5-A6D9-4736-99E8-795845338AF3}"/>
              </a:ext>
            </a:extLst>
          </p:cNvPr>
          <p:cNvSpPr/>
          <p:nvPr/>
        </p:nvSpPr>
        <p:spPr>
          <a:xfrm>
            <a:off x="336973" y="1924460"/>
            <a:ext cx="2149052" cy="3576297"/>
          </a:xfrm>
          <a:prstGeom prst="roundRect">
            <a:avLst>
              <a:gd name="adj" fmla="val 458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First Aid Kit</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7" name="Rectangle: Rounded Corners 56">
            <a:extLst>
              <a:ext uri="{FF2B5EF4-FFF2-40B4-BE49-F238E27FC236}">
                <a16:creationId xmlns:a16="http://schemas.microsoft.com/office/drawing/2014/main" xmlns="" id="{8496BF4D-1928-4315-AEEF-97693007A65B}"/>
              </a:ext>
            </a:extLst>
          </p:cNvPr>
          <p:cNvSpPr/>
          <p:nvPr/>
        </p:nvSpPr>
        <p:spPr>
          <a:xfrm>
            <a:off x="2642129" y="1924460"/>
            <a:ext cx="2149052" cy="3576297"/>
          </a:xfrm>
          <a:prstGeom prst="roundRect">
            <a:avLst>
              <a:gd name="adj" fmla="val 458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Wear Gas Mask</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8" name="Rectangle: Rounded Corners 57">
            <a:extLst>
              <a:ext uri="{FF2B5EF4-FFF2-40B4-BE49-F238E27FC236}">
                <a16:creationId xmlns:a16="http://schemas.microsoft.com/office/drawing/2014/main" xmlns="" id="{805D433D-A7DD-40B0-ADF6-F74BC0EE3C4D}"/>
              </a:ext>
            </a:extLst>
          </p:cNvPr>
          <p:cNvSpPr/>
          <p:nvPr/>
        </p:nvSpPr>
        <p:spPr>
          <a:xfrm>
            <a:off x="4937760" y="1924459"/>
            <a:ext cx="2149052" cy="3576297"/>
          </a:xfrm>
          <a:prstGeom prst="roundRect">
            <a:avLst>
              <a:gd name="adj" fmla="val 4587"/>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Wear hard hat</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59" name="Rectangle: Rounded Corners 58">
            <a:extLst>
              <a:ext uri="{FF2B5EF4-FFF2-40B4-BE49-F238E27FC236}">
                <a16:creationId xmlns:a16="http://schemas.microsoft.com/office/drawing/2014/main" xmlns="" id="{B520A2AD-A490-4596-B69F-ACB727508AB9}"/>
              </a:ext>
            </a:extLst>
          </p:cNvPr>
          <p:cNvSpPr/>
          <p:nvPr/>
        </p:nvSpPr>
        <p:spPr>
          <a:xfrm>
            <a:off x="7242598" y="1924459"/>
            <a:ext cx="2149052" cy="3576297"/>
          </a:xfrm>
          <a:prstGeom prst="roundRect">
            <a:avLst>
              <a:gd name="adj" fmla="val 458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1" anchor="b"/>
          <a:lstStyle/>
          <a:p>
            <a:pPr algn="ctr"/>
            <a:r>
              <a:rPr lang="en-US" sz="3200" b="1" dirty="0">
                <a:solidFill>
                  <a:schemeClr val="tx1"/>
                </a:solidFill>
                <a:latin typeface="Sakkal Majalla" panose="02000000000000000000" pitchFamily="2" charset="-78"/>
                <a:cs typeface="Sakkal Majalla" panose="02000000000000000000" pitchFamily="2" charset="-78"/>
              </a:rPr>
              <a:t>Hazardous Area</a:t>
            </a:r>
            <a:endParaRPr lang="ar-SA" sz="3200" b="1" dirty="0">
              <a:solidFill>
                <a:schemeClr val="tx1"/>
              </a:solidFill>
              <a:latin typeface="Sakkal Majalla" panose="02000000000000000000" pitchFamily="2" charset="-78"/>
              <a:cs typeface="Sakkal Majalla" panose="02000000000000000000" pitchFamily="2" charset="-78"/>
            </a:endParaRPr>
          </a:p>
        </p:txBody>
      </p:sp>
      <p:pic>
        <p:nvPicPr>
          <p:cNvPr id="3074" name="Picture 2" descr="First Aid Sign D4564 - by SafetySign.com">
            <a:extLst>
              <a:ext uri="{FF2B5EF4-FFF2-40B4-BE49-F238E27FC236}">
                <a16:creationId xmlns:a16="http://schemas.microsoft.com/office/drawing/2014/main" xmlns="" id="{974DEB49-8459-41DD-867D-732B6B365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953" y="2435146"/>
            <a:ext cx="1716294" cy="17162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as Mask Mandatory Wear - Free vector graphic on Pixabay">
            <a:extLst>
              <a:ext uri="{FF2B5EF4-FFF2-40B4-BE49-F238E27FC236}">
                <a16:creationId xmlns:a16="http://schemas.microsoft.com/office/drawing/2014/main" xmlns="" id="{7982F654-26FC-48E8-88A7-BFE1FC9DF9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8578" y="2260843"/>
            <a:ext cx="2027940" cy="20279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SO Hard Hat Required Sign, SKU: IS-1020">
            <a:extLst>
              <a:ext uri="{FF2B5EF4-FFF2-40B4-BE49-F238E27FC236}">
                <a16:creationId xmlns:a16="http://schemas.microsoft.com/office/drawing/2014/main" xmlns="" id="{B5C134E4-3CD3-49BB-A9FE-A3C11BF333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2639" y="2232174"/>
            <a:ext cx="2056609" cy="20566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anger Hazardous Area A Board Janitorial Signs | Danger Hazardous ...">
            <a:extLst>
              <a:ext uri="{FF2B5EF4-FFF2-40B4-BE49-F238E27FC236}">
                <a16:creationId xmlns:a16="http://schemas.microsoft.com/office/drawing/2014/main" xmlns="" id="{93ED005E-073E-4CF6-A512-184ADBC3BAE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3391" y="2297804"/>
            <a:ext cx="2149052" cy="1990979"/>
          </a:xfrm>
          <a:prstGeom prst="rect">
            <a:avLst/>
          </a:prstGeom>
          <a:noFill/>
          <a:extLst>
            <a:ext uri="{909E8E84-426E-40DD-AFC4-6F175D3DCCD1}">
              <a14:hiddenFill xmlns:a14="http://schemas.microsoft.com/office/drawing/2010/main">
                <a:solidFill>
                  <a:srgbClr val="FFFFFF"/>
                </a:solidFill>
              </a14:hiddenFill>
            </a:ext>
          </a:extLst>
        </p:spPr>
      </p:pic>
      <p:sp>
        <p:nvSpPr>
          <p:cNvPr id="45" name="مستطيل مستدير الزوايا 5">
            <a:hlinkClick r:id="rId8" action="ppaction://hlinksldjump"/>
            <a:extLst>
              <a:ext uri="{FF2B5EF4-FFF2-40B4-BE49-F238E27FC236}">
                <a16:creationId xmlns:a16="http://schemas.microsoft.com/office/drawing/2014/main" xmlns="" id="{E1AE5EA8-7AA2-41D7-924C-60D3724B5233}"/>
              </a:ext>
            </a:extLst>
          </p:cNvPr>
          <p:cNvSpPr/>
          <p:nvPr/>
        </p:nvSpPr>
        <p:spPr>
          <a:xfrm>
            <a:off x="9662160" y="2119020"/>
            <a:ext cx="2819400" cy="719644"/>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Engaging Starters</a:t>
            </a:r>
            <a:endParaRPr lang="ar-BH" dirty="0">
              <a:solidFill>
                <a:srgbClr val="3F5378"/>
              </a:solidFill>
              <a:latin typeface="Arial Black" panose="020B0A04020102020204" pitchFamily="34" charset="0"/>
            </a:endParaRPr>
          </a:p>
        </p:txBody>
      </p:sp>
      <p:sp>
        <p:nvSpPr>
          <p:cNvPr id="46" name="مستطيل مستدير الزوايا 11">
            <a:hlinkClick r:id="rId9" action="ppaction://hlinksldjump"/>
            <a:extLst>
              <a:ext uri="{FF2B5EF4-FFF2-40B4-BE49-F238E27FC236}">
                <a16:creationId xmlns:a16="http://schemas.microsoft.com/office/drawing/2014/main" xmlns="" id="{61272534-1852-4338-9099-8F3109B19CE4}"/>
              </a:ext>
            </a:extLst>
          </p:cNvPr>
          <p:cNvSpPr/>
          <p:nvPr/>
        </p:nvSpPr>
        <p:spPr>
          <a:xfrm>
            <a:off x="9662160" y="304866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First Goal</a:t>
            </a:r>
            <a:endParaRPr lang="ar-BH" dirty="0">
              <a:solidFill>
                <a:srgbClr val="3F5378"/>
              </a:solidFill>
              <a:latin typeface="Arial Black" panose="020B0A04020102020204" pitchFamily="34" charset="0"/>
            </a:endParaRPr>
          </a:p>
        </p:txBody>
      </p:sp>
      <p:sp>
        <p:nvSpPr>
          <p:cNvPr id="47" name="مستطيل مستدير الزوايا 12">
            <a:hlinkClick r:id="rId10" action="ppaction://hlinksldjump"/>
            <a:extLst>
              <a:ext uri="{FF2B5EF4-FFF2-40B4-BE49-F238E27FC236}">
                <a16:creationId xmlns:a16="http://schemas.microsoft.com/office/drawing/2014/main" xmlns="" id="{CCB3DABD-DBDA-4C3A-8958-758FBA483BD7}"/>
              </a:ext>
            </a:extLst>
          </p:cNvPr>
          <p:cNvSpPr/>
          <p:nvPr/>
        </p:nvSpPr>
        <p:spPr>
          <a:xfrm>
            <a:off x="9662160" y="3978300"/>
            <a:ext cx="2819400" cy="720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solidFill>
                  <a:srgbClr val="3F5378"/>
                </a:solidFill>
                <a:latin typeface="Arial Black" panose="020B0A04020102020204" pitchFamily="34" charset="0"/>
              </a:rPr>
              <a:t>  The Second Goal</a:t>
            </a:r>
            <a:endParaRPr lang="ar-BH" dirty="0">
              <a:solidFill>
                <a:srgbClr val="3F5378"/>
              </a:solidFill>
              <a:latin typeface="Arial Black" panose="020B0A04020102020204" pitchFamily="34" charset="0"/>
            </a:endParaRPr>
          </a:p>
        </p:txBody>
      </p:sp>
      <p:sp>
        <p:nvSpPr>
          <p:cNvPr id="48" name="مستطيل مستدير الزوايا 16">
            <a:hlinkClick r:id="rId11" action="ppaction://hlinksldjump"/>
            <a:extLst>
              <a:ext uri="{FF2B5EF4-FFF2-40B4-BE49-F238E27FC236}">
                <a16:creationId xmlns:a16="http://schemas.microsoft.com/office/drawing/2014/main" xmlns="" id="{F4865C49-FDD2-4FEA-AC71-F248132473E8}"/>
              </a:ext>
            </a:extLst>
          </p:cNvPr>
          <p:cNvSpPr/>
          <p:nvPr/>
        </p:nvSpPr>
        <p:spPr>
          <a:xfrm>
            <a:off x="9662160" y="4892700"/>
            <a:ext cx="2819400" cy="720000"/>
          </a:xfrm>
          <a:prstGeom prst="roundRect">
            <a:avLst>
              <a:gd name="adj" fmla="val 10356"/>
            </a:avLst>
          </a:prstGeom>
          <a:solidFill>
            <a:srgbClr val="FF98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3F5378"/>
                </a:solidFill>
                <a:latin typeface="Arial Black" panose="020B0A04020102020204" pitchFamily="34" charset="0"/>
              </a:rPr>
              <a:t> Questions</a:t>
            </a:r>
            <a:endParaRPr lang="ar-BH" dirty="0">
              <a:solidFill>
                <a:srgbClr val="3F5378"/>
              </a:solidFill>
              <a:latin typeface="Arial Black" panose="020B0A04020102020204" pitchFamily="34" charset="0"/>
            </a:endParaRPr>
          </a:p>
        </p:txBody>
      </p:sp>
    </p:spTree>
    <p:extLst>
      <p:ext uri="{BB962C8B-B14F-4D97-AF65-F5344CB8AC3E}">
        <p14:creationId xmlns:p14="http://schemas.microsoft.com/office/powerpoint/2010/main" val="41823002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1266</TotalTime>
  <Words>1332</Words>
  <Application>Microsoft Office PowerPoint</Application>
  <PresentationFormat>Widescreen</PresentationFormat>
  <Paragraphs>243</Paragraphs>
  <Slides>29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Al-Mateen</vt:lpstr>
      <vt:lpstr>AL-Mohanad</vt:lpstr>
      <vt:lpstr>Arial</vt:lpstr>
      <vt:lpstr>Arial Black</vt:lpstr>
      <vt:lpstr>Arvo</vt:lpstr>
      <vt:lpstr>Calibri</vt:lpstr>
      <vt:lpstr>Calibri Light</vt:lpstr>
      <vt:lpstr>Century</vt:lpstr>
      <vt:lpstr>Helvetica Black</vt:lpstr>
      <vt:lpstr>PT Bold Heading</vt:lpstr>
      <vt:lpstr>Roboto Condensed</vt:lpstr>
      <vt:lpstr>Sakkal Majalla</vt:lpstr>
      <vt:lpstr>Times New Roman</vt:lpstr>
      <vt:lpstr>Wingdings</vt:lpstr>
      <vt:lpstr>Office Theme</vt:lpstr>
      <vt:lpstr>PowerPoint Presentation</vt:lpstr>
      <vt:lpstr>PowerPoint Presentation</vt:lpstr>
      <vt:lpstr>PowerPoint Presentation</vt:lpstr>
      <vt:lpstr>PowerPoint Presentation</vt:lpstr>
      <vt:lpstr>Engaging Starter</vt:lpstr>
      <vt:lpstr>Reporting Accidents</vt:lpstr>
      <vt:lpstr>Evaluation Activity</vt:lpstr>
      <vt:lpstr>Safety Signs</vt:lpstr>
      <vt:lpstr>Safety Signs</vt:lpstr>
      <vt:lpstr>Safety Signs</vt:lpstr>
      <vt:lpstr>Safety Signs</vt:lpstr>
      <vt:lpstr>Safety Signs</vt:lpstr>
      <vt:lpstr>Evaluation Activity</vt:lpstr>
      <vt:lpstr>Questions</vt:lpstr>
      <vt:lpstr>Questions</vt:lpstr>
      <vt:lpstr>Questions</vt:lpstr>
      <vt:lpstr>Questions</vt:lpstr>
      <vt:lpstr>Questions</vt:lpstr>
      <vt:lpstr>Questions</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vt:lpstr>
      <vt:lpstr>Answer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Imed Ben Abdallah Sdiri</cp:lastModifiedBy>
  <cp:revision>90</cp:revision>
  <dcterms:created xsi:type="dcterms:W3CDTF">2020-03-04T10:47:58Z</dcterms:created>
  <dcterms:modified xsi:type="dcterms:W3CDTF">2020-09-14T06:15:18Z</dcterms:modified>
</cp:coreProperties>
</file>