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0" r:id="rId4"/>
    <p:sldId id="263" r:id="rId5"/>
    <p:sldId id="265" r:id="rId6"/>
    <p:sldId id="267" r:id="rId7"/>
    <p:sldId id="296" r:id="rId8"/>
    <p:sldId id="304" r:id="rId9"/>
    <p:sldId id="316" r:id="rId10"/>
    <p:sldId id="289" r:id="rId11"/>
    <p:sldId id="319" r:id="rId12"/>
    <p:sldId id="317" r:id="rId13"/>
    <p:sldId id="318" r:id="rId14"/>
    <p:sldId id="275" r:id="rId15"/>
    <p:sldId id="320" r:id="rId16"/>
    <p:sldId id="276" r:id="rId17"/>
    <p:sldId id="293" r:id="rId18"/>
    <p:sldId id="279" r:id="rId19"/>
    <p:sldId id="288" r:id="rId20"/>
    <p:sldId id="309" r:id="rId21"/>
    <p:sldId id="308" r:id="rId22"/>
    <p:sldId id="310" r:id="rId23"/>
    <p:sldId id="311" r:id="rId24"/>
    <p:sldId id="312" r:id="rId25"/>
    <p:sldId id="313" r:id="rId26"/>
    <p:sldId id="32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9F0D4F"/>
    <a:srgbClr val="FFE001"/>
    <a:srgbClr val="5588B5"/>
    <a:srgbClr val="969696"/>
    <a:srgbClr val="03A2CD"/>
    <a:srgbClr val="74900E"/>
    <a:srgbClr val="B1DB15"/>
    <a:srgbClr val="C4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a Al Hermi" userId="ebe551ee1b006974" providerId="LiveId" clId="{23A318F8-81D6-4C77-9AF5-34A650C07B64}"/>
    <pc:docChg chg="undo custSel addSld delSld modSld sldOrd">
      <pc:chgData name="Majeda Al Hermi" userId="ebe551ee1b006974" providerId="LiveId" clId="{23A318F8-81D6-4C77-9AF5-34A650C07B64}" dt="2020-07-02T06:14:35.391" v="2156"/>
      <pc:docMkLst>
        <pc:docMk/>
      </pc:docMkLst>
      <pc:sldChg chg="addSp delSp modSp mod">
        <pc:chgData name="Majeda Al Hermi" userId="ebe551ee1b006974" providerId="LiveId" clId="{23A318F8-81D6-4C77-9AF5-34A650C07B64}" dt="2020-06-10T12:27:33.256" v="107"/>
        <pc:sldMkLst>
          <pc:docMk/>
          <pc:sldMk cId="3255457237" sldId="256"/>
        </pc:sldMkLst>
        <pc:spChg chg="del">
          <ac:chgData name="Majeda Al Hermi" userId="ebe551ee1b006974" providerId="LiveId" clId="{23A318F8-81D6-4C77-9AF5-34A650C07B64}" dt="2020-06-10T12:27:20.087" v="105" actId="21"/>
          <ac:spMkLst>
            <pc:docMk/>
            <pc:sldMk cId="3255457237" sldId="256"/>
            <ac:spMk id="3" creationId="{00000000-0000-0000-0000-000000000000}"/>
          </ac:spMkLst>
        </pc:spChg>
        <pc:spChg chg="add del mod">
          <ac:chgData name="Majeda Al Hermi" userId="ebe551ee1b006974" providerId="LiveId" clId="{23A318F8-81D6-4C77-9AF5-34A650C07B64}" dt="2020-06-10T12:27:31.428" v="106" actId="478"/>
          <ac:spMkLst>
            <pc:docMk/>
            <pc:sldMk cId="3255457237" sldId="256"/>
            <ac:spMk id="4" creationId="{1ECE8585-1049-484A-AFD7-24FD94092630}"/>
          </ac:spMkLst>
        </pc:spChg>
        <pc:spChg chg="add mod">
          <ac:chgData name="Majeda Al Hermi" userId="ebe551ee1b006974" providerId="LiveId" clId="{23A318F8-81D6-4C77-9AF5-34A650C07B64}" dt="2020-06-10T12:27:33.256" v="107"/>
          <ac:spMkLst>
            <pc:docMk/>
            <pc:sldMk cId="3255457237" sldId="256"/>
            <ac:spMk id="7" creationId="{B5C8E627-E3B4-44F3-8A44-9EC89472DEC1}"/>
          </ac:spMkLst>
        </pc:spChg>
        <pc:spChg chg="add mod">
          <ac:chgData name="Majeda Al Hermi" userId="ebe551ee1b006974" providerId="LiveId" clId="{23A318F8-81D6-4C77-9AF5-34A650C07B64}" dt="2020-06-10T12:27:33.256" v="107"/>
          <ac:spMkLst>
            <pc:docMk/>
            <pc:sldMk cId="3255457237" sldId="256"/>
            <ac:spMk id="8" creationId="{8D5FEC52-9DEB-4428-8327-046A2FEE6CA1}"/>
          </ac:spMkLst>
        </pc:spChg>
        <pc:spChg chg="add mod">
          <ac:chgData name="Majeda Al Hermi" userId="ebe551ee1b006974" providerId="LiveId" clId="{23A318F8-81D6-4C77-9AF5-34A650C07B64}" dt="2020-06-10T12:27:33.256" v="107"/>
          <ac:spMkLst>
            <pc:docMk/>
            <pc:sldMk cId="3255457237" sldId="256"/>
            <ac:spMk id="9" creationId="{9A1FEC6C-2456-4F2C-B8E0-ABB393045F23}"/>
          </ac:spMkLst>
        </pc:spChg>
      </pc:sldChg>
      <pc:sldChg chg="addSp modSp mod">
        <pc:chgData name="Majeda Al Hermi" userId="ebe551ee1b006974" providerId="LiveId" clId="{23A318F8-81D6-4C77-9AF5-34A650C07B64}" dt="2020-07-01T14:13:15.139" v="342" actId="20577"/>
        <pc:sldMkLst>
          <pc:docMk/>
          <pc:sldMk cId="3590452718" sldId="260"/>
        </pc:sldMkLst>
        <pc:spChg chg="mod">
          <ac:chgData name="Majeda Al Hermi" userId="ebe551ee1b006974" providerId="LiveId" clId="{23A318F8-81D6-4C77-9AF5-34A650C07B64}" dt="2020-07-01T14:08:19.591" v="125" actId="1076"/>
          <ac:spMkLst>
            <pc:docMk/>
            <pc:sldMk cId="3590452718" sldId="260"/>
            <ac:spMk id="7" creationId="{279A38AC-65AE-4B6F-A1B0-AD0B5116166B}"/>
          </ac:spMkLst>
        </pc:spChg>
        <pc:spChg chg="mod">
          <ac:chgData name="Majeda Al Hermi" userId="ebe551ee1b006974" providerId="LiveId" clId="{23A318F8-81D6-4C77-9AF5-34A650C07B64}" dt="2020-07-01T14:13:03.579" v="340" actId="20577"/>
          <ac:spMkLst>
            <pc:docMk/>
            <pc:sldMk cId="3590452718" sldId="260"/>
            <ac:spMk id="8" creationId="{6CE6E763-DF88-4316-B12D-F9A5C2913CBA}"/>
          </ac:spMkLst>
        </pc:spChg>
        <pc:spChg chg="mod">
          <ac:chgData name="Majeda Al Hermi" userId="ebe551ee1b006974" providerId="LiveId" clId="{23A318F8-81D6-4C77-9AF5-34A650C07B64}" dt="2020-06-09T14:12:08.687" v="0" actId="20577"/>
          <ac:spMkLst>
            <pc:docMk/>
            <pc:sldMk cId="3590452718" sldId="260"/>
            <ac:spMk id="9" creationId="{00000000-0000-0000-0000-000000000000}"/>
          </ac:spMkLst>
        </pc:spChg>
        <pc:spChg chg="add mod">
          <ac:chgData name="Majeda Al Hermi" userId="ebe551ee1b006974" providerId="LiveId" clId="{23A318F8-81D6-4C77-9AF5-34A650C07B64}" dt="2020-07-01T14:13:15.139" v="342" actId="20577"/>
          <ac:spMkLst>
            <pc:docMk/>
            <pc:sldMk cId="3590452718" sldId="260"/>
            <ac:spMk id="11" creationId="{8CEDEC22-1F28-4C8C-BF02-37F27CF7C1FE}"/>
          </ac:spMkLst>
        </pc:spChg>
        <pc:picChg chg="add mod">
          <ac:chgData name="Majeda Al Hermi" userId="ebe551ee1b006974" providerId="LiveId" clId="{23A318F8-81D6-4C77-9AF5-34A650C07B64}" dt="2020-06-10T12:27:51.392" v="108"/>
          <ac:picMkLst>
            <pc:docMk/>
            <pc:sldMk cId="3590452718" sldId="260"/>
            <ac:picMk id="10" creationId="{BD3CA884-0274-4CA2-92D5-01F4F2C0DEFA}"/>
          </ac:picMkLst>
        </pc:picChg>
        <pc:picChg chg="add mod">
          <ac:chgData name="Majeda Al Hermi" userId="ebe551ee1b006974" providerId="LiveId" clId="{23A318F8-81D6-4C77-9AF5-34A650C07B64}" dt="2020-06-10T12:29:38.469" v="122" actId="1076"/>
          <ac:picMkLst>
            <pc:docMk/>
            <pc:sldMk cId="3590452718" sldId="260"/>
            <ac:picMk id="12" creationId="{7A9375A2-96EF-46B5-BBA9-CD79D26544D1}"/>
          </ac:picMkLst>
        </pc:picChg>
      </pc:sldChg>
      <pc:sldChg chg="modSp mod">
        <pc:chgData name="Majeda Al Hermi" userId="ebe551ee1b006974" providerId="LiveId" clId="{23A318F8-81D6-4C77-9AF5-34A650C07B64}" dt="2020-07-02T06:10:41.891" v="2148" actId="20577"/>
        <pc:sldMkLst>
          <pc:docMk/>
          <pc:sldMk cId="2238683589" sldId="263"/>
        </pc:sldMkLst>
        <pc:spChg chg="mod">
          <ac:chgData name="Majeda Al Hermi" userId="ebe551ee1b006974" providerId="LiveId" clId="{23A318F8-81D6-4C77-9AF5-34A650C07B64}" dt="2020-07-01T19:39:40.362" v="2098"/>
          <ac:spMkLst>
            <pc:docMk/>
            <pc:sldMk cId="2238683589" sldId="263"/>
            <ac:spMk id="6" creationId="{00000000-0000-0000-0000-000000000000}"/>
          </ac:spMkLst>
        </pc:spChg>
        <pc:spChg chg="mod">
          <ac:chgData name="Majeda Al Hermi" userId="ebe551ee1b006974" providerId="LiveId" clId="{23A318F8-81D6-4C77-9AF5-34A650C07B64}" dt="2020-07-01T19:39:51.923" v="2099"/>
          <ac:spMkLst>
            <pc:docMk/>
            <pc:sldMk cId="2238683589" sldId="263"/>
            <ac:spMk id="12" creationId="{00000000-0000-0000-0000-000000000000}"/>
          </ac:spMkLst>
        </pc:spChg>
        <pc:spChg chg="mod">
          <ac:chgData name="Majeda Al Hermi" userId="ebe551ee1b006974" providerId="LiveId" clId="{23A318F8-81D6-4C77-9AF5-34A650C07B64}" dt="2020-07-01T19:40:01.093" v="2100"/>
          <ac:spMkLst>
            <pc:docMk/>
            <pc:sldMk cId="2238683589" sldId="263"/>
            <ac:spMk id="13" creationId="{00000000-0000-0000-0000-000000000000}"/>
          </ac:spMkLst>
        </pc:spChg>
        <pc:spChg chg="mod">
          <ac:chgData name="Majeda Al Hermi" userId="ebe551ee1b006974" providerId="LiveId" clId="{23A318F8-81D6-4C77-9AF5-34A650C07B64}" dt="2020-07-01T19:40:11.137" v="2101"/>
          <ac:spMkLst>
            <pc:docMk/>
            <pc:sldMk cId="2238683589" sldId="263"/>
            <ac:spMk id="17" creationId="{00000000-0000-0000-0000-000000000000}"/>
          </ac:spMkLst>
        </pc:spChg>
        <pc:spChg chg="mod">
          <ac:chgData name="Majeda Al Hermi" userId="ebe551ee1b006974" providerId="LiveId" clId="{23A318F8-81D6-4C77-9AF5-34A650C07B64}" dt="2020-07-01T19:40:16.355" v="2102"/>
          <ac:spMkLst>
            <pc:docMk/>
            <pc:sldMk cId="2238683589" sldId="263"/>
            <ac:spMk id="18" creationId="{00000000-0000-0000-0000-000000000000}"/>
          </ac:spMkLst>
        </pc:spChg>
        <pc:spChg chg="mod">
          <ac:chgData name="Majeda Al Hermi" userId="ebe551ee1b006974" providerId="LiveId" clId="{23A318F8-81D6-4C77-9AF5-34A650C07B64}" dt="2020-07-02T06:10:41.891" v="2148" actId="20577"/>
          <ac:spMkLst>
            <pc:docMk/>
            <pc:sldMk cId="2238683589" sldId="263"/>
            <ac:spMk id="19" creationId="{00000000-0000-0000-0000-000000000000}"/>
          </ac:spMkLst>
        </pc:spChg>
        <pc:spChg chg="mod">
          <ac:chgData name="Majeda Al Hermi" userId="ebe551ee1b006974" providerId="LiveId" clId="{23A318F8-81D6-4C77-9AF5-34A650C07B64}" dt="2020-06-09T14:13:37.955" v="91" actId="20577"/>
          <ac:spMkLst>
            <pc:docMk/>
            <pc:sldMk cId="2238683589" sldId="263"/>
            <ac:spMk id="21" creationId="{7CE2C9ED-995E-4261-8334-C1D13C41B809}"/>
          </ac:spMkLst>
        </pc:spChg>
      </pc:sldChg>
      <pc:sldChg chg="addSp delSp modSp mod">
        <pc:chgData name="Majeda Al Hermi" userId="ebe551ee1b006974" providerId="LiveId" clId="{23A318F8-81D6-4C77-9AF5-34A650C07B64}" dt="2020-07-01T19:40:52.832" v="2105" actId="207"/>
        <pc:sldMkLst>
          <pc:docMk/>
          <pc:sldMk cId="2015591451" sldId="265"/>
        </pc:sldMkLst>
        <pc:spChg chg="mod">
          <ac:chgData name="Majeda Al Hermi" userId="ebe551ee1b006974" providerId="LiveId" clId="{23A318F8-81D6-4C77-9AF5-34A650C07B64}" dt="2020-06-09T14:13:43.516" v="92"/>
          <ac:spMkLst>
            <pc:docMk/>
            <pc:sldMk cId="2015591451" sldId="265"/>
            <ac:spMk id="12" creationId="{8FF2F465-97B3-45FF-AA0F-2B6A2856D8D3}"/>
          </ac:spMkLst>
        </pc:spChg>
        <pc:spChg chg="add mod">
          <ac:chgData name="Majeda Al Hermi" userId="ebe551ee1b006974" providerId="LiveId" clId="{23A318F8-81D6-4C77-9AF5-34A650C07B64}" dt="2020-07-01T16:12:08.805" v="432"/>
          <ac:spMkLst>
            <pc:docMk/>
            <pc:sldMk cId="2015591451" sldId="265"/>
            <ac:spMk id="15" creationId="{1BD89F25-1A01-4CFB-B886-0C1A087AB603}"/>
          </ac:spMkLst>
        </pc:spChg>
        <pc:spChg chg="mod">
          <ac:chgData name="Majeda Al Hermi" userId="ebe551ee1b006974" providerId="LiveId" clId="{23A318F8-81D6-4C77-9AF5-34A650C07B64}" dt="2020-07-01T14:14:24.797" v="431" actId="21"/>
          <ac:spMkLst>
            <pc:docMk/>
            <pc:sldMk cId="2015591451" sldId="265"/>
            <ac:spMk id="16" creationId="{00000000-0000-0000-0000-000000000000}"/>
          </ac:spMkLst>
        </pc:spChg>
        <pc:spChg chg="add mod">
          <ac:chgData name="Majeda Al Hermi" userId="ebe551ee1b006974" providerId="LiveId" clId="{23A318F8-81D6-4C77-9AF5-34A650C07B64}" dt="2020-07-01T19:40:52.832" v="2105" actId="207"/>
          <ac:spMkLst>
            <pc:docMk/>
            <pc:sldMk cId="2015591451" sldId="265"/>
            <ac:spMk id="17" creationId="{35C7F0A4-F8A7-4963-8CA8-70FC575DB207}"/>
          </ac:spMkLst>
        </pc:spChg>
        <pc:spChg chg="add mod">
          <ac:chgData name="Majeda Al Hermi" userId="ebe551ee1b006974" providerId="LiveId" clId="{23A318F8-81D6-4C77-9AF5-34A650C07B64}" dt="2020-07-01T19:40:26.446" v="2104"/>
          <ac:spMkLst>
            <pc:docMk/>
            <pc:sldMk cId="2015591451" sldId="265"/>
            <ac:spMk id="18" creationId="{1EFDD22F-8981-40AB-BE8D-7C753284CD68}"/>
          </ac:spMkLst>
        </pc:spChg>
        <pc:spChg chg="del">
          <ac:chgData name="Majeda Al Hermi" userId="ebe551ee1b006974" providerId="LiveId" clId="{23A318F8-81D6-4C77-9AF5-34A650C07B64}" dt="2020-07-01T19:40:25.275" v="2103" actId="478"/>
          <ac:spMkLst>
            <pc:docMk/>
            <pc:sldMk cId="2015591451" sldId="265"/>
            <ac:spMk id="19" creationId="{6D3B0D04-48BA-48C0-A69D-0998E1404018}"/>
          </ac:spMkLst>
        </pc:spChg>
        <pc:spChg chg="del">
          <ac:chgData name="Majeda Al Hermi" userId="ebe551ee1b006974" providerId="LiveId" clId="{23A318F8-81D6-4C77-9AF5-34A650C07B64}" dt="2020-07-01T19:40:25.275" v="2103" actId="478"/>
          <ac:spMkLst>
            <pc:docMk/>
            <pc:sldMk cId="2015591451" sldId="265"/>
            <ac:spMk id="20" creationId="{2E38D585-31A3-4E9E-8A79-1CE133B34BBA}"/>
          </ac:spMkLst>
        </pc:spChg>
        <pc:spChg chg="del">
          <ac:chgData name="Majeda Al Hermi" userId="ebe551ee1b006974" providerId="LiveId" clId="{23A318F8-81D6-4C77-9AF5-34A650C07B64}" dt="2020-07-01T19:40:25.275" v="2103" actId="478"/>
          <ac:spMkLst>
            <pc:docMk/>
            <pc:sldMk cId="2015591451" sldId="265"/>
            <ac:spMk id="21" creationId="{ABF14190-C71E-4B50-9A9A-DE95CF39C9B3}"/>
          </ac:spMkLst>
        </pc:spChg>
        <pc:spChg chg="del">
          <ac:chgData name="Majeda Al Hermi" userId="ebe551ee1b006974" providerId="LiveId" clId="{23A318F8-81D6-4C77-9AF5-34A650C07B64}" dt="2020-07-01T19:40:25.275" v="2103" actId="478"/>
          <ac:spMkLst>
            <pc:docMk/>
            <pc:sldMk cId="2015591451" sldId="265"/>
            <ac:spMk id="22" creationId="{132651AB-7522-4339-8570-A825C76109E2}"/>
          </ac:spMkLst>
        </pc:spChg>
        <pc:spChg chg="del">
          <ac:chgData name="Majeda Al Hermi" userId="ebe551ee1b006974" providerId="LiveId" clId="{23A318F8-81D6-4C77-9AF5-34A650C07B64}" dt="2020-07-01T19:40:25.275" v="2103" actId="478"/>
          <ac:spMkLst>
            <pc:docMk/>
            <pc:sldMk cId="2015591451" sldId="265"/>
            <ac:spMk id="23" creationId="{5BA468CF-9C16-4E1C-84C2-C363A680417B}"/>
          </ac:spMkLst>
        </pc:spChg>
        <pc:spChg chg="add mod">
          <ac:chgData name="Majeda Al Hermi" userId="ebe551ee1b006974" providerId="LiveId" clId="{23A318F8-81D6-4C77-9AF5-34A650C07B64}" dt="2020-07-01T19:40:26.446" v="2104"/>
          <ac:spMkLst>
            <pc:docMk/>
            <pc:sldMk cId="2015591451" sldId="265"/>
            <ac:spMk id="24" creationId="{9611D769-40FF-4228-BB79-ECF44964A87C}"/>
          </ac:spMkLst>
        </pc:spChg>
        <pc:spChg chg="add mod">
          <ac:chgData name="Majeda Al Hermi" userId="ebe551ee1b006974" providerId="LiveId" clId="{23A318F8-81D6-4C77-9AF5-34A650C07B64}" dt="2020-07-01T19:40:26.446" v="2104"/>
          <ac:spMkLst>
            <pc:docMk/>
            <pc:sldMk cId="2015591451" sldId="265"/>
            <ac:spMk id="25" creationId="{B658D881-F837-4414-A550-3F039C87A392}"/>
          </ac:spMkLst>
        </pc:spChg>
        <pc:spChg chg="add mod">
          <ac:chgData name="Majeda Al Hermi" userId="ebe551ee1b006974" providerId="LiveId" clId="{23A318F8-81D6-4C77-9AF5-34A650C07B64}" dt="2020-07-01T19:40:26.446" v="2104"/>
          <ac:spMkLst>
            <pc:docMk/>
            <pc:sldMk cId="2015591451" sldId="265"/>
            <ac:spMk id="26" creationId="{2DA05169-37AE-4746-B930-AB4D646C3681}"/>
          </ac:spMkLst>
        </pc:spChg>
        <pc:picChg chg="del">
          <ac:chgData name="Majeda Al Hermi" userId="ebe551ee1b006974" providerId="LiveId" clId="{23A318F8-81D6-4C77-9AF5-34A650C07B64}" dt="2020-07-01T14:14:21.510" v="430" actId="21"/>
          <ac:picMkLst>
            <pc:docMk/>
            <pc:sldMk cId="2015591451" sldId="265"/>
            <ac:picMk id="3" creationId="{35FE341B-E4B4-4ABE-8BE5-A322D583206C}"/>
          </ac:picMkLst>
        </pc:picChg>
        <pc:picChg chg="add mod">
          <ac:chgData name="Majeda Al Hermi" userId="ebe551ee1b006974" providerId="LiveId" clId="{23A318F8-81D6-4C77-9AF5-34A650C07B64}" dt="2020-07-01T16:12:08.805" v="432"/>
          <ac:picMkLst>
            <pc:docMk/>
            <pc:sldMk cId="2015591451" sldId="265"/>
            <ac:picMk id="13" creationId="{E79EEE5E-FF6C-4E0D-92BB-01B0BE42BD0F}"/>
          </ac:picMkLst>
        </pc:picChg>
      </pc:sldChg>
      <pc:sldChg chg="addSp delSp modSp mod">
        <pc:chgData name="Majeda Al Hermi" userId="ebe551ee1b006974" providerId="LiveId" clId="{23A318F8-81D6-4C77-9AF5-34A650C07B64}" dt="2020-07-01T19:41:52.774" v="2120" actId="207"/>
        <pc:sldMkLst>
          <pc:docMk/>
          <pc:sldMk cId="1146255274" sldId="267"/>
        </pc:sldMkLst>
        <pc:spChg chg="del">
          <ac:chgData name="Majeda Al Hermi" userId="ebe551ee1b006974" providerId="LiveId" clId="{23A318F8-81D6-4C77-9AF5-34A650C07B64}" dt="2020-07-01T16:14:26.020" v="463" actId="478"/>
          <ac:spMkLst>
            <pc:docMk/>
            <pc:sldMk cId="1146255274" sldId="267"/>
            <ac:spMk id="2" creationId="{DE01A0C1-89BF-41C3-8459-BA3530766340}"/>
          </ac:spMkLst>
        </pc:spChg>
        <pc:spChg chg="mod">
          <ac:chgData name="Majeda Al Hermi" userId="ebe551ee1b006974" providerId="LiveId" clId="{23A318F8-81D6-4C77-9AF5-34A650C07B64}" dt="2020-06-09T14:13:46.671" v="93"/>
          <ac:spMkLst>
            <pc:docMk/>
            <pc:sldMk cId="1146255274" sldId="267"/>
            <ac:spMk id="27" creationId="{853DAABD-B625-4305-A89C-3725072D6038}"/>
          </ac:spMkLst>
        </pc:spChg>
        <pc:spChg chg="mod">
          <ac:chgData name="Majeda Al Hermi" userId="ebe551ee1b006974" providerId="LiveId" clId="{23A318F8-81D6-4C77-9AF5-34A650C07B64}" dt="2020-07-01T16:14:22.102" v="462" actId="1076"/>
          <ac:spMkLst>
            <pc:docMk/>
            <pc:sldMk cId="1146255274" sldId="267"/>
            <ac:spMk id="29" creationId="{00000000-0000-0000-0000-000000000000}"/>
          </ac:spMkLst>
        </pc:spChg>
        <pc:spChg chg="del">
          <ac:chgData name="Majeda Al Hermi" userId="ebe551ee1b006974" providerId="LiveId" clId="{23A318F8-81D6-4C77-9AF5-34A650C07B64}" dt="2020-07-01T19:40:56.410" v="2106" actId="478"/>
          <ac:spMkLst>
            <pc:docMk/>
            <pc:sldMk cId="1146255274" sldId="267"/>
            <ac:spMk id="45" creationId="{68B5E24A-11F8-415D-A840-CB2D21FAE901}"/>
          </ac:spMkLst>
        </pc:spChg>
        <pc:spChg chg="del">
          <ac:chgData name="Majeda Al Hermi" userId="ebe551ee1b006974" providerId="LiveId" clId="{23A318F8-81D6-4C77-9AF5-34A650C07B64}" dt="2020-07-01T19:40:56.410" v="2106" actId="478"/>
          <ac:spMkLst>
            <pc:docMk/>
            <pc:sldMk cId="1146255274" sldId="267"/>
            <ac:spMk id="46" creationId="{6738EAAB-5F38-4062-AC11-6DB047D5FC55}"/>
          </ac:spMkLst>
        </pc:spChg>
        <pc:spChg chg="del">
          <ac:chgData name="Majeda Al Hermi" userId="ebe551ee1b006974" providerId="LiveId" clId="{23A318F8-81D6-4C77-9AF5-34A650C07B64}" dt="2020-07-01T19:40:56.410" v="2106" actId="478"/>
          <ac:spMkLst>
            <pc:docMk/>
            <pc:sldMk cId="1146255274" sldId="267"/>
            <ac:spMk id="47" creationId="{F9594C06-A694-4E36-9636-6FA4533D2BB6}"/>
          </ac:spMkLst>
        </pc:spChg>
        <pc:spChg chg="del">
          <ac:chgData name="Majeda Al Hermi" userId="ebe551ee1b006974" providerId="LiveId" clId="{23A318F8-81D6-4C77-9AF5-34A650C07B64}" dt="2020-07-01T19:40:56.410" v="2106" actId="478"/>
          <ac:spMkLst>
            <pc:docMk/>
            <pc:sldMk cId="1146255274" sldId="267"/>
            <ac:spMk id="48" creationId="{D50F0AB1-68EB-442C-AED6-BE8140B76A08}"/>
          </ac:spMkLst>
        </pc:spChg>
        <pc:spChg chg="del">
          <ac:chgData name="Majeda Al Hermi" userId="ebe551ee1b006974" providerId="LiveId" clId="{23A318F8-81D6-4C77-9AF5-34A650C07B64}" dt="2020-07-01T19:40:56.410" v="2106" actId="478"/>
          <ac:spMkLst>
            <pc:docMk/>
            <pc:sldMk cId="1146255274" sldId="267"/>
            <ac:spMk id="49" creationId="{396C825B-6CFD-4408-B3CC-24B1074EEDBF}"/>
          </ac:spMkLst>
        </pc:spChg>
        <pc:spChg chg="mod">
          <ac:chgData name="Majeda Al Hermi" userId="ebe551ee1b006974" providerId="LiveId" clId="{23A318F8-81D6-4C77-9AF5-34A650C07B64}" dt="2020-07-01T16:40:56.382" v="570"/>
          <ac:spMkLst>
            <pc:docMk/>
            <pc:sldMk cId="1146255274" sldId="267"/>
            <ac:spMk id="50" creationId="{1BC900C1-6A48-4FE1-8BD6-0F86A1CCCDE6}"/>
          </ac:spMkLst>
        </pc:spChg>
        <pc:spChg chg="add mod">
          <ac:chgData name="Majeda Al Hermi" userId="ebe551ee1b006974" providerId="LiveId" clId="{23A318F8-81D6-4C77-9AF5-34A650C07B64}" dt="2020-07-01T19:41:47.400" v="2119"/>
          <ac:spMkLst>
            <pc:docMk/>
            <pc:sldMk cId="1146255274" sldId="267"/>
            <ac:spMk id="51" creationId="{943353B4-B5A3-4EBC-82D0-2335787E0710}"/>
          </ac:spMkLst>
        </pc:spChg>
        <pc:spChg chg="add mod">
          <ac:chgData name="Majeda Al Hermi" userId="ebe551ee1b006974" providerId="LiveId" clId="{23A318F8-81D6-4C77-9AF5-34A650C07B64}" dt="2020-07-01T19:41:52.774" v="2120" actId="207"/>
          <ac:spMkLst>
            <pc:docMk/>
            <pc:sldMk cId="1146255274" sldId="267"/>
            <ac:spMk id="52" creationId="{B392044C-3C9C-4998-A3D6-382AA590A2FA}"/>
          </ac:spMkLst>
        </pc:spChg>
        <pc:spChg chg="add mod">
          <ac:chgData name="Majeda Al Hermi" userId="ebe551ee1b006974" providerId="LiveId" clId="{23A318F8-81D6-4C77-9AF5-34A650C07B64}" dt="2020-07-01T19:41:47.400" v="2119"/>
          <ac:spMkLst>
            <pc:docMk/>
            <pc:sldMk cId="1146255274" sldId="267"/>
            <ac:spMk id="53" creationId="{BFDD542F-AB19-469B-B8DC-A425FE4CDC51}"/>
          </ac:spMkLst>
        </pc:spChg>
        <pc:spChg chg="add mod">
          <ac:chgData name="Majeda Al Hermi" userId="ebe551ee1b006974" providerId="LiveId" clId="{23A318F8-81D6-4C77-9AF5-34A650C07B64}" dt="2020-07-01T19:41:47.400" v="2119"/>
          <ac:spMkLst>
            <pc:docMk/>
            <pc:sldMk cId="1146255274" sldId="267"/>
            <ac:spMk id="54" creationId="{BB21184E-B5BD-434D-A347-50E05F01855F}"/>
          </ac:spMkLst>
        </pc:spChg>
        <pc:spChg chg="add mod">
          <ac:chgData name="Majeda Al Hermi" userId="ebe551ee1b006974" providerId="LiveId" clId="{23A318F8-81D6-4C77-9AF5-34A650C07B64}" dt="2020-07-01T19:41:47.400" v="2119"/>
          <ac:spMkLst>
            <pc:docMk/>
            <pc:sldMk cId="1146255274" sldId="267"/>
            <ac:spMk id="55" creationId="{6E033B88-B8AB-40F1-9311-27149B475B9F}"/>
          </ac:spMkLst>
        </pc:spChg>
        <pc:graphicFrameChg chg="add mod modGraphic">
          <ac:chgData name="Majeda Al Hermi" userId="ebe551ee1b006974" providerId="LiveId" clId="{23A318F8-81D6-4C77-9AF5-34A650C07B64}" dt="2020-07-01T16:40:23.180" v="569"/>
          <ac:graphicFrameMkLst>
            <pc:docMk/>
            <pc:sldMk cId="1146255274" sldId="267"/>
            <ac:graphicFrameMk id="4" creationId="{0ABDDB3F-E127-4C6B-841D-A13292BD51FF}"/>
          </ac:graphicFrameMkLst>
        </pc:graphicFrameChg>
        <pc:picChg chg="add del mod">
          <ac:chgData name="Majeda Al Hermi" userId="ebe551ee1b006974" providerId="LiveId" clId="{23A318F8-81D6-4C77-9AF5-34A650C07B64}" dt="2020-07-01T16:22:16.802" v="551" actId="478"/>
          <ac:picMkLst>
            <pc:docMk/>
            <pc:sldMk cId="1146255274" sldId="267"/>
            <ac:picMk id="6" creationId="{94C8114A-70DA-4564-8277-91BD59C9E5E0}"/>
          </ac:picMkLst>
        </pc:picChg>
        <pc:picChg chg="add del mod">
          <ac:chgData name="Majeda Al Hermi" userId="ebe551ee1b006974" providerId="LiveId" clId="{23A318F8-81D6-4C77-9AF5-34A650C07B64}" dt="2020-07-01T16:31:33.833" v="559" actId="478"/>
          <ac:picMkLst>
            <pc:docMk/>
            <pc:sldMk cId="1146255274" sldId="267"/>
            <ac:picMk id="8" creationId="{6EEAC3AC-58A8-492F-BDA9-66C51285B3CC}"/>
          </ac:picMkLst>
        </pc:picChg>
      </pc:sldChg>
      <pc:sldChg chg="addSp delSp modSp mod">
        <pc:chgData name="Majeda Al Hermi" userId="ebe551ee1b006974" providerId="LiveId" clId="{23A318F8-81D6-4C77-9AF5-34A650C07B64}" dt="2020-07-01T19:42:40.895" v="2136" actId="207"/>
        <pc:sldMkLst>
          <pc:docMk/>
          <pc:sldMk cId="1845843394" sldId="275"/>
        </pc:sldMkLst>
        <pc:spChg chg="del">
          <ac:chgData name="Majeda Al Hermi" userId="ebe551ee1b006974" providerId="LiveId" clId="{23A318F8-81D6-4C77-9AF5-34A650C07B64}" dt="2020-07-01T19:41:28.296" v="2114" actId="478"/>
          <ac:spMkLst>
            <pc:docMk/>
            <pc:sldMk cId="1845843394" sldId="275"/>
            <ac:spMk id="15" creationId="{C38BE937-FB77-42BB-9BE6-9F0DB396BC81}"/>
          </ac:spMkLst>
        </pc:spChg>
        <pc:spChg chg="mod">
          <ac:chgData name="Majeda Al Hermi" userId="ebe551ee1b006974" providerId="LiveId" clId="{23A318F8-81D6-4C77-9AF5-34A650C07B64}" dt="2020-07-01T19:05:37.599" v="1375" actId="113"/>
          <ac:spMkLst>
            <pc:docMk/>
            <pc:sldMk cId="1845843394" sldId="275"/>
            <ac:spMk id="16" creationId="{00000000-0000-0000-0000-000000000000}"/>
          </ac:spMkLst>
        </pc:spChg>
        <pc:spChg chg="mod">
          <ac:chgData name="Majeda Al Hermi" userId="ebe551ee1b006974" providerId="LiveId" clId="{23A318F8-81D6-4C77-9AF5-34A650C07B64}" dt="2020-06-09T14:14:08.447" v="99"/>
          <ac:spMkLst>
            <pc:docMk/>
            <pc:sldMk cId="1845843394" sldId="275"/>
            <ac:spMk id="17" creationId="{2956484E-9DF7-4BC7-ADDF-B75208BCFE90}"/>
          </ac:spMkLst>
        </pc:spChg>
        <pc:spChg chg="add mod">
          <ac:chgData name="Majeda Al Hermi" userId="ebe551ee1b006974" providerId="LiveId" clId="{23A318F8-81D6-4C77-9AF5-34A650C07B64}" dt="2020-07-01T19:35:31.840" v="2051"/>
          <ac:spMkLst>
            <pc:docMk/>
            <pc:sldMk cId="1845843394" sldId="275"/>
            <ac:spMk id="18" creationId="{2C6B41F7-5E95-406F-9584-FA39727DF4B5}"/>
          </ac:spMkLst>
        </pc:spChg>
        <pc:spChg chg="del">
          <ac:chgData name="Majeda Al Hermi" userId="ebe551ee1b006974" providerId="LiveId" clId="{23A318F8-81D6-4C77-9AF5-34A650C07B64}" dt="2020-07-01T19:41:28.296" v="2114" actId="478"/>
          <ac:spMkLst>
            <pc:docMk/>
            <pc:sldMk cId="1845843394" sldId="275"/>
            <ac:spMk id="19" creationId="{073E217A-0F13-4DA0-AB7E-166F73F7A231}"/>
          </ac:spMkLst>
        </pc:spChg>
        <pc:spChg chg="del">
          <ac:chgData name="Majeda Al Hermi" userId="ebe551ee1b006974" providerId="LiveId" clId="{23A318F8-81D6-4C77-9AF5-34A650C07B64}" dt="2020-07-01T19:41:28.296" v="2114" actId="478"/>
          <ac:spMkLst>
            <pc:docMk/>
            <pc:sldMk cId="1845843394" sldId="275"/>
            <ac:spMk id="20" creationId="{03225B77-FCBE-4D92-A338-D1A963BCE6DA}"/>
          </ac:spMkLst>
        </pc:spChg>
        <pc:spChg chg="del">
          <ac:chgData name="Majeda Al Hermi" userId="ebe551ee1b006974" providerId="LiveId" clId="{23A318F8-81D6-4C77-9AF5-34A650C07B64}" dt="2020-07-01T19:03:17" v="1256" actId="478"/>
          <ac:spMkLst>
            <pc:docMk/>
            <pc:sldMk cId="1845843394" sldId="275"/>
            <ac:spMk id="21" creationId="{00000000-0000-0000-0000-000000000000}"/>
          </ac:spMkLst>
        </pc:spChg>
        <pc:spChg chg="del">
          <ac:chgData name="Majeda Al Hermi" userId="ebe551ee1b006974" providerId="LiveId" clId="{23A318F8-81D6-4C77-9AF5-34A650C07B64}" dt="2020-07-01T19:03:17" v="1256" actId="478"/>
          <ac:spMkLst>
            <pc:docMk/>
            <pc:sldMk cId="1845843394" sldId="275"/>
            <ac:spMk id="22" creationId="{00000000-0000-0000-0000-000000000000}"/>
          </ac:spMkLst>
        </pc:spChg>
        <pc:spChg chg="del">
          <ac:chgData name="Majeda Al Hermi" userId="ebe551ee1b006974" providerId="LiveId" clId="{23A318F8-81D6-4C77-9AF5-34A650C07B64}" dt="2020-07-01T19:41:28.296" v="2114" actId="478"/>
          <ac:spMkLst>
            <pc:docMk/>
            <pc:sldMk cId="1845843394" sldId="275"/>
            <ac:spMk id="23" creationId="{E34DCCFC-37EF-4D6A-9782-6227A1CF9B8B}"/>
          </ac:spMkLst>
        </pc:spChg>
        <pc:spChg chg="del">
          <ac:chgData name="Majeda Al Hermi" userId="ebe551ee1b006974" providerId="LiveId" clId="{23A318F8-81D6-4C77-9AF5-34A650C07B64}" dt="2020-07-01T19:41:28.296" v="2114" actId="478"/>
          <ac:spMkLst>
            <pc:docMk/>
            <pc:sldMk cId="1845843394" sldId="275"/>
            <ac:spMk id="24" creationId="{D61E6743-8281-4964-BA57-EE738E7E522B}"/>
          </ac:spMkLst>
        </pc:spChg>
        <pc:spChg chg="add mod">
          <ac:chgData name="Majeda Al Hermi" userId="ebe551ee1b006974" providerId="LiveId" clId="{23A318F8-81D6-4C77-9AF5-34A650C07B64}" dt="2020-07-01T19:35:37.667" v="2052"/>
          <ac:spMkLst>
            <pc:docMk/>
            <pc:sldMk cId="1845843394" sldId="275"/>
            <ac:spMk id="25" creationId="{8D40DD79-3EEA-4799-9A34-FF6E4BFA4359}"/>
          </ac:spMkLst>
        </pc:spChg>
        <pc:spChg chg="add mod">
          <ac:chgData name="Majeda Al Hermi" userId="ebe551ee1b006974" providerId="LiveId" clId="{23A318F8-81D6-4C77-9AF5-34A650C07B64}" dt="2020-07-01T19:35:44.143" v="2053"/>
          <ac:spMkLst>
            <pc:docMk/>
            <pc:sldMk cId="1845843394" sldId="275"/>
            <ac:spMk id="26" creationId="{76895045-87BC-4DD7-90E7-5342A99799EB}"/>
          </ac:spMkLst>
        </pc:spChg>
        <pc:spChg chg="add mod">
          <ac:chgData name="Majeda Al Hermi" userId="ebe551ee1b006974" providerId="LiveId" clId="{23A318F8-81D6-4C77-9AF5-34A650C07B64}" dt="2020-07-01T19:35:50.191" v="2054"/>
          <ac:spMkLst>
            <pc:docMk/>
            <pc:sldMk cId="1845843394" sldId="275"/>
            <ac:spMk id="27" creationId="{DA17FFF6-65A4-40D0-811B-8B9B3D8D7147}"/>
          </ac:spMkLst>
        </pc:spChg>
        <pc:spChg chg="add mod">
          <ac:chgData name="Majeda Al Hermi" userId="ebe551ee1b006974" providerId="LiveId" clId="{23A318F8-81D6-4C77-9AF5-34A650C07B64}" dt="2020-07-01T19:42:37.880" v="2135"/>
          <ac:spMkLst>
            <pc:docMk/>
            <pc:sldMk cId="1845843394" sldId="275"/>
            <ac:spMk id="28" creationId="{9D7D0FAE-6392-40BB-9848-4D32BCA41D08}"/>
          </ac:spMkLst>
        </pc:spChg>
        <pc:spChg chg="add mod">
          <ac:chgData name="Majeda Al Hermi" userId="ebe551ee1b006974" providerId="LiveId" clId="{23A318F8-81D6-4C77-9AF5-34A650C07B64}" dt="2020-07-01T19:42:37.880" v="2135"/>
          <ac:spMkLst>
            <pc:docMk/>
            <pc:sldMk cId="1845843394" sldId="275"/>
            <ac:spMk id="30" creationId="{21D0F05F-A1EC-4853-B680-9F4ABC1B9652}"/>
          </ac:spMkLst>
        </pc:spChg>
        <pc:spChg chg="add mod">
          <ac:chgData name="Majeda Al Hermi" userId="ebe551ee1b006974" providerId="LiveId" clId="{23A318F8-81D6-4C77-9AF5-34A650C07B64}" dt="2020-07-01T19:42:37.880" v="2135"/>
          <ac:spMkLst>
            <pc:docMk/>
            <pc:sldMk cId="1845843394" sldId="275"/>
            <ac:spMk id="31" creationId="{769F7AFD-192B-48C8-BA76-2362C55B309F}"/>
          </ac:spMkLst>
        </pc:spChg>
        <pc:spChg chg="add mod">
          <ac:chgData name="Majeda Al Hermi" userId="ebe551ee1b006974" providerId="LiveId" clId="{23A318F8-81D6-4C77-9AF5-34A650C07B64}" dt="2020-07-01T19:42:37.880" v="2135"/>
          <ac:spMkLst>
            <pc:docMk/>
            <pc:sldMk cId="1845843394" sldId="275"/>
            <ac:spMk id="32" creationId="{A081DD6A-B647-4168-AB61-09D321A60CE3}"/>
          </ac:spMkLst>
        </pc:spChg>
        <pc:spChg chg="add mod">
          <ac:chgData name="Majeda Al Hermi" userId="ebe551ee1b006974" providerId="LiveId" clId="{23A318F8-81D6-4C77-9AF5-34A650C07B64}" dt="2020-07-01T19:42:40.895" v="2136" actId="207"/>
          <ac:spMkLst>
            <pc:docMk/>
            <pc:sldMk cId="1845843394" sldId="275"/>
            <ac:spMk id="33" creationId="{D192ECBB-9279-4321-8F26-8FE98F0FC620}"/>
          </ac:spMkLst>
        </pc:spChg>
      </pc:sldChg>
      <pc:sldChg chg="addSp delSp modSp mod">
        <pc:chgData name="Majeda Al Hermi" userId="ebe551ee1b006974" providerId="LiveId" clId="{23A318F8-81D6-4C77-9AF5-34A650C07B64}" dt="2020-07-01T19:42:49.049" v="2138"/>
        <pc:sldMkLst>
          <pc:docMk/>
          <pc:sldMk cId="1019743109" sldId="276"/>
        </pc:sldMkLst>
        <pc:spChg chg="del">
          <ac:chgData name="Majeda Al Hermi" userId="ebe551ee1b006974" providerId="LiveId" clId="{23A318F8-81D6-4C77-9AF5-34A650C07B64}" dt="2020-07-01T19:41:35.247" v="2116" actId="478"/>
          <ac:spMkLst>
            <pc:docMk/>
            <pc:sldMk cId="1019743109" sldId="276"/>
            <ac:spMk id="15" creationId="{5C544158-0096-45C7-B0AA-9F5D996FFA84}"/>
          </ac:spMkLst>
        </pc:spChg>
        <pc:spChg chg="mod">
          <ac:chgData name="Majeda Al Hermi" userId="ebe551ee1b006974" providerId="LiveId" clId="{23A318F8-81D6-4C77-9AF5-34A650C07B64}" dt="2020-07-01T19:08:21.097" v="1597" actId="1076"/>
          <ac:spMkLst>
            <pc:docMk/>
            <pc:sldMk cId="1019743109" sldId="276"/>
            <ac:spMk id="16" creationId="{00000000-0000-0000-0000-000000000000}"/>
          </ac:spMkLst>
        </pc:spChg>
        <pc:spChg chg="mod">
          <ac:chgData name="Majeda Al Hermi" userId="ebe551ee1b006974" providerId="LiveId" clId="{23A318F8-81D6-4C77-9AF5-34A650C07B64}" dt="2020-06-09T14:14:12.962" v="100"/>
          <ac:spMkLst>
            <pc:docMk/>
            <pc:sldMk cId="1019743109" sldId="276"/>
            <ac:spMk id="17" creationId="{8A7E7AA5-ED44-4CB0-BCD8-52526E35A9AA}"/>
          </ac:spMkLst>
        </pc:spChg>
        <pc:spChg chg="add mod">
          <ac:chgData name="Majeda Al Hermi" userId="ebe551ee1b006974" providerId="LiveId" clId="{23A318F8-81D6-4C77-9AF5-34A650C07B64}" dt="2020-07-01T19:42:49.049" v="2138"/>
          <ac:spMkLst>
            <pc:docMk/>
            <pc:sldMk cId="1019743109" sldId="276"/>
            <ac:spMk id="18" creationId="{27FDC598-77FD-40A4-AE1D-2D6A31284B06}"/>
          </ac:spMkLst>
        </pc:spChg>
        <pc:spChg chg="del">
          <ac:chgData name="Majeda Al Hermi" userId="ebe551ee1b006974" providerId="LiveId" clId="{23A318F8-81D6-4C77-9AF5-34A650C07B64}" dt="2020-07-01T19:41:35.247" v="2116" actId="478"/>
          <ac:spMkLst>
            <pc:docMk/>
            <pc:sldMk cId="1019743109" sldId="276"/>
            <ac:spMk id="19" creationId="{9F67D2BF-ABE8-44EC-B29F-01582C448822}"/>
          </ac:spMkLst>
        </pc:spChg>
        <pc:spChg chg="del">
          <ac:chgData name="Majeda Al Hermi" userId="ebe551ee1b006974" providerId="LiveId" clId="{23A318F8-81D6-4C77-9AF5-34A650C07B64}" dt="2020-07-01T19:41:35.247" v="2116" actId="478"/>
          <ac:spMkLst>
            <pc:docMk/>
            <pc:sldMk cId="1019743109" sldId="276"/>
            <ac:spMk id="20" creationId="{E3EEA8AF-414F-4300-A33F-8D3646D55A15}"/>
          </ac:spMkLst>
        </pc:spChg>
        <pc:spChg chg="mod">
          <ac:chgData name="Majeda Al Hermi" userId="ebe551ee1b006974" providerId="LiveId" clId="{23A318F8-81D6-4C77-9AF5-34A650C07B64}" dt="2020-07-01T19:36:53.748" v="2059"/>
          <ac:spMkLst>
            <pc:docMk/>
            <pc:sldMk cId="1019743109" sldId="276"/>
            <ac:spMk id="21" creationId="{00000000-0000-0000-0000-000000000000}"/>
          </ac:spMkLst>
        </pc:spChg>
        <pc:spChg chg="mod">
          <ac:chgData name="Majeda Al Hermi" userId="ebe551ee1b006974" providerId="LiveId" clId="{23A318F8-81D6-4C77-9AF5-34A650C07B64}" dt="2020-07-01T19:36:59.215" v="2060"/>
          <ac:spMkLst>
            <pc:docMk/>
            <pc:sldMk cId="1019743109" sldId="276"/>
            <ac:spMk id="22" creationId="{00000000-0000-0000-0000-000000000000}"/>
          </ac:spMkLst>
        </pc:spChg>
        <pc:spChg chg="del">
          <ac:chgData name="Majeda Al Hermi" userId="ebe551ee1b006974" providerId="LiveId" clId="{23A318F8-81D6-4C77-9AF5-34A650C07B64}" dt="2020-07-01T19:41:35.247" v="2116" actId="478"/>
          <ac:spMkLst>
            <pc:docMk/>
            <pc:sldMk cId="1019743109" sldId="276"/>
            <ac:spMk id="23" creationId="{9CADEDA8-82A7-4555-B56D-E4B4B58169C1}"/>
          </ac:spMkLst>
        </pc:spChg>
        <pc:spChg chg="del">
          <ac:chgData name="Majeda Al Hermi" userId="ebe551ee1b006974" providerId="LiveId" clId="{23A318F8-81D6-4C77-9AF5-34A650C07B64}" dt="2020-07-01T19:41:35.247" v="2116" actId="478"/>
          <ac:spMkLst>
            <pc:docMk/>
            <pc:sldMk cId="1019743109" sldId="276"/>
            <ac:spMk id="24" creationId="{3FB4E550-8FAA-4D4F-A804-CDDD19E7B213}"/>
          </ac:spMkLst>
        </pc:spChg>
        <pc:spChg chg="add mod">
          <ac:chgData name="Majeda Al Hermi" userId="ebe551ee1b006974" providerId="LiveId" clId="{23A318F8-81D6-4C77-9AF5-34A650C07B64}" dt="2020-07-01T19:42:49.049" v="2138"/>
          <ac:spMkLst>
            <pc:docMk/>
            <pc:sldMk cId="1019743109" sldId="276"/>
            <ac:spMk id="25" creationId="{BF9FD096-E69F-4B43-B941-E39A44CF399F}"/>
          </ac:spMkLst>
        </pc:spChg>
        <pc:spChg chg="add mod">
          <ac:chgData name="Majeda Al Hermi" userId="ebe551ee1b006974" providerId="LiveId" clId="{23A318F8-81D6-4C77-9AF5-34A650C07B64}" dt="2020-07-01T19:42:49.049" v="2138"/>
          <ac:spMkLst>
            <pc:docMk/>
            <pc:sldMk cId="1019743109" sldId="276"/>
            <ac:spMk id="26" creationId="{043B64B4-4A9B-43AB-99EB-C502A06031F6}"/>
          </ac:spMkLst>
        </pc:spChg>
        <pc:spChg chg="add mod">
          <ac:chgData name="Majeda Al Hermi" userId="ebe551ee1b006974" providerId="LiveId" clId="{23A318F8-81D6-4C77-9AF5-34A650C07B64}" dt="2020-07-01T19:42:49.049" v="2138"/>
          <ac:spMkLst>
            <pc:docMk/>
            <pc:sldMk cId="1019743109" sldId="276"/>
            <ac:spMk id="27" creationId="{0CA3A6A6-C256-41FE-BBC2-E00373C8AC1C}"/>
          </ac:spMkLst>
        </pc:spChg>
        <pc:spChg chg="add mod">
          <ac:chgData name="Majeda Al Hermi" userId="ebe551ee1b006974" providerId="LiveId" clId="{23A318F8-81D6-4C77-9AF5-34A650C07B64}" dt="2020-07-01T19:42:49.049" v="2138"/>
          <ac:spMkLst>
            <pc:docMk/>
            <pc:sldMk cId="1019743109" sldId="276"/>
            <ac:spMk id="28" creationId="{7BFFAD45-B6B0-4E83-9B3C-F8BBBC52ACBB}"/>
          </ac:spMkLst>
        </pc:spChg>
      </pc:sldChg>
      <pc:sldChg chg="addSp delSp modSp mod">
        <pc:chgData name="Majeda Al Hermi" userId="ebe551ee1b006974" providerId="LiveId" clId="{23A318F8-81D6-4C77-9AF5-34A650C07B64}" dt="2020-07-01T19:42:52.533" v="2140"/>
        <pc:sldMkLst>
          <pc:docMk/>
          <pc:sldMk cId="1026101493" sldId="279"/>
        </pc:sldMkLst>
        <pc:spChg chg="mod">
          <ac:chgData name="Majeda Al Hermi" userId="ebe551ee1b006974" providerId="LiveId" clId="{23A318F8-81D6-4C77-9AF5-34A650C07B64}" dt="2020-06-09T14:14:22.585" v="103"/>
          <ac:spMkLst>
            <pc:docMk/>
            <pc:sldMk cId="1026101493" sldId="279"/>
            <ac:spMk id="32" creationId="{723FA4BB-4FC5-4036-9911-8D2F9993646A}"/>
          </ac:spMkLst>
        </pc:spChg>
        <pc:spChg chg="add mod">
          <ac:chgData name="Majeda Al Hermi" userId="ebe551ee1b006974" providerId="LiveId" clId="{23A318F8-81D6-4C77-9AF5-34A650C07B64}" dt="2020-07-01T19:42:52.533" v="2140"/>
          <ac:spMkLst>
            <pc:docMk/>
            <pc:sldMk cId="1026101493" sldId="279"/>
            <ac:spMk id="33" creationId="{3F02B721-A85B-4B65-9B28-09A7FDF3408A}"/>
          </ac:spMkLst>
        </pc:spChg>
        <pc:spChg chg="add mod">
          <ac:chgData name="Majeda Al Hermi" userId="ebe551ee1b006974" providerId="LiveId" clId="{23A318F8-81D6-4C77-9AF5-34A650C07B64}" dt="2020-07-01T19:42:52.533" v="2140"/>
          <ac:spMkLst>
            <pc:docMk/>
            <pc:sldMk cId="1026101493" sldId="279"/>
            <ac:spMk id="34" creationId="{0DF763C6-919C-4DD6-9C35-48D21F6B6FA4}"/>
          </ac:spMkLst>
        </pc:spChg>
        <pc:spChg chg="mod">
          <ac:chgData name="Majeda Al Hermi" userId="ebe551ee1b006974" providerId="LiveId" clId="{23A318F8-81D6-4C77-9AF5-34A650C07B64}" dt="2020-07-01T19:39:23.813" v="2097" actId="20577"/>
          <ac:spMkLst>
            <pc:docMk/>
            <pc:sldMk cId="1026101493" sldId="279"/>
            <ac:spMk id="36" creationId="{B91172F4-9686-4D09-A056-6082F75A0308}"/>
          </ac:spMkLst>
        </pc:spChg>
        <pc:spChg chg="mod">
          <ac:chgData name="Majeda Al Hermi" userId="ebe551ee1b006974" providerId="LiveId" clId="{23A318F8-81D6-4C77-9AF5-34A650C07B64}" dt="2020-06-16T19:59:38.432" v="124" actId="404"/>
          <ac:spMkLst>
            <pc:docMk/>
            <pc:sldMk cId="1026101493" sldId="279"/>
            <ac:spMk id="37" creationId="{7F00BA46-2982-45DD-ABD1-BCB99C490CE4}"/>
          </ac:spMkLst>
        </pc:spChg>
        <pc:spChg chg="del">
          <ac:chgData name="Majeda Al Hermi" userId="ebe551ee1b006974" providerId="LiveId" clId="{23A318F8-81D6-4C77-9AF5-34A650C07B64}" dt="2020-07-01T19:41:42.245" v="2118" actId="478"/>
          <ac:spMkLst>
            <pc:docMk/>
            <pc:sldMk cId="1026101493" sldId="279"/>
            <ac:spMk id="38" creationId="{4CC8B7C9-75EA-4FB8-B3D2-E1C795BAADB1}"/>
          </ac:spMkLst>
        </pc:spChg>
        <pc:spChg chg="del">
          <ac:chgData name="Majeda Al Hermi" userId="ebe551ee1b006974" providerId="LiveId" clId="{23A318F8-81D6-4C77-9AF5-34A650C07B64}" dt="2020-07-01T19:41:42.245" v="2118" actId="478"/>
          <ac:spMkLst>
            <pc:docMk/>
            <pc:sldMk cId="1026101493" sldId="279"/>
            <ac:spMk id="39" creationId="{E0690484-10D7-4E8B-AB37-214FAD6F7CDB}"/>
          </ac:spMkLst>
        </pc:spChg>
        <pc:spChg chg="del">
          <ac:chgData name="Majeda Al Hermi" userId="ebe551ee1b006974" providerId="LiveId" clId="{23A318F8-81D6-4C77-9AF5-34A650C07B64}" dt="2020-07-01T19:41:42.245" v="2118" actId="478"/>
          <ac:spMkLst>
            <pc:docMk/>
            <pc:sldMk cId="1026101493" sldId="279"/>
            <ac:spMk id="40" creationId="{1FFA5750-347E-4381-9EE6-F520EABF0BD6}"/>
          </ac:spMkLst>
        </pc:spChg>
        <pc:spChg chg="del">
          <ac:chgData name="Majeda Al Hermi" userId="ebe551ee1b006974" providerId="LiveId" clId="{23A318F8-81D6-4C77-9AF5-34A650C07B64}" dt="2020-07-01T19:41:42.245" v="2118" actId="478"/>
          <ac:spMkLst>
            <pc:docMk/>
            <pc:sldMk cId="1026101493" sldId="279"/>
            <ac:spMk id="41" creationId="{BC8AF1E8-3478-4EC1-822E-26418CC54F6B}"/>
          </ac:spMkLst>
        </pc:spChg>
        <pc:spChg chg="del">
          <ac:chgData name="Majeda Al Hermi" userId="ebe551ee1b006974" providerId="LiveId" clId="{23A318F8-81D6-4C77-9AF5-34A650C07B64}" dt="2020-07-01T19:41:42.245" v="2118" actId="478"/>
          <ac:spMkLst>
            <pc:docMk/>
            <pc:sldMk cId="1026101493" sldId="279"/>
            <ac:spMk id="42" creationId="{03422D5E-F8AF-4562-B350-F8D027556F46}"/>
          </ac:spMkLst>
        </pc:spChg>
        <pc:spChg chg="add mod">
          <ac:chgData name="Majeda Al Hermi" userId="ebe551ee1b006974" providerId="LiveId" clId="{23A318F8-81D6-4C77-9AF5-34A650C07B64}" dt="2020-07-01T19:42:52.533" v="2140"/>
          <ac:spMkLst>
            <pc:docMk/>
            <pc:sldMk cId="1026101493" sldId="279"/>
            <ac:spMk id="43" creationId="{BC2A9B66-74F7-43D9-BF2A-8AB4509C8ADB}"/>
          </ac:spMkLst>
        </pc:spChg>
        <pc:spChg chg="add mod">
          <ac:chgData name="Majeda Al Hermi" userId="ebe551ee1b006974" providerId="LiveId" clId="{23A318F8-81D6-4C77-9AF5-34A650C07B64}" dt="2020-07-01T19:42:52.533" v="2140"/>
          <ac:spMkLst>
            <pc:docMk/>
            <pc:sldMk cId="1026101493" sldId="279"/>
            <ac:spMk id="44" creationId="{EE9EECF7-20B7-42B5-A3D0-87B1FD7F1F54}"/>
          </ac:spMkLst>
        </pc:spChg>
        <pc:spChg chg="add mod">
          <ac:chgData name="Majeda Al Hermi" userId="ebe551ee1b006974" providerId="LiveId" clId="{23A318F8-81D6-4C77-9AF5-34A650C07B64}" dt="2020-07-01T19:42:52.533" v="2140"/>
          <ac:spMkLst>
            <pc:docMk/>
            <pc:sldMk cId="1026101493" sldId="279"/>
            <ac:spMk id="45" creationId="{9461823F-D953-4302-AF83-7100AF97A428}"/>
          </ac:spMkLst>
        </pc:spChg>
      </pc:sldChg>
      <pc:sldChg chg="modSp">
        <pc:chgData name="Majeda Al Hermi" userId="ebe551ee1b006974" providerId="LiveId" clId="{23A318F8-81D6-4C77-9AF5-34A650C07B64}" dt="2020-06-09T14:14:26.177" v="104"/>
        <pc:sldMkLst>
          <pc:docMk/>
          <pc:sldMk cId="2987730381" sldId="288"/>
        </pc:sldMkLst>
        <pc:spChg chg="mod">
          <ac:chgData name="Majeda Al Hermi" userId="ebe551ee1b006974" providerId="LiveId" clId="{23A318F8-81D6-4C77-9AF5-34A650C07B64}" dt="2020-06-09T14:14:26.177" v="104"/>
          <ac:spMkLst>
            <pc:docMk/>
            <pc:sldMk cId="2987730381" sldId="288"/>
            <ac:spMk id="3" creationId="{A9DF7934-07C3-4EB7-99B8-6BD2C96DEDB5}"/>
          </ac:spMkLst>
        </pc:spChg>
      </pc:sldChg>
      <pc:sldChg chg="addSp delSp modSp mod">
        <pc:chgData name="Majeda Al Hermi" userId="ebe551ee1b006974" providerId="LiveId" clId="{23A318F8-81D6-4C77-9AF5-34A650C07B64}" dt="2020-07-01T19:44:14.286" v="2142"/>
        <pc:sldMkLst>
          <pc:docMk/>
          <pc:sldMk cId="3144271020" sldId="289"/>
        </pc:sldMkLst>
        <pc:spChg chg="mod">
          <ac:chgData name="Majeda Al Hermi" userId="ebe551ee1b006974" providerId="LiveId" clId="{23A318F8-81D6-4C77-9AF5-34A650C07B64}" dt="2020-07-01T17:23:10.442" v="916" actId="6549"/>
          <ac:spMkLst>
            <pc:docMk/>
            <pc:sldMk cId="3144271020" sldId="289"/>
            <ac:spMk id="3" creationId="{00000000-0000-0000-0000-000000000000}"/>
          </ac:spMkLst>
        </pc:spChg>
        <pc:spChg chg="mod">
          <ac:chgData name="Majeda Al Hermi" userId="ebe551ee1b006974" providerId="LiveId" clId="{23A318F8-81D6-4C77-9AF5-34A650C07B64}" dt="2020-06-09T14:14:01.574" v="97"/>
          <ac:spMkLst>
            <pc:docMk/>
            <pc:sldMk cId="3144271020" sldId="289"/>
            <ac:spMk id="28" creationId="{307F566A-471E-49A2-8723-6A1AFE92F1CC}"/>
          </ac:spMkLst>
        </pc:spChg>
        <pc:spChg chg="mod">
          <ac:chgData name="Majeda Al Hermi" userId="ebe551ee1b006974" providerId="LiveId" clId="{23A318F8-81D6-4C77-9AF5-34A650C07B64}" dt="2020-07-01T19:44:14.286" v="2142"/>
          <ac:spMkLst>
            <pc:docMk/>
            <pc:sldMk cId="3144271020" sldId="289"/>
            <ac:spMk id="45" creationId="{00000000-0000-0000-0000-000000000000}"/>
          </ac:spMkLst>
        </pc:spChg>
        <pc:spChg chg="mod">
          <ac:chgData name="Majeda Al Hermi" userId="ebe551ee1b006974" providerId="LiveId" clId="{23A318F8-81D6-4C77-9AF5-34A650C07B64}" dt="2020-07-01T17:23:43.478" v="924" actId="1076"/>
          <ac:spMkLst>
            <pc:docMk/>
            <pc:sldMk cId="3144271020" sldId="289"/>
            <ac:spMk id="50" creationId="{7389520D-9D03-487A-8532-4583729E40E9}"/>
          </ac:spMkLst>
        </pc:spChg>
        <pc:spChg chg="add mod">
          <ac:chgData name="Majeda Al Hermi" userId="ebe551ee1b006974" providerId="LiveId" clId="{23A318F8-81D6-4C77-9AF5-34A650C07B64}" dt="2020-07-01T18:40:01.369" v="960" actId="1036"/>
          <ac:spMkLst>
            <pc:docMk/>
            <pc:sldMk cId="3144271020" sldId="289"/>
            <ac:spMk id="53" creationId="{C657C7AD-2613-4442-96F7-54886D7652EC}"/>
          </ac:spMkLst>
        </pc:spChg>
        <pc:spChg chg="del">
          <ac:chgData name="Majeda Al Hermi" userId="ebe551ee1b006974" providerId="LiveId" clId="{23A318F8-81D6-4C77-9AF5-34A650C07B64}" dt="2020-07-01T19:41:10.625" v="2110" actId="478"/>
          <ac:spMkLst>
            <pc:docMk/>
            <pc:sldMk cId="3144271020" sldId="289"/>
            <ac:spMk id="54" creationId="{8EE5626D-B2AE-485F-A63B-4C8C0247EBC3}"/>
          </ac:spMkLst>
        </pc:spChg>
        <pc:spChg chg="add mod">
          <ac:chgData name="Majeda Al Hermi" userId="ebe551ee1b006974" providerId="LiveId" clId="{23A318F8-81D6-4C77-9AF5-34A650C07B64}" dt="2020-07-01T18:40:01.369" v="960" actId="1036"/>
          <ac:spMkLst>
            <pc:docMk/>
            <pc:sldMk cId="3144271020" sldId="289"/>
            <ac:spMk id="55" creationId="{F04D4C90-56AA-4DD7-B37B-B4894F56657E}"/>
          </ac:spMkLst>
        </pc:spChg>
        <pc:spChg chg="del">
          <ac:chgData name="Majeda Al Hermi" userId="ebe551ee1b006974" providerId="LiveId" clId="{23A318F8-81D6-4C77-9AF5-34A650C07B64}" dt="2020-07-01T19:41:10.625" v="2110" actId="478"/>
          <ac:spMkLst>
            <pc:docMk/>
            <pc:sldMk cId="3144271020" sldId="289"/>
            <ac:spMk id="56" creationId="{CC0BD28F-9873-48FA-A7B9-6E74F4E5E561}"/>
          </ac:spMkLst>
        </pc:spChg>
        <pc:spChg chg="del">
          <ac:chgData name="Majeda Al Hermi" userId="ebe551ee1b006974" providerId="LiveId" clId="{23A318F8-81D6-4C77-9AF5-34A650C07B64}" dt="2020-07-01T19:41:10.625" v="2110" actId="478"/>
          <ac:spMkLst>
            <pc:docMk/>
            <pc:sldMk cId="3144271020" sldId="289"/>
            <ac:spMk id="57" creationId="{78A91271-D6F2-4389-B988-7E205C2263A3}"/>
          </ac:spMkLst>
        </pc:spChg>
        <pc:spChg chg="del">
          <ac:chgData name="Majeda Al Hermi" userId="ebe551ee1b006974" providerId="LiveId" clId="{23A318F8-81D6-4C77-9AF5-34A650C07B64}" dt="2020-07-01T19:41:10.625" v="2110" actId="478"/>
          <ac:spMkLst>
            <pc:docMk/>
            <pc:sldMk cId="3144271020" sldId="289"/>
            <ac:spMk id="58" creationId="{579CD5FC-C894-4E4A-A381-292BB5A6227E}"/>
          </ac:spMkLst>
        </pc:spChg>
        <pc:spChg chg="del">
          <ac:chgData name="Majeda Al Hermi" userId="ebe551ee1b006974" providerId="LiveId" clId="{23A318F8-81D6-4C77-9AF5-34A650C07B64}" dt="2020-07-01T19:41:10.625" v="2110" actId="478"/>
          <ac:spMkLst>
            <pc:docMk/>
            <pc:sldMk cId="3144271020" sldId="289"/>
            <ac:spMk id="59" creationId="{593F5E40-82AC-4E10-ABAD-993BE11C70DB}"/>
          </ac:spMkLst>
        </pc:spChg>
        <pc:spChg chg="add mod">
          <ac:chgData name="Majeda Al Hermi" userId="ebe551ee1b006974" providerId="LiveId" clId="{23A318F8-81D6-4C77-9AF5-34A650C07B64}" dt="2020-07-01T18:40:01.369" v="960" actId="1036"/>
          <ac:spMkLst>
            <pc:docMk/>
            <pc:sldMk cId="3144271020" sldId="289"/>
            <ac:spMk id="60" creationId="{F0AA6AFB-DFA7-4B9B-95B8-087DEC7F1A21}"/>
          </ac:spMkLst>
        </pc:spChg>
        <pc:spChg chg="add mod">
          <ac:chgData name="Majeda Al Hermi" userId="ebe551ee1b006974" providerId="LiveId" clId="{23A318F8-81D6-4C77-9AF5-34A650C07B64}" dt="2020-07-01T18:40:01.369" v="960" actId="1036"/>
          <ac:spMkLst>
            <pc:docMk/>
            <pc:sldMk cId="3144271020" sldId="289"/>
            <ac:spMk id="61" creationId="{70DE33CA-AA21-49B5-A6C0-167814D5E2F2}"/>
          </ac:spMkLst>
        </pc:spChg>
        <pc:spChg chg="add mod">
          <ac:chgData name="Majeda Al Hermi" userId="ebe551ee1b006974" providerId="LiveId" clId="{23A318F8-81D6-4C77-9AF5-34A650C07B64}" dt="2020-07-01T18:40:01.369" v="960" actId="1036"/>
          <ac:spMkLst>
            <pc:docMk/>
            <pc:sldMk cId="3144271020" sldId="289"/>
            <ac:spMk id="62" creationId="{DE6712A9-DC40-439F-B613-12E1B43AB223}"/>
          </ac:spMkLst>
        </pc:spChg>
        <pc:spChg chg="add mod">
          <ac:chgData name="Majeda Al Hermi" userId="ebe551ee1b006974" providerId="LiveId" clId="{23A318F8-81D6-4C77-9AF5-34A650C07B64}" dt="2020-07-01T18:40:01.369" v="960" actId="1036"/>
          <ac:spMkLst>
            <pc:docMk/>
            <pc:sldMk cId="3144271020" sldId="289"/>
            <ac:spMk id="63" creationId="{FC3C7C09-7B91-4BEE-B041-14A927C4D2A0}"/>
          </ac:spMkLst>
        </pc:spChg>
        <pc:spChg chg="add mod">
          <ac:chgData name="Majeda Al Hermi" userId="ebe551ee1b006974" providerId="LiveId" clId="{23A318F8-81D6-4C77-9AF5-34A650C07B64}" dt="2020-07-01T18:25:17.967" v="937"/>
          <ac:spMkLst>
            <pc:docMk/>
            <pc:sldMk cId="3144271020" sldId="289"/>
            <ac:spMk id="70" creationId="{0CB9885F-9C1A-4BAB-B092-D5F750AD60F9}"/>
          </ac:spMkLst>
        </pc:spChg>
        <pc:spChg chg="add mod">
          <ac:chgData name="Majeda Al Hermi" userId="ebe551ee1b006974" providerId="LiveId" clId="{23A318F8-81D6-4C77-9AF5-34A650C07B64}" dt="2020-07-01T18:44:25.079" v="1012" actId="108"/>
          <ac:spMkLst>
            <pc:docMk/>
            <pc:sldMk cId="3144271020" sldId="289"/>
            <ac:spMk id="71" creationId="{06FC7F02-3D99-45E5-85A8-4D1AFD2EB228}"/>
          </ac:spMkLst>
        </pc:spChg>
        <pc:spChg chg="add mod">
          <ac:chgData name="Majeda Al Hermi" userId="ebe551ee1b006974" providerId="LiveId" clId="{23A318F8-81D6-4C77-9AF5-34A650C07B64}" dt="2020-07-01T18:25:17.967" v="937"/>
          <ac:spMkLst>
            <pc:docMk/>
            <pc:sldMk cId="3144271020" sldId="289"/>
            <ac:spMk id="72" creationId="{3F8218C5-3295-4C67-A60D-DC5616EECD6D}"/>
          </ac:spMkLst>
        </pc:spChg>
        <pc:spChg chg="add mod">
          <ac:chgData name="Majeda Al Hermi" userId="ebe551ee1b006974" providerId="LiveId" clId="{23A318F8-81D6-4C77-9AF5-34A650C07B64}" dt="2020-07-01T18:44:34.296" v="1013" actId="207"/>
          <ac:spMkLst>
            <pc:docMk/>
            <pc:sldMk cId="3144271020" sldId="289"/>
            <ac:spMk id="73" creationId="{97365BC3-1AF2-4DEB-A30F-5A05729A945A}"/>
          </ac:spMkLst>
        </pc:spChg>
        <pc:spChg chg="add mod">
          <ac:chgData name="Majeda Al Hermi" userId="ebe551ee1b006974" providerId="LiveId" clId="{23A318F8-81D6-4C77-9AF5-34A650C07B64}" dt="2020-07-01T18:25:17.967" v="937"/>
          <ac:spMkLst>
            <pc:docMk/>
            <pc:sldMk cId="3144271020" sldId="289"/>
            <ac:spMk id="74" creationId="{FC10D63E-BF86-4C3B-91A5-A5A2D5147275}"/>
          </ac:spMkLst>
        </pc:spChg>
        <pc:spChg chg="add mod">
          <ac:chgData name="Majeda Al Hermi" userId="ebe551ee1b006974" providerId="LiveId" clId="{23A318F8-81D6-4C77-9AF5-34A650C07B64}" dt="2020-07-01T18:44:22.267" v="1007" actId="108"/>
          <ac:spMkLst>
            <pc:docMk/>
            <pc:sldMk cId="3144271020" sldId="289"/>
            <ac:spMk id="75" creationId="{D617A00F-ECCF-4CDB-A9ED-FD2BEC67A6A6}"/>
          </ac:spMkLst>
        </pc:spChg>
        <pc:spChg chg="add mod">
          <ac:chgData name="Majeda Al Hermi" userId="ebe551ee1b006974" providerId="LiveId" clId="{23A318F8-81D6-4C77-9AF5-34A650C07B64}" dt="2020-07-01T18:25:17.967" v="937"/>
          <ac:spMkLst>
            <pc:docMk/>
            <pc:sldMk cId="3144271020" sldId="289"/>
            <ac:spMk id="76" creationId="{68618E11-1756-49A5-BECA-678E166BC87C}"/>
          </ac:spMkLst>
        </pc:spChg>
        <pc:spChg chg="add mod">
          <ac:chgData name="Majeda Al Hermi" userId="ebe551ee1b006974" providerId="LiveId" clId="{23A318F8-81D6-4C77-9AF5-34A650C07B64}" dt="2020-07-01T18:44:48.680" v="1014" actId="242"/>
          <ac:spMkLst>
            <pc:docMk/>
            <pc:sldMk cId="3144271020" sldId="289"/>
            <ac:spMk id="77" creationId="{B412AC78-2AA6-4180-8AFF-6698EDD62B7A}"/>
          </ac:spMkLst>
        </pc:spChg>
        <pc:spChg chg="add mod">
          <ac:chgData name="Majeda Al Hermi" userId="ebe551ee1b006974" providerId="LiveId" clId="{23A318F8-81D6-4C77-9AF5-34A650C07B64}" dt="2020-07-01T18:25:17.967" v="937"/>
          <ac:spMkLst>
            <pc:docMk/>
            <pc:sldMk cId="3144271020" sldId="289"/>
            <ac:spMk id="78" creationId="{2A095F73-E5B0-4AD4-9EA2-36D0FFF439D8}"/>
          </ac:spMkLst>
        </pc:spChg>
        <pc:spChg chg="add mod">
          <ac:chgData name="Majeda Al Hermi" userId="ebe551ee1b006974" providerId="LiveId" clId="{23A318F8-81D6-4C77-9AF5-34A650C07B64}" dt="2020-07-01T18:44:07.302" v="1002" actId="108"/>
          <ac:spMkLst>
            <pc:docMk/>
            <pc:sldMk cId="3144271020" sldId="289"/>
            <ac:spMk id="79" creationId="{3343FE7A-EEE7-4813-8F7F-DBA4EBA29475}"/>
          </ac:spMkLst>
        </pc:spChg>
        <pc:spChg chg="add mod">
          <ac:chgData name="Majeda Al Hermi" userId="ebe551ee1b006974" providerId="LiveId" clId="{23A318F8-81D6-4C77-9AF5-34A650C07B64}" dt="2020-07-01T18:25:17.967" v="937"/>
          <ac:spMkLst>
            <pc:docMk/>
            <pc:sldMk cId="3144271020" sldId="289"/>
            <ac:spMk id="80" creationId="{A3B92C88-8688-4571-99CC-3CBEE3F5D2D9}"/>
          </ac:spMkLst>
        </pc:spChg>
        <pc:spChg chg="add mod">
          <ac:chgData name="Majeda Al Hermi" userId="ebe551ee1b006974" providerId="LiveId" clId="{23A318F8-81D6-4C77-9AF5-34A650C07B64}" dt="2020-07-01T18:44:03.569" v="999" actId="403"/>
          <ac:spMkLst>
            <pc:docMk/>
            <pc:sldMk cId="3144271020" sldId="289"/>
            <ac:spMk id="81" creationId="{17B7020D-F8B5-4750-BEFB-97ACC35638B8}"/>
          </ac:spMkLst>
        </pc:spChg>
        <pc:spChg chg="add mod">
          <ac:chgData name="Majeda Al Hermi" userId="ebe551ee1b006974" providerId="LiveId" clId="{23A318F8-81D6-4C77-9AF5-34A650C07B64}" dt="2020-07-01T18:41:08.046" v="976"/>
          <ac:spMkLst>
            <pc:docMk/>
            <pc:sldMk cId="3144271020" sldId="289"/>
            <ac:spMk id="82" creationId="{01033B52-9C5A-4798-BD5D-C8DE841E690D}"/>
          </ac:spMkLst>
        </pc:spChg>
        <pc:spChg chg="add mod">
          <ac:chgData name="Majeda Al Hermi" userId="ebe551ee1b006974" providerId="LiveId" clId="{23A318F8-81D6-4C77-9AF5-34A650C07B64}" dt="2020-07-01T19:42:13.129" v="2127"/>
          <ac:spMkLst>
            <pc:docMk/>
            <pc:sldMk cId="3144271020" sldId="289"/>
            <ac:spMk id="83" creationId="{157CA094-2281-4CF7-BC7A-AB0AD31753FE}"/>
          </ac:spMkLst>
        </pc:spChg>
        <pc:spChg chg="add mod">
          <ac:chgData name="Majeda Al Hermi" userId="ebe551ee1b006974" providerId="LiveId" clId="{23A318F8-81D6-4C77-9AF5-34A650C07B64}" dt="2020-07-01T19:42:13.129" v="2127"/>
          <ac:spMkLst>
            <pc:docMk/>
            <pc:sldMk cId="3144271020" sldId="289"/>
            <ac:spMk id="84" creationId="{6CEC8FD7-DE40-4A4B-AAA6-F15D229D8BF1}"/>
          </ac:spMkLst>
        </pc:spChg>
        <pc:spChg chg="add mod">
          <ac:chgData name="Majeda Al Hermi" userId="ebe551ee1b006974" providerId="LiveId" clId="{23A318F8-81D6-4C77-9AF5-34A650C07B64}" dt="2020-07-01T19:42:13.129" v="2127"/>
          <ac:spMkLst>
            <pc:docMk/>
            <pc:sldMk cId="3144271020" sldId="289"/>
            <ac:spMk id="85" creationId="{AD512B04-3FA7-435E-9875-847F19D06968}"/>
          </ac:spMkLst>
        </pc:spChg>
        <pc:spChg chg="add mod">
          <ac:chgData name="Majeda Al Hermi" userId="ebe551ee1b006974" providerId="LiveId" clId="{23A318F8-81D6-4C77-9AF5-34A650C07B64}" dt="2020-07-01T19:42:17.284" v="2128" actId="207"/>
          <ac:spMkLst>
            <pc:docMk/>
            <pc:sldMk cId="3144271020" sldId="289"/>
            <ac:spMk id="86" creationId="{5DEE58DC-AF32-4820-AAF4-3BFDF325CCEB}"/>
          </ac:spMkLst>
        </pc:spChg>
        <pc:spChg chg="add mod">
          <ac:chgData name="Majeda Al Hermi" userId="ebe551ee1b006974" providerId="LiveId" clId="{23A318F8-81D6-4C77-9AF5-34A650C07B64}" dt="2020-07-01T19:42:13.129" v="2127"/>
          <ac:spMkLst>
            <pc:docMk/>
            <pc:sldMk cId="3144271020" sldId="289"/>
            <ac:spMk id="87" creationId="{BEE44713-1284-4042-891A-7906155C5383}"/>
          </ac:spMkLst>
        </pc:spChg>
        <pc:grpChg chg="add mod">
          <ac:chgData name="Majeda Al Hermi" userId="ebe551ee1b006974" providerId="LiveId" clId="{23A318F8-81D6-4C77-9AF5-34A650C07B64}" dt="2020-07-01T18:40:01.369" v="960" actId="1036"/>
          <ac:grpSpMkLst>
            <pc:docMk/>
            <pc:sldMk cId="3144271020" sldId="289"/>
            <ac:grpSpMk id="46" creationId="{330ACFAA-4411-45E1-BFC4-1CA40AAAA938}"/>
          </ac:grpSpMkLst>
        </pc:grpChg>
        <pc:grpChg chg="add mod">
          <ac:chgData name="Majeda Al Hermi" userId="ebe551ee1b006974" providerId="LiveId" clId="{23A318F8-81D6-4C77-9AF5-34A650C07B64}" dt="2020-07-01T18:40:01.369" v="960" actId="1036"/>
          <ac:grpSpMkLst>
            <pc:docMk/>
            <pc:sldMk cId="3144271020" sldId="289"/>
            <ac:grpSpMk id="47" creationId="{69BF83FB-C74F-43AE-975C-8B45550EBF0A}"/>
          </ac:grpSpMkLst>
        </pc:grpChg>
        <pc:grpChg chg="add mod">
          <ac:chgData name="Majeda Al Hermi" userId="ebe551ee1b006974" providerId="LiveId" clId="{23A318F8-81D6-4C77-9AF5-34A650C07B64}" dt="2020-07-01T18:40:01.369" v="960" actId="1036"/>
          <ac:grpSpMkLst>
            <pc:docMk/>
            <pc:sldMk cId="3144271020" sldId="289"/>
            <ac:grpSpMk id="48" creationId="{D698B194-4EDC-474A-AA08-CCC69A33B1EE}"/>
          </ac:grpSpMkLst>
        </pc:grpChg>
        <pc:grpChg chg="add mod">
          <ac:chgData name="Majeda Al Hermi" userId="ebe551ee1b006974" providerId="LiveId" clId="{23A318F8-81D6-4C77-9AF5-34A650C07B64}" dt="2020-07-01T18:40:01.369" v="960" actId="1036"/>
          <ac:grpSpMkLst>
            <pc:docMk/>
            <pc:sldMk cId="3144271020" sldId="289"/>
            <ac:grpSpMk id="49" creationId="{87F9D64B-9DD2-4D60-8C97-3DC5EBFFE793}"/>
          </ac:grpSpMkLst>
        </pc:grpChg>
        <pc:grpChg chg="add mod">
          <ac:chgData name="Majeda Al Hermi" userId="ebe551ee1b006974" providerId="LiveId" clId="{23A318F8-81D6-4C77-9AF5-34A650C07B64}" dt="2020-07-01T18:40:01.369" v="960" actId="1036"/>
          <ac:grpSpMkLst>
            <pc:docMk/>
            <pc:sldMk cId="3144271020" sldId="289"/>
            <ac:grpSpMk id="51" creationId="{BC70D273-6482-42C3-9630-1E15E73D5D1E}"/>
          </ac:grpSpMkLst>
        </pc:grpChg>
        <pc:grpChg chg="add mod">
          <ac:chgData name="Majeda Al Hermi" userId="ebe551ee1b006974" providerId="LiveId" clId="{23A318F8-81D6-4C77-9AF5-34A650C07B64}" dt="2020-07-01T18:40:01.369" v="960" actId="1036"/>
          <ac:grpSpMkLst>
            <pc:docMk/>
            <pc:sldMk cId="3144271020" sldId="289"/>
            <ac:grpSpMk id="52" creationId="{E7B152B5-ACE4-469C-B0AE-5449FE7809C9}"/>
          </ac:grpSpMkLst>
        </pc:grpChg>
        <pc:graphicFrameChg chg="del">
          <ac:chgData name="Majeda Al Hermi" userId="ebe551ee1b006974" providerId="LiveId" clId="{23A318F8-81D6-4C77-9AF5-34A650C07B64}" dt="2020-07-01T17:23:06.131" v="915" actId="21"/>
          <ac:graphicFrameMkLst>
            <pc:docMk/>
            <pc:sldMk cId="3144271020" sldId="289"/>
            <ac:graphicFrameMk id="2" creationId="{89A84E2C-B244-4A9F-902F-3D57EF7120EB}"/>
          </ac:graphicFrameMkLst>
        </pc:graphicFrameChg>
        <pc:picChg chg="add del mod">
          <ac:chgData name="Majeda Al Hermi" userId="ebe551ee1b006974" providerId="LiveId" clId="{23A318F8-81D6-4C77-9AF5-34A650C07B64}" dt="2020-07-01T18:47:53.089" v="1035" actId="478"/>
          <ac:picMkLst>
            <pc:docMk/>
            <pc:sldMk cId="3144271020" sldId="289"/>
            <ac:picMk id="64" creationId="{FC9A21CC-BC0E-4FEC-83E6-09E166B287D0}"/>
          </ac:picMkLst>
        </pc:picChg>
        <pc:picChg chg="add mod">
          <ac:chgData name="Majeda Al Hermi" userId="ebe551ee1b006974" providerId="LiveId" clId="{23A318F8-81D6-4C77-9AF5-34A650C07B64}" dt="2020-07-01T18:54:04.301" v="1078" actId="207"/>
          <ac:picMkLst>
            <pc:docMk/>
            <pc:sldMk cId="3144271020" sldId="289"/>
            <ac:picMk id="65" creationId="{1A4C2D8E-CDD0-49AD-BD46-6C3D6DCCD760}"/>
          </ac:picMkLst>
        </pc:picChg>
        <pc:picChg chg="add del mod">
          <ac:chgData name="Majeda Al Hermi" userId="ebe551ee1b006974" providerId="LiveId" clId="{23A318F8-81D6-4C77-9AF5-34A650C07B64}" dt="2020-07-01T18:45:25.418" v="1015" actId="478"/>
          <ac:picMkLst>
            <pc:docMk/>
            <pc:sldMk cId="3144271020" sldId="289"/>
            <ac:picMk id="66" creationId="{AA9BE364-638A-46D6-90FB-7A2CFC60D3F2}"/>
          </ac:picMkLst>
        </pc:picChg>
        <pc:picChg chg="add del mod">
          <ac:chgData name="Majeda Al Hermi" userId="ebe551ee1b006974" providerId="LiveId" clId="{23A318F8-81D6-4C77-9AF5-34A650C07B64}" dt="2020-07-01T18:50:12.064" v="1053" actId="478"/>
          <ac:picMkLst>
            <pc:docMk/>
            <pc:sldMk cId="3144271020" sldId="289"/>
            <ac:picMk id="67" creationId="{274CCD98-6BAC-4A2E-9447-5800103433EB}"/>
          </ac:picMkLst>
        </pc:picChg>
        <pc:picChg chg="add del mod">
          <ac:chgData name="Majeda Al Hermi" userId="ebe551ee1b006974" providerId="LiveId" clId="{23A318F8-81D6-4C77-9AF5-34A650C07B64}" dt="2020-07-01T18:47:40.170" v="1029" actId="478"/>
          <ac:picMkLst>
            <pc:docMk/>
            <pc:sldMk cId="3144271020" sldId="289"/>
            <ac:picMk id="68" creationId="{4BC0EE17-1D08-4E9E-B4C1-96C3EF9FC209}"/>
          </ac:picMkLst>
        </pc:picChg>
        <pc:picChg chg="add del mod">
          <ac:chgData name="Majeda Al Hermi" userId="ebe551ee1b006974" providerId="LiveId" clId="{23A318F8-81D6-4C77-9AF5-34A650C07B64}" dt="2020-07-01T18:53:04.069" v="1068" actId="478"/>
          <ac:picMkLst>
            <pc:docMk/>
            <pc:sldMk cId="3144271020" sldId="289"/>
            <ac:picMk id="69" creationId="{EE4B635C-F929-457C-857E-D4888F770EFC}"/>
          </ac:picMkLst>
        </pc:picChg>
        <pc:picChg chg="add del mod">
          <ac:chgData name="Majeda Al Hermi" userId="ebe551ee1b006974" providerId="LiveId" clId="{23A318F8-81D6-4C77-9AF5-34A650C07B64}" dt="2020-07-01T18:45:34.447" v="1019" actId="478"/>
          <ac:picMkLst>
            <pc:docMk/>
            <pc:sldMk cId="3144271020" sldId="289"/>
            <ac:picMk id="2050" creationId="{170C09BF-DBD8-4477-825D-C1A64721F703}"/>
          </ac:picMkLst>
        </pc:picChg>
        <pc:picChg chg="add del mod">
          <ac:chgData name="Majeda Al Hermi" userId="ebe551ee1b006974" providerId="LiveId" clId="{23A318F8-81D6-4C77-9AF5-34A650C07B64}" dt="2020-07-01T18:46:47.516" v="1024" actId="478"/>
          <ac:picMkLst>
            <pc:docMk/>
            <pc:sldMk cId="3144271020" sldId="289"/>
            <ac:picMk id="2052" creationId="{80D0365D-0626-4F8A-BD9C-BD78B84A0697}"/>
          </ac:picMkLst>
        </pc:picChg>
        <pc:picChg chg="add mod">
          <ac:chgData name="Majeda Al Hermi" userId="ebe551ee1b006974" providerId="LiveId" clId="{23A318F8-81D6-4C77-9AF5-34A650C07B64}" dt="2020-07-01T18:53:35.385" v="1075"/>
          <ac:picMkLst>
            <pc:docMk/>
            <pc:sldMk cId="3144271020" sldId="289"/>
            <ac:picMk id="2054" creationId="{9B0CCD29-CFF6-468A-9DEE-26248E2E3B39}"/>
          </ac:picMkLst>
        </pc:picChg>
        <pc:picChg chg="add mod">
          <ac:chgData name="Majeda Al Hermi" userId="ebe551ee1b006974" providerId="LiveId" clId="{23A318F8-81D6-4C77-9AF5-34A650C07B64}" dt="2020-07-01T18:53:28.555" v="1073"/>
          <ac:picMkLst>
            <pc:docMk/>
            <pc:sldMk cId="3144271020" sldId="289"/>
            <ac:picMk id="2056" creationId="{52228E99-B42B-4A6D-B9C6-3D548BF95AA5}"/>
          </ac:picMkLst>
        </pc:picChg>
        <pc:picChg chg="add mod">
          <ac:chgData name="Majeda Al Hermi" userId="ebe551ee1b006974" providerId="LiveId" clId="{23A318F8-81D6-4C77-9AF5-34A650C07B64}" dt="2020-07-01T18:53:32.039" v="1074"/>
          <ac:picMkLst>
            <pc:docMk/>
            <pc:sldMk cId="3144271020" sldId="289"/>
            <ac:picMk id="2058" creationId="{5D8AD055-7737-43FA-872E-5264DB8C5D58}"/>
          </ac:picMkLst>
        </pc:picChg>
        <pc:picChg chg="add mod">
          <ac:chgData name="Majeda Al Hermi" userId="ebe551ee1b006974" providerId="LiveId" clId="{23A318F8-81D6-4C77-9AF5-34A650C07B64}" dt="2020-07-01T18:53:39.072" v="1076"/>
          <ac:picMkLst>
            <pc:docMk/>
            <pc:sldMk cId="3144271020" sldId="289"/>
            <ac:picMk id="2060" creationId="{C6A91F12-2270-4F89-BFB8-7C4356A40092}"/>
          </ac:picMkLst>
        </pc:picChg>
        <pc:picChg chg="add del mod">
          <ac:chgData name="Majeda Al Hermi" userId="ebe551ee1b006974" providerId="LiveId" clId="{23A318F8-81D6-4C77-9AF5-34A650C07B64}" dt="2020-07-01T18:52:21.357" v="1067" actId="478"/>
          <ac:picMkLst>
            <pc:docMk/>
            <pc:sldMk cId="3144271020" sldId="289"/>
            <ac:picMk id="2062" creationId="{DC7F128D-ED43-4D9E-AC72-AA7C594F594A}"/>
          </ac:picMkLst>
        </pc:picChg>
        <pc:picChg chg="add mod">
          <ac:chgData name="Majeda Al Hermi" userId="ebe551ee1b006974" providerId="LiveId" clId="{23A318F8-81D6-4C77-9AF5-34A650C07B64}" dt="2020-07-01T18:53:42.399" v="1077"/>
          <ac:picMkLst>
            <pc:docMk/>
            <pc:sldMk cId="3144271020" sldId="289"/>
            <ac:picMk id="2064" creationId="{E6B420A9-AD7F-45FC-8492-A7FD35D8B426}"/>
          </ac:picMkLst>
        </pc:picChg>
        <pc:cxnChg chg="add mod">
          <ac:chgData name="Majeda Al Hermi" userId="ebe551ee1b006974" providerId="LiveId" clId="{23A318F8-81D6-4C77-9AF5-34A650C07B64}" dt="2020-07-01T18:46:41.501" v="1023" actId="208"/>
          <ac:cxnSpMkLst>
            <pc:docMk/>
            <pc:sldMk cId="3144271020" sldId="289"/>
            <ac:cxnSpMk id="29" creationId="{93203EF6-B8F0-4C62-966C-1E98CE8C0F8D}"/>
          </ac:cxnSpMkLst>
        </pc:cxnChg>
      </pc:sldChg>
      <pc:sldChg chg="addSp delSp modSp mod">
        <pc:chgData name="Majeda Al Hermi" userId="ebe551ee1b006974" providerId="LiveId" clId="{23A318F8-81D6-4C77-9AF5-34A650C07B64}" dt="2020-07-01T19:42:50.736" v="2139"/>
        <pc:sldMkLst>
          <pc:docMk/>
          <pc:sldMk cId="896737548" sldId="293"/>
        </pc:sldMkLst>
        <pc:spChg chg="add mod">
          <ac:chgData name="Majeda Al Hermi" userId="ebe551ee1b006974" providerId="LiveId" clId="{23A318F8-81D6-4C77-9AF5-34A650C07B64}" dt="2020-07-01T19:29:07.793" v="1979" actId="1035"/>
          <ac:spMkLst>
            <pc:docMk/>
            <pc:sldMk cId="896737548" sldId="293"/>
            <ac:spMk id="2" creationId="{4563CDC6-BECB-4D21-8736-C58906B645A9}"/>
          </ac:spMkLst>
        </pc:spChg>
        <pc:spChg chg="add mod">
          <ac:chgData name="Majeda Al Hermi" userId="ebe551ee1b006974" providerId="LiveId" clId="{23A318F8-81D6-4C77-9AF5-34A650C07B64}" dt="2020-07-01T19:29:07.793" v="1979" actId="1035"/>
          <ac:spMkLst>
            <pc:docMk/>
            <pc:sldMk cId="896737548" sldId="293"/>
            <ac:spMk id="5" creationId="{42927213-FB84-4DC8-92A4-00C983D07607}"/>
          </ac:spMkLst>
        </pc:spChg>
        <pc:spChg chg="del">
          <ac:chgData name="Majeda Al Hermi" userId="ebe551ee1b006974" providerId="LiveId" clId="{23A318F8-81D6-4C77-9AF5-34A650C07B64}" dt="2020-07-01T19:41:39.215" v="2117" actId="478"/>
          <ac:spMkLst>
            <pc:docMk/>
            <pc:sldMk cId="896737548" sldId="293"/>
            <ac:spMk id="15" creationId="{9C18BA0F-96CA-43B5-BE89-07067649CC52}"/>
          </ac:spMkLst>
        </pc:spChg>
        <pc:spChg chg="mod">
          <ac:chgData name="Majeda Al Hermi" userId="ebe551ee1b006974" providerId="LiveId" clId="{23A318F8-81D6-4C77-9AF5-34A650C07B64}" dt="2020-07-01T19:11:26.782" v="1824" actId="404"/>
          <ac:spMkLst>
            <pc:docMk/>
            <pc:sldMk cId="896737548" sldId="293"/>
            <ac:spMk id="16" creationId="{00000000-0000-0000-0000-000000000000}"/>
          </ac:spMkLst>
        </pc:spChg>
        <pc:spChg chg="mod">
          <ac:chgData name="Majeda Al Hermi" userId="ebe551ee1b006974" providerId="LiveId" clId="{23A318F8-81D6-4C77-9AF5-34A650C07B64}" dt="2020-06-09T14:14:15.602" v="101"/>
          <ac:spMkLst>
            <pc:docMk/>
            <pc:sldMk cId="896737548" sldId="293"/>
            <ac:spMk id="17" creationId="{47DA17A7-AA39-40B3-8467-06B8067DBB15}"/>
          </ac:spMkLst>
        </pc:spChg>
        <pc:spChg chg="del">
          <ac:chgData name="Majeda Al Hermi" userId="ebe551ee1b006974" providerId="LiveId" clId="{23A318F8-81D6-4C77-9AF5-34A650C07B64}" dt="2020-07-01T19:41:39.215" v="2117" actId="478"/>
          <ac:spMkLst>
            <pc:docMk/>
            <pc:sldMk cId="896737548" sldId="293"/>
            <ac:spMk id="19" creationId="{C00D96B7-5740-4CC8-B745-7990A607F583}"/>
          </ac:spMkLst>
        </pc:spChg>
        <pc:spChg chg="del">
          <ac:chgData name="Majeda Al Hermi" userId="ebe551ee1b006974" providerId="LiveId" clId="{23A318F8-81D6-4C77-9AF5-34A650C07B64}" dt="2020-07-01T19:41:39.215" v="2117" actId="478"/>
          <ac:spMkLst>
            <pc:docMk/>
            <pc:sldMk cId="896737548" sldId="293"/>
            <ac:spMk id="20" creationId="{CBFBBDBB-5951-4E0C-AD18-98304091A27A}"/>
          </ac:spMkLst>
        </pc:spChg>
        <pc:spChg chg="del">
          <ac:chgData name="Majeda Al Hermi" userId="ebe551ee1b006974" providerId="LiveId" clId="{23A318F8-81D6-4C77-9AF5-34A650C07B64}" dt="2020-07-01T19:11:16.457" v="1822" actId="478"/>
          <ac:spMkLst>
            <pc:docMk/>
            <pc:sldMk cId="896737548" sldId="293"/>
            <ac:spMk id="21" creationId="{00000000-0000-0000-0000-000000000000}"/>
          </ac:spMkLst>
        </pc:spChg>
        <pc:spChg chg="del">
          <ac:chgData name="Majeda Al Hermi" userId="ebe551ee1b006974" providerId="LiveId" clId="{23A318F8-81D6-4C77-9AF5-34A650C07B64}" dt="2020-07-01T19:11:16.457" v="1822" actId="478"/>
          <ac:spMkLst>
            <pc:docMk/>
            <pc:sldMk cId="896737548" sldId="293"/>
            <ac:spMk id="22" creationId="{00000000-0000-0000-0000-000000000000}"/>
          </ac:spMkLst>
        </pc:spChg>
        <pc:spChg chg="del">
          <ac:chgData name="Majeda Al Hermi" userId="ebe551ee1b006974" providerId="LiveId" clId="{23A318F8-81D6-4C77-9AF5-34A650C07B64}" dt="2020-07-01T19:41:39.215" v="2117" actId="478"/>
          <ac:spMkLst>
            <pc:docMk/>
            <pc:sldMk cId="896737548" sldId="293"/>
            <ac:spMk id="23" creationId="{84BF0102-9B51-454B-8807-3618276CEF1F}"/>
          </ac:spMkLst>
        </pc:spChg>
        <pc:spChg chg="del">
          <ac:chgData name="Majeda Al Hermi" userId="ebe551ee1b006974" providerId="LiveId" clId="{23A318F8-81D6-4C77-9AF5-34A650C07B64}" dt="2020-07-01T19:41:39.215" v="2117" actId="478"/>
          <ac:spMkLst>
            <pc:docMk/>
            <pc:sldMk cId="896737548" sldId="293"/>
            <ac:spMk id="24" creationId="{B4259CAC-7DAB-4A76-9F13-A98F9DA55F88}"/>
          </ac:spMkLst>
        </pc:spChg>
        <pc:spChg chg="add mod">
          <ac:chgData name="Majeda Al Hermi" userId="ebe551ee1b006974" providerId="LiveId" clId="{23A318F8-81D6-4C77-9AF5-34A650C07B64}" dt="2020-07-01T19:29:07.793" v="1979" actId="1035"/>
          <ac:spMkLst>
            <pc:docMk/>
            <pc:sldMk cId="896737548" sldId="293"/>
            <ac:spMk id="26" creationId="{2A9EA769-A97E-4C91-86C7-78452B655324}"/>
          </ac:spMkLst>
        </pc:spChg>
        <pc:spChg chg="add mod">
          <ac:chgData name="Majeda Al Hermi" userId="ebe551ee1b006974" providerId="LiveId" clId="{23A318F8-81D6-4C77-9AF5-34A650C07B64}" dt="2020-07-01T19:29:07.793" v="1979" actId="1035"/>
          <ac:spMkLst>
            <pc:docMk/>
            <pc:sldMk cId="896737548" sldId="293"/>
            <ac:spMk id="27" creationId="{9D553349-25DD-4030-9A86-1450B63118C2}"/>
          </ac:spMkLst>
        </pc:spChg>
        <pc:spChg chg="add mod">
          <ac:chgData name="Majeda Al Hermi" userId="ebe551ee1b006974" providerId="LiveId" clId="{23A318F8-81D6-4C77-9AF5-34A650C07B64}" dt="2020-07-01T19:29:07.793" v="1979" actId="1035"/>
          <ac:spMkLst>
            <pc:docMk/>
            <pc:sldMk cId="896737548" sldId="293"/>
            <ac:spMk id="28" creationId="{D329B970-288B-4EB6-8F3F-491CC0730ED0}"/>
          </ac:spMkLst>
        </pc:spChg>
        <pc:spChg chg="add mod">
          <ac:chgData name="Majeda Al Hermi" userId="ebe551ee1b006974" providerId="LiveId" clId="{23A318F8-81D6-4C77-9AF5-34A650C07B64}" dt="2020-07-01T19:37:08.494" v="2061"/>
          <ac:spMkLst>
            <pc:docMk/>
            <pc:sldMk cId="896737548" sldId="293"/>
            <ac:spMk id="30" creationId="{C0A9A020-674E-48B0-A588-BB061D591AEB}"/>
          </ac:spMkLst>
        </pc:spChg>
        <pc:spChg chg="add mod">
          <ac:chgData name="Majeda Al Hermi" userId="ebe551ee1b006974" providerId="LiveId" clId="{23A318F8-81D6-4C77-9AF5-34A650C07B64}" dt="2020-07-01T19:42:50.736" v="2139"/>
          <ac:spMkLst>
            <pc:docMk/>
            <pc:sldMk cId="896737548" sldId="293"/>
            <ac:spMk id="31" creationId="{CBD5A372-087D-448A-847F-77EC6F070B47}"/>
          </ac:spMkLst>
        </pc:spChg>
        <pc:spChg chg="add mod">
          <ac:chgData name="Majeda Al Hermi" userId="ebe551ee1b006974" providerId="LiveId" clId="{23A318F8-81D6-4C77-9AF5-34A650C07B64}" dt="2020-07-01T19:42:50.736" v="2139"/>
          <ac:spMkLst>
            <pc:docMk/>
            <pc:sldMk cId="896737548" sldId="293"/>
            <ac:spMk id="32" creationId="{173855E6-3F53-49F9-B9D7-B96F7BFE4FB3}"/>
          </ac:spMkLst>
        </pc:spChg>
        <pc:spChg chg="add mod">
          <ac:chgData name="Majeda Al Hermi" userId="ebe551ee1b006974" providerId="LiveId" clId="{23A318F8-81D6-4C77-9AF5-34A650C07B64}" dt="2020-07-01T19:42:50.736" v="2139"/>
          <ac:spMkLst>
            <pc:docMk/>
            <pc:sldMk cId="896737548" sldId="293"/>
            <ac:spMk id="33" creationId="{EC98DEFF-C49E-4FA3-8C7B-2D3C44AFFD63}"/>
          </ac:spMkLst>
        </pc:spChg>
        <pc:spChg chg="add mod">
          <ac:chgData name="Majeda Al Hermi" userId="ebe551ee1b006974" providerId="LiveId" clId="{23A318F8-81D6-4C77-9AF5-34A650C07B64}" dt="2020-07-01T19:42:50.736" v="2139"/>
          <ac:spMkLst>
            <pc:docMk/>
            <pc:sldMk cId="896737548" sldId="293"/>
            <ac:spMk id="34" creationId="{3BCA64C5-C61F-489D-A759-1CA4DA117318}"/>
          </ac:spMkLst>
        </pc:spChg>
        <pc:spChg chg="add mod">
          <ac:chgData name="Majeda Al Hermi" userId="ebe551ee1b006974" providerId="LiveId" clId="{23A318F8-81D6-4C77-9AF5-34A650C07B64}" dt="2020-07-01T19:42:50.736" v="2139"/>
          <ac:spMkLst>
            <pc:docMk/>
            <pc:sldMk cId="896737548" sldId="293"/>
            <ac:spMk id="35" creationId="{F418F161-7159-4F87-8C66-48B58C1A73AC}"/>
          </ac:spMkLst>
        </pc:spChg>
        <pc:grpChg chg="add mod">
          <ac:chgData name="Majeda Al Hermi" userId="ebe551ee1b006974" providerId="LiveId" clId="{23A318F8-81D6-4C77-9AF5-34A650C07B64}" dt="2020-07-01T19:29:07.793" v="1979" actId="1035"/>
          <ac:grpSpMkLst>
            <pc:docMk/>
            <pc:sldMk cId="896737548" sldId="293"/>
            <ac:grpSpMk id="4" creationId="{E2CB56D5-5509-4483-846D-852FE76C9E51}"/>
          </ac:grpSpMkLst>
        </pc:grpChg>
        <pc:picChg chg="add mod">
          <ac:chgData name="Majeda Al Hermi" userId="ebe551ee1b006974" providerId="LiveId" clId="{23A318F8-81D6-4C77-9AF5-34A650C07B64}" dt="2020-07-01T19:29:07.793" v="1979" actId="1035"/>
          <ac:picMkLst>
            <pc:docMk/>
            <pc:sldMk cId="896737548" sldId="293"/>
            <ac:picMk id="18" creationId="{7F4E6468-4BE2-4241-BBA4-86C427070A8A}"/>
          </ac:picMkLst>
        </pc:picChg>
        <pc:picChg chg="add mod">
          <ac:chgData name="Majeda Al Hermi" userId="ebe551ee1b006974" providerId="LiveId" clId="{23A318F8-81D6-4C77-9AF5-34A650C07B64}" dt="2020-07-01T19:29:07.793" v="1979" actId="1035"/>
          <ac:picMkLst>
            <pc:docMk/>
            <pc:sldMk cId="896737548" sldId="293"/>
            <ac:picMk id="25" creationId="{E301533F-3ECB-49D7-B2DF-FF028F209602}"/>
          </ac:picMkLst>
        </pc:picChg>
        <pc:picChg chg="add mod">
          <ac:chgData name="Majeda Al Hermi" userId="ebe551ee1b006974" providerId="LiveId" clId="{23A318F8-81D6-4C77-9AF5-34A650C07B64}" dt="2020-07-01T19:29:07.793" v="1979" actId="1035"/>
          <ac:picMkLst>
            <pc:docMk/>
            <pc:sldMk cId="896737548" sldId="293"/>
            <ac:picMk id="5122" creationId="{5705960C-A864-4707-A13C-2644C52658ED}"/>
          </ac:picMkLst>
        </pc:picChg>
        <pc:picChg chg="add del mod">
          <ac:chgData name="Majeda Al Hermi" userId="ebe551ee1b006974" providerId="LiveId" clId="{23A318F8-81D6-4C77-9AF5-34A650C07B64}" dt="2020-07-01T19:24:55.459" v="1858" actId="478"/>
          <ac:picMkLst>
            <pc:docMk/>
            <pc:sldMk cId="896737548" sldId="293"/>
            <ac:picMk id="5124" creationId="{0247F04E-88A3-4578-8F98-DC1A39F9FAC8}"/>
          </ac:picMkLst>
        </pc:picChg>
        <pc:picChg chg="add del mod">
          <ac:chgData name="Majeda Al Hermi" userId="ebe551ee1b006974" providerId="LiveId" clId="{23A318F8-81D6-4C77-9AF5-34A650C07B64}" dt="2020-07-01T19:25:27.592" v="1867" actId="478"/>
          <ac:picMkLst>
            <pc:docMk/>
            <pc:sldMk cId="896737548" sldId="293"/>
            <ac:picMk id="5126" creationId="{92414138-3343-4C37-8BF3-4AE0CB93E27C}"/>
          </ac:picMkLst>
        </pc:picChg>
        <pc:picChg chg="add mod">
          <ac:chgData name="Majeda Al Hermi" userId="ebe551ee1b006974" providerId="LiveId" clId="{23A318F8-81D6-4C77-9AF5-34A650C07B64}" dt="2020-07-01T19:29:07.793" v="1979" actId="1035"/>
          <ac:picMkLst>
            <pc:docMk/>
            <pc:sldMk cId="896737548" sldId="293"/>
            <ac:picMk id="5128" creationId="{603C3719-35AB-4816-B5DE-1C8694D6E3D7}"/>
          </ac:picMkLst>
        </pc:picChg>
      </pc:sldChg>
      <pc:sldChg chg="modSp del">
        <pc:chgData name="Majeda Al Hermi" userId="ebe551ee1b006974" providerId="LiveId" clId="{23A318F8-81D6-4C77-9AF5-34A650C07B64}" dt="2020-07-01T19:11:21.021" v="1823" actId="2696"/>
        <pc:sldMkLst>
          <pc:docMk/>
          <pc:sldMk cId="148573652" sldId="294"/>
        </pc:sldMkLst>
        <pc:spChg chg="mod">
          <ac:chgData name="Majeda Al Hermi" userId="ebe551ee1b006974" providerId="LiveId" clId="{23A318F8-81D6-4C77-9AF5-34A650C07B64}" dt="2020-06-09T14:14:19.866" v="102"/>
          <ac:spMkLst>
            <pc:docMk/>
            <pc:sldMk cId="148573652" sldId="294"/>
            <ac:spMk id="17" creationId="{9FF414C1-0BCB-4246-B10F-066F63F998E8}"/>
          </ac:spMkLst>
        </pc:spChg>
      </pc:sldChg>
      <pc:sldChg chg="addSp delSp modSp mod">
        <pc:chgData name="Majeda Al Hermi" userId="ebe551ee1b006974" providerId="LiveId" clId="{23A318F8-81D6-4C77-9AF5-34A650C07B64}" dt="2020-07-01T19:41:58.117" v="2122" actId="207"/>
        <pc:sldMkLst>
          <pc:docMk/>
          <pc:sldMk cId="2821080183" sldId="296"/>
        </pc:sldMkLst>
        <pc:spChg chg="mod">
          <ac:chgData name="Majeda Al Hermi" userId="ebe551ee1b006974" providerId="LiveId" clId="{23A318F8-81D6-4C77-9AF5-34A650C07B64}" dt="2020-07-01T16:41:46.698" v="578" actId="20577"/>
          <ac:spMkLst>
            <pc:docMk/>
            <pc:sldMk cId="2821080183" sldId="296"/>
            <ac:spMk id="39" creationId="{12D52847-7E1E-4BED-8555-89D4AF8823AE}"/>
          </ac:spMkLst>
        </pc:spChg>
        <pc:spChg chg="mod">
          <ac:chgData name="Majeda Al Hermi" userId="ebe551ee1b006974" providerId="LiveId" clId="{23A318F8-81D6-4C77-9AF5-34A650C07B64}" dt="2020-07-01T16:41:57.294" v="584" actId="108"/>
          <ac:spMkLst>
            <pc:docMk/>
            <pc:sldMk cId="2821080183" sldId="296"/>
            <ac:spMk id="41" creationId="{C62F4748-41CE-4AE6-9199-4582ABD14EF3}"/>
          </ac:spMkLst>
        </pc:spChg>
        <pc:spChg chg="mod">
          <ac:chgData name="Majeda Al Hermi" userId="ebe551ee1b006974" providerId="LiveId" clId="{23A318F8-81D6-4C77-9AF5-34A650C07B64}" dt="2020-07-01T16:41:55.118" v="581" actId="113"/>
          <ac:spMkLst>
            <pc:docMk/>
            <pc:sldMk cId="2821080183" sldId="296"/>
            <ac:spMk id="43" creationId="{D11D7123-0D25-422D-A3C5-A0B2013460AD}"/>
          </ac:spMkLst>
        </pc:spChg>
        <pc:spChg chg="mod">
          <ac:chgData name="Majeda Al Hermi" userId="ebe551ee1b006974" providerId="LiveId" clId="{23A318F8-81D6-4C77-9AF5-34A650C07B64}" dt="2020-06-09T14:13:49.952" v="94"/>
          <ac:spMkLst>
            <pc:docMk/>
            <pc:sldMk cId="2821080183" sldId="296"/>
            <ac:spMk id="62" creationId="{D069157E-247B-4229-81E1-EAF879ED8486}"/>
          </ac:spMkLst>
        </pc:spChg>
        <pc:spChg chg="add mod">
          <ac:chgData name="Majeda Al Hermi" userId="ebe551ee1b006974" providerId="LiveId" clId="{23A318F8-81D6-4C77-9AF5-34A650C07B64}" dt="2020-07-01T19:41:54.945" v="2121"/>
          <ac:spMkLst>
            <pc:docMk/>
            <pc:sldMk cId="2821080183" sldId="296"/>
            <ac:spMk id="63" creationId="{F41973EB-1667-4BE5-9837-CA190509FD7E}"/>
          </ac:spMkLst>
        </pc:spChg>
        <pc:spChg chg="add mod">
          <ac:chgData name="Majeda Al Hermi" userId="ebe551ee1b006974" providerId="LiveId" clId="{23A318F8-81D6-4C77-9AF5-34A650C07B64}" dt="2020-07-01T19:41:58.117" v="2122" actId="207"/>
          <ac:spMkLst>
            <pc:docMk/>
            <pc:sldMk cId="2821080183" sldId="296"/>
            <ac:spMk id="64" creationId="{B1656665-F30E-40F9-A59C-39941980B983}"/>
          </ac:spMkLst>
        </pc:spChg>
        <pc:spChg chg="del">
          <ac:chgData name="Majeda Al Hermi" userId="ebe551ee1b006974" providerId="LiveId" clId="{23A318F8-81D6-4C77-9AF5-34A650C07B64}" dt="2020-07-01T19:41:00.690" v="2107" actId="478"/>
          <ac:spMkLst>
            <pc:docMk/>
            <pc:sldMk cId="2821080183" sldId="296"/>
            <ac:spMk id="73" creationId="{93BAFC97-7171-4A51-8833-9A255D41F23D}"/>
          </ac:spMkLst>
        </pc:spChg>
        <pc:spChg chg="del">
          <ac:chgData name="Majeda Al Hermi" userId="ebe551ee1b006974" providerId="LiveId" clId="{23A318F8-81D6-4C77-9AF5-34A650C07B64}" dt="2020-07-01T19:41:00.690" v="2107" actId="478"/>
          <ac:spMkLst>
            <pc:docMk/>
            <pc:sldMk cId="2821080183" sldId="296"/>
            <ac:spMk id="74" creationId="{8BFB80DA-526B-491E-93EB-7A5B8A06A5AD}"/>
          </ac:spMkLst>
        </pc:spChg>
        <pc:spChg chg="del">
          <ac:chgData name="Majeda Al Hermi" userId="ebe551ee1b006974" providerId="LiveId" clId="{23A318F8-81D6-4C77-9AF5-34A650C07B64}" dt="2020-07-01T19:41:00.690" v="2107" actId="478"/>
          <ac:spMkLst>
            <pc:docMk/>
            <pc:sldMk cId="2821080183" sldId="296"/>
            <ac:spMk id="75" creationId="{E809EDDA-1A34-4C6A-90AB-4D880A3F4756}"/>
          </ac:spMkLst>
        </pc:spChg>
        <pc:spChg chg="del">
          <ac:chgData name="Majeda Al Hermi" userId="ebe551ee1b006974" providerId="LiveId" clId="{23A318F8-81D6-4C77-9AF5-34A650C07B64}" dt="2020-07-01T19:41:00.690" v="2107" actId="478"/>
          <ac:spMkLst>
            <pc:docMk/>
            <pc:sldMk cId="2821080183" sldId="296"/>
            <ac:spMk id="76" creationId="{3C0E9DB5-23D9-407A-979E-23EEE9F18592}"/>
          </ac:spMkLst>
        </pc:spChg>
        <pc:spChg chg="del">
          <ac:chgData name="Majeda Al Hermi" userId="ebe551ee1b006974" providerId="LiveId" clId="{23A318F8-81D6-4C77-9AF5-34A650C07B64}" dt="2020-07-01T19:41:00.690" v="2107" actId="478"/>
          <ac:spMkLst>
            <pc:docMk/>
            <pc:sldMk cId="2821080183" sldId="296"/>
            <ac:spMk id="77" creationId="{E94C7913-F809-49D2-B87D-7F590A22D2BB}"/>
          </ac:spMkLst>
        </pc:spChg>
        <pc:spChg chg="add mod">
          <ac:chgData name="Majeda Al Hermi" userId="ebe551ee1b006974" providerId="LiveId" clId="{23A318F8-81D6-4C77-9AF5-34A650C07B64}" dt="2020-07-01T19:41:54.945" v="2121"/>
          <ac:spMkLst>
            <pc:docMk/>
            <pc:sldMk cId="2821080183" sldId="296"/>
            <ac:spMk id="78" creationId="{0395613A-8832-4E11-B641-DD2C9231CC88}"/>
          </ac:spMkLst>
        </pc:spChg>
        <pc:spChg chg="add mod">
          <ac:chgData name="Majeda Al Hermi" userId="ebe551ee1b006974" providerId="LiveId" clId="{23A318F8-81D6-4C77-9AF5-34A650C07B64}" dt="2020-07-01T19:41:54.945" v="2121"/>
          <ac:spMkLst>
            <pc:docMk/>
            <pc:sldMk cId="2821080183" sldId="296"/>
            <ac:spMk id="79" creationId="{06734E11-3B98-42F1-A1C1-8803FD0DB20C}"/>
          </ac:spMkLst>
        </pc:spChg>
        <pc:spChg chg="add mod">
          <ac:chgData name="Majeda Al Hermi" userId="ebe551ee1b006974" providerId="LiveId" clId="{23A318F8-81D6-4C77-9AF5-34A650C07B64}" dt="2020-07-01T19:41:54.945" v="2121"/>
          <ac:spMkLst>
            <pc:docMk/>
            <pc:sldMk cId="2821080183" sldId="296"/>
            <ac:spMk id="80" creationId="{5C92F72E-B59E-4E82-8BCE-2BE7BDB2EF99}"/>
          </ac:spMkLst>
        </pc:spChg>
      </pc:sldChg>
      <pc:sldChg chg="modSp del">
        <pc:chgData name="Majeda Al Hermi" userId="ebe551ee1b006974" providerId="LiveId" clId="{23A318F8-81D6-4C77-9AF5-34A650C07B64}" dt="2020-07-01T17:24:31.339" v="932" actId="2696"/>
        <pc:sldMkLst>
          <pc:docMk/>
          <pc:sldMk cId="3989963091" sldId="301"/>
        </pc:sldMkLst>
        <pc:spChg chg="mod">
          <ac:chgData name="Majeda Al Hermi" userId="ebe551ee1b006974" providerId="LiveId" clId="{23A318F8-81D6-4C77-9AF5-34A650C07B64}" dt="2020-06-09T14:14:05.792" v="98"/>
          <ac:spMkLst>
            <pc:docMk/>
            <pc:sldMk cId="3989963091" sldId="301"/>
            <ac:spMk id="63" creationId="{428290D1-6D63-40E6-8FCD-1C9400023E3C}"/>
          </ac:spMkLst>
        </pc:spChg>
      </pc:sldChg>
      <pc:sldChg chg="addSp delSp modSp mod">
        <pc:chgData name="Majeda Al Hermi" userId="ebe551ee1b006974" providerId="LiveId" clId="{23A318F8-81D6-4C77-9AF5-34A650C07B64}" dt="2020-07-01T19:42:03.756" v="2124" actId="207"/>
        <pc:sldMkLst>
          <pc:docMk/>
          <pc:sldMk cId="2108332364" sldId="304"/>
        </pc:sldMkLst>
        <pc:spChg chg="add mod">
          <ac:chgData name="Majeda Al Hermi" userId="ebe551ee1b006974" providerId="LiveId" clId="{23A318F8-81D6-4C77-9AF5-34A650C07B64}" dt="2020-07-01T16:50:44.889" v="635" actId="207"/>
          <ac:spMkLst>
            <pc:docMk/>
            <pc:sldMk cId="2108332364" sldId="304"/>
            <ac:spMk id="27" creationId="{B45D46E5-7842-48FD-8192-0357B70226A1}"/>
          </ac:spMkLst>
        </pc:spChg>
        <pc:spChg chg="add mod">
          <ac:chgData name="Majeda Al Hermi" userId="ebe551ee1b006974" providerId="LiveId" clId="{23A318F8-81D6-4C77-9AF5-34A650C07B64}" dt="2020-07-01T16:50:18.679" v="632" actId="1076"/>
          <ac:spMkLst>
            <pc:docMk/>
            <pc:sldMk cId="2108332364" sldId="304"/>
            <ac:spMk id="28" creationId="{5901C7CD-6EDE-424C-9920-C922F8467352}"/>
          </ac:spMkLst>
        </pc:spChg>
        <pc:spChg chg="mod">
          <ac:chgData name="Majeda Al Hermi" userId="ebe551ee1b006974" providerId="LiveId" clId="{23A318F8-81D6-4C77-9AF5-34A650C07B64}" dt="2020-07-01T16:42:44.477" v="621" actId="20577"/>
          <ac:spMkLst>
            <pc:docMk/>
            <pc:sldMk cId="2108332364" sldId="304"/>
            <ac:spMk id="29" creationId="{00000000-0000-0000-0000-000000000000}"/>
          </ac:spMkLst>
        </pc:spChg>
        <pc:spChg chg="del">
          <ac:chgData name="Majeda Al Hermi" userId="ebe551ee1b006974" providerId="LiveId" clId="{23A318F8-81D6-4C77-9AF5-34A650C07B64}" dt="2020-07-01T19:41:04.455" v="2108" actId="478"/>
          <ac:spMkLst>
            <pc:docMk/>
            <pc:sldMk cId="2108332364" sldId="304"/>
            <ac:spMk id="45" creationId="{68B5E24A-11F8-415D-A840-CB2D21FAE901}"/>
          </ac:spMkLst>
        </pc:spChg>
        <pc:spChg chg="del">
          <ac:chgData name="Majeda Al Hermi" userId="ebe551ee1b006974" providerId="LiveId" clId="{23A318F8-81D6-4C77-9AF5-34A650C07B64}" dt="2020-07-01T19:41:04.455" v="2108" actId="478"/>
          <ac:spMkLst>
            <pc:docMk/>
            <pc:sldMk cId="2108332364" sldId="304"/>
            <ac:spMk id="46" creationId="{6738EAAB-5F38-4062-AC11-6DB047D5FC55}"/>
          </ac:spMkLst>
        </pc:spChg>
        <pc:spChg chg="del">
          <ac:chgData name="Majeda Al Hermi" userId="ebe551ee1b006974" providerId="LiveId" clId="{23A318F8-81D6-4C77-9AF5-34A650C07B64}" dt="2020-07-01T19:41:04.455" v="2108" actId="478"/>
          <ac:spMkLst>
            <pc:docMk/>
            <pc:sldMk cId="2108332364" sldId="304"/>
            <ac:spMk id="47" creationId="{F9594C06-A694-4E36-9636-6FA4533D2BB6}"/>
          </ac:spMkLst>
        </pc:spChg>
        <pc:spChg chg="del">
          <ac:chgData name="Majeda Al Hermi" userId="ebe551ee1b006974" providerId="LiveId" clId="{23A318F8-81D6-4C77-9AF5-34A650C07B64}" dt="2020-07-01T19:41:04.455" v="2108" actId="478"/>
          <ac:spMkLst>
            <pc:docMk/>
            <pc:sldMk cId="2108332364" sldId="304"/>
            <ac:spMk id="48" creationId="{D50F0AB1-68EB-442C-AED6-BE8140B76A08}"/>
          </ac:spMkLst>
        </pc:spChg>
        <pc:spChg chg="del">
          <ac:chgData name="Majeda Al Hermi" userId="ebe551ee1b006974" providerId="LiveId" clId="{23A318F8-81D6-4C77-9AF5-34A650C07B64}" dt="2020-07-01T19:41:04.455" v="2108" actId="478"/>
          <ac:spMkLst>
            <pc:docMk/>
            <pc:sldMk cId="2108332364" sldId="304"/>
            <ac:spMk id="49" creationId="{396C825B-6CFD-4408-B3CC-24B1074EEDBF}"/>
          </ac:spMkLst>
        </pc:spChg>
        <pc:spChg chg="mod">
          <ac:chgData name="Majeda Al Hermi" userId="ebe551ee1b006974" providerId="LiveId" clId="{23A318F8-81D6-4C77-9AF5-34A650C07B64}" dt="2020-07-01T16:43:09.492" v="625"/>
          <ac:spMkLst>
            <pc:docMk/>
            <pc:sldMk cId="2108332364" sldId="304"/>
            <ac:spMk id="50" creationId="{1BC900C1-6A48-4FE1-8BD6-0F86A1CCCDE6}"/>
          </ac:spMkLst>
        </pc:spChg>
        <pc:spChg chg="add mod">
          <ac:chgData name="Majeda Al Hermi" userId="ebe551ee1b006974" providerId="LiveId" clId="{23A318F8-81D6-4C77-9AF5-34A650C07B64}" dt="2020-07-01T16:50:18.679" v="632" actId="1076"/>
          <ac:spMkLst>
            <pc:docMk/>
            <pc:sldMk cId="2108332364" sldId="304"/>
            <ac:spMk id="51" creationId="{2058D4FF-7D2A-4CAC-BC32-B56A8539ACBE}"/>
          </ac:spMkLst>
        </pc:spChg>
        <pc:spChg chg="add mod">
          <ac:chgData name="Majeda Al Hermi" userId="ebe551ee1b006974" providerId="LiveId" clId="{23A318F8-81D6-4C77-9AF5-34A650C07B64}" dt="2020-07-01T16:50:18.679" v="632" actId="1076"/>
          <ac:spMkLst>
            <pc:docMk/>
            <pc:sldMk cId="2108332364" sldId="304"/>
            <ac:spMk id="52" creationId="{B22BBFD9-CE54-49A8-BE11-667119AE7C8A}"/>
          </ac:spMkLst>
        </pc:spChg>
        <pc:spChg chg="add mod">
          <ac:chgData name="Majeda Al Hermi" userId="ebe551ee1b006974" providerId="LiveId" clId="{23A318F8-81D6-4C77-9AF5-34A650C07B64}" dt="2020-07-01T16:50:18.679" v="632" actId="1076"/>
          <ac:spMkLst>
            <pc:docMk/>
            <pc:sldMk cId="2108332364" sldId="304"/>
            <ac:spMk id="53" creationId="{F45422CA-90B0-4A60-B03D-4498DBE0A8D3}"/>
          </ac:spMkLst>
        </pc:spChg>
        <pc:spChg chg="add mod">
          <ac:chgData name="Majeda Al Hermi" userId="ebe551ee1b006974" providerId="LiveId" clId="{23A318F8-81D6-4C77-9AF5-34A650C07B64}" dt="2020-07-01T16:52:25.749" v="636" actId="207"/>
          <ac:spMkLst>
            <pc:docMk/>
            <pc:sldMk cId="2108332364" sldId="304"/>
            <ac:spMk id="54" creationId="{0E2CCD65-0F24-49BD-A88A-100060D5ED8E}"/>
          </ac:spMkLst>
        </pc:spChg>
        <pc:spChg chg="add mod">
          <ac:chgData name="Majeda Al Hermi" userId="ebe551ee1b006974" providerId="LiveId" clId="{23A318F8-81D6-4C77-9AF5-34A650C07B64}" dt="2020-07-01T16:52:49.497" v="637" actId="207"/>
          <ac:spMkLst>
            <pc:docMk/>
            <pc:sldMk cId="2108332364" sldId="304"/>
            <ac:spMk id="55" creationId="{8E54CE17-F53B-441C-BE9D-ACA7EC73EC2F}"/>
          </ac:spMkLst>
        </pc:spChg>
        <pc:spChg chg="add mod">
          <ac:chgData name="Majeda Al Hermi" userId="ebe551ee1b006974" providerId="LiveId" clId="{23A318F8-81D6-4C77-9AF5-34A650C07B64}" dt="2020-07-01T16:53:17.022" v="638" actId="207"/>
          <ac:spMkLst>
            <pc:docMk/>
            <pc:sldMk cId="2108332364" sldId="304"/>
            <ac:spMk id="56" creationId="{F92F459A-ED97-40A4-B86C-3144DDBBAE3E}"/>
          </ac:spMkLst>
        </pc:spChg>
        <pc:spChg chg="add mod">
          <ac:chgData name="Majeda Al Hermi" userId="ebe551ee1b006974" providerId="LiveId" clId="{23A318F8-81D6-4C77-9AF5-34A650C07B64}" dt="2020-07-01T16:53:43.867" v="639" actId="207"/>
          <ac:spMkLst>
            <pc:docMk/>
            <pc:sldMk cId="2108332364" sldId="304"/>
            <ac:spMk id="57" creationId="{23777960-7E3E-4DAD-B2D2-418FFF4C1215}"/>
          </ac:spMkLst>
        </pc:spChg>
        <pc:spChg chg="add mod">
          <ac:chgData name="Majeda Al Hermi" userId="ebe551ee1b006974" providerId="LiveId" clId="{23A318F8-81D6-4C77-9AF5-34A650C07B64}" dt="2020-07-01T16:54:07.562" v="640" actId="207"/>
          <ac:spMkLst>
            <pc:docMk/>
            <pc:sldMk cId="2108332364" sldId="304"/>
            <ac:spMk id="58" creationId="{58245A3B-9152-478C-8039-15DD9EE65683}"/>
          </ac:spMkLst>
        </pc:spChg>
        <pc:spChg chg="mod">
          <ac:chgData name="Majeda Al Hermi" userId="ebe551ee1b006974" providerId="LiveId" clId="{23A318F8-81D6-4C77-9AF5-34A650C07B64}" dt="2020-06-09T14:13:52.623" v="95"/>
          <ac:spMkLst>
            <pc:docMk/>
            <pc:sldMk cId="2108332364" sldId="304"/>
            <ac:spMk id="66" creationId="{B024A67F-3527-46DC-A7A7-39FD8DAFB237}"/>
          </ac:spMkLst>
        </pc:spChg>
        <pc:spChg chg="add mod">
          <ac:chgData name="Majeda Al Hermi" userId="ebe551ee1b006974" providerId="LiveId" clId="{23A318F8-81D6-4C77-9AF5-34A650C07B64}" dt="2020-07-01T16:55:56.180" v="742" actId="20577"/>
          <ac:spMkLst>
            <pc:docMk/>
            <pc:sldMk cId="2108332364" sldId="304"/>
            <ac:spMk id="70" creationId="{5A9B493B-9430-4018-8D47-04E1ADFF6600}"/>
          </ac:spMkLst>
        </pc:spChg>
        <pc:spChg chg="add mod">
          <ac:chgData name="Majeda Al Hermi" userId="ebe551ee1b006974" providerId="LiveId" clId="{23A318F8-81D6-4C77-9AF5-34A650C07B64}" dt="2020-07-01T16:58:54.572" v="860" actId="108"/>
          <ac:spMkLst>
            <pc:docMk/>
            <pc:sldMk cId="2108332364" sldId="304"/>
            <ac:spMk id="71" creationId="{6A519F18-5E3F-4226-96BD-307BF8AA80D9}"/>
          </ac:spMkLst>
        </pc:spChg>
        <pc:spChg chg="add mod">
          <ac:chgData name="Majeda Al Hermi" userId="ebe551ee1b006974" providerId="LiveId" clId="{23A318F8-81D6-4C77-9AF5-34A650C07B64}" dt="2020-07-01T16:55:04.169" v="693" actId="14100"/>
          <ac:spMkLst>
            <pc:docMk/>
            <pc:sldMk cId="2108332364" sldId="304"/>
            <ac:spMk id="72" creationId="{3801D4E3-3B06-42D3-A4B9-7663470151B1}"/>
          </ac:spMkLst>
        </pc:spChg>
        <pc:spChg chg="add mod">
          <ac:chgData name="Majeda Al Hermi" userId="ebe551ee1b006974" providerId="LiveId" clId="{23A318F8-81D6-4C77-9AF5-34A650C07B64}" dt="2020-07-01T16:58:55.696" v="863" actId="108"/>
          <ac:spMkLst>
            <pc:docMk/>
            <pc:sldMk cId="2108332364" sldId="304"/>
            <ac:spMk id="73" creationId="{C5ACF0B3-1DEF-4B0D-94BD-5F4FC5A22CB8}"/>
          </ac:spMkLst>
        </pc:spChg>
        <pc:spChg chg="add mod">
          <ac:chgData name="Majeda Al Hermi" userId="ebe551ee1b006974" providerId="LiveId" clId="{23A318F8-81D6-4C77-9AF5-34A650C07B64}" dt="2020-07-01T16:56:04.069" v="756" actId="20577"/>
          <ac:spMkLst>
            <pc:docMk/>
            <pc:sldMk cId="2108332364" sldId="304"/>
            <ac:spMk id="74" creationId="{A65B5C48-A387-4236-A610-66553B87F484}"/>
          </ac:spMkLst>
        </pc:spChg>
        <pc:spChg chg="add mod">
          <ac:chgData name="Majeda Al Hermi" userId="ebe551ee1b006974" providerId="LiveId" clId="{23A318F8-81D6-4C77-9AF5-34A650C07B64}" dt="2020-07-01T16:58:50.572" v="855" actId="403"/>
          <ac:spMkLst>
            <pc:docMk/>
            <pc:sldMk cId="2108332364" sldId="304"/>
            <ac:spMk id="75" creationId="{BE175019-0493-464B-A8F7-03A3CF7B828D}"/>
          </ac:spMkLst>
        </pc:spChg>
        <pc:spChg chg="add mod">
          <ac:chgData name="Majeda Al Hermi" userId="ebe551ee1b006974" providerId="LiveId" clId="{23A318F8-81D6-4C77-9AF5-34A650C07B64}" dt="2020-07-01T16:55:42.128" v="716" actId="14100"/>
          <ac:spMkLst>
            <pc:docMk/>
            <pc:sldMk cId="2108332364" sldId="304"/>
            <ac:spMk id="76" creationId="{A434B3BD-78DA-49A7-BEDD-D1C54437F9E4}"/>
          </ac:spMkLst>
        </pc:spChg>
        <pc:spChg chg="add mod">
          <ac:chgData name="Majeda Al Hermi" userId="ebe551ee1b006974" providerId="LiveId" clId="{23A318F8-81D6-4C77-9AF5-34A650C07B64}" dt="2020-07-01T17:09:32.185" v="883" actId="14100"/>
          <ac:spMkLst>
            <pc:docMk/>
            <pc:sldMk cId="2108332364" sldId="304"/>
            <ac:spMk id="77" creationId="{8E9C24A8-15CA-468F-960C-683A7EE110D7}"/>
          </ac:spMkLst>
        </pc:spChg>
        <pc:spChg chg="add mod">
          <ac:chgData name="Majeda Al Hermi" userId="ebe551ee1b006974" providerId="LiveId" clId="{23A318F8-81D6-4C77-9AF5-34A650C07B64}" dt="2020-07-01T16:54:43.311" v="673" actId="14100"/>
          <ac:spMkLst>
            <pc:docMk/>
            <pc:sldMk cId="2108332364" sldId="304"/>
            <ac:spMk id="78" creationId="{678FEA0A-F5C1-4944-AA66-7B93036CF59E}"/>
          </ac:spMkLst>
        </pc:spChg>
        <pc:spChg chg="add mod">
          <ac:chgData name="Majeda Al Hermi" userId="ebe551ee1b006974" providerId="LiveId" clId="{23A318F8-81D6-4C77-9AF5-34A650C07B64}" dt="2020-07-01T16:57:02.534" v="838" actId="404"/>
          <ac:spMkLst>
            <pc:docMk/>
            <pc:sldMk cId="2108332364" sldId="304"/>
            <ac:spMk id="79" creationId="{C5B1E8F6-B00A-4105-9503-AA616FBF3AF3}"/>
          </ac:spMkLst>
        </pc:spChg>
        <pc:spChg chg="add mod">
          <ac:chgData name="Majeda Al Hermi" userId="ebe551ee1b006974" providerId="LiveId" clId="{23A318F8-81D6-4C77-9AF5-34A650C07B64}" dt="2020-07-01T19:42:00.897" v="2123"/>
          <ac:spMkLst>
            <pc:docMk/>
            <pc:sldMk cId="2108332364" sldId="304"/>
            <ac:spMk id="81" creationId="{1A214C08-EFE9-4FFE-9E9B-32D8FB4EF27A}"/>
          </ac:spMkLst>
        </pc:spChg>
        <pc:spChg chg="add mod">
          <ac:chgData name="Majeda Al Hermi" userId="ebe551ee1b006974" providerId="LiveId" clId="{23A318F8-81D6-4C77-9AF5-34A650C07B64}" dt="2020-07-01T19:42:00.897" v="2123"/>
          <ac:spMkLst>
            <pc:docMk/>
            <pc:sldMk cId="2108332364" sldId="304"/>
            <ac:spMk id="82" creationId="{CE58370C-CDF0-419C-BB02-F15FE9AB875E}"/>
          </ac:spMkLst>
        </pc:spChg>
        <pc:spChg chg="add mod">
          <ac:chgData name="Majeda Al Hermi" userId="ebe551ee1b006974" providerId="LiveId" clId="{23A318F8-81D6-4C77-9AF5-34A650C07B64}" dt="2020-07-01T19:42:03.756" v="2124" actId="207"/>
          <ac:spMkLst>
            <pc:docMk/>
            <pc:sldMk cId="2108332364" sldId="304"/>
            <ac:spMk id="83" creationId="{C833BDDC-6672-4B06-A7DF-22A9CF802979}"/>
          </ac:spMkLst>
        </pc:spChg>
        <pc:spChg chg="add mod">
          <ac:chgData name="Majeda Al Hermi" userId="ebe551ee1b006974" providerId="LiveId" clId="{23A318F8-81D6-4C77-9AF5-34A650C07B64}" dt="2020-07-01T19:42:00.897" v="2123"/>
          <ac:spMkLst>
            <pc:docMk/>
            <pc:sldMk cId="2108332364" sldId="304"/>
            <ac:spMk id="84" creationId="{51D650CD-B3DA-4764-A690-9F7995AB487D}"/>
          </ac:spMkLst>
        </pc:spChg>
        <pc:spChg chg="add mod">
          <ac:chgData name="Majeda Al Hermi" userId="ebe551ee1b006974" providerId="LiveId" clId="{23A318F8-81D6-4C77-9AF5-34A650C07B64}" dt="2020-07-01T19:42:00.897" v="2123"/>
          <ac:spMkLst>
            <pc:docMk/>
            <pc:sldMk cId="2108332364" sldId="304"/>
            <ac:spMk id="85" creationId="{615C37B0-E67D-407E-BB01-AE8C53BB10A3}"/>
          </ac:spMkLst>
        </pc:spChg>
        <pc:grpChg chg="add mod">
          <ac:chgData name="Majeda Al Hermi" userId="ebe551ee1b006974" providerId="LiveId" clId="{23A318F8-81D6-4C77-9AF5-34A650C07B64}" dt="2020-07-01T16:50:18.679" v="632" actId="1076"/>
          <ac:grpSpMkLst>
            <pc:docMk/>
            <pc:sldMk cId="2108332364" sldId="304"/>
            <ac:grpSpMk id="64" creationId="{22E3AEB5-D869-4992-9BD5-BBA6E75B918D}"/>
          </ac:grpSpMkLst>
        </pc:grpChg>
        <pc:grpChg chg="add mod">
          <ac:chgData name="Majeda Al Hermi" userId="ebe551ee1b006974" providerId="LiveId" clId="{23A318F8-81D6-4C77-9AF5-34A650C07B64}" dt="2020-07-01T16:50:18.679" v="632" actId="1076"/>
          <ac:grpSpMkLst>
            <pc:docMk/>
            <pc:sldMk cId="2108332364" sldId="304"/>
            <ac:grpSpMk id="65" creationId="{0569FFEC-A6A3-4178-AFC3-F1691833A176}"/>
          </ac:grpSpMkLst>
        </pc:grpChg>
        <pc:grpChg chg="add mod">
          <ac:chgData name="Majeda Al Hermi" userId="ebe551ee1b006974" providerId="LiveId" clId="{23A318F8-81D6-4C77-9AF5-34A650C07B64}" dt="2020-07-01T16:50:18.679" v="632" actId="1076"/>
          <ac:grpSpMkLst>
            <pc:docMk/>
            <pc:sldMk cId="2108332364" sldId="304"/>
            <ac:grpSpMk id="67" creationId="{917BA19F-732C-48FE-9E3D-C15C9640E989}"/>
          </ac:grpSpMkLst>
        </pc:grpChg>
        <pc:grpChg chg="add mod">
          <ac:chgData name="Majeda Al Hermi" userId="ebe551ee1b006974" providerId="LiveId" clId="{23A318F8-81D6-4C77-9AF5-34A650C07B64}" dt="2020-07-01T16:50:18.679" v="632" actId="1076"/>
          <ac:grpSpMkLst>
            <pc:docMk/>
            <pc:sldMk cId="2108332364" sldId="304"/>
            <ac:grpSpMk id="68" creationId="{2F76CDB5-1F17-4E45-96ED-A165E2CFC80F}"/>
          </ac:grpSpMkLst>
        </pc:grpChg>
        <pc:grpChg chg="add mod">
          <ac:chgData name="Majeda Al Hermi" userId="ebe551ee1b006974" providerId="LiveId" clId="{23A318F8-81D6-4C77-9AF5-34A650C07B64}" dt="2020-07-01T16:50:18.679" v="632" actId="1076"/>
          <ac:grpSpMkLst>
            <pc:docMk/>
            <pc:sldMk cId="2108332364" sldId="304"/>
            <ac:grpSpMk id="69" creationId="{DD5A2AAA-F521-48CE-AFC2-7F4C9B1B5A9B}"/>
          </ac:grpSpMkLst>
        </pc:grpChg>
        <pc:picChg chg="add del mod">
          <ac:chgData name="Majeda Al Hermi" userId="ebe551ee1b006974" providerId="LiveId" clId="{23A318F8-81D6-4C77-9AF5-34A650C07B64}" dt="2020-07-01T17:10:17.880" v="884" actId="478"/>
          <ac:picMkLst>
            <pc:docMk/>
            <pc:sldMk cId="2108332364" sldId="304"/>
            <ac:picMk id="4" creationId="{79855C97-0F04-464C-8B03-F563C8995FA8}"/>
          </ac:picMkLst>
        </pc:picChg>
        <pc:picChg chg="add del mod">
          <ac:chgData name="Majeda Al Hermi" userId="ebe551ee1b006974" providerId="LiveId" clId="{23A318F8-81D6-4C77-9AF5-34A650C07B64}" dt="2020-07-01T17:08:11.428" v="869" actId="478"/>
          <ac:picMkLst>
            <pc:docMk/>
            <pc:sldMk cId="2108332364" sldId="304"/>
            <ac:picMk id="59" creationId="{B483F28B-DD8B-4B7B-A63F-2E9809F51AB8}"/>
          </ac:picMkLst>
        </pc:picChg>
        <pc:picChg chg="add del mod">
          <ac:chgData name="Majeda Al Hermi" userId="ebe551ee1b006974" providerId="LiveId" clId="{23A318F8-81D6-4C77-9AF5-34A650C07B64}" dt="2020-07-01T17:09:16.533" v="877" actId="478"/>
          <ac:picMkLst>
            <pc:docMk/>
            <pc:sldMk cId="2108332364" sldId="304"/>
            <ac:picMk id="60" creationId="{2AA63D52-4766-492B-9B6C-F31FB22C31FE}"/>
          </ac:picMkLst>
        </pc:picChg>
        <pc:picChg chg="add del mod">
          <ac:chgData name="Majeda Al Hermi" userId="ebe551ee1b006974" providerId="LiveId" clId="{23A318F8-81D6-4C77-9AF5-34A650C07B64}" dt="2020-07-01T17:16:15.923" v="890" actId="478"/>
          <ac:picMkLst>
            <pc:docMk/>
            <pc:sldMk cId="2108332364" sldId="304"/>
            <ac:picMk id="61" creationId="{AD58460A-A030-4BD2-AC4F-64DE82DD4818}"/>
          </ac:picMkLst>
        </pc:picChg>
        <pc:picChg chg="add del mod">
          <ac:chgData name="Majeda Al Hermi" userId="ebe551ee1b006974" providerId="LiveId" clId="{23A318F8-81D6-4C77-9AF5-34A650C07B64}" dt="2020-07-01T17:19:33.595" v="900" actId="478"/>
          <ac:picMkLst>
            <pc:docMk/>
            <pc:sldMk cId="2108332364" sldId="304"/>
            <ac:picMk id="62" creationId="{8988821C-3BD1-465C-9392-2A4AAB1D3BE9}"/>
          </ac:picMkLst>
        </pc:picChg>
        <pc:picChg chg="add del mod">
          <ac:chgData name="Majeda Al Hermi" userId="ebe551ee1b006974" providerId="LiveId" clId="{23A318F8-81D6-4C77-9AF5-34A650C07B64}" dt="2020-07-01T17:21:46.681" v="908" actId="478"/>
          <ac:picMkLst>
            <pc:docMk/>
            <pc:sldMk cId="2108332364" sldId="304"/>
            <ac:picMk id="63" creationId="{341CDFA0-7054-4837-834C-8B1927E7FC40}"/>
          </ac:picMkLst>
        </pc:picChg>
        <pc:picChg chg="add mod">
          <ac:chgData name="Majeda Al Hermi" userId="ebe551ee1b006974" providerId="LiveId" clId="{23A318F8-81D6-4C77-9AF5-34A650C07B64}" dt="2020-07-01T17:07:43.758" v="866"/>
          <ac:picMkLst>
            <pc:docMk/>
            <pc:sldMk cId="2108332364" sldId="304"/>
            <ac:picMk id="80" creationId="{0E14741F-3B8D-4ADA-811A-CCB165D35CFD}"/>
          </ac:picMkLst>
        </pc:picChg>
        <pc:picChg chg="add mod">
          <ac:chgData name="Majeda Al Hermi" userId="ebe551ee1b006974" providerId="LiveId" clId="{23A318F8-81D6-4C77-9AF5-34A650C07B64}" dt="2020-07-01T17:09:26.077" v="882" actId="1076"/>
          <ac:picMkLst>
            <pc:docMk/>
            <pc:sldMk cId="2108332364" sldId="304"/>
            <ac:picMk id="1026" creationId="{176B1AD9-D4BA-469E-8530-567DB565D3B1}"/>
          </ac:picMkLst>
        </pc:picChg>
        <pc:picChg chg="add mod">
          <ac:chgData name="Majeda Al Hermi" userId="ebe551ee1b006974" providerId="LiveId" clId="{23A318F8-81D6-4C77-9AF5-34A650C07B64}" dt="2020-07-01T17:10:27.781" v="889" actId="1076"/>
          <ac:picMkLst>
            <pc:docMk/>
            <pc:sldMk cId="2108332364" sldId="304"/>
            <ac:picMk id="1028" creationId="{BB1EF7C2-2904-4F34-BDCD-692EF70AFCA8}"/>
          </ac:picMkLst>
        </pc:picChg>
        <pc:picChg chg="add mod">
          <ac:chgData name="Majeda Al Hermi" userId="ebe551ee1b006974" providerId="LiveId" clId="{23A318F8-81D6-4C77-9AF5-34A650C07B64}" dt="2020-07-01T17:16:29.872" v="896" actId="14100"/>
          <ac:picMkLst>
            <pc:docMk/>
            <pc:sldMk cId="2108332364" sldId="304"/>
            <ac:picMk id="1030" creationId="{8E6B93FE-FFF4-4407-9E27-F77B4E3299EA}"/>
          </ac:picMkLst>
        </pc:picChg>
        <pc:picChg chg="add del mod">
          <ac:chgData name="Majeda Al Hermi" userId="ebe551ee1b006974" providerId="LiveId" clId="{23A318F8-81D6-4C77-9AF5-34A650C07B64}" dt="2020-07-01T17:19:37.750" v="902" actId="478"/>
          <ac:picMkLst>
            <pc:docMk/>
            <pc:sldMk cId="2108332364" sldId="304"/>
            <ac:picMk id="1032" creationId="{8029108C-4DC4-4E10-9DD9-12688D54A4A1}"/>
          </ac:picMkLst>
        </pc:picChg>
        <pc:picChg chg="add mod">
          <ac:chgData name="Majeda Al Hermi" userId="ebe551ee1b006974" providerId="LiveId" clId="{23A318F8-81D6-4C77-9AF5-34A650C07B64}" dt="2020-07-01T17:20:20.623" v="907" actId="1076"/>
          <ac:picMkLst>
            <pc:docMk/>
            <pc:sldMk cId="2108332364" sldId="304"/>
            <ac:picMk id="1034" creationId="{E1E6D9F0-C74F-4615-97A9-092BF62D6A8C}"/>
          </ac:picMkLst>
        </pc:picChg>
        <pc:picChg chg="add mod">
          <ac:chgData name="Majeda Al Hermi" userId="ebe551ee1b006974" providerId="LiveId" clId="{23A318F8-81D6-4C77-9AF5-34A650C07B64}" dt="2020-07-01T17:21:55.863" v="913" actId="1076"/>
          <ac:picMkLst>
            <pc:docMk/>
            <pc:sldMk cId="2108332364" sldId="304"/>
            <ac:picMk id="1036" creationId="{412E1A36-C413-4781-8A40-8ABA2B7322C7}"/>
          </ac:picMkLst>
        </pc:picChg>
      </pc:sldChg>
      <pc:sldChg chg="modSp del">
        <pc:chgData name="Majeda Al Hermi" userId="ebe551ee1b006974" providerId="LiveId" clId="{23A318F8-81D6-4C77-9AF5-34A650C07B64}" dt="2020-07-01T17:22:19.993" v="914" actId="2696"/>
        <pc:sldMkLst>
          <pc:docMk/>
          <pc:sldMk cId="2915373758" sldId="306"/>
        </pc:sldMkLst>
        <pc:spChg chg="mod">
          <ac:chgData name="Majeda Al Hermi" userId="ebe551ee1b006974" providerId="LiveId" clId="{23A318F8-81D6-4C77-9AF5-34A650C07B64}" dt="2020-06-09T14:13:58.497" v="96"/>
          <ac:spMkLst>
            <pc:docMk/>
            <pc:sldMk cId="2915373758" sldId="306"/>
            <ac:spMk id="62" creationId="{D069157E-247B-4229-81E1-EAF879ED8486}"/>
          </ac:spMkLst>
        </pc:spChg>
      </pc:sldChg>
      <pc:sldChg chg="addSp modSp modTransition">
        <pc:chgData name="Majeda Al Hermi" userId="ebe551ee1b006974" providerId="LiveId" clId="{23A318F8-81D6-4C77-9AF5-34A650C07B64}" dt="2020-07-02T06:14:19.945" v="2150"/>
        <pc:sldMkLst>
          <pc:docMk/>
          <pc:sldMk cId="3710050400" sldId="308"/>
        </pc:sldMkLst>
        <pc:spChg chg="mod">
          <ac:chgData name="Majeda Al Hermi" userId="ebe551ee1b006974" providerId="LiveId" clId="{23A318F8-81D6-4C77-9AF5-34A650C07B64}" dt="2020-07-01T19:37:51.109" v="2076"/>
          <ac:spMkLst>
            <pc:docMk/>
            <pc:sldMk cId="3710050400" sldId="308"/>
            <ac:spMk id="3" creationId="{B4385BFE-177C-499F-9042-56BF8677A9CC}"/>
          </ac:spMkLst>
        </pc:spChg>
        <pc:spChg chg="add mod">
          <ac:chgData name="Majeda Al Hermi" userId="ebe551ee1b006974" providerId="LiveId" clId="{23A318F8-81D6-4C77-9AF5-34A650C07B64}" dt="2020-07-02T06:14:19.945" v="2150"/>
          <ac:spMkLst>
            <pc:docMk/>
            <pc:sldMk cId="3710050400" sldId="308"/>
            <ac:spMk id="5" creationId="{227C4DBB-2214-4976-9CCB-972D018250FF}"/>
          </ac:spMkLst>
        </pc:spChg>
      </pc:sldChg>
      <pc:sldChg chg="addSp modSp modTransition">
        <pc:chgData name="Majeda Al Hermi" userId="ebe551ee1b006974" providerId="LiveId" clId="{23A318F8-81D6-4C77-9AF5-34A650C07B64}" dt="2020-07-02T06:14:18.029" v="2149"/>
        <pc:sldMkLst>
          <pc:docMk/>
          <pc:sldMk cId="3144608003" sldId="309"/>
        </pc:sldMkLst>
        <pc:spChg chg="mod">
          <ac:chgData name="Majeda Al Hermi" userId="ebe551ee1b006974" providerId="LiveId" clId="{23A318F8-81D6-4C77-9AF5-34A650C07B64}" dt="2020-07-01T19:37:45.314" v="2075"/>
          <ac:spMkLst>
            <pc:docMk/>
            <pc:sldMk cId="3144608003" sldId="309"/>
            <ac:spMk id="2" creationId="{B6D1C809-CC73-4EDC-ABDD-2A7269A818A2}"/>
          </ac:spMkLst>
        </pc:spChg>
        <pc:spChg chg="add mod">
          <ac:chgData name="Majeda Al Hermi" userId="ebe551ee1b006974" providerId="LiveId" clId="{23A318F8-81D6-4C77-9AF5-34A650C07B64}" dt="2020-07-02T06:14:18.029" v="2149"/>
          <ac:spMkLst>
            <pc:docMk/>
            <pc:sldMk cId="3144608003" sldId="309"/>
            <ac:spMk id="4" creationId="{30894482-B5E2-4680-8185-012FAA8E7E43}"/>
          </ac:spMkLst>
        </pc:spChg>
      </pc:sldChg>
      <pc:sldChg chg="addSp modSp modTransition">
        <pc:chgData name="Majeda Al Hermi" userId="ebe551ee1b006974" providerId="LiveId" clId="{23A318F8-81D6-4C77-9AF5-34A650C07B64}" dt="2020-07-02T06:14:22.007" v="2151"/>
        <pc:sldMkLst>
          <pc:docMk/>
          <pc:sldMk cId="3368405577" sldId="310"/>
        </pc:sldMkLst>
        <pc:spChg chg="mod">
          <ac:chgData name="Majeda Al Hermi" userId="ebe551ee1b006974" providerId="LiveId" clId="{23A318F8-81D6-4C77-9AF5-34A650C07B64}" dt="2020-07-01T19:38:00.695" v="2077"/>
          <ac:spMkLst>
            <pc:docMk/>
            <pc:sldMk cId="3368405577" sldId="310"/>
            <ac:spMk id="2" creationId="{B6D1C809-CC73-4EDC-ABDD-2A7269A818A2}"/>
          </ac:spMkLst>
        </pc:spChg>
        <pc:spChg chg="add mod">
          <ac:chgData name="Majeda Al Hermi" userId="ebe551ee1b006974" providerId="LiveId" clId="{23A318F8-81D6-4C77-9AF5-34A650C07B64}" dt="2020-07-02T06:14:22.007" v="2151"/>
          <ac:spMkLst>
            <pc:docMk/>
            <pc:sldMk cId="3368405577" sldId="310"/>
            <ac:spMk id="4" creationId="{61E984A2-D0A8-4FCA-BA8F-A4F2C8F67E1C}"/>
          </ac:spMkLst>
        </pc:spChg>
      </pc:sldChg>
      <pc:sldChg chg="addSp modSp modTransition">
        <pc:chgData name="Majeda Al Hermi" userId="ebe551ee1b006974" providerId="LiveId" clId="{23A318F8-81D6-4C77-9AF5-34A650C07B64}" dt="2020-07-02T06:14:27.391" v="2152"/>
        <pc:sldMkLst>
          <pc:docMk/>
          <pc:sldMk cId="2975142480" sldId="311"/>
        </pc:sldMkLst>
        <pc:spChg chg="mod">
          <ac:chgData name="Majeda Al Hermi" userId="ebe551ee1b006974" providerId="LiveId" clId="{23A318F8-81D6-4C77-9AF5-34A650C07B64}" dt="2020-07-01T19:38:07.677" v="2078"/>
          <ac:spMkLst>
            <pc:docMk/>
            <pc:sldMk cId="2975142480" sldId="311"/>
            <ac:spMk id="3" creationId="{B4385BFE-177C-499F-9042-56BF8677A9CC}"/>
          </ac:spMkLst>
        </pc:spChg>
        <pc:spChg chg="add mod">
          <ac:chgData name="Majeda Al Hermi" userId="ebe551ee1b006974" providerId="LiveId" clId="{23A318F8-81D6-4C77-9AF5-34A650C07B64}" dt="2020-07-02T06:14:27.391" v="2152"/>
          <ac:spMkLst>
            <pc:docMk/>
            <pc:sldMk cId="2975142480" sldId="311"/>
            <ac:spMk id="5" creationId="{18364655-657E-47AD-8617-9CDEE23E71B8}"/>
          </ac:spMkLst>
        </pc:spChg>
      </pc:sldChg>
      <pc:sldChg chg="addSp modSp modTransition">
        <pc:chgData name="Majeda Al Hermi" userId="ebe551ee1b006974" providerId="LiveId" clId="{23A318F8-81D6-4C77-9AF5-34A650C07B64}" dt="2020-07-02T06:14:29.245" v="2153"/>
        <pc:sldMkLst>
          <pc:docMk/>
          <pc:sldMk cId="855392911" sldId="312"/>
        </pc:sldMkLst>
        <pc:spChg chg="mod">
          <ac:chgData name="Majeda Al Hermi" userId="ebe551ee1b006974" providerId="LiveId" clId="{23A318F8-81D6-4C77-9AF5-34A650C07B64}" dt="2020-07-01T19:38:14.675" v="2079"/>
          <ac:spMkLst>
            <pc:docMk/>
            <pc:sldMk cId="855392911" sldId="312"/>
            <ac:spMk id="2" creationId="{B6D1C809-CC73-4EDC-ABDD-2A7269A818A2}"/>
          </ac:spMkLst>
        </pc:spChg>
        <pc:spChg chg="add mod">
          <ac:chgData name="Majeda Al Hermi" userId="ebe551ee1b006974" providerId="LiveId" clId="{23A318F8-81D6-4C77-9AF5-34A650C07B64}" dt="2020-07-02T06:14:29.245" v="2153"/>
          <ac:spMkLst>
            <pc:docMk/>
            <pc:sldMk cId="855392911" sldId="312"/>
            <ac:spMk id="4" creationId="{B58A6DD6-FA91-414C-B494-A38DBB31FE0B}"/>
          </ac:spMkLst>
        </pc:spChg>
      </pc:sldChg>
      <pc:sldChg chg="addSp modSp modTransition">
        <pc:chgData name="Majeda Al Hermi" userId="ebe551ee1b006974" providerId="LiveId" clId="{23A318F8-81D6-4C77-9AF5-34A650C07B64}" dt="2020-07-02T06:14:31.429" v="2154"/>
        <pc:sldMkLst>
          <pc:docMk/>
          <pc:sldMk cId="1283953048" sldId="313"/>
        </pc:sldMkLst>
        <pc:spChg chg="mod">
          <ac:chgData name="Majeda Al Hermi" userId="ebe551ee1b006974" providerId="LiveId" clId="{23A318F8-81D6-4C77-9AF5-34A650C07B64}" dt="2020-07-01T19:38:23.673" v="2080"/>
          <ac:spMkLst>
            <pc:docMk/>
            <pc:sldMk cId="1283953048" sldId="313"/>
            <ac:spMk id="3" creationId="{B4385BFE-177C-499F-9042-56BF8677A9CC}"/>
          </ac:spMkLst>
        </pc:spChg>
        <pc:spChg chg="add mod">
          <ac:chgData name="Majeda Al Hermi" userId="ebe551ee1b006974" providerId="LiveId" clId="{23A318F8-81D6-4C77-9AF5-34A650C07B64}" dt="2020-07-02T06:14:31.429" v="2154"/>
          <ac:spMkLst>
            <pc:docMk/>
            <pc:sldMk cId="1283953048" sldId="313"/>
            <ac:spMk id="5" creationId="{92FD334B-3055-458C-A5E4-F7DA6472E47F}"/>
          </ac:spMkLst>
        </pc:spChg>
      </pc:sldChg>
      <pc:sldChg chg="del">
        <pc:chgData name="Majeda Al Hermi" userId="ebe551ee1b006974" providerId="LiveId" clId="{23A318F8-81D6-4C77-9AF5-34A650C07B64}" dt="2020-07-01T19:31:06.548" v="1984" actId="47"/>
        <pc:sldMkLst>
          <pc:docMk/>
          <pc:sldMk cId="1879344292" sldId="314"/>
        </pc:sldMkLst>
      </pc:sldChg>
      <pc:sldChg chg="del">
        <pc:chgData name="Majeda Al Hermi" userId="ebe551ee1b006974" providerId="LiveId" clId="{23A318F8-81D6-4C77-9AF5-34A650C07B64}" dt="2020-07-01T19:31:06.548" v="1984" actId="47"/>
        <pc:sldMkLst>
          <pc:docMk/>
          <pc:sldMk cId="3577058406" sldId="315"/>
        </pc:sldMkLst>
      </pc:sldChg>
      <pc:sldChg chg="addSp delSp modSp add mod ord">
        <pc:chgData name="Majeda Al Hermi" userId="ebe551ee1b006974" providerId="LiveId" clId="{23A318F8-81D6-4C77-9AF5-34A650C07B64}" dt="2020-07-01T19:42:10.489" v="2126" actId="207"/>
        <pc:sldMkLst>
          <pc:docMk/>
          <pc:sldMk cId="558200059" sldId="316"/>
        </pc:sldMkLst>
        <pc:spChg chg="mod">
          <ac:chgData name="Majeda Al Hermi" userId="ebe551ee1b006974" providerId="LiveId" clId="{23A318F8-81D6-4C77-9AF5-34A650C07B64}" dt="2020-07-01T16:43:25.206" v="628" actId="20577"/>
          <ac:spMkLst>
            <pc:docMk/>
            <pc:sldMk cId="558200059" sldId="316"/>
            <ac:spMk id="39" creationId="{12D52847-7E1E-4BED-8555-89D4AF8823AE}"/>
          </ac:spMkLst>
        </pc:spChg>
        <pc:spChg chg="add mod">
          <ac:chgData name="Majeda Al Hermi" userId="ebe551ee1b006974" providerId="LiveId" clId="{23A318F8-81D6-4C77-9AF5-34A650C07B64}" dt="2020-07-01T19:42:07.099" v="2125"/>
          <ac:spMkLst>
            <pc:docMk/>
            <pc:sldMk cId="558200059" sldId="316"/>
            <ac:spMk id="63" creationId="{C4E7CF5C-FFEC-4452-9B36-3D7AFEC70EDC}"/>
          </ac:spMkLst>
        </pc:spChg>
        <pc:spChg chg="add mod">
          <ac:chgData name="Majeda Al Hermi" userId="ebe551ee1b006974" providerId="LiveId" clId="{23A318F8-81D6-4C77-9AF5-34A650C07B64}" dt="2020-07-01T19:42:07.099" v="2125"/>
          <ac:spMkLst>
            <pc:docMk/>
            <pc:sldMk cId="558200059" sldId="316"/>
            <ac:spMk id="64" creationId="{E70D74F3-9D86-41A6-9CE0-9E1C3D33B43B}"/>
          </ac:spMkLst>
        </pc:spChg>
        <pc:spChg chg="del">
          <ac:chgData name="Majeda Al Hermi" userId="ebe551ee1b006974" providerId="LiveId" clId="{23A318F8-81D6-4C77-9AF5-34A650C07B64}" dt="2020-07-01T19:41:07.532" v="2109" actId="478"/>
          <ac:spMkLst>
            <pc:docMk/>
            <pc:sldMk cId="558200059" sldId="316"/>
            <ac:spMk id="73" creationId="{93BAFC97-7171-4A51-8833-9A255D41F23D}"/>
          </ac:spMkLst>
        </pc:spChg>
        <pc:spChg chg="del">
          <ac:chgData name="Majeda Al Hermi" userId="ebe551ee1b006974" providerId="LiveId" clId="{23A318F8-81D6-4C77-9AF5-34A650C07B64}" dt="2020-07-01T19:41:07.532" v="2109" actId="478"/>
          <ac:spMkLst>
            <pc:docMk/>
            <pc:sldMk cId="558200059" sldId="316"/>
            <ac:spMk id="74" creationId="{8BFB80DA-526B-491E-93EB-7A5B8A06A5AD}"/>
          </ac:spMkLst>
        </pc:spChg>
        <pc:spChg chg="del">
          <ac:chgData name="Majeda Al Hermi" userId="ebe551ee1b006974" providerId="LiveId" clId="{23A318F8-81D6-4C77-9AF5-34A650C07B64}" dt="2020-07-01T19:41:07.532" v="2109" actId="478"/>
          <ac:spMkLst>
            <pc:docMk/>
            <pc:sldMk cId="558200059" sldId="316"/>
            <ac:spMk id="75" creationId="{E809EDDA-1A34-4C6A-90AB-4D880A3F4756}"/>
          </ac:spMkLst>
        </pc:spChg>
        <pc:spChg chg="del">
          <ac:chgData name="Majeda Al Hermi" userId="ebe551ee1b006974" providerId="LiveId" clId="{23A318F8-81D6-4C77-9AF5-34A650C07B64}" dt="2020-07-01T19:41:07.532" v="2109" actId="478"/>
          <ac:spMkLst>
            <pc:docMk/>
            <pc:sldMk cId="558200059" sldId="316"/>
            <ac:spMk id="76" creationId="{3C0E9DB5-23D9-407A-979E-23EEE9F18592}"/>
          </ac:spMkLst>
        </pc:spChg>
        <pc:spChg chg="del">
          <ac:chgData name="Majeda Al Hermi" userId="ebe551ee1b006974" providerId="LiveId" clId="{23A318F8-81D6-4C77-9AF5-34A650C07B64}" dt="2020-07-01T19:41:07.532" v="2109" actId="478"/>
          <ac:spMkLst>
            <pc:docMk/>
            <pc:sldMk cId="558200059" sldId="316"/>
            <ac:spMk id="77" creationId="{E94C7913-F809-49D2-B87D-7F590A22D2BB}"/>
          </ac:spMkLst>
        </pc:spChg>
        <pc:spChg chg="add mod">
          <ac:chgData name="Majeda Al Hermi" userId="ebe551ee1b006974" providerId="LiveId" clId="{23A318F8-81D6-4C77-9AF5-34A650C07B64}" dt="2020-07-01T19:42:10.489" v="2126" actId="207"/>
          <ac:spMkLst>
            <pc:docMk/>
            <pc:sldMk cId="558200059" sldId="316"/>
            <ac:spMk id="78" creationId="{D444AD31-5A57-472E-B492-D456EC66F39D}"/>
          </ac:spMkLst>
        </pc:spChg>
        <pc:spChg chg="add mod">
          <ac:chgData name="Majeda Al Hermi" userId="ebe551ee1b006974" providerId="LiveId" clId="{23A318F8-81D6-4C77-9AF5-34A650C07B64}" dt="2020-07-01T19:42:07.099" v="2125"/>
          <ac:spMkLst>
            <pc:docMk/>
            <pc:sldMk cId="558200059" sldId="316"/>
            <ac:spMk id="79" creationId="{1E3B0DDB-C124-4B07-A939-AA126767208E}"/>
          </ac:spMkLst>
        </pc:spChg>
        <pc:spChg chg="add mod">
          <ac:chgData name="Majeda Al Hermi" userId="ebe551ee1b006974" providerId="LiveId" clId="{23A318F8-81D6-4C77-9AF5-34A650C07B64}" dt="2020-07-01T19:42:07.099" v="2125"/>
          <ac:spMkLst>
            <pc:docMk/>
            <pc:sldMk cId="558200059" sldId="316"/>
            <ac:spMk id="80" creationId="{17F88280-3EB5-4E3A-9CE1-44FCB79778B6}"/>
          </ac:spMkLst>
        </pc:spChg>
      </pc:sldChg>
      <pc:sldChg chg="addSp delSp modSp add mod">
        <pc:chgData name="Majeda Al Hermi" userId="ebe551ee1b006974" providerId="LiveId" clId="{23A318F8-81D6-4C77-9AF5-34A650C07B64}" dt="2020-07-01T19:42:27.789" v="2132" actId="207"/>
        <pc:sldMkLst>
          <pc:docMk/>
          <pc:sldMk cId="487850055" sldId="317"/>
        </pc:sldMkLst>
        <pc:spChg chg="mod">
          <ac:chgData name="Majeda Al Hermi" userId="ebe551ee1b006974" providerId="LiveId" clId="{23A318F8-81D6-4C77-9AF5-34A650C07B64}" dt="2020-07-01T19:00:32.333" v="1236" actId="179"/>
          <ac:spMkLst>
            <pc:docMk/>
            <pc:sldMk cId="487850055" sldId="317"/>
            <ac:spMk id="3" creationId="{00000000-0000-0000-0000-000000000000}"/>
          </ac:spMkLst>
        </pc:spChg>
        <pc:spChg chg="add del mod">
          <ac:chgData name="Majeda Al Hermi" userId="ebe551ee1b006974" providerId="LiveId" clId="{23A318F8-81D6-4C77-9AF5-34A650C07B64}" dt="2020-07-01T18:58:39.328" v="1173" actId="478"/>
          <ac:spMkLst>
            <pc:docMk/>
            <pc:sldMk cId="487850055" sldId="317"/>
            <ac:spMk id="27" creationId="{F49625E0-2FC6-4B55-8E23-00BAE057F21C}"/>
          </ac:spMkLst>
        </pc:spChg>
        <pc:spChg chg="add del mod">
          <ac:chgData name="Majeda Al Hermi" userId="ebe551ee1b006974" providerId="LiveId" clId="{23A318F8-81D6-4C77-9AF5-34A650C07B64}" dt="2020-07-01T18:58:39.328" v="1173" actId="478"/>
          <ac:spMkLst>
            <pc:docMk/>
            <pc:sldMk cId="487850055" sldId="317"/>
            <ac:spMk id="29" creationId="{F2884B6D-159C-4A2C-B66D-3A393C39C87F}"/>
          </ac:spMkLst>
        </pc:spChg>
        <pc:spChg chg="mod">
          <ac:chgData name="Majeda Al Hermi" userId="ebe551ee1b006974" providerId="LiveId" clId="{23A318F8-81D6-4C77-9AF5-34A650C07B64}" dt="2020-07-01T18:58:33.064" v="1172"/>
          <ac:spMkLst>
            <pc:docMk/>
            <pc:sldMk cId="487850055" sldId="317"/>
            <ac:spMk id="45" creationId="{00000000-0000-0000-0000-000000000000}"/>
          </ac:spMkLst>
        </pc:spChg>
        <pc:spChg chg="add del mod">
          <ac:chgData name="Majeda Al Hermi" userId="ebe551ee1b006974" providerId="LiveId" clId="{23A318F8-81D6-4C77-9AF5-34A650C07B64}" dt="2020-07-01T18:58:39.328" v="1173" actId="478"/>
          <ac:spMkLst>
            <pc:docMk/>
            <pc:sldMk cId="487850055" sldId="317"/>
            <ac:spMk id="46" creationId="{CE54B539-3C6F-4116-8F33-C62D444F5841}"/>
          </ac:spMkLst>
        </pc:spChg>
        <pc:spChg chg="add del mod">
          <ac:chgData name="Majeda Al Hermi" userId="ebe551ee1b006974" providerId="LiveId" clId="{23A318F8-81D6-4C77-9AF5-34A650C07B64}" dt="2020-07-01T18:58:39.328" v="1173" actId="478"/>
          <ac:spMkLst>
            <pc:docMk/>
            <pc:sldMk cId="487850055" sldId="317"/>
            <ac:spMk id="47" creationId="{4819BD4B-23D9-40AC-BC58-C1F477157589}"/>
          </ac:spMkLst>
        </pc:spChg>
        <pc:spChg chg="add del mod">
          <ac:chgData name="Majeda Al Hermi" userId="ebe551ee1b006974" providerId="LiveId" clId="{23A318F8-81D6-4C77-9AF5-34A650C07B64}" dt="2020-07-01T18:58:39.328" v="1173" actId="478"/>
          <ac:spMkLst>
            <pc:docMk/>
            <pc:sldMk cId="487850055" sldId="317"/>
            <ac:spMk id="48" creationId="{54590D23-131F-4E3F-8CFA-FCB5A77931B3}"/>
          </ac:spMkLst>
        </pc:spChg>
        <pc:spChg chg="add del mod">
          <ac:chgData name="Majeda Al Hermi" userId="ebe551ee1b006974" providerId="LiveId" clId="{23A318F8-81D6-4C77-9AF5-34A650C07B64}" dt="2020-07-01T18:58:43.890" v="1174" actId="478"/>
          <ac:spMkLst>
            <pc:docMk/>
            <pc:sldMk cId="487850055" sldId="317"/>
            <ac:spMk id="49" creationId="{93CED680-17C9-4102-B9DC-9CA6CFC5522E}"/>
          </ac:spMkLst>
        </pc:spChg>
        <pc:spChg chg="add del mod">
          <ac:chgData name="Majeda Al Hermi" userId="ebe551ee1b006974" providerId="LiveId" clId="{23A318F8-81D6-4C77-9AF5-34A650C07B64}" dt="2020-07-01T18:58:43.890" v="1174" actId="478"/>
          <ac:spMkLst>
            <pc:docMk/>
            <pc:sldMk cId="487850055" sldId="317"/>
            <ac:spMk id="51" creationId="{F3044DB0-28BC-4EBE-8704-28B9DFD221CE}"/>
          </ac:spMkLst>
        </pc:spChg>
        <pc:spChg chg="add del mod">
          <ac:chgData name="Majeda Al Hermi" userId="ebe551ee1b006974" providerId="LiveId" clId="{23A318F8-81D6-4C77-9AF5-34A650C07B64}" dt="2020-07-01T18:58:43.890" v="1174" actId="478"/>
          <ac:spMkLst>
            <pc:docMk/>
            <pc:sldMk cId="487850055" sldId="317"/>
            <ac:spMk id="52" creationId="{85CDA780-CB93-48B3-B2D1-8372CBC17701}"/>
          </ac:spMkLst>
        </pc:spChg>
        <pc:spChg chg="del">
          <ac:chgData name="Majeda Al Hermi" userId="ebe551ee1b006974" providerId="LiveId" clId="{23A318F8-81D6-4C77-9AF5-34A650C07B64}" dt="2020-07-01T19:41:20.019" v="2112" actId="478"/>
          <ac:spMkLst>
            <pc:docMk/>
            <pc:sldMk cId="487850055" sldId="317"/>
            <ac:spMk id="54" creationId="{8EE5626D-B2AE-485F-A63B-4C8C0247EBC3}"/>
          </ac:spMkLst>
        </pc:spChg>
        <pc:spChg chg="add mod topLvl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55" creationId="{4D6B3228-EBBE-4CC8-841C-6E28F31E1199}"/>
          </ac:spMkLst>
        </pc:spChg>
        <pc:spChg chg="del">
          <ac:chgData name="Majeda Al Hermi" userId="ebe551ee1b006974" providerId="LiveId" clId="{23A318F8-81D6-4C77-9AF5-34A650C07B64}" dt="2020-07-01T19:41:20.019" v="2112" actId="478"/>
          <ac:spMkLst>
            <pc:docMk/>
            <pc:sldMk cId="487850055" sldId="317"/>
            <ac:spMk id="56" creationId="{CC0BD28F-9873-48FA-A7B9-6E74F4E5E561}"/>
          </ac:spMkLst>
        </pc:spChg>
        <pc:spChg chg="del">
          <ac:chgData name="Majeda Al Hermi" userId="ebe551ee1b006974" providerId="LiveId" clId="{23A318F8-81D6-4C77-9AF5-34A650C07B64}" dt="2020-07-01T19:41:20.019" v="2112" actId="478"/>
          <ac:spMkLst>
            <pc:docMk/>
            <pc:sldMk cId="487850055" sldId="317"/>
            <ac:spMk id="57" creationId="{78A91271-D6F2-4389-B988-7E205C2263A3}"/>
          </ac:spMkLst>
        </pc:spChg>
        <pc:spChg chg="del">
          <ac:chgData name="Majeda Al Hermi" userId="ebe551ee1b006974" providerId="LiveId" clId="{23A318F8-81D6-4C77-9AF5-34A650C07B64}" dt="2020-07-01T19:41:20.019" v="2112" actId="478"/>
          <ac:spMkLst>
            <pc:docMk/>
            <pc:sldMk cId="487850055" sldId="317"/>
            <ac:spMk id="58" creationId="{579CD5FC-C894-4E4A-A381-292BB5A6227E}"/>
          </ac:spMkLst>
        </pc:spChg>
        <pc:spChg chg="del">
          <ac:chgData name="Majeda Al Hermi" userId="ebe551ee1b006974" providerId="LiveId" clId="{23A318F8-81D6-4C77-9AF5-34A650C07B64}" dt="2020-07-01T19:41:20.019" v="2112" actId="478"/>
          <ac:spMkLst>
            <pc:docMk/>
            <pc:sldMk cId="487850055" sldId="317"/>
            <ac:spMk id="59" creationId="{593F5E40-82AC-4E10-ABAD-993BE11C70DB}"/>
          </ac:spMkLst>
        </pc:spChg>
        <pc:spChg chg="add mod topLvl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61" creationId="{CDBB3867-8654-409D-9880-FEEDE292EC21}"/>
          </ac:spMkLst>
        </pc:spChg>
        <pc:spChg chg="add mod topLvl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62" creationId="{2C4BCBF8-F390-4B6C-90E7-31DE65D713FB}"/>
          </ac:spMkLst>
        </pc:spChg>
        <pc:spChg chg="add mod topLvl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63" creationId="{FE3518FB-7214-437D-9D68-56EF89AB95A6}"/>
          </ac:spMkLst>
        </pc:spChg>
        <pc:spChg chg="add mod topLvl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64" creationId="{33A49FD2-8DB4-4A8D-9486-961201EE2A0A}"/>
          </ac:spMkLst>
        </pc:spChg>
        <pc:spChg chg="add mod topLvl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65" creationId="{26A38522-4477-4C82-9093-69362FAE8AB0}"/>
          </ac:spMkLst>
        </pc:spChg>
        <pc:spChg chg="add mod topLvl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66" creationId="{48B15D0A-CCB4-4313-B503-2D64034D6A83}"/>
          </ac:spMkLst>
        </pc:spChg>
        <pc:spChg chg="add mod topLvl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67" creationId="{B856565A-D86F-4859-ABBF-9EC45269F9D3}"/>
          </ac:spMkLst>
        </pc:spChg>
        <pc:spChg chg="add mod topLvl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68" creationId="{CE016BFC-C87B-42EC-91B7-498ECC249CB7}"/>
          </ac:spMkLst>
        </pc:spChg>
        <pc:spChg chg="add mod topLvl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69" creationId="{3E5C4028-6229-4193-BAB2-1773E6EC0818}"/>
          </ac:spMkLst>
        </pc:spChg>
        <pc:spChg chg="add mod topLvl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70" creationId="{3090E549-B3EB-445C-9CFA-940FA2FD6667}"/>
          </ac:spMkLst>
        </pc:spChg>
        <pc:spChg chg="add mod topLvl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71" creationId="{57F01B7E-BD73-48D5-A1E9-A6DA1F5D86D9}"/>
          </ac:spMkLst>
        </pc:spChg>
        <pc:spChg chg="add mod topLvl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72" creationId="{670DD064-4DAA-4267-ACBE-5725ED52F87D}"/>
          </ac:spMkLst>
        </pc:spChg>
        <pc:spChg chg="add mod topLvl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73" creationId="{FC063145-8D29-4612-9EF8-3C89F3872D06}"/>
          </ac:spMkLst>
        </pc:spChg>
        <pc:spChg chg="add mod topLvl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74" creationId="{53D4B7FD-DE0F-45F0-98B5-2AEB6DFE85A7}"/>
          </ac:spMkLst>
        </pc:spChg>
        <pc:spChg chg="add mod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75" creationId="{FC16E1CD-3F70-4712-9678-FFBE0F990466}"/>
          </ac:spMkLst>
        </pc:spChg>
        <pc:spChg chg="add mod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76" creationId="{3889E27A-76C8-4F22-AF74-F7A77A8ED415}"/>
          </ac:spMkLst>
        </pc:spChg>
        <pc:spChg chg="add mod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77" creationId="{31AF7509-8015-475E-8CAF-76CA83B54339}"/>
          </ac:spMkLst>
        </pc:spChg>
        <pc:spChg chg="add mod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78" creationId="{9E81BDB3-E5B0-44BA-9136-95A276C63393}"/>
          </ac:spMkLst>
        </pc:spChg>
        <pc:spChg chg="add mod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79" creationId="{214E18DD-729E-4F2D-9ECF-04A4950C29CC}"/>
          </ac:spMkLst>
        </pc:spChg>
        <pc:spChg chg="add mod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80" creationId="{A72D7894-629E-4815-B1C8-CEA420510009}"/>
          </ac:spMkLst>
        </pc:spChg>
        <pc:spChg chg="add mod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81" creationId="{F2E2523E-3DD6-485E-A5DB-41A9719874A3}"/>
          </ac:spMkLst>
        </pc:spChg>
        <pc:spChg chg="add mod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82" creationId="{44245946-8DDE-4B1F-A2AE-C74D49BDEC4E}"/>
          </ac:spMkLst>
        </pc:spChg>
        <pc:spChg chg="add mod">
          <ac:chgData name="Majeda Al Hermi" userId="ebe551ee1b006974" providerId="LiveId" clId="{23A318F8-81D6-4C77-9AF5-34A650C07B64}" dt="2020-07-01T18:54:42.549" v="1080" actId="165"/>
          <ac:spMkLst>
            <pc:docMk/>
            <pc:sldMk cId="487850055" sldId="317"/>
            <ac:spMk id="83" creationId="{6CA972BF-9003-4169-B2B4-CA2CFF8C8D7D}"/>
          </ac:spMkLst>
        </pc:spChg>
        <pc:spChg chg="add mod">
          <ac:chgData name="Majeda Al Hermi" userId="ebe551ee1b006974" providerId="LiveId" clId="{23A318F8-81D6-4C77-9AF5-34A650C07B64}" dt="2020-07-01T18:59:42.870" v="1229" actId="313"/>
          <ac:spMkLst>
            <pc:docMk/>
            <pc:sldMk cId="487850055" sldId="317"/>
            <ac:spMk id="84" creationId="{280F9F0C-03D8-4DE7-AB66-6F0A90A20C69}"/>
          </ac:spMkLst>
        </pc:spChg>
        <pc:spChg chg="add mod">
          <ac:chgData name="Majeda Al Hermi" userId="ebe551ee1b006974" providerId="LiveId" clId="{23A318F8-81D6-4C77-9AF5-34A650C07B64}" dt="2020-07-01T19:42:24.430" v="2131"/>
          <ac:spMkLst>
            <pc:docMk/>
            <pc:sldMk cId="487850055" sldId="317"/>
            <ac:spMk id="85" creationId="{C46E874F-FC2A-45EE-9378-F52CC74F99CB}"/>
          </ac:spMkLst>
        </pc:spChg>
        <pc:spChg chg="add mod">
          <ac:chgData name="Majeda Al Hermi" userId="ebe551ee1b006974" providerId="LiveId" clId="{23A318F8-81D6-4C77-9AF5-34A650C07B64}" dt="2020-07-01T19:42:24.430" v="2131"/>
          <ac:spMkLst>
            <pc:docMk/>
            <pc:sldMk cId="487850055" sldId="317"/>
            <ac:spMk id="86" creationId="{339664CD-F82F-438C-A25C-B8E0F416BFAE}"/>
          </ac:spMkLst>
        </pc:spChg>
        <pc:spChg chg="add mod">
          <ac:chgData name="Majeda Al Hermi" userId="ebe551ee1b006974" providerId="LiveId" clId="{23A318F8-81D6-4C77-9AF5-34A650C07B64}" dt="2020-07-01T19:42:24.430" v="2131"/>
          <ac:spMkLst>
            <pc:docMk/>
            <pc:sldMk cId="487850055" sldId="317"/>
            <ac:spMk id="87" creationId="{0FF16403-5FA6-4ABA-A769-030DCCDA27AB}"/>
          </ac:spMkLst>
        </pc:spChg>
        <pc:spChg chg="add mod">
          <ac:chgData name="Majeda Al Hermi" userId="ebe551ee1b006974" providerId="LiveId" clId="{23A318F8-81D6-4C77-9AF5-34A650C07B64}" dt="2020-07-01T19:42:27.789" v="2132" actId="207"/>
          <ac:spMkLst>
            <pc:docMk/>
            <pc:sldMk cId="487850055" sldId="317"/>
            <ac:spMk id="88" creationId="{0D177796-1B8F-4E4A-B930-0D1187209B29}"/>
          </ac:spMkLst>
        </pc:spChg>
        <pc:spChg chg="add mod">
          <ac:chgData name="Majeda Al Hermi" userId="ebe551ee1b006974" providerId="LiveId" clId="{23A318F8-81D6-4C77-9AF5-34A650C07B64}" dt="2020-07-01T19:42:24.430" v="2131"/>
          <ac:spMkLst>
            <pc:docMk/>
            <pc:sldMk cId="487850055" sldId="317"/>
            <ac:spMk id="89" creationId="{BD412322-4C74-4A4F-90A1-F0F6FF02553B}"/>
          </ac:spMkLst>
        </pc:spChg>
        <pc:grpChg chg="add del mod">
          <ac:chgData name="Majeda Al Hermi" userId="ebe551ee1b006974" providerId="LiveId" clId="{23A318F8-81D6-4C77-9AF5-34A650C07B64}" dt="2020-07-01T18:58:39.328" v="1173" actId="478"/>
          <ac:grpSpMkLst>
            <pc:docMk/>
            <pc:sldMk cId="487850055" sldId="317"/>
            <ac:grpSpMk id="53" creationId="{8EDCE0C0-A795-4EF3-98DD-FF91D3B0BB08}"/>
          </ac:grpSpMkLst>
        </pc:grpChg>
        <pc:grpChg chg="add mod topLvl">
          <ac:chgData name="Majeda Al Hermi" userId="ebe551ee1b006974" providerId="LiveId" clId="{23A318F8-81D6-4C77-9AF5-34A650C07B64}" dt="2020-07-01T18:54:42.549" v="1080" actId="165"/>
          <ac:grpSpMkLst>
            <pc:docMk/>
            <pc:sldMk cId="487850055" sldId="317"/>
            <ac:grpSpMk id="60" creationId="{B62789F0-537E-49CF-A6BC-911426621FCF}"/>
          </ac:grpSpMkLst>
        </pc:grpChg>
        <pc:picChg chg="add del">
          <ac:chgData name="Majeda Al Hermi" userId="ebe551ee1b006974" providerId="LiveId" clId="{23A318F8-81D6-4C77-9AF5-34A650C07B64}" dt="2020-07-01T19:00:08.165" v="1231" actId="478"/>
          <ac:picMkLst>
            <pc:docMk/>
            <pc:sldMk cId="487850055" sldId="317"/>
            <ac:picMk id="4098" creationId="{93E73E6A-EA76-466F-B7D3-F48CB4E0008E}"/>
          </ac:picMkLst>
        </pc:picChg>
        <pc:picChg chg="add mod">
          <ac:chgData name="Majeda Al Hermi" userId="ebe551ee1b006974" providerId="LiveId" clId="{23A318F8-81D6-4C77-9AF5-34A650C07B64}" dt="2020-07-01T19:01:53.521" v="1255" actId="1076"/>
          <ac:picMkLst>
            <pc:docMk/>
            <pc:sldMk cId="487850055" sldId="317"/>
            <ac:picMk id="4100" creationId="{8F053674-A3EF-435F-B366-89ED430B8790}"/>
          </ac:picMkLst>
        </pc:picChg>
        <pc:picChg chg="add del mod">
          <ac:chgData name="Majeda Al Hermi" userId="ebe551ee1b006974" providerId="LiveId" clId="{23A318F8-81D6-4C77-9AF5-34A650C07B64}" dt="2020-07-01T19:01:47.319" v="1250"/>
          <ac:picMkLst>
            <pc:docMk/>
            <pc:sldMk cId="487850055" sldId="317"/>
            <ac:picMk id="4102" creationId="{642A15F6-162F-49FD-BD8E-8FCF05916863}"/>
          </ac:picMkLst>
        </pc:picChg>
      </pc:sldChg>
      <pc:sldChg chg="addSp delSp modSp add mod ord">
        <pc:chgData name="Majeda Al Hermi" userId="ebe551ee1b006974" providerId="LiveId" clId="{23A318F8-81D6-4C77-9AF5-34A650C07B64}" dt="2020-07-01T19:42:35.646" v="2134" actId="207"/>
        <pc:sldMkLst>
          <pc:docMk/>
          <pc:sldMk cId="2204077747" sldId="318"/>
        </pc:sldMkLst>
        <pc:spChg chg="mod">
          <ac:chgData name="Majeda Al Hermi" userId="ebe551ee1b006974" providerId="LiveId" clId="{23A318F8-81D6-4C77-9AF5-34A650C07B64}" dt="2020-07-01T17:24:54.287" v="936" actId="20577"/>
          <ac:spMkLst>
            <pc:docMk/>
            <pc:sldMk cId="2204077747" sldId="318"/>
            <ac:spMk id="39" creationId="{12D52847-7E1E-4BED-8555-89D4AF8823AE}"/>
          </ac:spMkLst>
        </pc:spChg>
        <pc:spChg chg="add mod">
          <ac:chgData name="Majeda Al Hermi" userId="ebe551ee1b006974" providerId="LiveId" clId="{23A318F8-81D6-4C77-9AF5-34A650C07B64}" dt="2020-07-01T19:42:31.616" v="2133"/>
          <ac:spMkLst>
            <pc:docMk/>
            <pc:sldMk cId="2204077747" sldId="318"/>
            <ac:spMk id="63" creationId="{E6D7080A-5999-4723-80E0-F43746858C58}"/>
          </ac:spMkLst>
        </pc:spChg>
        <pc:spChg chg="add mod">
          <ac:chgData name="Majeda Al Hermi" userId="ebe551ee1b006974" providerId="LiveId" clId="{23A318F8-81D6-4C77-9AF5-34A650C07B64}" dt="2020-07-01T19:42:31.616" v="2133"/>
          <ac:spMkLst>
            <pc:docMk/>
            <pc:sldMk cId="2204077747" sldId="318"/>
            <ac:spMk id="64" creationId="{8B869B61-DA51-4CEB-B9B8-A45722DC5E04}"/>
          </ac:spMkLst>
        </pc:spChg>
        <pc:spChg chg="del">
          <ac:chgData name="Majeda Al Hermi" userId="ebe551ee1b006974" providerId="LiveId" clId="{23A318F8-81D6-4C77-9AF5-34A650C07B64}" dt="2020-07-01T19:41:23.274" v="2113" actId="478"/>
          <ac:spMkLst>
            <pc:docMk/>
            <pc:sldMk cId="2204077747" sldId="318"/>
            <ac:spMk id="73" creationId="{93BAFC97-7171-4A51-8833-9A255D41F23D}"/>
          </ac:spMkLst>
        </pc:spChg>
        <pc:spChg chg="del">
          <ac:chgData name="Majeda Al Hermi" userId="ebe551ee1b006974" providerId="LiveId" clId="{23A318F8-81D6-4C77-9AF5-34A650C07B64}" dt="2020-07-01T19:41:23.274" v="2113" actId="478"/>
          <ac:spMkLst>
            <pc:docMk/>
            <pc:sldMk cId="2204077747" sldId="318"/>
            <ac:spMk id="74" creationId="{8BFB80DA-526B-491E-93EB-7A5B8A06A5AD}"/>
          </ac:spMkLst>
        </pc:spChg>
        <pc:spChg chg="del">
          <ac:chgData name="Majeda Al Hermi" userId="ebe551ee1b006974" providerId="LiveId" clId="{23A318F8-81D6-4C77-9AF5-34A650C07B64}" dt="2020-07-01T19:41:23.274" v="2113" actId="478"/>
          <ac:spMkLst>
            <pc:docMk/>
            <pc:sldMk cId="2204077747" sldId="318"/>
            <ac:spMk id="75" creationId="{E809EDDA-1A34-4C6A-90AB-4D880A3F4756}"/>
          </ac:spMkLst>
        </pc:spChg>
        <pc:spChg chg="del">
          <ac:chgData name="Majeda Al Hermi" userId="ebe551ee1b006974" providerId="LiveId" clId="{23A318F8-81D6-4C77-9AF5-34A650C07B64}" dt="2020-07-01T19:41:23.274" v="2113" actId="478"/>
          <ac:spMkLst>
            <pc:docMk/>
            <pc:sldMk cId="2204077747" sldId="318"/>
            <ac:spMk id="76" creationId="{3C0E9DB5-23D9-407A-979E-23EEE9F18592}"/>
          </ac:spMkLst>
        </pc:spChg>
        <pc:spChg chg="del">
          <ac:chgData name="Majeda Al Hermi" userId="ebe551ee1b006974" providerId="LiveId" clId="{23A318F8-81D6-4C77-9AF5-34A650C07B64}" dt="2020-07-01T19:41:23.274" v="2113" actId="478"/>
          <ac:spMkLst>
            <pc:docMk/>
            <pc:sldMk cId="2204077747" sldId="318"/>
            <ac:spMk id="77" creationId="{E94C7913-F809-49D2-B87D-7F590A22D2BB}"/>
          </ac:spMkLst>
        </pc:spChg>
        <pc:spChg chg="add mod">
          <ac:chgData name="Majeda Al Hermi" userId="ebe551ee1b006974" providerId="LiveId" clId="{23A318F8-81D6-4C77-9AF5-34A650C07B64}" dt="2020-07-01T19:42:31.616" v="2133"/>
          <ac:spMkLst>
            <pc:docMk/>
            <pc:sldMk cId="2204077747" sldId="318"/>
            <ac:spMk id="78" creationId="{2BF2E9DB-AFB1-4515-BEE2-7183E4540964}"/>
          </ac:spMkLst>
        </pc:spChg>
        <pc:spChg chg="add mod">
          <ac:chgData name="Majeda Al Hermi" userId="ebe551ee1b006974" providerId="LiveId" clId="{23A318F8-81D6-4C77-9AF5-34A650C07B64}" dt="2020-07-01T19:42:35.646" v="2134" actId="207"/>
          <ac:spMkLst>
            <pc:docMk/>
            <pc:sldMk cId="2204077747" sldId="318"/>
            <ac:spMk id="79" creationId="{5E7C5BEB-5BA0-4C3B-BB12-26F75DCDCD26}"/>
          </ac:spMkLst>
        </pc:spChg>
        <pc:spChg chg="add mod">
          <ac:chgData name="Majeda Al Hermi" userId="ebe551ee1b006974" providerId="LiveId" clId="{23A318F8-81D6-4C77-9AF5-34A650C07B64}" dt="2020-07-01T19:42:31.616" v="2133"/>
          <ac:spMkLst>
            <pc:docMk/>
            <pc:sldMk cId="2204077747" sldId="318"/>
            <ac:spMk id="80" creationId="{068E6098-FFFC-416F-A828-FF77FF8D84AA}"/>
          </ac:spMkLst>
        </pc:spChg>
      </pc:sldChg>
      <pc:sldChg chg="addSp delSp modSp add mod ord">
        <pc:chgData name="Majeda Al Hermi" userId="ebe551ee1b006974" providerId="LiveId" clId="{23A318F8-81D6-4C77-9AF5-34A650C07B64}" dt="2020-07-01T19:42:21.798" v="2130" actId="207"/>
        <pc:sldMkLst>
          <pc:docMk/>
          <pc:sldMk cId="2848140520" sldId="319"/>
        </pc:sldMkLst>
        <pc:spChg chg="mod">
          <ac:chgData name="Majeda Al Hermi" userId="ebe551ee1b006974" providerId="LiveId" clId="{23A318F8-81D6-4C77-9AF5-34A650C07B64}" dt="2020-07-01T18:58:08.945" v="1168" actId="403"/>
          <ac:spMkLst>
            <pc:docMk/>
            <pc:sldMk cId="2848140520" sldId="319"/>
            <ac:spMk id="27" creationId="{F49625E0-2FC6-4B55-8E23-00BAE057F21C}"/>
          </ac:spMkLst>
        </pc:spChg>
        <pc:spChg chg="mod">
          <ac:chgData name="Majeda Al Hermi" userId="ebe551ee1b006974" providerId="LiveId" clId="{23A318F8-81D6-4C77-9AF5-34A650C07B64}" dt="2020-07-01T18:57:15.097" v="1149" actId="404"/>
          <ac:spMkLst>
            <pc:docMk/>
            <pc:sldMk cId="2848140520" sldId="319"/>
            <ac:spMk id="29" creationId="{F2884B6D-159C-4A2C-B66D-3A393C39C87F}"/>
          </ac:spMkLst>
        </pc:spChg>
        <pc:spChg chg="mod">
          <ac:chgData name="Majeda Al Hermi" userId="ebe551ee1b006974" providerId="LiveId" clId="{23A318F8-81D6-4C77-9AF5-34A650C07B64}" dt="2020-07-01T18:58:25.800" v="1171"/>
          <ac:spMkLst>
            <pc:docMk/>
            <pc:sldMk cId="2848140520" sldId="319"/>
            <ac:spMk id="45" creationId="{00000000-0000-0000-0000-000000000000}"/>
          </ac:spMkLst>
        </pc:spChg>
        <pc:spChg chg="mod">
          <ac:chgData name="Majeda Al Hermi" userId="ebe551ee1b006974" providerId="LiveId" clId="{23A318F8-81D6-4C77-9AF5-34A650C07B64}" dt="2020-07-01T18:57:38.854" v="1159" actId="207"/>
          <ac:spMkLst>
            <pc:docMk/>
            <pc:sldMk cId="2848140520" sldId="319"/>
            <ac:spMk id="46" creationId="{CE54B539-3C6F-4116-8F33-C62D444F5841}"/>
          </ac:spMkLst>
        </pc:spChg>
        <pc:spChg chg="mod">
          <ac:chgData name="Majeda Al Hermi" userId="ebe551ee1b006974" providerId="LiveId" clId="{23A318F8-81D6-4C77-9AF5-34A650C07B64}" dt="2020-07-01T18:58:00.944" v="1167" actId="207"/>
          <ac:spMkLst>
            <pc:docMk/>
            <pc:sldMk cId="2848140520" sldId="319"/>
            <ac:spMk id="47" creationId="{4819BD4B-23D9-40AC-BC58-C1F477157589}"/>
          </ac:spMkLst>
        </pc:spChg>
        <pc:spChg chg="del">
          <ac:chgData name="Majeda Al Hermi" userId="ebe551ee1b006974" providerId="LiveId" clId="{23A318F8-81D6-4C77-9AF5-34A650C07B64}" dt="2020-07-01T18:56:16.968" v="1125" actId="478"/>
          <ac:spMkLst>
            <pc:docMk/>
            <pc:sldMk cId="2848140520" sldId="319"/>
            <ac:spMk id="48" creationId="{54590D23-131F-4E3F-8CFA-FCB5A77931B3}"/>
          </ac:spMkLst>
        </pc:spChg>
        <pc:spChg chg="del">
          <ac:chgData name="Majeda Al Hermi" userId="ebe551ee1b006974" providerId="LiveId" clId="{23A318F8-81D6-4C77-9AF5-34A650C07B64}" dt="2020-07-01T18:56:21.548" v="1127" actId="478"/>
          <ac:spMkLst>
            <pc:docMk/>
            <pc:sldMk cId="2848140520" sldId="319"/>
            <ac:spMk id="49" creationId="{93CED680-17C9-4102-B9DC-9CA6CFC5522E}"/>
          </ac:spMkLst>
        </pc:spChg>
        <pc:spChg chg="del">
          <ac:chgData name="Majeda Al Hermi" userId="ebe551ee1b006974" providerId="LiveId" clId="{23A318F8-81D6-4C77-9AF5-34A650C07B64}" dt="2020-07-01T18:56:23.083" v="1128" actId="478"/>
          <ac:spMkLst>
            <pc:docMk/>
            <pc:sldMk cId="2848140520" sldId="319"/>
            <ac:spMk id="51" creationId="{F3044DB0-28BC-4EBE-8704-28B9DFD221CE}"/>
          </ac:spMkLst>
        </pc:spChg>
        <pc:spChg chg="del">
          <ac:chgData name="Majeda Al Hermi" userId="ebe551ee1b006974" providerId="LiveId" clId="{23A318F8-81D6-4C77-9AF5-34A650C07B64}" dt="2020-07-01T18:56:19.289" v="1126" actId="478"/>
          <ac:spMkLst>
            <pc:docMk/>
            <pc:sldMk cId="2848140520" sldId="319"/>
            <ac:spMk id="52" creationId="{85CDA780-CB93-48B3-B2D1-8372CBC17701}"/>
          </ac:spMkLst>
        </pc:spChg>
        <pc:spChg chg="del">
          <ac:chgData name="Majeda Al Hermi" userId="ebe551ee1b006974" providerId="LiveId" clId="{23A318F8-81D6-4C77-9AF5-34A650C07B64}" dt="2020-07-01T19:41:16.671" v="2111" actId="478"/>
          <ac:spMkLst>
            <pc:docMk/>
            <pc:sldMk cId="2848140520" sldId="319"/>
            <ac:spMk id="54" creationId="{8EE5626D-B2AE-485F-A63B-4C8C0247EBC3}"/>
          </ac:spMkLst>
        </pc:spChg>
        <pc:spChg chg="del">
          <ac:chgData name="Majeda Al Hermi" userId="ebe551ee1b006974" providerId="LiveId" clId="{23A318F8-81D6-4C77-9AF5-34A650C07B64}" dt="2020-07-01T19:41:16.671" v="2111" actId="478"/>
          <ac:spMkLst>
            <pc:docMk/>
            <pc:sldMk cId="2848140520" sldId="319"/>
            <ac:spMk id="56" creationId="{CC0BD28F-9873-48FA-A7B9-6E74F4E5E561}"/>
          </ac:spMkLst>
        </pc:spChg>
        <pc:spChg chg="del">
          <ac:chgData name="Majeda Al Hermi" userId="ebe551ee1b006974" providerId="LiveId" clId="{23A318F8-81D6-4C77-9AF5-34A650C07B64}" dt="2020-07-01T19:41:16.671" v="2111" actId="478"/>
          <ac:spMkLst>
            <pc:docMk/>
            <pc:sldMk cId="2848140520" sldId="319"/>
            <ac:spMk id="57" creationId="{78A91271-D6F2-4389-B988-7E205C2263A3}"/>
          </ac:spMkLst>
        </pc:spChg>
        <pc:spChg chg="del">
          <ac:chgData name="Majeda Al Hermi" userId="ebe551ee1b006974" providerId="LiveId" clId="{23A318F8-81D6-4C77-9AF5-34A650C07B64}" dt="2020-07-01T19:41:16.671" v="2111" actId="478"/>
          <ac:spMkLst>
            <pc:docMk/>
            <pc:sldMk cId="2848140520" sldId="319"/>
            <ac:spMk id="58" creationId="{579CD5FC-C894-4E4A-A381-292BB5A6227E}"/>
          </ac:spMkLst>
        </pc:spChg>
        <pc:spChg chg="del">
          <ac:chgData name="Majeda Al Hermi" userId="ebe551ee1b006974" providerId="LiveId" clId="{23A318F8-81D6-4C77-9AF5-34A650C07B64}" dt="2020-07-01T19:41:16.671" v="2111" actId="478"/>
          <ac:spMkLst>
            <pc:docMk/>
            <pc:sldMk cId="2848140520" sldId="319"/>
            <ac:spMk id="59" creationId="{593F5E40-82AC-4E10-ABAD-993BE11C70DB}"/>
          </ac:spMkLst>
        </pc:spChg>
        <pc:spChg chg="add mod">
          <ac:chgData name="Majeda Al Hermi" userId="ebe551ee1b006974" providerId="LiveId" clId="{23A318F8-81D6-4C77-9AF5-34A650C07B64}" dt="2020-07-01T19:42:19.330" v="2129"/>
          <ac:spMkLst>
            <pc:docMk/>
            <pc:sldMk cId="2848140520" sldId="319"/>
            <ac:spMk id="85" creationId="{969026E8-2EDD-470C-84FE-7F2FEEA39202}"/>
          </ac:spMkLst>
        </pc:spChg>
        <pc:spChg chg="add mod">
          <ac:chgData name="Majeda Al Hermi" userId="ebe551ee1b006974" providerId="LiveId" clId="{23A318F8-81D6-4C77-9AF5-34A650C07B64}" dt="2020-07-01T19:42:19.330" v="2129"/>
          <ac:spMkLst>
            <pc:docMk/>
            <pc:sldMk cId="2848140520" sldId="319"/>
            <ac:spMk id="86" creationId="{93CB7892-BE55-4E55-8CF7-AB387A63CB15}"/>
          </ac:spMkLst>
        </pc:spChg>
        <pc:spChg chg="add mod">
          <ac:chgData name="Majeda Al Hermi" userId="ebe551ee1b006974" providerId="LiveId" clId="{23A318F8-81D6-4C77-9AF5-34A650C07B64}" dt="2020-07-01T19:42:19.330" v="2129"/>
          <ac:spMkLst>
            <pc:docMk/>
            <pc:sldMk cId="2848140520" sldId="319"/>
            <ac:spMk id="87" creationId="{84A3DCB5-540C-434D-8E63-7488820D26CF}"/>
          </ac:spMkLst>
        </pc:spChg>
        <pc:spChg chg="add mod">
          <ac:chgData name="Majeda Al Hermi" userId="ebe551ee1b006974" providerId="LiveId" clId="{23A318F8-81D6-4C77-9AF5-34A650C07B64}" dt="2020-07-01T19:42:21.798" v="2130" actId="207"/>
          <ac:spMkLst>
            <pc:docMk/>
            <pc:sldMk cId="2848140520" sldId="319"/>
            <ac:spMk id="88" creationId="{F3B8664A-F8EC-4650-9138-C7B50D131E73}"/>
          </ac:spMkLst>
        </pc:spChg>
        <pc:spChg chg="add mod">
          <ac:chgData name="Majeda Al Hermi" userId="ebe551ee1b006974" providerId="LiveId" clId="{23A318F8-81D6-4C77-9AF5-34A650C07B64}" dt="2020-07-01T19:42:19.330" v="2129"/>
          <ac:spMkLst>
            <pc:docMk/>
            <pc:sldMk cId="2848140520" sldId="319"/>
            <ac:spMk id="89" creationId="{2F5D7D45-A429-44B2-ABEF-A6AF9BB24B27}"/>
          </ac:spMkLst>
        </pc:spChg>
        <pc:grpChg chg="mod">
          <ac:chgData name="Majeda Al Hermi" userId="ebe551ee1b006974" providerId="LiveId" clId="{23A318F8-81D6-4C77-9AF5-34A650C07B64}" dt="2020-07-01T18:56:12.669" v="1124" actId="14100"/>
          <ac:grpSpMkLst>
            <pc:docMk/>
            <pc:sldMk cId="2848140520" sldId="319"/>
            <ac:grpSpMk id="53" creationId="{8EDCE0C0-A795-4EF3-98DD-FF91D3B0BB08}"/>
          </ac:grpSpMkLst>
        </pc:grpChg>
      </pc:sldChg>
      <pc:sldChg chg="new del">
        <pc:chgData name="Majeda Al Hermi" userId="ebe551ee1b006974" providerId="LiveId" clId="{23A318F8-81D6-4C77-9AF5-34A650C07B64}" dt="2020-07-01T18:48:55.129" v="1046" actId="680"/>
        <pc:sldMkLst>
          <pc:docMk/>
          <pc:sldMk cId="3278971070" sldId="319"/>
        </pc:sldMkLst>
      </pc:sldChg>
      <pc:sldChg chg="addSp delSp modSp add mod">
        <pc:chgData name="Majeda Al Hermi" userId="ebe551ee1b006974" providerId="LiveId" clId="{23A318F8-81D6-4C77-9AF5-34A650C07B64}" dt="2020-07-01T19:42:46.128" v="2137"/>
        <pc:sldMkLst>
          <pc:docMk/>
          <pc:sldMk cId="1367207201" sldId="320"/>
        </pc:sldMkLst>
        <pc:spChg chg="del">
          <ac:chgData name="Majeda Al Hermi" userId="ebe551ee1b006974" providerId="LiveId" clId="{23A318F8-81D6-4C77-9AF5-34A650C07B64}" dt="2020-07-01T19:41:31.654" v="2115" actId="478"/>
          <ac:spMkLst>
            <pc:docMk/>
            <pc:sldMk cId="1367207201" sldId="320"/>
            <ac:spMk id="15" creationId="{C38BE937-FB77-42BB-9BE6-9F0DB396BC81}"/>
          </ac:spMkLst>
        </pc:spChg>
        <pc:spChg chg="mod">
          <ac:chgData name="Majeda Al Hermi" userId="ebe551ee1b006974" providerId="LiveId" clId="{23A318F8-81D6-4C77-9AF5-34A650C07B64}" dt="2020-07-01T19:06:22.306" v="1438" actId="20577"/>
          <ac:spMkLst>
            <pc:docMk/>
            <pc:sldMk cId="1367207201" sldId="320"/>
            <ac:spMk id="16" creationId="{00000000-0000-0000-0000-000000000000}"/>
          </ac:spMkLst>
        </pc:spChg>
        <pc:spChg chg="mod">
          <ac:chgData name="Majeda Al Hermi" userId="ebe551ee1b006974" providerId="LiveId" clId="{23A318F8-81D6-4C77-9AF5-34A650C07B64}" dt="2020-07-01T19:36:05.172" v="2055"/>
          <ac:spMkLst>
            <pc:docMk/>
            <pc:sldMk cId="1367207201" sldId="320"/>
            <ac:spMk id="18" creationId="{2C6B41F7-5E95-406F-9584-FA39727DF4B5}"/>
          </ac:spMkLst>
        </pc:spChg>
        <pc:spChg chg="del">
          <ac:chgData name="Majeda Al Hermi" userId="ebe551ee1b006974" providerId="LiveId" clId="{23A318F8-81D6-4C77-9AF5-34A650C07B64}" dt="2020-07-01T19:41:31.654" v="2115" actId="478"/>
          <ac:spMkLst>
            <pc:docMk/>
            <pc:sldMk cId="1367207201" sldId="320"/>
            <ac:spMk id="19" creationId="{073E217A-0F13-4DA0-AB7E-166F73F7A231}"/>
          </ac:spMkLst>
        </pc:spChg>
        <pc:spChg chg="del">
          <ac:chgData name="Majeda Al Hermi" userId="ebe551ee1b006974" providerId="LiveId" clId="{23A318F8-81D6-4C77-9AF5-34A650C07B64}" dt="2020-07-01T19:41:31.654" v="2115" actId="478"/>
          <ac:spMkLst>
            <pc:docMk/>
            <pc:sldMk cId="1367207201" sldId="320"/>
            <ac:spMk id="20" creationId="{03225B77-FCBE-4D92-A338-D1A963BCE6DA}"/>
          </ac:spMkLst>
        </pc:spChg>
        <pc:spChg chg="add mod">
          <ac:chgData name="Majeda Al Hermi" userId="ebe551ee1b006974" providerId="LiveId" clId="{23A318F8-81D6-4C77-9AF5-34A650C07B64}" dt="2020-07-01T19:42:46.128" v="2137"/>
          <ac:spMkLst>
            <pc:docMk/>
            <pc:sldMk cId="1367207201" sldId="320"/>
            <ac:spMk id="21" creationId="{B1B9DDB1-231B-404E-9009-83A707803C3D}"/>
          </ac:spMkLst>
        </pc:spChg>
        <pc:spChg chg="add mod">
          <ac:chgData name="Majeda Al Hermi" userId="ebe551ee1b006974" providerId="LiveId" clId="{23A318F8-81D6-4C77-9AF5-34A650C07B64}" dt="2020-07-01T19:42:46.128" v="2137"/>
          <ac:spMkLst>
            <pc:docMk/>
            <pc:sldMk cId="1367207201" sldId="320"/>
            <ac:spMk id="22" creationId="{7B97E040-D94A-4839-A717-B44F5A6D3B97}"/>
          </ac:spMkLst>
        </pc:spChg>
        <pc:spChg chg="del">
          <ac:chgData name="Majeda Al Hermi" userId="ebe551ee1b006974" providerId="LiveId" clId="{23A318F8-81D6-4C77-9AF5-34A650C07B64}" dt="2020-07-01T19:41:31.654" v="2115" actId="478"/>
          <ac:spMkLst>
            <pc:docMk/>
            <pc:sldMk cId="1367207201" sldId="320"/>
            <ac:spMk id="23" creationId="{E34DCCFC-37EF-4D6A-9782-6227A1CF9B8B}"/>
          </ac:spMkLst>
        </pc:spChg>
        <pc:spChg chg="del">
          <ac:chgData name="Majeda Al Hermi" userId="ebe551ee1b006974" providerId="LiveId" clId="{23A318F8-81D6-4C77-9AF5-34A650C07B64}" dt="2020-07-01T19:41:31.654" v="2115" actId="478"/>
          <ac:spMkLst>
            <pc:docMk/>
            <pc:sldMk cId="1367207201" sldId="320"/>
            <ac:spMk id="24" creationId="{D61E6743-8281-4964-BA57-EE738E7E522B}"/>
          </ac:spMkLst>
        </pc:spChg>
        <pc:spChg chg="mod">
          <ac:chgData name="Majeda Al Hermi" userId="ebe551ee1b006974" providerId="LiveId" clId="{23A318F8-81D6-4C77-9AF5-34A650C07B64}" dt="2020-07-01T19:36:12.592" v="2056"/>
          <ac:spMkLst>
            <pc:docMk/>
            <pc:sldMk cId="1367207201" sldId="320"/>
            <ac:spMk id="25" creationId="{8D40DD79-3EEA-4799-9A34-FF6E4BFA4359}"/>
          </ac:spMkLst>
        </pc:spChg>
        <pc:spChg chg="mod">
          <ac:chgData name="Majeda Al Hermi" userId="ebe551ee1b006974" providerId="LiveId" clId="{23A318F8-81D6-4C77-9AF5-34A650C07B64}" dt="2020-07-01T19:36:19.192" v="2057"/>
          <ac:spMkLst>
            <pc:docMk/>
            <pc:sldMk cId="1367207201" sldId="320"/>
            <ac:spMk id="26" creationId="{76895045-87BC-4DD7-90E7-5342A99799EB}"/>
          </ac:spMkLst>
        </pc:spChg>
        <pc:spChg chg="mod">
          <ac:chgData name="Majeda Al Hermi" userId="ebe551ee1b006974" providerId="LiveId" clId="{23A318F8-81D6-4C77-9AF5-34A650C07B64}" dt="2020-07-01T19:36:34.502" v="2058"/>
          <ac:spMkLst>
            <pc:docMk/>
            <pc:sldMk cId="1367207201" sldId="320"/>
            <ac:spMk id="27" creationId="{DA17FFF6-65A4-40D0-811B-8B9B3D8D7147}"/>
          </ac:spMkLst>
        </pc:spChg>
        <pc:spChg chg="add mod">
          <ac:chgData name="Majeda Al Hermi" userId="ebe551ee1b006974" providerId="LiveId" clId="{23A318F8-81D6-4C77-9AF5-34A650C07B64}" dt="2020-07-01T19:42:46.128" v="2137"/>
          <ac:spMkLst>
            <pc:docMk/>
            <pc:sldMk cId="1367207201" sldId="320"/>
            <ac:spMk id="28" creationId="{4AD672DC-0E5C-40C6-98B0-4F3DC0C2A05C}"/>
          </ac:spMkLst>
        </pc:spChg>
        <pc:spChg chg="add mod">
          <ac:chgData name="Majeda Al Hermi" userId="ebe551ee1b006974" providerId="LiveId" clId="{23A318F8-81D6-4C77-9AF5-34A650C07B64}" dt="2020-07-01T19:42:46.128" v="2137"/>
          <ac:spMkLst>
            <pc:docMk/>
            <pc:sldMk cId="1367207201" sldId="320"/>
            <ac:spMk id="30" creationId="{49707265-C538-42CA-9182-60719AC23CAE}"/>
          </ac:spMkLst>
        </pc:spChg>
        <pc:spChg chg="add mod">
          <ac:chgData name="Majeda Al Hermi" userId="ebe551ee1b006974" providerId="LiveId" clId="{23A318F8-81D6-4C77-9AF5-34A650C07B64}" dt="2020-07-01T19:42:46.128" v="2137"/>
          <ac:spMkLst>
            <pc:docMk/>
            <pc:sldMk cId="1367207201" sldId="320"/>
            <ac:spMk id="31" creationId="{DB1A4026-2D10-4F7F-A92C-5BA8BC0054DA}"/>
          </ac:spMkLst>
        </pc:spChg>
      </pc:sldChg>
      <pc:sldChg chg="addSp delSp modSp add mod ord modTransition">
        <pc:chgData name="Majeda Al Hermi" userId="ebe551ee1b006974" providerId="LiveId" clId="{23A318F8-81D6-4C77-9AF5-34A650C07B64}" dt="2020-07-02T06:14:35.391" v="2156"/>
        <pc:sldMkLst>
          <pc:docMk/>
          <pc:sldMk cId="4013910924" sldId="321"/>
        </pc:sldMkLst>
        <pc:spChg chg="mod">
          <ac:chgData name="Majeda Al Hermi" userId="ebe551ee1b006974" providerId="LiveId" clId="{23A318F8-81D6-4C77-9AF5-34A650C07B64}" dt="2020-07-01T19:32:21.613" v="1990" actId="1076"/>
          <ac:spMkLst>
            <pc:docMk/>
            <pc:sldMk cId="4013910924" sldId="321"/>
            <ac:spMk id="2" creationId="{4563CDC6-BECB-4D21-8736-C58906B645A9}"/>
          </ac:spMkLst>
        </pc:spChg>
        <pc:spChg chg="mod">
          <ac:chgData name="Majeda Al Hermi" userId="ebe551ee1b006974" providerId="LiveId" clId="{23A318F8-81D6-4C77-9AF5-34A650C07B64}" dt="2020-07-01T19:32:09.726" v="1987" actId="14100"/>
          <ac:spMkLst>
            <pc:docMk/>
            <pc:sldMk cId="4013910924" sldId="321"/>
            <ac:spMk id="3" creationId="{00000000-0000-0000-0000-000000000000}"/>
          </ac:spMkLst>
        </pc:spChg>
        <pc:spChg chg="mod">
          <ac:chgData name="Majeda Al Hermi" userId="ebe551ee1b006974" providerId="LiveId" clId="{23A318F8-81D6-4C77-9AF5-34A650C07B64}" dt="2020-07-01T19:33:31.325" v="2045" actId="403"/>
          <ac:spMkLst>
            <pc:docMk/>
            <pc:sldMk cId="4013910924" sldId="321"/>
            <ac:spMk id="5" creationId="{42927213-FB84-4DC8-92A4-00C983D07607}"/>
          </ac:spMkLst>
        </pc:spChg>
        <pc:spChg chg="del">
          <ac:chgData name="Majeda Al Hermi" userId="ebe551ee1b006974" providerId="LiveId" clId="{23A318F8-81D6-4C77-9AF5-34A650C07B64}" dt="2020-07-01T19:32:01.868" v="1985" actId="478"/>
          <ac:spMkLst>
            <pc:docMk/>
            <pc:sldMk cId="4013910924" sldId="321"/>
            <ac:spMk id="15" creationId="{9C18BA0F-96CA-43B5-BE89-07067649CC52}"/>
          </ac:spMkLst>
        </pc:spChg>
        <pc:spChg chg="mod">
          <ac:chgData name="Majeda Al Hermi" userId="ebe551ee1b006974" providerId="LiveId" clId="{23A318F8-81D6-4C77-9AF5-34A650C07B64}" dt="2020-07-01T19:32:26.097" v="1991" actId="14100"/>
          <ac:spMkLst>
            <pc:docMk/>
            <pc:sldMk cId="4013910924" sldId="321"/>
            <ac:spMk id="16" creationId="{00000000-0000-0000-0000-000000000000}"/>
          </ac:spMkLst>
        </pc:spChg>
        <pc:spChg chg="del">
          <ac:chgData name="Majeda Al Hermi" userId="ebe551ee1b006974" providerId="LiveId" clId="{23A318F8-81D6-4C77-9AF5-34A650C07B64}" dt="2020-07-02T06:14:34.329" v="2155" actId="478"/>
          <ac:spMkLst>
            <pc:docMk/>
            <pc:sldMk cId="4013910924" sldId="321"/>
            <ac:spMk id="17" creationId="{47DA17A7-AA39-40B3-8467-06B8067DBB15}"/>
          </ac:spMkLst>
        </pc:spChg>
        <pc:spChg chg="del">
          <ac:chgData name="Majeda Al Hermi" userId="ebe551ee1b006974" providerId="LiveId" clId="{23A318F8-81D6-4C77-9AF5-34A650C07B64}" dt="2020-07-01T19:32:01.868" v="1985" actId="478"/>
          <ac:spMkLst>
            <pc:docMk/>
            <pc:sldMk cId="4013910924" sldId="321"/>
            <ac:spMk id="19" creationId="{C00D96B7-5740-4CC8-B745-7990A607F583}"/>
          </ac:spMkLst>
        </pc:spChg>
        <pc:spChg chg="del">
          <ac:chgData name="Majeda Al Hermi" userId="ebe551ee1b006974" providerId="LiveId" clId="{23A318F8-81D6-4C77-9AF5-34A650C07B64}" dt="2020-07-01T19:32:01.868" v="1985" actId="478"/>
          <ac:spMkLst>
            <pc:docMk/>
            <pc:sldMk cId="4013910924" sldId="321"/>
            <ac:spMk id="20" creationId="{CBFBBDBB-5951-4E0C-AD18-98304091A27A}"/>
          </ac:spMkLst>
        </pc:spChg>
        <pc:spChg chg="del">
          <ac:chgData name="Majeda Al Hermi" userId="ebe551ee1b006974" providerId="LiveId" clId="{23A318F8-81D6-4C77-9AF5-34A650C07B64}" dt="2020-07-01T19:32:01.868" v="1985" actId="478"/>
          <ac:spMkLst>
            <pc:docMk/>
            <pc:sldMk cId="4013910924" sldId="321"/>
            <ac:spMk id="23" creationId="{84BF0102-9B51-454B-8807-3618276CEF1F}"/>
          </ac:spMkLst>
        </pc:spChg>
        <pc:spChg chg="del">
          <ac:chgData name="Majeda Al Hermi" userId="ebe551ee1b006974" providerId="LiveId" clId="{23A318F8-81D6-4C77-9AF5-34A650C07B64}" dt="2020-07-01T19:32:01.868" v="1985" actId="478"/>
          <ac:spMkLst>
            <pc:docMk/>
            <pc:sldMk cId="4013910924" sldId="321"/>
            <ac:spMk id="24" creationId="{B4259CAC-7DAB-4A76-9F13-A98F9DA55F88}"/>
          </ac:spMkLst>
        </pc:spChg>
        <pc:spChg chg="mod">
          <ac:chgData name="Majeda Al Hermi" userId="ebe551ee1b006974" providerId="LiveId" clId="{23A318F8-81D6-4C77-9AF5-34A650C07B64}" dt="2020-07-01T19:33:35.355" v="2047" actId="108"/>
          <ac:spMkLst>
            <pc:docMk/>
            <pc:sldMk cId="4013910924" sldId="321"/>
            <ac:spMk id="26" creationId="{2A9EA769-A97E-4C91-86C7-78452B655324}"/>
          </ac:spMkLst>
        </pc:spChg>
        <pc:spChg chg="mod">
          <ac:chgData name="Majeda Al Hermi" userId="ebe551ee1b006974" providerId="LiveId" clId="{23A318F8-81D6-4C77-9AF5-34A650C07B64}" dt="2020-07-01T19:33:40.916" v="2050" actId="313"/>
          <ac:spMkLst>
            <pc:docMk/>
            <pc:sldMk cId="4013910924" sldId="321"/>
            <ac:spMk id="27" creationId="{9D553349-25DD-4030-9A86-1450B63118C2}"/>
          </ac:spMkLst>
        </pc:spChg>
        <pc:spChg chg="mod">
          <ac:chgData name="Majeda Al Hermi" userId="ebe551ee1b006974" providerId="LiveId" clId="{23A318F8-81D6-4C77-9AF5-34A650C07B64}" dt="2020-07-01T19:33:37.308" v="2049" actId="108"/>
          <ac:spMkLst>
            <pc:docMk/>
            <pc:sldMk cId="4013910924" sldId="321"/>
            <ac:spMk id="28" creationId="{D329B970-288B-4EB6-8F3F-491CC0730ED0}"/>
          </ac:spMkLst>
        </pc:spChg>
        <pc:spChg chg="mod">
          <ac:chgData name="Majeda Al Hermi" userId="ebe551ee1b006974" providerId="LiveId" clId="{23A318F8-81D6-4C77-9AF5-34A650C07B64}" dt="2020-07-01T19:37:27.646" v="2074" actId="14100"/>
          <ac:spMkLst>
            <pc:docMk/>
            <pc:sldMk cId="4013910924" sldId="321"/>
            <ac:spMk id="29" creationId="{00000000-0000-0000-0000-000000000000}"/>
          </ac:spMkLst>
        </pc:spChg>
        <pc:spChg chg="del">
          <ac:chgData name="Majeda Al Hermi" userId="ebe551ee1b006974" providerId="LiveId" clId="{23A318F8-81D6-4C77-9AF5-34A650C07B64}" dt="2020-07-01T19:32:28.690" v="1992" actId="478"/>
          <ac:spMkLst>
            <pc:docMk/>
            <pc:sldMk cId="4013910924" sldId="321"/>
            <ac:spMk id="30" creationId="{C0A9A020-674E-48B0-A588-BB061D591AEB}"/>
          </ac:spMkLst>
        </pc:spChg>
        <pc:spChg chg="add mod">
          <ac:chgData name="Majeda Al Hermi" userId="ebe551ee1b006974" providerId="LiveId" clId="{23A318F8-81D6-4C77-9AF5-34A650C07B64}" dt="2020-07-02T06:14:35.391" v="2156"/>
          <ac:spMkLst>
            <pc:docMk/>
            <pc:sldMk cId="4013910924" sldId="321"/>
            <ac:spMk id="30" creationId="{D81F7D22-93EF-4973-BC7B-053D6D939C6B}"/>
          </ac:spMkLst>
        </pc:spChg>
        <pc:spChg chg="mod">
          <ac:chgData name="Majeda Al Hermi" userId="ebe551ee1b006974" providerId="LiveId" clId="{23A318F8-81D6-4C77-9AF5-34A650C07B64}" dt="2020-07-01T19:32:15.896" v="1989"/>
          <ac:spMkLst>
            <pc:docMk/>
            <pc:sldMk cId="4013910924" sldId="321"/>
            <ac:spMk id="32" creationId="{60F67C98-0FCB-461C-A4AF-431912BFF4B9}"/>
          </ac:spMkLst>
        </pc:spChg>
        <pc:spChg chg="mod">
          <ac:chgData name="Majeda Al Hermi" userId="ebe551ee1b006974" providerId="LiveId" clId="{23A318F8-81D6-4C77-9AF5-34A650C07B64}" dt="2020-07-01T19:32:15.896" v="1989"/>
          <ac:spMkLst>
            <pc:docMk/>
            <pc:sldMk cId="4013910924" sldId="321"/>
            <ac:spMk id="33" creationId="{E304ACF3-F898-4AC0-BC77-815491861B34}"/>
          </ac:spMkLst>
        </pc:spChg>
        <pc:spChg chg="mod">
          <ac:chgData name="Majeda Al Hermi" userId="ebe551ee1b006974" providerId="LiveId" clId="{23A318F8-81D6-4C77-9AF5-34A650C07B64}" dt="2020-07-01T19:32:15.896" v="1989"/>
          <ac:spMkLst>
            <pc:docMk/>
            <pc:sldMk cId="4013910924" sldId="321"/>
            <ac:spMk id="34" creationId="{729210D9-F443-41B5-ACF0-72C609822328}"/>
          </ac:spMkLst>
        </pc:spChg>
        <pc:spChg chg="mod">
          <ac:chgData name="Majeda Al Hermi" userId="ebe551ee1b006974" providerId="LiveId" clId="{23A318F8-81D6-4C77-9AF5-34A650C07B64}" dt="2020-07-01T19:32:15.896" v="1989"/>
          <ac:spMkLst>
            <pc:docMk/>
            <pc:sldMk cId="4013910924" sldId="321"/>
            <ac:spMk id="35" creationId="{31A26B1B-4E12-4812-8951-3BFF2C017594}"/>
          </ac:spMkLst>
        </pc:spChg>
        <pc:spChg chg="mod">
          <ac:chgData name="Majeda Al Hermi" userId="ebe551ee1b006974" providerId="LiveId" clId="{23A318F8-81D6-4C77-9AF5-34A650C07B64}" dt="2020-07-01T19:32:15.896" v="1989"/>
          <ac:spMkLst>
            <pc:docMk/>
            <pc:sldMk cId="4013910924" sldId="321"/>
            <ac:spMk id="36" creationId="{307B9F5E-1D2B-4448-B9AA-A5031C2047F8}"/>
          </ac:spMkLst>
        </pc:spChg>
        <pc:spChg chg="mod">
          <ac:chgData name="Majeda Al Hermi" userId="ebe551ee1b006974" providerId="LiveId" clId="{23A318F8-81D6-4C77-9AF5-34A650C07B64}" dt="2020-07-01T19:32:15.896" v="1989"/>
          <ac:spMkLst>
            <pc:docMk/>
            <pc:sldMk cId="4013910924" sldId="321"/>
            <ac:spMk id="37" creationId="{0B8F0C92-4E2B-4F60-A18F-3A0386DA0C3C}"/>
          </ac:spMkLst>
        </pc:spChg>
        <pc:spChg chg="add mod">
          <ac:chgData name="Majeda Al Hermi" userId="ebe551ee1b006974" providerId="LiveId" clId="{23A318F8-81D6-4C77-9AF5-34A650C07B64}" dt="2020-07-01T19:38:30.513" v="2081"/>
          <ac:spMkLst>
            <pc:docMk/>
            <pc:sldMk cId="4013910924" sldId="321"/>
            <ac:spMk id="38" creationId="{DF3EC395-F605-4C7B-8679-F603083A4469}"/>
          </ac:spMkLst>
        </pc:spChg>
        <pc:spChg chg="del">
          <ac:chgData name="Majeda Al Hermi" userId="ebe551ee1b006974" providerId="LiveId" clId="{23A318F8-81D6-4C77-9AF5-34A650C07B64}" dt="2020-07-01T19:32:14.271" v="1988" actId="478"/>
          <ac:spMkLst>
            <pc:docMk/>
            <pc:sldMk cId="4013910924" sldId="321"/>
            <ac:spMk id="56" creationId="{00000000-0000-0000-0000-000000000000}"/>
          </ac:spMkLst>
        </pc:spChg>
        <pc:grpChg chg="mod">
          <ac:chgData name="Majeda Al Hermi" userId="ebe551ee1b006974" providerId="LiveId" clId="{23A318F8-81D6-4C77-9AF5-34A650C07B64}" dt="2020-07-01T19:32:21.613" v="1990" actId="1076"/>
          <ac:grpSpMkLst>
            <pc:docMk/>
            <pc:sldMk cId="4013910924" sldId="321"/>
            <ac:grpSpMk id="4" creationId="{E2CB56D5-5509-4483-846D-852FE76C9E51}"/>
          </ac:grpSpMkLst>
        </pc:grpChg>
        <pc:grpChg chg="add mod">
          <ac:chgData name="Majeda Al Hermi" userId="ebe551ee1b006974" providerId="LiveId" clId="{23A318F8-81D6-4C77-9AF5-34A650C07B64}" dt="2020-07-01T19:32:15.896" v="1989"/>
          <ac:grpSpMkLst>
            <pc:docMk/>
            <pc:sldMk cId="4013910924" sldId="321"/>
            <ac:grpSpMk id="31" creationId="{9F3BB7F4-56D7-4D0F-BEDE-221CFD0F1241}"/>
          </ac:grpSpMkLst>
        </pc:grpChg>
        <pc:picChg chg="mod">
          <ac:chgData name="Majeda Al Hermi" userId="ebe551ee1b006974" providerId="LiveId" clId="{23A318F8-81D6-4C77-9AF5-34A650C07B64}" dt="2020-07-01T19:32:21.613" v="1990" actId="1076"/>
          <ac:picMkLst>
            <pc:docMk/>
            <pc:sldMk cId="4013910924" sldId="321"/>
            <ac:picMk id="18" creationId="{7F4E6468-4BE2-4241-BBA4-86C427070A8A}"/>
          </ac:picMkLst>
        </pc:picChg>
        <pc:picChg chg="mod">
          <ac:chgData name="Majeda Al Hermi" userId="ebe551ee1b006974" providerId="LiveId" clId="{23A318F8-81D6-4C77-9AF5-34A650C07B64}" dt="2020-07-01T19:32:21.613" v="1990" actId="1076"/>
          <ac:picMkLst>
            <pc:docMk/>
            <pc:sldMk cId="4013910924" sldId="321"/>
            <ac:picMk id="25" creationId="{E301533F-3ECB-49D7-B2DF-FF028F209602}"/>
          </ac:picMkLst>
        </pc:picChg>
        <pc:picChg chg="mod">
          <ac:chgData name="Majeda Al Hermi" userId="ebe551ee1b006974" providerId="LiveId" clId="{23A318F8-81D6-4C77-9AF5-34A650C07B64}" dt="2020-07-01T19:32:21.613" v="1990" actId="1076"/>
          <ac:picMkLst>
            <pc:docMk/>
            <pc:sldMk cId="4013910924" sldId="321"/>
            <ac:picMk id="5122" creationId="{5705960C-A864-4707-A13C-2644C52658ED}"/>
          </ac:picMkLst>
        </pc:picChg>
        <pc:picChg chg="mod">
          <ac:chgData name="Majeda Al Hermi" userId="ebe551ee1b006974" providerId="LiveId" clId="{23A318F8-81D6-4C77-9AF5-34A650C07B64}" dt="2020-07-01T19:32:21.613" v="1990" actId="1076"/>
          <ac:picMkLst>
            <pc:docMk/>
            <pc:sldMk cId="4013910924" sldId="321"/>
            <ac:picMk id="5128" creationId="{603C3719-35AB-4816-B5DE-1C8694D6E3D7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07208-9C2B-4AAB-976F-68711C6AB10C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0CB25E82-6C35-4934-9686-288ACCB94422}">
      <dgm:prSet phldrT="[Text]"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19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Slippery </a:t>
          </a:r>
          <a:r>
            <a:rPr lang="en-US" sz="1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floor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ar-SA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D57820-53DD-4B8A-85E4-9FE7FF12A0B7}" type="parTrans" cxnId="{8D0B4EC0-6605-49B1-B2F8-59DAA9CE18F4}">
      <dgm:prSet/>
      <dgm:spPr/>
      <dgm:t>
        <a:bodyPr/>
        <a:lstStyle/>
        <a:p>
          <a:pPr rtl="1"/>
          <a:endParaRPr lang="ar-SA"/>
        </a:p>
      </dgm:t>
    </dgm:pt>
    <dgm:pt modelId="{8E574A01-41B6-449B-B36E-EFF82B39FACC}" type="sibTrans" cxnId="{8D0B4EC0-6605-49B1-B2F8-59DAA9CE18F4}">
      <dgm:prSet/>
      <dgm:spPr/>
      <dgm:t>
        <a:bodyPr/>
        <a:lstStyle/>
        <a:p>
          <a:pPr rtl="1"/>
          <a:endParaRPr lang="ar-SA"/>
        </a:p>
      </dgm:t>
    </dgm:pt>
    <dgm:pt modelId="{8ACDF7B1-8DBA-4D82-B1A0-26031EF509E5}">
      <dgm:prSet phldrT="[Text]"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1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Using overcharged electrical equipment.</a:t>
          </a:r>
          <a:endParaRPr lang="ar-SA" sz="19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A9B3504-920F-436A-B44A-AACB4AA88CEF}" type="parTrans" cxnId="{3DD61165-3212-4121-8786-28B78CC7BD99}">
      <dgm:prSet/>
      <dgm:spPr/>
      <dgm:t>
        <a:bodyPr/>
        <a:lstStyle/>
        <a:p>
          <a:pPr rtl="1"/>
          <a:endParaRPr lang="ar-SA"/>
        </a:p>
      </dgm:t>
    </dgm:pt>
    <dgm:pt modelId="{FA63922A-824D-4C73-A763-814A70152C24}" type="sibTrans" cxnId="{3DD61165-3212-4121-8786-28B78CC7BD99}">
      <dgm:prSet/>
      <dgm:spPr/>
      <dgm:t>
        <a:bodyPr/>
        <a:lstStyle/>
        <a:p>
          <a:pPr rtl="1"/>
          <a:endParaRPr lang="ar-SA"/>
        </a:p>
      </dgm:t>
    </dgm:pt>
    <dgm:pt modelId="{6C10CF52-AE40-4303-ADC0-333618C7A000}">
      <dgm:prSet phldrT="[Text]"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1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Standing on swivel chairs to reach high shelves.</a:t>
          </a:r>
          <a:endParaRPr lang="ar-SA" sz="19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60276A-4A3C-47EC-BE58-34103C4E264D}" type="parTrans" cxnId="{78DEC6E7-E890-48EC-BD02-B923393E6D84}">
      <dgm:prSet/>
      <dgm:spPr/>
      <dgm:t>
        <a:bodyPr/>
        <a:lstStyle/>
        <a:p>
          <a:pPr rtl="1"/>
          <a:endParaRPr lang="ar-SA"/>
        </a:p>
      </dgm:t>
    </dgm:pt>
    <dgm:pt modelId="{B8660187-C3D1-407E-8DE9-1D16BA6E0AE2}" type="sibTrans" cxnId="{78DEC6E7-E890-48EC-BD02-B923393E6D84}">
      <dgm:prSet/>
      <dgm:spPr/>
      <dgm:t>
        <a:bodyPr/>
        <a:lstStyle/>
        <a:p>
          <a:pPr rtl="1"/>
          <a:endParaRPr lang="ar-SA"/>
        </a:p>
      </dgm:t>
    </dgm:pt>
    <dgm:pt modelId="{7CAF82D3-DE70-44CD-BFF2-C943EAE434ED}">
      <dgm:prSet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1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Lifting heavy items without bending correctly.</a:t>
          </a:r>
          <a:endParaRPr lang="ar-SA" sz="19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897AA72-C1ED-40B2-9D64-19CE793BC63F}" type="parTrans" cxnId="{68173DD5-F51F-416A-91C0-8F321CBDC8B1}">
      <dgm:prSet/>
      <dgm:spPr/>
      <dgm:t>
        <a:bodyPr/>
        <a:lstStyle/>
        <a:p>
          <a:pPr rtl="1"/>
          <a:endParaRPr lang="ar-SA"/>
        </a:p>
      </dgm:t>
    </dgm:pt>
    <dgm:pt modelId="{2D3CA4C6-AC57-4ABF-B936-867B5CA98931}" type="sibTrans" cxnId="{68173DD5-F51F-416A-91C0-8F321CBDC8B1}">
      <dgm:prSet/>
      <dgm:spPr/>
      <dgm:t>
        <a:bodyPr/>
        <a:lstStyle/>
        <a:p>
          <a:pPr rtl="1"/>
          <a:endParaRPr lang="ar-SA"/>
        </a:p>
      </dgm:t>
    </dgm:pt>
    <dgm:pt modelId="{DA59EFCF-7C47-4FCD-94A4-74A372F9A3A1}">
      <dgm:prSet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Torn carpets or broken floor.</a:t>
          </a:r>
          <a:endParaRPr lang="ar-SA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3D3EE-EDAB-4F3E-A79E-3C311D4FD0B0}" type="parTrans" cxnId="{DA246E23-9D65-4A60-99C0-7FFB6501A0F0}">
      <dgm:prSet/>
      <dgm:spPr/>
      <dgm:t>
        <a:bodyPr/>
        <a:lstStyle/>
        <a:p>
          <a:pPr rtl="1"/>
          <a:endParaRPr lang="ar-SA"/>
        </a:p>
      </dgm:t>
    </dgm:pt>
    <dgm:pt modelId="{A7746C82-7988-4554-BE5D-9496CB1F9CA1}" type="sibTrans" cxnId="{DA246E23-9D65-4A60-99C0-7FFB6501A0F0}">
      <dgm:prSet/>
      <dgm:spPr/>
      <dgm:t>
        <a:bodyPr/>
        <a:lstStyle/>
        <a:p>
          <a:pPr rtl="1"/>
          <a:endParaRPr lang="ar-SA"/>
        </a:p>
      </dgm:t>
    </dgm:pt>
    <dgm:pt modelId="{B9F05F9A-A200-4B0B-9E7B-CE6BEA09CF62}">
      <dgm:prSet custT="1"/>
      <dgm:spPr>
        <a:solidFill>
          <a:srgbClr val="FF5050"/>
        </a:solidFill>
      </dgm:spPr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Removing safety guards on machines.</a:t>
          </a:r>
          <a:endParaRPr lang="ar-SA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66914BF-686A-409A-A890-560B99860372}" type="parTrans" cxnId="{C6B5A634-34F2-4F76-B9A9-7B6E66B73EBC}">
      <dgm:prSet/>
      <dgm:spPr/>
      <dgm:t>
        <a:bodyPr/>
        <a:lstStyle/>
        <a:p>
          <a:pPr rtl="1"/>
          <a:endParaRPr lang="ar-SA"/>
        </a:p>
      </dgm:t>
    </dgm:pt>
    <dgm:pt modelId="{228EB4F3-6BFB-43F9-A978-B2389E0AB937}" type="sibTrans" cxnId="{C6B5A634-34F2-4F76-B9A9-7B6E66B73EBC}">
      <dgm:prSet/>
      <dgm:spPr/>
      <dgm:t>
        <a:bodyPr/>
        <a:lstStyle/>
        <a:p>
          <a:pPr rtl="1"/>
          <a:endParaRPr lang="ar-SA"/>
        </a:p>
      </dgm:t>
    </dgm:pt>
    <dgm:pt modelId="{5D55E302-EECD-459B-B7E3-A6AD44EFE140}">
      <dgm:prSet custT="1"/>
      <dgm:spPr>
        <a:solidFill>
          <a:srgbClr val="5577A9"/>
        </a:solidFill>
      </dgm:spPr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1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Blocked passage. </a:t>
          </a:r>
          <a:endParaRPr lang="ar-SA" sz="19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E1B73E7-4173-4E2C-BA02-9ED369C267B2}" type="parTrans" cxnId="{3DEBBF7C-0F8C-4430-9F51-75F1EBF16801}">
      <dgm:prSet/>
      <dgm:spPr/>
      <dgm:t>
        <a:bodyPr/>
        <a:lstStyle/>
        <a:p>
          <a:pPr rtl="1"/>
          <a:endParaRPr lang="ar-SA"/>
        </a:p>
      </dgm:t>
    </dgm:pt>
    <dgm:pt modelId="{FEE556CD-BE2E-4D96-B60E-9C047AB8E22A}" type="sibTrans" cxnId="{3DEBBF7C-0F8C-4430-9F51-75F1EBF16801}">
      <dgm:prSet/>
      <dgm:spPr/>
      <dgm:t>
        <a:bodyPr/>
        <a:lstStyle/>
        <a:p>
          <a:pPr rtl="1"/>
          <a:endParaRPr lang="ar-SA"/>
        </a:p>
      </dgm:t>
    </dgm:pt>
    <dgm:pt modelId="{72E9083D-260E-4AD0-BBE4-4DCB9673EFA8}" type="pres">
      <dgm:prSet presAssocID="{E2D07208-9C2B-4AAB-976F-68711C6AB1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BA495B0-9FEC-4FA2-97E2-A57C0A6F7276}" type="pres">
      <dgm:prSet presAssocID="{E2D07208-9C2B-4AAB-976F-68711C6AB10C}" presName="fgShape" presStyleLbl="fgShp" presStyleIdx="0" presStyleCnt="1"/>
      <dgm:spPr/>
    </dgm:pt>
    <dgm:pt modelId="{6BC6F4F6-7949-4231-8AA1-BE211E4CB1A4}" type="pres">
      <dgm:prSet presAssocID="{E2D07208-9C2B-4AAB-976F-68711C6AB10C}" presName="linComp" presStyleCnt="0"/>
      <dgm:spPr/>
    </dgm:pt>
    <dgm:pt modelId="{ED101AC3-A4AE-441E-B5C2-D8B8449646EC}" type="pres">
      <dgm:prSet presAssocID="{0CB25E82-6C35-4934-9686-288ACCB94422}" presName="compNode" presStyleCnt="0"/>
      <dgm:spPr/>
    </dgm:pt>
    <dgm:pt modelId="{98980A12-73DC-4066-A3E3-F11708D5F7D4}" type="pres">
      <dgm:prSet presAssocID="{0CB25E82-6C35-4934-9686-288ACCB94422}" presName="bkgdShape" presStyleLbl="node1" presStyleIdx="0" presStyleCnt="7"/>
      <dgm:spPr/>
      <dgm:t>
        <a:bodyPr/>
        <a:lstStyle/>
        <a:p>
          <a:endParaRPr lang="en-GB"/>
        </a:p>
      </dgm:t>
    </dgm:pt>
    <dgm:pt modelId="{A82F59AA-C766-4576-8E3E-9E39D946BCC8}" type="pres">
      <dgm:prSet presAssocID="{0CB25E82-6C35-4934-9686-288ACCB94422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E2018C-38A0-4DF0-95F5-A095E24155B4}" type="pres">
      <dgm:prSet presAssocID="{0CB25E82-6C35-4934-9686-288ACCB94422}" presName="invisiNode" presStyleLbl="node1" presStyleIdx="0" presStyleCnt="7"/>
      <dgm:spPr/>
    </dgm:pt>
    <dgm:pt modelId="{0752E277-BEB2-4F0A-BBD9-5D55FF948CCB}" type="pres">
      <dgm:prSet presAssocID="{0CB25E82-6C35-4934-9686-288ACCB94422}" presName="imagNode" presStyleLbl="fgImgPlace1" presStyleIdx="0" presStyleCnt="7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681DC049-2992-4830-AE2D-A3F94F1D8099}" type="pres">
      <dgm:prSet presAssocID="{8E574A01-41B6-449B-B36E-EFF82B39FAC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277D450A-356F-499A-B3C5-804AC3E2B181}" type="pres">
      <dgm:prSet presAssocID="{8ACDF7B1-8DBA-4D82-B1A0-26031EF509E5}" presName="compNode" presStyleCnt="0"/>
      <dgm:spPr/>
    </dgm:pt>
    <dgm:pt modelId="{F5202F63-26F5-4E3F-9F35-00E7C5B7A550}" type="pres">
      <dgm:prSet presAssocID="{8ACDF7B1-8DBA-4D82-B1A0-26031EF509E5}" presName="bkgdShape" presStyleLbl="node1" presStyleIdx="1" presStyleCnt="7"/>
      <dgm:spPr/>
      <dgm:t>
        <a:bodyPr/>
        <a:lstStyle/>
        <a:p>
          <a:endParaRPr lang="en-GB"/>
        </a:p>
      </dgm:t>
    </dgm:pt>
    <dgm:pt modelId="{C5BA677C-2D45-4649-B557-AF9BB7A35FC8}" type="pres">
      <dgm:prSet presAssocID="{8ACDF7B1-8DBA-4D82-B1A0-26031EF509E5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094D66-7802-42ED-973B-848D17E38DCC}" type="pres">
      <dgm:prSet presAssocID="{8ACDF7B1-8DBA-4D82-B1A0-26031EF509E5}" presName="invisiNode" presStyleLbl="node1" presStyleIdx="1" presStyleCnt="7"/>
      <dgm:spPr/>
    </dgm:pt>
    <dgm:pt modelId="{F40A9056-092B-41DD-864A-378AB5141BB0}" type="pres">
      <dgm:prSet presAssocID="{8ACDF7B1-8DBA-4D82-B1A0-26031EF509E5}" presName="imagNode" presStyleLbl="fgImgPlace1" presStyleIdx="1" presStyleCnt="7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4C2D307B-2758-4DCD-8170-B688BF8D626D}" type="pres">
      <dgm:prSet presAssocID="{FA63922A-824D-4C73-A763-814A70152C2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2DD05276-A7B1-4EF9-8152-9C73F4242831}" type="pres">
      <dgm:prSet presAssocID="{6C10CF52-AE40-4303-ADC0-333618C7A000}" presName="compNode" presStyleCnt="0"/>
      <dgm:spPr/>
    </dgm:pt>
    <dgm:pt modelId="{E4989ADF-9DEE-48A6-83B3-A5F1D1E10849}" type="pres">
      <dgm:prSet presAssocID="{6C10CF52-AE40-4303-ADC0-333618C7A000}" presName="bkgdShape" presStyleLbl="node1" presStyleIdx="2" presStyleCnt="7"/>
      <dgm:spPr/>
      <dgm:t>
        <a:bodyPr/>
        <a:lstStyle/>
        <a:p>
          <a:endParaRPr lang="en-GB"/>
        </a:p>
      </dgm:t>
    </dgm:pt>
    <dgm:pt modelId="{5C55B7E9-0F13-4060-8F5A-2238CC4AC575}" type="pres">
      <dgm:prSet presAssocID="{6C10CF52-AE40-4303-ADC0-333618C7A000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45A7B0-5E93-4F58-BD75-61D6B1A4B9AE}" type="pres">
      <dgm:prSet presAssocID="{6C10CF52-AE40-4303-ADC0-333618C7A000}" presName="invisiNode" presStyleLbl="node1" presStyleIdx="2" presStyleCnt="7"/>
      <dgm:spPr/>
    </dgm:pt>
    <dgm:pt modelId="{F61D4D6C-777E-492F-9A44-021240394FEA}" type="pres">
      <dgm:prSet presAssocID="{6C10CF52-AE40-4303-ADC0-333618C7A000}" presName="imagNode" presStyleLbl="fgImgPlace1" presStyleIdx="2" presStyleCnt="7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C11E8C93-D20B-41C8-B36B-33E0137967B6}" type="pres">
      <dgm:prSet presAssocID="{B8660187-C3D1-407E-8DE9-1D16BA6E0AE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29D36747-81EA-4475-BC2D-049C0FCB9B1D}" type="pres">
      <dgm:prSet presAssocID="{7CAF82D3-DE70-44CD-BFF2-C943EAE434ED}" presName="compNode" presStyleCnt="0"/>
      <dgm:spPr/>
    </dgm:pt>
    <dgm:pt modelId="{50FA55F0-0C11-4913-B62A-4894892BC2AA}" type="pres">
      <dgm:prSet presAssocID="{7CAF82D3-DE70-44CD-BFF2-C943EAE434ED}" presName="bkgdShape" presStyleLbl="node1" presStyleIdx="3" presStyleCnt="7"/>
      <dgm:spPr/>
      <dgm:t>
        <a:bodyPr/>
        <a:lstStyle/>
        <a:p>
          <a:endParaRPr lang="en-GB"/>
        </a:p>
      </dgm:t>
    </dgm:pt>
    <dgm:pt modelId="{DA91E779-C7D7-4002-9427-6EA80A783639}" type="pres">
      <dgm:prSet presAssocID="{7CAF82D3-DE70-44CD-BFF2-C943EAE434ED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0B3A8C-2C91-4396-AA8B-48159F1EC99D}" type="pres">
      <dgm:prSet presAssocID="{7CAF82D3-DE70-44CD-BFF2-C943EAE434ED}" presName="invisiNode" presStyleLbl="node1" presStyleIdx="3" presStyleCnt="7"/>
      <dgm:spPr/>
    </dgm:pt>
    <dgm:pt modelId="{BFB451E9-B6E5-4801-AC15-1BE0B3D5FD94}" type="pres">
      <dgm:prSet presAssocID="{7CAF82D3-DE70-44CD-BFF2-C943EAE434ED}" presName="imagNode" presStyleLbl="fgImgPlace1" presStyleIdx="3" presStyleCnt="7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294EC8D8-D6E0-4D7B-BB97-A3840C326FE7}" type="pres">
      <dgm:prSet presAssocID="{2D3CA4C6-AC57-4ABF-B936-867B5CA9893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D2188A5-232F-4578-A67E-59E7CD857A66}" type="pres">
      <dgm:prSet presAssocID="{DA59EFCF-7C47-4FCD-94A4-74A372F9A3A1}" presName="compNode" presStyleCnt="0"/>
      <dgm:spPr/>
    </dgm:pt>
    <dgm:pt modelId="{56F38E4F-F944-49D7-8251-44C8D0CA74C7}" type="pres">
      <dgm:prSet presAssocID="{DA59EFCF-7C47-4FCD-94A4-74A372F9A3A1}" presName="bkgdShape" presStyleLbl="node1" presStyleIdx="4" presStyleCnt="7"/>
      <dgm:spPr/>
      <dgm:t>
        <a:bodyPr/>
        <a:lstStyle/>
        <a:p>
          <a:endParaRPr lang="en-GB"/>
        </a:p>
      </dgm:t>
    </dgm:pt>
    <dgm:pt modelId="{1FCF2689-B979-4644-A2E4-619AE394CB46}" type="pres">
      <dgm:prSet presAssocID="{DA59EFCF-7C47-4FCD-94A4-74A372F9A3A1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813492-56F1-4201-90A2-28303C39A389}" type="pres">
      <dgm:prSet presAssocID="{DA59EFCF-7C47-4FCD-94A4-74A372F9A3A1}" presName="invisiNode" presStyleLbl="node1" presStyleIdx="4" presStyleCnt="7"/>
      <dgm:spPr/>
    </dgm:pt>
    <dgm:pt modelId="{E0C87981-5995-4DC2-8A31-E6D2121ADC2C}" type="pres">
      <dgm:prSet presAssocID="{DA59EFCF-7C47-4FCD-94A4-74A372F9A3A1}" presName="imagNode" presStyleLbl="fgImgPlace1" presStyleIdx="4" presStyleCnt="7"/>
      <dgm:spPr>
        <a:blipFill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195DC28B-CA0F-40AB-8F9B-6D264D3ECDF0}" type="pres">
      <dgm:prSet presAssocID="{A7746C82-7988-4554-BE5D-9496CB1F9CA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2804A380-82FD-4562-903F-496D54AC0ACA}" type="pres">
      <dgm:prSet presAssocID="{B9F05F9A-A200-4B0B-9E7B-CE6BEA09CF62}" presName="compNode" presStyleCnt="0"/>
      <dgm:spPr/>
    </dgm:pt>
    <dgm:pt modelId="{B11675DC-B2B1-467C-9E31-E3526DBAFC6D}" type="pres">
      <dgm:prSet presAssocID="{B9F05F9A-A200-4B0B-9E7B-CE6BEA09CF62}" presName="bkgdShape" presStyleLbl="node1" presStyleIdx="5" presStyleCnt="7"/>
      <dgm:spPr/>
      <dgm:t>
        <a:bodyPr/>
        <a:lstStyle/>
        <a:p>
          <a:endParaRPr lang="en-GB"/>
        </a:p>
      </dgm:t>
    </dgm:pt>
    <dgm:pt modelId="{0503D54D-BEC2-43C2-9E98-273807BC38C6}" type="pres">
      <dgm:prSet presAssocID="{B9F05F9A-A200-4B0B-9E7B-CE6BEA09CF62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6427B7-1B41-42B1-B09F-1622318BA1BB}" type="pres">
      <dgm:prSet presAssocID="{B9F05F9A-A200-4B0B-9E7B-CE6BEA09CF62}" presName="invisiNode" presStyleLbl="node1" presStyleIdx="5" presStyleCnt="7"/>
      <dgm:spPr/>
    </dgm:pt>
    <dgm:pt modelId="{45D7F792-8619-43FD-8834-EDB3749AC2F0}" type="pres">
      <dgm:prSet presAssocID="{B9F05F9A-A200-4B0B-9E7B-CE6BEA09CF62}" presName="imagNode" presStyleLbl="fgImgPlace1" presStyleIdx="5" presStyleCnt="7"/>
      <dgm:spPr>
        <a:blipFill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0F1A255-E4B2-4E33-9F76-053CCE4E7B76}" type="pres">
      <dgm:prSet presAssocID="{228EB4F3-6BFB-43F9-A978-B2389E0AB93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3707DDF-05AD-44B1-B992-72B328E90BB3}" type="pres">
      <dgm:prSet presAssocID="{5D55E302-EECD-459B-B7E3-A6AD44EFE140}" presName="compNode" presStyleCnt="0"/>
      <dgm:spPr/>
    </dgm:pt>
    <dgm:pt modelId="{CE27DAFD-DBEF-4EEA-B745-D6753E1FE0BA}" type="pres">
      <dgm:prSet presAssocID="{5D55E302-EECD-459B-B7E3-A6AD44EFE140}" presName="bkgdShape" presStyleLbl="node1" presStyleIdx="6" presStyleCnt="7"/>
      <dgm:spPr/>
      <dgm:t>
        <a:bodyPr/>
        <a:lstStyle/>
        <a:p>
          <a:endParaRPr lang="en-GB"/>
        </a:p>
      </dgm:t>
    </dgm:pt>
    <dgm:pt modelId="{5410AB2F-9530-4D32-A645-AF1EB541880D}" type="pres">
      <dgm:prSet presAssocID="{5D55E302-EECD-459B-B7E3-A6AD44EFE140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468EF5-BDC3-4FA5-8830-F52194712ED0}" type="pres">
      <dgm:prSet presAssocID="{5D55E302-EECD-459B-B7E3-A6AD44EFE140}" presName="invisiNode" presStyleLbl="node1" presStyleIdx="6" presStyleCnt="7"/>
      <dgm:spPr/>
    </dgm:pt>
    <dgm:pt modelId="{7C7BE208-D0C0-45D9-859B-5FECB1A6D10D}" type="pres">
      <dgm:prSet presAssocID="{5D55E302-EECD-459B-B7E3-A6AD44EFE140}" presName="imagNode" presStyleLbl="fgImgPlace1" presStyleIdx="6" presStyleCnt="7"/>
      <dgm:spPr>
        <a:blipFill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C6B5A634-34F2-4F76-B9A9-7B6E66B73EBC}" srcId="{E2D07208-9C2B-4AAB-976F-68711C6AB10C}" destId="{B9F05F9A-A200-4B0B-9E7B-CE6BEA09CF62}" srcOrd="5" destOrd="0" parTransId="{666914BF-686A-409A-A890-560B99860372}" sibTransId="{228EB4F3-6BFB-43F9-A978-B2389E0AB937}"/>
    <dgm:cxn modelId="{405E3D0C-7C34-4A55-A4DC-2435FD424363}" type="presOf" srcId="{E2D07208-9C2B-4AAB-976F-68711C6AB10C}" destId="{72E9083D-260E-4AD0-BBE4-4DCB9673EFA8}" srcOrd="0" destOrd="0" presId="urn:microsoft.com/office/officeart/2005/8/layout/hList7"/>
    <dgm:cxn modelId="{81F5405B-8357-4243-8A42-4AC5A457890A}" type="presOf" srcId="{7CAF82D3-DE70-44CD-BFF2-C943EAE434ED}" destId="{50FA55F0-0C11-4913-B62A-4894892BC2AA}" srcOrd="0" destOrd="0" presId="urn:microsoft.com/office/officeart/2005/8/layout/hList7"/>
    <dgm:cxn modelId="{78DEC6E7-E890-48EC-BD02-B923393E6D84}" srcId="{E2D07208-9C2B-4AAB-976F-68711C6AB10C}" destId="{6C10CF52-AE40-4303-ADC0-333618C7A000}" srcOrd="2" destOrd="0" parTransId="{4D60276A-4A3C-47EC-BE58-34103C4E264D}" sibTransId="{B8660187-C3D1-407E-8DE9-1D16BA6E0AE2}"/>
    <dgm:cxn modelId="{CC5A4455-0A88-4599-9667-D3496D870B71}" type="presOf" srcId="{0CB25E82-6C35-4934-9686-288ACCB94422}" destId="{A82F59AA-C766-4576-8E3E-9E39D946BCC8}" srcOrd="1" destOrd="0" presId="urn:microsoft.com/office/officeart/2005/8/layout/hList7"/>
    <dgm:cxn modelId="{3906EC13-4BF7-4520-AE4E-E9E8531B6E79}" type="presOf" srcId="{B8660187-C3D1-407E-8DE9-1D16BA6E0AE2}" destId="{C11E8C93-D20B-41C8-B36B-33E0137967B6}" srcOrd="0" destOrd="0" presId="urn:microsoft.com/office/officeart/2005/8/layout/hList7"/>
    <dgm:cxn modelId="{15832526-A5DC-4AF6-8A41-611747B80C3C}" type="presOf" srcId="{6C10CF52-AE40-4303-ADC0-333618C7A000}" destId="{5C55B7E9-0F13-4060-8F5A-2238CC4AC575}" srcOrd="1" destOrd="0" presId="urn:microsoft.com/office/officeart/2005/8/layout/hList7"/>
    <dgm:cxn modelId="{BF62DD1F-C903-4241-B426-6CB629950AEB}" type="presOf" srcId="{0CB25E82-6C35-4934-9686-288ACCB94422}" destId="{98980A12-73DC-4066-A3E3-F11708D5F7D4}" srcOrd="0" destOrd="0" presId="urn:microsoft.com/office/officeart/2005/8/layout/hList7"/>
    <dgm:cxn modelId="{625DE4EF-976E-4810-BDEF-7AF2CCB6FAC2}" type="presOf" srcId="{8ACDF7B1-8DBA-4D82-B1A0-26031EF509E5}" destId="{C5BA677C-2D45-4649-B557-AF9BB7A35FC8}" srcOrd="1" destOrd="0" presId="urn:microsoft.com/office/officeart/2005/8/layout/hList7"/>
    <dgm:cxn modelId="{3DEBBF7C-0F8C-4430-9F51-75F1EBF16801}" srcId="{E2D07208-9C2B-4AAB-976F-68711C6AB10C}" destId="{5D55E302-EECD-459B-B7E3-A6AD44EFE140}" srcOrd="6" destOrd="0" parTransId="{FE1B73E7-4173-4E2C-BA02-9ED369C267B2}" sibTransId="{FEE556CD-BE2E-4D96-B60E-9C047AB8E22A}"/>
    <dgm:cxn modelId="{DCDD9508-D7D5-4F8B-AB76-4B650852963D}" type="presOf" srcId="{B9F05F9A-A200-4B0B-9E7B-CE6BEA09CF62}" destId="{0503D54D-BEC2-43C2-9E98-273807BC38C6}" srcOrd="1" destOrd="0" presId="urn:microsoft.com/office/officeart/2005/8/layout/hList7"/>
    <dgm:cxn modelId="{751156F8-4B7E-4195-AF6D-DD301F5DD022}" type="presOf" srcId="{DA59EFCF-7C47-4FCD-94A4-74A372F9A3A1}" destId="{1FCF2689-B979-4644-A2E4-619AE394CB46}" srcOrd="1" destOrd="0" presId="urn:microsoft.com/office/officeart/2005/8/layout/hList7"/>
    <dgm:cxn modelId="{04F75F9F-1401-4AFF-AB92-92430973787B}" type="presOf" srcId="{B9F05F9A-A200-4B0B-9E7B-CE6BEA09CF62}" destId="{B11675DC-B2B1-467C-9E31-E3526DBAFC6D}" srcOrd="0" destOrd="0" presId="urn:microsoft.com/office/officeart/2005/8/layout/hList7"/>
    <dgm:cxn modelId="{AE0C02F6-23DE-4F8A-A292-E93E45ADCC8D}" type="presOf" srcId="{6C10CF52-AE40-4303-ADC0-333618C7A000}" destId="{E4989ADF-9DEE-48A6-83B3-A5F1D1E10849}" srcOrd="0" destOrd="0" presId="urn:microsoft.com/office/officeart/2005/8/layout/hList7"/>
    <dgm:cxn modelId="{21D5A687-DA0E-49E9-AC19-18D1920313DF}" type="presOf" srcId="{A7746C82-7988-4554-BE5D-9496CB1F9CA1}" destId="{195DC28B-CA0F-40AB-8F9B-6D264D3ECDF0}" srcOrd="0" destOrd="0" presId="urn:microsoft.com/office/officeart/2005/8/layout/hList7"/>
    <dgm:cxn modelId="{6EBDF7A0-BF94-41CD-A543-390D9050E82A}" type="presOf" srcId="{FA63922A-824D-4C73-A763-814A70152C24}" destId="{4C2D307B-2758-4DCD-8170-B688BF8D626D}" srcOrd="0" destOrd="0" presId="urn:microsoft.com/office/officeart/2005/8/layout/hList7"/>
    <dgm:cxn modelId="{89D98F46-FAC9-4792-979D-63228A8B054B}" type="presOf" srcId="{7CAF82D3-DE70-44CD-BFF2-C943EAE434ED}" destId="{DA91E779-C7D7-4002-9427-6EA80A783639}" srcOrd="1" destOrd="0" presId="urn:microsoft.com/office/officeart/2005/8/layout/hList7"/>
    <dgm:cxn modelId="{7CCDE78A-B79D-4004-84BE-1FFFD3511EC3}" type="presOf" srcId="{5D55E302-EECD-459B-B7E3-A6AD44EFE140}" destId="{5410AB2F-9530-4D32-A645-AF1EB541880D}" srcOrd="1" destOrd="0" presId="urn:microsoft.com/office/officeart/2005/8/layout/hList7"/>
    <dgm:cxn modelId="{1C154E86-D890-44A8-844D-C70A73F05200}" type="presOf" srcId="{228EB4F3-6BFB-43F9-A978-B2389E0AB937}" destId="{70F1A255-E4B2-4E33-9F76-053CCE4E7B76}" srcOrd="0" destOrd="0" presId="urn:microsoft.com/office/officeart/2005/8/layout/hList7"/>
    <dgm:cxn modelId="{DA246E23-9D65-4A60-99C0-7FFB6501A0F0}" srcId="{E2D07208-9C2B-4AAB-976F-68711C6AB10C}" destId="{DA59EFCF-7C47-4FCD-94A4-74A372F9A3A1}" srcOrd="4" destOrd="0" parTransId="{1023D3EE-EDAB-4F3E-A79E-3C311D4FD0B0}" sibTransId="{A7746C82-7988-4554-BE5D-9496CB1F9CA1}"/>
    <dgm:cxn modelId="{3DD61165-3212-4121-8786-28B78CC7BD99}" srcId="{E2D07208-9C2B-4AAB-976F-68711C6AB10C}" destId="{8ACDF7B1-8DBA-4D82-B1A0-26031EF509E5}" srcOrd="1" destOrd="0" parTransId="{2A9B3504-920F-436A-B44A-AACB4AA88CEF}" sibTransId="{FA63922A-824D-4C73-A763-814A70152C24}"/>
    <dgm:cxn modelId="{8D0B4EC0-6605-49B1-B2F8-59DAA9CE18F4}" srcId="{E2D07208-9C2B-4AAB-976F-68711C6AB10C}" destId="{0CB25E82-6C35-4934-9686-288ACCB94422}" srcOrd="0" destOrd="0" parTransId="{3ED57820-53DD-4B8A-85E4-9FE7FF12A0B7}" sibTransId="{8E574A01-41B6-449B-B36E-EFF82B39FACC}"/>
    <dgm:cxn modelId="{564576AF-E612-4296-85D4-AE514A1190FF}" type="presOf" srcId="{5D55E302-EECD-459B-B7E3-A6AD44EFE140}" destId="{CE27DAFD-DBEF-4EEA-B745-D6753E1FE0BA}" srcOrd="0" destOrd="0" presId="urn:microsoft.com/office/officeart/2005/8/layout/hList7"/>
    <dgm:cxn modelId="{A08CF70A-639D-4A8A-8723-348499EB60BA}" type="presOf" srcId="{8E574A01-41B6-449B-B36E-EFF82B39FACC}" destId="{681DC049-2992-4830-AE2D-A3F94F1D8099}" srcOrd="0" destOrd="0" presId="urn:microsoft.com/office/officeart/2005/8/layout/hList7"/>
    <dgm:cxn modelId="{68173DD5-F51F-416A-91C0-8F321CBDC8B1}" srcId="{E2D07208-9C2B-4AAB-976F-68711C6AB10C}" destId="{7CAF82D3-DE70-44CD-BFF2-C943EAE434ED}" srcOrd="3" destOrd="0" parTransId="{0897AA72-C1ED-40B2-9D64-19CE793BC63F}" sibTransId="{2D3CA4C6-AC57-4ABF-B936-867B5CA98931}"/>
    <dgm:cxn modelId="{8506C5D5-970F-4086-8903-7D4E1BC86B66}" type="presOf" srcId="{DA59EFCF-7C47-4FCD-94A4-74A372F9A3A1}" destId="{56F38E4F-F944-49D7-8251-44C8D0CA74C7}" srcOrd="0" destOrd="0" presId="urn:microsoft.com/office/officeart/2005/8/layout/hList7"/>
    <dgm:cxn modelId="{0D2B3922-1F06-44FF-B1E3-80C79AED896E}" type="presOf" srcId="{8ACDF7B1-8DBA-4D82-B1A0-26031EF509E5}" destId="{F5202F63-26F5-4E3F-9F35-00E7C5B7A550}" srcOrd="0" destOrd="0" presId="urn:microsoft.com/office/officeart/2005/8/layout/hList7"/>
    <dgm:cxn modelId="{849A45BC-1BDF-47BF-908F-AB886F063B1F}" type="presOf" srcId="{2D3CA4C6-AC57-4ABF-B936-867B5CA98931}" destId="{294EC8D8-D6E0-4D7B-BB97-A3840C326FE7}" srcOrd="0" destOrd="0" presId="urn:microsoft.com/office/officeart/2005/8/layout/hList7"/>
    <dgm:cxn modelId="{C990E6B6-69D1-4911-BCBF-607B4DA2CF87}" type="presParOf" srcId="{72E9083D-260E-4AD0-BBE4-4DCB9673EFA8}" destId="{ABA495B0-9FEC-4FA2-97E2-A57C0A6F7276}" srcOrd="0" destOrd="0" presId="urn:microsoft.com/office/officeart/2005/8/layout/hList7"/>
    <dgm:cxn modelId="{D18DDC95-71E1-4191-86A4-344F25CB841E}" type="presParOf" srcId="{72E9083D-260E-4AD0-BBE4-4DCB9673EFA8}" destId="{6BC6F4F6-7949-4231-8AA1-BE211E4CB1A4}" srcOrd="1" destOrd="0" presId="urn:microsoft.com/office/officeart/2005/8/layout/hList7"/>
    <dgm:cxn modelId="{C7AE51E3-FD64-48CB-8C25-6970AAABCF90}" type="presParOf" srcId="{6BC6F4F6-7949-4231-8AA1-BE211E4CB1A4}" destId="{ED101AC3-A4AE-441E-B5C2-D8B8449646EC}" srcOrd="0" destOrd="0" presId="urn:microsoft.com/office/officeart/2005/8/layout/hList7"/>
    <dgm:cxn modelId="{61207549-E4A2-4F25-8C04-F71733252D2A}" type="presParOf" srcId="{ED101AC3-A4AE-441E-B5C2-D8B8449646EC}" destId="{98980A12-73DC-4066-A3E3-F11708D5F7D4}" srcOrd="0" destOrd="0" presId="urn:microsoft.com/office/officeart/2005/8/layout/hList7"/>
    <dgm:cxn modelId="{C756EAD5-D2AE-47A3-8C80-B856DB80373A}" type="presParOf" srcId="{ED101AC3-A4AE-441E-B5C2-D8B8449646EC}" destId="{A82F59AA-C766-4576-8E3E-9E39D946BCC8}" srcOrd="1" destOrd="0" presId="urn:microsoft.com/office/officeart/2005/8/layout/hList7"/>
    <dgm:cxn modelId="{E6C8ADDC-3CC2-495D-BB62-1713F24AC549}" type="presParOf" srcId="{ED101AC3-A4AE-441E-B5C2-D8B8449646EC}" destId="{89E2018C-38A0-4DF0-95F5-A095E24155B4}" srcOrd="2" destOrd="0" presId="urn:microsoft.com/office/officeart/2005/8/layout/hList7"/>
    <dgm:cxn modelId="{8810C237-1C50-47B2-8265-0826CC20C700}" type="presParOf" srcId="{ED101AC3-A4AE-441E-B5C2-D8B8449646EC}" destId="{0752E277-BEB2-4F0A-BBD9-5D55FF948CCB}" srcOrd="3" destOrd="0" presId="urn:microsoft.com/office/officeart/2005/8/layout/hList7"/>
    <dgm:cxn modelId="{3787A4E2-1962-4402-8152-4D06C1F6A240}" type="presParOf" srcId="{6BC6F4F6-7949-4231-8AA1-BE211E4CB1A4}" destId="{681DC049-2992-4830-AE2D-A3F94F1D8099}" srcOrd="1" destOrd="0" presId="urn:microsoft.com/office/officeart/2005/8/layout/hList7"/>
    <dgm:cxn modelId="{79EB6C2C-EDDA-4A54-97E2-B88F7B9B7D29}" type="presParOf" srcId="{6BC6F4F6-7949-4231-8AA1-BE211E4CB1A4}" destId="{277D450A-356F-499A-B3C5-804AC3E2B181}" srcOrd="2" destOrd="0" presId="urn:microsoft.com/office/officeart/2005/8/layout/hList7"/>
    <dgm:cxn modelId="{C33E37E3-1958-49B2-B1AD-3C7FF6472C15}" type="presParOf" srcId="{277D450A-356F-499A-B3C5-804AC3E2B181}" destId="{F5202F63-26F5-4E3F-9F35-00E7C5B7A550}" srcOrd="0" destOrd="0" presId="urn:microsoft.com/office/officeart/2005/8/layout/hList7"/>
    <dgm:cxn modelId="{E1CB81A9-2EFA-43AD-85EA-410EB55B23B1}" type="presParOf" srcId="{277D450A-356F-499A-B3C5-804AC3E2B181}" destId="{C5BA677C-2D45-4649-B557-AF9BB7A35FC8}" srcOrd="1" destOrd="0" presId="urn:microsoft.com/office/officeart/2005/8/layout/hList7"/>
    <dgm:cxn modelId="{3E5B514F-A6A8-4A9B-96CC-F82C2640CE82}" type="presParOf" srcId="{277D450A-356F-499A-B3C5-804AC3E2B181}" destId="{FB094D66-7802-42ED-973B-848D17E38DCC}" srcOrd="2" destOrd="0" presId="urn:microsoft.com/office/officeart/2005/8/layout/hList7"/>
    <dgm:cxn modelId="{13628BFC-7430-4B85-9DEF-A01764A38F99}" type="presParOf" srcId="{277D450A-356F-499A-B3C5-804AC3E2B181}" destId="{F40A9056-092B-41DD-864A-378AB5141BB0}" srcOrd="3" destOrd="0" presId="urn:microsoft.com/office/officeart/2005/8/layout/hList7"/>
    <dgm:cxn modelId="{B89726B0-1C59-473C-9F0C-916CFC8D7CD7}" type="presParOf" srcId="{6BC6F4F6-7949-4231-8AA1-BE211E4CB1A4}" destId="{4C2D307B-2758-4DCD-8170-B688BF8D626D}" srcOrd="3" destOrd="0" presId="urn:microsoft.com/office/officeart/2005/8/layout/hList7"/>
    <dgm:cxn modelId="{B4AF7EB3-4CA6-49D5-82D6-F8C325F185CE}" type="presParOf" srcId="{6BC6F4F6-7949-4231-8AA1-BE211E4CB1A4}" destId="{2DD05276-A7B1-4EF9-8152-9C73F4242831}" srcOrd="4" destOrd="0" presId="urn:microsoft.com/office/officeart/2005/8/layout/hList7"/>
    <dgm:cxn modelId="{E1BF45D9-378D-49A2-838E-23101ECBB38E}" type="presParOf" srcId="{2DD05276-A7B1-4EF9-8152-9C73F4242831}" destId="{E4989ADF-9DEE-48A6-83B3-A5F1D1E10849}" srcOrd="0" destOrd="0" presId="urn:microsoft.com/office/officeart/2005/8/layout/hList7"/>
    <dgm:cxn modelId="{974467D5-F69D-431E-BE30-F579CB82677E}" type="presParOf" srcId="{2DD05276-A7B1-4EF9-8152-9C73F4242831}" destId="{5C55B7E9-0F13-4060-8F5A-2238CC4AC575}" srcOrd="1" destOrd="0" presId="urn:microsoft.com/office/officeart/2005/8/layout/hList7"/>
    <dgm:cxn modelId="{D09B01D7-CC6A-4819-9AFD-1E8386EEAE52}" type="presParOf" srcId="{2DD05276-A7B1-4EF9-8152-9C73F4242831}" destId="{CD45A7B0-5E93-4F58-BD75-61D6B1A4B9AE}" srcOrd="2" destOrd="0" presId="urn:microsoft.com/office/officeart/2005/8/layout/hList7"/>
    <dgm:cxn modelId="{D87374BD-C6CF-4B11-BF75-0D0C9809B52B}" type="presParOf" srcId="{2DD05276-A7B1-4EF9-8152-9C73F4242831}" destId="{F61D4D6C-777E-492F-9A44-021240394FEA}" srcOrd="3" destOrd="0" presId="urn:microsoft.com/office/officeart/2005/8/layout/hList7"/>
    <dgm:cxn modelId="{EBEAC581-4520-4263-A78D-EB95A8447009}" type="presParOf" srcId="{6BC6F4F6-7949-4231-8AA1-BE211E4CB1A4}" destId="{C11E8C93-D20B-41C8-B36B-33E0137967B6}" srcOrd="5" destOrd="0" presId="urn:microsoft.com/office/officeart/2005/8/layout/hList7"/>
    <dgm:cxn modelId="{D02FA1C4-E44A-453A-A05C-232AF09FEE27}" type="presParOf" srcId="{6BC6F4F6-7949-4231-8AA1-BE211E4CB1A4}" destId="{29D36747-81EA-4475-BC2D-049C0FCB9B1D}" srcOrd="6" destOrd="0" presId="urn:microsoft.com/office/officeart/2005/8/layout/hList7"/>
    <dgm:cxn modelId="{03992EA0-D6CD-486B-84DF-C402347F8C5C}" type="presParOf" srcId="{29D36747-81EA-4475-BC2D-049C0FCB9B1D}" destId="{50FA55F0-0C11-4913-B62A-4894892BC2AA}" srcOrd="0" destOrd="0" presId="urn:microsoft.com/office/officeart/2005/8/layout/hList7"/>
    <dgm:cxn modelId="{44998B58-F458-4BE6-ABDD-8CEEC006E667}" type="presParOf" srcId="{29D36747-81EA-4475-BC2D-049C0FCB9B1D}" destId="{DA91E779-C7D7-4002-9427-6EA80A783639}" srcOrd="1" destOrd="0" presId="urn:microsoft.com/office/officeart/2005/8/layout/hList7"/>
    <dgm:cxn modelId="{E28D41AA-639F-4768-9D59-DE23B5FC97F5}" type="presParOf" srcId="{29D36747-81EA-4475-BC2D-049C0FCB9B1D}" destId="{C90B3A8C-2C91-4396-AA8B-48159F1EC99D}" srcOrd="2" destOrd="0" presId="urn:microsoft.com/office/officeart/2005/8/layout/hList7"/>
    <dgm:cxn modelId="{95E5DA43-39CE-4B11-A389-4682E49B8531}" type="presParOf" srcId="{29D36747-81EA-4475-BC2D-049C0FCB9B1D}" destId="{BFB451E9-B6E5-4801-AC15-1BE0B3D5FD94}" srcOrd="3" destOrd="0" presId="urn:microsoft.com/office/officeart/2005/8/layout/hList7"/>
    <dgm:cxn modelId="{D7CAB59B-1FFD-4807-9780-A919B5C4AE9A}" type="presParOf" srcId="{6BC6F4F6-7949-4231-8AA1-BE211E4CB1A4}" destId="{294EC8D8-D6E0-4D7B-BB97-A3840C326FE7}" srcOrd="7" destOrd="0" presId="urn:microsoft.com/office/officeart/2005/8/layout/hList7"/>
    <dgm:cxn modelId="{299B6B7C-F9C4-4049-8056-6BE2538AC65C}" type="presParOf" srcId="{6BC6F4F6-7949-4231-8AA1-BE211E4CB1A4}" destId="{7D2188A5-232F-4578-A67E-59E7CD857A66}" srcOrd="8" destOrd="0" presId="urn:microsoft.com/office/officeart/2005/8/layout/hList7"/>
    <dgm:cxn modelId="{582B484F-11B2-43D0-9245-573E7D5F133E}" type="presParOf" srcId="{7D2188A5-232F-4578-A67E-59E7CD857A66}" destId="{56F38E4F-F944-49D7-8251-44C8D0CA74C7}" srcOrd="0" destOrd="0" presId="urn:microsoft.com/office/officeart/2005/8/layout/hList7"/>
    <dgm:cxn modelId="{299CC368-7024-4DD7-8D01-1439E7A01EA2}" type="presParOf" srcId="{7D2188A5-232F-4578-A67E-59E7CD857A66}" destId="{1FCF2689-B979-4644-A2E4-619AE394CB46}" srcOrd="1" destOrd="0" presId="urn:microsoft.com/office/officeart/2005/8/layout/hList7"/>
    <dgm:cxn modelId="{58638436-26A1-44D0-8E70-47D6260A4D7C}" type="presParOf" srcId="{7D2188A5-232F-4578-A67E-59E7CD857A66}" destId="{10813492-56F1-4201-90A2-28303C39A389}" srcOrd="2" destOrd="0" presId="urn:microsoft.com/office/officeart/2005/8/layout/hList7"/>
    <dgm:cxn modelId="{C263185E-03AA-4D66-95F3-327F0DDCCDBB}" type="presParOf" srcId="{7D2188A5-232F-4578-A67E-59E7CD857A66}" destId="{E0C87981-5995-4DC2-8A31-E6D2121ADC2C}" srcOrd="3" destOrd="0" presId="urn:microsoft.com/office/officeart/2005/8/layout/hList7"/>
    <dgm:cxn modelId="{526B4F6A-5A0D-4AAE-B428-005E80AEE937}" type="presParOf" srcId="{6BC6F4F6-7949-4231-8AA1-BE211E4CB1A4}" destId="{195DC28B-CA0F-40AB-8F9B-6D264D3ECDF0}" srcOrd="9" destOrd="0" presId="urn:microsoft.com/office/officeart/2005/8/layout/hList7"/>
    <dgm:cxn modelId="{B8D2D1C2-0373-45E0-A129-01A164565B82}" type="presParOf" srcId="{6BC6F4F6-7949-4231-8AA1-BE211E4CB1A4}" destId="{2804A380-82FD-4562-903F-496D54AC0ACA}" srcOrd="10" destOrd="0" presId="urn:microsoft.com/office/officeart/2005/8/layout/hList7"/>
    <dgm:cxn modelId="{BA4E77EF-72BE-456D-84D2-A7208A272A19}" type="presParOf" srcId="{2804A380-82FD-4562-903F-496D54AC0ACA}" destId="{B11675DC-B2B1-467C-9E31-E3526DBAFC6D}" srcOrd="0" destOrd="0" presId="urn:microsoft.com/office/officeart/2005/8/layout/hList7"/>
    <dgm:cxn modelId="{6FF15F29-C8BA-4FED-A175-C541C81EFF17}" type="presParOf" srcId="{2804A380-82FD-4562-903F-496D54AC0ACA}" destId="{0503D54D-BEC2-43C2-9E98-273807BC38C6}" srcOrd="1" destOrd="0" presId="urn:microsoft.com/office/officeart/2005/8/layout/hList7"/>
    <dgm:cxn modelId="{33437031-D588-44E3-BDD1-22CB59000DDD}" type="presParOf" srcId="{2804A380-82FD-4562-903F-496D54AC0ACA}" destId="{F36427B7-1B41-42B1-B09F-1622318BA1BB}" srcOrd="2" destOrd="0" presId="urn:microsoft.com/office/officeart/2005/8/layout/hList7"/>
    <dgm:cxn modelId="{0D62E68F-5863-42FB-AC39-FB7B995331F3}" type="presParOf" srcId="{2804A380-82FD-4562-903F-496D54AC0ACA}" destId="{45D7F792-8619-43FD-8834-EDB3749AC2F0}" srcOrd="3" destOrd="0" presId="urn:microsoft.com/office/officeart/2005/8/layout/hList7"/>
    <dgm:cxn modelId="{A01DBD6E-4E47-4833-8DD0-0DA7EF512C5D}" type="presParOf" srcId="{6BC6F4F6-7949-4231-8AA1-BE211E4CB1A4}" destId="{70F1A255-E4B2-4E33-9F76-053CCE4E7B76}" srcOrd="11" destOrd="0" presId="urn:microsoft.com/office/officeart/2005/8/layout/hList7"/>
    <dgm:cxn modelId="{8C72B3E3-2B99-4A86-AD4A-D91AF45C8607}" type="presParOf" srcId="{6BC6F4F6-7949-4231-8AA1-BE211E4CB1A4}" destId="{33707DDF-05AD-44B1-B992-72B328E90BB3}" srcOrd="12" destOrd="0" presId="urn:microsoft.com/office/officeart/2005/8/layout/hList7"/>
    <dgm:cxn modelId="{78F81E5B-EB13-48E2-82FA-123B5BFD4738}" type="presParOf" srcId="{33707DDF-05AD-44B1-B992-72B328E90BB3}" destId="{CE27DAFD-DBEF-4EEA-B745-D6753E1FE0BA}" srcOrd="0" destOrd="0" presId="urn:microsoft.com/office/officeart/2005/8/layout/hList7"/>
    <dgm:cxn modelId="{60BEF04E-CD0F-4D34-BD41-265355023365}" type="presParOf" srcId="{33707DDF-05AD-44B1-B992-72B328E90BB3}" destId="{5410AB2F-9530-4D32-A645-AF1EB541880D}" srcOrd="1" destOrd="0" presId="urn:microsoft.com/office/officeart/2005/8/layout/hList7"/>
    <dgm:cxn modelId="{144797A1-F506-42B0-A8A9-B97A88323F44}" type="presParOf" srcId="{33707DDF-05AD-44B1-B992-72B328E90BB3}" destId="{03468EF5-BDC3-4FA5-8830-F52194712ED0}" srcOrd="2" destOrd="0" presId="urn:microsoft.com/office/officeart/2005/8/layout/hList7"/>
    <dgm:cxn modelId="{C24713C5-4FB5-4B08-9F19-815D2B5F340F}" type="presParOf" srcId="{33707DDF-05AD-44B1-B992-72B328E90BB3}" destId="{7C7BE208-D0C0-45D9-859B-5FECB1A6D10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80A12-73DC-4066-A3E3-F11708D5F7D4}">
      <dsp:nvSpPr>
        <dsp:cNvPr id="0" name=""/>
        <dsp:cNvSpPr/>
      </dsp:nvSpPr>
      <dsp:spPr>
        <a:xfrm>
          <a:off x="3815" y="0"/>
          <a:ext cx="1279464" cy="39221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Slippery </a:t>
          </a:r>
          <a:r>
            <a:rPr lang="en-US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floor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ar-SA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5" y="1568875"/>
        <a:ext cx="1279464" cy="1568875"/>
      </dsp:txXfrm>
    </dsp:sp>
    <dsp:sp modelId="{0752E277-BEB2-4F0A-BBD9-5D55FF948CCB}">
      <dsp:nvSpPr>
        <dsp:cNvPr id="0" name=""/>
        <dsp:cNvSpPr/>
      </dsp:nvSpPr>
      <dsp:spPr>
        <a:xfrm>
          <a:off x="42199" y="235331"/>
          <a:ext cx="1202696" cy="1306088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02F63-26F5-4E3F-9F35-00E7C5B7A550}">
      <dsp:nvSpPr>
        <dsp:cNvPr id="0" name=""/>
        <dsp:cNvSpPr/>
      </dsp:nvSpPr>
      <dsp:spPr>
        <a:xfrm>
          <a:off x="1321664" y="0"/>
          <a:ext cx="1279464" cy="39221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Using overcharged electrical equipment.</a:t>
          </a:r>
          <a:endParaRPr lang="ar-SA" sz="1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321664" y="1568875"/>
        <a:ext cx="1279464" cy="1568875"/>
      </dsp:txXfrm>
    </dsp:sp>
    <dsp:sp modelId="{F40A9056-092B-41DD-864A-378AB5141BB0}">
      <dsp:nvSpPr>
        <dsp:cNvPr id="0" name=""/>
        <dsp:cNvSpPr/>
      </dsp:nvSpPr>
      <dsp:spPr>
        <a:xfrm>
          <a:off x="1360048" y="235331"/>
          <a:ext cx="1202696" cy="1306088"/>
        </a:xfrm>
        <a:prstGeom prst="ellipse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89ADF-9DEE-48A6-83B3-A5F1D1E10849}">
      <dsp:nvSpPr>
        <dsp:cNvPr id="0" name=""/>
        <dsp:cNvSpPr/>
      </dsp:nvSpPr>
      <dsp:spPr>
        <a:xfrm>
          <a:off x="2639512" y="0"/>
          <a:ext cx="1279464" cy="39221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Standing on swivel chairs to reach high shelves.</a:t>
          </a:r>
          <a:endParaRPr lang="ar-SA" sz="1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39512" y="1568875"/>
        <a:ext cx="1279464" cy="1568875"/>
      </dsp:txXfrm>
    </dsp:sp>
    <dsp:sp modelId="{F61D4D6C-777E-492F-9A44-021240394FEA}">
      <dsp:nvSpPr>
        <dsp:cNvPr id="0" name=""/>
        <dsp:cNvSpPr/>
      </dsp:nvSpPr>
      <dsp:spPr>
        <a:xfrm>
          <a:off x="2677896" y="235331"/>
          <a:ext cx="1202696" cy="1306088"/>
        </a:xfrm>
        <a:prstGeom prst="ellipse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A55F0-0C11-4913-B62A-4894892BC2AA}">
      <dsp:nvSpPr>
        <dsp:cNvPr id="0" name=""/>
        <dsp:cNvSpPr/>
      </dsp:nvSpPr>
      <dsp:spPr>
        <a:xfrm>
          <a:off x="3957361" y="0"/>
          <a:ext cx="1279464" cy="39221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Lifting heavy items without bending correctly.</a:t>
          </a:r>
          <a:endParaRPr lang="ar-SA" sz="1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57361" y="1568875"/>
        <a:ext cx="1279464" cy="1568875"/>
      </dsp:txXfrm>
    </dsp:sp>
    <dsp:sp modelId="{BFB451E9-B6E5-4801-AC15-1BE0B3D5FD94}">
      <dsp:nvSpPr>
        <dsp:cNvPr id="0" name=""/>
        <dsp:cNvSpPr/>
      </dsp:nvSpPr>
      <dsp:spPr>
        <a:xfrm>
          <a:off x="3995745" y="235331"/>
          <a:ext cx="1202696" cy="1306088"/>
        </a:xfrm>
        <a:prstGeom prst="ellipse">
          <a:avLst/>
        </a:prstGeom>
        <a:blipFill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38E4F-F944-49D7-8251-44C8D0CA74C7}">
      <dsp:nvSpPr>
        <dsp:cNvPr id="0" name=""/>
        <dsp:cNvSpPr/>
      </dsp:nvSpPr>
      <dsp:spPr>
        <a:xfrm>
          <a:off x="5275209" y="0"/>
          <a:ext cx="1279464" cy="39221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Torn carpets or broken floor.</a:t>
          </a:r>
          <a:endParaRPr lang="ar-SA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209" y="1568875"/>
        <a:ext cx="1279464" cy="1568875"/>
      </dsp:txXfrm>
    </dsp:sp>
    <dsp:sp modelId="{E0C87981-5995-4DC2-8A31-E6D2121ADC2C}">
      <dsp:nvSpPr>
        <dsp:cNvPr id="0" name=""/>
        <dsp:cNvSpPr/>
      </dsp:nvSpPr>
      <dsp:spPr>
        <a:xfrm>
          <a:off x="5313593" y="235331"/>
          <a:ext cx="1202696" cy="1306088"/>
        </a:xfrm>
        <a:prstGeom prst="ellipse">
          <a:avLst/>
        </a:prstGeom>
        <a:blipFill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675DC-B2B1-467C-9E31-E3526DBAFC6D}">
      <dsp:nvSpPr>
        <dsp:cNvPr id="0" name=""/>
        <dsp:cNvSpPr/>
      </dsp:nvSpPr>
      <dsp:spPr>
        <a:xfrm>
          <a:off x="6593058" y="0"/>
          <a:ext cx="1279464" cy="3922188"/>
        </a:xfrm>
        <a:prstGeom prst="roundRect">
          <a:avLst>
            <a:gd name="adj" fmla="val 10000"/>
          </a:avLst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Removing safety guards on machines.</a:t>
          </a:r>
          <a:endParaRPr lang="ar-SA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593058" y="1568875"/>
        <a:ext cx="1279464" cy="1568875"/>
      </dsp:txXfrm>
    </dsp:sp>
    <dsp:sp modelId="{45D7F792-8619-43FD-8834-EDB3749AC2F0}">
      <dsp:nvSpPr>
        <dsp:cNvPr id="0" name=""/>
        <dsp:cNvSpPr/>
      </dsp:nvSpPr>
      <dsp:spPr>
        <a:xfrm>
          <a:off x="6631442" y="235331"/>
          <a:ext cx="1202696" cy="1306088"/>
        </a:xfrm>
        <a:prstGeom prst="ellipse">
          <a:avLst/>
        </a:prstGeom>
        <a:blipFill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7DAFD-DBEF-4EEA-B745-D6753E1FE0BA}">
      <dsp:nvSpPr>
        <dsp:cNvPr id="0" name=""/>
        <dsp:cNvSpPr/>
      </dsp:nvSpPr>
      <dsp:spPr>
        <a:xfrm>
          <a:off x="7910906" y="0"/>
          <a:ext cx="1279464" cy="3922188"/>
        </a:xfrm>
        <a:prstGeom prst="roundRect">
          <a:avLst>
            <a:gd name="adj" fmla="val 10000"/>
          </a:avLst>
        </a:prstGeom>
        <a:solidFill>
          <a:srgbClr val="5577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Blocked passage. </a:t>
          </a:r>
          <a:endParaRPr lang="ar-SA" sz="1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0906" y="1568875"/>
        <a:ext cx="1279464" cy="1568875"/>
      </dsp:txXfrm>
    </dsp:sp>
    <dsp:sp modelId="{7C7BE208-D0C0-45D9-859B-5FECB1A6D10D}">
      <dsp:nvSpPr>
        <dsp:cNvPr id="0" name=""/>
        <dsp:cNvSpPr/>
      </dsp:nvSpPr>
      <dsp:spPr>
        <a:xfrm>
          <a:off x="7949290" y="235331"/>
          <a:ext cx="1202696" cy="1306088"/>
        </a:xfrm>
        <a:prstGeom prst="ellipse">
          <a:avLst/>
        </a:prstGeom>
        <a:blipFill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495B0-9FEC-4FA2-97E2-A57C0A6F7276}">
      <dsp:nvSpPr>
        <dsp:cNvPr id="0" name=""/>
        <dsp:cNvSpPr/>
      </dsp:nvSpPr>
      <dsp:spPr>
        <a:xfrm>
          <a:off x="367767" y="3137750"/>
          <a:ext cx="8458652" cy="58832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508290A-4434-449C-AF54-49825C3425A9}" type="datetimeFigureOut">
              <a:rPr lang="ar-SA" smtClean="0"/>
              <a:t>27/01/1442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C2A2E44-198D-47F2-9C1E-549D864F21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7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8.xml"/><Relationship Id="rId3" Type="http://schemas.openxmlformats.org/officeDocument/2006/relationships/slide" Target="slide11.xml"/><Relationship Id="rId7" Type="http://schemas.openxmlformats.org/officeDocument/2006/relationships/image" Target="../media/image21.png"/><Relationship Id="rId12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slide" Target="slide5.xml"/><Relationship Id="rId5" Type="http://schemas.openxmlformats.org/officeDocument/2006/relationships/image" Target="../media/image20.svg"/><Relationship Id="rId15" Type="http://schemas.openxmlformats.org/officeDocument/2006/relationships/slide" Target="slide14.xml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2.xml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3.xml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25.png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1.xml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0.xml"/><Relationship Id="rId9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3.xml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5.xml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4.xml"/><Relationship Id="rId9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6.jpeg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14.xml"/><Relationship Id="rId5" Type="http://schemas.openxmlformats.org/officeDocument/2006/relationships/image" Target="../media/image28.png"/><Relationship Id="rId10" Type="http://schemas.openxmlformats.org/officeDocument/2006/relationships/slide" Target="slide10.xml"/><Relationship Id="rId4" Type="http://schemas.openxmlformats.org/officeDocument/2006/relationships/image" Target="../media/image27.jpeg"/><Relationship Id="rId9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9.png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6.jpeg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diagramColors" Target="../diagrams/colors1.xml"/><Relationship Id="rId12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slide" Target="slide8.xml"/><Relationship Id="rId5" Type="http://schemas.openxmlformats.org/officeDocument/2006/relationships/diagramLayout" Target="../diagrams/layout1.xml"/><Relationship Id="rId10" Type="http://schemas.openxmlformats.org/officeDocument/2006/relationships/slide" Target="slide6.xml"/><Relationship Id="rId4" Type="http://schemas.openxmlformats.org/officeDocument/2006/relationships/diagramData" Target="../diagrams/data1.xml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image" Target="../media/image17.png"/><Relationship Id="rId12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slide" Target="slide8.xml"/><Relationship Id="rId5" Type="http://schemas.openxmlformats.org/officeDocument/2006/relationships/image" Target="../media/image15.png"/><Relationship Id="rId10" Type="http://schemas.openxmlformats.org/officeDocument/2006/relationships/slide" Target="slide6.xml"/><Relationship Id="rId4" Type="http://schemas.openxmlformats.org/officeDocument/2006/relationships/image" Target="../media/image14.png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F9501E-BECE-4238-9DF8-EA3D4E16C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28379" r="38693" b="14495"/>
          <a:stretch/>
        </p:blipFill>
        <p:spPr>
          <a:xfrm>
            <a:off x="8585313" y="1636877"/>
            <a:ext cx="3397541" cy="4822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84;p11">
            <a:extLst>
              <a:ext uri="{FF2B5EF4-FFF2-40B4-BE49-F238E27FC236}">
                <a16:creationId xmlns:a16="http://schemas.microsoft.com/office/drawing/2014/main" xmlns="" id="{B5C8E627-E3B4-44F3-8A44-9EC89472DEC1}"/>
              </a:ext>
            </a:extLst>
          </p:cNvPr>
          <p:cNvSpPr txBox="1">
            <a:spLocks/>
          </p:cNvSpPr>
          <p:nvPr/>
        </p:nvSpPr>
        <p:spPr>
          <a:xfrm>
            <a:off x="-342944" y="2472146"/>
            <a:ext cx="9333317" cy="191370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Introduction to </a:t>
            </a:r>
            <a:b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</a:br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Office Management </a:t>
            </a:r>
            <a:r>
              <a:rPr lang="en-US" sz="36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-US" sz="36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en-US" sz="54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-US" sz="54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SA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ادر 111</a:t>
            </a:r>
            <a:endParaRPr lang="ar-SA"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5FEC52-9DEB-4428-8327-046A2FEE6CA1}"/>
              </a:ext>
            </a:extLst>
          </p:cNvPr>
          <p:cNvSpPr/>
          <p:nvPr/>
        </p:nvSpPr>
        <p:spPr>
          <a:xfrm>
            <a:off x="2303382" y="5400021"/>
            <a:ext cx="4289957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FIRST SEMESTER 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A1FEC6C-2456-4F2C-B8E0-ABB393045F23}"/>
              </a:ext>
            </a:extLst>
          </p:cNvPr>
          <p:cNvSpPr/>
          <p:nvPr/>
        </p:nvSpPr>
        <p:spPr>
          <a:xfrm>
            <a:off x="2111823" y="6088559"/>
            <a:ext cx="4673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الثاني ثانوي / 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xmlns="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146939" y="433328"/>
            <a:ext cx="8226885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Safety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&amp;</a:t>
            </a:r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Health </a:t>
            </a:r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Regulations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07F566A-471E-49A2-8723-6A1AFE92F1CC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3203EF6-B8F0-4C62-966C-1E98CE8C0F8D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2081039" y="4143762"/>
            <a:ext cx="6484793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330ACFAA-4411-45E1-BFC4-1CA40AAAA938}"/>
              </a:ext>
            </a:extLst>
          </p:cNvPr>
          <p:cNvGrpSpPr/>
          <p:nvPr/>
        </p:nvGrpSpPr>
        <p:grpSpPr>
          <a:xfrm>
            <a:off x="1322504" y="2074071"/>
            <a:ext cx="1330036" cy="1793870"/>
            <a:chOff x="570636" y="1442780"/>
            <a:chExt cx="1330036" cy="1793870"/>
          </a:xfrm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A3B92C88-8688-4571-99CC-3CBEE3F5D2D9}"/>
                </a:ext>
              </a:extLst>
            </p:cNvPr>
            <p:cNvSpPr/>
            <p:nvPr/>
          </p:nvSpPr>
          <p:spPr>
            <a:xfrm>
              <a:off x="1013981" y="2793305"/>
              <a:ext cx="443345" cy="44334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17B7020D-F8B5-4750-BEFB-97ACC35638B8}"/>
                </a:ext>
              </a:extLst>
            </p:cNvPr>
            <p:cNvSpPr/>
            <p:nvPr/>
          </p:nvSpPr>
          <p:spPr>
            <a:xfrm>
              <a:off x="570636" y="1442780"/>
              <a:ext cx="1330036" cy="1500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Safe &amp; healthy working environment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69BF83FB-C74F-43AE-975C-8B45550EBF0A}"/>
              </a:ext>
            </a:extLst>
          </p:cNvPr>
          <p:cNvGrpSpPr/>
          <p:nvPr/>
        </p:nvGrpSpPr>
        <p:grpSpPr>
          <a:xfrm>
            <a:off x="3991928" y="2074071"/>
            <a:ext cx="1330036" cy="1793870"/>
            <a:chOff x="3240060" y="1442780"/>
            <a:chExt cx="1330036" cy="1793870"/>
          </a:xfrm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2A095F73-E5B0-4AD4-9EA2-36D0FFF439D8}"/>
                </a:ext>
              </a:extLst>
            </p:cNvPr>
            <p:cNvSpPr/>
            <p:nvPr/>
          </p:nvSpPr>
          <p:spPr>
            <a:xfrm>
              <a:off x="3683405" y="2793305"/>
              <a:ext cx="443345" cy="4433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/>
                <a:t>3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3343FE7A-EEE7-4813-8F7F-DBA4EBA29475}"/>
                </a:ext>
              </a:extLst>
            </p:cNvPr>
            <p:cNvSpPr/>
            <p:nvPr/>
          </p:nvSpPr>
          <p:spPr>
            <a:xfrm>
              <a:off x="3240060" y="1442780"/>
              <a:ext cx="1330036" cy="1500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Safe equipment and efficient maintenance</a:t>
              </a:r>
              <a:endParaRPr lang="en-US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698B194-4EDC-474A-AA08-CCC69A33B1EE}"/>
              </a:ext>
            </a:extLst>
          </p:cNvPr>
          <p:cNvGrpSpPr/>
          <p:nvPr/>
        </p:nvGrpSpPr>
        <p:grpSpPr>
          <a:xfrm>
            <a:off x="6661352" y="2074071"/>
            <a:ext cx="1330036" cy="1793870"/>
            <a:chOff x="5909484" y="1442780"/>
            <a:chExt cx="1330036" cy="1793870"/>
          </a:xfrm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68618E11-1756-49A5-BECA-678E166BC87C}"/>
                </a:ext>
              </a:extLst>
            </p:cNvPr>
            <p:cNvSpPr/>
            <p:nvPr/>
          </p:nvSpPr>
          <p:spPr>
            <a:xfrm>
              <a:off x="6352829" y="2793305"/>
              <a:ext cx="443345" cy="44334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/>
                <a:t>5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B412AC78-2AA6-4180-8AFF-6698EDD62B7A}"/>
                </a:ext>
              </a:extLst>
            </p:cNvPr>
            <p:cNvSpPr/>
            <p:nvPr/>
          </p:nvSpPr>
          <p:spPr>
            <a:xfrm>
              <a:off x="5909484" y="1442780"/>
              <a:ext cx="1330036" cy="1500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GB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Safe systems of work</a:t>
              </a:r>
              <a:endParaRPr lang="en-US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87F9D64B-9DD2-4D60-8C97-3DC5EBFFE793}"/>
              </a:ext>
            </a:extLst>
          </p:cNvPr>
          <p:cNvGrpSpPr/>
          <p:nvPr/>
        </p:nvGrpSpPr>
        <p:grpSpPr>
          <a:xfrm>
            <a:off x="2657216" y="4419584"/>
            <a:ext cx="1330036" cy="1848083"/>
            <a:chOff x="1905348" y="3788293"/>
            <a:chExt cx="1330036" cy="1848083"/>
          </a:xfrm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FC10D63E-BF86-4C3B-91A5-A5A2D5147275}"/>
                </a:ext>
              </a:extLst>
            </p:cNvPr>
            <p:cNvSpPr/>
            <p:nvPr/>
          </p:nvSpPr>
          <p:spPr>
            <a:xfrm>
              <a:off x="2353423" y="3788293"/>
              <a:ext cx="443345" cy="4433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0" rIns="6858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/>
                <a:t>2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D617A00F-ECCF-4CDB-A9ED-FD2BEC67A6A6}"/>
                </a:ext>
              </a:extLst>
            </p:cNvPr>
            <p:cNvSpPr/>
            <p:nvPr/>
          </p:nvSpPr>
          <p:spPr>
            <a:xfrm>
              <a:off x="1905348" y="4081896"/>
              <a:ext cx="1330036" cy="1554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GB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Safe methods of handling, storing and transporting </a:t>
              </a:r>
              <a:r>
                <a:rPr lang="en-GB" sz="20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goods</a:t>
              </a:r>
              <a:endParaRPr lang="en-US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BC70D273-6482-42C3-9630-1E15E73D5D1E}"/>
              </a:ext>
            </a:extLst>
          </p:cNvPr>
          <p:cNvGrpSpPr/>
          <p:nvPr/>
        </p:nvGrpSpPr>
        <p:grpSpPr>
          <a:xfrm>
            <a:off x="5326640" y="4419584"/>
            <a:ext cx="1330036" cy="1848083"/>
            <a:chOff x="4574772" y="3788293"/>
            <a:chExt cx="1330036" cy="1848083"/>
          </a:xfrm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3F8218C5-3295-4C67-A60D-DC5616EECD6D}"/>
                </a:ext>
              </a:extLst>
            </p:cNvPr>
            <p:cNvSpPr/>
            <p:nvPr/>
          </p:nvSpPr>
          <p:spPr>
            <a:xfrm>
              <a:off x="5022848" y="3788293"/>
              <a:ext cx="443345" cy="44334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0" rIns="6858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97365BC3-1AF2-4DEB-A30F-5A05729A945A}"/>
                </a:ext>
              </a:extLst>
            </p:cNvPr>
            <p:cNvSpPr/>
            <p:nvPr/>
          </p:nvSpPr>
          <p:spPr>
            <a:xfrm>
              <a:off x="4574772" y="4081896"/>
              <a:ext cx="1330036" cy="15544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GB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Adequate training in safety practices</a:t>
              </a:r>
              <a:endParaRPr lang="en-US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E7B152B5-ACE4-469C-B0AE-5449FE7809C9}"/>
              </a:ext>
            </a:extLst>
          </p:cNvPr>
          <p:cNvGrpSpPr/>
          <p:nvPr/>
        </p:nvGrpSpPr>
        <p:grpSpPr>
          <a:xfrm>
            <a:off x="7996063" y="4419584"/>
            <a:ext cx="1330036" cy="1848083"/>
            <a:chOff x="7244195" y="3788293"/>
            <a:chExt cx="1330036" cy="1848083"/>
          </a:xfrm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0CB9885F-9C1A-4BAB-B092-D5F750AD60F9}"/>
                </a:ext>
              </a:extLst>
            </p:cNvPr>
            <p:cNvSpPr/>
            <p:nvPr/>
          </p:nvSpPr>
          <p:spPr>
            <a:xfrm>
              <a:off x="7692272" y="3788293"/>
              <a:ext cx="443345" cy="4433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0" rIns="6858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/>
                <a:t>6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6FC7F02-3D99-45E5-85A8-4D1AFD2EB228}"/>
                </a:ext>
              </a:extLst>
            </p:cNvPr>
            <p:cNvSpPr/>
            <p:nvPr/>
          </p:nvSpPr>
          <p:spPr>
            <a:xfrm>
              <a:off x="7244195" y="4081896"/>
              <a:ext cx="1330036" cy="15544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GB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Promotion of </a:t>
              </a:r>
              <a:r>
                <a:rPr lang="en-GB" sz="20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safety </a:t>
              </a:r>
              <a:r>
                <a:rPr lang="en-GB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and </a:t>
              </a:r>
              <a:r>
                <a:rPr lang="en-GB" sz="20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health  within </a:t>
              </a:r>
              <a:r>
                <a:rPr lang="en-GB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the organisation </a:t>
              </a:r>
              <a:endParaRPr lang="en-US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C657C7AD-2613-4442-96F7-54886D7652EC}"/>
              </a:ext>
            </a:extLst>
          </p:cNvPr>
          <p:cNvSpPr/>
          <p:nvPr/>
        </p:nvSpPr>
        <p:spPr>
          <a:xfrm>
            <a:off x="1894002" y="4050244"/>
            <a:ext cx="187037" cy="187037"/>
          </a:xfrm>
          <a:prstGeom prst="ellipse">
            <a:avLst/>
          </a:prstGeom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F04D4C90-56AA-4DD7-B37B-B4894F56657E}"/>
              </a:ext>
            </a:extLst>
          </p:cNvPr>
          <p:cNvSpPr/>
          <p:nvPr/>
        </p:nvSpPr>
        <p:spPr>
          <a:xfrm>
            <a:off x="3228714" y="4050244"/>
            <a:ext cx="187037" cy="187037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F0AA6AFB-DFA7-4B9B-95B8-087DEC7F1A21}"/>
              </a:ext>
            </a:extLst>
          </p:cNvPr>
          <p:cNvSpPr/>
          <p:nvPr/>
        </p:nvSpPr>
        <p:spPr>
          <a:xfrm>
            <a:off x="4563426" y="4050244"/>
            <a:ext cx="187037" cy="187037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70DE33CA-AA21-49B5-A6C0-167814D5E2F2}"/>
              </a:ext>
            </a:extLst>
          </p:cNvPr>
          <p:cNvSpPr/>
          <p:nvPr/>
        </p:nvSpPr>
        <p:spPr>
          <a:xfrm>
            <a:off x="5898138" y="4050244"/>
            <a:ext cx="187037" cy="187037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DE6712A9-DC40-439F-B613-12E1B43AB223}"/>
              </a:ext>
            </a:extLst>
          </p:cNvPr>
          <p:cNvSpPr/>
          <p:nvPr/>
        </p:nvSpPr>
        <p:spPr>
          <a:xfrm>
            <a:off x="7232850" y="4050244"/>
            <a:ext cx="187037" cy="187037"/>
          </a:xfrm>
          <a:prstGeom prst="ellipse">
            <a:avLst/>
          </a:prstGeom>
          <a:solidFill>
            <a:schemeClr val="accent5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FC3C7C09-7B91-4BEE-B041-14A927C4D2A0}"/>
              </a:ext>
            </a:extLst>
          </p:cNvPr>
          <p:cNvSpPr/>
          <p:nvPr/>
        </p:nvSpPr>
        <p:spPr>
          <a:xfrm>
            <a:off x="8567562" y="4050244"/>
            <a:ext cx="187037" cy="187037"/>
          </a:xfrm>
          <a:prstGeom prst="ellipse">
            <a:avLst/>
          </a:prstGeom>
          <a:solidFill>
            <a:schemeClr val="accent6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65" name="Graphic 27" descr="Meeting">
            <a:extLst>
              <a:ext uri="{FF2B5EF4-FFF2-40B4-BE49-F238E27FC236}">
                <a16:creationId xmlns:a16="http://schemas.microsoft.com/office/drawing/2014/main" xmlns="" id="{1A4C2D8E-CDD0-49AD-BD46-6C3D6DCCD7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94058" y="2268924"/>
            <a:ext cx="1056349" cy="1056349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1033B52-9C5A-4798-BD5D-C8DE841E690D}"/>
              </a:ext>
            </a:extLst>
          </p:cNvPr>
          <p:cNvSpPr txBox="1"/>
          <p:nvPr/>
        </p:nvSpPr>
        <p:spPr>
          <a:xfrm>
            <a:off x="1322504" y="1505834"/>
            <a:ext cx="8003595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Employer’s Duties</a:t>
            </a:r>
          </a:p>
        </p:txBody>
      </p:sp>
      <p:pic>
        <p:nvPicPr>
          <p:cNvPr id="2054" name="Picture 6" descr="Webinars - Health &amp; Safety Icon - NIA">
            <a:extLst>
              <a:ext uri="{FF2B5EF4-FFF2-40B4-BE49-F238E27FC236}">
                <a16:creationId xmlns:a16="http://schemas.microsoft.com/office/drawing/2014/main" xmlns="" id="{9B0CCD29-CFF6-468A-9DEE-26248E2E3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06" y="4931540"/>
            <a:ext cx="1020282" cy="10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lassroom, eye protection, eyewear, glasses, goggles, lab ...">
            <a:extLst>
              <a:ext uri="{FF2B5EF4-FFF2-40B4-BE49-F238E27FC236}">
                <a16:creationId xmlns:a16="http://schemas.microsoft.com/office/drawing/2014/main" xmlns="" id="{52228E99-B42B-4A6D-B9C6-3D548BF95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24" y="2294167"/>
            <a:ext cx="1172296" cy="11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dapt, lawyer, privacy, protection, reliability, safety, security icon">
            <a:extLst>
              <a:ext uri="{FF2B5EF4-FFF2-40B4-BE49-F238E27FC236}">
                <a16:creationId xmlns:a16="http://schemas.microsoft.com/office/drawing/2014/main" xmlns="" id="{5D8AD055-7737-43FA-872E-5264DB8C5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888" y="2344592"/>
            <a:ext cx="1142384" cy="11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ire protection safe safety icon - Amenities Outline Ii">
            <a:extLst>
              <a:ext uri="{FF2B5EF4-FFF2-40B4-BE49-F238E27FC236}">
                <a16:creationId xmlns:a16="http://schemas.microsoft.com/office/drawing/2014/main" xmlns="" id="{C6A91F12-2270-4F89-BFB8-7C4356A40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70" y="4992036"/>
            <a:ext cx="959786" cy="9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Employers insurance, life insurance, life protection icon">
            <a:extLst>
              <a:ext uri="{FF2B5EF4-FFF2-40B4-BE49-F238E27FC236}">
                <a16:creationId xmlns:a16="http://schemas.microsoft.com/office/drawing/2014/main" xmlns="" id="{E6B420A9-AD7F-45FC-8492-A7FD35D8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37" y="4807246"/>
            <a:ext cx="1329365" cy="132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مستطيل مستدير الزوايا 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157CA094-2281-4CF7-BC7A-AB0AD31753FE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4" name="مستطيل مستدير الزوايا 1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6CEC8FD7-DE40-4A4B-AAA6-F15D229D8BF1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مستطيل مستدير الزوايا 1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AD512B04-3FA7-435E-9875-847F19D06968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مستطيل مستدير الزوايا 1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DEE58DC-AF32-4820-AAF4-3BFDF325CCEB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7" name="مستطيل مستدير الزوايا 1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BEE44713-1284-4042-891A-7906155C5383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7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xmlns="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146939" y="433328"/>
            <a:ext cx="8226885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Safety &amp; </a:t>
            </a:r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Health </a:t>
            </a:r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Regulations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07F566A-471E-49A2-8723-6A1AFE92F1CC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xmlns="" id="{F49625E0-2FC6-4B55-8E23-00BAE057F21C}"/>
              </a:ext>
            </a:extLst>
          </p:cNvPr>
          <p:cNvSpPr/>
          <p:nvPr/>
        </p:nvSpPr>
        <p:spPr>
          <a:xfrm>
            <a:off x="509605" y="2049779"/>
            <a:ext cx="2345671" cy="1728292"/>
          </a:xfrm>
          <a:prstGeom prst="wedgeRoundRectCallout">
            <a:avLst>
              <a:gd name="adj1" fmla="val 65245"/>
              <a:gd name="adj2" fmla="val -17261"/>
              <a:gd name="adj3" fmla="val 16667"/>
            </a:avLst>
          </a:prstGeom>
          <a:solidFill>
            <a:schemeClr val="bg1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B050"/>
                </a:solidFill>
              </a:rPr>
              <a:t>Take care of </a:t>
            </a:r>
            <a:r>
              <a:rPr lang="en-US" sz="2400" b="1" dirty="0" smtClean="0">
                <a:solidFill>
                  <a:srgbClr val="00B050"/>
                </a:solidFill>
              </a:rPr>
              <a:t>their </a:t>
            </a:r>
            <a:r>
              <a:rPr lang="en-US" sz="2400" b="1" dirty="0">
                <a:solidFill>
                  <a:srgbClr val="00B050"/>
                </a:solidFill>
              </a:rPr>
              <a:t>safety &amp; </a:t>
            </a:r>
            <a:r>
              <a:rPr lang="en-US" sz="2400" b="1" dirty="0" smtClean="0">
                <a:solidFill>
                  <a:srgbClr val="00B050"/>
                </a:solidFill>
              </a:rPr>
              <a:t>health, as well as that of others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xmlns="" id="{F2884B6D-159C-4A2C-B66D-3A393C39C87F}"/>
              </a:ext>
            </a:extLst>
          </p:cNvPr>
          <p:cNvSpPr/>
          <p:nvPr/>
        </p:nvSpPr>
        <p:spPr>
          <a:xfrm>
            <a:off x="509605" y="3971173"/>
            <a:ext cx="2345671" cy="1728292"/>
          </a:xfrm>
          <a:prstGeom prst="wedgeRoundRectCallout">
            <a:avLst>
              <a:gd name="adj1" fmla="val 67038"/>
              <a:gd name="adj2" fmla="val -36532"/>
              <a:gd name="adj3" fmla="val 16667"/>
            </a:avLst>
          </a:prstGeom>
          <a:solidFill>
            <a:schemeClr val="bg1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5"/>
                </a:solidFill>
              </a:rPr>
              <a:t>Cooperate with their employer in promoting &amp; maintaining </a:t>
            </a:r>
            <a:r>
              <a:rPr lang="en-US" sz="2000" b="1" dirty="0">
                <a:solidFill>
                  <a:schemeClr val="accent5"/>
                </a:solidFill>
              </a:rPr>
              <a:t>safety</a:t>
            </a:r>
          </a:p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&amp; </a:t>
            </a:r>
            <a:r>
              <a:rPr lang="en-US" sz="2000" b="1" dirty="0" smtClean="0">
                <a:solidFill>
                  <a:schemeClr val="accent5"/>
                </a:solidFill>
              </a:rPr>
              <a:t>health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xmlns="" id="{CE54B539-3C6F-4116-8F33-C62D444F5841}"/>
              </a:ext>
            </a:extLst>
          </p:cNvPr>
          <p:cNvSpPr/>
          <p:nvPr/>
        </p:nvSpPr>
        <p:spPr>
          <a:xfrm>
            <a:off x="6720156" y="2047923"/>
            <a:ext cx="2345671" cy="1728292"/>
          </a:xfrm>
          <a:prstGeom prst="wedgeRoundRectCallout">
            <a:avLst>
              <a:gd name="adj1" fmla="val -65665"/>
              <a:gd name="adj2" fmla="val -15120"/>
              <a:gd name="adj3" fmla="val 16667"/>
            </a:avLst>
          </a:prstGeom>
          <a:solidFill>
            <a:schemeClr val="bg1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2"/>
                </a:solidFill>
              </a:rPr>
              <a:t>Don’t misuse anything provided for </a:t>
            </a:r>
            <a:r>
              <a:rPr lang="en-US" sz="2400" b="1" dirty="0" smtClean="0">
                <a:solidFill>
                  <a:schemeClr val="tx2"/>
                </a:solidFill>
              </a:rPr>
              <a:t>safety &amp; health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xmlns="" id="{4819BD4B-23D9-40AC-BC58-C1F477157589}"/>
              </a:ext>
            </a:extLst>
          </p:cNvPr>
          <p:cNvSpPr/>
          <p:nvPr/>
        </p:nvSpPr>
        <p:spPr>
          <a:xfrm>
            <a:off x="6720156" y="3971173"/>
            <a:ext cx="2345671" cy="1728292"/>
          </a:xfrm>
          <a:prstGeom prst="wedgeRoundRectCallout">
            <a:avLst>
              <a:gd name="adj1" fmla="val -64230"/>
              <a:gd name="adj2" fmla="val -35461"/>
              <a:gd name="adj3" fmla="val 16667"/>
            </a:avLst>
          </a:prstGeom>
          <a:solidFill>
            <a:schemeClr val="bg1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accent2"/>
                </a:solidFill>
              </a:rPr>
              <a:t>Follow safety practices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8EDCE0C0-A795-4EF3-98DD-FF91D3B0BB08}"/>
              </a:ext>
            </a:extLst>
          </p:cNvPr>
          <p:cNvGrpSpPr/>
          <p:nvPr/>
        </p:nvGrpSpPr>
        <p:grpSpPr>
          <a:xfrm>
            <a:off x="3314614" y="2147977"/>
            <a:ext cx="3068833" cy="4222343"/>
            <a:chOff x="2940621" y="768334"/>
            <a:chExt cx="3855024" cy="5538987"/>
          </a:xfrm>
        </p:grpSpPr>
        <p:sp>
          <p:nvSpPr>
            <p:cNvPr id="55" name="Shape">
              <a:extLst>
                <a:ext uri="{FF2B5EF4-FFF2-40B4-BE49-F238E27FC236}">
                  <a16:creationId xmlns:a16="http://schemas.microsoft.com/office/drawing/2014/main" xmlns="" id="{4D6B3228-EBBE-4CC8-841C-6E28F31E1199}"/>
                </a:ext>
              </a:extLst>
            </p:cNvPr>
            <p:cNvSpPr/>
            <p:nvPr/>
          </p:nvSpPr>
          <p:spPr>
            <a:xfrm>
              <a:off x="2940621" y="2131742"/>
              <a:ext cx="3855024" cy="4175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06" extrusionOk="0">
                  <a:moveTo>
                    <a:pt x="2791" y="21506"/>
                  </a:moveTo>
                  <a:cubicBezTo>
                    <a:pt x="2791" y="21506"/>
                    <a:pt x="2663" y="20941"/>
                    <a:pt x="2688" y="20541"/>
                  </a:cubicBezTo>
                  <a:cubicBezTo>
                    <a:pt x="2713" y="20141"/>
                    <a:pt x="2738" y="19505"/>
                    <a:pt x="2738" y="19505"/>
                  </a:cubicBezTo>
                  <a:cubicBezTo>
                    <a:pt x="2738" y="19505"/>
                    <a:pt x="1845" y="19104"/>
                    <a:pt x="1845" y="18951"/>
                  </a:cubicBezTo>
                  <a:cubicBezTo>
                    <a:pt x="1845" y="18799"/>
                    <a:pt x="2024" y="17457"/>
                    <a:pt x="2126" y="17010"/>
                  </a:cubicBezTo>
                  <a:cubicBezTo>
                    <a:pt x="2229" y="16563"/>
                    <a:pt x="2688" y="14043"/>
                    <a:pt x="2688" y="14043"/>
                  </a:cubicBezTo>
                  <a:cubicBezTo>
                    <a:pt x="2688" y="14043"/>
                    <a:pt x="2496" y="13938"/>
                    <a:pt x="2522" y="13878"/>
                  </a:cubicBezTo>
                  <a:cubicBezTo>
                    <a:pt x="2547" y="13819"/>
                    <a:pt x="3046" y="12760"/>
                    <a:pt x="3097" y="12666"/>
                  </a:cubicBezTo>
                  <a:cubicBezTo>
                    <a:pt x="3149" y="12573"/>
                    <a:pt x="3290" y="12289"/>
                    <a:pt x="3430" y="11902"/>
                  </a:cubicBezTo>
                  <a:cubicBezTo>
                    <a:pt x="3571" y="11514"/>
                    <a:pt x="3712" y="10877"/>
                    <a:pt x="3840" y="9124"/>
                  </a:cubicBezTo>
                  <a:cubicBezTo>
                    <a:pt x="3840" y="9124"/>
                    <a:pt x="3699" y="9348"/>
                    <a:pt x="3622" y="9383"/>
                  </a:cubicBezTo>
                  <a:cubicBezTo>
                    <a:pt x="3622" y="9383"/>
                    <a:pt x="3251" y="10395"/>
                    <a:pt x="2536" y="10513"/>
                  </a:cubicBezTo>
                  <a:cubicBezTo>
                    <a:pt x="1820" y="10630"/>
                    <a:pt x="1130" y="10654"/>
                    <a:pt x="1014" y="10583"/>
                  </a:cubicBezTo>
                  <a:cubicBezTo>
                    <a:pt x="900" y="10513"/>
                    <a:pt x="235" y="9747"/>
                    <a:pt x="133" y="9489"/>
                  </a:cubicBezTo>
                  <a:cubicBezTo>
                    <a:pt x="30" y="9229"/>
                    <a:pt x="-33" y="8900"/>
                    <a:pt x="18" y="8782"/>
                  </a:cubicBezTo>
                  <a:cubicBezTo>
                    <a:pt x="70" y="8665"/>
                    <a:pt x="83" y="8523"/>
                    <a:pt x="133" y="8440"/>
                  </a:cubicBezTo>
                  <a:cubicBezTo>
                    <a:pt x="183" y="8358"/>
                    <a:pt x="81" y="7981"/>
                    <a:pt x="146" y="7699"/>
                  </a:cubicBezTo>
                  <a:cubicBezTo>
                    <a:pt x="210" y="7416"/>
                    <a:pt x="274" y="7369"/>
                    <a:pt x="300" y="7074"/>
                  </a:cubicBezTo>
                  <a:cubicBezTo>
                    <a:pt x="326" y="6780"/>
                    <a:pt x="376" y="6568"/>
                    <a:pt x="389" y="6403"/>
                  </a:cubicBezTo>
                  <a:cubicBezTo>
                    <a:pt x="403" y="6238"/>
                    <a:pt x="479" y="5638"/>
                    <a:pt x="582" y="5309"/>
                  </a:cubicBezTo>
                  <a:cubicBezTo>
                    <a:pt x="684" y="4979"/>
                    <a:pt x="774" y="4767"/>
                    <a:pt x="863" y="4520"/>
                  </a:cubicBezTo>
                  <a:cubicBezTo>
                    <a:pt x="953" y="4273"/>
                    <a:pt x="991" y="4073"/>
                    <a:pt x="966" y="3931"/>
                  </a:cubicBezTo>
                  <a:cubicBezTo>
                    <a:pt x="941" y="3789"/>
                    <a:pt x="979" y="3578"/>
                    <a:pt x="979" y="3484"/>
                  </a:cubicBezTo>
                  <a:cubicBezTo>
                    <a:pt x="979" y="3389"/>
                    <a:pt x="1068" y="3201"/>
                    <a:pt x="1145" y="3107"/>
                  </a:cubicBezTo>
                  <a:cubicBezTo>
                    <a:pt x="1221" y="3012"/>
                    <a:pt x="1272" y="2895"/>
                    <a:pt x="1400" y="2836"/>
                  </a:cubicBezTo>
                  <a:cubicBezTo>
                    <a:pt x="1528" y="2777"/>
                    <a:pt x="2358" y="2447"/>
                    <a:pt x="2832" y="2354"/>
                  </a:cubicBezTo>
                  <a:cubicBezTo>
                    <a:pt x="3304" y="2260"/>
                    <a:pt x="3675" y="2154"/>
                    <a:pt x="4199" y="2012"/>
                  </a:cubicBezTo>
                  <a:cubicBezTo>
                    <a:pt x="4723" y="1871"/>
                    <a:pt x="5644" y="1635"/>
                    <a:pt x="5783" y="1506"/>
                  </a:cubicBezTo>
                  <a:cubicBezTo>
                    <a:pt x="5924" y="1376"/>
                    <a:pt x="6244" y="1059"/>
                    <a:pt x="6371" y="859"/>
                  </a:cubicBezTo>
                  <a:cubicBezTo>
                    <a:pt x="6499" y="659"/>
                    <a:pt x="6653" y="117"/>
                    <a:pt x="8671" y="11"/>
                  </a:cubicBezTo>
                  <a:cubicBezTo>
                    <a:pt x="10691" y="-94"/>
                    <a:pt x="10461" y="541"/>
                    <a:pt x="10461" y="541"/>
                  </a:cubicBezTo>
                  <a:cubicBezTo>
                    <a:pt x="10461" y="541"/>
                    <a:pt x="11215" y="976"/>
                    <a:pt x="11470" y="1094"/>
                  </a:cubicBezTo>
                  <a:cubicBezTo>
                    <a:pt x="11726" y="1211"/>
                    <a:pt x="12020" y="1235"/>
                    <a:pt x="12199" y="1235"/>
                  </a:cubicBezTo>
                  <a:cubicBezTo>
                    <a:pt x="12378" y="1235"/>
                    <a:pt x="12902" y="1483"/>
                    <a:pt x="12902" y="1483"/>
                  </a:cubicBezTo>
                  <a:cubicBezTo>
                    <a:pt x="12902" y="1483"/>
                    <a:pt x="13374" y="1460"/>
                    <a:pt x="13681" y="1471"/>
                  </a:cubicBezTo>
                  <a:cubicBezTo>
                    <a:pt x="13988" y="1483"/>
                    <a:pt x="14231" y="1471"/>
                    <a:pt x="14422" y="1471"/>
                  </a:cubicBezTo>
                  <a:cubicBezTo>
                    <a:pt x="14614" y="1471"/>
                    <a:pt x="15010" y="1612"/>
                    <a:pt x="15151" y="1718"/>
                  </a:cubicBezTo>
                  <a:cubicBezTo>
                    <a:pt x="15151" y="1718"/>
                    <a:pt x="15394" y="1730"/>
                    <a:pt x="15457" y="1930"/>
                  </a:cubicBezTo>
                  <a:cubicBezTo>
                    <a:pt x="15522" y="2130"/>
                    <a:pt x="15393" y="2495"/>
                    <a:pt x="15457" y="2589"/>
                  </a:cubicBezTo>
                  <a:cubicBezTo>
                    <a:pt x="15522" y="2684"/>
                    <a:pt x="15726" y="2554"/>
                    <a:pt x="15739" y="2672"/>
                  </a:cubicBezTo>
                  <a:cubicBezTo>
                    <a:pt x="15752" y="2789"/>
                    <a:pt x="15688" y="2942"/>
                    <a:pt x="15803" y="2989"/>
                  </a:cubicBezTo>
                  <a:cubicBezTo>
                    <a:pt x="15918" y="3036"/>
                    <a:pt x="16264" y="3366"/>
                    <a:pt x="16596" y="3671"/>
                  </a:cubicBezTo>
                  <a:cubicBezTo>
                    <a:pt x="16929" y="3978"/>
                    <a:pt x="17439" y="4519"/>
                    <a:pt x="17464" y="4601"/>
                  </a:cubicBezTo>
                  <a:cubicBezTo>
                    <a:pt x="17464" y="4601"/>
                    <a:pt x="17643" y="4554"/>
                    <a:pt x="17758" y="4636"/>
                  </a:cubicBezTo>
                  <a:cubicBezTo>
                    <a:pt x="17872" y="4719"/>
                    <a:pt x="17847" y="4895"/>
                    <a:pt x="17847" y="4895"/>
                  </a:cubicBezTo>
                  <a:cubicBezTo>
                    <a:pt x="17847" y="4895"/>
                    <a:pt x="17988" y="5001"/>
                    <a:pt x="18180" y="5178"/>
                  </a:cubicBezTo>
                  <a:cubicBezTo>
                    <a:pt x="18372" y="5355"/>
                    <a:pt x="18793" y="5602"/>
                    <a:pt x="18959" y="5695"/>
                  </a:cubicBezTo>
                  <a:cubicBezTo>
                    <a:pt x="19125" y="5789"/>
                    <a:pt x="19483" y="6072"/>
                    <a:pt x="19496" y="6190"/>
                  </a:cubicBezTo>
                  <a:cubicBezTo>
                    <a:pt x="19496" y="6190"/>
                    <a:pt x="19726" y="6414"/>
                    <a:pt x="19854" y="6519"/>
                  </a:cubicBezTo>
                  <a:cubicBezTo>
                    <a:pt x="19981" y="6625"/>
                    <a:pt x="20276" y="6884"/>
                    <a:pt x="20366" y="6979"/>
                  </a:cubicBezTo>
                  <a:cubicBezTo>
                    <a:pt x="20455" y="7073"/>
                    <a:pt x="20531" y="7387"/>
                    <a:pt x="20710" y="7524"/>
                  </a:cubicBezTo>
                  <a:cubicBezTo>
                    <a:pt x="20889" y="7661"/>
                    <a:pt x="21196" y="8108"/>
                    <a:pt x="21260" y="8180"/>
                  </a:cubicBezTo>
                  <a:cubicBezTo>
                    <a:pt x="21325" y="8250"/>
                    <a:pt x="21542" y="8686"/>
                    <a:pt x="21554" y="8827"/>
                  </a:cubicBezTo>
                  <a:cubicBezTo>
                    <a:pt x="21566" y="8968"/>
                    <a:pt x="21567" y="9309"/>
                    <a:pt x="21413" y="9639"/>
                  </a:cubicBezTo>
                  <a:cubicBezTo>
                    <a:pt x="21259" y="9969"/>
                    <a:pt x="21170" y="10228"/>
                    <a:pt x="20914" y="10545"/>
                  </a:cubicBezTo>
                  <a:cubicBezTo>
                    <a:pt x="20659" y="10863"/>
                    <a:pt x="20364" y="11428"/>
                    <a:pt x="20212" y="11664"/>
                  </a:cubicBezTo>
                  <a:cubicBezTo>
                    <a:pt x="20058" y="11899"/>
                    <a:pt x="19675" y="12453"/>
                    <a:pt x="19445" y="12783"/>
                  </a:cubicBezTo>
                  <a:cubicBezTo>
                    <a:pt x="19214" y="13112"/>
                    <a:pt x="18921" y="13689"/>
                    <a:pt x="18729" y="13959"/>
                  </a:cubicBezTo>
                  <a:cubicBezTo>
                    <a:pt x="18537" y="14230"/>
                    <a:pt x="18217" y="14807"/>
                    <a:pt x="17937" y="15183"/>
                  </a:cubicBezTo>
                  <a:cubicBezTo>
                    <a:pt x="17656" y="15560"/>
                    <a:pt x="17554" y="15690"/>
                    <a:pt x="17438" y="15701"/>
                  </a:cubicBezTo>
                  <a:cubicBezTo>
                    <a:pt x="17323" y="15713"/>
                    <a:pt x="14818" y="14182"/>
                    <a:pt x="14792" y="13606"/>
                  </a:cubicBezTo>
                  <a:cubicBezTo>
                    <a:pt x="14792" y="13606"/>
                    <a:pt x="15047" y="13323"/>
                    <a:pt x="15188" y="13193"/>
                  </a:cubicBezTo>
                  <a:cubicBezTo>
                    <a:pt x="15328" y="13064"/>
                    <a:pt x="15738" y="12664"/>
                    <a:pt x="15839" y="12522"/>
                  </a:cubicBezTo>
                  <a:cubicBezTo>
                    <a:pt x="15940" y="12380"/>
                    <a:pt x="16172" y="12005"/>
                    <a:pt x="16248" y="11969"/>
                  </a:cubicBezTo>
                  <a:cubicBezTo>
                    <a:pt x="16325" y="11934"/>
                    <a:pt x="16465" y="11957"/>
                    <a:pt x="16542" y="11840"/>
                  </a:cubicBezTo>
                  <a:cubicBezTo>
                    <a:pt x="16618" y="11722"/>
                    <a:pt x="16606" y="11557"/>
                    <a:pt x="16721" y="11451"/>
                  </a:cubicBezTo>
                  <a:cubicBezTo>
                    <a:pt x="16835" y="11345"/>
                    <a:pt x="17244" y="11203"/>
                    <a:pt x="17244" y="11203"/>
                  </a:cubicBezTo>
                  <a:cubicBezTo>
                    <a:pt x="17244" y="11203"/>
                    <a:pt x="17219" y="10804"/>
                    <a:pt x="17385" y="10651"/>
                  </a:cubicBezTo>
                  <a:cubicBezTo>
                    <a:pt x="17551" y="10498"/>
                    <a:pt x="17679" y="10286"/>
                    <a:pt x="17692" y="10109"/>
                  </a:cubicBezTo>
                  <a:cubicBezTo>
                    <a:pt x="17705" y="9932"/>
                    <a:pt x="17679" y="9697"/>
                    <a:pt x="17819" y="9650"/>
                  </a:cubicBezTo>
                  <a:cubicBezTo>
                    <a:pt x="17960" y="9603"/>
                    <a:pt x="18037" y="9508"/>
                    <a:pt x="18037" y="9508"/>
                  </a:cubicBezTo>
                  <a:cubicBezTo>
                    <a:pt x="18037" y="9508"/>
                    <a:pt x="17589" y="9366"/>
                    <a:pt x="17372" y="9178"/>
                  </a:cubicBezTo>
                  <a:cubicBezTo>
                    <a:pt x="17155" y="8991"/>
                    <a:pt x="16721" y="8389"/>
                    <a:pt x="16580" y="8142"/>
                  </a:cubicBezTo>
                  <a:cubicBezTo>
                    <a:pt x="16439" y="7895"/>
                    <a:pt x="16094" y="7425"/>
                    <a:pt x="16043" y="7365"/>
                  </a:cubicBezTo>
                  <a:cubicBezTo>
                    <a:pt x="15992" y="7306"/>
                    <a:pt x="15672" y="7106"/>
                    <a:pt x="15672" y="7106"/>
                  </a:cubicBezTo>
                  <a:cubicBezTo>
                    <a:pt x="15672" y="7106"/>
                    <a:pt x="15468" y="7848"/>
                    <a:pt x="15352" y="8200"/>
                  </a:cubicBezTo>
                  <a:cubicBezTo>
                    <a:pt x="15238" y="8553"/>
                    <a:pt x="15019" y="9389"/>
                    <a:pt x="14930" y="9942"/>
                  </a:cubicBezTo>
                  <a:cubicBezTo>
                    <a:pt x="14840" y="10495"/>
                    <a:pt x="14840" y="11154"/>
                    <a:pt x="14636" y="11448"/>
                  </a:cubicBezTo>
                  <a:cubicBezTo>
                    <a:pt x="14432" y="11743"/>
                    <a:pt x="14099" y="11955"/>
                    <a:pt x="14099" y="11955"/>
                  </a:cubicBezTo>
                  <a:cubicBezTo>
                    <a:pt x="14099" y="11955"/>
                    <a:pt x="13907" y="12344"/>
                    <a:pt x="13869" y="12437"/>
                  </a:cubicBezTo>
                  <a:cubicBezTo>
                    <a:pt x="13831" y="12532"/>
                    <a:pt x="13945" y="12755"/>
                    <a:pt x="14048" y="12909"/>
                  </a:cubicBezTo>
                  <a:cubicBezTo>
                    <a:pt x="14151" y="13061"/>
                    <a:pt x="14610" y="13756"/>
                    <a:pt x="14674" y="13885"/>
                  </a:cubicBezTo>
                  <a:cubicBezTo>
                    <a:pt x="14739" y="14015"/>
                    <a:pt x="15773" y="16381"/>
                    <a:pt x="16030" y="16887"/>
                  </a:cubicBezTo>
                  <a:cubicBezTo>
                    <a:pt x="16286" y="17394"/>
                    <a:pt x="16426" y="17806"/>
                    <a:pt x="16401" y="17841"/>
                  </a:cubicBezTo>
                  <a:cubicBezTo>
                    <a:pt x="16376" y="17876"/>
                    <a:pt x="15493" y="18053"/>
                    <a:pt x="15340" y="18136"/>
                  </a:cubicBezTo>
                  <a:cubicBezTo>
                    <a:pt x="15186" y="18218"/>
                    <a:pt x="14828" y="18430"/>
                    <a:pt x="14586" y="18418"/>
                  </a:cubicBezTo>
                  <a:cubicBezTo>
                    <a:pt x="14586" y="18418"/>
                    <a:pt x="14676" y="18748"/>
                    <a:pt x="14638" y="18936"/>
                  </a:cubicBezTo>
                  <a:cubicBezTo>
                    <a:pt x="14599" y="19123"/>
                    <a:pt x="14344" y="19395"/>
                    <a:pt x="14344" y="19395"/>
                  </a:cubicBezTo>
                  <a:cubicBezTo>
                    <a:pt x="14344" y="19395"/>
                    <a:pt x="14459" y="19500"/>
                    <a:pt x="14434" y="19619"/>
                  </a:cubicBezTo>
                  <a:cubicBezTo>
                    <a:pt x="14409" y="19737"/>
                    <a:pt x="14357" y="19889"/>
                    <a:pt x="14382" y="19984"/>
                  </a:cubicBezTo>
                  <a:cubicBezTo>
                    <a:pt x="14407" y="20078"/>
                    <a:pt x="14586" y="20278"/>
                    <a:pt x="14497" y="20384"/>
                  </a:cubicBezTo>
                  <a:cubicBezTo>
                    <a:pt x="14407" y="20489"/>
                    <a:pt x="14305" y="20526"/>
                    <a:pt x="14280" y="20666"/>
                  </a:cubicBezTo>
                  <a:cubicBezTo>
                    <a:pt x="14255" y="20808"/>
                    <a:pt x="14203" y="21173"/>
                    <a:pt x="14177" y="21325"/>
                  </a:cubicBezTo>
                  <a:cubicBezTo>
                    <a:pt x="14152" y="21478"/>
                    <a:pt x="14152" y="21478"/>
                    <a:pt x="14152" y="21478"/>
                  </a:cubicBezTo>
                  <a:lnTo>
                    <a:pt x="2791" y="21506"/>
                  </a:lnTo>
                  <a:close/>
                </a:path>
              </a:pathLst>
            </a:custGeom>
            <a:solidFill>
              <a:srgbClr val="332B2D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B62789F0-537E-49CF-A6BC-911426621FCF}"/>
                </a:ext>
              </a:extLst>
            </p:cNvPr>
            <p:cNvGrpSpPr/>
            <p:nvPr/>
          </p:nvGrpSpPr>
          <p:grpSpPr>
            <a:xfrm>
              <a:off x="3128862" y="1778792"/>
              <a:ext cx="521617" cy="996033"/>
              <a:chOff x="3128866" y="1778792"/>
              <a:chExt cx="521618" cy="996033"/>
            </a:xfrm>
          </p:grpSpPr>
          <p:sp>
            <p:nvSpPr>
              <p:cNvPr id="75" name="Shape">
                <a:extLst>
                  <a:ext uri="{FF2B5EF4-FFF2-40B4-BE49-F238E27FC236}">
                    <a16:creationId xmlns:a16="http://schemas.microsoft.com/office/drawing/2014/main" xmlns="" id="{FC16E1CD-3F70-4712-9678-FFBE0F990466}"/>
                  </a:ext>
                </a:extLst>
              </p:cNvPr>
              <p:cNvSpPr/>
              <p:nvPr/>
            </p:nvSpPr>
            <p:spPr>
              <a:xfrm>
                <a:off x="3128866" y="1778792"/>
                <a:ext cx="521618" cy="996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7" h="21590" extrusionOk="0">
                    <a:moveTo>
                      <a:pt x="6764" y="7345"/>
                    </a:moveTo>
                    <a:cubicBezTo>
                      <a:pt x="5922" y="7620"/>
                      <a:pt x="5081" y="7901"/>
                      <a:pt x="4250" y="8186"/>
                    </a:cubicBezTo>
                    <a:cubicBezTo>
                      <a:pt x="3323" y="8508"/>
                      <a:pt x="2396" y="8834"/>
                      <a:pt x="1507" y="9191"/>
                    </a:cubicBezTo>
                    <a:cubicBezTo>
                      <a:pt x="1172" y="9324"/>
                      <a:pt x="838" y="9461"/>
                      <a:pt x="532" y="9619"/>
                    </a:cubicBezTo>
                    <a:cubicBezTo>
                      <a:pt x="370" y="9701"/>
                      <a:pt x="150" y="9803"/>
                      <a:pt x="83" y="9920"/>
                    </a:cubicBezTo>
                    <a:cubicBezTo>
                      <a:pt x="-223" y="10481"/>
                      <a:pt x="389" y="11573"/>
                      <a:pt x="704" y="12165"/>
                    </a:cubicBezTo>
                    <a:cubicBezTo>
                      <a:pt x="1010" y="12761"/>
                      <a:pt x="1450" y="13980"/>
                      <a:pt x="1937" y="14674"/>
                    </a:cubicBezTo>
                    <a:cubicBezTo>
                      <a:pt x="2434" y="15368"/>
                      <a:pt x="3237" y="16918"/>
                      <a:pt x="2988" y="17811"/>
                    </a:cubicBezTo>
                    <a:cubicBezTo>
                      <a:pt x="2740" y="18703"/>
                      <a:pt x="1937" y="20121"/>
                      <a:pt x="1937" y="20121"/>
                    </a:cubicBezTo>
                    <a:lnTo>
                      <a:pt x="3294" y="21243"/>
                    </a:lnTo>
                    <a:lnTo>
                      <a:pt x="10290" y="21590"/>
                    </a:lnTo>
                    <a:lnTo>
                      <a:pt x="14362" y="20850"/>
                    </a:lnTo>
                    <a:lnTo>
                      <a:pt x="15184" y="19958"/>
                    </a:lnTo>
                    <a:cubicBezTo>
                      <a:pt x="16111" y="17780"/>
                      <a:pt x="17286" y="16556"/>
                      <a:pt x="18032" y="16026"/>
                    </a:cubicBezTo>
                    <a:cubicBezTo>
                      <a:pt x="18777" y="15495"/>
                      <a:pt x="19638" y="14077"/>
                      <a:pt x="20507" y="13118"/>
                    </a:cubicBezTo>
                    <a:cubicBezTo>
                      <a:pt x="21377" y="12159"/>
                      <a:pt x="21186" y="11502"/>
                      <a:pt x="21128" y="10905"/>
                    </a:cubicBezTo>
                    <a:cubicBezTo>
                      <a:pt x="21071" y="10308"/>
                      <a:pt x="20756" y="8293"/>
                      <a:pt x="20698" y="7799"/>
                    </a:cubicBezTo>
                    <a:cubicBezTo>
                      <a:pt x="20641" y="7304"/>
                      <a:pt x="19580" y="6508"/>
                      <a:pt x="19523" y="5815"/>
                    </a:cubicBezTo>
                    <a:cubicBezTo>
                      <a:pt x="19465" y="5121"/>
                      <a:pt x="20574" y="4295"/>
                      <a:pt x="19274" y="4131"/>
                    </a:cubicBezTo>
                    <a:cubicBezTo>
                      <a:pt x="17975" y="3968"/>
                      <a:pt x="16923" y="4662"/>
                      <a:pt x="16617" y="5121"/>
                    </a:cubicBezTo>
                    <a:cubicBezTo>
                      <a:pt x="16312" y="5585"/>
                      <a:pt x="16120" y="6738"/>
                      <a:pt x="16120" y="6738"/>
                    </a:cubicBezTo>
                    <a:cubicBezTo>
                      <a:pt x="16120" y="6738"/>
                      <a:pt x="14018" y="6075"/>
                      <a:pt x="13339" y="5815"/>
                    </a:cubicBezTo>
                    <a:cubicBezTo>
                      <a:pt x="12661" y="5549"/>
                      <a:pt x="11418" y="5519"/>
                      <a:pt x="11418" y="5519"/>
                    </a:cubicBezTo>
                    <a:cubicBezTo>
                      <a:pt x="11475" y="5090"/>
                      <a:pt x="11112" y="3933"/>
                      <a:pt x="10988" y="3275"/>
                    </a:cubicBezTo>
                    <a:cubicBezTo>
                      <a:pt x="10864" y="2612"/>
                      <a:pt x="11170" y="2316"/>
                      <a:pt x="10988" y="1790"/>
                    </a:cubicBezTo>
                    <a:cubicBezTo>
                      <a:pt x="10806" y="1260"/>
                      <a:pt x="9937" y="5"/>
                      <a:pt x="8637" y="0"/>
                    </a:cubicBezTo>
                    <a:cubicBezTo>
                      <a:pt x="7337" y="-10"/>
                      <a:pt x="7891" y="770"/>
                      <a:pt x="7758" y="1066"/>
                    </a:cubicBezTo>
                    <a:cubicBezTo>
                      <a:pt x="7624" y="1362"/>
                      <a:pt x="7891" y="2785"/>
                      <a:pt x="7949" y="3310"/>
                    </a:cubicBezTo>
                    <a:cubicBezTo>
                      <a:pt x="8006" y="3841"/>
                      <a:pt x="7643" y="4728"/>
                      <a:pt x="7576" y="5192"/>
                    </a:cubicBezTo>
                    <a:cubicBezTo>
                      <a:pt x="7519" y="5656"/>
                      <a:pt x="7576" y="7074"/>
                      <a:pt x="7576" y="7074"/>
                    </a:cubicBezTo>
                    <a:lnTo>
                      <a:pt x="6764" y="7345"/>
                    </a:lnTo>
                    <a:close/>
                    <a:moveTo>
                      <a:pt x="16168" y="10359"/>
                    </a:moveTo>
                    <a:cubicBezTo>
                      <a:pt x="16168" y="10359"/>
                      <a:pt x="15700" y="9370"/>
                      <a:pt x="14868" y="8773"/>
                    </a:cubicBezTo>
                    <a:cubicBezTo>
                      <a:pt x="14868" y="8773"/>
                      <a:pt x="15891" y="8972"/>
                      <a:pt x="16168" y="9268"/>
                    </a:cubicBezTo>
                    <a:cubicBezTo>
                      <a:pt x="16445" y="9568"/>
                      <a:pt x="16168" y="10359"/>
                      <a:pt x="16168" y="10359"/>
                    </a:cubicBezTo>
                    <a:close/>
                  </a:path>
                </a:pathLst>
              </a:custGeom>
              <a:solidFill>
                <a:srgbClr val="F4C0A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76" name="Shape">
                <a:extLst>
                  <a:ext uri="{FF2B5EF4-FFF2-40B4-BE49-F238E27FC236}">
                    <a16:creationId xmlns:a16="http://schemas.microsoft.com/office/drawing/2014/main" xmlns="" id="{3889E27A-76C8-4F22-AF74-F7A77A8ED415}"/>
                  </a:ext>
                </a:extLst>
              </p:cNvPr>
              <p:cNvSpPr/>
              <p:nvPr/>
            </p:nvSpPr>
            <p:spPr>
              <a:xfrm>
                <a:off x="3528878" y="2084684"/>
                <a:ext cx="119101" cy="1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497" extrusionOk="0">
                    <a:moveTo>
                      <a:pt x="1576" y="0"/>
                    </a:moveTo>
                    <a:lnTo>
                      <a:pt x="1747" y="26"/>
                    </a:lnTo>
                    <a:lnTo>
                      <a:pt x="2897" y="870"/>
                    </a:lnTo>
                    <a:cubicBezTo>
                      <a:pt x="2684" y="396"/>
                      <a:pt x="2769" y="686"/>
                      <a:pt x="2940" y="738"/>
                    </a:cubicBezTo>
                    <a:lnTo>
                      <a:pt x="3494" y="1081"/>
                    </a:lnTo>
                    <a:cubicBezTo>
                      <a:pt x="3579" y="1134"/>
                      <a:pt x="3792" y="1240"/>
                      <a:pt x="4133" y="1371"/>
                    </a:cubicBezTo>
                    <a:cubicBezTo>
                      <a:pt x="4516" y="1582"/>
                      <a:pt x="4729" y="1714"/>
                      <a:pt x="4899" y="1820"/>
                    </a:cubicBezTo>
                    <a:lnTo>
                      <a:pt x="7328" y="3297"/>
                    </a:lnTo>
                    <a:lnTo>
                      <a:pt x="9841" y="4879"/>
                    </a:lnTo>
                    <a:cubicBezTo>
                      <a:pt x="10225" y="5143"/>
                      <a:pt x="10693" y="5380"/>
                      <a:pt x="11120" y="5749"/>
                    </a:cubicBezTo>
                    <a:cubicBezTo>
                      <a:pt x="11546" y="6092"/>
                      <a:pt x="11844" y="6435"/>
                      <a:pt x="12142" y="6725"/>
                    </a:cubicBezTo>
                    <a:cubicBezTo>
                      <a:pt x="12398" y="7015"/>
                      <a:pt x="12739" y="7253"/>
                      <a:pt x="13165" y="7569"/>
                    </a:cubicBezTo>
                    <a:cubicBezTo>
                      <a:pt x="13250" y="7622"/>
                      <a:pt x="13378" y="7780"/>
                      <a:pt x="13505" y="7886"/>
                    </a:cubicBezTo>
                    <a:lnTo>
                      <a:pt x="13676" y="8070"/>
                    </a:lnTo>
                    <a:lnTo>
                      <a:pt x="13718" y="8123"/>
                    </a:lnTo>
                    <a:cubicBezTo>
                      <a:pt x="13718" y="8149"/>
                      <a:pt x="13761" y="8255"/>
                      <a:pt x="13761" y="8308"/>
                    </a:cubicBezTo>
                    <a:cubicBezTo>
                      <a:pt x="13761" y="8440"/>
                      <a:pt x="13718" y="8519"/>
                      <a:pt x="13718" y="8519"/>
                    </a:cubicBezTo>
                    <a:cubicBezTo>
                      <a:pt x="13718" y="8545"/>
                      <a:pt x="13718" y="8492"/>
                      <a:pt x="13718" y="8413"/>
                    </a:cubicBezTo>
                    <a:cubicBezTo>
                      <a:pt x="13718" y="8334"/>
                      <a:pt x="13591" y="8202"/>
                      <a:pt x="13591" y="8202"/>
                    </a:cubicBezTo>
                    <a:cubicBezTo>
                      <a:pt x="13505" y="8123"/>
                      <a:pt x="13420" y="8097"/>
                      <a:pt x="13505" y="8149"/>
                    </a:cubicBezTo>
                    <a:cubicBezTo>
                      <a:pt x="13846" y="8334"/>
                      <a:pt x="13889" y="8466"/>
                      <a:pt x="13974" y="8545"/>
                    </a:cubicBezTo>
                    <a:cubicBezTo>
                      <a:pt x="14315" y="8914"/>
                      <a:pt x="14485" y="9178"/>
                      <a:pt x="14741" y="9336"/>
                    </a:cubicBezTo>
                    <a:cubicBezTo>
                      <a:pt x="14911" y="9495"/>
                      <a:pt x="15252" y="9547"/>
                      <a:pt x="15508" y="9890"/>
                    </a:cubicBezTo>
                    <a:cubicBezTo>
                      <a:pt x="15806" y="10207"/>
                      <a:pt x="15295" y="9837"/>
                      <a:pt x="15848" y="10180"/>
                    </a:cubicBezTo>
                    <a:cubicBezTo>
                      <a:pt x="16360" y="10840"/>
                      <a:pt x="17340" y="11604"/>
                      <a:pt x="17723" y="12132"/>
                    </a:cubicBezTo>
                    <a:cubicBezTo>
                      <a:pt x="17936" y="12422"/>
                      <a:pt x="18490" y="12738"/>
                      <a:pt x="18660" y="13029"/>
                    </a:cubicBezTo>
                    <a:cubicBezTo>
                      <a:pt x="18873" y="13345"/>
                      <a:pt x="19214" y="13662"/>
                      <a:pt x="19555" y="13952"/>
                    </a:cubicBezTo>
                    <a:cubicBezTo>
                      <a:pt x="19725" y="14110"/>
                      <a:pt x="19853" y="14242"/>
                      <a:pt x="19981" y="14374"/>
                    </a:cubicBezTo>
                    <a:cubicBezTo>
                      <a:pt x="20066" y="14453"/>
                      <a:pt x="20450" y="14796"/>
                      <a:pt x="20492" y="14980"/>
                    </a:cubicBezTo>
                    <a:cubicBezTo>
                      <a:pt x="20620" y="15244"/>
                      <a:pt x="20961" y="15560"/>
                      <a:pt x="21217" y="15930"/>
                    </a:cubicBezTo>
                    <a:cubicBezTo>
                      <a:pt x="21515" y="16299"/>
                      <a:pt x="21557" y="16826"/>
                      <a:pt x="21557" y="17116"/>
                    </a:cubicBezTo>
                    <a:cubicBezTo>
                      <a:pt x="21557" y="17301"/>
                      <a:pt x="21600" y="17512"/>
                      <a:pt x="21472" y="17776"/>
                    </a:cubicBezTo>
                    <a:lnTo>
                      <a:pt x="21089" y="18303"/>
                    </a:lnTo>
                    <a:lnTo>
                      <a:pt x="20365" y="19332"/>
                    </a:lnTo>
                    <a:cubicBezTo>
                      <a:pt x="20322" y="19464"/>
                      <a:pt x="19981" y="19780"/>
                      <a:pt x="19725" y="19886"/>
                    </a:cubicBezTo>
                    <a:lnTo>
                      <a:pt x="19001" y="20202"/>
                    </a:lnTo>
                    <a:cubicBezTo>
                      <a:pt x="18021" y="20651"/>
                      <a:pt x="16914" y="20993"/>
                      <a:pt x="15763" y="21231"/>
                    </a:cubicBezTo>
                    <a:cubicBezTo>
                      <a:pt x="14613" y="21442"/>
                      <a:pt x="13378" y="21600"/>
                      <a:pt x="12142" y="21415"/>
                    </a:cubicBezTo>
                    <a:cubicBezTo>
                      <a:pt x="10949" y="21231"/>
                      <a:pt x="9884" y="20835"/>
                      <a:pt x="8947" y="20387"/>
                    </a:cubicBezTo>
                    <a:cubicBezTo>
                      <a:pt x="7200" y="19437"/>
                      <a:pt x="5070" y="18699"/>
                      <a:pt x="3707" y="17538"/>
                    </a:cubicBezTo>
                    <a:cubicBezTo>
                      <a:pt x="5198" y="18646"/>
                      <a:pt x="7370" y="19305"/>
                      <a:pt x="9160" y="20202"/>
                    </a:cubicBezTo>
                    <a:cubicBezTo>
                      <a:pt x="10097" y="20598"/>
                      <a:pt x="11120" y="20941"/>
                      <a:pt x="12227" y="21073"/>
                    </a:cubicBezTo>
                    <a:cubicBezTo>
                      <a:pt x="13335" y="21204"/>
                      <a:pt x="14443" y="21020"/>
                      <a:pt x="15508" y="20782"/>
                    </a:cubicBezTo>
                    <a:cubicBezTo>
                      <a:pt x="16573" y="20545"/>
                      <a:pt x="17553" y="20176"/>
                      <a:pt x="18405" y="19727"/>
                    </a:cubicBezTo>
                    <a:cubicBezTo>
                      <a:pt x="18959" y="19437"/>
                      <a:pt x="19299" y="19385"/>
                      <a:pt x="19427" y="19068"/>
                    </a:cubicBezTo>
                    <a:lnTo>
                      <a:pt x="20024" y="18066"/>
                    </a:lnTo>
                    <a:lnTo>
                      <a:pt x="20322" y="17591"/>
                    </a:lnTo>
                    <a:cubicBezTo>
                      <a:pt x="20365" y="17486"/>
                      <a:pt x="20365" y="17327"/>
                      <a:pt x="20322" y="17169"/>
                    </a:cubicBezTo>
                    <a:cubicBezTo>
                      <a:pt x="20279" y="16747"/>
                      <a:pt x="20237" y="16536"/>
                      <a:pt x="20024" y="16246"/>
                    </a:cubicBezTo>
                    <a:cubicBezTo>
                      <a:pt x="19811" y="15956"/>
                      <a:pt x="19470" y="15692"/>
                      <a:pt x="19214" y="15270"/>
                    </a:cubicBezTo>
                    <a:cubicBezTo>
                      <a:pt x="19086" y="15086"/>
                      <a:pt x="19129" y="15165"/>
                      <a:pt x="18873" y="14927"/>
                    </a:cubicBezTo>
                    <a:cubicBezTo>
                      <a:pt x="18703" y="14769"/>
                      <a:pt x="18490" y="14585"/>
                      <a:pt x="18320" y="14453"/>
                    </a:cubicBezTo>
                    <a:cubicBezTo>
                      <a:pt x="17979" y="14189"/>
                      <a:pt x="17638" y="13899"/>
                      <a:pt x="17340" y="13556"/>
                    </a:cubicBezTo>
                    <a:cubicBezTo>
                      <a:pt x="17041" y="13187"/>
                      <a:pt x="16615" y="13055"/>
                      <a:pt x="16317" y="12686"/>
                    </a:cubicBezTo>
                    <a:cubicBezTo>
                      <a:pt x="15636" y="11921"/>
                      <a:pt x="14996" y="11578"/>
                      <a:pt x="14485" y="10971"/>
                    </a:cubicBezTo>
                    <a:cubicBezTo>
                      <a:pt x="14528" y="10971"/>
                      <a:pt x="14400" y="10945"/>
                      <a:pt x="14102" y="10760"/>
                    </a:cubicBezTo>
                    <a:cubicBezTo>
                      <a:pt x="13889" y="10576"/>
                      <a:pt x="13846" y="10470"/>
                      <a:pt x="13804" y="10418"/>
                    </a:cubicBezTo>
                    <a:cubicBezTo>
                      <a:pt x="13846" y="10418"/>
                      <a:pt x="13548" y="10312"/>
                      <a:pt x="13378" y="10207"/>
                    </a:cubicBezTo>
                    <a:cubicBezTo>
                      <a:pt x="12781" y="9864"/>
                      <a:pt x="12483" y="9442"/>
                      <a:pt x="12227" y="9204"/>
                    </a:cubicBezTo>
                    <a:cubicBezTo>
                      <a:pt x="12142" y="9125"/>
                      <a:pt x="12099" y="9073"/>
                      <a:pt x="12185" y="9152"/>
                    </a:cubicBezTo>
                    <a:cubicBezTo>
                      <a:pt x="12185" y="9152"/>
                      <a:pt x="11929" y="9046"/>
                      <a:pt x="11801" y="8888"/>
                    </a:cubicBezTo>
                    <a:cubicBezTo>
                      <a:pt x="11759" y="8835"/>
                      <a:pt x="11631" y="8703"/>
                      <a:pt x="11631" y="8545"/>
                    </a:cubicBezTo>
                    <a:cubicBezTo>
                      <a:pt x="11631" y="8413"/>
                      <a:pt x="11631" y="8334"/>
                      <a:pt x="11631" y="8308"/>
                    </a:cubicBezTo>
                    <a:cubicBezTo>
                      <a:pt x="11631" y="8281"/>
                      <a:pt x="11631" y="8308"/>
                      <a:pt x="11631" y="8387"/>
                    </a:cubicBezTo>
                    <a:cubicBezTo>
                      <a:pt x="11673" y="8519"/>
                      <a:pt x="11673" y="8519"/>
                      <a:pt x="11631" y="8492"/>
                    </a:cubicBezTo>
                    <a:lnTo>
                      <a:pt x="11546" y="8440"/>
                    </a:lnTo>
                    <a:cubicBezTo>
                      <a:pt x="11503" y="8413"/>
                      <a:pt x="11503" y="8387"/>
                      <a:pt x="11375" y="8308"/>
                    </a:cubicBezTo>
                    <a:cubicBezTo>
                      <a:pt x="10992" y="8070"/>
                      <a:pt x="10566" y="7780"/>
                      <a:pt x="10225" y="7437"/>
                    </a:cubicBezTo>
                    <a:cubicBezTo>
                      <a:pt x="9543" y="6752"/>
                      <a:pt x="9075" y="6435"/>
                      <a:pt x="8137" y="5934"/>
                    </a:cubicBezTo>
                    <a:lnTo>
                      <a:pt x="5624" y="4484"/>
                    </a:lnTo>
                    <a:lnTo>
                      <a:pt x="2940" y="3007"/>
                    </a:lnTo>
                    <a:cubicBezTo>
                      <a:pt x="2684" y="2875"/>
                      <a:pt x="2471" y="2743"/>
                      <a:pt x="2386" y="2717"/>
                    </a:cubicBezTo>
                    <a:cubicBezTo>
                      <a:pt x="2258" y="2637"/>
                      <a:pt x="1960" y="2558"/>
                      <a:pt x="1619" y="2374"/>
                    </a:cubicBezTo>
                    <a:lnTo>
                      <a:pt x="895" y="1952"/>
                    </a:lnTo>
                    <a:cubicBezTo>
                      <a:pt x="767" y="1873"/>
                      <a:pt x="639" y="1793"/>
                      <a:pt x="469" y="1662"/>
                    </a:cubicBezTo>
                    <a:cubicBezTo>
                      <a:pt x="341" y="1530"/>
                      <a:pt x="85" y="1371"/>
                      <a:pt x="0" y="923"/>
                    </a:cubicBezTo>
                    <a:lnTo>
                      <a:pt x="1150" y="1767"/>
                    </a:lnTo>
                    <a:lnTo>
                      <a:pt x="980" y="1741"/>
                    </a:lnTo>
                    <a:lnTo>
                      <a:pt x="1576" y="0"/>
                    </a:lnTo>
                    <a:close/>
                  </a:path>
                </a:pathLst>
              </a:custGeom>
              <a:solidFill>
                <a:srgbClr val="EFA282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77" name="Shape">
                <a:extLst>
                  <a:ext uri="{FF2B5EF4-FFF2-40B4-BE49-F238E27FC236}">
                    <a16:creationId xmlns:a16="http://schemas.microsoft.com/office/drawing/2014/main" xmlns="" id="{31AF7509-8015-475E-8CAF-76CA83B54339}"/>
                  </a:ext>
                </a:extLst>
              </p:cNvPr>
              <p:cNvSpPr/>
              <p:nvPr/>
            </p:nvSpPr>
            <p:spPr>
              <a:xfrm>
                <a:off x="3317108" y="2084684"/>
                <a:ext cx="174124" cy="96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4" extrusionOk="0">
                    <a:moveTo>
                      <a:pt x="0" y="5235"/>
                    </a:moveTo>
                    <a:cubicBezTo>
                      <a:pt x="817" y="4179"/>
                      <a:pt x="1897" y="2647"/>
                      <a:pt x="3123" y="2014"/>
                    </a:cubicBezTo>
                    <a:lnTo>
                      <a:pt x="3999" y="1486"/>
                    </a:lnTo>
                    <a:cubicBezTo>
                      <a:pt x="4203" y="1380"/>
                      <a:pt x="4378" y="1274"/>
                      <a:pt x="4670" y="1116"/>
                    </a:cubicBezTo>
                    <a:cubicBezTo>
                      <a:pt x="4933" y="957"/>
                      <a:pt x="5312" y="693"/>
                      <a:pt x="5634" y="641"/>
                    </a:cubicBezTo>
                    <a:lnTo>
                      <a:pt x="6568" y="482"/>
                    </a:lnTo>
                    <a:lnTo>
                      <a:pt x="6801" y="429"/>
                    </a:lnTo>
                    <a:lnTo>
                      <a:pt x="6918" y="429"/>
                    </a:lnTo>
                    <a:cubicBezTo>
                      <a:pt x="6976" y="429"/>
                      <a:pt x="7064" y="376"/>
                      <a:pt x="7181" y="324"/>
                    </a:cubicBezTo>
                    <a:cubicBezTo>
                      <a:pt x="7385" y="218"/>
                      <a:pt x="7794" y="-46"/>
                      <a:pt x="8115" y="7"/>
                    </a:cubicBezTo>
                    <a:cubicBezTo>
                      <a:pt x="8728" y="60"/>
                      <a:pt x="9253" y="7"/>
                      <a:pt x="9954" y="218"/>
                    </a:cubicBezTo>
                    <a:cubicBezTo>
                      <a:pt x="10654" y="482"/>
                      <a:pt x="11121" y="957"/>
                      <a:pt x="11647" y="1327"/>
                    </a:cubicBezTo>
                    <a:cubicBezTo>
                      <a:pt x="11909" y="1538"/>
                      <a:pt x="12143" y="1591"/>
                      <a:pt x="12522" y="2066"/>
                    </a:cubicBezTo>
                    <a:cubicBezTo>
                      <a:pt x="12843" y="2542"/>
                      <a:pt x="12989" y="3070"/>
                      <a:pt x="13135" y="3387"/>
                    </a:cubicBezTo>
                    <a:cubicBezTo>
                      <a:pt x="13223" y="3598"/>
                      <a:pt x="13223" y="3651"/>
                      <a:pt x="13340" y="3756"/>
                    </a:cubicBezTo>
                    <a:cubicBezTo>
                      <a:pt x="13456" y="3968"/>
                      <a:pt x="13573" y="3915"/>
                      <a:pt x="13807" y="4654"/>
                    </a:cubicBezTo>
                    <a:cubicBezTo>
                      <a:pt x="13719" y="4813"/>
                      <a:pt x="14040" y="5288"/>
                      <a:pt x="14157" y="5658"/>
                    </a:cubicBezTo>
                    <a:cubicBezTo>
                      <a:pt x="14449" y="6291"/>
                      <a:pt x="14945" y="6925"/>
                      <a:pt x="15295" y="7770"/>
                    </a:cubicBezTo>
                    <a:cubicBezTo>
                      <a:pt x="15908" y="9407"/>
                      <a:pt x="16725" y="10780"/>
                      <a:pt x="17514" y="12154"/>
                    </a:cubicBezTo>
                    <a:cubicBezTo>
                      <a:pt x="19294" y="14636"/>
                      <a:pt x="20257" y="18597"/>
                      <a:pt x="21600" y="21554"/>
                    </a:cubicBezTo>
                    <a:cubicBezTo>
                      <a:pt x="20082" y="18649"/>
                      <a:pt x="19031" y="15058"/>
                      <a:pt x="17163" y="12840"/>
                    </a:cubicBezTo>
                    <a:cubicBezTo>
                      <a:pt x="16317" y="11573"/>
                      <a:pt x="15441" y="10305"/>
                      <a:pt x="14711" y="8721"/>
                    </a:cubicBezTo>
                    <a:cubicBezTo>
                      <a:pt x="14361" y="7981"/>
                      <a:pt x="13923" y="7559"/>
                      <a:pt x="13456" y="6714"/>
                    </a:cubicBezTo>
                    <a:cubicBezTo>
                      <a:pt x="13281" y="6239"/>
                      <a:pt x="13018" y="6133"/>
                      <a:pt x="12872" y="5288"/>
                    </a:cubicBezTo>
                    <a:cubicBezTo>
                      <a:pt x="13048" y="5658"/>
                      <a:pt x="12493" y="4971"/>
                      <a:pt x="12318" y="4549"/>
                    </a:cubicBezTo>
                    <a:cubicBezTo>
                      <a:pt x="11880" y="3545"/>
                      <a:pt x="11822" y="3598"/>
                      <a:pt x="11180" y="3228"/>
                    </a:cubicBezTo>
                    <a:cubicBezTo>
                      <a:pt x="10654" y="2964"/>
                      <a:pt x="10100" y="2542"/>
                      <a:pt x="9720" y="2489"/>
                    </a:cubicBezTo>
                    <a:cubicBezTo>
                      <a:pt x="9311" y="2436"/>
                      <a:pt x="8757" y="2542"/>
                      <a:pt x="8261" y="2542"/>
                    </a:cubicBezTo>
                    <a:cubicBezTo>
                      <a:pt x="7998" y="2542"/>
                      <a:pt x="7910" y="2700"/>
                      <a:pt x="7589" y="2859"/>
                    </a:cubicBezTo>
                    <a:cubicBezTo>
                      <a:pt x="7443" y="2964"/>
                      <a:pt x="7268" y="3070"/>
                      <a:pt x="7064" y="3123"/>
                    </a:cubicBezTo>
                    <a:cubicBezTo>
                      <a:pt x="6976" y="3176"/>
                      <a:pt x="6860" y="3176"/>
                      <a:pt x="6743" y="3176"/>
                    </a:cubicBezTo>
                    <a:lnTo>
                      <a:pt x="6568" y="3228"/>
                    </a:lnTo>
                    <a:lnTo>
                      <a:pt x="5867" y="3492"/>
                    </a:lnTo>
                    <a:cubicBezTo>
                      <a:pt x="5663" y="3545"/>
                      <a:pt x="5517" y="3704"/>
                      <a:pt x="5254" y="3862"/>
                    </a:cubicBezTo>
                    <a:cubicBezTo>
                      <a:pt x="5021" y="4073"/>
                      <a:pt x="4700" y="4337"/>
                      <a:pt x="4378" y="4496"/>
                    </a:cubicBezTo>
                    <a:lnTo>
                      <a:pt x="3707" y="5077"/>
                    </a:lnTo>
                    <a:cubicBezTo>
                      <a:pt x="2773" y="5711"/>
                      <a:pt x="2131" y="6767"/>
                      <a:pt x="1226" y="8140"/>
                    </a:cubicBezTo>
                    <a:lnTo>
                      <a:pt x="0" y="5235"/>
                    </a:lnTo>
                    <a:close/>
                  </a:path>
                </a:pathLst>
              </a:custGeom>
              <a:solidFill>
                <a:srgbClr val="EFA282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78" name="Shape">
                <a:extLst>
                  <a:ext uri="{FF2B5EF4-FFF2-40B4-BE49-F238E27FC236}">
                    <a16:creationId xmlns:a16="http://schemas.microsoft.com/office/drawing/2014/main" xmlns="" id="{9E81BDB3-E5B0-44BA-9136-95A276C63393}"/>
                  </a:ext>
                </a:extLst>
              </p:cNvPr>
              <p:cNvSpPr/>
              <p:nvPr/>
            </p:nvSpPr>
            <p:spPr>
              <a:xfrm>
                <a:off x="3458288" y="2272922"/>
                <a:ext cx="102135" cy="114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460" extrusionOk="0">
                    <a:moveTo>
                      <a:pt x="15046" y="44"/>
                    </a:moveTo>
                    <a:cubicBezTo>
                      <a:pt x="15046" y="352"/>
                      <a:pt x="15294" y="1408"/>
                      <a:pt x="15542" y="2112"/>
                    </a:cubicBezTo>
                    <a:lnTo>
                      <a:pt x="16337" y="4531"/>
                    </a:lnTo>
                    <a:cubicBezTo>
                      <a:pt x="16883" y="6071"/>
                      <a:pt x="17479" y="7962"/>
                      <a:pt x="18124" y="9106"/>
                    </a:cubicBezTo>
                    <a:cubicBezTo>
                      <a:pt x="19018" y="10954"/>
                      <a:pt x="19912" y="12010"/>
                      <a:pt x="20657" y="13989"/>
                    </a:cubicBezTo>
                    <a:cubicBezTo>
                      <a:pt x="20806" y="14429"/>
                      <a:pt x="20855" y="14517"/>
                      <a:pt x="21203" y="15089"/>
                    </a:cubicBezTo>
                    <a:cubicBezTo>
                      <a:pt x="21352" y="15309"/>
                      <a:pt x="21451" y="15749"/>
                      <a:pt x="21501" y="16013"/>
                    </a:cubicBezTo>
                    <a:cubicBezTo>
                      <a:pt x="21550" y="16277"/>
                      <a:pt x="21550" y="16497"/>
                      <a:pt x="21550" y="16761"/>
                    </a:cubicBezTo>
                    <a:cubicBezTo>
                      <a:pt x="21550" y="17245"/>
                      <a:pt x="21600" y="17685"/>
                      <a:pt x="21302" y="18389"/>
                    </a:cubicBezTo>
                    <a:cubicBezTo>
                      <a:pt x="21054" y="19048"/>
                      <a:pt x="20557" y="19444"/>
                      <a:pt x="20110" y="19796"/>
                    </a:cubicBezTo>
                    <a:cubicBezTo>
                      <a:pt x="19217" y="20456"/>
                      <a:pt x="18223" y="20808"/>
                      <a:pt x="17230" y="21116"/>
                    </a:cubicBezTo>
                    <a:cubicBezTo>
                      <a:pt x="16734" y="21292"/>
                      <a:pt x="15890" y="21336"/>
                      <a:pt x="15492" y="21292"/>
                    </a:cubicBezTo>
                    <a:cubicBezTo>
                      <a:pt x="14897" y="21292"/>
                      <a:pt x="14847" y="21248"/>
                      <a:pt x="14251" y="21380"/>
                    </a:cubicBezTo>
                    <a:cubicBezTo>
                      <a:pt x="12910" y="21600"/>
                      <a:pt x="12166" y="21292"/>
                      <a:pt x="11123" y="21336"/>
                    </a:cubicBezTo>
                    <a:cubicBezTo>
                      <a:pt x="10626" y="21336"/>
                      <a:pt x="9931" y="21116"/>
                      <a:pt x="9534" y="20940"/>
                    </a:cubicBezTo>
                    <a:cubicBezTo>
                      <a:pt x="9087" y="20764"/>
                      <a:pt x="8640" y="20588"/>
                      <a:pt x="8143" y="20280"/>
                    </a:cubicBezTo>
                    <a:cubicBezTo>
                      <a:pt x="5512" y="17729"/>
                      <a:pt x="2085" y="15837"/>
                      <a:pt x="0" y="12890"/>
                    </a:cubicBezTo>
                    <a:cubicBezTo>
                      <a:pt x="993" y="14385"/>
                      <a:pt x="2781" y="15221"/>
                      <a:pt x="4221" y="16365"/>
                    </a:cubicBezTo>
                    <a:cubicBezTo>
                      <a:pt x="4916" y="16893"/>
                      <a:pt x="5760" y="17377"/>
                      <a:pt x="6505" y="17905"/>
                    </a:cubicBezTo>
                    <a:cubicBezTo>
                      <a:pt x="6902" y="18169"/>
                      <a:pt x="7299" y="18389"/>
                      <a:pt x="7697" y="18697"/>
                    </a:cubicBezTo>
                    <a:cubicBezTo>
                      <a:pt x="8094" y="19004"/>
                      <a:pt x="8392" y="19312"/>
                      <a:pt x="8739" y="19532"/>
                    </a:cubicBezTo>
                    <a:cubicBezTo>
                      <a:pt x="9435" y="19840"/>
                      <a:pt x="10428" y="20280"/>
                      <a:pt x="11173" y="20236"/>
                    </a:cubicBezTo>
                    <a:cubicBezTo>
                      <a:pt x="12066" y="20148"/>
                      <a:pt x="13258" y="20324"/>
                      <a:pt x="13854" y="20104"/>
                    </a:cubicBezTo>
                    <a:cubicBezTo>
                      <a:pt x="14201" y="19928"/>
                      <a:pt x="15145" y="19840"/>
                      <a:pt x="15492" y="19840"/>
                    </a:cubicBezTo>
                    <a:cubicBezTo>
                      <a:pt x="16088" y="19840"/>
                      <a:pt x="16188" y="19796"/>
                      <a:pt x="16585" y="19664"/>
                    </a:cubicBezTo>
                    <a:cubicBezTo>
                      <a:pt x="17429" y="19356"/>
                      <a:pt x="18174" y="18960"/>
                      <a:pt x="18770" y="18477"/>
                    </a:cubicBezTo>
                    <a:cubicBezTo>
                      <a:pt x="19366" y="17949"/>
                      <a:pt x="19316" y="17773"/>
                      <a:pt x="19266" y="16849"/>
                    </a:cubicBezTo>
                    <a:cubicBezTo>
                      <a:pt x="19266" y="16673"/>
                      <a:pt x="19217" y="16453"/>
                      <a:pt x="19167" y="16321"/>
                    </a:cubicBezTo>
                    <a:cubicBezTo>
                      <a:pt x="19117" y="16189"/>
                      <a:pt x="19117" y="16145"/>
                      <a:pt x="19018" y="16013"/>
                    </a:cubicBezTo>
                    <a:cubicBezTo>
                      <a:pt x="18869" y="15837"/>
                      <a:pt x="18422" y="15177"/>
                      <a:pt x="18273" y="14781"/>
                    </a:cubicBezTo>
                    <a:cubicBezTo>
                      <a:pt x="17727" y="13506"/>
                      <a:pt x="16287" y="11746"/>
                      <a:pt x="15542" y="10470"/>
                    </a:cubicBezTo>
                    <a:cubicBezTo>
                      <a:pt x="15294" y="10118"/>
                      <a:pt x="14946" y="9590"/>
                      <a:pt x="14748" y="9150"/>
                    </a:cubicBezTo>
                    <a:lnTo>
                      <a:pt x="14201" y="7919"/>
                    </a:lnTo>
                    <a:lnTo>
                      <a:pt x="13208" y="5455"/>
                    </a:lnTo>
                    <a:lnTo>
                      <a:pt x="12265" y="2947"/>
                    </a:lnTo>
                    <a:cubicBezTo>
                      <a:pt x="11967" y="2024"/>
                      <a:pt x="11669" y="1408"/>
                      <a:pt x="11520" y="0"/>
                    </a:cubicBezTo>
                    <a:lnTo>
                      <a:pt x="15046" y="44"/>
                    </a:lnTo>
                    <a:close/>
                  </a:path>
                </a:pathLst>
              </a:custGeom>
              <a:solidFill>
                <a:srgbClr val="EFA282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79" name="Shape">
                <a:extLst>
                  <a:ext uri="{FF2B5EF4-FFF2-40B4-BE49-F238E27FC236}">
                    <a16:creationId xmlns:a16="http://schemas.microsoft.com/office/drawing/2014/main" xmlns="" id="{214E18DD-729E-4F2D-9ECF-04A4950C29CC}"/>
                  </a:ext>
                </a:extLst>
              </p:cNvPr>
              <p:cNvSpPr/>
              <p:nvPr/>
            </p:nvSpPr>
            <p:spPr>
              <a:xfrm>
                <a:off x="3246516" y="2225864"/>
                <a:ext cx="81180" cy="17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16" extrusionOk="0">
                    <a:moveTo>
                      <a:pt x="21600" y="14400"/>
                    </a:moveTo>
                    <a:cubicBezTo>
                      <a:pt x="21412" y="13846"/>
                      <a:pt x="20097" y="16061"/>
                      <a:pt x="19346" y="17169"/>
                    </a:cubicBezTo>
                    <a:cubicBezTo>
                      <a:pt x="18532" y="18554"/>
                      <a:pt x="17405" y="19938"/>
                      <a:pt x="16403" y="20492"/>
                    </a:cubicBezTo>
                    <a:cubicBezTo>
                      <a:pt x="14337" y="21600"/>
                      <a:pt x="12459" y="20215"/>
                      <a:pt x="10581" y="19939"/>
                    </a:cubicBezTo>
                    <a:cubicBezTo>
                      <a:pt x="9704" y="19662"/>
                      <a:pt x="8640" y="19939"/>
                      <a:pt x="7638" y="18277"/>
                    </a:cubicBezTo>
                    <a:cubicBezTo>
                      <a:pt x="6762" y="16339"/>
                      <a:pt x="5885" y="16062"/>
                      <a:pt x="4946" y="13846"/>
                    </a:cubicBezTo>
                    <a:cubicBezTo>
                      <a:pt x="4445" y="12738"/>
                      <a:pt x="4132" y="10800"/>
                      <a:pt x="3819" y="9692"/>
                    </a:cubicBezTo>
                    <a:cubicBezTo>
                      <a:pt x="3506" y="8585"/>
                      <a:pt x="3005" y="7754"/>
                      <a:pt x="2567" y="6923"/>
                    </a:cubicBezTo>
                    <a:cubicBezTo>
                      <a:pt x="1690" y="5262"/>
                      <a:pt x="1002" y="1938"/>
                      <a:pt x="63" y="1108"/>
                    </a:cubicBezTo>
                    <a:lnTo>
                      <a:pt x="63" y="1108"/>
                    </a:lnTo>
                    <a:lnTo>
                      <a:pt x="0" y="0"/>
                    </a:lnTo>
                    <a:lnTo>
                      <a:pt x="63" y="1108"/>
                    </a:lnTo>
                    <a:lnTo>
                      <a:pt x="63" y="1108"/>
                    </a:lnTo>
                    <a:cubicBezTo>
                      <a:pt x="1064" y="1385"/>
                      <a:pt x="1816" y="4431"/>
                      <a:pt x="2692" y="5815"/>
                    </a:cubicBezTo>
                    <a:cubicBezTo>
                      <a:pt x="3130" y="6646"/>
                      <a:pt x="3569" y="6923"/>
                      <a:pt x="4007" y="8308"/>
                    </a:cubicBezTo>
                    <a:cubicBezTo>
                      <a:pt x="4445" y="9692"/>
                      <a:pt x="4696" y="11077"/>
                      <a:pt x="5134" y="11631"/>
                    </a:cubicBezTo>
                    <a:cubicBezTo>
                      <a:pt x="5885" y="13015"/>
                      <a:pt x="6950" y="13292"/>
                      <a:pt x="7826" y="14677"/>
                    </a:cubicBezTo>
                    <a:cubicBezTo>
                      <a:pt x="8640" y="15785"/>
                      <a:pt x="9517" y="15231"/>
                      <a:pt x="10518" y="14954"/>
                    </a:cubicBezTo>
                    <a:cubicBezTo>
                      <a:pt x="12459" y="14677"/>
                      <a:pt x="14337" y="14954"/>
                      <a:pt x="16028" y="13292"/>
                    </a:cubicBezTo>
                    <a:cubicBezTo>
                      <a:pt x="16904" y="12185"/>
                      <a:pt x="17593" y="11354"/>
                      <a:pt x="18470" y="9139"/>
                    </a:cubicBezTo>
                    <a:cubicBezTo>
                      <a:pt x="18908" y="8031"/>
                      <a:pt x="19346" y="7200"/>
                      <a:pt x="19784" y="6646"/>
                    </a:cubicBezTo>
                    <a:cubicBezTo>
                      <a:pt x="20035" y="6369"/>
                      <a:pt x="20160" y="5816"/>
                      <a:pt x="20536" y="5262"/>
                    </a:cubicBezTo>
                    <a:cubicBezTo>
                      <a:pt x="20911" y="4708"/>
                      <a:pt x="21350" y="4431"/>
                      <a:pt x="21600" y="4431"/>
                    </a:cubicBezTo>
                    <a:lnTo>
                      <a:pt x="21600" y="14400"/>
                    </a:lnTo>
                    <a:close/>
                  </a:path>
                </a:pathLst>
              </a:custGeom>
              <a:solidFill>
                <a:srgbClr val="EFA282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80" name="Shape">
                <a:extLst>
                  <a:ext uri="{FF2B5EF4-FFF2-40B4-BE49-F238E27FC236}">
                    <a16:creationId xmlns:a16="http://schemas.microsoft.com/office/drawing/2014/main" xmlns="" id="{A72D7894-629E-4815-B1C8-CEA420510009}"/>
                  </a:ext>
                </a:extLst>
              </p:cNvPr>
              <p:cNvSpPr/>
              <p:nvPr/>
            </p:nvSpPr>
            <p:spPr>
              <a:xfrm>
                <a:off x="3199456" y="2272922"/>
                <a:ext cx="160712" cy="27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97" extrusionOk="0">
                    <a:moveTo>
                      <a:pt x="21410" y="6154"/>
                    </a:moveTo>
                    <a:cubicBezTo>
                      <a:pt x="21473" y="6154"/>
                      <a:pt x="21442" y="5975"/>
                      <a:pt x="21252" y="6868"/>
                    </a:cubicBezTo>
                    <a:cubicBezTo>
                      <a:pt x="21157" y="7225"/>
                      <a:pt x="21062" y="7760"/>
                      <a:pt x="20904" y="8296"/>
                    </a:cubicBezTo>
                    <a:lnTo>
                      <a:pt x="20588" y="9189"/>
                    </a:lnTo>
                    <a:cubicBezTo>
                      <a:pt x="20335" y="9903"/>
                      <a:pt x="20398" y="9724"/>
                      <a:pt x="20113" y="11331"/>
                    </a:cubicBezTo>
                    <a:cubicBezTo>
                      <a:pt x="19797" y="12937"/>
                      <a:pt x="19639" y="12580"/>
                      <a:pt x="19418" y="13651"/>
                    </a:cubicBezTo>
                    <a:cubicBezTo>
                      <a:pt x="19007" y="15258"/>
                      <a:pt x="18564" y="16508"/>
                      <a:pt x="18121" y="17579"/>
                    </a:cubicBezTo>
                    <a:cubicBezTo>
                      <a:pt x="17647" y="18471"/>
                      <a:pt x="17362" y="19185"/>
                      <a:pt x="16761" y="20613"/>
                    </a:cubicBezTo>
                    <a:cubicBezTo>
                      <a:pt x="16097" y="21149"/>
                      <a:pt x="15749" y="20792"/>
                      <a:pt x="15243" y="20613"/>
                    </a:cubicBezTo>
                    <a:cubicBezTo>
                      <a:pt x="14769" y="20257"/>
                      <a:pt x="14136" y="19364"/>
                      <a:pt x="13915" y="19721"/>
                    </a:cubicBezTo>
                    <a:cubicBezTo>
                      <a:pt x="13788" y="19721"/>
                      <a:pt x="13662" y="19899"/>
                      <a:pt x="13472" y="19899"/>
                    </a:cubicBezTo>
                    <a:cubicBezTo>
                      <a:pt x="13282" y="19899"/>
                      <a:pt x="13061" y="19185"/>
                      <a:pt x="12998" y="18828"/>
                    </a:cubicBezTo>
                    <a:cubicBezTo>
                      <a:pt x="12903" y="18471"/>
                      <a:pt x="12587" y="18114"/>
                      <a:pt x="12429" y="17757"/>
                    </a:cubicBezTo>
                    <a:cubicBezTo>
                      <a:pt x="11986" y="16865"/>
                      <a:pt x="11638" y="16508"/>
                      <a:pt x="11100" y="16508"/>
                    </a:cubicBezTo>
                    <a:cubicBezTo>
                      <a:pt x="10816" y="16329"/>
                      <a:pt x="10594" y="15794"/>
                      <a:pt x="10405" y="15794"/>
                    </a:cubicBezTo>
                    <a:cubicBezTo>
                      <a:pt x="10183" y="15615"/>
                      <a:pt x="9962" y="15615"/>
                      <a:pt x="9677" y="15437"/>
                    </a:cubicBezTo>
                    <a:cubicBezTo>
                      <a:pt x="9203" y="14544"/>
                      <a:pt x="8823" y="15080"/>
                      <a:pt x="8286" y="14544"/>
                    </a:cubicBezTo>
                    <a:lnTo>
                      <a:pt x="6926" y="12580"/>
                    </a:lnTo>
                    <a:cubicBezTo>
                      <a:pt x="6483" y="12223"/>
                      <a:pt x="6009" y="12223"/>
                      <a:pt x="5534" y="12402"/>
                    </a:cubicBezTo>
                    <a:cubicBezTo>
                      <a:pt x="3669" y="12759"/>
                      <a:pt x="1708" y="10617"/>
                      <a:pt x="0" y="15258"/>
                    </a:cubicBezTo>
                    <a:cubicBezTo>
                      <a:pt x="1676" y="10081"/>
                      <a:pt x="3669" y="11688"/>
                      <a:pt x="5503" y="10974"/>
                    </a:cubicBezTo>
                    <a:cubicBezTo>
                      <a:pt x="5977" y="10795"/>
                      <a:pt x="6452" y="10438"/>
                      <a:pt x="6958" y="10795"/>
                    </a:cubicBezTo>
                    <a:lnTo>
                      <a:pt x="8349" y="12402"/>
                    </a:lnTo>
                    <a:cubicBezTo>
                      <a:pt x="8729" y="12759"/>
                      <a:pt x="9298" y="12045"/>
                      <a:pt x="9772" y="12937"/>
                    </a:cubicBezTo>
                    <a:cubicBezTo>
                      <a:pt x="9994" y="13116"/>
                      <a:pt x="10215" y="13116"/>
                      <a:pt x="10468" y="13116"/>
                    </a:cubicBezTo>
                    <a:cubicBezTo>
                      <a:pt x="10753" y="13116"/>
                      <a:pt x="10974" y="13651"/>
                      <a:pt x="11164" y="13651"/>
                    </a:cubicBezTo>
                    <a:cubicBezTo>
                      <a:pt x="11575" y="13473"/>
                      <a:pt x="12176" y="13830"/>
                      <a:pt x="12618" y="14544"/>
                    </a:cubicBezTo>
                    <a:cubicBezTo>
                      <a:pt x="12871" y="14901"/>
                      <a:pt x="13061" y="14901"/>
                      <a:pt x="13377" y="15794"/>
                    </a:cubicBezTo>
                    <a:cubicBezTo>
                      <a:pt x="13567" y="16508"/>
                      <a:pt x="13536" y="16151"/>
                      <a:pt x="13820" y="15972"/>
                    </a:cubicBezTo>
                    <a:cubicBezTo>
                      <a:pt x="14516" y="15615"/>
                      <a:pt x="14801" y="16329"/>
                      <a:pt x="15275" y="16508"/>
                    </a:cubicBezTo>
                    <a:cubicBezTo>
                      <a:pt x="15686" y="16508"/>
                      <a:pt x="16287" y="16686"/>
                      <a:pt x="16540" y="16329"/>
                    </a:cubicBezTo>
                    <a:cubicBezTo>
                      <a:pt x="16825" y="15615"/>
                      <a:pt x="17362" y="14009"/>
                      <a:pt x="17773" y="13116"/>
                    </a:cubicBezTo>
                    <a:cubicBezTo>
                      <a:pt x="18184" y="11866"/>
                      <a:pt x="18564" y="10617"/>
                      <a:pt x="18912" y="9189"/>
                    </a:cubicBezTo>
                    <a:cubicBezTo>
                      <a:pt x="19038" y="8475"/>
                      <a:pt x="19386" y="7760"/>
                      <a:pt x="19418" y="7582"/>
                    </a:cubicBezTo>
                    <a:cubicBezTo>
                      <a:pt x="19449" y="7225"/>
                      <a:pt x="19829" y="4904"/>
                      <a:pt x="20019" y="4547"/>
                    </a:cubicBezTo>
                    <a:lnTo>
                      <a:pt x="20335" y="3476"/>
                    </a:lnTo>
                    <a:lnTo>
                      <a:pt x="20525" y="2405"/>
                    </a:lnTo>
                    <a:cubicBezTo>
                      <a:pt x="20683" y="1691"/>
                      <a:pt x="21062" y="-451"/>
                      <a:pt x="21600" y="85"/>
                    </a:cubicBezTo>
                    <a:lnTo>
                      <a:pt x="21410" y="6154"/>
                    </a:lnTo>
                    <a:close/>
                  </a:path>
                </a:pathLst>
              </a:custGeom>
              <a:solidFill>
                <a:srgbClr val="EFA282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81" name="Shape">
                <a:extLst>
                  <a:ext uri="{FF2B5EF4-FFF2-40B4-BE49-F238E27FC236}">
                    <a16:creationId xmlns:a16="http://schemas.microsoft.com/office/drawing/2014/main" xmlns="" id="{F2E2523E-3DD6-485E-A5DB-41A9719874A3}"/>
                  </a:ext>
                </a:extLst>
              </p:cNvPr>
              <p:cNvSpPr/>
              <p:nvPr/>
            </p:nvSpPr>
            <p:spPr>
              <a:xfrm>
                <a:off x="3340636" y="2296452"/>
                <a:ext cx="28205" cy="53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519" extrusionOk="0">
                    <a:moveTo>
                      <a:pt x="19738" y="3154"/>
                    </a:moveTo>
                    <a:cubicBezTo>
                      <a:pt x="19738" y="3249"/>
                      <a:pt x="20977" y="2964"/>
                      <a:pt x="21154" y="2774"/>
                    </a:cubicBezTo>
                    <a:cubicBezTo>
                      <a:pt x="21331" y="2583"/>
                      <a:pt x="21154" y="2869"/>
                      <a:pt x="20623" y="3249"/>
                    </a:cubicBezTo>
                    <a:cubicBezTo>
                      <a:pt x="19383" y="4296"/>
                      <a:pt x="17790" y="4486"/>
                      <a:pt x="17436" y="4677"/>
                    </a:cubicBezTo>
                    <a:cubicBezTo>
                      <a:pt x="16551" y="4962"/>
                      <a:pt x="14957" y="5819"/>
                      <a:pt x="13718" y="6389"/>
                    </a:cubicBezTo>
                    <a:cubicBezTo>
                      <a:pt x="12478" y="6865"/>
                      <a:pt x="11062" y="8007"/>
                      <a:pt x="9115" y="8673"/>
                    </a:cubicBezTo>
                    <a:cubicBezTo>
                      <a:pt x="7167" y="9339"/>
                      <a:pt x="5751" y="9625"/>
                      <a:pt x="4688" y="10196"/>
                    </a:cubicBezTo>
                    <a:cubicBezTo>
                      <a:pt x="3803" y="10481"/>
                      <a:pt x="3803" y="11623"/>
                      <a:pt x="3095" y="12765"/>
                    </a:cubicBezTo>
                    <a:cubicBezTo>
                      <a:pt x="2210" y="13716"/>
                      <a:pt x="1856" y="14573"/>
                      <a:pt x="1679" y="15524"/>
                    </a:cubicBezTo>
                    <a:cubicBezTo>
                      <a:pt x="1679" y="17618"/>
                      <a:pt x="262" y="19521"/>
                      <a:pt x="85" y="21519"/>
                    </a:cubicBezTo>
                    <a:cubicBezTo>
                      <a:pt x="-269" y="19521"/>
                      <a:pt x="616" y="17427"/>
                      <a:pt x="262" y="15429"/>
                    </a:cubicBezTo>
                    <a:cubicBezTo>
                      <a:pt x="85" y="14382"/>
                      <a:pt x="439" y="13241"/>
                      <a:pt x="970" y="12289"/>
                    </a:cubicBezTo>
                    <a:cubicBezTo>
                      <a:pt x="1501" y="11528"/>
                      <a:pt x="616" y="10386"/>
                      <a:pt x="2387" y="9054"/>
                    </a:cubicBezTo>
                    <a:cubicBezTo>
                      <a:pt x="3803" y="8102"/>
                      <a:pt x="5751" y="7531"/>
                      <a:pt x="6813" y="6960"/>
                    </a:cubicBezTo>
                    <a:cubicBezTo>
                      <a:pt x="8052" y="6389"/>
                      <a:pt x="8584" y="5723"/>
                      <a:pt x="10000" y="4867"/>
                    </a:cubicBezTo>
                    <a:cubicBezTo>
                      <a:pt x="11416" y="4011"/>
                      <a:pt x="12301" y="3249"/>
                      <a:pt x="14426" y="2298"/>
                    </a:cubicBezTo>
                    <a:cubicBezTo>
                      <a:pt x="15488" y="1917"/>
                      <a:pt x="15842" y="1727"/>
                      <a:pt x="15488" y="1822"/>
                    </a:cubicBezTo>
                    <a:cubicBezTo>
                      <a:pt x="15488" y="1822"/>
                      <a:pt x="15488" y="1537"/>
                      <a:pt x="16196" y="966"/>
                    </a:cubicBezTo>
                    <a:cubicBezTo>
                      <a:pt x="16904" y="300"/>
                      <a:pt x="19206" y="-81"/>
                      <a:pt x="20092" y="14"/>
                    </a:cubicBezTo>
                    <a:lnTo>
                      <a:pt x="19738" y="3154"/>
                    </a:lnTo>
                    <a:close/>
                  </a:path>
                </a:pathLst>
              </a:custGeom>
              <a:solidFill>
                <a:srgbClr val="EFA282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82" name="Shape">
                <a:extLst>
                  <a:ext uri="{FF2B5EF4-FFF2-40B4-BE49-F238E27FC236}">
                    <a16:creationId xmlns:a16="http://schemas.microsoft.com/office/drawing/2014/main" xmlns="" id="{44245946-8DDE-4B1F-A2AE-C74D49BDEC4E}"/>
                  </a:ext>
                </a:extLst>
              </p:cNvPr>
              <p:cNvSpPr/>
              <p:nvPr/>
            </p:nvSpPr>
            <p:spPr>
              <a:xfrm>
                <a:off x="3387698" y="2343514"/>
                <a:ext cx="13266" cy="46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extrusionOk="0">
                    <a:moveTo>
                      <a:pt x="14542" y="0"/>
                    </a:moveTo>
                    <a:cubicBezTo>
                      <a:pt x="15678" y="1411"/>
                      <a:pt x="13405" y="2171"/>
                      <a:pt x="13026" y="2605"/>
                    </a:cubicBezTo>
                    <a:cubicBezTo>
                      <a:pt x="12268" y="3039"/>
                      <a:pt x="12268" y="2714"/>
                      <a:pt x="12268" y="3365"/>
                    </a:cubicBezTo>
                    <a:lnTo>
                      <a:pt x="11510" y="5753"/>
                    </a:lnTo>
                    <a:cubicBezTo>
                      <a:pt x="11131" y="6295"/>
                      <a:pt x="13405" y="7381"/>
                      <a:pt x="12268" y="8792"/>
                    </a:cubicBezTo>
                    <a:cubicBezTo>
                      <a:pt x="11889" y="9443"/>
                      <a:pt x="11510" y="9118"/>
                      <a:pt x="11510" y="9226"/>
                    </a:cubicBezTo>
                    <a:cubicBezTo>
                      <a:pt x="11889" y="9226"/>
                      <a:pt x="13783" y="10311"/>
                      <a:pt x="13405" y="10420"/>
                    </a:cubicBezTo>
                    <a:cubicBezTo>
                      <a:pt x="13405" y="10746"/>
                      <a:pt x="13405" y="10963"/>
                      <a:pt x="13405" y="11288"/>
                    </a:cubicBezTo>
                    <a:cubicBezTo>
                      <a:pt x="11889" y="13242"/>
                      <a:pt x="13405" y="14436"/>
                      <a:pt x="15678" y="16390"/>
                    </a:cubicBezTo>
                    <a:cubicBezTo>
                      <a:pt x="16436" y="17258"/>
                      <a:pt x="16815" y="18235"/>
                      <a:pt x="17573" y="19103"/>
                    </a:cubicBezTo>
                    <a:cubicBezTo>
                      <a:pt x="18710" y="19863"/>
                      <a:pt x="20984" y="20732"/>
                      <a:pt x="21363" y="21600"/>
                    </a:cubicBezTo>
                    <a:cubicBezTo>
                      <a:pt x="20605" y="20623"/>
                      <a:pt x="17953" y="20080"/>
                      <a:pt x="16436" y="19321"/>
                    </a:cubicBezTo>
                    <a:cubicBezTo>
                      <a:pt x="14921" y="18452"/>
                      <a:pt x="14163" y="17584"/>
                      <a:pt x="12647" y="16716"/>
                    </a:cubicBezTo>
                    <a:cubicBezTo>
                      <a:pt x="11510" y="15847"/>
                      <a:pt x="9615" y="15087"/>
                      <a:pt x="8478" y="14111"/>
                    </a:cubicBezTo>
                    <a:cubicBezTo>
                      <a:pt x="6963" y="13134"/>
                      <a:pt x="7341" y="11940"/>
                      <a:pt x="6963" y="11180"/>
                    </a:cubicBezTo>
                    <a:cubicBezTo>
                      <a:pt x="6963" y="10963"/>
                      <a:pt x="6963" y="10746"/>
                      <a:pt x="6584" y="10637"/>
                    </a:cubicBezTo>
                    <a:cubicBezTo>
                      <a:pt x="6205" y="10312"/>
                      <a:pt x="6963" y="10963"/>
                      <a:pt x="6205" y="10637"/>
                    </a:cubicBezTo>
                    <a:cubicBezTo>
                      <a:pt x="5447" y="10529"/>
                      <a:pt x="3932" y="9660"/>
                      <a:pt x="3932" y="9335"/>
                    </a:cubicBezTo>
                    <a:cubicBezTo>
                      <a:pt x="3932" y="8901"/>
                      <a:pt x="3932" y="8684"/>
                      <a:pt x="3932" y="8466"/>
                    </a:cubicBezTo>
                    <a:cubicBezTo>
                      <a:pt x="4310" y="8032"/>
                      <a:pt x="2416" y="7381"/>
                      <a:pt x="1279" y="6187"/>
                    </a:cubicBezTo>
                    <a:cubicBezTo>
                      <a:pt x="520" y="4776"/>
                      <a:pt x="520" y="4125"/>
                      <a:pt x="142" y="3039"/>
                    </a:cubicBezTo>
                    <a:cubicBezTo>
                      <a:pt x="-237" y="2714"/>
                      <a:pt x="142" y="1520"/>
                      <a:pt x="1279" y="1085"/>
                    </a:cubicBezTo>
                    <a:cubicBezTo>
                      <a:pt x="2037" y="651"/>
                      <a:pt x="1279" y="434"/>
                      <a:pt x="1657" y="977"/>
                    </a:cubicBezTo>
                    <a:lnTo>
                      <a:pt x="14542" y="0"/>
                    </a:lnTo>
                    <a:close/>
                  </a:path>
                </a:pathLst>
              </a:custGeom>
              <a:solidFill>
                <a:srgbClr val="EFA282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83" name="Shape">
                <a:extLst>
                  <a:ext uri="{FF2B5EF4-FFF2-40B4-BE49-F238E27FC236}">
                    <a16:creationId xmlns:a16="http://schemas.microsoft.com/office/drawing/2014/main" xmlns="" id="{6CA972BF-9003-4169-B2B4-CA2CFF8C8D7D}"/>
                  </a:ext>
                </a:extLst>
              </p:cNvPr>
              <p:cNvSpPr/>
              <p:nvPr/>
            </p:nvSpPr>
            <p:spPr>
              <a:xfrm>
                <a:off x="3317108" y="2108214"/>
                <a:ext cx="157314" cy="245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587" extrusionOk="0">
                    <a:moveTo>
                      <a:pt x="264" y="6213"/>
                    </a:moveTo>
                    <a:cubicBezTo>
                      <a:pt x="327" y="6606"/>
                      <a:pt x="359" y="6979"/>
                      <a:pt x="582" y="7269"/>
                    </a:cubicBezTo>
                    <a:cubicBezTo>
                      <a:pt x="836" y="7559"/>
                      <a:pt x="1250" y="7807"/>
                      <a:pt x="1663" y="8139"/>
                    </a:cubicBezTo>
                    <a:cubicBezTo>
                      <a:pt x="2045" y="8491"/>
                      <a:pt x="2236" y="8802"/>
                      <a:pt x="2522" y="9133"/>
                    </a:cubicBezTo>
                    <a:cubicBezTo>
                      <a:pt x="2809" y="9444"/>
                      <a:pt x="3190" y="9733"/>
                      <a:pt x="3540" y="10003"/>
                    </a:cubicBezTo>
                    <a:lnTo>
                      <a:pt x="4017" y="10375"/>
                    </a:lnTo>
                    <a:cubicBezTo>
                      <a:pt x="4208" y="10500"/>
                      <a:pt x="4495" y="10603"/>
                      <a:pt x="4717" y="10728"/>
                    </a:cubicBezTo>
                    <a:cubicBezTo>
                      <a:pt x="5226" y="11038"/>
                      <a:pt x="5163" y="10935"/>
                      <a:pt x="6053" y="11245"/>
                    </a:cubicBezTo>
                    <a:cubicBezTo>
                      <a:pt x="6181" y="11287"/>
                      <a:pt x="6117" y="11266"/>
                      <a:pt x="6117" y="11266"/>
                    </a:cubicBezTo>
                    <a:cubicBezTo>
                      <a:pt x="6085" y="11266"/>
                      <a:pt x="6371" y="11266"/>
                      <a:pt x="6467" y="11245"/>
                    </a:cubicBezTo>
                    <a:lnTo>
                      <a:pt x="7326" y="11225"/>
                    </a:lnTo>
                    <a:lnTo>
                      <a:pt x="8057" y="11225"/>
                    </a:lnTo>
                    <a:lnTo>
                      <a:pt x="8217" y="11225"/>
                    </a:lnTo>
                    <a:cubicBezTo>
                      <a:pt x="8280" y="11225"/>
                      <a:pt x="8248" y="11225"/>
                      <a:pt x="8185" y="11245"/>
                    </a:cubicBezTo>
                    <a:cubicBezTo>
                      <a:pt x="8153" y="11245"/>
                      <a:pt x="8153" y="11245"/>
                      <a:pt x="8153" y="11245"/>
                    </a:cubicBezTo>
                    <a:cubicBezTo>
                      <a:pt x="8217" y="11225"/>
                      <a:pt x="8280" y="11162"/>
                      <a:pt x="8630" y="11080"/>
                    </a:cubicBezTo>
                    <a:lnTo>
                      <a:pt x="9839" y="10707"/>
                    </a:lnTo>
                    <a:lnTo>
                      <a:pt x="9934" y="11577"/>
                    </a:lnTo>
                    <a:cubicBezTo>
                      <a:pt x="9966" y="11949"/>
                      <a:pt x="9807" y="12115"/>
                      <a:pt x="9744" y="12239"/>
                    </a:cubicBezTo>
                    <a:cubicBezTo>
                      <a:pt x="9648" y="12364"/>
                      <a:pt x="9648" y="12405"/>
                      <a:pt x="9648" y="12384"/>
                    </a:cubicBezTo>
                    <a:lnTo>
                      <a:pt x="9616" y="12571"/>
                    </a:lnTo>
                    <a:lnTo>
                      <a:pt x="9616" y="12653"/>
                    </a:lnTo>
                    <a:lnTo>
                      <a:pt x="9616" y="12674"/>
                    </a:lnTo>
                    <a:cubicBezTo>
                      <a:pt x="9616" y="12653"/>
                      <a:pt x="9616" y="12716"/>
                      <a:pt x="9585" y="12778"/>
                    </a:cubicBezTo>
                    <a:cubicBezTo>
                      <a:pt x="9553" y="12819"/>
                      <a:pt x="9521" y="12861"/>
                      <a:pt x="9489" y="12902"/>
                    </a:cubicBezTo>
                    <a:cubicBezTo>
                      <a:pt x="9362" y="13026"/>
                      <a:pt x="9330" y="13047"/>
                      <a:pt x="9298" y="13047"/>
                    </a:cubicBezTo>
                    <a:cubicBezTo>
                      <a:pt x="9616" y="12695"/>
                      <a:pt x="9425" y="12881"/>
                      <a:pt x="9457" y="12923"/>
                    </a:cubicBezTo>
                    <a:cubicBezTo>
                      <a:pt x="9425" y="13068"/>
                      <a:pt x="9457" y="13254"/>
                      <a:pt x="9489" y="13482"/>
                    </a:cubicBezTo>
                    <a:lnTo>
                      <a:pt x="9521" y="13855"/>
                    </a:lnTo>
                    <a:cubicBezTo>
                      <a:pt x="9521" y="13937"/>
                      <a:pt x="9521" y="13979"/>
                      <a:pt x="9553" y="14062"/>
                    </a:cubicBezTo>
                    <a:cubicBezTo>
                      <a:pt x="9680" y="14497"/>
                      <a:pt x="9712" y="15014"/>
                      <a:pt x="9744" y="15366"/>
                    </a:cubicBezTo>
                    <a:cubicBezTo>
                      <a:pt x="9744" y="15449"/>
                      <a:pt x="9839" y="15636"/>
                      <a:pt x="9966" y="15946"/>
                    </a:cubicBezTo>
                    <a:lnTo>
                      <a:pt x="10189" y="16547"/>
                    </a:lnTo>
                    <a:cubicBezTo>
                      <a:pt x="10253" y="16692"/>
                      <a:pt x="10380" y="17127"/>
                      <a:pt x="10316" y="17292"/>
                    </a:cubicBezTo>
                    <a:cubicBezTo>
                      <a:pt x="10316" y="17520"/>
                      <a:pt x="10316" y="17562"/>
                      <a:pt x="10412" y="17748"/>
                    </a:cubicBezTo>
                    <a:cubicBezTo>
                      <a:pt x="10698" y="18204"/>
                      <a:pt x="10921" y="18514"/>
                      <a:pt x="11175" y="18908"/>
                    </a:cubicBezTo>
                    <a:cubicBezTo>
                      <a:pt x="11461" y="19301"/>
                      <a:pt x="11748" y="19715"/>
                      <a:pt x="12098" y="20026"/>
                    </a:cubicBezTo>
                    <a:cubicBezTo>
                      <a:pt x="12257" y="20192"/>
                      <a:pt x="12448" y="20337"/>
                      <a:pt x="12670" y="20420"/>
                    </a:cubicBezTo>
                    <a:cubicBezTo>
                      <a:pt x="12956" y="20544"/>
                      <a:pt x="13211" y="20668"/>
                      <a:pt x="13465" y="20772"/>
                    </a:cubicBezTo>
                    <a:cubicBezTo>
                      <a:pt x="13911" y="20979"/>
                      <a:pt x="14611" y="20937"/>
                      <a:pt x="15279" y="20999"/>
                    </a:cubicBezTo>
                    <a:cubicBezTo>
                      <a:pt x="15947" y="21041"/>
                      <a:pt x="16583" y="21103"/>
                      <a:pt x="17219" y="21103"/>
                    </a:cubicBezTo>
                    <a:cubicBezTo>
                      <a:pt x="17855" y="21103"/>
                      <a:pt x="18492" y="21082"/>
                      <a:pt x="19033" y="20958"/>
                    </a:cubicBezTo>
                    <a:cubicBezTo>
                      <a:pt x="19287" y="20896"/>
                      <a:pt x="19414" y="20813"/>
                      <a:pt x="19573" y="20668"/>
                    </a:cubicBezTo>
                    <a:cubicBezTo>
                      <a:pt x="19732" y="20523"/>
                      <a:pt x="19987" y="20295"/>
                      <a:pt x="20019" y="20212"/>
                    </a:cubicBezTo>
                    <a:cubicBezTo>
                      <a:pt x="20082" y="20109"/>
                      <a:pt x="20050" y="19943"/>
                      <a:pt x="19987" y="19778"/>
                    </a:cubicBezTo>
                    <a:cubicBezTo>
                      <a:pt x="19923" y="19633"/>
                      <a:pt x="19796" y="19446"/>
                      <a:pt x="19669" y="19177"/>
                    </a:cubicBezTo>
                    <a:cubicBezTo>
                      <a:pt x="19605" y="19053"/>
                      <a:pt x="19573" y="18866"/>
                      <a:pt x="19573" y="18763"/>
                    </a:cubicBezTo>
                    <a:cubicBezTo>
                      <a:pt x="19573" y="18701"/>
                      <a:pt x="19541" y="18618"/>
                      <a:pt x="19510" y="18535"/>
                    </a:cubicBezTo>
                    <a:cubicBezTo>
                      <a:pt x="19446" y="18369"/>
                      <a:pt x="19351" y="18183"/>
                      <a:pt x="19223" y="17997"/>
                    </a:cubicBezTo>
                    <a:lnTo>
                      <a:pt x="18873" y="17417"/>
                    </a:lnTo>
                    <a:lnTo>
                      <a:pt x="18778" y="17251"/>
                    </a:lnTo>
                    <a:cubicBezTo>
                      <a:pt x="18714" y="17147"/>
                      <a:pt x="18683" y="17023"/>
                      <a:pt x="18683" y="16920"/>
                    </a:cubicBezTo>
                    <a:cubicBezTo>
                      <a:pt x="18683" y="16733"/>
                      <a:pt x="18683" y="16775"/>
                      <a:pt x="18651" y="16733"/>
                    </a:cubicBezTo>
                    <a:cubicBezTo>
                      <a:pt x="18651" y="16692"/>
                      <a:pt x="18333" y="16381"/>
                      <a:pt x="18301" y="16029"/>
                    </a:cubicBezTo>
                    <a:lnTo>
                      <a:pt x="18269" y="15366"/>
                    </a:lnTo>
                    <a:cubicBezTo>
                      <a:pt x="18015" y="13565"/>
                      <a:pt x="18619" y="11949"/>
                      <a:pt x="18396" y="10210"/>
                    </a:cubicBezTo>
                    <a:lnTo>
                      <a:pt x="18396" y="9920"/>
                    </a:lnTo>
                    <a:cubicBezTo>
                      <a:pt x="18396" y="9878"/>
                      <a:pt x="18364" y="9816"/>
                      <a:pt x="18333" y="9754"/>
                    </a:cubicBezTo>
                    <a:lnTo>
                      <a:pt x="18015" y="9174"/>
                    </a:lnTo>
                    <a:cubicBezTo>
                      <a:pt x="17792" y="8781"/>
                      <a:pt x="17696" y="8367"/>
                      <a:pt x="17474" y="8222"/>
                    </a:cubicBezTo>
                    <a:cubicBezTo>
                      <a:pt x="16678" y="7559"/>
                      <a:pt x="15979" y="7103"/>
                      <a:pt x="14897" y="6503"/>
                    </a:cubicBezTo>
                    <a:cubicBezTo>
                      <a:pt x="13911" y="5923"/>
                      <a:pt x="12988" y="5343"/>
                      <a:pt x="11970" y="4846"/>
                    </a:cubicBezTo>
                    <a:cubicBezTo>
                      <a:pt x="11525" y="4660"/>
                      <a:pt x="10762" y="4225"/>
                      <a:pt x="10412" y="3976"/>
                    </a:cubicBezTo>
                    <a:lnTo>
                      <a:pt x="8980" y="3169"/>
                    </a:lnTo>
                    <a:cubicBezTo>
                      <a:pt x="8662" y="3003"/>
                      <a:pt x="8407" y="2858"/>
                      <a:pt x="8217" y="2734"/>
                    </a:cubicBezTo>
                    <a:cubicBezTo>
                      <a:pt x="8089" y="2672"/>
                      <a:pt x="8026" y="2651"/>
                      <a:pt x="7930" y="2589"/>
                    </a:cubicBezTo>
                    <a:lnTo>
                      <a:pt x="7517" y="2402"/>
                    </a:lnTo>
                    <a:cubicBezTo>
                      <a:pt x="6944" y="2174"/>
                      <a:pt x="6372" y="1926"/>
                      <a:pt x="5831" y="1657"/>
                    </a:cubicBezTo>
                    <a:lnTo>
                      <a:pt x="5004" y="1243"/>
                    </a:lnTo>
                    <a:cubicBezTo>
                      <a:pt x="4876" y="1180"/>
                      <a:pt x="4686" y="1077"/>
                      <a:pt x="4590" y="973"/>
                    </a:cubicBezTo>
                    <a:cubicBezTo>
                      <a:pt x="4495" y="870"/>
                      <a:pt x="4431" y="828"/>
                      <a:pt x="4399" y="808"/>
                    </a:cubicBezTo>
                    <a:cubicBezTo>
                      <a:pt x="3731" y="704"/>
                      <a:pt x="3254" y="311"/>
                      <a:pt x="2713" y="145"/>
                    </a:cubicBezTo>
                    <a:lnTo>
                      <a:pt x="2777" y="0"/>
                    </a:lnTo>
                    <a:cubicBezTo>
                      <a:pt x="3509" y="104"/>
                      <a:pt x="3954" y="414"/>
                      <a:pt x="4622" y="414"/>
                    </a:cubicBezTo>
                    <a:cubicBezTo>
                      <a:pt x="4908" y="476"/>
                      <a:pt x="5035" y="601"/>
                      <a:pt x="5163" y="663"/>
                    </a:cubicBezTo>
                    <a:cubicBezTo>
                      <a:pt x="5258" y="746"/>
                      <a:pt x="5354" y="746"/>
                      <a:pt x="5513" y="808"/>
                    </a:cubicBezTo>
                    <a:lnTo>
                      <a:pt x="6340" y="1077"/>
                    </a:lnTo>
                    <a:cubicBezTo>
                      <a:pt x="6912" y="1284"/>
                      <a:pt x="7485" y="1470"/>
                      <a:pt x="8058" y="1636"/>
                    </a:cubicBezTo>
                    <a:lnTo>
                      <a:pt x="8503" y="1760"/>
                    </a:lnTo>
                    <a:cubicBezTo>
                      <a:pt x="8662" y="1802"/>
                      <a:pt x="8885" y="1885"/>
                      <a:pt x="9044" y="1947"/>
                    </a:cubicBezTo>
                    <a:cubicBezTo>
                      <a:pt x="9362" y="2092"/>
                      <a:pt x="9616" y="2216"/>
                      <a:pt x="9839" y="2299"/>
                    </a:cubicBezTo>
                    <a:cubicBezTo>
                      <a:pt x="10380" y="2527"/>
                      <a:pt x="10921" y="2775"/>
                      <a:pt x="11525" y="3065"/>
                    </a:cubicBezTo>
                    <a:cubicBezTo>
                      <a:pt x="12129" y="3417"/>
                      <a:pt x="12384" y="3521"/>
                      <a:pt x="13052" y="3790"/>
                    </a:cubicBezTo>
                    <a:cubicBezTo>
                      <a:pt x="14197" y="4287"/>
                      <a:pt x="15279" y="4825"/>
                      <a:pt x="16297" y="5364"/>
                    </a:cubicBezTo>
                    <a:cubicBezTo>
                      <a:pt x="17251" y="5840"/>
                      <a:pt x="18460" y="6586"/>
                      <a:pt x="19319" y="7248"/>
                    </a:cubicBezTo>
                    <a:cubicBezTo>
                      <a:pt x="19573" y="7435"/>
                      <a:pt x="19860" y="7849"/>
                      <a:pt x="19923" y="8015"/>
                    </a:cubicBezTo>
                    <a:lnTo>
                      <a:pt x="20241" y="8677"/>
                    </a:lnTo>
                    <a:cubicBezTo>
                      <a:pt x="20305" y="8822"/>
                      <a:pt x="20464" y="9029"/>
                      <a:pt x="20559" y="9319"/>
                    </a:cubicBezTo>
                    <a:cubicBezTo>
                      <a:pt x="20623" y="9464"/>
                      <a:pt x="20655" y="9609"/>
                      <a:pt x="20687" y="9796"/>
                    </a:cubicBezTo>
                    <a:lnTo>
                      <a:pt x="20687" y="10148"/>
                    </a:lnTo>
                    <a:cubicBezTo>
                      <a:pt x="20782" y="11867"/>
                      <a:pt x="20114" y="13606"/>
                      <a:pt x="20178" y="15242"/>
                    </a:cubicBezTo>
                    <a:lnTo>
                      <a:pt x="20146" y="15863"/>
                    </a:lnTo>
                    <a:cubicBezTo>
                      <a:pt x="20114" y="15946"/>
                      <a:pt x="20210" y="16008"/>
                      <a:pt x="20369" y="16381"/>
                    </a:cubicBezTo>
                    <a:cubicBezTo>
                      <a:pt x="20432" y="16547"/>
                      <a:pt x="20432" y="16795"/>
                      <a:pt x="20432" y="16837"/>
                    </a:cubicBezTo>
                    <a:cubicBezTo>
                      <a:pt x="20432" y="16858"/>
                      <a:pt x="20432" y="16837"/>
                      <a:pt x="20432" y="16837"/>
                    </a:cubicBezTo>
                    <a:lnTo>
                      <a:pt x="20496" y="16982"/>
                    </a:lnTo>
                    <a:lnTo>
                      <a:pt x="20782" y="17624"/>
                    </a:lnTo>
                    <a:cubicBezTo>
                      <a:pt x="20878" y="17831"/>
                      <a:pt x="20973" y="18079"/>
                      <a:pt x="21005" y="18328"/>
                    </a:cubicBezTo>
                    <a:cubicBezTo>
                      <a:pt x="21037" y="18452"/>
                      <a:pt x="21037" y="18597"/>
                      <a:pt x="21037" y="18742"/>
                    </a:cubicBezTo>
                    <a:cubicBezTo>
                      <a:pt x="21037" y="18846"/>
                      <a:pt x="21037" y="18866"/>
                      <a:pt x="21037" y="18970"/>
                    </a:cubicBezTo>
                    <a:cubicBezTo>
                      <a:pt x="21100" y="19301"/>
                      <a:pt x="21482" y="19881"/>
                      <a:pt x="21100" y="20461"/>
                    </a:cubicBezTo>
                    <a:cubicBezTo>
                      <a:pt x="20846" y="20772"/>
                      <a:pt x="20655" y="20875"/>
                      <a:pt x="20400" y="21062"/>
                    </a:cubicBezTo>
                    <a:cubicBezTo>
                      <a:pt x="20146" y="21248"/>
                      <a:pt x="19732" y="21434"/>
                      <a:pt x="19351" y="21476"/>
                    </a:cubicBezTo>
                    <a:cubicBezTo>
                      <a:pt x="18619" y="21579"/>
                      <a:pt x="17919" y="21600"/>
                      <a:pt x="17251" y="21579"/>
                    </a:cubicBezTo>
                    <a:cubicBezTo>
                      <a:pt x="16583" y="21559"/>
                      <a:pt x="15915" y="21476"/>
                      <a:pt x="15247" y="21414"/>
                    </a:cubicBezTo>
                    <a:lnTo>
                      <a:pt x="14261" y="21331"/>
                    </a:lnTo>
                    <a:cubicBezTo>
                      <a:pt x="13974" y="21331"/>
                      <a:pt x="13497" y="21248"/>
                      <a:pt x="13211" y="21144"/>
                    </a:cubicBezTo>
                    <a:cubicBezTo>
                      <a:pt x="12893" y="21020"/>
                      <a:pt x="12638" y="20917"/>
                      <a:pt x="12352" y="20792"/>
                    </a:cubicBezTo>
                    <a:cubicBezTo>
                      <a:pt x="12034" y="20668"/>
                      <a:pt x="11748" y="20482"/>
                      <a:pt x="11525" y="20316"/>
                    </a:cubicBezTo>
                    <a:cubicBezTo>
                      <a:pt x="11080" y="19943"/>
                      <a:pt x="10762" y="19570"/>
                      <a:pt x="10380" y="19218"/>
                    </a:cubicBezTo>
                    <a:cubicBezTo>
                      <a:pt x="10030" y="18846"/>
                      <a:pt x="9616" y="18411"/>
                      <a:pt x="9330" y="18100"/>
                    </a:cubicBezTo>
                    <a:cubicBezTo>
                      <a:pt x="9139" y="17914"/>
                      <a:pt x="8980" y="17520"/>
                      <a:pt x="8980" y="17313"/>
                    </a:cubicBezTo>
                    <a:cubicBezTo>
                      <a:pt x="8948" y="17065"/>
                      <a:pt x="8916" y="17065"/>
                      <a:pt x="8757" y="16795"/>
                    </a:cubicBezTo>
                    <a:lnTo>
                      <a:pt x="8407" y="16174"/>
                    </a:lnTo>
                    <a:cubicBezTo>
                      <a:pt x="8344" y="16050"/>
                      <a:pt x="8153" y="15863"/>
                      <a:pt x="8026" y="15511"/>
                    </a:cubicBezTo>
                    <a:cubicBezTo>
                      <a:pt x="7867" y="15014"/>
                      <a:pt x="7867" y="14662"/>
                      <a:pt x="7676" y="14269"/>
                    </a:cubicBezTo>
                    <a:cubicBezTo>
                      <a:pt x="7644" y="14145"/>
                      <a:pt x="7612" y="13958"/>
                      <a:pt x="7612" y="13834"/>
                    </a:cubicBezTo>
                    <a:lnTo>
                      <a:pt x="7580" y="13565"/>
                    </a:lnTo>
                    <a:cubicBezTo>
                      <a:pt x="7549" y="13358"/>
                      <a:pt x="7517" y="13130"/>
                      <a:pt x="7549" y="12840"/>
                    </a:cubicBezTo>
                    <a:cubicBezTo>
                      <a:pt x="7549" y="12778"/>
                      <a:pt x="7580" y="12695"/>
                      <a:pt x="7580" y="12612"/>
                    </a:cubicBezTo>
                    <a:cubicBezTo>
                      <a:pt x="7612" y="12550"/>
                      <a:pt x="7580" y="12591"/>
                      <a:pt x="7644" y="12426"/>
                    </a:cubicBezTo>
                    <a:cubicBezTo>
                      <a:pt x="7771" y="12219"/>
                      <a:pt x="7930" y="12136"/>
                      <a:pt x="7962" y="12115"/>
                    </a:cubicBezTo>
                    <a:cubicBezTo>
                      <a:pt x="7962" y="12115"/>
                      <a:pt x="7962" y="12115"/>
                      <a:pt x="7867" y="12198"/>
                    </a:cubicBezTo>
                    <a:cubicBezTo>
                      <a:pt x="7835" y="12219"/>
                      <a:pt x="7803" y="12260"/>
                      <a:pt x="7803" y="12301"/>
                    </a:cubicBezTo>
                    <a:cubicBezTo>
                      <a:pt x="7771" y="12364"/>
                      <a:pt x="7771" y="12405"/>
                      <a:pt x="7771" y="12384"/>
                    </a:cubicBezTo>
                    <a:lnTo>
                      <a:pt x="7771" y="12364"/>
                    </a:lnTo>
                    <a:lnTo>
                      <a:pt x="7771" y="12301"/>
                    </a:lnTo>
                    <a:lnTo>
                      <a:pt x="7771" y="12156"/>
                    </a:lnTo>
                    <a:cubicBezTo>
                      <a:pt x="7835" y="11908"/>
                      <a:pt x="7994" y="11763"/>
                      <a:pt x="8026" y="11701"/>
                    </a:cubicBezTo>
                    <a:cubicBezTo>
                      <a:pt x="8089" y="11618"/>
                      <a:pt x="8058" y="11577"/>
                      <a:pt x="8058" y="11742"/>
                    </a:cubicBezTo>
                    <a:lnTo>
                      <a:pt x="9394" y="12239"/>
                    </a:lnTo>
                    <a:cubicBezTo>
                      <a:pt x="9457" y="12219"/>
                      <a:pt x="9298" y="12281"/>
                      <a:pt x="9107" y="12343"/>
                    </a:cubicBezTo>
                    <a:cubicBezTo>
                      <a:pt x="9044" y="12364"/>
                      <a:pt x="8980" y="12384"/>
                      <a:pt x="8885" y="12405"/>
                    </a:cubicBezTo>
                    <a:cubicBezTo>
                      <a:pt x="8757" y="12426"/>
                      <a:pt x="8662" y="12446"/>
                      <a:pt x="8662" y="12446"/>
                    </a:cubicBezTo>
                    <a:lnTo>
                      <a:pt x="8376" y="12446"/>
                    </a:lnTo>
                    <a:cubicBezTo>
                      <a:pt x="7994" y="12467"/>
                      <a:pt x="7612" y="12446"/>
                      <a:pt x="7358" y="12446"/>
                    </a:cubicBezTo>
                    <a:lnTo>
                      <a:pt x="6467" y="12426"/>
                    </a:lnTo>
                    <a:cubicBezTo>
                      <a:pt x="6276" y="12426"/>
                      <a:pt x="6244" y="12426"/>
                      <a:pt x="5926" y="12405"/>
                    </a:cubicBezTo>
                    <a:cubicBezTo>
                      <a:pt x="5608" y="12384"/>
                      <a:pt x="5322" y="12260"/>
                      <a:pt x="5163" y="12198"/>
                    </a:cubicBezTo>
                    <a:cubicBezTo>
                      <a:pt x="5004" y="12136"/>
                      <a:pt x="5035" y="12136"/>
                      <a:pt x="4908" y="12094"/>
                    </a:cubicBezTo>
                    <a:cubicBezTo>
                      <a:pt x="4749" y="12053"/>
                      <a:pt x="4590" y="11991"/>
                      <a:pt x="4431" y="11929"/>
                    </a:cubicBezTo>
                    <a:cubicBezTo>
                      <a:pt x="4081" y="11784"/>
                      <a:pt x="3827" y="11577"/>
                      <a:pt x="3604" y="11473"/>
                    </a:cubicBezTo>
                    <a:cubicBezTo>
                      <a:pt x="3381" y="11328"/>
                      <a:pt x="3190" y="11225"/>
                      <a:pt x="2968" y="11080"/>
                    </a:cubicBezTo>
                    <a:lnTo>
                      <a:pt x="2427" y="10541"/>
                    </a:lnTo>
                    <a:cubicBezTo>
                      <a:pt x="2109" y="10189"/>
                      <a:pt x="1791" y="9878"/>
                      <a:pt x="1536" y="9506"/>
                    </a:cubicBezTo>
                    <a:lnTo>
                      <a:pt x="932" y="8429"/>
                    </a:lnTo>
                    <a:cubicBezTo>
                      <a:pt x="709" y="8118"/>
                      <a:pt x="327" y="7807"/>
                      <a:pt x="105" y="7393"/>
                    </a:cubicBezTo>
                    <a:cubicBezTo>
                      <a:pt x="-118" y="6958"/>
                      <a:pt x="73" y="6565"/>
                      <a:pt x="136" y="6192"/>
                    </a:cubicBezTo>
                    <a:lnTo>
                      <a:pt x="264" y="6192"/>
                    </a:lnTo>
                    <a:close/>
                  </a:path>
                </a:pathLst>
              </a:custGeom>
              <a:solidFill>
                <a:srgbClr val="EFA282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</p:grpSp>
        <p:sp>
          <p:nvSpPr>
            <p:cNvPr id="61" name="Shape">
              <a:extLst>
                <a:ext uri="{FF2B5EF4-FFF2-40B4-BE49-F238E27FC236}">
                  <a16:creationId xmlns:a16="http://schemas.microsoft.com/office/drawing/2014/main" xmlns="" id="{CDBB3867-8654-409D-9880-FEEDE292EC21}"/>
                </a:ext>
              </a:extLst>
            </p:cNvPr>
            <p:cNvSpPr/>
            <p:nvPr/>
          </p:nvSpPr>
          <p:spPr>
            <a:xfrm>
              <a:off x="3152391" y="2696463"/>
              <a:ext cx="343312" cy="19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58" extrusionOk="0">
                  <a:moveTo>
                    <a:pt x="20778" y="2394"/>
                  </a:moveTo>
                  <a:cubicBezTo>
                    <a:pt x="20778" y="2394"/>
                    <a:pt x="21238" y="4086"/>
                    <a:pt x="20778" y="6428"/>
                  </a:cubicBezTo>
                  <a:cubicBezTo>
                    <a:pt x="20318" y="8796"/>
                    <a:pt x="18175" y="10644"/>
                    <a:pt x="17139" y="12335"/>
                  </a:cubicBezTo>
                  <a:cubicBezTo>
                    <a:pt x="16118" y="14027"/>
                    <a:pt x="13789" y="18243"/>
                    <a:pt x="12020" y="19752"/>
                  </a:cubicBezTo>
                  <a:cubicBezTo>
                    <a:pt x="10251" y="21262"/>
                    <a:pt x="4758" y="21262"/>
                    <a:pt x="3176" y="21444"/>
                  </a:cubicBezTo>
                  <a:cubicBezTo>
                    <a:pt x="1594" y="21600"/>
                    <a:pt x="760" y="20429"/>
                    <a:pt x="199" y="17566"/>
                  </a:cubicBezTo>
                  <a:cubicBezTo>
                    <a:pt x="-362" y="14704"/>
                    <a:pt x="472" y="8978"/>
                    <a:pt x="199" y="6948"/>
                  </a:cubicBezTo>
                  <a:cubicBezTo>
                    <a:pt x="-74" y="4919"/>
                    <a:pt x="285" y="0"/>
                    <a:pt x="285" y="0"/>
                  </a:cubicBezTo>
                  <a:cubicBezTo>
                    <a:pt x="285" y="0"/>
                    <a:pt x="1781" y="2889"/>
                    <a:pt x="5045" y="5257"/>
                  </a:cubicBezTo>
                  <a:cubicBezTo>
                    <a:pt x="8310" y="7625"/>
                    <a:pt x="11186" y="7963"/>
                    <a:pt x="13515" y="7287"/>
                  </a:cubicBezTo>
                  <a:cubicBezTo>
                    <a:pt x="15845" y="6610"/>
                    <a:pt x="19929" y="6766"/>
                    <a:pt x="20778" y="2394"/>
                  </a:cubicBezTo>
                  <a:close/>
                </a:path>
              </a:pathLst>
            </a:custGeom>
            <a:solidFill>
              <a:srgbClr val="E5EDF3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xmlns="" id="{2C4BCBF8-F390-4B6C-90E7-31DE65D713FB}"/>
                </a:ext>
              </a:extLst>
            </p:cNvPr>
            <p:cNvSpPr/>
            <p:nvPr/>
          </p:nvSpPr>
          <p:spPr>
            <a:xfrm>
              <a:off x="4046533" y="2131742"/>
              <a:ext cx="757076" cy="311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378" extrusionOk="0">
                  <a:moveTo>
                    <a:pt x="0" y="21252"/>
                  </a:moveTo>
                  <a:cubicBezTo>
                    <a:pt x="0" y="21252"/>
                    <a:pt x="2188" y="21210"/>
                    <a:pt x="3447" y="21252"/>
                  </a:cubicBezTo>
                  <a:cubicBezTo>
                    <a:pt x="4706" y="21294"/>
                    <a:pt x="9749" y="21189"/>
                    <a:pt x="11514" y="21252"/>
                  </a:cubicBezTo>
                  <a:cubicBezTo>
                    <a:pt x="13280" y="21315"/>
                    <a:pt x="18829" y="21378"/>
                    <a:pt x="18829" y="21378"/>
                  </a:cubicBezTo>
                  <a:cubicBezTo>
                    <a:pt x="18829" y="21378"/>
                    <a:pt x="17985" y="19331"/>
                    <a:pt x="17570" y="18871"/>
                  </a:cubicBezTo>
                  <a:cubicBezTo>
                    <a:pt x="17154" y="18411"/>
                    <a:pt x="16395" y="16218"/>
                    <a:pt x="16311" y="15800"/>
                  </a:cubicBezTo>
                  <a:cubicBezTo>
                    <a:pt x="16226" y="15382"/>
                    <a:pt x="14883" y="12499"/>
                    <a:pt x="15051" y="11664"/>
                  </a:cubicBezTo>
                  <a:cubicBezTo>
                    <a:pt x="15220" y="10828"/>
                    <a:pt x="15220" y="9491"/>
                    <a:pt x="16395" y="7987"/>
                  </a:cubicBezTo>
                  <a:cubicBezTo>
                    <a:pt x="17570" y="6484"/>
                    <a:pt x="19504" y="3245"/>
                    <a:pt x="19841" y="2817"/>
                  </a:cubicBezTo>
                  <a:cubicBezTo>
                    <a:pt x="20179" y="2390"/>
                    <a:pt x="21438" y="1627"/>
                    <a:pt x="20601" y="702"/>
                  </a:cubicBezTo>
                  <a:cubicBezTo>
                    <a:pt x="19757" y="-222"/>
                    <a:pt x="13286" y="31"/>
                    <a:pt x="13286" y="31"/>
                  </a:cubicBezTo>
                  <a:cubicBezTo>
                    <a:pt x="13286" y="31"/>
                    <a:pt x="2733" y="294"/>
                    <a:pt x="1577" y="710"/>
                  </a:cubicBezTo>
                  <a:cubicBezTo>
                    <a:pt x="429" y="1125"/>
                    <a:pt x="-162" y="1365"/>
                    <a:pt x="760" y="2222"/>
                  </a:cubicBezTo>
                  <a:cubicBezTo>
                    <a:pt x="1681" y="3078"/>
                    <a:pt x="2778" y="4500"/>
                    <a:pt x="3362" y="4979"/>
                  </a:cubicBezTo>
                  <a:cubicBezTo>
                    <a:pt x="3946" y="5458"/>
                    <a:pt x="6049" y="7278"/>
                    <a:pt x="6049" y="7278"/>
                  </a:cubicBezTo>
                  <a:cubicBezTo>
                    <a:pt x="6049" y="7278"/>
                    <a:pt x="5900" y="14046"/>
                    <a:pt x="5543" y="14630"/>
                  </a:cubicBezTo>
                  <a:cubicBezTo>
                    <a:pt x="5186" y="15216"/>
                    <a:pt x="4407" y="16782"/>
                    <a:pt x="3758" y="17597"/>
                  </a:cubicBezTo>
                  <a:cubicBezTo>
                    <a:pt x="3109" y="18410"/>
                    <a:pt x="0" y="21252"/>
                    <a:pt x="0" y="21252"/>
                  </a:cubicBezTo>
                  <a:close/>
                </a:path>
              </a:pathLst>
            </a:custGeom>
            <a:solidFill>
              <a:srgbClr val="E5EDF3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3" name="Shape">
              <a:extLst>
                <a:ext uri="{FF2B5EF4-FFF2-40B4-BE49-F238E27FC236}">
                  <a16:creationId xmlns:a16="http://schemas.microsoft.com/office/drawing/2014/main" xmlns="" id="{FE3518FB-7214-437D-9D68-56EF89AB95A6}"/>
                </a:ext>
              </a:extLst>
            </p:cNvPr>
            <p:cNvSpPr/>
            <p:nvPr/>
          </p:nvSpPr>
          <p:spPr>
            <a:xfrm>
              <a:off x="4775961" y="4649455"/>
              <a:ext cx="1083901" cy="62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0902" extrusionOk="0">
                  <a:moveTo>
                    <a:pt x="21256" y="11148"/>
                  </a:moveTo>
                  <a:cubicBezTo>
                    <a:pt x="21256" y="11148"/>
                    <a:pt x="19793" y="12664"/>
                    <a:pt x="19406" y="13125"/>
                  </a:cubicBezTo>
                  <a:cubicBezTo>
                    <a:pt x="19018" y="13578"/>
                    <a:pt x="18003" y="15196"/>
                    <a:pt x="15968" y="15454"/>
                  </a:cubicBezTo>
                  <a:cubicBezTo>
                    <a:pt x="13938" y="15704"/>
                    <a:pt x="13458" y="14899"/>
                    <a:pt x="12502" y="15047"/>
                  </a:cubicBezTo>
                  <a:cubicBezTo>
                    <a:pt x="11547" y="15196"/>
                    <a:pt x="10800" y="16665"/>
                    <a:pt x="10260" y="17118"/>
                  </a:cubicBezTo>
                  <a:cubicBezTo>
                    <a:pt x="9720" y="17571"/>
                    <a:pt x="8737" y="20510"/>
                    <a:pt x="7662" y="20861"/>
                  </a:cubicBezTo>
                  <a:cubicBezTo>
                    <a:pt x="6587" y="21213"/>
                    <a:pt x="6794" y="19189"/>
                    <a:pt x="7182" y="18431"/>
                  </a:cubicBezTo>
                  <a:cubicBezTo>
                    <a:pt x="7570" y="17673"/>
                    <a:pt x="8077" y="16657"/>
                    <a:pt x="8230" y="16258"/>
                  </a:cubicBezTo>
                  <a:cubicBezTo>
                    <a:pt x="8377" y="15852"/>
                    <a:pt x="8737" y="14789"/>
                    <a:pt x="9277" y="14188"/>
                  </a:cubicBezTo>
                  <a:cubicBezTo>
                    <a:pt x="9817" y="13586"/>
                    <a:pt x="10085" y="13172"/>
                    <a:pt x="10112" y="12922"/>
                  </a:cubicBezTo>
                  <a:cubicBezTo>
                    <a:pt x="10140" y="12671"/>
                    <a:pt x="9692" y="12109"/>
                    <a:pt x="9185" y="12367"/>
                  </a:cubicBezTo>
                  <a:cubicBezTo>
                    <a:pt x="8677" y="12617"/>
                    <a:pt x="8257" y="13476"/>
                    <a:pt x="7542" y="14086"/>
                  </a:cubicBezTo>
                  <a:cubicBezTo>
                    <a:pt x="6827" y="14695"/>
                    <a:pt x="5032" y="17478"/>
                    <a:pt x="4317" y="18134"/>
                  </a:cubicBezTo>
                  <a:cubicBezTo>
                    <a:pt x="3601" y="18790"/>
                    <a:pt x="2881" y="18790"/>
                    <a:pt x="2614" y="17728"/>
                  </a:cubicBezTo>
                  <a:cubicBezTo>
                    <a:pt x="2346" y="16665"/>
                    <a:pt x="3181" y="15907"/>
                    <a:pt x="3569" y="15500"/>
                  </a:cubicBezTo>
                  <a:cubicBezTo>
                    <a:pt x="3957" y="15094"/>
                    <a:pt x="4644" y="13781"/>
                    <a:pt x="5032" y="13172"/>
                  </a:cubicBezTo>
                  <a:cubicBezTo>
                    <a:pt x="5419" y="12562"/>
                    <a:pt x="5987" y="11296"/>
                    <a:pt x="6167" y="11148"/>
                  </a:cubicBezTo>
                  <a:cubicBezTo>
                    <a:pt x="6347" y="10999"/>
                    <a:pt x="6794" y="10390"/>
                    <a:pt x="6794" y="10390"/>
                  </a:cubicBezTo>
                  <a:cubicBezTo>
                    <a:pt x="6794" y="10390"/>
                    <a:pt x="5839" y="10640"/>
                    <a:pt x="5332" y="11148"/>
                  </a:cubicBezTo>
                  <a:cubicBezTo>
                    <a:pt x="4824" y="11656"/>
                    <a:pt x="3989" y="12210"/>
                    <a:pt x="3509" y="12617"/>
                  </a:cubicBezTo>
                  <a:cubicBezTo>
                    <a:pt x="3029" y="13023"/>
                    <a:pt x="1926" y="13781"/>
                    <a:pt x="1553" y="14133"/>
                  </a:cubicBezTo>
                  <a:cubicBezTo>
                    <a:pt x="1179" y="14484"/>
                    <a:pt x="491" y="14891"/>
                    <a:pt x="76" y="13375"/>
                  </a:cubicBezTo>
                  <a:cubicBezTo>
                    <a:pt x="-344" y="11859"/>
                    <a:pt x="1091" y="11101"/>
                    <a:pt x="1599" y="10640"/>
                  </a:cubicBezTo>
                  <a:cubicBezTo>
                    <a:pt x="2106" y="10186"/>
                    <a:pt x="3541" y="8819"/>
                    <a:pt x="3929" y="8467"/>
                  </a:cubicBezTo>
                  <a:cubicBezTo>
                    <a:pt x="4317" y="8115"/>
                    <a:pt x="5392" y="6998"/>
                    <a:pt x="5752" y="6693"/>
                  </a:cubicBezTo>
                  <a:cubicBezTo>
                    <a:pt x="6112" y="6388"/>
                    <a:pt x="8142" y="5380"/>
                    <a:pt x="8142" y="5380"/>
                  </a:cubicBezTo>
                  <a:cubicBezTo>
                    <a:pt x="8142" y="5380"/>
                    <a:pt x="8114" y="4927"/>
                    <a:pt x="7634" y="4669"/>
                  </a:cubicBezTo>
                  <a:cubicBezTo>
                    <a:pt x="7154" y="4419"/>
                    <a:pt x="6319" y="3708"/>
                    <a:pt x="5604" y="3708"/>
                  </a:cubicBezTo>
                  <a:cubicBezTo>
                    <a:pt x="4889" y="3708"/>
                    <a:pt x="3481" y="3505"/>
                    <a:pt x="3126" y="3403"/>
                  </a:cubicBezTo>
                  <a:cubicBezTo>
                    <a:pt x="2771" y="3302"/>
                    <a:pt x="1511" y="3356"/>
                    <a:pt x="943" y="3051"/>
                  </a:cubicBezTo>
                  <a:cubicBezTo>
                    <a:pt x="376" y="2747"/>
                    <a:pt x="76" y="1739"/>
                    <a:pt x="376" y="676"/>
                  </a:cubicBezTo>
                  <a:cubicBezTo>
                    <a:pt x="676" y="-387"/>
                    <a:pt x="1631" y="121"/>
                    <a:pt x="2826" y="121"/>
                  </a:cubicBezTo>
                  <a:cubicBezTo>
                    <a:pt x="4021" y="121"/>
                    <a:pt x="4976" y="35"/>
                    <a:pt x="5516" y="4"/>
                  </a:cubicBezTo>
                  <a:cubicBezTo>
                    <a:pt x="6056" y="-28"/>
                    <a:pt x="6411" y="121"/>
                    <a:pt x="6979" y="426"/>
                  </a:cubicBezTo>
                  <a:cubicBezTo>
                    <a:pt x="7547" y="731"/>
                    <a:pt x="8742" y="1082"/>
                    <a:pt x="9309" y="1238"/>
                  </a:cubicBezTo>
                  <a:cubicBezTo>
                    <a:pt x="9877" y="1387"/>
                    <a:pt x="10278" y="1387"/>
                    <a:pt x="10629" y="1645"/>
                  </a:cubicBezTo>
                  <a:cubicBezTo>
                    <a:pt x="10980" y="1895"/>
                    <a:pt x="11580" y="2504"/>
                    <a:pt x="11640" y="2200"/>
                  </a:cubicBezTo>
                  <a:cubicBezTo>
                    <a:pt x="11700" y="1895"/>
                    <a:pt x="12000" y="942"/>
                    <a:pt x="12027" y="4"/>
                  </a:cubicBezTo>
                  <a:cubicBezTo>
                    <a:pt x="12027" y="4"/>
                    <a:pt x="12595" y="1746"/>
                    <a:pt x="12742" y="2098"/>
                  </a:cubicBezTo>
                  <a:cubicBezTo>
                    <a:pt x="12890" y="2450"/>
                    <a:pt x="14953" y="3919"/>
                    <a:pt x="15626" y="3997"/>
                  </a:cubicBezTo>
                  <a:cubicBezTo>
                    <a:pt x="16296" y="4067"/>
                    <a:pt x="21256" y="11148"/>
                    <a:pt x="21256" y="11148"/>
                  </a:cubicBezTo>
                  <a:close/>
                </a:path>
              </a:pathLst>
            </a:custGeom>
            <a:solidFill>
              <a:srgbClr val="F4C0A8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4" name="Shape">
              <a:extLst>
                <a:ext uri="{FF2B5EF4-FFF2-40B4-BE49-F238E27FC236}">
                  <a16:creationId xmlns:a16="http://schemas.microsoft.com/office/drawing/2014/main" xmlns="" id="{33A49FD2-8DB4-4A8D-9486-961201EE2A0A}"/>
                </a:ext>
              </a:extLst>
            </p:cNvPr>
            <p:cNvSpPr/>
            <p:nvPr/>
          </p:nvSpPr>
          <p:spPr>
            <a:xfrm>
              <a:off x="5128913" y="4884754"/>
              <a:ext cx="139770" cy="77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0" y="18966"/>
                  </a:moveTo>
                  <a:lnTo>
                    <a:pt x="1054" y="19361"/>
                  </a:lnTo>
                  <a:lnTo>
                    <a:pt x="364" y="19295"/>
                  </a:lnTo>
                  <a:lnTo>
                    <a:pt x="2945" y="16463"/>
                  </a:lnTo>
                  <a:cubicBezTo>
                    <a:pt x="3964" y="15410"/>
                    <a:pt x="4982" y="15212"/>
                    <a:pt x="5854" y="14619"/>
                  </a:cubicBezTo>
                  <a:cubicBezTo>
                    <a:pt x="7600" y="13368"/>
                    <a:pt x="9273" y="10866"/>
                    <a:pt x="11273" y="10010"/>
                  </a:cubicBezTo>
                  <a:cubicBezTo>
                    <a:pt x="12218" y="9483"/>
                    <a:pt x="13018" y="8693"/>
                    <a:pt x="13964" y="7837"/>
                  </a:cubicBezTo>
                  <a:cubicBezTo>
                    <a:pt x="14945" y="7178"/>
                    <a:pt x="15855" y="6651"/>
                    <a:pt x="16800" y="5993"/>
                  </a:cubicBezTo>
                  <a:cubicBezTo>
                    <a:pt x="17745" y="5400"/>
                    <a:pt x="18582" y="4610"/>
                    <a:pt x="19382" y="3424"/>
                  </a:cubicBezTo>
                  <a:cubicBezTo>
                    <a:pt x="20145" y="2371"/>
                    <a:pt x="21236" y="1712"/>
                    <a:pt x="21600" y="0"/>
                  </a:cubicBezTo>
                  <a:cubicBezTo>
                    <a:pt x="21273" y="1778"/>
                    <a:pt x="20218" y="2568"/>
                    <a:pt x="19455" y="3688"/>
                  </a:cubicBezTo>
                  <a:cubicBezTo>
                    <a:pt x="18727" y="4873"/>
                    <a:pt x="17818" y="5861"/>
                    <a:pt x="16873" y="6519"/>
                  </a:cubicBezTo>
                  <a:cubicBezTo>
                    <a:pt x="15964" y="7244"/>
                    <a:pt x="14982" y="7902"/>
                    <a:pt x="14109" y="8627"/>
                  </a:cubicBezTo>
                  <a:cubicBezTo>
                    <a:pt x="13309" y="9417"/>
                    <a:pt x="12364" y="10536"/>
                    <a:pt x="11418" y="11129"/>
                  </a:cubicBezTo>
                  <a:cubicBezTo>
                    <a:pt x="9491" y="12117"/>
                    <a:pt x="8073" y="14619"/>
                    <a:pt x="6145" y="16200"/>
                  </a:cubicBezTo>
                  <a:cubicBezTo>
                    <a:pt x="5164" y="16990"/>
                    <a:pt x="4182" y="17319"/>
                    <a:pt x="3455" y="18176"/>
                  </a:cubicBezTo>
                  <a:lnTo>
                    <a:pt x="982" y="21205"/>
                  </a:lnTo>
                  <a:lnTo>
                    <a:pt x="655" y="21600"/>
                  </a:lnTo>
                  <a:lnTo>
                    <a:pt x="291" y="21139"/>
                  </a:lnTo>
                  <a:lnTo>
                    <a:pt x="0" y="20744"/>
                  </a:lnTo>
                  <a:lnTo>
                    <a:pt x="800" y="18966"/>
                  </a:lnTo>
                  <a:close/>
                </a:path>
              </a:pathLst>
            </a:custGeom>
            <a:solidFill>
              <a:srgbClr val="EFA28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5" name="Shape">
              <a:extLst>
                <a:ext uri="{FF2B5EF4-FFF2-40B4-BE49-F238E27FC236}">
                  <a16:creationId xmlns:a16="http://schemas.microsoft.com/office/drawing/2014/main" xmlns="" id="{26A38522-4477-4C82-9093-69362FAE8AB0}"/>
                </a:ext>
              </a:extLst>
            </p:cNvPr>
            <p:cNvSpPr/>
            <p:nvPr/>
          </p:nvSpPr>
          <p:spPr>
            <a:xfrm>
              <a:off x="5270093" y="4978876"/>
              <a:ext cx="63536" cy="31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00"/>
                  </a:moveTo>
                  <a:cubicBezTo>
                    <a:pt x="1120" y="14236"/>
                    <a:pt x="3440" y="12927"/>
                    <a:pt x="5280" y="11455"/>
                  </a:cubicBezTo>
                  <a:cubicBezTo>
                    <a:pt x="7120" y="10145"/>
                    <a:pt x="9120" y="9327"/>
                    <a:pt x="10800" y="8182"/>
                  </a:cubicBezTo>
                  <a:cubicBezTo>
                    <a:pt x="14320" y="5073"/>
                    <a:pt x="18080" y="2945"/>
                    <a:pt x="21600" y="0"/>
                  </a:cubicBezTo>
                  <a:cubicBezTo>
                    <a:pt x="18240" y="3927"/>
                    <a:pt x="14720" y="6709"/>
                    <a:pt x="11360" y="10800"/>
                  </a:cubicBezTo>
                  <a:cubicBezTo>
                    <a:pt x="9520" y="12600"/>
                    <a:pt x="7760" y="13745"/>
                    <a:pt x="6080" y="15545"/>
                  </a:cubicBezTo>
                  <a:cubicBezTo>
                    <a:pt x="4480" y="17018"/>
                    <a:pt x="2880" y="19473"/>
                    <a:pt x="2720" y="21600"/>
                  </a:cubicBezTo>
                  <a:lnTo>
                    <a:pt x="0" y="19800"/>
                  </a:lnTo>
                  <a:close/>
                </a:path>
              </a:pathLst>
            </a:custGeom>
            <a:solidFill>
              <a:srgbClr val="EFA28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6" name="Shape">
              <a:extLst>
                <a:ext uri="{FF2B5EF4-FFF2-40B4-BE49-F238E27FC236}">
                  <a16:creationId xmlns:a16="http://schemas.microsoft.com/office/drawing/2014/main" xmlns="" id="{48B15D0A-CCB4-4313-B503-2D64034D6A83}"/>
                </a:ext>
              </a:extLst>
            </p:cNvPr>
            <p:cNvSpPr/>
            <p:nvPr/>
          </p:nvSpPr>
          <p:spPr>
            <a:xfrm>
              <a:off x="5128915" y="4955344"/>
              <a:ext cx="34591" cy="48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extrusionOk="0">
                  <a:moveTo>
                    <a:pt x="4996" y="540"/>
                  </a:moveTo>
                  <a:cubicBezTo>
                    <a:pt x="4849" y="-283"/>
                    <a:pt x="4555" y="26"/>
                    <a:pt x="4996" y="231"/>
                  </a:cubicBezTo>
                  <a:cubicBezTo>
                    <a:pt x="5290" y="437"/>
                    <a:pt x="6318" y="746"/>
                    <a:pt x="6906" y="1363"/>
                  </a:cubicBezTo>
                  <a:lnTo>
                    <a:pt x="9845" y="4243"/>
                  </a:lnTo>
                  <a:lnTo>
                    <a:pt x="14253" y="9900"/>
                  </a:lnTo>
                  <a:cubicBezTo>
                    <a:pt x="15429" y="11957"/>
                    <a:pt x="16898" y="13706"/>
                    <a:pt x="17780" y="15660"/>
                  </a:cubicBezTo>
                  <a:cubicBezTo>
                    <a:pt x="18808" y="17717"/>
                    <a:pt x="20865" y="19260"/>
                    <a:pt x="21600" y="21317"/>
                  </a:cubicBezTo>
                  <a:cubicBezTo>
                    <a:pt x="20424" y="19466"/>
                    <a:pt x="18073" y="17820"/>
                    <a:pt x="16751" y="16071"/>
                  </a:cubicBezTo>
                  <a:cubicBezTo>
                    <a:pt x="15282" y="14220"/>
                    <a:pt x="13371" y="12471"/>
                    <a:pt x="12049" y="10620"/>
                  </a:cubicBezTo>
                  <a:lnTo>
                    <a:pt x="6759" y="5683"/>
                  </a:lnTo>
                  <a:lnTo>
                    <a:pt x="4114" y="3626"/>
                  </a:lnTo>
                  <a:cubicBezTo>
                    <a:pt x="3820" y="3420"/>
                    <a:pt x="3233" y="3317"/>
                    <a:pt x="2498" y="2906"/>
                  </a:cubicBezTo>
                  <a:cubicBezTo>
                    <a:pt x="1910" y="2597"/>
                    <a:pt x="147" y="2083"/>
                    <a:pt x="0" y="129"/>
                  </a:cubicBezTo>
                  <a:lnTo>
                    <a:pt x="4996" y="540"/>
                  </a:lnTo>
                  <a:close/>
                </a:path>
              </a:pathLst>
            </a:custGeom>
            <a:solidFill>
              <a:srgbClr val="EFA28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7" name="Shape">
              <a:extLst>
                <a:ext uri="{FF2B5EF4-FFF2-40B4-BE49-F238E27FC236}">
                  <a16:creationId xmlns:a16="http://schemas.microsoft.com/office/drawing/2014/main" xmlns="" id="{B856565A-D86F-4859-ABBF-9EC45269F9D3}"/>
                </a:ext>
              </a:extLst>
            </p:cNvPr>
            <p:cNvSpPr/>
            <p:nvPr/>
          </p:nvSpPr>
          <p:spPr>
            <a:xfrm>
              <a:off x="5128915" y="5002404"/>
              <a:ext cx="21996" cy="3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extrusionOk="0">
                  <a:moveTo>
                    <a:pt x="324" y="0"/>
                  </a:moveTo>
                  <a:cubicBezTo>
                    <a:pt x="1867" y="1838"/>
                    <a:pt x="4953" y="2298"/>
                    <a:pt x="7598" y="3983"/>
                  </a:cubicBezTo>
                  <a:cubicBezTo>
                    <a:pt x="10463" y="6128"/>
                    <a:pt x="10904" y="7047"/>
                    <a:pt x="13328" y="9651"/>
                  </a:cubicBezTo>
                  <a:cubicBezTo>
                    <a:pt x="16414" y="13634"/>
                    <a:pt x="17737" y="17311"/>
                    <a:pt x="20602" y="21600"/>
                  </a:cubicBezTo>
                  <a:cubicBezTo>
                    <a:pt x="17075" y="21140"/>
                    <a:pt x="14431" y="19455"/>
                    <a:pt x="12006" y="17770"/>
                  </a:cubicBezTo>
                  <a:cubicBezTo>
                    <a:pt x="9582" y="16085"/>
                    <a:pt x="8039" y="14093"/>
                    <a:pt x="6496" y="12255"/>
                  </a:cubicBezTo>
                  <a:cubicBezTo>
                    <a:pt x="5614" y="11030"/>
                    <a:pt x="3410" y="8119"/>
                    <a:pt x="2969" y="6587"/>
                  </a:cubicBezTo>
                  <a:cubicBezTo>
                    <a:pt x="2088" y="4902"/>
                    <a:pt x="-998" y="2604"/>
                    <a:pt x="324" y="0"/>
                  </a:cubicBezTo>
                  <a:close/>
                </a:path>
              </a:pathLst>
            </a:custGeom>
            <a:solidFill>
              <a:srgbClr val="EFA28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8" name="Shape">
              <a:extLst>
                <a:ext uri="{FF2B5EF4-FFF2-40B4-BE49-F238E27FC236}">
                  <a16:creationId xmlns:a16="http://schemas.microsoft.com/office/drawing/2014/main" xmlns="" id="{CE016BFC-C87B-42EC-91B7-498ECC249CB7}"/>
                </a:ext>
              </a:extLst>
            </p:cNvPr>
            <p:cNvSpPr/>
            <p:nvPr/>
          </p:nvSpPr>
          <p:spPr>
            <a:xfrm>
              <a:off x="5081854" y="4861226"/>
              <a:ext cx="20097" cy="3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extrusionOk="0">
                  <a:moveTo>
                    <a:pt x="0" y="0"/>
                  </a:moveTo>
                  <a:cubicBezTo>
                    <a:pt x="3767" y="740"/>
                    <a:pt x="6530" y="2515"/>
                    <a:pt x="9042" y="3699"/>
                  </a:cubicBezTo>
                  <a:cubicBezTo>
                    <a:pt x="10298" y="4142"/>
                    <a:pt x="11553" y="4734"/>
                    <a:pt x="13311" y="5770"/>
                  </a:cubicBezTo>
                  <a:cubicBezTo>
                    <a:pt x="14818" y="6806"/>
                    <a:pt x="15823" y="7841"/>
                    <a:pt x="16577" y="8877"/>
                  </a:cubicBezTo>
                  <a:cubicBezTo>
                    <a:pt x="17832" y="10948"/>
                    <a:pt x="19590" y="12723"/>
                    <a:pt x="20595" y="14794"/>
                  </a:cubicBezTo>
                  <a:cubicBezTo>
                    <a:pt x="21098" y="15534"/>
                    <a:pt x="21600" y="17605"/>
                    <a:pt x="21349" y="18345"/>
                  </a:cubicBezTo>
                  <a:cubicBezTo>
                    <a:pt x="21098" y="18937"/>
                    <a:pt x="20846" y="19233"/>
                    <a:pt x="21098" y="19677"/>
                  </a:cubicBezTo>
                  <a:cubicBezTo>
                    <a:pt x="21600" y="20120"/>
                    <a:pt x="21600" y="21156"/>
                    <a:pt x="20847" y="21600"/>
                  </a:cubicBezTo>
                  <a:cubicBezTo>
                    <a:pt x="20596" y="20860"/>
                    <a:pt x="20093" y="20860"/>
                    <a:pt x="19340" y="20564"/>
                  </a:cubicBezTo>
                  <a:cubicBezTo>
                    <a:pt x="18335" y="20268"/>
                    <a:pt x="17581" y="19381"/>
                    <a:pt x="17330" y="18937"/>
                  </a:cubicBezTo>
                  <a:cubicBezTo>
                    <a:pt x="16577" y="17605"/>
                    <a:pt x="16326" y="17457"/>
                    <a:pt x="14819" y="16570"/>
                  </a:cubicBezTo>
                  <a:cubicBezTo>
                    <a:pt x="12558" y="14942"/>
                    <a:pt x="10549" y="13019"/>
                    <a:pt x="9042" y="11244"/>
                  </a:cubicBezTo>
                  <a:cubicBezTo>
                    <a:pt x="7535" y="9172"/>
                    <a:pt x="7033" y="8729"/>
                    <a:pt x="4270" y="6362"/>
                  </a:cubicBezTo>
                  <a:cubicBezTo>
                    <a:pt x="2009" y="3995"/>
                    <a:pt x="1256" y="2071"/>
                    <a:pt x="0" y="0"/>
                  </a:cubicBezTo>
                  <a:close/>
                </a:path>
              </a:pathLst>
            </a:custGeom>
            <a:solidFill>
              <a:srgbClr val="EFA28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9" name="Shape">
              <a:extLst>
                <a:ext uri="{FF2B5EF4-FFF2-40B4-BE49-F238E27FC236}">
                  <a16:creationId xmlns:a16="http://schemas.microsoft.com/office/drawing/2014/main" xmlns="" id="{3E5C4028-6229-4193-BAB2-1773E6EC0818}"/>
                </a:ext>
              </a:extLst>
            </p:cNvPr>
            <p:cNvSpPr/>
            <p:nvPr/>
          </p:nvSpPr>
          <p:spPr>
            <a:xfrm>
              <a:off x="5058323" y="4861226"/>
              <a:ext cx="33729" cy="4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extrusionOk="0">
                  <a:moveTo>
                    <a:pt x="3426" y="0"/>
                  </a:moveTo>
                  <a:cubicBezTo>
                    <a:pt x="5660" y="1386"/>
                    <a:pt x="7746" y="2772"/>
                    <a:pt x="9534" y="4620"/>
                  </a:cubicBezTo>
                  <a:cubicBezTo>
                    <a:pt x="11470" y="6237"/>
                    <a:pt x="13109" y="8317"/>
                    <a:pt x="15045" y="9472"/>
                  </a:cubicBezTo>
                  <a:cubicBezTo>
                    <a:pt x="16535" y="10165"/>
                    <a:pt x="17131" y="11782"/>
                    <a:pt x="17429" y="12706"/>
                  </a:cubicBezTo>
                  <a:cubicBezTo>
                    <a:pt x="17727" y="13745"/>
                    <a:pt x="18472" y="14669"/>
                    <a:pt x="18919" y="15709"/>
                  </a:cubicBezTo>
                  <a:cubicBezTo>
                    <a:pt x="19663" y="16633"/>
                    <a:pt x="19812" y="17904"/>
                    <a:pt x="19961" y="18828"/>
                  </a:cubicBezTo>
                  <a:cubicBezTo>
                    <a:pt x="20110" y="19405"/>
                    <a:pt x="20706" y="19521"/>
                    <a:pt x="21153" y="19983"/>
                  </a:cubicBezTo>
                  <a:cubicBezTo>
                    <a:pt x="21600" y="20560"/>
                    <a:pt x="21153" y="21138"/>
                    <a:pt x="21153" y="21600"/>
                  </a:cubicBezTo>
                  <a:cubicBezTo>
                    <a:pt x="21153" y="21022"/>
                    <a:pt x="21302" y="20445"/>
                    <a:pt x="20855" y="20098"/>
                  </a:cubicBezTo>
                  <a:cubicBezTo>
                    <a:pt x="20557" y="19752"/>
                    <a:pt x="19515" y="19636"/>
                    <a:pt x="19217" y="18943"/>
                  </a:cubicBezTo>
                  <a:cubicBezTo>
                    <a:pt x="18621" y="17788"/>
                    <a:pt x="18472" y="16864"/>
                    <a:pt x="17578" y="15940"/>
                  </a:cubicBezTo>
                  <a:cubicBezTo>
                    <a:pt x="15790" y="14323"/>
                    <a:pt x="15046" y="11551"/>
                    <a:pt x="13407" y="10973"/>
                  </a:cubicBezTo>
                  <a:cubicBezTo>
                    <a:pt x="10577" y="9703"/>
                    <a:pt x="9087" y="8086"/>
                    <a:pt x="6852" y="6700"/>
                  </a:cubicBezTo>
                  <a:cubicBezTo>
                    <a:pt x="4916" y="5198"/>
                    <a:pt x="2533" y="4043"/>
                    <a:pt x="0" y="3003"/>
                  </a:cubicBezTo>
                  <a:lnTo>
                    <a:pt x="3426" y="0"/>
                  </a:lnTo>
                  <a:close/>
                </a:path>
              </a:pathLst>
            </a:custGeom>
            <a:solidFill>
              <a:srgbClr val="EFA28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xmlns="" id="{3090E549-B3EB-445C-9CFA-940FA2FD6667}"/>
                </a:ext>
              </a:extLst>
            </p:cNvPr>
            <p:cNvSpPr/>
            <p:nvPr/>
          </p:nvSpPr>
          <p:spPr>
            <a:xfrm>
              <a:off x="5105385" y="4649454"/>
              <a:ext cx="8100" cy="39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extrusionOk="0">
                  <a:moveTo>
                    <a:pt x="19800" y="0"/>
                  </a:moveTo>
                  <a:lnTo>
                    <a:pt x="18600" y="2342"/>
                  </a:lnTo>
                  <a:cubicBezTo>
                    <a:pt x="18000" y="2342"/>
                    <a:pt x="21600" y="4424"/>
                    <a:pt x="20400" y="5465"/>
                  </a:cubicBezTo>
                  <a:lnTo>
                    <a:pt x="18000" y="10930"/>
                  </a:lnTo>
                  <a:lnTo>
                    <a:pt x="13200" y="16525"/>
                  </a:lnTo>
                  <a:cubicBezTo>
                    <a:pt x="11400" y="18347"/>
                    <a:pt x="4799" y="19778"/>
                    <a:pt x="4200" y="21600"/>
                  </a:cubicBezTo>
                  <a:cubicBezTo>
                    <a:pt x="2999" y="19778"/>
                    <a:pt x="7800" y="17957"/>
                    <a:pt x="7800" y="16265"/>
                  </a:cubicBezTo>
                  <a:lnTo>
                    <a:pt x="7800" y="10930"/>
                  </a:lnTo>
                  <a:lnTo>
                    <a:pt x="5400" y="5465"/>
                  </a:lnTo>
                  <a:cubicBezTo>
                    <a:pt x="5400" y="4554"/>
                    <a:pt x="4200" y="4944"/>
                    <a:pt x="1800" y="3253"/>
                  </a:cubicBezTo>
                  <a:lnTo>
                    <a:pt x="0" y="13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rgbClr val="EFA28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57F01B7E-BD73-48D5-A1E9-A6DA1F5D86D9}"/>
                </a:ext>
              </a:extLst>
            </p:cNvPr>
            <p:cNvSpPr/>
            <p:nvPr/>
          </p:nvSpPr>
          <p:spPr>
            <a:xfrm>
              <a:off x="4126074" y="1742009"/>
              <a:ext cx="603088" cy="886140"/>
            </a:xfrm>
            <a:custGeom>
              <a:avLst/>
              <a:gdLst>
                <a:gd name="connsiteX0" fmla="*/ 521676 w 603089"/>
                <a:gd name="connsiteY0" fmla="*/ 1159 h 848290"/>
                <a:gd name="connsiteX1" fmla="*/ 588505 w 603089"/>
                <a:gd name="connsiteY1" fmla="*/ 15226 h 848290"/>
                <a:gd name="connsiteX2" fmla="*/ 588505 w 603089"/>
                <a:gd name="connsiteY2" fmla="*/ 43393 h 848290"/>
                <a:gd name="connsiteX3" fmla="*/ 588505 w 603089"/>
                <a:gd name="connsiteY3" fmla="*/ 60727 h 848290"/>
                <a:gd name="connsiteX4" fmla="*/ 560338 w 603089"/>
                <a:gd name="connsiteY4" fmla="*/ 164729 h 848290"/>
                <a:gd name="connsiteX5" fmla="*/ 549505 w 603089"/>
                <a:gd name="connsiteY5" fmla="*/ 270898 h 848290"/>
                <a:gd name="connsiteX6" fmla="*/ 556005 w 603089"/>
                <a:gd name="connsiteY6" fmla="*/ 372733 h 848290"/>
                <a:gd name="connsiteX7" fmla="*/ 594041 w 603089"/>
                <a:gd name="connsiteY7" fmla="*/ 460637 h 848290"/>
                <a:gd name="connsiteX8" fmla="*/ 597039 w 603089"/>
                <a:gd name="connsiteY8" fmla="*/ 474651 h 848290"/>
                <a:gd name="connsiteX9" fmla="*/ 602286 w 603089"/>
                <a:gd name="connsiteY9" fmla="*/ 479011 h 848290"/>
                <a:gd name="connsiteX10" fmla="*/ 601293 w 603089"/>
                <a:gd name="connsiteY10" fmla="*/ 498706 h 848290"/>
                <a:gd name="connsiteX11" fmla="*/ 518743 w 603089"/>
                <a:gd name="connsiteY11" fmla="*/ 701906 h 848290"/>
                <a:gd name="connsiteX12" fmla="*/ 423493 w 603089"/>
                <a:gd name="connsiteY12" fmla="*/ 797156 h 848290"/>
                <a:gd name="connsiteX13" fmla="*/ 277443 w 603089"/>
                <a:gd name="connsiteY13" fmla="*/ 847956 h 848290"/>
                <a:gd name="connsiteX14" fmla="*/ 135610 w 603089"/>
                <a:gd name="connsiteY14" fmla="*/ 827864 h 848290"/>
                <a:gd name="connsiteX15" fmla="*/ 117073 w 603089"/>
                <a:gd name="connsiteY15" fmla="*/ 820568 h 848290"/>
                <a:gd name="connsiteX16" fmla="*/ 99235 w 603089"/>
                <a:gd name="connsiteY16" fmla="*/ 830315 h 848290"/>
                <a:gd name="connsiteX17" fmla="*/ 74995 w 603089"/>
                <a:gd name="connsiteY17" fmla="*/ 836409 h 848290"/>
                <a:gd name="connsiteX18" fmla="*/ 70662 w 603089"/>
                <a:gd name="connsiteY18" fmla="*/ 782242 h 848290"/>
                <a:gd name="connsiteX19" fmla="*/ 55495 w 603089"/>
                <a:gd name="connsiteY19" fmla="*/ 710740 h 848290"/>
                <a:gd name="connsiteX20" fmla="*/ 35994 w 603089"/>
                <a:gd name="connsiteY20" fmla="*/ 667406 h 848290"/>
                <a:gd name="connsiteX21" fmla="*/ 29494 w 603089"/>
                <a:gd name="connsiteY21" fmla="*/ 643572 h 848290"/>
                <a:gd name="connsiteX22" fmla="*/ 27327 w 603089"/>
                <a:gd name="connsiteY22" fmla="*/ 567737 h 848290"/>
                <a:gd name="connsiteX23" fmla="*/ 12160 w 603089"/>
                <a:gd name="connsiteY23" fmla="*/ 522236 h 848290"/>
                <a:gd name="connsiteX24" fmla="*/ 5660 w 603089"/>
                <a:gd name="connsiteY24" fmla="*/ 478902 h 848290"/>
                <a:gd name="connsiteX25" fmla="*/ 96662 w 603089"/>
                <a:gd name="connsiteY25" fmla="*/ 476735 h 848290"/>
                <a:gd name="connsiteX26" fmla="*/ 250499 w 603089"/>
                <a:gd name="connsiteY26" fmla="*/ 392234 h 848290"/>
                <a:gd name="connsiteX27" fmla="*/ 443336 w 603089"/>
                <a:gd name="connsiteY27" fmla="*/ 205896 h 848290"/>
                <a:gd name="connsiteX28" fmla="*/ 499670 w 603089"/>
                <a:gd name="connsiteY28" fmla="*/ 15226 h 848290"/>
                <a:gd name="connsiteX29" fmla="*/ 521676 w 603089"/>
                <a:gd name="connsiteY29" fmla="*/ 1159 h 848290"/>
                <a:gd name="connsiteX0" fmla="*/ 521676 w 603089"/>
                <a:gd name="connsiteY0" fmla="*/ 1159 h 848290"/>
                <a:gd name="connsiteX1" fmla="*/ 588505 w 603089"/>
                <a:gd name="connsiteY1" fmla="*/ 15226 h 848290"/>
                <a:gd name="connsiteX2" fmla="*/ 588505 w 603089"/>
                <a:gd name="connsiteY2" fmla="*/ 43393 h 848290"/>
                <a:gd name="connsiteX3" fmla="*/ 588505 w 603089"/>
                <a:gd name="connsiteY3" fmla="*/ 60727 h 848290"/>
                <a:gd name="connsiteX4" fmla="*/ 560338 w 603089"/>
                <a:gd name="connsiteY4" fmla="*/ 164729 h 848290"/>
                <a:gd name="connsiteX5" fmla="*/ 549505 w 603089"/>
                <a:gd name="connsiteY5" fmla="*/ 270898 h 848290"/>
                <a:gd name="connsiteX6" fmla="*/ 556005 w 603089"/>
                <a:gd name="connsiteY6" fmla="*/ 372733 h 848290"/>
                <a:gd name="connsiteX7" fmla="*/ 594041 w 603089"/>
                <a:gd name="connsiteY7" fmla="*/ 460637 h 848290"/>
                <a:gd name="connsiteX8" fmla="*/ 597039 w 603089"/>
                <a:gd name="connsiteY8" fmla="*/ 474651 h 848290"/>
                <a:gd name="connsiteX9" fmla="*/ 602286 w 603089"/>
                <a:gd name="connsiteY9" fmla="*/ 479011 h 848290"/>
                <a:gd name="connsiteX10" fmla="*/ 601293 w 603089"/>
                <a:gd name="connsiteY10" fmla="*/ 498706 h 848290"/>
                <a:gd name="connsiteX11" fmla="*/ 518743 w 603089"/>
                <a:gd name="connsiteY11" fmla="*/ 701906 h 848290"/>
                <a:gd name="connsiteX12" fmla="*/ 423493 w 603089"/>
                <a:gd name="connsiteY12" fmla="*/ 797156 h 848290"/>
                <a:gd name="connsiteX13" fmla="*/ 277443 w 603089"/>
                <a:gd name="connsiteY13" fmla="*/ 847956 h 848290"/>
                <a:gd name="connsiteX14" fmla="*/ 135610 w 603089"/>
                <a:gd name="connsiteY14" fmla="*/ 827864 h 848290"/>
                <a:gd name="connsiteX15" fmla="*/ 117073 w 603089"/>
                <a:gd name="connsiteY15" fmla="*/ 820568 h 848290"/>
                <a:gd name="connsiteX16" fmla="*/ 99235 w 603089"/>
                <a:gd name="connsiteY16" fmla="*/ 830315 h 848290"/>
                <a:gd name="connsiteX17" fmla="*/ 70662 w 603089"/>
                <a:gd name="connsiteY17" fmla="*/ 782242 h 848290"/>
                <a:gd name="connsiteX18" fmla="*/ 55495 w 603089"/>
                <a:gd name="connsiteY18" fmla="*/ 710740 h 848290"/>
                <a:gd name="connsiteX19" fmla="*/ 35994 w 603089"/>
                <a:gd name="connsiteY19" fmla="*/ 667406 h 848290"/>
                <a:gd name="connsiteX20" fmla="*/ 29494 w 603089"/>
                <a:gd name="connsiteY20" fmla="*/ 643572 h 848290"/>
                <a:gd name="connsiteX21" fmla="*/ 27327 w 603089"/>
                <a:gd name="connsiteY21" fmla="*/ 567737 h 848290"/>
                <a:gd name="connsiteX22" fmla="*/ 12160 w 603089"/>
                <a:gd name="connsiteY22" fmla="*/ 522236 h 848290"/>
                <a:gd name="connsiteX23" fmla="*/ 5660 w 603089"/>
                <a:gd name="connsiteY23" fmla="*/ 478902 h 848290"/>
                <a:gd name="connsiteX24" fmla="*/ 96662 w 603089"/>
                <a:gd name="connsiteY24" fmla="*/ 476735 h 848290"/>
                <a:gd name="connsiteX25" fmla="*/ 250499 w 603089"/>
                <a:gd name="connsiteY25" fmla="*/ 392234 h 848290"/>
                <a:gd name="connsiteX26" fmla="*/ 443336 w 603089"/>
                <a:gd name="connsiteY26" fmla="*/ 205896 h 848290"/>
                <a:gd name="connsiteX27" fmla="*/ 499670 w 603089"/>
                <a:gd name="connsiteY27" fmla="*/ 15226 h 848290"/>
                <a:gd name="connsiteX28" fmla="*/ 521676 w 603089"/>
                <a:gd name="connsiteY28" fmla="*/ 1159 h 848290"/>
                <a:gd name="connsiteX0" fmla="*/ 521676 w 603089"/>
                <a:gd name="connsiteY0" fmla="*/ 1159 h 848290"/>
                <a:gd name="connsiteX1" fmla="*/ 588505 w 603089"/>
                <a:gd name="connsiteY1" fmla="*/ 15226 h 848290"/>
                <a:gd name="connsiteX2" fmla="*/ 588505 w 603089"/>
                <a:gd name="connsiteY2" fmla="*/ 43393 h 848290"/>
                <a:gd name="connsiteX3" fmla="*/ 588505 w 603089"/>
                <a:gd name="connsiteY3" fmla="*/ 60727 h 848290"/>
                <a:gd name="connsiteX4" fmla="*/ 560338 w 603089"/>
                <a:gd name="connsiteY4" fmla="*/ 164729 h 848290"/>
                <a:gd name="connsiteX5" fmla="*/ 549505 w 603089"/>
                <a:gd name="connsiteY5" fmla="*/ 270898 h 848290"/>
                <a:gd name="connsiteX6" fmla="*/ 556005 w 603089"/>
                <a:gd name="connsiteY6" fmla="*/ 372733 h 848290"/>
                <a:gd name="connsiteX7" fmla="*/ 594041 w 603089"/>
                <a:gd name="connsiteY7" fmla="*/ 460637 h 848290"/>
                <a:gd name="connsiteX8" fmla="*/ 597039 w 603089"/>
                <a:gd name="connsiteY8" fmla="*/ 474651 h 848290"/>
                <a:gd name="connsiteX9" fmla="*/ 602286 w 603089"/>
                <a:gd name="connsiteY9" fmla="*/ 479011 h 848290"/>
                <a:gd name="connsiteX10" fmla="*/ 601293 w 603089"/>
                <a:gd name="connsiteY10" fmla="*/ 498706 h 848290"/>
                <a:gd name="connsiteX11" fmla="*/ 518743 w 603089"/>
                <a:gd name="connsiteY11" fmla="*/ 701906 h 848290"/>
                <a:gd name="connsiteX12" fmla="*/ 423493 w 603089"/>
                <a:gd name="connsiteY12" fmla="*/ 797156 h 848290"/>
                <a:gd name="connsiteX13" fmla="*/ 277443 w 603089"/>
                <a:gd name="connsiteY13" fmla="*/ 847956 h 848290"/>
                <a:gd name="connsiteX14" fmla="*/ 135610 w 603089"/>
                <a:gd name="connsiteY14" fmla="*/ 827864 h 848290"/>
                <a:gd name="connsiteX15" fmla="*/ 117073 w 603089"/>
                <a:gd name="connsiteY15" fmla="*/ 820568 h 848290"/>
                <a:gd name="connsiteX16" fmla="*/ 70662 w 603089"/>
                <a:gd name="connsiteY16" fmla="*/ 782242 h 848290"/>
                <a:gd name="connsiteX17" fmla="*/ 55495 w 603089"/>
                <a:gd name="connsiteY17" fmla="*/ 710740 h 848290"/>
                <a:gd name="connsiteX18" fmla="*/ 35994 w 603089"/>
                <a:gd name="connsiteY18" fmla="*/ 667406 h 848290"/>
                <a:gd name="connsiteX19" fmla="*/ 29494 w 603089"/>
                <a:gd name="connsiteY19" fmla="*/ 643572 h 848290"/>
                <a:gd name="connsiteX20" fmla="*/ 27327 w 603089"/>
                <a:gd name="connsiteY20" fmla="*/ 567737 h 848290"/>
                <a:gd name="connsiteX21" fmla="*/ 12160 w 603089"/>
                <a:gd name="connsiteY21" fmla="*/ 522236 h 848290"/>
                <a:gd name="connsiteX22" fmla="*/ 5660 w 603089"/>
                <a:gd name="connsiteY22" fmla="*/ 478902 h 848290"/>
                <a:gd name="connsiteX23" fmla="*/ 96662 w 603089"/>
                <a:gd name="connsiteY23" fmla="*/ 476735 h 848290"/>
                <a:gd name="connsiteX24" fmla="*/ 250499 w 603089"/>
                <a:gd name="connsiteY24" fmla="*/ 392234 h 848290"/>
                <a:gd name="connsiteX25" fmla="*/ 443336 w 603089"/>
                <a:gd name="connsiteY25" fmla="*/ 205896 h 848290"/>
                <a:gd name="connsiteX26" fmla="*/ 499670 w 603089"/>
                <a:gd name="connsiteY26" fmla="*/ 15226 h 848290"/>
                <a:gd name="connsiteX27" fmla="*/ 521676 w 603089"/>
                <a:gd name="connsiteY27" fmla="*/ 1159 h 848290"/>
                <a:gd name="connsiteX0" fmla="*/ 521676 w 603089"/>
                <a:gd name="connsiteY0" fmla="*/ 1159 h 886140"/>
                <a:gd name="connsiteX1" fmla="*/ 588505 w 603089"/>
                <a:gd name="connsiteY1" fmla="*/ 15226 h 886140"/>
                <a:gd name="connsiteX2" fmla="*/ 588505 w 603089"/>
                <a:gd name="connsiteY2" fmla="*/ 43393 h 886140"/>
                <a:gd name="connsiteX3" fmla="*/ 588505 w 603089"/>
                <a:gd name="connsiteY3" fmla="*/ 60727 h 886140"/>
                <a:gd name="connsiteX4" fmla="*/ 560338 w 603089"/>
                <a:gd name="connsiteY4" fmla="*/ 164729 h 886140"/>
                <a:gd name="connsiteX5" fmla="*/ 549505 w 603089"/>
                <a:gd name="connsiteY5" fmla="*/ 270898 h 886140"/>
                <a:gd name="connsiteX6" fmla="*/ 556005 w 603089"/>
                <a:gd name="connsiteY6" fmla="*/ 372733 h 886140"/>
                <a:gd name="connsiteX7" fmla="*/ 594041 w 603089"/>
                <a:gd name="connsiteY7" fmla="*/ 460637 h 886140"/>
                <a:gd name="connsiteX8" fmla="*/ 597039 w 603089"/>
                <a:gd name="connsiteY8" fmla="*/ 474651 h 886140"/>
                <a:gd name="connsiteX9" fmla="*/ 602286 w 603089"/>
                <a:gd name="connsiteY9" fmla="*/ 479011 h 886140"/>
                <a:gd name="connsiteX10" fmla="*/ 601293 w 603089"/>
                <a:gd name="connsiteY10" fmla="*/ 498706 h 886140"/>
                <a:gd name="connsiteX11" fmla="*/ 518743 w 603089"/>
                <a:gd name="connsiteY11" fmla="*/ 701906 h 886140"/>
                <a:gd name="connsiteX12" fmla="*/ 423493 w 603089"/>
                <a:gd name="connsiteY12" fmla="*/ 797156 h 886140"/>
                <a:gd name="connsiteX13" fmla="*/ 264743 w 603089"/>
                <a:gd name="connsiteY13" fmla="*/ 886056 h 886140"/>
                <a:gd name="connsiteX14" fmla="*/ 135610 w 603089"/>
                <a:gd name="connsiteY14" fmla="*/ 827864 h 886140"/>
                <a:gd name="connsiteX15" fmla="*/ 117073 w 603089"/>
                <a:gd name="connsiteY15" fmla="*/ 820568 h 886140"/>
                <a:gd name="connsiteX16" fmla="*/ 70662 w 603089"/>
                <a:gd name="connsiteY16" fmla="*/ 782242 h 886140"/>
                <a:gd name="connsiteX17" fmla="*/ 55495 w 603089"/>
                <a:gd name="connsiteY17" fmla="*/ 710740 h 886140"/>
                <a:gd name="connsiteX18" fmla="*/ 35994 w 603089"/>
                <a:gd name="connsiteY18" fmla="*/ 667406 h 886140"/>
                <a:gd name="connsiteX19" fmla="*/ 29494 w 603089"/>
                <a:gd name="connsiteY19" fmla="*/ 643572 h 886140"/>
                <a:gd name="connsiteX20" fmla="*/ 27327 w 603089"/>
                <a:gd name="connsiteY20" fmla="*/ 567737 h 886140"/>
                <a:gd name="connsiteX21" fmla="*/ 12160 w 603089"/>
                <a:gd name="connsiteY21" fmla="*/ 522236 h 886140"/>
                <a:gd name="connsiteX22" fmla="*/ 5660 w 603089"/>
                <a:gd name="connsiteY22" fmla="*/ 478902 h 886140"/>
                <a:gd name="connsiteX23" fmla="*/ 96662 w 603089"/>
                <a:gd name="connsiteY23" fmla="*/ 476735 h 886140"/>
                <a:gd name="connsiteX24" fmla="*/ 250499 w 603089"/>
                <a:gd name="connsiteY24" fmla="*/ 392234 h 886140"/>
                <a:gd name="connsiteX25" fmla="*/ 443336 w 603089"/>
                <a:gd name="connsiteY25" fmla="*/ 205896 h 886140"/>
                <a:gd name="connsiteX26" fmla="*/ 499670 w 603089"/>
                <a:gd name="connsiteY26" fmla="*/ 15226 h 886140"/>
                <a:gd name="connsiteX27" fmla="*/ 521676 w 603089"/>
                <a:gd name="connsiteY27" fmla="*/ 1159 h 886140"/>
                <a:gd name="connsiteX0" fmla="*/ 521676 w 603089"/>
                <a:gd name="connsiteY0" fmla="*/ 1159 h 886140"/>
                <a:gd name="connsiteX1" fmla="*/ 588505 w 603089"/>
                <a:gd name="connsiteY1" fmla="*/ 15226 h 886140"/>
                <a:gd name="connsiteX2" fmla="*/ 588505 w 603089"/>
                <a:gd name="connsiteY2" fmla="*/ 43393 h 886140"/>
                <a:gd name="connsiteX3" fmla="*/ 588505 w 603089"/>
                <a:gd name="connsiteY3" fmla="*/ 60727 h 886140"/>
                <a:gd name="connsiteX4" fmla="*/ 560338 w 603089"/>
                <a:gd name="connsiteY4" fmla="*/ 164729 h 886140"/>
                <a:gd name="connsiteX5" fmla="*/ 549505 w 603089"/>
                <a:gd name="connsiteY5" fmla="*/ 270898 h 886140"/>
                <a:gd name="connsiteX6" fmla="*/ 556005 w 603089"/>
                <a:gd name="connsiteY6" fmla="*/ 372733 h 886140"/>
                <a:gd name="connsiteX7" fmla="*/ 594041 w 603089"/>
                <a:gd name="connsiteY7" fmla="*/ 460637 h 886140"/>
                <a:gd name="connsiteX8" fmla="*/ 597039 w 603089"/>
                <a:gd name="connsiteY8" fmla="*/ 474651 h 886140"/>
                <a:gd name="connsiteX9" fmla="*/ 602286 w 603089"/>
                <a:gd name="connsiteY9" fmla="*/ 479011 h 886140"/>
                <a:gd name="connsiteX10" fmla="*/ 601293 w 603089"/>
                <a:gd name="connsiteY10" fmla="*/ 498706 h 886140"/>
                <a:gd name="connsiteX11" fmla="*/ 518743 w 603089"/>
                <a:gd name="connsiteY11" fmla="*/ 701906 h 886140"/>
                <a:gd name="connsiteX12" fmla="*/ 423493 w 603089"/>
                <a:gd name="connsiteY12" fmla="*/ 797156 h 886140"/>
                <a:gd name="connsiteX13" fmla="*/ 264743 w 603089"/>
                <a:gd name="connsiteY13" fmla="*/ 886056 h 886140"/>
                <a:gd name="connsiteX14" fmla="*/ 135610 w 603089"/>
                <a:gd name="connsiteY14" fmla="*/ 827864 h 886140"/>
                <a:gd name="connsiteX15" fmla="*/ 117073 w 603089"/>
                <a:gd name="connsiteY15" fmla="*/ 820568 h 886140"/>
                <a:gd name="connsiteX16" fmla="*/ 70662 w 603089"/>
                <a:gd name="connsiteY16" fmla="*/ 782242 h 886140"/>
                <a:gd name="connsiteX17" fmla="*/ 55495 w 603089"/>
                <a:gd name="connsiteY17" fmla="*/ 710740 h 886140"/>
                <a:gd name="connsiteX18" fmla="*/ 35994 w 603089"/>
                <a:gd name="connsiteY18" fmla="*/ 667406 h 886140"/>
                <a:gd name="connsiteX19" fmla="*/ 27327 w 603089"/>
                <a:gd name="connsiteY19" fmla="*/ 567737 h 886140"/>
                <a:gd name="connsiteX20" fmla="*/ 12160 w 603089"/>
                <a:gd name="connsiteY20" fmla="*/ 522236 h 886140"/>
                <a:gd name="connsiteX21" fmla="*/ 5660 w 603089"/>
                <a:gd name="connsiteY21" fmla="*/ 478902 h 886140"/>
                <a:gd name="connsiteX22" fmla="*/ 96662 w 603089"/>
                <a:gd name="connsiteY22" fmla="*/ 476735 h 886140"/>
                <a:gd name="connsiteX23" fmla="*/ 250499 w 603089"/>
                <a:gd name="connsiteY23" fmla="*/ 392234 h 886140"/>
                <a:gd name="connsiteX24" fmla="*/ 443336 w 603089"/>
                <a:gd name="connsiteY24" fmla="*/ 205896 h 886140"/>
                <a:gd name="connsiteX25" fmla="*/ 499670 w 603089"/>
                <a:gd name="connsiteY25" fmla="*/ 15226 h 886140"/>
                <a:gd name="connsiteX26" fmla="*/ 521676 w 603089"/>
                <a:gd name="connsiteY26" fmla="*/ 1159 h 886140"/>
                <a:gd name="connsiteX0" fmla="*/ 521676 w 603089"/>
                <a:gd name="connsiteY0" fmla="*/ 1159 h 886140"/>
                <a:gd name="connsiteX1" fmla="*/ 588505 w 603089"/>
                <a:gd name="connsiteY1" fmla="*/ 15226 h 886140"/>
                <a:gd name="connsiteX2" fmla="*/ 588505 w 603089"/>
                <a:gd name="connsiteY2" fmla="*/ 43393 h 886140"/>
                <a:gd name="connsiteX3" fmla="*/ 588505 w 603089"/>
                <a:gd name="connsiteY3" fmla="*/ 60727 h 886140"/>
                <a:gd name="connsiteX4" fmla="*/ 560338 w 603089"/>
                <a:gd name="connsiteY4" fmla="*/ 164729 h 886140"/>
                <a:gd name="connsiteX5" fmla="*/ 549505 w 603089"/>
                <a:gd name="connsiteY5" fmla="*/ 270898 h 886140"/>
                <a:gd name="connsiteX6" fmla="*/ 556005 w 603089"/>
                <a:gd name="connsiteY6" fmla="*/ 372733 h 886140"/>
                <a:gd name="connsiteX7" fmla="*/ 594041 w 603089"/>
                <a:gd name="connsiteY7" fmla="*/ 460637 h 886140"/>
                <a:gd name="connsiteX8" fmla="*/ 597039 w 603089"/>
                <a:gd name="connsiteY8" fmla="*/ 474651 h 886140"/>
                <a:gd name="connsiteX9" fmla="*/ 602286 w 603089"/>
                <a:gd name="connsiteY9" fmla="*/ 479011 h 886140"/>
                <a:gd name="connsiteX10" fmla="*/ 601293 w 603089"/>
                <a:gd name="connsiteY10" fmla="*/ 498706 h 886140"/>
                <a:gd name="connsiteX11" fmla="*/ 518743 w 603089"/>
                <a:gd name="connsiteY11" fmla="*/ 701906 h 886140"/>
                <a:gd name="connsiteX12" fmla="*/ 423493 w 603089"/>
                <a:gd name="connsiteY12" fmla="*/ 797156 h 886140"/>
                <a:gd name="connsiteX13" fmla="*/ 264743 w 603089"/>
                <a:gd name="connsiteY13" fmla="*/ 886056 h 886140"/>
                <a:gd name="connsiteX14" fmla="*/ 135610 w 603089"/>
                <a:gd name="connsiteY14" fmla="*/ 827864 h 886140"/>
                <a:gd name="connsiteX15" fmla="*/ 117073 w 603089"/>
                <a:gd name="connsiteY15" fmla="*/ 820568 h 886140"/>
                <a:gd name="connsiteX16" fmla="*/ 70662 w 603089"/>
                <a:gd name="connsiteY16" fmla="*/ 782242 h 886140"/>
                <a:gd name="connsiteX17" fmla="*/ 55495 w 603089"/>
                <a:gd name="connsiteY17" fmla="*/ 710740 h 886140"/>
                <a:gd name="connsiteX18" fmla="*/ 27327 w 603089"/>
                <a:gd name="connsiteY18" fmla="*/ 567737 h 886140"/>
                <a:gd name="connsiteX19" fmla="*/ 12160 w 603089"/>
                <a:gd name="connsiteY19" fmla="*/ 522236 h 886140"/>
                <a:gd name="connsiteX20" fmla="*/ 5660 w 603089"/>
                <a:gd name="connsiteY20" fmla="*/ 478902 h 886140"/>
                <a:gd name="connsiteX21" fmla="*/ 96662 w 603089"/>
                <a:gd name="connsiteY21" fmla="*/ 476735 h 886140"/>
                <a:gd name="connsiteX22" fmla="*/ 250499 w 603089"/>
                <a:gd name="connsiteY22" fmla="*/ 392234 h 886140"/>
                <a:gd name="connsiteX23" fmla="*/ 443336 w 603089"/>
                <a:gd name="connsiteY23" fmla="*/ 205896 h 886140"/>
                <a:gd name="connsiteX24" fmla="*/ 499670 w 603089"/>
                <a:gd name="connsiteY24" fmla="*/ 15226 h 886140"/>
                <a:gd name="connsiteX25" fmla="*/ 521676 w 603089"/>
                <a:gd name="connsiteY25" fmla="*/ 1159 h 88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3089" h="886140">
                  <a:moveTo>
                    <a:pt x="521676" y="1159"/>
                  </a:moveTo>
                  <a:cubicBezTo>
                    <a:pt x="546593" y="-4410"/>
                    <a:pt x="577401" y="11705"/>
                    <a:pt x="588505" y="15226"/>
                  </a:cubicBezTo>
                  <a:cubicBezTo>
                    <a:pt x="603311" y="19920"/>
                    <a:pt x="588505" y="35810"/>
                    <a:pt x="588505" y="43393"/>
                  </a:cubicBezTo>
                  <a:cubicBezTo>
                    <a:pt x="588505" y="43393"/>
                    <a:pt x="593200" y="40504"/>
                    <a:pt x="588505" y="60727"/>
                  </a:cubicBezTo>
                  <a:cubicBezTo>
                    <a:pt x="583811" y="80949"/>
                    <a:pt x="566838" y="129700"/>
                    <a:pt x="560338" y="164729"/>
                  </a:cubicBezTo>
                  <a:cubicBezTo>
                    <a:pt x="553838" y="199757"/>
                    <a:pt x="550227" y="236230"/>
                    <a:pt x="549505" y="270898"/>
                  </a:cubicBezTo>
                  <a:cubicBezTo>
                    <a:pt x="548783" y="305565"/>
                    <a:pt x="547699" y="336982"/>
                    <a:pt x="556005" y="372733"/>
                  </a:cubicBezTo>
                  <a:cubicBezTo>
                    <a:pt x="562234" y="399546"/>
                    <a:pt x="583901" y="433266"/>
                    <a:pt x="594041" y="460637"/>
                  </a:cubicBezTo>
                  <a:lnTo>
                    <a:pt x="597039" y="474651"/>
                  </a:lnTo>
                  <a:lnTo>
                    <a:pt x="602286" y="479011"/>
                  </a:lnTo>
                  <a:cubicBezTo>
                    <a:pt x="603542" y="482831"/>
                    <a:pt x="603410" y="488917"/>
                    <a:pt x="601293" y="498706"/>
                  </a:cubicBezTo>
                  <a:cubicBezTo>
                    <a:pt x="592826" y="537864"/>
                    <a:pt x="548376" y="652164"/>
                    <a:pt x="518743" y="701906"/>
                  </a:cubicBezTo>
                  <a:cubicBezTo>
                    <a:pt x="489110" y="751648"/>
                    <a:pt x="465826" y="766464"/>
                    <a:pt x="423493" y="797156"/>
                  </a:cubicBezTo>
                  <a:cubicBezTo>
                    <a:pt x="381160" y="827848"/>
                    <a:pt x="317660" y="882881"/>
                    <a:pt x="264743" y="886056"/>
                  </a:cubicBezTo>
                  <a:cubicBezTo>
                    <a:pt x="225056" y="888437"/>
                    <a:pt x="174851" y="839622"/>
                    <a:pt x="135610" y="827864"/>
                  </a:cubicBezTo>
                  <a:lnTo>
                    <a:pt x="117073" y="820568"/>
                  </a:lnTo>
                  <a:lnTo>
                    <a:pt x="70662" y="782242"/>
                  </a:lnTo>
                  <a:cubicBezTo>
                    <a:pt x="63372" y="762313"/>
                    <a:pt x="62718" y="746491"/>
                    <a:pt x="55495" y="710740"/>
                  </a:cubicBezTo>
                  <a:cubicBezTo>
                    <a:pt x="48273" y="674989"/>
                    <a:pt x="34549" y="599154"/>
                    <a:pt x="27327" y="567737"/>
                  </a:cubicBezTo>
                  <a:cubicBezTo>
                    <a:pt x="20105" y="536320"/>
                    <a:pt x="15772" y="537042"/>
                    <a:pt x="12160" y="522236"/>
                  </a:cubicBezTo>
                  <a:cubicBezTo>
                    <a:pt x="8549" y="507430"/>
                    <a:pt x="-8785" y="485402"/>
                    <a:pt x="5660" y="478902"/>
                  </a:cubicBezTo>
                  <a:cubicBezTo>
                    <a:pt x="20105" y="472402"/>
                    <a:pt x="55856" y="491180"/>
                    <a:pt x="96662" y="476735"/>
                  </a:cubicBezTo>
                  <a:cubicBezTo>
                    <a:pt x="137469" y="462290"/>
                    <a:pt x="192719" y="437374"/>
                    <a:pt x="250499" y="392234"/>
                  </a:cubicBezTo>
                  <a:cubicBezTo>
                    <a:pt x="308278" y="347094"/>
                    <a:pt x="401807" y="268731"/>
                    <a:pt x="443336" y="205896"/>
                  </a:cubicBezTo>
                  <a:cubicBezTo>
                    <a:pt x="484864" y="143062"/>
                    <a:pt x="475475" y="47004"/>
                    <a:pt x="499670" y="15226"/>
                  </a:cubicBezTo>
                  <a:cubicBezTo>
                    <a:pt x="505719" y="7281"/>
                    <a:pt x="513370" y="3015"/>
                    <a:pt x="521676" y="1159"/>
                  </a:cubicBezTo>
                  <a:close/>
                </a:path>
              </a:pathLst>
            </a:custGeom>
            <a:solidFill>
              <a:srgbClr val="F4C0A8"/>
            </a:solidFill>
            <a:ln w="12700">
              <a:miter lim="400000"/>
            </a:ln>
          </p:spPr>
          <p:txBody>
            <a:bodyPr rot="0" spcFirstLastPara="0" vert="horz" wrap="square" lIns="28575" tIns="28575" rIns="28575" bIns="285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250">
                <a:solidFill>
                  <a:srgbClr val="FFFFFF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670DD064-4DAA-4267-ACBE-5725ED52F87D}"/>
                </a:ext>
              </a:extLst>
            </p:cNvPr>
            <p:cNvSpPr/>
            <p:nvPr/>
          </p:nvSpPr>
          <p:spPr>
            <a:xfrm>
              <a:off x="3875260" y="768334"/>
              <a:ext cx="968519" cy="962020"/>
            </a:xfrm>
            <a:custGeom>
              <a:avLst/>
              <a:gdLst>
                <a:gd name="connsiteX0" fmla="*/ 6350 w 1419225"/>
                <a:gd name="connsiteY0" fmla="*/ 784225 h 1409700"/>
                <a:gd name="connsiteX1" fmla="*/ 0 w 1419225"/>
                <a:gd name="connsiteY1" fmla="*/ 631825 h 1409700"/>
                <a:gd name="connsiteX2" fmla="*/ 28575 w 1419225"/>
                <a:gd name="connsiteY2" fmla="*/ 511175 h 1409700"/>
                <a:gd name="connsiteX3" fmla="*/ 34925 w 1419225"/>
                <a:gd name="connsiteY3" fmla="*/ 454025 h 1409700"/>
                <a:gd name="connsiteX4" fmla="*/ 15875 w 1419225"/>
                <a:gd name="connsiteY4" fmla="*/ 381000 h 1409700"/>
                <a:gd name="connsiteX5" fmla="*/ 9525 w 1419225"/>
                <a:gd name="connsiteY5" fmla="*/ 279400 h 1409700"/>
                <a:gd name="connsiteX6" fmla="*/ 22225 w 1419225"/>
                <a:gd name="connsiteY6" fmla="*/ 184150 h 1409700"/>
                <a:gd name="connsiteX7" fmla="*/ 82550 w 1419225"/>
                <a:gd name="connsiteY7" fmla="*/ 133350 h 1409700"/>
                <a:gd name="connsiteX8" fmla="*/ 130175 w 1419225"/>
                <a:gd name="connsiteY8" fmla="*/ 53975 h 1409700"/>
                <a:gd name="connsiteX9" fmla="*/ 177800 w 1419225"/>
                <a:gd name="connsiteY9" fmla="*/ 44450 h 1409700"/>
                <a:gd name="connsiteX10" fmla="*/ 247650 w 1419225"/>
                <a:gd name="connsiteY10" fmla="*/ 85725 h 1409700"/>
                <a:gd name="connsiteX11" fmla="*/ 374650 w 1419225"/>
                <a:gd name="connsiteY11" fmla="*/ 73025 h 1409700"/>
                <a:gd name="connsiteX12" fmla="*/ 444500 w 1419225"/>
                <a:gd name="connsiteY12" fmla="*/ 19050 h 1409700"/>
                <a:gd name="connsiteX13" fmla="*/ 438150 w 1419225"/>
                <a:gd name="connsiteY13" fmla="*/ 0 h 1409700"/>
                <a:gd name="connsiteX14" fmla="*/ 485775 w 1419225"/>
                <a:gd name="connsiteY14" fmla="*/ 44450 h 1409700"/>
                <a:gd name="connsiteX15" fmla="*/ 631825 w 1419225"/>
                <a:gd name="connsiteY15" fmla="*/ 66675 h 1409700"/>
                <a:gd name="connsiteX16" fmla="*/ 673100 w 1419225"/>
                <a:gd name="connsiteY16" fmla="*/ 22225 h 1409700"/>
                <a:gd name="connsiteX17" fmla="*/ 803275 w 1419225"/>
                <a:gd name="connsiteY17" fmla="*/ 50800 h 1409700"/>
                <a:gd name="connsiteX18" fmla="*/ 939800 w 1419225"/>
                <a:gd name="connsiteY18" fmla="*/ 104775 h 1409700"/>
                <a:gd name="connsiteX19" fmla="*/ 1069975 w 1419225"/>
                <a:gd name="connsiteY19" fmla="*/ 193675 h 1409700"/>
                <a:gd name="connsiteX20" fmla="*/ 1111250 w 1419225"/>
                <a:gd name="connsiteY20" fmla="*/ 254000 h 1409700"/>
                <a:gd name="connsiteX21" fmla="*/ 1171575 w 1419225"/>
                <a:gd name="connsiteY21" fmla="*/ 260350 h 1409700"/>
                <a:gd name="connsiteX22" fmla="*/ 1282700 w 1419225"/>
                <a:gd name="connsiteY22" fmla="*/ 323850 h 1409700"/>
                <a:gd name="connsiteX23" fmla="*/ 1346200 w 1419225"/>
                <a:gd name="connsiteY23" fmla="*/ 431800 h 1409700"/>
                <a:gd name="connsiteX24" fmla="*/ 1355725 w 1419225"/>
                <a:gd name="connsiteY24" fmla="*/ 511175 h 1409700"/>
                <a:gd name="connsiteX25" fmla="*/ 1406525 w 1419225"/>
                <a:gd name="connsiteY25" fmla="*/ 606425 h 1409700"/>
                <a:gd name="connsiteX26" fmla="*/ 1419225 w 1419225"/>
                <a:gd name="connsiteY26" fmla="*/ 736600 h 1409700"/>
                <a:gd name="connsiteX27" fmla="*/ 1403350 w 1419225"/>
                <a:gd name="connsiteY27" fmla="*/ 815975 h 1409700"/>
                <a:gd name="connsiteX28" fmla="*/ 1400175 w 1419225"/>
                <a:gd name="connsiteY28" fmla="*/ 873125 h 1409700"/>
                <a:gd name="connsiteX29" fmla="*/ 1390650 w 1419225"/>
                <a:gd name="connsiteY29" fmla="*/ 942975 h 1409700"/>
                <a:gd name="connsiteX30" fmla="*/ 1387475 w 1419225"/>
                <a:gd name="connsiteY30" fmla="*/ 981075 h 1409700"/>
                <a:gd name="connsiteX31" fmla="*/ 1196975 w 1419225"/>
                <a:gd name="connsiteY31" fmla="*/ 1409700 h 1409700"/>
                <a:gd name="connsiteX32" fmla="*/ 936625 w 1419225"/>
                <a:gd name="connsiteY32" fmla="*/ 1108075 h 1409700"/>
                <a:gd name="connsiteX33" fmla="*/ 977900 w 1419225"/>
                <a:gd name="connsiteY33" fmla="*/ 539750 h 1409700"/>
                <a:gd name="connsiteX34" fmla="*/ 546100 w 1419225"/>
                <a:gd name="connsiteY34" fmla="*/ 527050 h 1409700"/>
                <a:gd name="connsiteX35" fmla="*/ 187325 w 1419225"/>
                <a:gd name="connsiteY35" fmla="*/ 574675 h 1409700"/>
                <a:gd name="connsiteX36" fmla="*/ 79375 w 1419225"/>
                <a:gd name="connsiteY36" fmla="*/ 708025 h 1409700"/>
                <a:gd name="connsiteX37" fmla="*/ 6350 w 1419225"/>
                <a:gd name="connsiteY37" fmla="*/ 784225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19225" h="1409700">
                  <a:moveTo>
                    <a:pt x="6350" y="784225"/>
                  </a:moveTo>
                  <a:lnTo>
                    <a:pt x="0" y="631825"/>
                  </a:lnTo>
                  <a:lnTo>
                    <a:pt x="28575" y="511175"/>
                  </a:lnTo>
                  <a:lnTo>
                    <a:pt x="34925" y="454025"/>
                  </a:lnTo>
                  <a:lnTo>
                    <a:pt x="15875" y="381000"/>
                  </a:lnTo>
                  <a:lnTo>
                    <a:pt x="9525" y="279400"/>
                  </a:lnTo>
                  <a:lnTo>
                    <a:pt x="22225" y="184150"/>
                  </a:lnTo>
                  <a:lnTo>
                    <a:pt x="82550" y="133350"/>
                  </a:lnTo>
                  <a:lnTo>
                    <a:pt x="130175" y="53975"/>
                  </a:lnTo>
                  <a:lnTo>
                    <a:pt x="177800" y="44450"/>
                  </a:lnTo>
                  <a:lnTo>
                    <a:pt x="247650" y="85725"/>
                  </a:lnTo>
                  <a:lnTo>
                    <a:pt x="374650" y="73025"/>
                  </a:lnTo>
                  <a:lnTo>
                    <a:pt x="444500" y="19050"/>
                  </a:lnTo>
                  <a:lnTo>
                    <a:pt x="438150" y="0"/>
                  </a:lnTo>
                  <a:lnTo>
                    <a:pt x="485775" y="44450"/>
                  </a:lnTo>
                  <a:lnTo>
                    <a:pt x="631825" y="66675"/>
                  </a:lnTo>
                  <a:lnTo>
                    <a:pt x="673100" y="22225"/>
                  </a:lnTo>
                  <a:lnTo>
                    <a:pt x="803275" y="50800"/>
                  </a:lnTo>
                  <a:lnTo>
                    <a:pt x="939800" y="104775"/>
                  </a:lnTo>
                  <a:lnTo>
                    <a:pt x="1069975" y="193675"/>
                  </a:lnTo>
                  <a:lnTo>
                    <a:pt x="1111250" y="254000"/>
                  </a:lnTo>
                  <a:lnTo>
                    <a:pt x="1171575" y="260350"/>
                  </a:lnTo>
                  <a:lnTo>
                    <a:pt x="1282700" y="323850"/>
                  </a:lnTo>
                  <a:lnTo>
                    <a:pt x="1346200" y="431800"/>
                  </a:lnTo>
                  <a:lnTo>
                    <a:pt x="1355725" y="511175"/>
                  </a:lnTo>
                  <a:lnTo>
                    <a:pt x="1406525" y="606425"/>
                  </a:lnTo>
                  <a:lnTo>
                    <a:pt x="1419225" y="736600"/>
                  </a:lnTo>
                  <a:lnTo>
                    <a:pt x="1403350" y="815975"/>
                  </a:lnTo>
                  <a:lnTo>
                    <a:pt x="1400175" y="873125"/>
                  </a:lnTo>
                  <a:lnTo>
                    <a:pt x="1390650" y="942975"/>
                  </a:lnTo>
                  <a:lnTo>
                    <a:pt x="1387475" y="981075"/>
                  </a:lnTo>
                  <a:lnTo>
                    <a:pt x="1196975" y="1409700"/>
                  </a:lnTo>
                  <a:lnTo>
                    <a:pt x="936625" y="1108075"/>
                  </a:lnTo>
                  <a:lnTo>
                    <a:pt x="977900" y="539750"/>
                  </a:lnTo>
                  <a:lnTo>
                    <a:pt x="546100" y="527050"/>
                  </a:lnTo>
                  <a:lnTo>
                    <a:pt x="187325" y="574675"/>
                  </a:lnTo>
                  <a:lnTo>
                    <a:pt x="79375" y="708025"/>
                  </a:lnTo>
                  <a:lnTo>
                    <a:pt x="6350" y="784225"/>
                  </a:lnTo>
                  <a:close/>
                </a:path>
              </a:pathLst>
            </a:custGeom>
            <a:solidFill>
              <a:srgbClr val="493929"/>
            </a:solidFill>
            <a:ln w="12700">
              <a:miter lim="400000"/>
            </a:ln>
          </p:spPr>
          <p:txBody>
            <a:bodyPr rot="0" spcFirstLastPara="0" vert="horz" wrap="square" lIns="28575" tIns="28575" rIns="28575" bIns="285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250">
                <a:solidFill>
                  <a:srgbClr val="FFFFFF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FC063145-8D29-4612-9EF8-3C89F3872D06}"/>
                </a:ext>
              </a:extLst>
            </p:cNvPr>
            <p:cNvSpPr/>
            <p:nvPr/>
          </p:nvSpPr>
          <p:spPr>
            <a:xfrm>
              <a:off x="3866173" y="1045153"/>
              <a:ext cx="979390" cy="1209904"/>
            </a:xfrm>
            <a:custGeom>
              <a:avLst/>
              <a:gdLst>
                <a:gd name="connsiteX0" fmla="*/ 983826 w 1435156"/>
                <a:gd name="connsiteY0" fmla="*/ 43 h 1772941"/>
                <a:gd name="connsiteX1" fmla="*/ 1003918 w 1435156"/>
                <a:gd name="connsiteY1" fmla="*/ 762 h 1772941"/>
                <a:gd name="connsiteX2" fmla="*/ 1029318 w 1435156"/>
                <a:gd name="connsiteY2" fmla="*/ 22987 h 1772941"/>
                <a:gd name="connsiteX3" fmla="*/ 1038843 w 1435156"/>
                <a:gd name="connsiteY3" fmla="*/ 92837 h 1772941"/>
                <a:gd name="connsiteX4" fmla="*/ 1089643 w 1435156"/>
                <a:gd name="connsiteY4" fmla="*/ 162687 h 1772941"/>
                <a:gd name="connsiteX5" fmla="*/ 1092818 w 1435156"/>
                <a:gd name="connsiteY5" fmla="*/ 238887 h 1772941"/>
                <a:gd name="connsiteX6" fmla="*/ 1089643 w 1435156"/>
                <a:gd name="connsiteY6" fmla="*/ 311912 h 1772941"/>
                <a:gd name="connsiteX7" fmla="*/ 1051543 w 1435156"/>
                <a:gd name="connsiteY7" fmla="*/ 353187 h 1772941"/>
                <a:gd name="connsiteX8" fmla="*/ 1026143 w 1435156"/>
                <a:gd name="connsiteY8" fmla="*/ 429387 h 1772941"/>
                <a:gd name="connsiteX9" fmla="*/ 1026143 w 1435156"/>
                <a:gd name="connsiteY9" fmla="*/ 477012 h 1772941"/>
                <a:gd name="connsiteX10" fmla="*/ 1080118 w 1435156"/>
                <a:gd name="connsiteY10" fmla="*/ 527812 h 1772941"/>
                <a:gd name="connsiteX11" fmla="*/ 1099168 w 1435156"/>
                <a:gd name="connsiteY11" fmla="*/ 575437 h 1772941"/>
                <a:gd name="connsiteX12" fmla="*/ 1095993 w 1435156"/>
                <a:gd name="connsiteY12" fmla="*/ 667512 h 1772941"/>
                <a:gd name="connsiteX13" fmla="*/ 1105518 w 1435156"/>
                <a:gd name="connsiteY13" fmla="*/ 743712 h 1772941"/>
                <a:gd name="connsiteX14" fmla="*/ 1146793 w 1435156"/>
                <a:gd name="connsiteY14" fmla="*/ 797687 h 1772941"/>
                <a:gd name="connsiteX15" fmla="*/ 1181718 w 1435156"/>
                <a:gd name="connsiteY15" fmla="*/ 864362 h 1772941"/>
                <a:gd name="connsiteX16" fmla="*/ 1194418 w 1435156"/>
                <a:gd name="connsiteY16" fmla="*/ 902462 h 1772941"/>
                <a:gd name="connsiteX17" fmla="*/ 1203943 w 1435156"/>
                <a:gd name="connsiteY17" fmla="*/ 810387 h 1772941"/>
                <a:gd name="connsiteX18" fmla="*/ 1222993 w 1435156"/>
                <a:gd name="connsiteY18" fmla="*/ 715137 h 1772941"/>
                <a:gd name="connsiteX19" fmla="*/ 1264268 w 1435156"/>
                <a:gd name="connsiteY19" fmla="*/ 664337 h 1772941"/>
                <a:gd name="connsiteX20" fmla="*/ 1286493 w 1435156"/>
                <a:gd name="connsiteY20" fmla="*/ 635762 h 1772941"/>
                <a:gd name="connsiteX21" fmla="*/ 1282084 w 1435156"/>
                <a:gd name="connsiteY21" fmla="*/ 657811 h 1772941"/>
                <a:gd name="connsiteX22" fmla="*/ 1311893 w 1435156"/>
                <a:gd name="connsiteY22" fmla="*/ 591312 h 1772941"/>
                <a:gd name="connsiteX23" fmla="*/ 1318243 w 1435156"/>
                <a:gd name="connsiteY23" fmla="*/ 575437 h 1772941"/>
                <a:gd name="connsiteX24" fmla="*/ 1369043 w 1435156"/>
                <a:gd name="connsiteY24" fmla="*/ 569087 h 1772941"/>
                <a:gd name="connsiteX25" fmla="*/ 1416668 w 1435156"/>
                <a:gd name="connsiteY25" fmla="*/ 610362 h 1772941"/>
                <a:gd name="connsiteX26" fmla="*/ 1432543 w 1435156"/>
                <a:gd name="connsiteY26" fmla="*/ 677037 h 1772941"/>
                <a:gd name="connsiteX27" fmla="*/ 1432543 w 1435156"/>
                <a:gd name="connsiteY27" fmla="*/ 734187 h 1772941"/>
                <a:gd name="connsiteX28" fmla="*/ 1407143 w 1435156"/>
                <a:gd name="connsiteY28" fmla="*/ 838962 h 1772941"/>
                <a:gd name="connsiteX29" fmla="*/ 1381743 w 1435156"/>
                <a:gd name="connsiteY29" fmla="*/ 915162 h 1772941"/>
                <a:gd name="connsiteX30" fmla="*/ 1378568 w 1435156"/>
                <a:gd name="connsiteY30" fmla="*/ 991362 h 1772941"/>
                <a:gd name="connsiteX31" fmla="*/ 1340468 w 1435156"/>
                <a:gd name="connsiteY31" fmla="*/ 1058037 h 1772941"/>
                <a:gd name="connsiteX32" fmla="*/ 1289668 w 1435156"/>
                <a:gd name="connsiteY32" fmla="*/ 1070737 h 1772941"/>
                <a:gd name="connsiteX33" fmla="*/ 1242043 w 1435156"/>
                <a:gd name="connsiteY33" fmla="*/ 1061212 h 1772941"/>
                <a:gd name="connsiteX34" fmla="*/ 1204529 w 1435156"/>
                <a:gd name="connsiteY34" fmla="*/ 1045581 h 1772941"/>
                <a:gd name="connsiteX35" fmla="*/ 1175368 w 1435156"/>
                <a:gd name="connsiteY35" fmla="*/ 1191387 h 1772941"/>
                <a:gd name="connsiteX36" fmla="*/ 1086468 w 1435156"/>
                <a:gd name="connsiteY36" fmla="*/ 1416812 h 1772941"/>
                <a:gd name="connsiteX37" fmla="*/ 959468 w 1435156"/>
                <a:gd name="connsiteY37" fmla="*/ 1550162 h 1772941"/>
                <a:gd name="connsiteX38" fmla="*/ 813418 w 1435156"/>
                <a:gd name="connsiteY38" fmla="*/ 1677162 h 1772941"/>
                <a:gd name="connsiteX39" fmla="*/ 613393 w 1435156"/>
                <a:gd name="connsiteY39" fmla="*/ 1743837 h 1772941"/>
                <a:gd name="connsiteX40" fmla="*/ 438768 w 1435156"/>
                <a:gd name="connsiteY40" fmla="*/ 1772412 h 1772941"/>
                <a:gd name="connsiteX41" fmla="*/ 302243 w 1435156"/>
                <a:gd name="connsiteY41" fmla="*/ 1721612 h 1772941"/>
                <a:gd name="connsiteX42" fmla="*/ 235568 w 1435156"/>
                <a:gd name="connsiteY42" fmla="*/ 1610487 h 1772941"/>
                <a:gd name="connsiteX43" fmla="*/ 165718 w 1435156"/>
                <a:gd name="connsiteY43" fmla="*/ 1486662 h 1772941"/>
                <a:gd name="connsiteX44" fmla="*/ 73643 w 1435156"/>
                <a:gd name="connsiteY44" fmla="*/ 1292987 h 1772941"/>
                <a:gd name="connsiteX45" fmla="*/ 35543 w 1435156"/>
                <a:gd name="connsiteY45" fmla="*/ 1191387 h 1772941"/>
                <a:gd name="connsiteX46" fmla="*/ 10143 w 1435156"/>
                <a:gd name="connsiteY46" fmla="*/ 1070737 h 1772941"/>
                <a:gd name="connsiteX47" fmla="*/ 618 w 1435156"/>
                <a:gd name="connsiteY47" fmla="*/ 845312 h 1772941"/>
                <a:gd name="connsiteX48" fmla="*/ 26018 w 1435156"/>
                <a:gd name="connsiteY48" fmla="*/ 702437 h 1772941"/>
                <a:gd name="connsiteX49" fmla="*/ 26018 w 1435156"/>
                <a:gd name="connsiteY49" fmla="*/ 619887 h 1772941"/>
                <a:gd name="connsiteX50" fmla="*/ 26018 w 1435156"/>
                <a:gd name="connsiteY50" fmla="*/ 416687 h 1772941"/>
                <a:gd name="connsiteX51" fmla="*/ 41893 w 1435156"/>
                <a:gd name="connsiteY51" fmla="*/ 270637 h 1772941"/>
                <a:gd name="connsiteX52" fmla="*/ 54593 w 1435156"/>
                <a:gd name="connsiteY52" fmla="*/ 210312 h 1772941"/>
                <a:gd name="connsiteX53" fmla="*/ 121268 w 1435156"/>
                <a:gd name="connsiteY53" fmla="*/ 70612 h 1772941"/>
                <a:gd name="connsiteX54" fmla="*/ 143493 w 1435156"/>
                <a:gd name="connsiteY54" fmla="*/ 38862 h 1772941"/>
                <a:gd name="connsiteX55" fmla="*/ 187943 w 1435156"/>
                <a:gd name="connsiteY55" fmla="*/ 80137 h 1772941"/>
                <a:gd name="connsiteX56" fmla="*/ 349868 w 1435156"/>
                <a:gd name="connsiteY56" fmla="*/ 105537 h 1772941"/>
                <a:gd name="connsiteX57" fmla="*/ 464168 w 1435156"/>
                <a:gd name="connsiteY57" fmla="*/ 86487 h 1772941"/>
                <a:gd name="connsiteX58" fmla="*/ 772143 w 1435156"/>
                <a:gd name="connsiteY58" fmla="*/ 26162 h 1772941"/>
                <a:gd name="connsiteX59" fmla="*/ 899143 w 1435156"/>
                <a:gd name="connsiteY59" fmla="*/ 7112 h 1772941"/>
                <a:gd name="connsiteX60" fmla="*/ 983826 w 1435156"/>
                <a:gd name="connsiteY60" fmla="*/ 43 h 177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435156" h="1772941">
                  <a:moveTo>
                    <a:pt x="983826" y="43"/>
                  </a:moveTo>
                  <a:cubicBezTo>
                    <a:pt x="991648" y="-98"/>
                    <a:pt x="998494" y="101"/>
                    <a:pt x="1003918" y="762"/>
                  </a:cubicBezTo>
                  <a:cubicBezTo>
                    <a:pt x="1025614" y="3408"/>
                    <a:pt x="1023497" y="7641"/>
                    <a:pt x="1029318" y="22987"/>
                  </a:cubicBezTo>
                  <a:cubicBezTo>
                    <a:pt x="1035139" y="38333"/>
                    <a:pt x="1028789" y="69554"/>
                    <a:pt x="1038843" y="92837"/>
                  </a:cubicBezTo>
                  <a:cubicBezTo>
                    <a:pt x="1048897" y="116120"/>
                    <a:pt x="1080647" y="138345"/>
                    <a:pt x="1089643" y="162687"/>
                  </a:cubicBezTo>
                  <a:cubicBezTo>
                    <a:pt x="1098639" y="187029"/>
                    <a:pt x="1092818" y="214016"/>
                    <a:pt x="1092818" y="238887"/>
                  </a:cubicBezTo>
                  <a:cubicBezTo>
                    <a:pt x="1092818" y="263758"/>
                    <a:pt x="1096522" y="292862"/>
                    <a:pt x="1089643" y="311912"/>
                  </a:cubicBezTo>
                  <a:cubicBezTo>
                    <a:pt x="1082764" y="330962"/>
                    <a:pt x="1062126" y="333608"/>
                    <a:pt x="1051543" y="353187"/>
                  </a:cubicBezTo>
                  <a:cubicBezTo>
                    <a:pt x="1040960" y="372766"/>
                    <a:pt x="1030376" y="408750"/>
                    <a:pt x="1026143" y="429387"/>
                  </a:cubicBezTo>
                  <a:cubicBezTo>
                    <a:pt x="1021910" y="450024"/>
                    <a:pt x="1017147" y="460608"/>
                    <a:pt x="1026143" y="477012"/>
                  </a:cubicBezTo>
                  <a:cubicBezTo>
                    <a:pt x="1035139" y="493416"/>
                    <a:pt x="1067947" y="511408"/>
                    <a:pt x="1080118" y="527812"/>
                  </a:cubicBezTo>
                  <a:cubicBezTo>
                    <a:pt x="1092289" y="544216"/>
                    <a:pt x="1096522" y="552154"/>
                    <a:pt x="1099168" y="575437"/>
                  </a:cubicBezTo>
                  <a:cubicBezTo>
                    <a:pt x="1101814" y="598720"/>
                    <a:pt x="1094935" y="639466"/>
                    <a:pt x="1095993" y="667512"/>
                  </a:cubicBezTo>
                  <a:cubicBezTo>
                    <a:pt x="1097051" y="695558"/>
                    <a:pt x="1097051" y="722016"/>
                    <a:pt x="1105518" y="743712"/>
                  </a:cubicBezTo>
                  <a:cubicBezTo>
                    <a:pt x="1113985" y="765408"/>
                    <a:pt x="1134093" y="777579"/>
                    <a:pt x="1146793" y="797687"/>
                  </a:cubicBezTo>
                  <a:cubicBezTo>
                    <a:pt x="1159493" y="817795"/>
                    <a:pt x="1173781" y="846900"/>
                    <a:pt x="1181718" y="864362"/>
                  </a:cubicBezTo>
                  <a:cubicBezTo>
                    <a:pt x="1189655" y="881824"/>
                    <a:pt x="1190714" y="911458"/>
                    <a:pt x="1194418" y="902462"/>
                  </a:cubicBezTo>
                  <a:cubicBezTo>
                    <a:pt x="1198122" y="893466"/>
                    <a:pt x="1199181" y="841608"/>
                    <a:pt x="1203943" y="810387"/>
                  </a:cubicBezTo>
                  <a:cubicBezTo>
                    <a:pt x="1208705" y="779166"/>
                    <a:pt x="1212939" y="739479"/>
                    <a:pt x="1222993" y="715137"/>
                  </a:cubicBezTo>
                  <a:cubicBezTo>
                    <a:pt x="1233047" y="690795"/>
                    <a:pt x="1253685" y="677566"/>
                    <a:pt x="1264268" y="664337"/>
                  </a:cubicBezTo>
                  <a:cubicBezTo>
                    <a:pt x="1274851" y="651108"/>
                    <a:pt x="1280672" y="643435"/>
                    <a:pt x="1286493" y="635762"/>
                  </a:cubicBezTo>
                  <a:lnTo>
                    <a:pt x="1282084" y="657811"/>
                  </a:lnTo>
                  <a:lnTo>
                    <a:pt x="1311893" y="591312"/>
                  </a:lnTo>
                  <a:cubicBezTo>
                    <a:pt x="1319831" y="573320"/>
                    <a:pt x="1308718" y="579141"/>
                    <a:pt x="1318243" y="575437"/>
                  </a:cubicBezTo>
                  <a:cubicBezTo>
                    <a:pt x="1327768" y="571733"/>
                    <a:pt x="1352639" y="563266"/>
                    <a:pt x="1369043" y="569087"/>
                  </a:cubicBezTo>
                  <a:cubicBezTo>
                    <a:pt x="1385447" y="574908"/>
                    <a:pt x="1406085" y="592370"/>
                    <a:pt x="1416668" y="610362"/>
                  </a:cubicBezTo>
                  <a:cubicBezTo>
                    <a:pt x="1427251" y="628354"/>
                    <a:pt x="1429897" y="656400"/>
                    <a:pt x="1432543" y="677037"/>
                  </a:cubicBezTo>
                  <a:cubicBezTo>
                    <a:pt x="1435189" y="697674"/>
                    <a:pt x="1436776" y="707200"/>
                    <a:pt x="1432543" y="734187"/>
                  </a:cubicBezTo>
                  <a:cubicBezTo>
                    <a:pt x="1428310" y="761175"/>
                    <a:pt x="1415610" y="808800"/>
                    <a:pt x="1407143" y="838962"/>
                  </a:cubicBezTo>
                  <a:cubicBezTo>
                    <a:pt x="1398676" y="869125"/>
                    <a:pt x="1386505" y="889762"/>
                    <a:pt x="1381743" y="915162"/>
                  </a:cubicBezTo>
                  <a:cubicBezTo>
                    <a:pt x="1376981" y="940562"/>
                    <a:pt x="1385447" y="967550"/>
                    <a:pt x="1378568" y="991362"/>
                  </a:cubicBezTo>
                  <a:cubicBezTo>
                    <a:pt x="1371689" y="1015174"/>
                    <a:pt x="1355285" y="1044808"/>
                    <a:pt x="1340468" y="1058037"/>
                  </a:cubicBezTo>
                  <a:cubicBezTo>
                    <a:pt x="1325651" y="1071266"/>
                    <a:pt x="1306072" y="1070208"/>
                    <a:pt x="1289668" y="1070737"/>
                  </a:cubicBezTo>
                  <a:cubicBezTo>
                    <a:pt x="1273264" y="1071266"/>
                    <a:pt x="1256330" y="1065445"/>
                    <a:pt x="1242043" y="1061212"/>
                  </a:cubicBezTo>
                  <a:lnTo>
                    <a:pt x="1204529" y="1045581"/>
                  </a:lnTo>
                  <a:lnTo>
                    <a:pt x="1175368" y="1191387"/>
                  </a:lnTo>
                  <a:cubicBezTo>
                    <a:pt x="1148909" y="1274201"/>
                    <a:pt x="1122451" y="1357016"/>
                    <a:pt x="1086468" y="1416812"/>
                  </a:cubicBezTo>
                  <a:cubicBezTo>
                    <a:pt x="1050485" y="1476608"/>
                    <a:pt x="1004976" y="1506770"/>
                    <a:pt x="959468" y="1550162"/>
                  </a:cubicBezTo>
                  <a:cubicBezTo>
                    <a:pt x="913960" y="1593554"/>
                    <a:pt x="871097" y="1644883"/>
                    <a:pt x="813418" y="1677162"/>
                  </a:cubicBezTo>
                  <a:cubicBezTo>
                    <a:pt x="755739" y="1709441"/>
                    <a:pt x="675835" y="1727962"/>
                    <a:pt x="613393" y="1743837"/>
                  </a:cubicBezTo>
                  <a:cubicBezTo>
                    <a:pt x="550951" y="1759712"/>
                    <a:pt x="490626" y="1776116"/>
                    <a:pt x="438768" y="1772412"/>
                  </a:cubicBezTo>
                  <a:cubicBezTo>
                    <a:pt x="386910" y="1768708"/>
                    <a:pt x="336110" y="1748599"/>
                    <a:pt x="302243" y="1721612"/>
                  </a:cubicBezTo>
                  <a:cubicBezTo>
                    <a:pt x="268376" y="1694625"/>
                    <a:pt x="258322" y="1649645"/>
                    <a:pt x="235568" y="1610487"/>
                  </a:cubicBezTo>
                  <a:cubicBezTo>
                    <a:pt x="212814" y="1571329"/>
                    <a:pt x="192705" y="1539579"/>
                    <a:pt x="165718" y="1486662"/>
                  </a:cubicBezTo>
                  <a:cubicBezTo>
                    <a:pt x="138731" y="1433745"/>
                    <a:pt x="95339" y="1342199"/>
                    <a:pt x="73643" y="1292987"/>
                  </a:cubicBezTo>
                  <a:cubicBezTo>
                    <a:pt x="51947" y="1243775"/>
                    <a:pt x="46126" y="1228429"/>
                    <a:pt x="35543" y="1191387"/>
                  </a:cubicBezTo>
                  <a:cubicBezTo>
                    <a:pt x="24960" y="1154345"/>
                    <a:pt x="15964" y="1128416"/>
                    <a:pt x="10143" y="1070737"/>
                  </a:cubicBezTo>
                  <a:cubicBezTo>
                    <a:pt x="4322" y="1013058"/>
                    <a:pt x="-2028" y="906695"/>
                    <a:pt x="618" y="845312"/>
                  </a:cubicBezTo>
                  <a:cubicBezTo>
                    <a:pt x="3264" y="783929"/>
                    <a:pt x="21785" y="740008"/>
                    <a:pt x="26018" y="702437"/>
                  </a:cubicBezTo>
                  <a:cubicBezTo>
                    <a:pt x="30251" y="664866"/>
                    <a:pt x="26018" y="619887"/>
                    <a:pt x="26018" y="619887"/>
                  </a:cubicBezTo>
                  <a:cubicBezTo>
                    <a:pt x="26018" y="572262"/>
                    <a:pt x="23372" y="474895"/>
                    <a:pt x="26018" y="416687"/>
                  </a:cubicBezTo>
                  <a:cubicBezTo>
                    <a:pt x="28664" y="358479"/>
                    <a:pt x="37131" y="305033"/>
                    <a:pt x="41893" y="270637"/>
                  </a:cubicBezTo>
                  <a:cubicBezTo>
                    <a:pt x="46655" y="236241"/>
                    <a:pt x="41364" y="243649"/>
                    <a:pt x="54593" y="210312"/>
                  </a:cubicBezTo>
                  <a:cubicBezTo>
                    <a:pt x="67822" y="176975"/>
                    <a:pt x="106451" y="99187"/>
                    <a:pt x="121268" y="70612"/>
                  </a:cubicBezTo>
                  <a:cubicBezTo>
                    <a:pt x="136085" y="42037"/>
                    <a:pt x="132381" y="37275"/>
                    <a:pt x="143493" y="38862"/>
                  </a:cubicBezTo>
                  <a:cubicBezTo>
                    <a:pt x="154605" y="40449"/>
                    <a:pt x="153547" y="69024"/>
                    <a:pt x="187943" y="80137"/>
                  </a:cubicBezTo>
                  <a:cubicBezTo>
                    <a:pt x="222339" y="91250"/>
                    <a:pt x="303831" y="104479"/>
                    <a:pt x="349868" y="105537"/>
                  </a:cubicBezTo>
                  <a:cubicBezTo>
                    <a:pt x="395905" y="106595"/>
                    <a:pt x="464168" y="86487"/>
                    <a:pt x="464168" y="86487"/>
                  </a:cubicBezTo>
                  <a:lnTo>
                    <a:pt x="772143" y="26162"/>
                  </a:lnTo>
                  <a:cubicBezTo>
                    <a:pt x="844639" y="12933"/>
                    <a:pt x="860514" y="11345"/>
                    <a:pt x="899143" y="7112"/>
                  </a:cubicBezTo>
                  <a:cubicBezTo>
                    <a:pt x="928115" y="3937"/>
                    <a:pt x="960361" y="464"/>
                    <a:pt x="983826" y="43"/>
                  </a:cubicBezTo>
                  <a:close/>
                </a:path>
              </a:pathLst>
            </a:custGeom>
            <a:solidFill>
              <a:srgbClr val="F4C0A8"/>
            </a:solidFill>
            <a:ln w="12700">
              <a:miter lim="400000"/>
            </a:ln>
          </p:spPr>
          <p:txBody>
            <a:bodyPr rot="0" spcFirstLastPara="0" vert="horz" wrap="square" lIns="28575" tIns="28575" rIns="28575" bIns="285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250">
                <a:solidFill>
                  <a:srgbClr val="FFFFFF"/>
                </a:solidFill>
              </a:endParaRPr>
            </a:p>
          </p:txBody>
        </p:sp>
        <p:sp>
          <p:nvSpPr>
            <p:cNvPr id="74" name="Shape">
              <a:extLst>
                <a:ext uri="{FF2B5EF4-FFF2-40B4-BE49-F238E27FC236}">
                  <a16:creationId xmlns:a16="http://schemas.microsoft.com/office/drawing/2014/main" xmlns="" id="{53D4B7FD-DE0F-45F0-98B5-2AEB6DFE85A7}"/>
                </a:ext>
              </a:extLst>
            </p:cNvPr>
            <p:cNvSpPr/>
            <p:nvPr/>
          </p:nvSpPr>
          <p:spPr>
            <a:xfrm>
              <a:off x="4187717" y="2531754"/>
              <a:ext cx="500719" cy="310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95"/>
                  </a:moveTo>
                  <a:cubicBezTo>
                    <a:pt x="0" y="795"/>
                    <a:pt x="2568" y="1128"/>
                    <a:pt x="4436" y="1287"/>
                  </a:cubicBezTo>
                  <a:cubicBezTo>
                    <a:pt x="4436" y="1287"/>
                    <a:pt x="4537" y="1843"/>
                    <a:pt x="5024" y="2255"/>
                  </a:cubicBezTo>
                  <a:cubicBezTo>
                    <a:pt x="5024" y="2255"/>
                    <a:pt x="1177" y="3509"/>
                    <a:pt x="1380" y="5272"/>
                  </a:cubicBezTo>
                  <a:cubicBezTo>
                    <a:pt x="1573" y="7035"/>
                    <a:pt x="2568" y="14992"/>
                    <a:pt x="2568" y="15962"/>
                  </a:cubicBezTo>
                  <a:cubicBezTo>
                    <a:pt x="2568" y="16931"/>
                    <a:pt x="2517" y="20123"/>
                    <a:pt x="2517" y="20123"/>
                  </a:cubicBezTo>
                  <a:lnTo>
                    <a:pt x="12231" y="21600"/>
                  </a:lnTo>
                  <a:cubicBezTo>
                    <a:pt x="12231" y="21600"/>
                    <a:pt x="18738" y="20679"/>
                    <a:pt x="21600" y="20107"/>
                  </a:cubicBezTo>
                  <a:cubicBezTo>
                    <a:pt x="21600" y="20107"/>
                    <a:pt x="20808" y="17963"/>
                    <a:pt x="20412" y="17424"/>
                  </a:cubicBezTo>
                  <a:cubicBezTo>
                    <a:pt x="20017" y="16884"/>
                    <a:pt x="19225" y="14501"/>
                    <a:pt x="18930" y="13787"/>
                  </a:cubicBezTo>
                  <a:cubicBezTo>
                    <a:pt x="18636" y="13072"/>
                    <a:pt x="17053" y="9911"/>
                    <a:pt x="16565" y="8688"/>
                  </a:cubicBezTo>
                  <a:cubicBezTo>
                    <a:pt x="16068" y="7465"/>
                    <a:pt x="14596" y="3463"/>
                    <a:pt x="14099" y="3114"/>
                  </a:cubicBezTo>
                  <a:cubicBezTo>
                    <a:pt x="13601" y="2764"/>
                    <a:pt x="11632" y="1874"/>
                    <a:pt x="11632" y="1874"/>
                  </a:cubicBezTo>
                  <a:cubicBezTo>
                    <a:pt x="11632" y="1874"/>
                    <a:pt x="14495" y="953"/>
                    <a:pt x="16068" y="651"/>
                  </a:cubicBezTo>
                  <a:lnTo>
                    <a:pt x="18930" y="476"/>
                  </a:lnTo>
                  <a:cubicBezTo>
                    <a:pt x="18930" y="476"/>
                    <a:pt x="17448" y="126"/>
                    <a:pt x="16170" y="0"/>
                  </a:cubicBezTo>
                  <a:lnTo>
                    <a:pt x="14688" y="239"/>
                  </a:lnTo>
                  <a:cubicBezTo>
                    <a:pt x="14688" y="239"/>
                    <a:pt x="8476" y="589"/>
                    <a:pt x="5522" y="492"/>
                  </a:cubicBezTo>
                  <a:cubicBezTo>
                    <a:pt x="5522" y="492"/>
                    <a:pt x="2659" y="142"/>
                    <a:pt x="1482" y="222"/>
                  </a:cubicBezTo>
                  <a:cubicBezTo>
                    <a:pt x="294" y="303"/>
                    <a:pt x="0" y="795"/>
                    <a:pt x="0" y="795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280F9F0C-03D8-4DE7-AB66-6F0A90A20C69}"/>
              </a:ext>
            </a:extLst>
          </p:cNvPr>
          <p:cNvSpPr txBox="1"/>
          <p:nvPr/>
        </p:nvSpPr>
        <p:spPr>
          <a:xfrm>
            <a:off x="528953" y="1498923"/>
            <a:ext cx="8536874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Employees’ 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Duties</a:t>
            </a:r>
          </a:p>
        </p:txBody>
      </p:sp>
      <p:sp>
        <p:nvSpPr>
          <p:cNvPr id="85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969026E8-2EDD-470C-84FE-7F2FEEA39202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93CB7892-BE55-4E55-8CF7-AB387A63CB15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7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84A3DCB5-540C-434D-8E63-7488820D26CF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8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F3B8664A-F8EC-4650-9138-C7B50D131E73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9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2F5D7D45-A429-44B2-ABEF-A6AF9BB24B27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4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305300" algn="just"/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company has to protect all the people in the company, employees, visitors, delivery </a:t>
            </a:r>
            <a:r>
              <a:rPr lang="en-US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men </a:t>
            </a: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&amp; every person </a:t>
            </a:r>
            <a:r>
              <a:rPr lang="en-US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entering </a:t>
            </a: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company.</a:t>
            </a: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xmlns="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146939" y="433328"/>
            <a:ext cx="8226885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Safety &amp; </a:t>
            </a:r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Health </a:t>
            </a:r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Regulations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07F566A-471E-49A2-8723-6A1AFE92F1CC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280F9F0C-03D8-4DE7-AB66-6F0A90A20C69}"/>
              </a:ext>
            </a:extLst>
          </p:cNvPr>
          <p:cNvSpPr txBox="1"/>
          <p:nvPr/>
        </p:nvSpPr>
        <p:spPr>
          <a:xfrm>
            <a:off x="528953" y="1498923"/>
            <a:ext cx="8536874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Corporate Responsibility</a:t>
            </a:r>
          </a:p>
        </p:txBody>
      </p:sp>
      <p:pic>
        <p:nvPicPr>
          <p:cNvPr id="4100" name="Picture 4" descr="handshake - Dan Bolen &amp; Associates">
            <a:extLst>
              <a:ext uri="{FF2B5EF4-FFF2-40B4-BE49-F238E27FC236}">
                <a16:creationId xmlns:a16="http://schemas.microsoft.com/office/drawing/2014/main" xmlns="" id="{8F053674-A3EF-435F-B366-89ED430B8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1" y="1886193"/>
            <a:ext cx="4252533" cy="377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C46E874F-FC2A-45EE-9378-F52CC74F99CB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339664CD-F82F-438C-A25C-B8E0F416BFAE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7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0FF16403-5FA6-4ABA-A769-030DCCDA27AB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8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0D177796-1B8F-4E4A-B930-0D1187209B29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9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xmlns="" id="{BD412322-4C74-4A4F-90A1-F0F6FF02553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5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D149265-CBF7-4831-85F6-7C4B3CADE5A4}"/>
              </a:ext>
            </a:extLst>
          </p:cNvPr>
          <p:cNvSpPr/>
          <p:nvPr/>
        </p:nvSpPr>
        <p:spPr>
          <a:xfrm>
            <a:off x="10161916" y="127612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xmlns="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xmlns="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xmlns="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xmlns="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23976" y="2755542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Q.8 page 83 in the workbook</a:t>
            </a:r>
            <a:endParaRPr lang="en-US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xmlns="" id="{B029C05A-AD20-46C2-89FB-90D0D7E4A1A5}"/>
              </a:ext>
            </a:extLst>
          </p:cNvPr>
          <p:cNvGrpSpPr/>
          <p:nvPr/>
        </p:nvGrpSpPr>
        <p:grpSpPr>
          <a:xfrm>
            <a:off x="10073683" y="42947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xmlns="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xmlns="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xmlns="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xmlns="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xmlns="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xmlns="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xmlns="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xmlns="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xmlns="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xmlns="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xmlns="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xmlns="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xmlns="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xmlns="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xmlns="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xmlns="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xmlns="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xmlns="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xmlns="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xmlns="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xmlns="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xmlns="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xmlns="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069157E-247B-4229-81E1-EAF879ED8486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E6D7080A-5999-4723-80E0-F43746858C58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8B869B61-DA51-4CEB-B9B8-A45722DC5E04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2BF2E9DB-AFB1-4515-BEE2-7183E4540964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5E7C5BEB-5BA0-4C3B-BB12-26F75DCDCD26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068E6098-FFFC-416F-A828-FF77FF8D84AA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932688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382167" y="1575552"/>
            <a:ext cx="8757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Smokes can be classified as: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956484E-9DF7-4BC7-ADDF-B75208BCFE90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: Rounded Corners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2C6B41F7-5E95-406F-9584-FA39727DF4B5}"/>
              </a:ext>
            </a:extLst>
          </p:cNvPr>
          <p:cNvSpPr/>
          <p:nvPr/>
        </p:nvSpPr>
        <p:spPr>
          <a:xfrm>
            <a:off x="1335080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 Electrical Hazards.</a:t>
            </a:r>
          </a:p>
        </p:txBody>
      </p:sp>
      <p:sp>
        <p:nvSpPr>
          <p:cNvPr id="25" name="Rectangle: Rounded Corners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D40DD79-3EEA-4799-9A34-FF6E4BFA4359}"/>
              </a:ext>
            </a:extLst>
          </p:cNvPr>
          <p:cNvSpPr/>
          <p:nvPr/>
        </p:nvSpPr>
        <p:spPr>
          <a:xfrm>
            <a:off x="5188212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Mechanical Hazards.</a:t>
            </a:r>
          </a:p>
        </p:txBody>
      </p:sp>
      <p:sp>
        <p:nvSpPr>
          <p:cNvPr id="26" name="Rectangle: Rounded Corners 25">
            <a:hlinkClick r:id="rId3" action="ppaction://hlinksldjump"/>
            <a:extLst>
              <a:ext uri="{FF2B5EF4-FFF2-40B4-BE49-F238E27FC236}">
                <a16:creationId xmlns:a16="http://schemas.microsoft.com/office/drawing/2014/main" xmlns="" id="{76895045-87BC-4DD7-90E7-5342A99799EB}"/>
              </a:ext>
            </a:extLst>
          </p:cNvPr>
          <p:cNvSpPr/>
          <p:nvPr/>
        </p:nvSpPr>
        <p:spPr>
          <a:xfrm>
            <a:off x="1335080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Physical Hazards.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DA17FFF6-65A4-40D0-811B-8B9B3D8D7147}"/>
              </a:ext>
            </a:extLst>
          </p:cNvPr>
          <p:cNvSpPr/>
          <p:nvPr/>
        </p:nvSpPr>
        <p:spPr>
          <a:xfrm>
            <a:off x="5188212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Chemical Hazards.</a:t>
            </a:r>
          </a:p>
        </p:txBody>
      </p:sp>
      <p:sp>
        <p:nvSpPr>
          <p:cNvPr id="28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9D7D0FAE-6392-40BB-9848-4D32BCA41D08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21D0F05F-A1EC-4853-B680-9F4ABC1B9652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769F7AFD-192B-48C8-BA76-2362C55B309F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A081DD6A-B647-4168-AB61-09D321A60CE3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xmlns="" id="{D192ECBB-9279-4321-8F26-8FE98F0FC620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932688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382167" y="1575552"/>
            <a:ext cx="8757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To prevent backache, you advise </a:t>
            </a:r>
            <a:r>
              <a:rPr lang="en-US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the office </a:t>
            </a:r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staff to: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956484E-9DF7-4BC7-ADDF-B75208BCFE90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: Rounded Corners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2C6B41F7-5E95-406F-9584-FA39727DF4B5}"/>
              </a:ext>
            </a:extLst>
          </p:cNvPr>
          <p:cNvSpPr/>
          <p:nvPr/>
        </p:nvSpPr>
        <p:spPr>
          <a:xfrm>
            <a:off x="1335080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 Wear hard hats.</a:t>
            </a:r>
          </a:p>
        </p:txBody>
      </p:sp>
      <p:sp>
        <p:nvSpPr>
          <p:cNvPr id="25" name="Rectangle: Rounded Corners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D40DD79-3EEA-4799-9A34-FF6E4BFA4359}"/>
              </a:ext>
            </a:extLst>
          </p:cNvPr>
          <p:cNvSpPr/>
          <p:nvPr/>
        </p:nvSpPr>
        <p:spPr>
          <a:xfrm>
            <a:off x="5188212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Wear nice clothes.</a:t>
            </a:r>
          </a:p>
        </p:txBody>
      </p:sp>
      <p:sp>
        <p:nvSpPr>
          <p:cNvPr id="26" name="Rectangle: Rounded Corners 25">
            <a:hlinkClick r:id="rId4" action="ppaction://hlinksldjump"/>
            <a:extLst>
              <a:ext uri="{FF2B5EF4-FFF2-40B4-BE49-F238E27FC236}">
                <a16:creationId xmlns:a16="http://schemas.microsoft.com/office/drawing/2014/main" xmlns="" id="{76895045-87BC-4DD7-90E7-5342A99799EB}"/>
              </a:ext>
            </a:extLst>
          </p:cNvPr>
          <p:cNvSpPr/>
          <p:nvPr/>
        </p:nvSpPr>
        <p:spPr>
          <a:xfrm>
            <a:off x="1335080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Sit on adjustable chairs.</a:t>
            </a:r>
          </a:p>
        </p:txBody>
      </p:sp>
      <p:sp>
        <p:nvSpPr>
          <p:cNvPr id="27" name="Rectangle: Rounded Corners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DA17FFF6-65A4-40D0-811B-8B9B3D8D7147}"/>
              </a:ext>
            </a:extLst>
          </p:cNvPr>
          <p:cNvSpPr/>
          <p:nvPr/>
        </p:nvSpPr>
        <p:spPr>
          <a:xfrm>
            <a:off x="5188212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Sit on </a:t>
            </a:r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wooden </a:t>
            </a: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chair.</a:t>
            </a:r>
          </a:p>
        </p:txBody>
      </p:sp>
      <p:sp>
        <p:nvSpPr>
          <p:cNvPr id="21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B1B9DDB1-231B-404E-9009-83A707803C3D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7B97E040-D94A-4839-A717-B44F5A6D3B97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4AD672DC-0E5C-40C6-98B0-4F3DC0C2A05C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49707265-C538-42CA-9182-60719AC23CAE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xmlns="" id="{DB1A4026-2D10-4F7F-A92C-5BA8BC0054DA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0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382167" y="1671786"/>
            <a:ext cx="8766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en-US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The employee </a:t>
            </a:r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must provide a </a:t>
            </a:r>
            <a:r>
              <a:rPr lang="en-US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safe </a:t>
            </a:r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working place for the employer.</a:t>
            </a:r>
          </a:p>
        </p:txBody>
      </p:sp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A7E7AA5-ED44-4CB0-BCD8-52526E35A9AA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27FDC598-77FD-40A4-AE1D-2D6A31284B06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BF9FD096-E69F-4B43-B941-E39A44CF399F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043B64B4-4A9B-43AB-99EB-C502A06031F6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0CA3A6A6-C256-41FE-BBC2-E00373C8AC1C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xmlns="" id="{7BFFAD45-B6B0-4E83-9B3C-F8BBBC52ACB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67640" y="1445619"/>
            <a:ext cx="935736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290034" y="1591829"/>
            <a:ext cx="9112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 algn="just"/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following pictures show examples of hazards that can 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be found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in any office.  Choose the right hazard that describes the pictures below: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7DA17A7-AA39-40B3-8467-06B8067DBB15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I.D. Body of Knowledge Updates | ASID Icon">
            <a:extLst>
              <a:ext uri="{FF2B5EF4-FFF2-40B4-BE49-F238E27FC236}">
                <a16:creationId xmlns:a16="http://schemas.microsoft.com/office/drawing/2014/main" xmlns="" id="{5705960C-A864-4707-A13C-2644C5265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t="53598" r="51962" b="972"/>
          <a:stretch/>
        </p:blipFill>
        <p:spPr bwMode="auto">
          <a:xfrm>
            <a:off x="2836075" y="2875920"/>
            <a:ext cx="1837427" cy="17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.D. Body of Knowledge Updates | ASID Icon">
            <a:extLst>
              <a:ext uri="{FF2B5EF4-FFF2-40B4-BE49-F238E27FC236}">
                <a16:creationId xmlns:a16="http://schemas.microsoft.com/office/drawing/2014/main" xmlns="" id="{7F4E6468-4BE2-4241-BBA4-86C427070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5" t="52032" r="1509" b="1565"/>
          <a:stretch/>
        </p:blipFill>
        <p:spPr bwMode="auto">
          <a:xfrm>
            <a:off x="382167" y="2898954"/>
            <a:ext cx="1742537" cy="17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Prospect Union on Twitter: &quot;#HelpGBWorkWell Make a difference ...">
            <a:extLst>
              <a:ext uri="{FF2B5EF4-FFF2-40B4-BE49-F238E27FC236}">
                <a16:creationId xmlns:a16="http://schemas.microsoft.com/office/drawing/2014/main" xmlns="" id="{E301533F-3ECB-49D7-B2DF-FF028F209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36897" r="53128" b="33040"/>
          <a:stretch/>
        </p:blipFill>
        <p:spPr bwMode="auto">
          <a:xfrm>
            <a:off x="7583047" y="2875920"/>
            <a:ext cx="1772878" cy="17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2CB56D5-5509-4483-846D-852FE76C9E51}"/>
              </a:ext>
            </a:extLst>
          </p:cNvPr>
          <p:cNvGrpSpPr/>
          <p:nvPr/>
        </p:nvGrpSpPr>
        <p:grpSpPr>
          <a:xfrm>
            <a:off x="5224731" y="2875920"/>
            <a:ext cx="1742537" cy="1767946"/>
            <a:chOff x="5224731" y="3186461"/>
            <a:chExt cx="1742537" cy="176794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563CDC6-BECB-4D21-8736-C58906B645A9}"/>
                </a:ext>
              </a:extLst>
            </p:cNvPr>
            <p:cNvSpPr/>
            <p:nvPr/>
          </p:nvSpPr>
          <p:spPr>
            <a:xfrm>
              <a:off x="5224731" y="3186461"/>
              <a:ext cx="1742537" cy="1767946"/>
            </a:xfrm>
            <a:prstGeom prst="rect">
              <a:avLst/>
            </a:prstGeom>
            <a:solidFill>
              <a:srgbClr val="FFE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128" name="Picture 8" descr="Ear, hearing, noise, noises, problem icon">
              <a:extLst>
                <a:ext uri="{FF2B5EF4-FFF2-40B4-BE49-F238E27FC236}">
                  <a16:creationId xmlns:a16="http://schemas.microsoft.com/office/drawing/2014/main" xmlns="" id="{603C3719-35AB-4816-B5DE-1C8694D6E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064" y="3226535"/>
              <a:ext cx="925891" cy="165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2927213-FB84-4DC8-92A4-00C983D07607}"/>
              </a:ext>
            </a:extLst>
          </p:cNvPr>
          <p:cNvSpPr/>
          <p:nvPr/>
        </p:nvSpPr>
        <p:spPr>
          <a:xfrm>
            <a:off x="382167" y="4810455"/>
            <a:ext cx="1742537" cy="914400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Hazards: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…………….…….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2A9EA769-A97E-4C91-86C7-78452B655324}"/>
              </a:ext>
            </a:extLst>
          </p:cNvPr>
          <p:cNvSpPr/>
          <p:nvPr/>
        </p:nvSpPr>
        <p:spPr>
          <a:xfrm>
            <a:off x="2930965" y="4813111"/>
            <a:ext cx="1742537" cy="914400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Hazards: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…………….…….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D553349-25DD-4030-9A86-1450B63118C2}"/>
              </a:ext>
            </a:extLst>
          </p:cNvPr>
          <p:cNvSpPr/>
          <p:nvPr/>
        </p:nvSpPr>
        <p:spPr>
          <a:xfrm>
            <a:off x="5224731" y="4814216"/>
            <a:ext cx="1742537" cy="914400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Hazards: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…………….…….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D329B970-288B-4EB6-8F3F-491CC0730ED0}"/>
              </a:ext>
            </a:extLst>
          </p:cNvPr>
          <p:cNvSpPr/>
          <p:nvPr/>
        </p:nvSpPr>
        <p:spPr>
          <a:xfrm>
            <a:off x="7583048" y="4814216"/>
            <a:ext cx="1742537" cy="914400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Hazards: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…………….…….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Flowchart: Terminator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C0A9A020-674E-48B0-A588-BB061D591AEB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Check your answer </a:t>
            </a:r>
          </a:p>
        </p:txBody>
      </p:sp>
      <p:sp>
        <p:nvSpPr>
          <p:cNvPr id="31" name="مستطيل مستدير الزوايا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CBD5A372-087D-448A-847F-77EC6F070B47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مستطيل مستدير الزوايا 11">
            <a:hlinkClick r:id="rId8" action="ppaction://hlinksldjump"/>
            <a:extLst>
              <a:ext uri="{FF2B5EF4-FFF2-40B4-BE49-F238E27FC236}">
                <a16:creationId xmlns:a16="http://schemas.microsoft.com/office/drawing/2014/main" xmlns="" id="{173855E6-3F53-49F9-B9D7-B96F7BFE4FB3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مستطيل مستدير الزوايا 12">
            <a:hlinkClick r:id="rId9" action="ppaction://hlinksldjump"/>
            <a:extLst>
              <a:ext uri="{FF2B5EF4-FFF2-40B4-BE49-F238E27FC236}">
                <a16:creationId xmlns:a16="http://schemas.microsoft.com/office/drawing/2014/main" xmlns="" id="{EC98DEFF-C49E-4FA3-8C7B-2D3C44AFFD63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3BCA64C5-C61F-489D-A759-1CA4DA117318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مستطيل مستدير الزوايا 1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418F161-7159-4F87-8C66-48B58C1A73AC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3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38784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19" name="Google Shape;606;p37"/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20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Shape 401">
            <a:extLst>
              <a:ext uri="{FF2B5EF4-FFF2-40B4-BE49-F238E27FC236}">
                <a16:creationId xmlns:a16="http://schemas.microsoft.com/office/drawing/2014/main" xmlns="" id="{CA68224C-CCE5-47D9-9404-154159D2DA2A}"/>
              </a:ext>
            </a:extLst>
          </p:cNvPr>
          <p:cNvGrpSpPr/>
          <p:nvPr/>
        </p:nvGrpSpPr>
        <p:grpSpPr>
          <a:xfrm>
            <a:off x="441015" y="3273861"/>
            <a:ext cx="5043757" cy="907708"/>
            <a:chOff x="-1535283" y="1287960"/>
            <a:chExt cx="11486579" cy="2067200"/>
          </a:xfrm>
        </p:grpSpPr>
        <p:sp>
          <p:nvSpPr>
            <p:cNvPr id="22" name="Shape 402">
              <a:extLst>
                <a:ext uri="{FF2B5EF4-FFF2-40B4-BE49-F238E27FC236}">
                  <a16:creationId xmlns:a16="http://schemas.microsoft.com/office/drawing/2014/main" xmlns="" id="{B8E8427B-60EB-4E69-BB5A-FD919979A02F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403">
              <a:extLst>
                <a:ext uri="{FF2B5EF4-FFF2-40B4-BE49-F238E27FC236}">
                  <a16:creationId xmlns:a16="http://schemas.microsoft.com/office/drawing/2014/main" xmlns="" id="{320D36B2-525D-4362-9FA9-8FC28DA63549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404">
              <a:extLst>
                <a:ext uri="{FF2B5EF4-FFF2-40B4-BE49-F238E27FC236}">
                  <a16:creationId xmlns:a16="http://schemas.microsoft.com/office/drawing/2014/main" xmlns="" id="{2A310E7D-D9CA-4AE4-B399-BAEE97F6436A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5">
              <a:extLst>
                <a:ext uri="{FF2B5EF4-FFF2-40B4-BE49-F238E27FC236}">
                  <a16:creationId xmlns:a16="http://schemas.microsoft.com/office/drawing/2014/main" xmlns="" id="{8D0EB06B-8FC0-4C55-8AD6-3761D84B5D89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6">
              <a:extLst>
                <a:ext uri="{FF2B5EF4-FFF2-40B4-BE49-F238E27FC236}">
                  <a16:creationId xmlns:a16="http://schemas.microsoft.com/office/drawing/2014/main" xmlns="" id="{77F60333-F0AA-40AF-A396-0C8F65E14CA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6" name="Shape 408">
            <a:extLst>
              <a:ext uri="{FF2B5EF4-FFF2-40B4-BE49-F238E27FC236}">
                <a16:creationId xmlns:a16="http://schemas.microsoft.com/office/drawing/2014/main" xmlns="" id="{B91172F4-9686-4D09-A056-6082F75A0308}"/>
              </a:ext>
            </a:extLst>
          </p:cNvPr>
          <p:cNvSpPr txBox="1">
            <a:spLocks/>
          </p:cNvSpPr>
          <p:nvPr/>
        </p:nvSpPr>
        <p:spPr>
          <a:xfrm>
            <a:off x="1132522" y="4261509"/>
            <a:ext cx="3659324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go over </a:t>
            </a:r>
            <a:r>
              <a:rPr lang="en-US" sz="32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workbook </a:t>
            </a:r>
            <a:r>
              <a:rPr lang="en-US" sz="3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pages 80-81-83</a:t>
            </a:r>
            <a:endParaRPr lang="en-US" sz="3200" b="1" u="sng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Shape 407">
            <a:extLst>
              <a:ext uri="{FF2B5EF4-FFF2-40B4-BE49-F238E27FC236}">
                <a16:creationId xmlns:a16="http://schemas.microsoft.com/office/drawing/2014/main" xmlns="" id="{7F00BA46-2982-45DD-ABD1-BCB99C490CE4}"/>
              </a:ext>
            </a:extLst>
          </p:cNvPr>
          <p:cNvSpPr txBox="1">
            <a:spLocks/>
          </p:cNvSpPr>
          <p:nvPr/>
        </p:nvSpPr>
        <p:spPr>
          <a:xfrm>
            <a:off x="1007459" y="345142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Additional Activity</a:t>
            </a:r>
            <a:endParaRPr lang="ar-SA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88874B-E9AD-43BE-8021-F093175D9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32" t="28303" r="38656" b="14214"/>
          <a:stretch/>
        </p:blipFill>
        <p:spPr>
          <a:xfrm>
            <a:off x="6015616" y="1987138"/>
            <a:ext cx="2769079" cy="3942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23FA4BB-4FC5-4036-9911-8D2F9993646A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3F02B721-A85B-4B65-9B28-09A7FDF3408A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0DF763C6-919C-4DD6-9C35-48D21F6B6FA4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BC2A9B66-74F7-43D9-BF2A-8AB4509C8ADB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EE9EECF7-20B7-42B5-A3D0-87B1FD7F1F54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9461823F-D953-4302-AF83-7100AF97A428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03;p34"/>
          <p:cNvSpPr txBox="1">
            <a:spLocks/>
          </p:cNvSpPr>
          <p:nvPr/>
        </p:nvSpPr>
        <p:spPr>
          <a:xfrm>
            <a:off x="2433390" y="2935900"/>
            <a:ext cx="65937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600" dirty="0">
                <a:solidFill>
                  <a:srgbClr val="FF9800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DF7934-07C3-4EB7-99B8-6BD2C96DEDB5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118360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203434" y="2734530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Chapter 5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44623" y="4505146"/>
            <a:ext cx="84432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dirty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Safety and Health</a:t>
            </a:r>
            <a:endParaRPr lang="ar-SA" sz="8800" cap="none" spc="0" dirty="0">
              <a:ln>
                <a:solidFill>
                  <a:srgbClr val="3F5378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B6D1C809-CC73-4EDC-ABDD-2A7269A818A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EDCDE629-CEF3-4A36-95AF-FFCD402D5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894482-B5E2-4680-8185-012FAA8E7E43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0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B4385BFE-177C-499F-9042-56BF8677A9CC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F4685412-6BBD-4B66-A2FA-7D072B2DE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7C4DBB-2214-4976-9CCB-972D018250FF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5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B6D1C809-CC73-4EDC-ABDD-2A7269A818A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EDCDE629-CEF3-4A36-95AF-FFCD402D5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E984A2-D0A8-4FCA-BA8F-A4F2C8F67E1C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0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B4385BFE-177C-499F-9042-56BF8677A9CC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F4685412-6BBD-4B66-A2FA-7D072B2DE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364655-657E-47AD-8617-9CDEE23E71B8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B6D1C809-CC73-4EDC-ABDD-2A7269A818A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EDCDE629-CEF3-4A36-95AF-FFCD402D5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8A6DD6-FA91-414C-B494-A38DBB31FE0B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"/>
            <a:ext cx="4242816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Answer:</a:t>
            </a:r>
            <a:r>
              <a:rPr 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Employer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must provide </a:t>
            </a:r>
            <a:endParaRPr lang="en-US" sz="2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15963" indent="-715963" algn="just"/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safe working place </a:t>
            </a:r>
            <a:endParaRPr lang="en-US" sz="2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15963" indent="-715963" algn="just"/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for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en-US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employee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53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B4385BFE-177C-499F-9042-56BF8677A9CC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F4685412-6BBD-4B66-A2FA-7D072B2DE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FD334B-3055-458C-A5E4-F7DA6472E47F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67639" y="1445619"/>
            <a:ext cx="11900715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705100" y="430849"/>
            <a:ext cx="4604260" cy="7662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Answer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290034" y="1440491"/>
            <a:ext cx="11666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The following pictures show examples of hazards that can be in any office.  Choose the right hazard that describes the pictures below:</a:t>
            </a:r>
          </a:p>
        </p:txBody>
      </p:sp>
      <p:pic>
        <p:nvPicPr>
          <p:cNvPr id="5122" name="Picture 2" descr="I.D. Body of Knowledge Updates | ASID Icon">
            <a:extLst>
              <a:ext uri="{FF2B5EF4-FFF2-40B4-BE49-F238E27FC236}">
                <a16:creationId xmlns:a16="http://schemas.microsoft.com/office/drawing/2014/main" xmlns="" id="{5705960C-A864-4707-A13C-2644C5265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t="53598" r="51962" b="972"/>
          <a:stretch/>
        </p:blipFill>
        <p:spPr bwMode="auto">
          <a:xfrm>
            <a:off x="4217865" y="2979569"/>
            <a:ext cx="1837427" cy="17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.D. Body of Knowledge Updates | ASID Icon">
            <a:extLst>
              <a:ext uri="{FF2B5EF4-FFF2-40B4-BE49-F238E27FC236}">
                <a16:creationId xmlns:a16="http://schemas.microsoft.com/office/drawing/2014/main" xmlns="" id="{7F4E6468-4BE2-4241-BBA4-86C427070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5" t="52032" r="1509" b="1565"/>
          <a:stretch/>
        </p:blipFill>
        <p:spPr bwMode="auto">
          <a:xfrm>
            <a:off x="1763957" y="3002603"/>
            <a:ext cx="1742537" cy="17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Prospect Union on Twitter: &quot;#HelpGBWorkWell Make a difference ...">
            <a:extLst>
              <a:ext uri="{FF2B5EF4-FFF2-40B4-BE49-F238E27FC236}">
                <a16:creationId xmlns:a16="http://schemas.microsoft.com/office/drawing/2014/main" xmlns="" id="{E301533F-3ECB-49D7-B2DF-FF028F209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36897" r="53128" b="33040"/>
          <a:stretch/>
        </p:blipFill>
        <p:spPr bwMode="auto">
          <a:xfrm>
            <a:off x="8964837" y="2979569"/>
            <a:ext cx="1772878" cy="17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2CB56D5-5509-4483-846D-852FE76C9E51}"/>
              </a:ext>
            </a:extLst>
          </p:cNvPr>
          <p:cNvGrpSpPr/>
          <p:nvPr/>
        </p:nvGrpSpPr>
        <p:grpSpPr>
          <a:xfrm>
            <a:off x="6606521" y="2979569"/>
            <a:ext cx="1742537" cy="1767946"/>
            <a:chOff x="5224731" y="3186461"/>
            <a:chExt cx="1742537" cy="176794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563CDC6-BECB-4D21-8736-C58906B645A9}"/>
                </a:ext>
              </a:extLst>
            </p:cNvPr>
            <p:cNvSpPr/>
            <p:nvPr/>
          </p:nvSpPr>
          <p:spPr>
            <a:xfrm>
              <a:off x="5224731" y="3186461"/>
              <a:ext cx="1742537" cy="1767946"/>
            </a:xfrm>
            <a:prstGeom prst="rect">
              <a:avLst/>
            </a:prstGeom>
            <a:solidFill>
              <a:srgbClr val="FFE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128" name="Picture 8" descr="Ear, hearing, noise, noises, problem icon">
              <a:extLst>
                <a:ext uri="{FF2B5EF4-FFF2-40B4-BE49-F238E27FC236}">
                  <a16:creationId xmlns:a16="http://schemas.microsoft.com/office/drawing/2014/main" xmlns="" id="{603C3719-35AB-4816-B5DE-1C8694D6E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064" y="3226535"/>
              <a:ext cx="925891" cy="165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2927213-FB84-4DC8-92A4-00C983D07607}"/>
              </a:ext>
            </a:extLst>
          </p:cNvPr>
          <p:cNvSpPr/>
          <p:nvPr/>
        </p:nvSpPr>
        <p:spPr>
          <a:xfrm>
            <a:off x="1763957" y="4914104"/>
            <a:ext cx="1742537" cy="914400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Hazards:</a:t>
            </a:r>
          </a:p>
          <a:p>
            <a:pPr algn="ctr"/>
            <a:r>
              <a:rPr lang="en-US" sz="2800" b="1" dirty="0">
                <a:solidFill>
                  <a:srgbClr val="9F0D4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Chemical</a:t>
            </a:r>
            <a:endParaRPr lang="ar-SA" sz="2400" b="1" dirty="0">
              <a:solidFill>
                <a:srgbClr val="9F0D4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2A9EA769-A97E-4C91-86C7-78452B655324}"/>
              </a:ext>
            </a:extLst>
          </p:cNvPr>
          <p:cNvSpPr/>
          <p:nvPr/>
        </p:nvSpPr>
        <p:spPr>
          <a:xfrm>
            <a:off x="4312755" y="4916760"/>
            <a:ext cx="1742537" cy="914400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Hazards:</a:t>
            </a:r>
          </a:p>
          <a:p>
            <a:pPr algn="ctr"/>
            <a:r>
              <a:rPr lang="en-US" sz="2800" b="1" dirty="0">
                <a:solidFill>
                  <a:srgbClr val="9F0D4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Mechanical</a:t>
            </a:r>
            <a:endParaRPr lang="ar-SA" sz="2800" b="1" dirty="0">
              <a:solidFill>
                <a:srgbClr val="9F0D4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D553349-25DD-4030-9A86-1450B63118C2}"/>
              </a:ext>
            </a:extLst>
          </p:cNvPr>
          <p:cNvSpPr/>
          <p:nvPr/>
        </p:nvSpPr>
        <p:spPr>
          <a:xfrm>
            <a:off x="6606521" y="4917865"/>
            <a:ext cx="1742537" cy="914400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Hazards:</a:t>
            </a:r>
          </a:p>
          <a:p>
            <a:pPr algn="ctr"/>
            <a:r>
              <a:rPr lang="en-US" sz="2800" b="1" dirty="0">
                <a:solidFill>
                  <a:srgbClr val="9F0D4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Physical</a:t>
            </a:r>
            <a:endParaRPr lang="ar-SA" sz="2800" b="1" dirty="0">
              <a:solidFill>
                <a:srgbClr val="9F0D4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D329B970-288B-4EB6-8F3F-491CC0730ED0}"/>
              </a:ext>
            </a:extLst>
          </p:cNvPr>
          <p:cNvSpPr/>
          <p:nvPr/>
        </p:nvSpPr>
        <p:spPr>
          <a:xfrm>
            <a:off x="8964838" y="4917865"/>
            <a:ext cx="1742537" cy="914400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Hazards:</a:t>
            </a:r>
          </a:p>
          <a:p>
            <a:pPr algn="ctr"/>
            <a:r>
              <a:rPr lang="en-US" sz="2800" b="1" dirty="0">
                <a:solidFill>
                  <a:srgbClr val="9F0D4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Electrical</a:t>
            </a: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1" name="Google Shape;606;p37">
            <a:extLst>
              <a:ext uri="{FF2B5EF4-FFF2-40B4-BE49-F238E27FC236}">
                <a16:creationId xmlns:a16="http://schemas.microsoft.com/office/drawing/2014/main" xmlns="" id="{9F3BB7F4-56D7-4D0F-BEDE-221CFD0F1241}"/>
              </a:ext>
            </a:extLst>
          </p:cNvPr>
          <p:cNvGrpSpPr/>
          <p:nvPr/>
        </p:nvGrpSpPr>
        <p:grpSpPr>
          <a:xfrm>
            <a:off x="311504" y="361841"/>
            <a:ext cx="821018" cy="820294"/>
            <a:chOff x="1923675" y="1633650"/>
            <a:chExt cx="436000" cy="435975"/>
          </a:xfrm>
        </p:grpSpPr>
        <p:sp>
          <p:nvSpPr>
            <p:cNvPr id="32" name="Google Shape;607;p37">
              <a:extLst>
                <a:ext uri="{FF2B5EF4-FFF2-40B4-BE49-F238E27FC236}">
                  <a16:creationId xmlns:a16="http://schemas.microsoft.com/office/drawing/2014/main" xmlns="" id="{60F67C98-0FCB-461C-A4AF-431912BFF4B9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8;p37">
              <a:extLst>
                <a:ext uri="{FF2B5EF4-FFF2-40B4-BE49-F238E27FC236}">
                  <a16:creationId xmlns:a16="http://schemas.microsoft.com/office/drawing/2014/main" xmlns="" id="{E304ACF3-F898-4AC0-BC77-815491861B34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9;p37">
              <a:extLst>
                <a:ext uri="{FF2B5EF4-FFF2-40B4-BE49-F238E27FC236}">
                  <a16:creationId xmlns:a16="http://schemas.microsoft.com/office/drawing/2014/main" xmlns="" id="{729210D9-F443-41B5-ACF0-72C609822328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10;p37">
              <a:extLst>
                <a:ext uri="{FF2B5EF4-FFF2-40B4-BE49-F238E27FC236}">
                  <a16:creationId xmlns:a16="http://schemas.microsoft.com/office/drawing/2014/main" xmlns="" id="{31A26B1B-4E12-4812-8951-3BFF2C017594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11;p37">
              <a:extLst>
                <a:ext uri="{FF2B5EF4-FFF2-40B4-BE49-F238E27FC236}">
                  <a16:creationId xmlns:a16="http://schemas.microsoft.com/office/drawing/2014/main" xmlns="" id="{307B9F5E-1D2B-4448-B9AA-A5031C2047F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12;p37">
              <a:extLst>
                <a:ext uri="{FF2B5EF4-FFF2-40B4-BE49-F238E27FC236}">
                  <a16:creationId xmlns:a16="http://schemas.microsoft.com/office/drawing/2014/main" xmlns="" id="{0B8F0C92-4E2B-4F60-A18F-3A0386DA0C3C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Flowchart: Terminator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DF3EC395-F605-4C7B-8679-F603083A4469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81F7D22-93EF-4973-BC7B-053D6D939C6B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1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3703320"/>
            <a:ext cx="9768840" cy="266700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Google Shape;224;p14"/>
          <p:cNvSpPr txBox="1"/>
          <p:nvPr/>
        </p:nvSpPr>
        <p:spPr>
          <a:xfrm>
            <a:off x="494005" y="78288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221;p14">
            <a:extLst>
              <a:ext uri="{FF2B5EF4-FFF2-40B4-BE49-F238E27FC236}">
                <a16:creationId xmlns:a16="http://schemas.microsoft.com/office/drawing/2014/main" xmlns="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-684627" y="3625683"/>
            <a:ext cx="9935307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3F5378"/>
                </a:solidFill>
                <a:latin typeface="Arial Black" panose="020B0A04020102020204" pitchFamily="34" charset="0"/>
              </a:rPr>
              <a:t>Hazards in the Office</a:t>
            </a:r>
          </a:p>
        </p:txBody>
      </p:sp>
      <p:sp>
        <p:nvSpPr>
          <p:cNvPr id="8" name="Google Shape;222;p14">
            <a:extLst>
              <a:ext uri="{FF2B5EF4-FFF2-40B4-BE49-F238E27FC236}">
                <a16:creationId xmlns:a16="http://schemas.microsoft.com/office/drawing/2014/main" xmlns="" id="{6CE6E763-DF88-4316-B12D-F9A5C2913CBA}"/>
              </a:ext>
            </a:extLst>
          </p:cNvPr>
          <p:cNvSpPr txBox="1">
            <a:spLocks/>
          </p:cNvSpPr>
          <p:nvPr/>
        </p:nvSpPr>
        <p:spPr>
          <a:xfrm>
            <a:off x="1507247" y="4644420"/>
            <a:ext cx="7343290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Hazards in the office.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Classification of Hazards.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Health and Safety Regulations.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D3CA884-0274-4CA2-92D5-01F4F2C0DE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70" t="28379" r="38693" b="14495"/>
          <a:stretch/>
        </p:blipFill>
        <p:spPr>
          <a:xfrm>
            <a:off x="9557643" y="3625683"/>
            <a:ext cx="2332536" cy="3135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EDEC22-1F28-4C8C-BF02-37F27CF7C1FE}"/>
              </a:ext>
            </a:extLst>
          </p:cNvPr>
          <p:cNvSpPr/>
          <p:nvPr/>
        </p:nvSpPr>
        <p:spPr>
          <a:xfrm>
            <a:off x="9557643" y="6144068"/>
            <a:ext cx="2334917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Pages 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82-91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A9375A2-96EF-46B5-BBA9-CD79D26544D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81" y="292800"/>
            <a:ext cx="3423562" cy="313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مستطيل مستدير الزوايا 5">
            <a:hlinkClick r:id="rId3" action="ppaction://hlinksldjump"/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مستطيل مستدير الزوايا 11">
            <a:hlinkClick r:id="rId4" action="ppaction://hlinksldjump"/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مستطيل مستدير الزوايا 12">
            <a:hlinkClick r:id="rId5" action="ppaction://hlinksldjump"/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مستطيل مستدير الزوايا 16">
            <a:hlinkClick r:id="rId6" action="ppaction://hlinksldjump"/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7">
            <a:hlinkClick r:id="rId7" action="ppaction://hlinksldjump"/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93556" y="1627316"/>
            <a:ext cx="922476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By the end of this lesson, </a:t>
            </a:r>
            <a:r>
              <a:rPr lang="en-US" sz="36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students </a:t>
            </a: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should be able to:</a:t>
            </a:r>
          </a:p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endParaRPr lang="en-US" sz="360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List some hazards in the office.</a:t>
            </a:r>
          </a:p>
          <a:p>
            <a:pPr marL="514350" indent="-514350">
              <a:buAutoNum type="arabicPeriod"/>
            </a:pPr>
            <a:endParaRPr lang="en-US" sz="36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AutoNum type="arabicPeriod"/>
            </a:pP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Classify the hazards in the office.</a:t>
            </a:r>
          </a:p>
          <a:p>
            <a:pPr marL="514350" indent="-514350">
              <a:buAutoNum type="arabicPeriod"/>
            </a:pPr>
            <a:endParaRPr lang="en-US" sz="36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AutoNum type="arabicPeriod"/>
            </a:pP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Identify 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safety and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health 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regulations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 Kingdom of Bahrain.</a:t>
            </a:r>
          </a:p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1405119" y="443580"/>
            <a:ext cx="5805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Learning Objectives</a:t>
            </a: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xmlns="" id="{9DE0399B-6A40-495E-B773-BA7B46FB702D}"/>
              </a:ext>
            </a:extLst>
          </p:cNvPr>
          <p:cNvGrpSpPr/>
          <p:nvPr/>
        </p:nvGrpSpPr>
        <p:grpSpPr>
          <a:xfrm>
            <a:off x="193557" y="336431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xmlns="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xmlns="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xmlns="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xmlns="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xmlns="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xmlns="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xmlns="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CE2C9ED-995E-4261-8334-C1D13C41B809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457200" indent="-190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Google Shape;618;p37"/>
          <p:cNvSpPr/>
          <p:nvPr/>
        </p:nvSpPr>
        <p:spPr>
          <a:xfrm>
            <a:off x="345991" y="326323"/>
            <a:ext cx="727364" cy="94418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285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عنوان 4"/>
          <p:cNvSpPr>
            <a:spLocks noGrp="1"/>
          </p:cNvSpPr>
          <p:nvPr>
            <p:ph type="title"/>
          </p:nvPr>
        </p:nvSpPr>
        <p:spPr>
          <a:xfrm>
            <a:off x="1251706" y="445797"/>
            <a:ext cx="6500925" cy="76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Engaging Starters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F2F465-97B3-45FF-AA0F-2B6A2856D8D3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2" descr="Draw on Demand">
            <a:extLst>
              <a:ext uri="{FF2B5EF4-FFF2-40B4-BE49-F238E27FC236}">
                <a16:creationId xmlns:a16="http://schemas.microsoft.com/office/drawing/2014/main" xmlns="" id="{E79EEE5E-FF6C-4E0D-92BB-01B0BE42B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t="1186" r="1443" b="1546"/>
          <a:stretch/>
        </p:blipFill>
        <p:spPr bwMode="auto">
          <a:xfrm>
            <a:off x="3873260" y="1854680"/>
            <a:ext cx="5477774" cy="42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D89F25-1A01-4CFB-B886-0C1A087AB603}"/>
              </a:ext>
            </a:extLst>
          </p:cNvPr>
          <p:cNvSpPr txBox="1"/>
          <p:nvPr/>
        </p:nvSpPr>
        <p:spPr>
          <a:xfrm>
            <a:off x="317776" y="3052434"/>
            <a:ext cx="332109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Look at the </a:t>
            </a: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picture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and find out six hazards in </a:t>
            </a: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this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workplace.</a:t>
            </a: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35C7F0A4-F8A7-4963-8CA8-70FC575DB207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1EFDD22F-8981-40AB-BE8D-7C753284CD68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9611D769-40FF-4228-BB79-ECF44964A87C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B658D881-F837-4414-A550-3F039C87A392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2DA05169-37AE-4746-B930-AB4D646C3681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914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968541" y="406802"/>
            <a:ext cx="6723159" cy="76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Hazards in the Office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1BC900C1-6A48-4FE1-8BD6-0F86A1CCCDE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53DAABD-B625-4305-A89C-3725072D6038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0ABDDB3F-E127-4C6B-841D-A13292BD5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020147"/>
              </p:ext>
            </p:extLst>
          </p:nvPr>
        </p:nvGraphicFramePr>
        <p:xfrm>
          <a:off x="260364" y="1627316"/>
          <a:ext cx="9194187" cy="392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1" name="مستطيل مستدير الزوايا 5">
            <a:hlinkClick r:id="rId9" action="ppaction://hlinksldjump"/>
            <a:extLst>
              <a:ext uri="{FF2B5EF4-FFF2-40B4-BE49-F238E27FC236}">
                <a16:creationId xmlns:a16="http://schemas.microsoft.com/office/drawing/2014/main" xmlns="" id="{943353B4-B5A3-4EBC-82D0-2335787E0710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392044C-3C9C-4998-A3D6-382AA590A2FA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1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FDD542F-AB19-469B-B8DC-A425FE4CDC51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مستطيل مستدير الزوايا 1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BB21184E-B5BD-434D-A347-50E05F01855F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مستطيل مستدير الزوايا 1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E033B88-B8AB-40F1-9311-27149B475B9F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D149265-CBF7-4831-85F6-7C4B3CADE5A4}"/>
              </a:ext>
            </a:extLst>
          </p:cNvPr>
          <p:cNvSpPr/>
          <p:nvPr/>
        </p:nvSpPr>
        <p:spPr>
          <a:xfrm>
            <a:off x="10161916" y="127612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xmlns="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xmlns="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xmlns="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xmlns="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23976" y="2755542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Q.4 page 80 in the workbook</a:t>
            </a:r>
            <a:endParaRPr lang="en-US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xmlns="" id="{B029C05A-AD20-46C2-89FB-90D0D7E4A1A5}"/>
              </a:ext>
            </a:extLst>
          </p:cNvPr>
          <p:cNvGrpSpPr/>
          <p:nvPr/>
        </p:nvGrpSpPr>
        <p:grpSpPr>
          <a:xfrm>
            <a:off x="10073683" y="42947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xmlns="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xmlns="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xmlns="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xmlns="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xmlns="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xmlns="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xmlns="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xmlns="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xmlns="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xmlns="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xmlns="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xmlns="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xmlns="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xmlns="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xmlns="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xmlns="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xmlns="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xmlns="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xmlns="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xmlns="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xmlns="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xmlns="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xmlns="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069157E-247B-4229-81E1-EAF879ED8486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F41973EB-1667-4BE5-9837-CA190509FD7E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B1656665-F30E-40F9-A59C-39941980B983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395613A-8832-4E11-B641-DD2C9231CC88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06734E11-3B98-42F1-A1C1-8803FD0DB20C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5C92F72E-B59E-4E82-8BCE-2BE7BDB2EF99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51260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19510" y="406802"/>
            <a:ext cx="6745856" cy="766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Hazards Classification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1BC900C1-6A48-4FE1-8BD6-0F86A1CCCDE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024A67F-3527-46DC-A7A7-39FD8DAFB237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Figure">
            <a:extLst>
              <a:ext uri="{FF2B5EF4-FFF2-40B4-BE49-F238E27FC236}">
                <a16:creationId xmlns:a16="http://schemas.microsoft.com/office/drawing/2014/main" xmlns="" id="{B45D46E5-7842-48FD-8192-0357B70226A1}"/>
              </a:ext>
            </a:extLst>
          </p:cNvPr>
          <p:cNvSpPr/>
          <p:nvPr/>
        </p:nvSpPr>
        <p:spPr>
          <a:xfrm>
            <a:off x="1516964" y="3006968"/>
            <a:ext cx="1755536" cy="1579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20" h="21107" extrusionOk="0">
                <a:moveTo>
                  <a:pt x="7937" y="1479"/>
                </a:moveTo>
                <a:lnTo>
                  <a:pt x="347" y="16655"/>
                </a:lnTo>
                <a:cubicBezTo>
                  <a:pt x="-640" y="18637"/>
                  <a:pt x="596" y="21107"/>
                  <a:pt x="2570" y="21107"/>
                </a:cubicBezTo>
                <a:lnTo>
                  <a:pt x="17750" y="21107"/>
                </a:lnTo>
                <a:cubicBezTo>
                  <a:pt x="19724" y="21107"/>
                  <a:pt x="20960" y="18637"/>
                  <a:pt x="19973" y="16655"/>
                </a:cubicBezTo>
                <a:lnTo>
                  <a:pt x="12383" y="1479"/>
                </a:lnTo>
                <a:cubicBezTo>
                  <a:pt x="11396" y="-493"/>
                  <a:pt x="8924" y="-493"/>
                  <a:pt x="7937" y="1479"/>
                </a:cubicBezTo>
                <a:close/>
              </a:path>
            </a:pathLst>
          </a:custGeom>
          <a:solidFill>
            <a:srgbClr val="2AD0FC"/>
          </a:solidFill>
          <a:ln w="25400" cap="flat">
            <a:noFill/>
            <a:prstDash val="solid"/>
            <a:miter lim="400000"/>
          </a:ln>
          <a:effectLst>
            <a:innerShdw dist="50800" dir="1200000">
              <a:prstClr val="black">
                <a:alpha val="30000"/>
              </a:prst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28575" tIns="28575" rIns="28575" bIns="28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250">
              <a:solidFill>
                <a:srgbClr val="FFFFFF"/>
              </a:solidFill>
            </a:endParaRPr>
          </a:p>
        </p:txBody>
      </p:sp>
      <p:sp>
        <p:nvSpPr>
          <p:cNvPr id="28" name="Figure">
            <a:extLst>
              <a:ext uri="{FF2B5EF4-FFF2-40B4-BE49-F238E27FC236}">
                <a16:creationId xmlns:a16="http://schemas.microsoft.com/office/drawing/2014/main" xmlns="" id="{5901C7CD-6EDE-424C-9920-C922F8467352}"/>
              </a:ext>
            </a:extLst>
          </p:cNvPr>
          <p:cNvSpPr/>
          <p:nvPr/>
        </p:nvSpPr>
        <p:spPr>
          <a:xfrm>
            <a:off x="3029064" y="3006969"/>
            <a:ext cx="1756253" cy="1579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21" h="21107" extrusionOk="0">
                <a:moveTo>
                  <a:pt x="12386" y="19628"/>
                </a:moveTo>
                <a:lnTo>
                  <a:pt x="19973" y="4452"/>
                </a:lnTo>
                <a:cubicBezTo>
                  <a:pt x="20960" y="2470"/>
                  <a:pt x="19725" y="0"/>
                  <a:pt x="17751" y="0"/>
                </a:cubicBezTo>
                <a:lnTo>
                  <a:pt x="2569" y="0"/>
                </a:lnTo>
                <a:cubicBezTo>
                  <a:pt x="595" y="0"/>
                  <a:pt x="-640" y="2470"/>
                  <a:pt x="347" y="4452"/>
                </a:cubicBezTo>
                <a:lnTo>
                  <a:pt x="7934" y="19628"/>
                </a:lnTo>
                <a:cubicBezTo>
                  <a:pt x="8920" y="21600"/>
                  <a:pt x="11391" y="21600"/>
                  <a:pt x="12386" y="19628"/>
                </a:cubicBezTo>
                <a:close/>
              </a:path>
            </a:pathLst>
          </a:custGeom>
          <a:solidFill>
            <a:srgbClr val="00A891"/>
          </a:solidFill>
          <a:ln w="25400" cap="flat">
            <a:noFill/>
            <a:prstDash val="solid"/>
            <a:miter lim="400000"/>
          </a:ln>
          <a:effectLst>
            <a:innerShdw dist="50800" dir="1200000">
              <a:prstClr val="black">
                <a:alpha val="30000"/>
              </a:prst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28575" tIns="28575" rIns="28575" bIns="28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250">
              <a:solidFill>
                <a:srgbClr val="FFFFFF"/>
              </a:solidFill>
            </a:endParaRPr>
          </a:p>
        </p:txBody>
      </p:sp>
      <p:sp>
        <p:nvSpPr>
          <p:cNvPr id="51" name="Figure">
            <a:extLst>
              <a:ext uri="{FF2B5EF4-FFF2-40B4-BE49-F238E27FC236}">
                <a16:creationId xmlns:a16="http://schemas.microsoft.com/office/drawing/2014/main" xmlns="" id="{2058D4FF-7D2A-4CAC-BC32-B56A8539ACBE}"/>
              </a:ext>
            </a:extLst>
          </p:cNvPr>
          <p:cNvSpPr/>
          <p:nvPr/>
        </p:nvSpPr>
        <p:spPr>
          <a:xfrm>
            <a:off x="4541165" y="3006968"/>
            <a:ext cx="1755536" cy="1579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20" h="21107" extrusionOk="0">
                <a:moveTo>
                  <a:pt x="7937" y="1479"/>
                </a:moveTo>
                <a:lnTo>
                  <a:pt x="347" y="16655"/>
                </a:lnTo>
                <a:cubicBezTo>
                  <a:pt x="-640" y="18637"/>
                  <a:pt x="596" y="21107"/>
                  <a:pt x="2570" y="21107"/>
                </a:cubicBezTo>
                <a:lnTo>
                  <a:pt x="17750" y="21107"/>
                </a:lnTo>
                <a:cubicBezTo>
                  <a:pt x="19724" y="21107"/>
                  <a:pt x="20960" y="18637"/>
                  <a:pt x="19973" y="16655"/>
                </a:cubicBezTo>
                <a:lnTo>
                  <a:pt x="12383" y="1479"/>
                </a:lnTo>
                <a:cubicBezTo>
                  <a:pt x="11396" y="-493"/>
                  <a:pt x="8924" y="-493"/>
                  <a:pt x="7937" y="1479"/>
                </a:cubicBezTo>
                <a:close/>
              </a:path>
            </a:pathLst>
          </a:custGeom>
          <a:solidFill>
            <a:srgbClr val="D9126B"/>
          </a:solidFill>
          <a:ln w="25400" cap="flat">
            <a:noFill/>
            <a:prstDash val="solid"/>
            <a:miter lim="400000"/>
          </a:ln>
          <a:effectLst>
            <a:innerShdw dist="50800" dir="1200000">
              <a:prstClr val="black">
                <a:alpha val="30000"/>
              </a:prst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28575" tIns="28575" rIns="28575" bIns="28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250">
              <a:solidFill>
                <a:srgbClr val="FFFFFF"/>
              </a:solidFill>
            </a:endParaRPr>
          </a:p>
        </p:txBody>
      </p:sp>
      <p:sp>
        <p:nvSpPr>
          <p:cNvPr id="52" name="Figure">
            <a:extLst>
              <a:ext uri="{FF2B5EF4-FFF2-40B4-BE49-F238E27FC236}">
                <a16:creationId xmlns:a16="http://schemas.microsoft.com/office/drawing/2014/main" xmlns="" id="{B22BBFD9-CE54-49A8-BE11-667119AE7C8A}"/>
              </a:ext>
            </a:extLst>
          </p:cNvPr>
          <p:cNvSpPr/>
          <p:nvPr/>
        </p:nvSpPr>
        <p:spPr>
          <a:xfrm>
            <a:off x="6053265" y="3006969"/>
            <a:ext cx="1756253" cy="1579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21" h="21107" extrusionOk="0">
                <a:moveTo>
                  <a:pt x="12386" y="19628"/>
                </a:moveTo>
                <a:lnTo>
                  <a:pt x="19973" y="4452"/>
                </a:lnTo>
                <a:cubicBezTo>
                  <a:pt x="20960" y="2470"/>
                  <a:pt x="19725" y="0"/>
                  <a:pt x="17751" y="0"/>
                </a:cubicBezTo>
                <a:lnTo>
                  <a:pt x="2569" y="0"/>
                </a:lnTo>
                <a:cubicBezTo>
                  <a:pt x="595" y="0"/>
                  <a:pt x="-640" y="2470"/>
                  <a:pt x="347" y="4452"/>
                </a:cubicBezTo>
                <a:lnTo>
                  <a:pt x="7934" y="19628"/>
                </a:lnTo>
                <a:cubicBezTo>
                  <a:pt x="8920" y="21600"/>
                  <a:pt x="11391" y="21600"/>
                  <a:pt x="12386" y="19628"/>
                </a:cubicBezTo>
              </a:path>
            </a:pathLst>
          </a:custGeom>
          <a:solidFill>
            <a:srgbClr val="FE7600"/>
          </a:solidFill>
          <a:ln w="25400" cap="flat">
            <a:noFill/>
            <a:prstDash val="solid"/>
            <a:miter lim="400000"/>
          </a:ln>
          <a:effectLst>
            <a:innerShdw dist="50800" dir="1200000">
              <a:prstClr val="black">
                <a:alpha val="30000"/>
              </a:prst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28575" tIns="28575" rIns="28575" bIns="28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250">
              <a:solidFill>
                <a:srgbClr val="FFFFFF"/>
              </a:solidFill>
            </a:endParaRPr>
          </a:p>
        </p:txBody>
      </p:sp>
      <p:sp>
        <p:nvSpPr>
          <p:cNvPr id="53" name="Figure">
            <a:extLst>
              <a:ext uri="{FF2B5EF4-FFF2-40B4-BE49-F238E27FC236}">
                <a16:creationId xmlns:a16="http://schemas.microsoft.com/office/drawing/2014/main" xmlns="" id="{F45422CA-90B0-4A60-B03D-4498DBE0A8D3}"/>
              </a:ext>
            </a:extLst>
          </p:cNvPr>
          <p:cNvSpPr/>
          <p:nvPr/>
        </p:nvSpPr>
        <p:spPr>
          <a:xfrm>
            <a:off x="7565366" y="3006968"/>
            <a:ext cx="1755536" cy="1579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20" h="21107" extrusionOk="0">
                <a:moveTo>
                  <a:pt x="7937" y="1479"/>
                </a:moveTo>
                <a:lnTo>
                  <a:pt x="347" y="16655"/>
                </a:lnTo>
                <a:cubicBezTo>
                  <a:pt x="-640" y="18637"/>
                  <a:pt x="596" y="21107"/>
                  <a:pt x="2570" y="21107"/>
                </a:cubicBezTo>
                <a:lnTo>
                  <a:pt x="17750" y="21107"/>
                </a:lnTo>
                <a:cubicBezTo>
                  <a:pt x="19724" y="21107"/>
                  <a:pt x="20960" y="18637"/>
                  <a:pt x="19973" y="16655"/>
                </a:cubicBezTo>
                <a:lnTo>
                  <a:pt x="12383" y="1479"/>
                </a:lnTo>
                <a:cubicBezTo>
                  <a:pt x="11396" y="-493"/>
                  <a:pt x="8924" y="-493"/>
                  <a:pt x="7937" y="1479"/>
                </a:cubicBezTo>
                <a:close/>
              </a:path>
            </a:pathLst>
          </a:custGeom>
          <a:solidFill>
            <a:srgbClr val="B1DB15"/>
          </a:solidFill>
          <a:ln w="25400" cap="flat">
            <a:noFill/>
            <a:prstDash val="solid"/>
            <a:miter lim="400000"/>
          </a:ln>
          <a:effectLst>
            <a:innerShdw dist="50800" dir="1200000">
              <a:prstClr val="black">
                <a:alpha val="30000"/>
              </a:prst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28575" tIns="28575" rIns="28575" bIns="28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250">
              <a:solidFill>
                <a:srgbClr val="FFFFFF"/>
              </a:solidFill>
            </a:endParaRPr>
          </a:p>
        </p:txBody>
      </p:sp>
      <p:sp>
        <p:nvSpPr>
          <p:cNvPr id="54" name="Cercle">
            <a:extLst>
              <a:ext uri="{FF2B5EF4-FFF2-40B4-BE49-F238E27FC236}">
                <a16:creationId xmlns:a16="http://schemas.microsoft.com/office/drawing/2014/main" xmlns="" id="{0E2CCD65-0F24-49BD-A88A-100060D5ED8E}"/>
              </a:ext>
            </a:extLst>
          </p:cNvPr>
          <p:cNvSpPr/>
          <p:nvPr/>
        </p:nvSpPr>
        <p:spPr>
          <a:xfrm>
            <a:off x="2075940" y="4132086"/>
            <a:ext cx="634939" cy="634939"/>
          </a:xfrm>
          <a:prstGeom prst="ellipse">
            <a:avLst/>
          </a:prstGeom>
          <a:solidFill>
            <a:srgbClr val="03A2CD"/>
          </a:solidFill>
          <a:ln w="25400" cap="flat">
            <a:noFill/>
            <a:prstDash val="solid"/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28575" tIns="28575" rIns="28575" bIns="28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sz="2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Cercle">
            <a:extLst>
              <a:ext uri="{FF2B5EF4-FFF2-40B4-BE49-F238E27FC236}">
                <a16:creationId xmlns:a16="http://schemas.microsoft.com/office/drawing/2014/main" xmlns="" id="{8E54CE17-F53B-441C-BE9D-ACA7EC73EC2F}"/>
              </a:ext>
            </a:extLst>
          </p:cNvPr>
          <p:cNvSpPr/>
          <p:nvPr/>
        </p:nvSpPr>
        <p:spPr>
          <a:xfrm>
            <a:off x="3588040" y="2827810"/>
            <a:ext cx="634932" cy="634933"/>
          </a:xfrm>
          <a:prstGeom prst="ellipse">
            <a:avLst/>
          </a:prstGeom>
          <a:solidFill>
            <a:srgbClr val="007060"/>
          </a:solidFill>
          <a:ln w="25400" cap="flat">
            <a:noFill/>
            <a:prstDash val="solid"/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28575" tIns="28575" rIns="28575" bIns="28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sz="2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Cercle">
            <a:extLst>
              <a:ext uri="{FF2B5EF4-FFF2-40B4-BE49-F238E27FC236}">
                <a16:creationId xmlns:a16="http://schemas.microsoft.com/office/drawing/2014/main" xmlns="" id="{F92F459A-ED97-40A4-B86C-3144DDBBAE3E}"/>
              </a:ext>
            </a:extLst>
          </p:cNvPr>
          <p:cNvSpPr/>
          <p:nvPr/>
        </p:nvSpPr>
        <p:spPr>
          <a:xfrm>
            <a:off x="5100141" y="4132086"/>
            <a:ext cx="634939" cy="634939"/>
          </a:xfrm>
          <a:prstGeom prst="ellipse">
            <a:avLst/>
          </a:prstGeom>
          <a:solidFill>
            <a:srgbClr val="9F0D4F"/>
          </a:solidFill>
          <a:ln w="25400" cap="flat">
            <a:noFill/>
            <a:prstDash val="solid"/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28575" tIns="28575" rIns="28575" bIns="28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endParaRPr sz="2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Figure">
            <a:extLst>
              <a:ext uri="{FF2B5EF4-FFF2-40B4-BE49-F238E27FC236}">
                <a16:creationId xmlns:a16="http://schemas.microsoft.com/office/drawing/2014/main" xmlns="" id="{23777960-7E3E-4DAD-B2D2-418FFF4C1215}"/>
              </a:ext>
            </a:extLst>
          </p:cNvPr>
          <p:cNvSpPr/>
          <p:nvPr/>
        </p:nvSpPr>
        <p:spPr>
          <a:xfrm>
            <a:off x="6612242" y="2827810"/>
            <a:ext cx="634939" cy="634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73"/>
                  <a:pt x="16773" y="21600"/>
                  <a:pt x="10800" y="21600"/>
                </a:cubicBezTo>
                <a:cubicBezTo>
                  <a:pt x="4827" y="21600"/>
                  <a:pt x="0" y="16773"/>
                  <a:pt x="0" y="10800"/>
                </a:cubicBezTo>
                <a:cubicBezTo>
                  <a:pt x="0" y="4827"/>
                  <a:pt x="4827" y="0"/>
                  <a:pt x="10800" y="0"/>
                </a:cubicBezTo>
                <a:cubicBezTo>
                  <a:pt x="16773" y="0"/>
                  <a:pt x="21600" y="4827"/>
                  <a:pt x="21600" y="10800"/>
                </a:cubicBezTo>
              </a:path>
            </a:pathLst>
          </a:custGeom>
          <a:solidFill>
            <a:srgbClr val="C45D00"/>
          </a:solidFill>
          <a:ln w="25400" cap="flat">
            <a:noFill/>
            <a:prstDash val="solid"/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28575" tIns="28575" rIns="28575" bIns="28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sz="2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Cercle">
            <a:extLst>
              <a:ext uri="{FF2B5EF4-FFF2-40B4-BE49-F238E27FC236}">
                <a16:creationId xmlns:a16="http://schemas.microsoft.com/office/drawing/2014/main" xmlns="" id="{58245A3B-9152-478C-8039-15DD9EE65683}"/>
              </a:ext>
            </a:extLst>
          </p:cNvPr>
          <p:cNvSpPr/>
          <p:nvPr/>
        </p:nvSpPr>
        <p:spPr>
          <a:xfrm>
            <a:off x="8124342" y="4132086"/>
            <a:ext cx="634940" cy="634939"/>
          </a:xfrm>
          <a:prstGeom prst="ellipse">
            <a:avLst/>
          </a:prstGeom>
          <a:solidFill>
            <a:srgbClr val="74900E"/>
          </a:solidFill>
          <a:ln w="25400" cap="flat">
            <a:noFill/>
            <a:prstDash val="solid"/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28575" tIns="28575" rIns="28575" bIns="28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  <a:endParaRPr sz="2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22E3AEB5-D869-4992-9BD5-BBA6E75B918D}"/>
              </a:ext>
            </a:extLst>
          </p:cNvPr>
          <p:cNvGrpSpPr/>
          <p:nvPr/>
        </p:nvGrpSpPr>
        <p:grpSpPr>
          <a:xfrm>
            <a:off x="1430532" y="4802337"/>
            <a:ext cx="2157507" cy="1453313"/>
            <a:chOff x="249701" y="3025361"/>
            <a:chExt cx="2157507" cy="1453313"/>
          </a:xfrm>
        </p:grpSpPr>
        <p:sp>
          <p:nvSpPr>
            <p:cNvPr id="78" name="TextBox 48">
              <a:extLst>
                <a:ext uri="{FF2B5EF4-FFF2-40B4-BE49-F238E27FC236}">
                  <a16:creationId xmlns:a16="http://schemas.microsoft.com/office/drawing/2014/main" xmlns="" id="{678FEA0A-F5C1-4944-AA66-7B93036CF59E}"/>
                </a:ext>
              </a:extLst>
            </p:cNvPr>
            <p:cNvSpPr txBox="1"/>
            <p:nvPr/>
          </p:nvSpPr>
          <p:spPr>
            <a:xfrm>
              <a:off x="249701" y="3025361"/>
              <a:ext cx="2157507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cap="all" dirty="0"/>
                <a:t>Physical Hazards</a:t>
              </a:r>
            </a:p>
          </p:txBody>
        </p:sp>
        <p:sp>
          <p:nvSpPr>
            <p:cNvPr id="79" name="TextBox 49">
              <a:extLst>
                <a:ext uri="{FF2B5EF4-FFF2-40B4-BE49-F238E27FC236}">
                  <a16:creationId xmlns:a16="http://schemas.microsoft.com/office/drawing/2014/main" xmlns="" id="{C5B1E8F6-B00A-4105-9503-AA616FBF3AF3}"/>
                </a:ext>
              </a:extLst>
            </p:cNvPr>
            <p:cNvSpPr txBox="1"/>
            <p:nvPr/>
          </p:nvSpPr>
          <p:spPr>
            <a:xfrm>
              <a:off x="254813" y="3401456"/>
              <a:ext cx="1920641" cy="107721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Such as noise, humidity, improper temperature, lighting and ventilation.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0569FFEC-A6A3-4178-AFC3-F1691833A176}"/>
              </a:ext>
            </a:extLst>
          </p:cNvPr>
          <p:cNvGrpSpPr/>
          <p:nvPr/>
        </p:nvGrpSpPr>
        <p:grpSpPr>
          <a:xfrm>
            <a:off x="4147016" y="4802337"/>
            <a:ext cx="2566202" cy="1022426"/>
            <a:chOff x="-58017" y="3025361"/>
            <a:chExt cx="2566202" cy="1022426"/>
          </a:xfrm>
        </p:grpSpPr>
        <p:sp>
          <p:nvSpPr>
            <p:cNvPr id="76" name="TextBox 51">
              <a:extLst>
                <a:ext uri="{FF2B5EF4-FFF2-40B4-BE49-F238E27FC236}">
                  <a16:creationId xmlns:a16="http://schemas.microsoft.com/office/drawing/2014/main" xmlns="" id="{A434B3BD-78DA-49A7-BEDD-D1C54437F9E4}"/>
                </a:ext>
              </a:extLst>
            </p:cNvPr>
            <p:cNvSpPr txBox="1"/>
            <p:nvPr/>
          </p:nvSpPr>
          <p:spPr>
            <a:xfrm>
              <a:off x="-58017" y="3025361"/>
              <a:ext cx="2566202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cap="all" dirty="0"/>
                <a:t>Mechanical Hazards</a:t>
              </a:r>
            </a:p>
          </p:txBody>
        </p:sp>
        <p:sp>
          <p:nvSpPr>
            <p:cNvPr id="77" name="TextBox 52">
              <a:extLst>
                <a:ext uri="{FF2B5EF4-FFF2-40B4-BE49-F238E27FC236}">
                  <a16:creationId xmlns:a16="http://schemas.microsoft.com/office/drawing/2014/main" xmlns="" id="{8E9C24A8-15CA-468F-960C-683A7EE110D7}"/>
                </a:ext>
              </a:extLst>
            </p:cNvPr>
            <p:cNvSpPr txBox="1"/>
            <p:nvPr/>
          </p:nvSpPr>
          <p:spPr>
            <a:xfrm>
              <a:off x="148725" y="3401456"/>
              <a:ext cx="2026730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such as trapping and cutting fingers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917BA19F-732C-48FE-9E3D-C15C9640E989}"/>
              </a:ext>
            </a:extLst>
          </p:cNvPr>
          <p:cNvGrpSpPr/>
          <p:nvPr/>
        </p:nvGrpSpPr>
        <p:grpSpPr>
          <a:xfrm>
            <a:off x="7478936" y="4802337"/>
            <a:ext cx="1925752" cy="1299425"/>
            <a:chOff x="249702" y="3025361"/>
            <a:chExt cx="1925752" cy="1299425"/>
          </a:xfrm>
        </p:grpSpPr>
        <p:sp>
          <p:nvSpPr>
            <p:cNvPr id="74" name="TextBox 54">
              <a:extLst>
                <a:ext uri="{FF2B5EF4-FFF2-40B4-BE49-F238E27FC236}">
                  <a16:creationId xmlns:a16="http://schemas.microsoft.com/office/drawing/2014/main" xmlns="" id="{A65B5C48-A387-4236-A610-66553B87F484}"/>
                </a:ext>
              </a:extLst>
            </p:cNvPr>
            <p:cNvSpPr txBox="1"/>
            <p:nvPr/>
          </p:nvSpPr>
          <p:spPr>
            <a:xfrm>
              <a:off x="249702" y="3025361"/>
              <a:ext cx="1925752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cap="all" dirty="0"/>
                <a:t>Other hazards</a:t>
              </a:r>
            </a:p>
          </p:txBody>
        </p:sp>
        <p:sp>
          <p:nvSpPr>
            <p:cNvPr id="75" name="TextBox 55">
              <a:extLst>
                <a:ext uri="{FF2B5EF4-FFF2-40B4-BE49-F238E27FC236}">
                  <a16:creationId xmlns:a16="http://schemas.microsoft.com/office/drawing/2014/main" xmlns="" id="{BE175019-0493-464B-A8F7-03A3CF7B828D}"/>
                </a:ext>
              </a:extLst>
            </p:cNvPr>
            <p:cNvSpPr txBox="1"/>
            <p:nvPr/>
          </p:nvSpPr>
          <p:spPr>
            <a:xfrm>
              <a:off x="254813" y="3401456"/>
              <a:ext cx="1920641" cy="92333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such as polluted air and </a:t>
              </a:r>
              <a:r>
                <a:rPr lang="en-GB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water, </a:t>
              </a: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dust and fire.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F76CDB5-1F17-4E45-96ED-A165E2CFC80F}"/>
              </a:ext>
            </a:extLst>
          </p:cNvPr>
          <p:cNvGrpSpPr/>
          <p:nvPr/>
        </p:nvGrpSpPr>
        <p:grpSpPr>
          <a:xfrm>
            <a:off x="2639991" y="1422455"/>
            <a:ext cx="2498260" cy="1378477"/>
            <a:chOff x="-52941" y="3025361"/>
            <a:chExt cx="2498260" cy="1378477"/>
          </a:xfrm>
        </p:grpSpPr>
        <p:sp>
          <p:nvSpPr>
            <p:cNvPr id="72" name="TextBox 57">
              <a:extLst>
                <a:ext uri="{FF2B5EF4-FFF2-40B4-BE49-F238E27FC236}">
                  <a16:creationId xmlns:a16="http://schemas.microsoft.com/office/drawing/2014/main" xmlns="" id="{3801D4E3-3B06-42D3-A4B9-7663470151B1}"/>
                </a:ext>
              </a:extLst>
            </p:cNvPr>
            <p:cNvSpPr txBox="1"/>
            <p:nvPr/>
          </p:nvSpPr>
          <p:spPr>
            <a:xfrm>
              <a:off x="-25931" y="3025361"/>
              <a:ext cx="243314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cap="all" dirty="0"/>
                <a:t>Electrical Hazards</a:t>
              </a:r>
            </a:p>
          </p:txBody>
        </p:sp>
        <p:sp>
          <p:nvSpPr>
            <p:cNvPr id="73" name="TextBox 58">
              <a:extLst>
                <a:ext uri="{FF2B5EF4-FFF2-40B4-BE49-F238E27FC236}">
                  <a16:creationId xmlns:a16="http://schemas.microsoft.com/office/drawing/2014/main" xmlns="" id="{C5ACF0B3-1DEF-4B0D-94BD-5F4FC5A22CB8}"/>
                </a:ext>
              </a:extLst>
            </p:cNvPr>
            <p:cNvSpPr txBox="1"/>
            <p:nvPr/>
          </p:nvSpPr>
          <p:spPr>
            <a:xfrm>
              <a:off x="-52941" y="3388175"/>
              <a:ext cx="2498260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such as </a:t>
              </a:r>
              <a:r>
                <a:rPr lang="en-GB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misuse</a:t>
              </a:r>
              <a:r>
                <a:rPr lang="en-GB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bad maintenance, and un-insulated wires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DD5A2AAA-F521-48CE-AFC2-7F4C9B1B5A9B}"/>
              </a:ext>
            </a:extLst>
          </p:cNvPr>
          <p:cNvGrpSpPr/>
          <p:nvPr/>
        </p:nvGrpSpPr>
        <p:grpSpPr>
          <a:xfrm>
            <a:off x="5520907" y="1414337"/>
            <a:ext cx="2879068" cy="1044130"/>
            <a:chOff x="-196227" y="3025361"/>
            <a:chExt cx="2879068" cy="1044130"/>
          </a:xfrm>
        </p:grpSpPr>
        <p:sp>
          <p:nvSpPr>
            <p:cNvPr id="70" name="TextBox 60">
              <a:extLst>
                <a:ext uri="{FF2B5EF4-FFF2-40B4-BE49-F238E27FC236}">
                  <a16:creationId xmlns:a16="http://schemas.microsoft.com/office/drawing/2014/main" xmlns="" id="{5A9B493B-9430-4018-8D47-04E1ADFF6600}"/>
                </a:ext>
              </a:extLst>
            </p:cNvPr>
            <p:cNvSpPr txBox="1"/>
            <p:nvPr/>
          </p:nvSpPr>
          <p:spPr>
            <a:xfrm>
              <a:off x="-196227" y="3025361"/>
              <a:ext cx="2879068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cap="all" dirty="0"/>
                <a:t>Chemical hazards</a:t>
              </a:r>
            </a:p>
          </p:txBody>
        </p:sp>
        <p:sp>
          <p:nvSpPr>
            <p:cNvPr id="71" name="TextBox 61">
              <a:extLst>
                <a:ext uri="{FF2B5EF4-FFF2-40B4-BE49-F238E27FC236}">
                  <a16:creationId xmlns:a16="http://schemas.microsoft.com/office/drawing/2014/main" xmlns="" id="{6A519F18-5E3F-4226-96BD-307BF8AA80D9}"/>
                </a:ext>
              </a:extLst>
            </p:cNvPr>
            <p:cNvSpPr txBox="1"/>
            <p:nvPr/>
          </p:nvSpPr>
          <p:spPr>
            <a:xfrm>
              <a:off x="186430" y="3361605"/>
              <a:ext cx="2113754" cy="7078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such as </a:t>
              </a:r>
              <a:r>
                <a:rPr lang="en-GB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smokes </a:t>
              </a:r>
              <a:r>
                <a:rPr lang="en-GB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and anti-insect sprays.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026" name="Picture 2" descr="Electric Shock Icons - Download Free Vector Icons | Noun Project">
            <a:extLst>
              <a:ext uri="{FF2B5EF4-FFF2-40B4-BE49-F238E27FC236}">
                <a16:creationId xmlns:a16="http://schemas.microsoft.com/office/drawing/2014/main" xmlns="" id="{176B1AD9-D4BA-469E-8530-567DB565D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02" y="3429000"/>
            <a:ext cx="865533" cy="86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ar, hearing, noise, noises, problem icon">
            <a:extLst>
              <a:ext uri="{FF2B5EF4-FFF2-40B4-BE49-F238E27FC236}">
                <a16:creationId xmlns:a16="http://schemas.microsoft.com/office/drawing/2014/main" xmlns="" id="{BB1EF7C2-2904-4F34-BDCD-692EF70AF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95" y="3217106"/>
            <a:ext cx="493095" cy="8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eeding, blood, cut, hurt, injury, medical, wound icon">
            <a:extLst>
              <a:ext uri="{FF2B5EF4-FFF2-40B4-BE49-F238E27FC236}">
                <a16:creationId xmlns:a16="http://schemas.microsoft.com/office/drawing/2014/main" xmlns="" id="{8E6B93FE-FFF4-4407-9E27-F77B4E32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98" y="3378274"/>
            <a:ext cx="842236" cy="8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E1E6D9F0-C74F-4615-97A9-092BF62D6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88" y="3328440"/>
            <a:ext cx="892103" cy="89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urn, fire icon">
            <a:extLst>
              <a:ext uri="{FF2B5EF4-FFF2-40B4-BE49-F238E27FC236}">
                <a16:creationId xmlns:a16="http://schemas.microsoft.com/office/drawing/2014/main" xmlns="" id="{412E1A36-C413-4781-8A40-8ABA2B73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653" y="3217106"/>
            <a:ext cx="881695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مستطيل مستدير الزوايا 5">
            <a:hlinkClick r:id="rId9" action="ppaction://hlinksldjump"/>
            <a:extLst>
              <a:ext uri="{FF2B5EF4-FFF2-40B4-BE49-F238E27FC236}">
                <a16:creationId xmlns:a16="http://schemas.microsoft.com/office/drawing/2014/main" xmlns="" id="{1A214C08-EFE9-4FFE-9E9B-32D8FB4EF27A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2" name="مستطيل مستدير الزوايا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CE58370C-CDF0-419C-BB02-F15FE9AB875E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3" name="مستطيل مستدير الزوايا 1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C833BDDC-6672-4B06-A7DF-22A9CF802979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4" name="مستطيل مستدير الزوايا 1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51D650CD-B3DA-4764-A690-9F7995AB487D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مستطيل مستدير الزوايا 1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15C37B0-E67D-407E-BB01-AE8C53BB10A3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D149265-CBF7-4831-85F6-7C4B3CADE5A4}"/>
              </a:ext>
            </a:extLst>
          </p:cNvPr>
          <p:cNvSpPr/>
          <p:nvPr/>
        </p:nvSpPr>
        <p:spPr>
          <a:xfrm>
            <a:off x="10161916" y="127612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xmlns="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xmlns="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xmlns="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xmlns="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23976" y="2755542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Q.5 page 81 in the workbook</a:t>
            </a:r>
            <a:endParaRPr lang="en-US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xmlns="" id="{B029C05A-AD20-46C2-89FB-90D0D7E4A1A5}"/>
              </a:ext>
            </a:extLst>
          </p:cNvPr>
          <p:cNvGrpSpPr/>
          <p:nvPr/>
        </p:nvGrpSpPr>
        <p:grpSpPr>
          <a:xfrm>
            <a:off x="10073683" y="42947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xmlns="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xmlns="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xmlns="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xmlns="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xmlns="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xmlns="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xmlns="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xmlns="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xmlns="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xmlns="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xmlns="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xmlns="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xmlns="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xmlns="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xmlns="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xmlns="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xmlns="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xmlns="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xmlns="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xmlns="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xmlns="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xmlns="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xmlns="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069157E-247B-4229-81E1-EAF879ED8486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Ha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zards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in the Office                     Introduction to Office Management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C4E7CF5C-FFEC-4452-9B36-3D7AFEC70EDC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70D74F3-9D86-41A6-9CE0-9E1C3D33B43B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D444AD31-5A57-472E-B492-D456EC66F39D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1E3B0DDB-C124-4B07-A939-AA126767208E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17F88280-3EB5-4E3A-9CE1-44FCB79778B6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1271</TotalTime>
  <Words>1126</Words>
  <Application>Microsoft Office PowerPoint</Application>
  <PresentationFormat>Widescreen</PresentationFormat>
  <Paragraphs>250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Al-Mateen</vt:lpstr>
      <vt:lpstr>AL-Mohanad</vt:lpstr>
      <vt:lpstr>Arial</vt:lpstr>
      <vt:lpstr>Arial Black</vt:lpstr>
      <vt:lpstr>Arvo</vt:lpstr>
      <vt:lpstr>Calibri</vt:lpstr>
      <vt:lpstr>Calibri Light</vt:lpstr>
      <vt:lpstr>Century</vt:lpstr>
      <vt:lpstr>Helvetica Black</vt:lpstr>
      <vt:lpstr>PT Bold Heading</vt:lpstr>
      <vt:lpstr>Roboto Condensed</vt:lpstr>
      <vt:lpstr>Sakkal Majalla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Engaging Starters</vt:lpstr>
      <vt:lpstr>Hazards in the Office</vt:lpstr>
      <vt:lpstr>Evaluation Activity</vt:lpstr>
      <vt:lpstr>Hazards Classification</vt:lpstr>
      <vt:lpstr>Evaluation Activity</vt:lpstr>
      <vt:lpstr>PowerPoint Presentation</vt:lpstr>
      <vt:lpstr>PowerPoint Presentation</vt:lpstr>
      <vt:lpstr>PowerPoint Presentation</vt:lpstr>
      <vt:lpstr>Evaluation Activity</vt:lpstr>
      <vt:lpstr>Questions</vt:lpstr>
      <vt:lpstr>Questions</vt:lpstr>
      <vt:lpstr>Questions</vt:lpstr>
      <vt:lpstr>Questions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Imed Ben Abdallah Sdiri</cp:lastModifiedBy>
  <cp:revision>87</cp:revision>
  <dcterms:created xsi:type="dcterms:W3CDTF">2020-03-04T10:47:58Z</dcterms:created>
  <dcterms:modified xsi:type="dcterms:W3CDTF">2020-09-14T05:39:12Z</dcterms:modified>
</cp:coreProperties>
</file>