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306" r:id="rId8"/>
    <p:sldId id="305" r:id="rId9"/>
    <p:sldId id="307" r:id="rId10"/>
    <p:sldId id="308" r:id="rId11"/>
    <p:sldId id="309" r:id="rId12"/>
    <p:sldId id="310" r:id="rId13"/>
    <p:sldId id="311" r:id="rId14"/>
    <p:sldId id="275" r:id="rId15"/>
    <p:sldId id="276" r:id="rId16"/>
    <p:sldId id="293" r:id="rId17"/>
    <p:sldId id="312" r:id="rId18"/>
    <p:sldId id="279" r:id="rId19"/>
    <p:sldId id="288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F5378"/>
    <a:srgbClr val="FF9800"/>
    <a:srgbClr val="5577A9"/>
    <a:srgbClr val="92A8C8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4FC3A632-51E1-4483-A7AD-3E0EFA6A4029}"/>
    <pc:docChg chg="custSel modSld">
      <pc:chgData name="Majeda Al Hermi" userId="ebe551ee1b006974" providerId="LiveId" clId="{4FC3A632-51E1-4483-A7AD-3E0EFA6A4029}" dt="2020-06-13T09:19:14.471" v="144" actId="6549"/>
      <pc:docMkLst>
        <pc:docMk/>
      </pc:docMkLst>
      <pc:sldChg chg="addSp delSp modSp mod">
        <pc:chgData name="Majeda Al Hermi" userId="ebe551ee1b006974" providerId="LiveId" clId="{4FC3A632-51E1-4483-A7AD-3E0EFA6A4029}" dt="2020-06-10T10:05:17.141" v="2"/>
        <pc:sldMkLst>
          <pc:docMk/>
          <pc:sldMk cId="3255457237" sldId="256"/>
        </pc:sldMkLst>
        <pc:spChg chg="del">
          <ac:chgData name="Majeda Al Hermi" userId="ebe551ee1b006974" providerId="LiveId" clId="{4FC3A632-51E1-4483-A7AD-3E0EFA6A4029}" dt="2020-06-10T10:05:13.048" v="0" actId="478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4FC3A632-51E1-4483-A7AD-3E0EFA6A4029}" dt="2020-06-10T10:05:16.110" v="1" actId="478"/>
          <ac:spMkLst>
            <pc:docMk/>
            <pc:sldMk cId="3255457237" sldId="256"/>
            <ac:spMk id="4" creationId="{A02E03DD-0567-4E7B-A838-1625D59B9C56}"/>
          </ac:spMkLst>
        </pc:spChg>
        <pc:spChg chg="add mod">
          <ac:chgData name="Majeda Al Hermi" userId="ebe551ee1b006974" providerId="LiveId" clId="{4FC3A632-51E1-4483-A7AD-3E0EFA6A4029}" dt="2020-06-10T10:05:17.141" v="2"/>
          <ac:spMkLst>
            <pc:docMk/>
            <pc:sldMk cId="3255457237" sldId="256"/>
            <ac:spMk id="7" creationId="{7B86C112-C5D6-46E9-B25B-71BF7BBF2746}"/>
          </ac:spMkLst>
        </pc:spChg>
        <pc:spChg chg="add mod">
          <ac:chgData name="Majeda Al Hermi" userId="ebe551ee1b006974" providerId="LiveId" clId="{4FC3A632-51E1-4483-A7AD-3E0EFA6A4029}" dt="2020-06-10T10:05:17.141" v="2"/>
          <ac:spMkLst>
            <pc:docMk/>
            <pc:sldMk cId="3255457237" sldId="256"/>
            <ac:spMk id="8" creationId="{200470E8-B273-44BA-86B3-EF4DAB03F17F}"/>
          </ac:spMkLst>
        </pc:spChg>
        <pc:spChg chg="add mod">
          <ac:chgData name="Majeda Al Hermi" userId="ebe551ee1b006974" providerId="LiveId" clId="{4FC3A632-51E1-4483-A7AD-3E0EFA6A4029}" dt="2020-06-10T10:05:17.141" v="2"/>
          <ac:spMkLst>
            <pc:docMk/>
            <pc:sldMk cId="3255457237" sldId="256"/>
            <ac:spMk id="9" creationId="{078F3160-5FB8-4EBB-B720-8902AEA77D6E}"/>
          </ac:spMkLst>
        </pc:spChg>
      </pc:sldChg>
      <pc:sldChg chg="addSp modSp mod">
        <pc:chgData name="Majeda Al Hermi" userId="ebe551ee1b006974" providerId="LiveId" clId="{4FC3A632-51E1-4483-A7AD-3E0EFA6A4029}" dt="2020-06-10T10:18:11.474" v="141" actId="20577"/>
        <pc:sldMkLst>
          <pc:docMk/>
          <pc:sldMk cId="3590452718" sldId="260"/>
        </pc:sldMkLst>
        <pc:spChg chg="add mod">
          <ac:chgData name="Majeda Al Hermi" userId="ebe551ee1b006974" providerId="LiveId" clId="{4FC3A632-51E1-4483-A7AD-3E0EFA6A4029}" dt="2020-06-10T10:18:11.474" v="141" actId="20577"/>
          <ac:spMkLst>
            <pc:docMk/>
            <pc:sldMk cId="3590452718" sldId="260"/>
            <ac:spMk id="8" creationId="{FB8B4B16-B121-4EE7-9100-7BFC2EC5D820}"/>
          </ac:spMkLst>
        </pc:spChg>
        <pc:picChg chg="add mod">
          <ac:chgData name="Majeda Al Hermi" userId="ebe551ee1b006974" providerId="LiveId" clId="{4FC3A632-51E1-4483-A7AD-3E0EFA6A4029}" dt="2020-06-10T10:05:33.324" v="3"/>
          <ac:picMkLst>
            <pc:docMk/>
            <pc:sldMk cId="3590452718" sldId="260"/>
            <ac:picMk id="7" creationId="{7B6C9DB8-4D5A-4FDB-B63C-F72F8CD4B381}"/>
          </ac:picMkLst>
        </pc:picChg>
        <pc:picChg chg="add mod">
          <ac:chgData name="Majeda Al Hermi" userId="ebe551ee1b006974" providerId="LiveId" clId="{4FC3A632-51E1-4483-A7AD-3E0EFA6A4029}" dt="2020-06-10T10:06:42.604" v="12" actId="14100"/>
          <ac:picMkLst>
            <pc:docMk/>
            <pc:sldMk cId="3590452718" sldId="260"/>
            <ac:picMk id="11" creationId="{B473E249-AE32-437D-8F0A-619882EB3AA0}"/>
          </ac:picMkLst>
        </pc:picChg>
      </pc:sldChg>
      <pc:sldChg chg="addSp modSp mod">
        <pc:chgData name="Majeda Al Hermi" userId="ebe551ee1b006974" providerId="LiveId" clId="{4FC3A632-51E1-4483-A7AD-3E0EFA6A4029}" dt="2020-06-13T09:19:14.471" v="144" actId="6549"/>
        <pc:sldMkLst>
          <pc:docMk/>
          <pc:sldMk cId="2238683589" sldId="263"/>
        </pc:sldMkLst>
        <pc:spChg chg="mod">
          <ac:chgData name="Majeda Al Hermi" userId="ebe551ee1b006974" providerId="LiveId" clId="{4FC3A632-51E1-4483-A7AD-3E0EFA6A4029}" dt="2020-06-13T09:19:14.471" v="144" actId="6549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4FC3A632-51E1-4483-A7AD-3E0EFA6A4029}" dt="2020-06-10T10:07:49.932" v="36" actId="313"/>
          <ac:spMkLst>
            <pc:docMk/>
            <pc:sldMk cId="2238683589" sldId="263"/>
            <ac:spMk id="21" creationId="{4E64F182-C0D7-4194-BF91-9C3E8491D0BB}"/>
          </ac:spMkLst>
        </pc:spChg>
      </pc:sldChg>
      <pc:sldChg chg="addSp modSp mod">
        <pc:chgData name="Majeda Al Hermi" userId="ebe551ee1b006974" providerId="LiveId" clId="{4FC3A632-51E1-4483-A7AD-3E0EFA6A4029}" dt="2020-06-10T10:09:24.389" v="66" actId="14100"/>
        <pc:sldMkLst>
          <pc:docMk/>
          <pc:sldMk cId="2015591451" sldId="265"/>
        </pc:sldMkLst>
        <pc:spChg chg="mod">
          <ac:chgData name="Majeda Al Hermi" userId="ebe551ee1b006974" providerId="LiveId" clId="{4FC3A632-51E1-4483-A7AD-3E0EFA6A4029}" dt="2020-06-10T10:09:24.389" v="66" actId="14100"/>
          <ac:spMkLst>
            <pc:docMk/>
            <pc:sldMk cId="2015591451" sldId="265"/>
            <ac:spMk id="4" creationId="{155202A5-7086-4F91-A038-041ED73E6E2B}"/>
          </ac:spMkLst>
        </pc:spChg>
        <pc:spChg chg="add mod">
          <ac:chgData name="Majeda Al Hermi" userId="ebe551ee1b006974" providerId="LiveId" clId="{4FC3A632-51E1-4483-A7AD-3E0EFA6A4029}" dt="2020-06-10T10:07:55.431" v="37"/>
          <ac:spMkLst>
            <pc:docMk/>
            <pc:sldMk cId="2015591451" sldId="265"/>
            <ac:spMk id="13" creationId="{2A6EC9B0-E1C6-4987-99CB-A1C195984F6F}"/>
          </ac:spMkLst>
        </pc:spChg>
      </pc:sldChg>
      <pc:sldChg chg="addSp modSp mod">
        <pc:chgData name="Majeda Al Hermi" userId="ebe551ee1b006974" providerId="LiveId" clId="{4FC3A632-51E1-4483-A7AD-3E0EFA6A4029}" dt="2020-06-10T10:10:28.091" v="75" actId="113"/>
        <pc:sldMkLst>
          <pc:docMk/>
          <pc:sldMk cId="1146255274" sldId="267"/>
        </pc:sldMkLst>
        <pc:spChg chg="add mod">
          <ac:chgData name="Majeda Al Hermi" userId="ebe551ee1b006974" providerId="LiveId" clId="{4FC3A632-51E1-4483-A7AD-3E0EFA6A4029}" dt="2020-06-10T10:07:59.430" v="38"/>
          <ac:spMkLst>
            <pc:docMk/>
            <pc:sldMk cId="1146255274" sldId="267"/>
            <ac:spMk id="27" creationId="{05C4D1CF-110C-4F07-960F-14A5806382F2}"/>
          </ac:spMkLst>
        </pc:spChg>
        <pc:spChg chg="mod">
          <ac:chgData name="Majeda Al Hermi" userId="ebe551ee1b006974" providerId="LiveId" clId="{4FC3A632-51E1-4483-A7AD-3E0EFA6A4029}" dt="2020-06-10T10:10:28.091" v="75" actId="113"/>
          <ac:spMkLst>
            <pc:docMk/>
            <pc:sldMk cId="1146255274" sldId="267"/>
            <ac:spMk id="75" creationId="{97108024-2FBD-4F59-95F4-68857B5E269D}"/>
          </ac:spMkLst>
        </pc:spChg>
      </pc:sldChg>
      <pc:sldChg chg="addSp delSp modSp mod">
        <pc:chgData name="Majeda Al Hermi" userId="ebe551ee1b006974" providerId="LiveId" clId="{4FC3A632-51E1-4483-A7AD-3E0EFA6A4029}" dt="2020-06-10T10:16:26.909" v="132" actId="113"/>
        <pc:sldMkLst>
          <pc:docMk/>
          <pc:sldMk cId="1845843394" sldId="275"/>
        </pc:sldMkLst>
        <pc:spChg chg="mod">
          <ac:chgData name="Majeda Al Hermi" userId="ebe551ee1b006974" providerId="LiveId" clId="{4FC3A632-51E1-4483-A7AD-3E0EFA6A4029}" dt="2020-06-10T10:16:26.909" v="132" actId="113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4FC3A632-51E1-4483-A7AD-3E0EFA6A4029}" dt="2020-06-10T10:08:19.279" v="46"/>
          <ac:spMkLst>
            <pc:docMk/>
            <pc:sldMk cId="1845843394" sldId="275"/>
            <ac:spMk id="17" creationId="{34057D8B-AD30-422E-AB25-FE9A1BD524A5}"/>
          </ac:spMkLst>
        </pc:spChg>
        <pc:spChg chg="add del mod">
          <ac:chgData name="Majeda Al Hermi" userId="ebe551ee1b006974" providerId="LiveId" clId="{4FC3A632-51E1-4483-A7AD-3E0EFA6A4029}" dt="2020-06-10T10:08:24.184" v="48"/>
          <ac:spMkLst>
            <pc:docMk/>
            <pc:sldMk cId="1845843394" sldId="275"/>
            <ac:spMk id="18" creationId="{6BC224BC-3C8A-49E9-B5B1-431288FCA477}"/>
          </ac:spMkLst>
        </pc:spChg>
      </pc:sldChg>
      <pc:sldChg chg="addSp modSp mod">
        <pc:chgData name="Majeda Al Hermi" userId="ebe551ee1b006974" providerId="LiveId" clId="{4FC3A632-51E1-4483-A7AD-3E0EFA6A4029}" dt="2020-06-10T10:16:30.393" v="135" actId="108"/>
        <pc:sldMkLst>
          <pc:docMk/>
          <pc:sldMk cId="1019743109" sldId="276"/>
        </pc:sldMkLst>
        <pc:spChg chg="mod">
          <ac:chgData name="Majeda Al Hermi" userId="ebe551ee1b006974" providerId="LiveId" clId="{4FC3A632-51E1-4483-A7AD-3E0EFA6A4029}" dt="2020-06-10T10:16:30.393" v="135" actId="108"/>
          <ac:spMkLst>
            <pc:docMk/>
            <pc:sldMk cId="1019743109" sldId="276"/>
            <ac:spMk id="16" creationId="{00000000-0000-0000-0000-000000000000}"/>
          </ac:spMkLst>
        </pc:spChg>
        <pc:spChg chg="add mod">
          <ac:chgData name="Majeda Al Hermi" userId="ebe551ee1b006974" providerId="LiveId" clId="{4FC3A632-51E1-4483-A7AD-3E0EFA6A4029}" dt="2020-06-10T10:08:26.387" v="49"/>
          <ac:spMkLst>
            <pc:docMk/>
            <pc:sldMk cId="1019743109" sldId="276"/>
            <ac:spMk id="17" creationId="{42226A71-0B6B-48C0-94AA-55E4FAF930F9}"/>
          </ac:spMkLst>
        </pc:spChg>
      </pc:sldChg>
      <pc:sldChg chg="addSp modSp">
        <pc:chgData name="Majeda Al Hermi" userId="ebe551ee1b006974" providerId="LiveId" clId="{4FC3A632-51E1-4483-A7AD-3E0EFA6A4029}" dt="2020-06-10T10:08:37.994" v="54"/>
        <pc:sldMkLst>
          <pc:docMk/>
          <pc:sldMk cId="1539611066" sldId="277"/>
        </pc:sldMkLst>
        <pc:spChg chg="add mod">
          <ac:chgData name="Majeda Al Hermi" userId="ebe551ee1b006974" providerId="LiveId" clId="{4FC3A632-51E1-4483-A7AD-3E0EFA6A4029}" dt="2020-06-10T10:08:37.994" v="54"/>
          <ac:spMkLst>
            <pc:docMk/>
            <pc:sldMk cId="1539611066" sldId="277"/>
            <ac:spMk id="5" creationId="{FFA4C9D7-455F-4EF2-A058-B2FFCEAF2984}"/>
          </ac:spMkLst>
        </pc:spChg>
      </pc:sldChg>
      <pc:sldChg chg="addSp modSp">
        <pc:chgData name="Majeda Al Hermi" userId="ebe551ee1b006974" providerId="LiveId" clId="{4FC3A632-51E1-4483-A7AD-3E0EFA6A4029}" dt="2020-06-10T10:08:39.618" v="55"/>
        <pc:sldMkLst>
          <pc:docMk/>
          <pc:sldMk cId="2914503434" sldId="278"/>
        </pc:sldMkLst>
        <pc:spChg chg="add mod">
          <ac:chgData name="Majeda Al Hermi" userId="ebe551ee1b006974" providerId="LiveId" clId="{4FC3A632-51E1-4483-A7AD-3E0EFA6A4029}" dt="2020-06-10T10:08:39.618" v="55"/>
          <ac:spMkLst>
            <pc:docMk/>
            <pc:sldMk cId="2914503434" sldId="278"/>
            <ac:spMk id="4" creationId="{F1D215AB-75C2-463F-B892-223ADCAF9B77}"/>
          </ac:spMkLst>
        </pc:spChg>
      </pc:sldChg>
      <pc:sldChg chg="addSp modSp mod">
        <pc:chgData name="Majeda Al Hermi" userId="ebe551ee1b006974" providerId="LiveId" clId="{4FC3A632-51E1-4483-A7AD-3E0EFA6A4029}" dt="2020-06-10T10:16:50.237" v="140" actId="2711"/>
        <pc:sldMkLst>
          <pc:docMk/>
          <pc:sldMk cId="1026101493" sldId="279"/>
        </pc:sldMkLst>
        <pc:spChg chg="add mod">
          <ac:chgData name="Majeda Al Hermi" userId="ebe551ee1b006974" providerId="LiveId" clId="{4FC3A632-51E1-4483-A7AD-3E0EFA6A4029}" dt="2020-06-10T10:08:33.604" v="52"/>
          <ac:spMkLst>
            <pc:docMk/>
            <pc:sldMk cId="1026101493" sldId="279"/>
            <ac:spMk id="32" creationId="{004A2CD5-EA89-40C1-9149-39AD88EE46FD}"/>
          </ac:spMkLst>
        </pc:spChg>
        <pc:spChg chg="mod">
          <ac:chgData name="Majeda Al Hermi" userId="ebe551ee1b006974" providerId="LiveId" clId="{4FC3A632-51E1-4483-A7AD-3E0EFA6A4029}" dt="2020-06-10T10:16:50.237" v="140" actId="2711"/>
          <ac:spMkLst>
            <pc:docMk/>
            <pc:sldMk cId="1026101493" sldId="279"/>
            <ac:spMk id="36" creationId="{6D47F56B-529E-4EBD-BA11-A1D03057EBC9}"/>
          </ac:spMkLst>
        </pc:spChg>
      </pc:sldChg>
      <pc:sldChg chg="addSp modSp">
        <pc:chgData name="Majeda Al Hermi" userId="ebe551ee1b006974" providerId="LiveId" clId="{4FC3A632-51E1-4483-A7AD-3E0EFA6A4029}" dt="2020-06-10T10:08:41.368" v="56"/>
        <pc:sldMkLst>
          <pc:docMk/>
          <pc:sldMk cId="216719641" sldId="280"/>
        </pc:sldMkLst>
        <pc:spChg chg="add mod">
          <ac:chgData name="Majeda Al Hermi" userId="ebe551ee1b006974" providerId="LiveId" clId="{4FC3A632-51E1-4483-A7AD-3E0EFA6A4029}" dt="2020-06-10T10:08:41.368" v="56"/>
          <ac:spMkLst>
            <pc:docMk/>
            <pc:sldMk cId="216719641" sldId="280"/>
            <ac:spMk id="5" creationId="{5915D2A0-55DD-4C23-BADA-8374565144B3}"/>
          </ac:spMkLst>
        </pc:spChg>
      </pc:sldChg>
      <pc:sldChg chg="addSp modSp">
        <pc:chgData name="Majeda Al Hermi" userId="ebe551ee1b006974" providerId="LiveId" clId="{4FC3A632-51E1-4483-A7AD-3E0EFA6A4029}" dt="2020-06-10T10:08:44.273" v="57"/>
        <pc:sldMkLst>
          <pc:docMk/>
          <pc:sldMk cId="2136833537" sldId="281"/>
        </pc:sldMkLst>
        <pc:spChg chg="add mod">
          <ac:chgData name="Majeda Al Hermi" userId="ebe551ee1b006974" providerId="LiveId" clId="{4FC3A632-51E1-4483-A7AD-3E0EFA6A4029}" dt="2020-06-10T10:08:44.273" v="57"/>
          <ac:spMkLst>
            <pc:docMk/>
            <pc:sldMk cId="2136833537" sldId="281"/>
            <ac:spMk id="4" creationId="{C89C2D89-1CFB-43B9-B5CF-BD1BBF612FB6}"/>
          </ac:spMkLst>
        </pc:spChg>
      </pc:sldChg>
      <pc:sldChg chg="addSp modSp">
        <pc:chgData name="Majeda Al Hermi" userId="ebe551ee1b006974" providerId="LiveId" clId="{4FC3A632-51E1-4483-A7AD-3E0EFA6A4029}" dt="2020-06-10T10:08:46.023" v="58"/>
        <pc:sldMkLst>
          <pc:docMk/>
          <pc:sldMk cId="694572677" sldId="282"/>
        </pc:sldMkLst>
        <pc:spChg chg="add mod">
          <ac:chgData name="Majeda Al Hermi" userId="ebe551ee1b006974" providerId="LiveId" clId="{4FC3A632-51E1-4483-A7AD-3E0EFA6A4029}" dt="2020-06-10T10:08:46.023" v="58"/>
          <ac:spMkLst>
            <pc:docMk/>
            <pc:sldMk cId="694572677" sldId="282"/>
            <ac:spMk id="5" creationId="{37DF9C79-D4A9-40F5-9EE4-6F007F7388AD}"/>
          </ac:spMkLst>
        </pc:spChg>
      </pc:sldChg>
      <pc:sldChg chg="addSp modSp">
        <pc:chgData name="Majeda Al Hermi" userId="ebe551ee1b006974" providerId="LiveId" clId="{4FC3A632-51E1-4483-A7AD-3E0EFA6A4029}" dt="2020-06-10T10:08:47.944" v="59"/>
        <pc:sldMkLst>
          <pc:docMk/>
          <pc:sldMk cId="3874067320" sldId="283"/>
        </pc:sldMkLst>
        <pc:spChg chg="add mod">
          <ac:chgData name="Majeda Al Hermi" userId="ebe551ee1b006974" providerId="LiveId" clId="{4FC3A632-51E1-4483-A7AD-3E0EFA6A4029}" dt="2020-06-10T10:08:47.944" v="59"/>
          <ac:spMkLst>
            <pc:docMk/>
            <pc:sldMk cId="3874067320" sldId="283"/>
            <ac:spMk id="4" creationId="{33018675-610B-4295-A7D1-2ADFD22E01E8}"/>
          </ac:spMkLst>
        </pc:spChg>
      </pc:sldChg>
      <pc:sldChg chg="addSp modSp">
        <pc:chgData name="Majeda Al Hermi" userId="ebe551ee1b006974" providerId="LiveId" clId="{4FC3A632-51E1-4483-A7AD-3E0EFA6A4029}" dt="2020-06-10T10:08:49.678" v="60"/>
        <pc:sldMkLst>
          <pc:docMk/>
          <pc:sldMk cId="2892184134" sldId="284"/>
        </pc:sldMkLst>
        <pc:spChg chg="add mod">
          <ac:chgData name="Majeda Al Hermi" userId="ebe551ee1b006974" providerId="LiveId" clId="{4FC3A632-51E1-4483-A7AD-3E0EFA6A4029}" dt="2020-06-10T10:08:49.678" v="60"/>
          <ac:spMkLst>
            <pc:docMk/>
            <pc:sldMk cId="2892184134" sldId="284"/>
            <ac:spMk id="5" creationId="{46939C07-B7E0-491B-B652-895DAA59D714}"/>
          </ac:spMkLst>
        </pc:spChg>
      </pc:sldChg>
      <pc:sldChg chg="addSp modSp">
        <pc:chgData name="Majeda Al Hermi" userId="ebe551ee1b006974" providerId="LiveId" clId="{4FC3A632-51E1-4483-A7AD-3E0EFA6A4029}" dt="2020-06-10T10:08:52.459" v="61"/>
        <pc:sldMkLst>
          <pc:docMk/>
          <pc:sldMk cId="558117651" sldId="285"/>
        </pc:sldMkLst>
        <pc:spChg chg="add mod">
          <ac:chgData name="Majeda Al Hermi" userId="ebe551ee1b006974" providerId="LiveId" clId="{4FC3A632-51E1-4483-A7AD-3E0EFA6A4029}" dt="2020-06-10T10:08:52.459" v="61"/>
          <ac:spMkLst>
            <pc:docMk/>
            <pc:sldMk cId="558117651" sldId="285"/>
            <ac:spMk id="4" creationId="{46EF081D-E5AF-4DBF-9C6A-5EC29AEE2000}"/>
          </ac:spMkLst>
        </pc:spChg>
      </pc:sldChg>
      <pc:sldChg chg="addSp modSp">
        <pc:chgData name="Majeda Al Hermi" userId="ebe551ee1b006974" providerId="LiveId" clId="{4FC3A632-51E1-4483-A7AD-3E0EFA6A4029}" dt="2020-06-10T10:08:36.260" v="53"/>
        <pc:sldMkLst>
          <pc:docMk/>
          <pc:sldMk cId="2987730381" sldId="288"/>
        </pc:sldMkLst>
        <pc:spChg chg="add mod">
          <ac:chgData name="Majeda Al Hermi" userId="ebe551ee1b006974" providerId="LiveId" clId="{4FC3A632-51E1-4483-A7AD-3E0EFA6A4029}" dt="2020-06-10T10:08:36.260" v="53"/>
          <ac:spMkLst>
            <pc:docMk/>
            <pc:sldMk cId="2987730381" sldId="288"/>
            <ac:spMk id="3" creationId="{53252825-7AED-4598-A2AF-A4D3CB361FE3}"/>
          </ac:spMkLst>
        </pc:spChg>
      </pc:sldChg>
      <pc:sldChg chg="addSp modSp mod">
        <pc:chgData name="Majeda Al Hermi" userId="ebe551ee1b006974" providerId="LiveId" clId="{4FC3A632-51E1-4483-A7AD-3E0EFA6A4029}" dt="2020-06-10T10:16:33.345" v="138" actId="108"/>
        <pc:sldMkLst>
          <pc:docMk/>
          <pc:sldMk cId="896737548" sldId="293"/>
        </pc:sldMkLst>
        <pc:spChg chg="add mod">
          <ac:chgData name="Majeda Al Hermi" userId="ebe551ee1b006974" providerId="LiveId" clId="{4FC3A632-51E1-4483-A7AD-3E0EFA6A4029}" dt="2020-06-10T10:08:29.589" v="50"/>
          <ac:spMkLst>
            <pc:docMk/>
            <pc:sldMk cId="896737548" sldId="293"/>
            <ac:spMk id="15" creationId="{B893A2BF-BB31-406F-9C09-412FEB8B1F53}"/>
          </ac:spMkLst>
        </pc:spChg>
        <pc:spChg chg="mod">
          <ac:chgData name="Majeda Al Hermi" userId="ebe551ee1b006974" providerId="LiveId" clId="{4FC3A632-51E1-4483-A7AD-3E0EFA6A4029}" dt="2020-06-10T10:16:33.345" v="138" actId="108"/>
          <ac:spMkLst>
            <pc:docMk/>
            <pc:sldMk cId="896737548" sldId="293"/>
            <ac:spMk id="16" creationId="{00000000-0000-0000-0000-000000000000}"/>
          </ac:spMkLst>
        </pc:spChg>
      </pc:sldChg>
      <pc:sldChg chg="addSp modSp">
        <pc:chgData name="Majeda Al Hermi" userId="ebe551ee1b006974" providerId="LiveId" clId="{4FC3A632-51E1-4483-A7AD-3E0EFA6A4029}" dt="2020-06-10T10:08:04.049" v="40"/>
        <pc:sldMkLst>
          <pc:docMk/>
          <pc:sldMk cId="3398771708" sldId="305"/>
        </pc:sldMkLst>
        <pc:spChg chg="add mod">
          <ac:chgData name="Majeda Al Hermi" userId="ebe551ee1b006974" providerId="LiveId" clId="{4FC3A632-51E1-4483-A7AD-3E0EFA6A4029}" dt="2020-06-10T10:08:04.049" v="40"/>
          <ac:spMkLst>
            <pc:docMk/>
            <pc:sldMk cId="3398771708" sldId="305"/>
            <ac:spMk id="27" creationId="{D4FBAE49-628E-490A-826B-EFEE292DB1F3}"/>
          </ac:spMkLst>
        </pc:spChg>
      </pc:sldChg>
      <pc:sldChg chg="addSp modSp mod">
        <pc:chgData name="Majeda Al Hermi" userId="ebe551ee1b006974" providerId="LiveId" clId="{4FC3A632-51E1-4483-A7AD-3E0EFA6A4029}" dt="2020-06-10T10:10:50.039" v="85" actId="108"/>
        <pc:sldMkLst>
          <pc:docMk/>
          <pc:sldMk cId="3805226900" sldId="306"/>
        </pc:sldMkLst>
        <pc:spChg chg="add mod">
          <ac:chgData name="Majeda Al Hermi" userId="ebe551ee1b006974" providerId="LiveId" clId="{4FC3A632-51E1-4483-A7AD-3E0EFA6A4029}" dt="2020-06-10T10:08:01.728" v="39"/>
          <ac:spMkLst>
            <pc:docMk/>
            <pc:sldMk cId="3805226900" sldId="306"/>
            <ac:spMk id="62" creationId="{71EDD464-417C-4EA3-B4E9-EFDAF9AC02DF}"/>
          </ac:spMkLst>
        </pc:spChg>
        <pc:spChg chg="mod">
          <ac:chgData name="Majeda Al Hermi" userId="ebe551ee1b006974" providerId="LiveId" clId="{4FC3A632-51E1-4483-A7AD-3E0EFA6A4029}" dt="2020-06-10T10:10:44.790" v="80" actId="403"/>
          <ac:spMkLst>
            <pc:docMk/>
            <pc:sldMk cId="3805226900" sldId="306"/>
            <ac:spMk id="75" creationId="{5C8F9D46-F8D9-4BAF-8622-BBAE9CE794BA}"/>
          </ac:spMkLst>
        </pc:spChg>
        <pc:spChg chg="mod">
          <ac:chgData name="Majeda Al Hermi" userId="ebe551ee1b006974" providerId="LiveId" clId="{4FC3A632-51E1-4483-A7AD-3E0EFA6A4029}" dt="2020-06-10T10:10:50.039" v="85" actId="108"/>
          <ac:spMkLst>
            <pc:docMk/>
            <pc:sldMk cId="3805226900" sldId="306"/>
            <ac:spMk id="77" creationId="{205AD70E-E6B5-4322-AFBF-04049B6140E4}"/>
          </ac:spMkLst>
        </pc:spChg>
        <pc:spChg chg="mod">
          <ac:chgData name="Majeda Al Hermi" userId="ebe551ee1b006974" providerId="LiveId" clId="{4FC3A632-51E1-4483-A7AD-3E0EFA6A4029}" dt="2020-06-10T10:10:48.821" v="83" actId="108"/>
          <ac:spMkLst>
            <pc:docMk/>
            <pc:sldMk cId="3805226900" sldId="306"/>
            <ac:spMk id="79" creationId="{127FCCC2-15FE-4C91-B8F5-0E5174DDA4F7}"/>
          </ac:spMkLst>
        </pc:spChg>
      </pc:sldChg>
      <pc:sldChg chg="addSp modSp mod">
        <pc:chgData name="Majeda Al Hermi" userId="ebe551ee1b006974" providerId="LiveId" clId="{4FC3A632-51E1-4483-A7AD-3E0EFA6A4029}" dt="2020-06-10T10:11:21.797" v="96" actId="122"/>
        <pc:sldMkLst>
          <pc:docMk/>
          <pc:sldMk cId="293879194" sldId="307"/>
        </pc:sldMkLst>
        <pc:spChg chg="mod">
          <ac:chgData name="Majeda Al Hermi" userId="ebe551ee1b006974" providerId="LiveId" clId="{4FC3A632-51E1-4483-A7AD-3E0EFA6A4029}" dt="2020-06-10T10:11:00.818" v="89" actId="207"/>
          <ac:spMkLst>
            <pc:docMk/>
            <pc:sldMk cId="293879194" sldId="307"/>
            <ac:spMk id="3" creationId="{80BA56CC-52D1-4C80-8ECD-9789290F24BC}"/>
          </ac:spMkLst>
        </pc:spChg>
        <pc:spChg chg="add mod">
          <ac:chgData name="Majeda Al Hermi" userId="ebe551ee1b006974" providerId="LiveId" clId="{4FC3A632-51E1-4483-A7AD-3E0EFA6A4029}" dt="2020-06-10T10:08:06.176" v="41"/>
          <ac:spMkLst>
            <pc:docMk/>
            <pc:sldMk cId="293879194" sldId="307"/>
            <ac:spMk id="29" creationId="{D8B6FFCF-DEC8-40AD-BF82-A7117E61C113}"/>
          </ac:spMkLst>
        </pc:spChg>
        <pc:graphicFrameChg chg="modGraphic">
          <ac:chgData name="Majeda Al Hermi" userId="ebe551ee1b006974" providerId="LiveId" clId="{4FC3A632-51E1-4483-A7AD-3E0EFA6A4029}" dt="2020-06-10T10:11:21.797" v="96" actId="122"/>
          <ac:graphicFrameMkLst>
            <pc:docMk/>
            <pc:sldMk cId="293879194" sldId="307"/>
            <ac:graphicFrameMk id="4" creationId="{D1BBEF03-310E-4F88-8453-D83EC82E661E}"/>
          </ac:graphicFrameMkLst>
        </pc:graphicFrameChg>
      </pc:sldChg>
      <pc:sldChg chg="addSp modSp mod">
        <pc:chgData name="Majeda Al Hermi" userId="ebe551ee1b006974" providerId="LiveId" clId="{4FC3A632-51E1-4483-A7AD-3E0EFA6A4029}" dt="2020-06-10T10:11:41.690" v="109" actId="108"/>
        <pc:sldMkLst>
          <pc:docMk/>
          <pc:sldMk cId="3243659404" sldId="308"/>
        </pc:sldMkLst>
        <pc:spChg chg="add mod">
          <ac:chgData name="Majeda Al Hermi" userId="ebe551ee1b006974" providerId="LiveId" clId="{4FC3A632-51E1-4483-A7AD-3E0EFA6A4029}" dt="2020-06-10T10:08:08.576" v="42"/>
          <ac:spMkLst>
            <pc:docMk/>
            <pc:sldMk cId="3243659404" sldId="308"/>
            <ac:spMk id="38" creationId="{1C800C75-1420-4E77-AC20-3C1C68D14BF2}"/>
          </ac:spMkLst>
        </pc:spChg>
        <pc:spChg chg="mod">
          <ac:chgData name="Majeda Al Hermi" userId="ebe551ee1b006974" providerId="LiveId" clId="{4FC3A632-51E1-4483-A7AD-3E0EFA6A4029}" dt="2020-06-10T10:11:36.707" v="103" actId="1036"/>
          <ac:spMkLst>
            <pc:docMk/>
            <pc:sldMk cId="3243659404" sldId="308"/>
            <ac:spMk id="75" creationId="{5C8F9D46-F8D9-4BAF-8622-BBAE9CE794BA}"/>
          </ac:spMkLst>
        </pc:spChg>
        <pc:spChg chg="mod">
          <ac:chgData name="Majeda Al Hermi" userId="ebe551ee1b006974" providerId="LiveId" clId="{4FC3A632-51E1-4483-A7AD-3E0EFA6A4029}" dt="2020-06-10T10:11:41.690" v="109" actId="108"/>
          <ac:spMkLst>
            <pc:docMk/>
            <pc:sldMk cId="3243659404" sldId="308"/>
            <ac:spMk id="77" creationId="{205AD70E-E6B5-4322-AFBF-04049B6140E4}"/>
          </ac:spMkLst>
        </pc:spChg>
        <pc:spChg chg="mod">
          <ac:chgData name="Majeda Al Hermi" userId="ebe551ee1b006974" providerId="LiveId" clId="{4FC3A632-51E1-4483-A7AD-3E0EFA6A4029}" dt="2020-06-10T10:11:40.440" v="106" actId="108"/>
          <ac:spMkLst>
            <pc:docMk/>
            <pc:sldMk cId="3243659404" sldId="308"/>
            <ac:spMk id="79" creationId="{127FCCC2-15FE-4C91-B8F5-0E5174DDA4F7}"/>
          </ac:spMkLst>
        </pc:spChg>
      </pc:sldChg>
      <pc:sldChg chg="addSp modSp mod">
        <pc:chgData name="Majeda Al Hermi" userId="ebe551ee1b006974" providerId="LiveId" clId="{4FC3A632-51E1-4483-A7AD-3E0EFA6A4029}" dt="2020-06-10T10:12:06.824" v="114" actId="179"/>
        <pc:sldMkLst>
          <pc:docMk/>
          <pc:sldMk cId="3247306049" sldId="309"/>
        </pc:sldMkLst>
        <pc:spChg chg="mod">
          <ac:chgData name="Majeda Al Hermi" userId="ebe551ee1b006974" providerId="LiveId" clId="{4FC3A632-51E1-4483-A7AD-3E0EFA6A4029}" dt="2020-06-10T10:12:06.824" v="114" actId="179"/>
          <ac:spMkLst>
            <pc:docMk/>
            <pc:sldMk cId="3247306049" sldId="309"/>
            <ac:spMk id="2" creationId="{74ADB134-ADF3-401E-A8EF-C102480A1F48}"/>
          </ac:spMkLst>
        </pc:spChg>
        <pc:spChg chg="add mod">
          <ac:chgData name="Majeda Al Hermi" userId="ebe551ee1b006974" providerId="LiveId" clId="{4FC3A632-51E1-4483-A7AD-3E0EFA6A4029}" dt="2020-06-10T10:08:10.665" v="43"/>
          <ac:spMkLst>
            <pc:docMk/>
            <pc:sldMk cId="3247306049" sldId="309"/>
            <ac:spMk id="40" creationId="{465ACA34-FFE2-4289-B0C1-7E9171F1AD1E}"/>
          </ac:spMkLst>
        </pc:spChg>
      </pc:sldChg>
      <pc:sldChg chg="addSp modSp mod">
        <pc:chgData name="Majeda Al Hermi" userId="ebe551ee1b006974" providerId="LiveId" clId="{4FC3A632-51E1-4483-A7AD-3E0EFA6A4029}" dt="2020-06-10T10:12:21.415" v="118" actId="113"/>
        <pc:sldMkLst>
          <pc:docMk/>
          <pc:sldMk cId="2987082328" sldId="310"/>
        </pc:sldMkLst>
        <pc:spChg chg="mod">
          <ac:chgData name="Majeda Al Hermi" userId="ebe551ee1b006974" providerId="LiveId" clId="{4FC3A632-51E1-4483-A7AD-3E0EFA6A4029}" dt="2020-06-10T10:12:21.415" v="118" actId="113"/>
          <ac:spMkLst>
            <pc:docMk/>
            <pc:sldMk cId="2987082328" sldId="310"/>
            <ac:spMk id="2" creationId="{74ADB134-ADF3-401E-A8EF-C102480A1F48}"/>
          </ac:spMkLst>
        </pc:spChg>
        <pc:spChg chg="add mod">
          <ac:chgData name="Majeda Al Hermi" userId="ebe551ee1b006974" providerId="LiveId" clId="{4FC3A632-51E1-4483-A7AD-3E0EFA6A4029}" dt="2020-06-10T10:08:13.890" v="44"/>
          <ac:spMkLst>
            <pc:docMk/>
            <pc:sldMk cId="2987082328" sldId="310"/>
            <ac:spMk id="14" creationId="{E06905E7-27B0-4F02-8934-F1426869ABC6}"/>
          </ac:spMkLst>
        </pc:spChg>
      </pc:sldChg>
      <pc:sldChg chg="addSp modSp mod">
        <pc:chgData name="Majeda Al Hermi" userId="ebe551ee1b006974" providerId="LiveId" clId="{4FC3A632-51E1-4483-A7AD-3E0EFA6A4029}" dt="2020-06-10T10:16:19.286" v="129" actId="113"/>
        <pc:sldMkLst>
          <pc:docMk/>
          <pc:sldMk cId="3801495441" sldId="311"/>
        </pc:sldMkLst>
        <pc:spChg chg="mod">
          <ac:chgData name="Majeda Al Hermi" userId="ebe551ee1b006974" providerId="LiveId" clId="{4FC3A632-51E1-4483-A7AD-3E0EFA6A4029}" dt="2020-06-10T10:16:01.853" v="123" actId="404"/>
          <ac:spMkLst>
            <pc:docMk/>
            <pc:sldMk cId="3801495441" sldId="311"/>
            <ac:spMk id="75" creationId="{5C8F9D46-F8D9-4BAF-8622-BBAE9CE794BA}"/>
          </ac:spMkLst>
        </pc:spChg>
        <pc:spChg chg="mod">
          <ac:chgData name="Majeda Al Hermi" userId="ebe551ee1b006974" providerId="LiveId" clId="{4FC3A632-51E1-4483-A7AD-3E0EFA6A4029}" dt="2020-06-10T10:16:19.286" v="129" actId="113"/>
          <ac:spMkLst>
            <pc:docMk/>
            <pc:sldMk cId="3801495441" sldId="311"/>
            <ac:spMk id="77" creationId="{205AD70E-E6B5-4322-AFBF-04049B6140E4}"/>
          </ac:spMkLst>
        </pc:spChg>
        <pc:spChg chg="mod">
          <ac:chgData name="Majeda Al Hermi" userId="ebe551ee1b006974" providerId="LiveId" clId="{4FC3A632-51E1-4483-A7AD-3E0EFA6A4029}" dt="2020-06-10T10:16:10.320" v="126" actId="403"/>
          <ac:spMkLst>
            <pc:docMk/>
            <pc:sldMk cId="3801495441" sldId="311"/>
            <ac:spMk id="79" creationId="{127FCCC2-15FE-4C91-B8F5-0E5174DDA4F7}"/>
          </ac:spMkLst>
        </pc:spChg>
        <pc:spChg chg="add mod">
          <ac:chgData name="Majeda Al Hermi" userId="ebe551ee1b006974" providerId="LiveId" clId="{4FC3A632-51E1-4483-A7AD-3E0EFA6A4029}" dt="2020-06-10T10:08:16.452" v="45"/>
          <ac:spMkLst>
            <pc:docMk/>
            <pc:sldMk cId="3801495441" sldId="311"/>
            <ac:spMk id="96" creationId="{5275CB15-9A06-4D98-AE79-81F458A5DFF6}"/>
          </ac:spMkLst>
        </pc:spChg>
      </pc:sldChg>
      <pc:sldChg chg="addSp modSp mod">
        <pc:chgData name="Majeda Al Hermi" userId="ebe551ee1b006974" providerId="LiveId" clId="{4FC3A632-51E1-4483-A7AD-3E0EFA6A4029}" dt="2020-06-10T10:16:44.284" v="139" actId="1076"/>
        <pc:sldMkLst>
          <pc:docMk/>
          <pc:sldMk cId="2765372962" sldId="312"/>
        </pc:sldMkLst>
        <pc:spChg chg="mod">
          <ac:chgData name="Majeda Al Hermi" userId="ebe551ee1b006974" providerId="LiveId" clId="{4FC3A632-51E1-4483-A7AD-3E0EFA6A4029}" dt="2020-06-10T10:16:44.284" v="139" actId="1076"/>
          <ac:spMkLst>
            <pc:docMk/>
            <pc:sldMk cId="2765372962" sldId="312"/>
            <ac:spMk id="16" creationId="{00000000-0000-0000-0000-000000000000}"/>
          </ac:spMkLst>
        </pc:spChg>
        <pc:spChg chg="add mod">
          <ac:chgData name="Majeda Al Hermi" userId="ebe551ee1b006974" providerId="LiveId" clId="{4FC3A632-51E1-4483-A7AD-3E0EFA6A4029}" dt="2020-06-10T10:08:31.511" v="51"/>
          <ac:spMkLst>
            <pc:docMk/>
            <pc:sldMk cId="2765372962" sldId="312"/>
            <ac:spMk id="17" creationId="{F8B6DB62-2AF0-46C4-87E8-B9C8310E62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1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0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2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5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4.xml"/><Relationship Id="rId9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7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6.xml"/><Relationship Id="rId9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id="{7B86C112-C5D6-46E9-B25B-71BF7BBF27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0470E8-B273-44BA-86B3-EF4DAB03F17F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F3160-5FB8-4EBB-B720-8902AEA77D6E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78654F33-C7C0-423A-B0CF-E1503B64103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47D618C6-4E53-41A6-83D5-4772CCBDCF6A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EC4135A-3C09-475D-BD6D-B6DC16EA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8" name="Shape 679">
            <a:extLst>
              <a:ext uri="{FF2B5EF4-FFF2-40B4-BE49-F238E27FC236}">
                <a16:creationId xmlns:a16="http://schemas.microsoft.com/office/drawing/2014/main" id="{8342F875-B6B9-4453-B7E9-0BBEB4C0198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49" name="Shape 680">
              <a:extLst>
                <a:ext uri="{FF2B5EF4-FFF2-40B4-BE49-F238E27FC236}">
                  <a16:creationId xmlns:a16="http://schemas.microsoft.com/office/drawing/2014/main" id="{EF5CC57D-BD20-4DA9-87A4-0D365292FB53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81">
              <a:extLst>
                <a:ext uri="{FF2B5EF4-FFF2-40B4-BE49-F238E27FC236}">
                  <a16:creationId xmlns:a16="http://schemas.microsoft.com/office/drawing/2014/main" id="{4F71935E-D6A6-4219-8830-AA48038FB04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389">
            <a:extLst>
              <a:ext uri="{FF2B5EF4-FFF2-40B4-BE49-F238E27FC236}">
                <a16:creationId xmlns:a16="http://schemas.microsoft.com/office/drawing/2014/main" id="{900A0FA9-9905-4C5B-BC06-97112DC29E14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52" name="Shape 390">
              <a:extLst>
                <a:ext uri="{FF2B5EF4-FFF2-40B4-BE49-F238E27FC236}">
                  <a16:creationId xmlns:a16="http://schemas.microsoft.com/office/drawing/2014/main" id="{A28CF4AB-21F3-420A-8544-081AB8E4FC2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3" name="Shape 391">
              <a:extLst>
                <a:ext uri="{FF2B5EF4-FFF2-40B4-BE49-F238E27FC236}">
                  <a16:creationId xmlns:a16="http://schemas.microsoft.com/office/drawing/2014/main" id="{174425FF-0D36-477B-B618-9FCF481A0187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4" name="Shape 392">
              <a:extLst>
                <a:ext uri="{FF2B5EF4-FFF2-40B4-BE49-F238E27FC236}">
                  <a16:creationId xmlns:a16="http://schemas.microsoft.com/office/drawing/2014/main" id="{FC7863D9-EA21-4E8B-AB1B-C6EBE713B31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Shape 393">
              <a:extLst>
                <a:ext uri="{FF2B5EF4-FFF2-40B4-BE49-F238E27FC236}">
                  <a16:creationId xmlns:a16="http://schemas.microsoft.com/office/drawing/2014/main" id="{9A1E7FE7-E147-4ED7-A474-22E9FC76B77A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Shape 394">
              <a:extLst>
                <a:ext uri="{FF2B5EF4-FFF2-40B4-BE49-F238E27FC236}">
                  <a16:creationId xmlns:a16="http://schemas.microsoft.com/office/drawing/2014/main" id="{0026FAF6-58C6-44A8-A76B-140E89D38A9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9" name="Shape 395">
            <a:extLst>
              <a:ext uri="{FF2B5EF4-FFF2-40B4-BE49-F238E27FC236}">
                <a16:creationId xmlns:a16="http://schemas.microsoft.com/office/drawing/2014/main" id="{15DD41AD-59F1-4E36-85A5-7E0CE5B09BAA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60" name="Shape 396">
              <a:extLst>
                <a:ext uri="{FF2B5EF4-FFF2-40B4-BE49-F238E27FC236}">
                  <a16:creationId xmlns:a16="http://schemas.microsoft.com/office/drawing/2014/main" id="{641EABBD-28F4-4105-82F3-8BA7D7297B37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Shape 397">
              <a:extLst>
                <a:ext uri="{FF2B5EF4-FFF2-40B4-BE49-F238E27FC236}">
                  <a16:creationId xmlns:a16="http://schemas.microsoft.com/office/drawing/2014/main" id="{5BEBD70E-44D6-422F-8C43-8EA2486BBC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5" name="Shape 398">
              <a:extLst>
                <a:ext uri="{FF2B5EF4-FFF2-40B4-BE49-F238E27FC236}">
                  <a16:creationId xmlns:a16="http://schemas.microsoft.com/office/drawing/2014/main" id="{E55DE116-1E16-4EFC-9C40-86C5D5CBD478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Shape 399">
              <a:extLst>
                <a:ext uri="{FF2B5EF4-FFF2-40B4-BE49-F238E27FC236}">
                  <a16:creationId xmlns:a16="http://schemas.microsoft.com/office/drawing/2014/main" id="{0AF6AA87-DCE7-4BDF-93B2-735A252ED54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400">
              <a:extLst>
                <a:ext uri="{FF2B5EF4-FFF2-40B4-BE49-F238E27FC236}">
                  <a16:creationId xmlns:a16="http://schemas.microsoft.com/office/drawing/2014/main" id="{8F4E8D9F-AE4C-40C2-ABBA-A4A42C831B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8" name="Shape 401">
            <a:extLst>
              <a:ext uri="{FF2B5EF4-FFF2-40B4-BE49-F238E27FC236}">
                <a16:creationId xmlns:a16="http://schemas.microsoft.com/office/drawing/2014/main" id="{4344B42E-153D-4213-BC33-D7435B139077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69" name="Shape 402">
              <a:extLst>
                <a:ext uri="{FF2B5EF4-FFF2-40B4-BE49-F238E27FC236}">
                  <a16:creationId xmlns:a16="http://schemas.microsoft.com/office/drawing/2014/main" id="{51C3018F-74EC-4524-8946-5752699B84F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403">
              <a:extLst>
                <a:ext uri="{FF2B5EF4-FFF2-40B4-BE49-F238E27FC236}">
                  <a16:creationId xmlns:a16="http://schemas.microsoft.com/office/drawing/2014/main" id="{E92FB860-5B36-4A31-8A33-2C066FD127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1" name="Shape 404">
              <a:extLst>
                <a:ext uri="{FF2B5EF4-FFF2-40B4-BE49-F238E27FC236}">
                  <a16:creationId xmlns:a16="http://schemas.microsoft.com/office/drawing/2014/main" id="{FF65D799-7F7D-4848-B0C4-ACEF695CF23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5">
              <a:extLst>
                <a:ext uri="{FF2B5EF4-FFF2-40B4-BE49-F238E27FC236}">
                  <a16:creationId xmlns:a16="http://schemas.microsoft.com/office/drawing/2014/main" id="{CE42B1A0-DEA9-451C-90FF-8DA5789EFF7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6">
              <a:extLst>
                <a:ext uri="{FF2B5EF4-FFF2-40B4-BE49-F238E27FC236}">
                  <a16:creationId xmlns:a16="http://schemas.microsoft.com/office/drawing/2014/main" id="{9733AB98-A2C9-4AFA-BC45-27284D6AAA3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4" name="Shape 407">
            <a:extLst>
              <a:ext uri="{FF2B5EF4-FFF2-40B4-BE49-F238E27FC236}">
                <a16:creationId xmlns:a16="http://schemas.microsoft.com/office/drawing/2014/main" id="{73737879-6BE6-400A-8D49-8B0AEA98825B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Shape 408">
            <a:extLst>
              <a:ext uri="{FF2B5EF4-FFF2-40B4-BE49-F238E27FC236}">
                <a16:creationId xmlns:a16="http://schemas.microsoft.com/office/drawing/2014/main" id="{5C8F9D46-F8D9-4BAF-8622-BBAE9CE794BA}"/>
              </a:ext>
            </a:extLst>
          </p:cNvPr>
          <p:cNvSpPr txBox="1">
            <a:spLocks/>
          </p:cNvSpPr>
          <p:nvPr/>
        </p:nvSpPr>
        <p:spPr>
          <a:xfrm>
            <a:off x="2724957" y="2751904"/>
            <a:ext cx="4149491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the correct department next to each function</a:t>
            </a:r>
            <a:endParaRPr lang="en-US" b="1" u="sng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Shape 409">
            <a:extLst>
              <a:ext uri="{FF2B5EF4-FFF2-40B4-BE49-F238E27FC236}">
                <a16:creationId xmlns:a16="http://schemas.microsoft.com/office/drawing/2014/main" id="{E736B50B-A0D0-4A0A-8494-F3E909B5196D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Shape 410">
            <a:extLst>
              <a:ext uri="{FF2B5EF4-FFF2-40B4-BE49-F238E27FC236}">
                <a16:creationId xmlns:a16="http://schemas.microsoft.com/office/drawing/2014/main" id="{205AD70E-E6B5-4322-AFBF-04049B6140E4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Shape 411">
            <a:extLst>
              <a:ext uri="{FF2B5EF4-FFF2-40B4-BE49-F238E27FC236}">
                <a16:creationId xmlns:a16="http://schemas.microsoft.com/office/drawing/2014/main" id="{1D998123-03AD-4EFA-8E1E-5C2056287DA3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Shape 412">
            <a:extLst>
              <a:ext uri="{FF2B5EF4-FFF2-40B4-BE49-F238E27FC236}">
                <a16:creationId xmlns:a16="http://schemas.microsoft.com/office/drawing/2014/main" id="{127FCCC2-15FE-4C91-B8F5-0E5174DDA4F7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39C53F65-F3F5-4B02-87E7-805538FFC67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3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F6488938-DF82-48C2-BB16-E1AA3A12F6F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FC5B9CFB-A5C4-4D72-B131-418C7C8B5FD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5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21AA0712-21BF-4A5D-825D-C57CBA310616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ED83E8F-D27A-4D78-A3C9-7004F3D37B0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id="{B416D7F2-5BD6-465A-86A0-290531B961D1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800C75-1420-4E77-AC20-3C1C68D14BF2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78654F33-C7C0-423A-B0CF-E1503B64103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47D618C6-4E53-41A6-83D5-4772CCBDCF6A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EC4135A-3C09-475D-BD6D-B6DC16EA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8" name="Shape 679">
            <a:extLst>
              <a:ext uri="{FF2B5EF4-FFF2-40B4-BE49-F238E27FC236}">
                <a16:creationId xmlns:a16="http://schemas.microsoft.com/office/drawing/2014/main" id="{8342F875-B6B9-4453-B7E9-0BBEB4C0198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49" name="Shape 680">
              <a:extLst>
                <a:ext uri="{FF2B5EF4-FFF2-40B4-BE49-F238E27FC236}">
                  <a16:creationId xmlns:a16="http://schemas.microsoft.com/office/drawing/2014/main" id="{EF5CC57D-BD20-4DA9-87A4-0D365292FB53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81">
              <a:extLst>
                <a:ext uri="{FF2B5EF4-FFF2-40B4-BE49-F238E27FC236}">
                  <a16:creationId xmlns:a16="http://schemas.microsoft.com/office/drawing/2014/main" id="{4F71935E-D6A6-4219-8830-AA48038FB04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ADB134-ADF3-401E-A8EF-C102480A1F48}"/>
              </a:ext>
            </a:extLst>
          </p:cNvPr>
          <p:cNvSpPr/>
          <p:nvPr/>
        </p:nvSpPr>
        <p:spPr>
          <a:xfrm>
            <a:off x="146939" y="1583999"/>
            <a:ext cx="9790691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Write the correct department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982663" lvl="0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Responsible for buying goods from suppliers. (                     )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982663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marL="982663"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2. Check the goods &amp; keep records of the stocks. (                     )   </a:t>
            </a:r>
            <a:r>
              <a:rPr lang="en-US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marL="982663" lvl="0">
              <a:lnSpc>
                <a:spcPct val="107000"/>
              </a:lnSpc>
            </a:pPr>
            <a:endParaRPr lang="en-US" sz="2800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982663"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3. Searching for employees. (                     )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982663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marL="982663"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4. Receive payments from the customer. (                     ) 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887EC9-3E93-446E-9D8D-3DCB3AB6C2F4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64" name="Shape 851">
            <a:extLst>
              <a:ext uri="{FF2B5EF4-FFF2-40B4-BE49-F238E27FC236}">
                <a16:creationId xmlns:a16="http://schemas.microsoft.com/office/drawing/2014/main" id="{A175C6B1-1B21-4440-A5C8-643528AD814C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80" name="Shape 852">
              <a:extLst>
                <a:ext uri="{FF2B5EF4-FFF2-40B4-BE49-F238E27FC236}">
                  <a16:creationId xmlns:a16="http://schemas.microsoft.com/office/drawing/2014/main" id="{F4C7AF4A-3B82-4FC5-A4A9-683F1F666673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53">
              <a:extLst>
                <a:ext uri="{FF2B5EF4-FFF2-40B4-BE49-F238E27FC236}">
                  <a16:creationId xmlns:a16="http://schemas.microsoft.com/office/drawing/2014/main" id="{C9D3F552-CCCD-4BB0-951A-C78C63D2A15B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54">
              <a:extLst>
                <a:ext uri="{FF2B5EF4-FFF2-40B4-BE49-F238E27FC236}">
                  <a16:creationId xmlns:a16="http://schemas.microsoft.com/office/drawing/2014/main" id="{E9DA508D-2E37-474B-9CB5-57BF09087A9B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55">
              <a:extLst>
                <a:ext uri="{FF2B5EF4-FFF2-40B4-BE49-F238E27FC236}">
                  <a16:creationId xmlns:a16="http://schemas.microsoft.com/office/drawing/2014/main" id="{E8B511D8-C6D7-40A8-99CE-474D7DA8189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56">
              <a:extLst>
                <a:ext uri="{FF2B5EF4-FFF2-40B4-BE49-F238E27FC236}">
                  <a16:creationId xmlns:a16="http://schemas.microsoft.com/office/drawing/2014/main" id="{D01E51FC-67AF-41B9-A3CE-4A203E3F9C45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7">
              <a:extLst>
                <a:ext uri="{FF2B5EF4-FFF2-40B4-BE49-F238E27FC236}">
                  <a16:creationId xmlns:a16="http://schemas.microsoft.com/office/drawing/2014/main" id="{43383AE2-F49D-4A69-ABDA-7EA23A7FA04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58">
              <a:extLst>
                <a:ext uri="{FF2B5EF4-FFF2-40B4-BE49-F238E27FC236}">
                  <a16:creationId xmlns:a16="http://schemas.microsoft.com/office/drawing/2014/main" id="{7FB5D7F0-DD29-402A-864F-7DBD4E7167F6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59">
              <a:extLst>
                <a:ext uri="{FF2B5EF4-FFF2-40B4-BE49-F238E27FC236}">
                  <a16:creationId xmlns:a16="http://schemas.microsoft.com/office/drawing/2014/main" id="{AA818E2D-1CA8-4690-BFAC-2506EACDB9BE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0">
              <a:extLst>
                <a:ext uri="{FF2B5EF4-FFF2-40B4-BE49-F238E27FC236}">
                  <a16:creationId xmlns:a16="http://schemas.microsoft.com/office/drawing/2014/main" id="{A79B78EA-4E55-4E37-A30A-9DE835715D94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61">
              <a:extLst>
                <a:ext uri="{FF2B5EF4-FFF2-40B4-BE49-F238E27FC236}">
                  <a16:creationId xmlns:a16="http://schemas.microsoft.com/office/drawing/2014/main" id="{396B9AB9-2A11-44C7-9CEF-820126A472A6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62">
              <a:extLst>
                <a:ext uri="{FF2B5EF4-FFF2-40B4-BE49-F238E27FC236}">
                  <a16:creationId xmlns:a16="http://schemas.microsoft.com/office/drawing/2014/main" id="{B6812F32-25FE-4C2D-B8A6-54D24C1D3CB4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63">
              <a:extLst>
                <a:ext uri="{FF2B5EF4-FFF2-40B4-BE49-F238E27FC236}">
                  <a16:creationId xmlns:a16="http://schemas.microsoft.com/office/drawing/2014/main" id="{B60C8D5A-238C-4AD4-A47F-2AA4E4474E3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64">
              <a:extLst>
                <a:ext uri="{FF2B5EF4-FFF2-40B4-BE49-F238E27FC236}">
                  <a16:creationId xmlns:a16="http://schemas.microsoft.com/office/drawing/2014/main" id="{601E656D-EE78-425E-85C0-6E7F2706AFB7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65">
              <a:extLst>
                <a:ext uri="{FF2B5EF4-FFF2-40B4-BE49-F238E27FC236}">
                  <a16:creationId xmlns:a16="http://schemas.microsoft.com/office/drawing/2014/main" id="{43AD88E6-FAC8-4D0F-B320-DE2F950EFB93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866">
              <a:extLst>
                <a:ext uri="{FF2B5EF4-FFF2-40B4-BE49-F238E27FC236}">
                  <a16:creationId xmlns:a16="http://schemas.microsoft.com/office/drawing/2014/main" id="{E34224F6-4A82-461D-B0E7-122B78AB4B51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867">
              <a:extLst>
                <a:ext uri="{FF2B5EF4-FFF2-40B4-BE49-F238E27FC236}">
                  <a16:creationId xmlns:a16="http://schemas.microsoft.com/office/drawing/2014/main" id="{DD4DFAD1-DA63-4C56-89C3-A26540C5701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868">
              <a:extLst>
                <a:ext uri="{FF2B5EF4-FFF2-40B4-BE49-F238E27FC236}">
                  <a16:creationId xmlns:a16="http://schemas.microsoft.com/office/drawing/2014/main" id="{2ECB9477-C7EA-4FEA-88A3-91D54871348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869">
              <a:extLst>
                <a:ext uri="{FF2B5EF4-FFF2-40B4-BE49-F238E27FC236}">
                  <a16:creationId xmlns:a16="http://schemas.microsoft.com/office/drawing/2014/main" id="{C6877298-BB28-41EA-8E19-C4816EFB70E3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70">
              <a:extLst>
                <a:ext uri="{FF2B5EF4-FFF2-40B4-BE49-F238E27FC236}">
                  <a16:creationId xmlns:a16="http://schemas.microsoft.com/office/drawing/2014/main" id="{9F0C71B6-4E71-4FAB-A853-D11D324936D5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71">
              <a:extLst>
                <a:ext uri="{FF2B5EF4-FFF2-40B4-BE49-F238E27FC236}">
                  <a16:creationId xmlns:a16="http://schemas.microsoft.com/office/drawing/2014/main" id="{6A180CC5-D2A8-404C-80E4-17C53B555943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872">
              <a:extLst>
                <a:ext uri="{FF2B5EF4-FFF2-40B4-BE49-F238E27FC236}">
                  <a16:creationId xmlns:a16="http://schemas.microsoft.com/office/drawing/2014/main" id="{A1DA4CA8-7E3E-4759-A0C5-C923578900F1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73">
              <a:extLst>
                <a:ext uri="{FF2B5EF4-FFF2-40B4-BE49-F238E27FC236}">
                  <a16:creationId xmlns:a16="http://schemas.microsoft.com/office/drawing/2014/main" id="{821B27D6-7B90-44C8-96BE-ABE1D2881D7B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74">
              <a:extLst>
                <a:ext uri="{FF2B5EF4-FFF2-40B4-BE49-F238E27FC236}">
                  <a16:creationId xmlns:a16="http://schemas.microsoft.com/office/drawing/2014/main" id="{0D47049B-50D3-428D-8996-D4D9387D999A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9D953AD0-EA69-4186-9D58-DACDF3DBBE7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A56ADBAA-EF89-4C59-A0D2-7FF37D8A26F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5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838D7BDF-EFB9-43B2-A79C-6EF3D9401ECF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5BDF745E-0611-4C24-BC1B-791236489FCD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20C4BB58-4792-4126-880B-A3E556C5ADC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Flowchart: Terminator 5">
            <a:hlinkClick r:id="rId8" action="ppaction://hlinksldjump"/>
            <a:extLst>
              <a:ext uri="{FF2B5EF4-FFF2-40B4-BE49-F238E27FC236}">
                <a16:creationId xmlns:a16="http://schemas.microsoft.com/office/drawing/2014/main" id="{605B11CD-1040-4665-BC3E-EC3FA2A917CD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5ACA34-FFE2-4289-B0C1-7E9171F1AD1E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3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78654F33-C7C0-423A-B0CF-E1503B64103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47D618C6-4E53-41A6-83D5-4772CCBDCF6A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EC4135A-3C09-475D-BD6D-B6DC16EA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8" name="Shape 679">
            <a:extLst>
              <a:ext uri="{FF2B5EF4-FFF2-40B4-BE49-F238E27FC236}">
                <a16:creationId xmlns:a16="http://schemas.microsoft.com/office/drawing/2014/main" id="{8342F875-B6B9-4453-B7E9-0BBEB4C0198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49" name="Shape 680">
              <a:extLst>
                <a:ext uri="{FF2B5EF4-FFF2-40B4-BE49-F238E27FC236}">
                  <a16:creationId xmlns:a16="http://schemas.microsoft.com/office/drawing/2014/main" id="{EF5CC57D-BD20-4DA9-87A4-0D365292FB53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81">
              <a:extLst>
                <a:ext uri="{FF2B5EF4-FFF2-40B4-BE49-F238E27FC236}">
                  <a16:creationId xmlns:a16="http://schemas.microsoft.com/office/drawing/2014/main" id="{4F71935E-D6A6-4219-8830-AA48038FB04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ADB134-ADF3-401E-A8EF-C102480A1F48}"/>
              </a:ext>
            </a:extLst>
          </p:cNvPr>
          <p:cNvSpPr/>
          <p:nvPr/>
        </p:nvSpPr>
        <p:spPr>
          <a:xfrm>
            <a:off x="146939" y="1583999"/>
            <a:ext cx="9790691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u="sng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Write the correct department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Responsible for buying goods from suppliers. 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(Purchase Dept.)</a:t>
            </a:r>
            <a:endParaRPr lang="en-US" sz="2800" b="1" dirty="0">
              <a:solidFill>
                <a:srgbClr val="00B050"/>
              </a:solidFill>
              <a:highlight>
                <a:srgbClr val="FFFF00"/>
              </a:highlight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45720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2. Check the goods &amp; keep records of the stocks. 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(Warehousing Dept.) </a:t>
            </a: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lvl="0">
              <a:lnSpc>
                <a:spcPct val="107000"/>
              </a:lnSpc>
            </a:pPr>
            <a:endParaRPr lang="en-US" sz="2800" b="1" dirty="0"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3. Searching for employees. 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(HR Dept.)</a:t>
            </a:r>
            <a:endParaRPr lang="en-US" sz="2800" b="1" dirty="0">
              <a:solidFill>
                <a:srgbClr val="00B050"/>
              </a:solidFill>
              <a:highlight>
                <a:srgbClr val="FFFF00"/>
              </a:highlight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  <a:p>
            <a:pPr marL="45720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en-US" sz="2800" b="1" dirty="0"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4. Receive payments from the customer. </a:t>
            </a:r>
            <a:r>
              <a:rPr lang="en-US" sz="2800" b="1" dirty="0">
                <a:highlight>
                  <a:srgbClr val="FFFF00"/>
                </a:highlight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(Account Dept.) </a:t>
            </a:r>
            <a:endParaRPr lang="ar-SA" sz="2800" b="1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46990B55-F96B-4D9C-B1E4-CDDBAA1F7646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04423BDF-4414-4C83-BA2F-F1115CAD444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896DB832-296D-4DC0-94E8-E38F8A463C44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5F872DFA-852D-4BFF-A8ED-C7A861AA9C84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9ACAABEA-0860-4B1C-9E92-5D277253433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905E7-27B0-4F02-8934-F1426869ABC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78654F33-C7C0-423A-B0CF-E1503B64103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47D618C6-4E53-41A6-83D5-4772CCBDCF6A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EC4135A-3C09-475D-BD6D-B6DC16EA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8" name="Shape 679">
            <a:extLst>
              <a:ext uri="{FF2B5EF4-FFF2-40B4-BE49-F238E27FC236}">
                <a16:creationId xmlns:a16="http://schemas.microsoft.com/office/drawing/2014/main" id="{8342F875-B6B9-4453-B7E9-0BBEB4C0198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49" name="Shape 680">
              <a:extLst>
                <a:ext uri="{FF2B5EF4-FFF2-40B4-BE49-F238E27FC236}">
                  <a16:creationId xmlns:a16="http://schemas.microsoft.com/office/drawing/2014/main" id="{EF5CC57D-BD20-4DA9-87A4-0D365292FB53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81">
              <a:extLst>
                <a:ext uri="{FF2B5EF4-FFF2-40B4-BE49-F238E27FC236}">
                  <a16:creationId xmlns:a16="http://schemas.microsoft.com/office/drawing/2014/main" id="{4F71935E-D6A6-4219-8830-AA48038FB04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389">
            <a:extLst>
              <a:ext uri="{FF2B5EF4-FFF2-40B4-BE49-F238E27FC236}">
                <a16:creationId xmlns:a16="http://schemas.microsoft.com/office/drawing/2014/main" id="{900A0FA9-9905-4C5B-BC06-97112DC29E14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52" name="Shape 390">
              <a:extLst>
                <a:ext uri="{FF2B5EF4-FFF2-40B4-BE49-F238E27FC236}">
                  <a16:creationId xmlns:a16="http://schemas.microsoft.com/office/drawing/2014/main" id="{A28CF4AB-21F3-420A-8544-081AB8E4FC2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3" name="Shape 391">
              <a:extLst>
                <a:ext uri="{FF2B5EF4-FFF2-40B4-BE49-F238E27FC236}">
                  <a16:creationId xmlns:a16="http://schemas.microsoft.com/office/drawing/2014/main" id="{174425FF-0D36-477B-B618-9FCF481A0187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4" name="Shape 392">
              <a:extLst>
                <a:ext uri="{FF2B5EF4-FFF2-40B4-BE49-F238E27FC236}">
                  <a16:creationId xmlns:a16="http://schemas.microsoft.com/office/drawing/2014/main" id="{FC7863D9-EA21-4E8B-AB1B-C6EBE713B31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Shape 393">
              <a:extLst>
                <a:ext uri="{FF2B5EF4-FFF2-40B4-BE49-F238E27FC236}">
                  <a16:creationId xmlns:a16="http://schemas.microsoft.com/office/drawing/2014/main" id="{9A1E7FE7-E147-4ED7-A474-22E9FC76B77A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Shape 394">
              <a:extLst>
                <a:ext uri="{FF2B5EF4-FFF2-40B4-BE49-F238E27FC236}">
                  <a16:creationId xmlns:a16="http://schemas.microsoft.com/office/drawing/2014/main" id="{0026FAF6-58C6-44A8-A76B-140E89D38A9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9" name="Shape 395">
            <a:extLst>
              <a:ext uri="{FF2B5EF4-FFF2-40B4-BE49-F238E27FC236}">
                <a16:creationId xmlns:a16="http://schemas.microsoft.com/office/drawing/2014/main" id="{15DD41AD-59F1-4E36-85A5-7E0CE5B09BAA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60" name="Shape 396">
              <a:extLst>
                <a:ext uri="{FF2B5EF4-FFF2-40B4-BE49-F238E27FC236}">
                  <a16:creationId xmlns:a16="http://schemas.microsoft.com/office/drawing/2014/main" id="{641EABBD-28F4-4105-82F3-8BA7D7297B37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Shape 397">
              <a:extLst>
                <a:ext uri="{FF2B5EF4-FFF2-40B4-BE49-F238E27FC236}">
                  <a16:creationId xmlns:a16="http://schemas.microsoft.com/office/drawing/2014/main" id="{5BEBD70E-44D6-422F-8C43-8EA2486BBC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5" name="Shape 398">
              <a:extLst>
                <a:ext uri="{FF2B5EF4-FFF2-40B4-BE49-F238E27FC236}">
                  <a16:creationId xmlns:a16="http://schemas.microsoft.com/office/drawing/2014/main" id="{E55DE116-1E16-4EFC-9C40-86C5D5CBD478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Shape 399">
              <a:extLst>
                <a:ext uri="{FF2B5EF4-FFF2-40B4-BE49-F238E27FC236}">
                  <a16:creationId xmlns:a16="http://schemas.microsoft.com/office/drawing/2014/main" id="{0AF6AA87-DCE7-4BDF-93B2-735A252ED54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400">
              <a:extLst>
                <a:ext uri="{FF2B5EF4-FFF2-40B4-BE49-F238E27FC236}">
                  <a16:creationId xmlns:a16="http://schemas.microsoft.com/office/drawing/2014/main" id="{8F4E8D9F-AE4C-40C2-ABBA-A4A42C831B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8" name="Shape 401">
            <a:extLst>
              <a:ext uri="{FF2B5EF4-FFF2-40B4-BE49-F238E27FC236}">
                <a16:creationId xmlns:a16="http://schemas.microsoft.com/office/drawing/2014/main" id="{4344B42E-153D-4213-BC33-D7435B139077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69" name="Shape 402">
              <a:extLst>
                <a:ext uri="{FF2B5EF4-FFF2-40B4-BE49-F238E27FC236}">
                  <a16:creationId xmlns:a16="http://schemas.microsoft.com/office/drawing/2014/main" id="{51C3018F-74EC-4524-8946-5752699B84F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403">
              <a:extLst>
                <a:ext uri="{FF2B5EF4-FFF2-40B4-BE49-F238E27FC236}">
                  <a16:creationId xmlns:a16="http://schemas.microsoft.com/office/drawing/2014/main" id="{E92FB860-5B36-4A31-8A33-2C066FD127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1" name="Shape 404">
              <a:extLst>
                <a:ext uri="{FF2B5EF4-FFF2-40B4-BE49-F238E27FC236}">
                  <a16:creationId xmlns:a16="http://schemas.microsoft.com/office/drawing/2014/main" id="{FF65D799-7F7D-4848-B0C4-ACEF695CF23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5">
              <a:extLst>
                <a:ext uri="{FF2B5EF4-FFF2-40B4-BE49-F238E27FC236}">
                  <a16:creationId xmlns:a16="http://schemas.microsoft.com/office/drawing/2014/main" id="{CE42B1A0-DEA9-451C-90FF-8DA5789EFF7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6">
              <a:extLst>
                <a:ext uri="{FF2B5EF4-FFF2-40B4-BE49-F238E27FC236}">
                  <a16:creationId xmlns:a16="http://schemas.microsoft.com/office/drawing/2014/main" id="{9733AB98-A2C9-4AFA-BC45-27284D6AAA3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4" name="Shape 407">
            <a:extLst>
              <a:ext uri="{FF2B5EF4-FFF2-40B4-BE49-F238E27FC236}">
                <a16:creationId xmlns:a16="http://schemas.microsoft.com/office/drawing/2014/main" id="{73737879-6BE6-400A-8D49-8B0AEA98825B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Shape 408">
            <a:extLst>
              <a:ext uri="{FF2B5EF4-FFF2-40B4-BE49-F238E27FC236}">
                <a16:creationId xmlns:a16="http://schemas.microsoft.com/office/drawing/2014/main" id="{5C8F9D46-F8D9-4BAF-8622-BBAE9CE794BA}"/>
              </a:ext>
            </a:extLst>
          </p:cNvPr>
          <p:cNvSpPr txBox="1">
            <a:spLocks/>
          </p:cNvSpPr>
          <p:nvPr/>
        </p:nvSpPr>
        <p:spPr>
          <a:xfrm>
            <a:off x="2837905" y="2751904"/>
            <a:ext cx="4036543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groups prepare a diagram illustrating the organization chart of the school in the </a:t>
            </a:r>
            <a:r>
              <a:rPr lang="en-US" sz="2000" b="1" u="sng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page 18 practice 6.</a:t>
            </a:r>
          </a:p>
        </p:txBody>
      </p:sp>
      <p:sp>
        <p:nvSpPr>
          <p:cNvPr id="76" name="Shape 409">
            <a:extLst>
              <a:ext uri="{FF2B5EF4-FFF2-40B4-BE49-F238E27FC236}">
                <a16:creationId xmlns:a16="http://schemas.microsoft.com/office/drawing/2014/main" id="{E736B50B-A0D0-4A0A-8494-F3E909B5196D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Shape 410">
            <a:extLst>
              <a:ext uri="{FF2B5EF4-FFF2-40B4-BE49-F238E27FC236}">
                <a16:creationId xmlns:a16="http://schemas.microsoft.com/office/drawing/2014/main" id="{205AD70E-E6B5-4322-AFBF-04049B6140E4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Shape 411">
            <a:extLst>
              <a:ext uri="{FF2B5EF4-FFF2-40B4-BE49-F238E27FC236}">
                <a16:creationId xmlns:a16="http://schemas.microsoft.com/office/drawing/2014/main" id="{1D998123-03AD-4EFA-8E1E-5C2056287DA3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Shape 412">
            <a:extLst>
              <a:ext uri="{FF2B5EF4-FFF2-40B4-BE49-F238E27FC236}">
                <a16:creationId xmlns:a16="http://schemas.microsoft.com/office/drawing/2014/main" id="{127FCCC2-15FE-4C91-B8F5-0E5174DDA4F7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 group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117919-EF59-4C19-9F5B-0D1B524F82BA}"/>
              </a:ext>
            </a:extLst>
          </p:cNvPr>
          <p:cNvSpPr/>
          <p:nvPr/>
        </p:nvSpPr>
        <p:spPr>
          <a:xfrm>
            <a:off x="10313949" y="145002"/>
            <a:ext cx="1366774" cy="135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38" name="Shape 851">
            <a:extLst>
              <a:ext uri="{FF2B5EF4-FFF2-40B4-BE49-F238E27FC236}">
                <a16:creationId xmlns:a16="http://schemas.microsoft.com/office/drawing/2014/main" id="{37B238F8-19D8-4491-960B-2A4ECC9887B1}"/>
              </a:ext>
            </a:extLst>
          </p:cNvPr>
          <p:cNvGrpSpPr/>
          <p:nvPr/>
        </p:nvGrpSpPr>
        <p:grpSpPr>
          <a:xfrm>
            <a:off x="10213871" y="51094"/>
            <a:ext cx="1555200" cy="1541052"/>
            <a:chOff x="6649150" y="309350"/>
            <a:chExt cx="395800" cy="395800"/>
          </a:xfrm>
        </p:grpSpPr>
        <p:sp>
          <p:nvSpPr>
            <p:cNvPr id="39" name="Shape 852">
              <a:extLst>
                <a:ext uri="{FF2B5EF4-FFF2-40B4-BE49-F238E27FC236}">
                  <a16:creationId xmlns:a16="http://schemas.microsoft.com/office/drawing/2014/main" id="{051788B1-0C02-44BD-8695-B9DBBB724EE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53">
              <a:extLst>
                <a:ext uri="{FF2B5EF4-FFF2-40B4-BE49-F238E27FC236}">
                  <a16:creationId xmlns:a16="http://schemas.microsoft.com/office/drawing/2014/main" id="{75104EED-48FE-4CC1-BED9-F157BB40CB8B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54">
              <a:extLst>
                <a:ext uri="{FF2B5EF4-FFF2-40B4-BE49-F238E27FC236}">
                  <a16:creationId xmlns:a16="http://schemas.microsoft.com/office/drawing/2014/main" id="{8B4E5721-A870-4802-AC4A-D6F5D7F80471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55">
              <a:extLst>
                <a:ext uri="{FF2B5EF4-FFF2-40B4-BE49-F238E27FC236}">
                  <a16:creationId xmlns:a16="http://schemas.microsoft.com/office/drawing/2014/main" id="{5F2454EF-1563-4175-B84A-B85C5E72C0D4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56">
              <a:extLst>
                <a:ext uri="{FF2B5EF4-FFF2-40B4-BE49-F238E27FC236}">
                  <a16:creationId xmlns:a16="http://schemas.microsoft.com/office/drawing/2014/main" id="{F567E3B2-DC15-4B6E-B4CB-F31745219DE4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57">
              <a:extLst>
                <a:ext uri="{FF2B5EF4-FFF2-40B4-BE49-F238E27FC236}">
                  <a16:creationId xmlns:a16="http://schemas.microsoft.com/office/drawing/2014/main" id="{15871EBD-6964-4314-BB85-01F7B22B1F2A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58">
              <a:extLst>
                <a:ext uri="{FF2B5EF4-FFF2-40B4-BE49-F238E27FC236}">
                  <a16:creationId xmlns:a16="http://schemas.microsoft.com/office/drawing/2014/main" id="{6D40FFCF-6108-4DBF-8B6E-0D1433AA162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859">
              <a:extLst>
                <a:ext uri="{FF2B5EF4-FFF2-40B4-BE49-F238E27FC236}">
                  <a16:creationId xmlns:a16="http://schemas.microsoft.com/office/drawing/2014/main" id="{B8458DFF-85D7-46CC-BD58-00FE83D0E8A1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60">
              <a:extLst>
                <a:ext uri="{FF2B5EF4-FFF2-40B4-BE49-F238E27FC236}">
                  <a16:creationId xmlns:a16="http://schemas.microsoft.com/office/drawing/2014/main" id="{2646BE26-9B0C-4B64-BB7D-5F5124E2F090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861">
              <a:extLst>
                <a:ext uri="{FF2B5EF4-FFF2-40B4-BE49-F238E27FC236}">
                  <a16:creationId xmlns:a16="http://schemas.microsoft.com/office/drawing/2014/main" id="{7ADEA8AB-C39B-4C1E-B4E6-31E83E53E912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62">
              <a:extLst>
                <a:ext uri="{FF2B5EF4-FFF2-40B4-BE49-F238E27FC236}">
                  <a16:creationId xmlns:a16="http://schemas.microsoft.com/office/drawing/2014/main" id="{EBA794EC-E272-4A5D-BA43-4A30C91A20EF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863">
              <a:extLst>
                <a:ext uri="{FF2B5EF4-FFF2-40B4-BE49-F238E27FC236}">
                  <a16:creationId xmlns:a16="http://schemas.microsoft.com/office/drawing/2014/main" id="{C2CDFB5C-5B2D-482E-80F4-299C0F1AADCC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64">
              <a:extLst>
                <a:ext uri="{FF2B5EF4-FFF2-40B4-BE49-F238E27FC236}">
                  <a16:creationId xmlns:a16="http://schemas.microsoft.com/office/drawing/2014/main" id="{CAC6E565-58D6-4C3F-BFB1-CA153492FEE3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65">
              <a:extLst>
                <a:ext uri="{FF2B5EF4-FFF2-40B4-BE49-F238E27FC236}">
                  <a16:creationId xmlns:a16="http://schemas.microsoft.com/office/drawing/2014/main" id="{3A9096F5-E343-4348-9DEF-21B0FADDC544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66">
              <a:extLst>
                <a:ext uri="{FF2B5EF4-FFF2-40B4-BE49-F238E27FC236}">
                  <a16:creationId xmlns:a16="http://schemas.microsoft.com/office/drawing/2014/main" id="{6DB80186-E376-4E0D-A9DB-CD4730DF87C0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7">
              <a:extLst>
                <a:ext uri="{FF2B5EF4-FFF2-40B4-BE49-F238E27FC236}">
                  <a16:creationId xmlns:a16="http://schemas.microsoft.com/office/drawing/2014/main" id="{867069DE-895B-42E7-B071-064F987AB7DD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68">
              <a:extLst>
                <a:ext uri="{FF2B5EF4-FFF2-40B4-BE49-F238E27FC236}">
                  <a16:creationId xmlns:a16="http://schemas.microsoft.com/office/drawing/2014/main" id="{9CE994DF-9DCE-4018-8C40-8824F89F9C1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9">
              <a:extLst>
                <a:ext uri="{FF2B5EF4-FFF2-40B4-BE49-F238E27FC236}">
                  <a16:creationId xmlns:a16="http://schemas.microsoft.com/office/drawing/2014/main" id="{E8521BB1-DBFB-4276-AFB2-D5AC98EB99E3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70">
              <a:extLst>
                <a:ext uri="{FF2B5EF4-FFF2-40B4-BE49-F238E27FC236}">
                  <a16:creationId xmlns:a16="http://schemas.microsoft.com/office/drawing/2014/main" id="{6C8BE9D6-E7EE-45C2-9C81-21CE5A8E679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1">
              <a:extLst>
                <a:ext uri="{FF2B5EF4-FFF2-40B4-BE49-F238E27FC236}">
                  <a16:creationId xmlns:a16="http://schemas.microsoft.com/office/drawing/2014/main" id="{AE0BD38B-7D67-4B9A-9CC8-350B45EADB3A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72">
              <a:extLst>
                <a:ext uri="{FF2B5EF4-FFF2-40B4-BE49-F238E27FC236}">
                  <a16:creationId xmlns:a16="http://schemas.microsoft.com/office/drawing/2014/main" id="{8909128B-8596-4A2D-9D3D-C0E8A0C5BE9A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73">
              <a:extLst>
                <a:ext uri="{FF2B5EF4-FFF2-40B4-BE49-F238E27FC236}">
                  <a16:creationId xmlns:a16="http://schemas.microsoft.com/office/drawing/2014/main" id="{DD7F7A72-5F20-49A5-9A8D-9A667F1280B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74">
              <a:extLst>
                <a:ext uri="{FF2B5EF4-FFF2-40B4-BE49-F238E27FC236}">
                  <a16:creationId xmlns:a16="http://schemas.microsoft.com/office/drawing/2014/main" id="{86A4C0A2-9151-487A-AE0E-D329518A7E3A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E3E756D-FDF2-4DCE-977F-27E5FF8BF387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819DC72-BBB9-4957-A46B-8357B90E964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E9AFF966-6EB4-4AA0-B661-D2B99CA24CB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849F35AB-6467-43B7-B856-55098608E860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46A3057A-E6DB-4989-BAEB-FD28BF3DE8C2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275CB15-9A06-4D98-AE79-81F458A5DFF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4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11504" y="1576982"/>
            <a:ext cx="921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Accounting Dept. is responsible for buying goods from the suppliers.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4B529A10-54F0-4816-8F4B-7FBE3FADABB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7CFD4A69-F73B-4204-9A9A-99A1C88F5AD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BE618422-268B-4347-ABEB-D7EDA3D9FD46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091B70FA-01E9-42B5-9D4D-5164AF7802CD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18614C5F-0E18-4CD6-9E2A-86E99A82A141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57D8B-AD30-422E-AB25-FE9A1BD524A5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Purchase Dept. buys goods from the suppliers.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F97263D6-FF0A-46DF-A631-31A1D6E10F64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E5FB5464-AE99-49D4-AF00-5159AA612A7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39DE4CFD-87A4-4493-A219-B89109CD08A9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D926AD1F-4266-4D92-B4D4-E925289B4F66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F8310049-9630-4445-88D0-C8289D7BA9CB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26A71-0B6B-48C0-94AA-55E4FAF930F9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The department that is responsible for transporting goods and keeping a record of stock is:</a:t>
            </a: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B8C8ED8F-D349-4172-A637-56005005F35B}"/>
              </a:ext>
            </a:extLst>
          </p:cNvPr>
          <p:cNvSpPr/>
          <p:nvPr/>
        </p:nvSpPr>
        <p:spPr>
          <a:xfrm>
            <a:off x="2570672" y="3636420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A. Sales Department.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hlinkClick r:id="rId4" action="ppaction://hlinksldjump"/>
            <a:extLst>
              <a:ext uri="{FF2B5EF4-FFF2-40B4-BE49-F238E27FC236}">
                <a16:creationId xmlns:a16="http://schemas.microsoft.com/office/drawing/2014/main" id="{BFB80116-4957-432D-856A-156D37CDC551}"/>
              </a:ext>
            </a:extLst>
          </p:cNvPr>
          <p:cNvSpPr/>
          <p:nvPr/>
        </p:nvSpPr>
        <p:spPr>
          <a:xfrm>
            <a:off x="2570672" y="451123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B. Warehousing Department.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hlinkClick r:id="rId3" action="ppaction://hlinksldjump"/>
            <a:extLst>
              <a:ext uri="{FF2B5EF4-FFF2-40B4-BE49-F238E27FC236}">
                <a16:creationId xmlns:a16="http://schemas.microsoft.com/office/drawing/2014/main" id="{E7EF49C3-9436-467B-83CB-FD0B1BCD8665}"/>
              </a:ext>
            </a:extLst>
          </p:cNvPr>
          <p:cNvSpPr/>
          <p:nvPr/>
        </p:nvSpPr>
        <p:spPr>
          <a:xfrm>
            <a:off x="2570672" y="538625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C. Human Resource Dept.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4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79C06F62-2DDD-424A-9982-A9CCADE5C68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0D36488E-ECB9-4BCD-95EB-7A2E0D59F6DF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226674C4-00D9-437B-90C8-6F2796C3F46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E3F31E55-28DA-4959-8486-7E5ACFEFE5BA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FE1D24E1-4760-449E-BA37-E5E880A6F3B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3A2BF-BB31-406F-9C09-412FEB8B1F5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618031"/>
            <a:ext cx="876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en-US" sz="3600" dirty="0"/>
              <a:t>4. The department that is responsible for </a:t>
            </a:r>
            <a:r>
              <a:rPr lang="en-GB" sz="3600" dirty="0"/>
              <a:t>searching, recruiting employees and keeping employee records</a:t>
            </a:r>
            <a:r>
              <a:rPr lang="en-US" sz="3600" dirty="0"/>
              <a:t> is:</a:t>
            </a: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B8C8ED8F-D349-4172-A637-56005005F35B}"/>
              </a:ext>
            </a:extLst>
          </p:cNvPr>
          <p:cNvSpPr/>
          <p:nvPr/>
        </p:nvSpPr>
        <p:spPr>
          <a:xfrm>
            <a:off x="2570672" y="3636420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A. Sales Department.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hlinkClick r:id="rId3" action="ppaction://hlinksldjump"/>
            <a:extLst>
              <a:ext uri="{FF2B5EF4-FFF2-40B4-BE49-F238E27FC236}">
                <a16:creationId xmlns:a16="http://schemas.microsoft.com/office/drawing/2014/main" id="{BFB80116-4957-432D-856A-156D37CDC551}"/>
              </a:ext>
            </a:extLst>
          </p:cNvPr>
          <p:cNvSpPr/>
          <p:nvPr/>
        </p:nvSpPr>
        <p:spPr>
          <a:xfrm>
            <a:off x="2570672" y="451123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B. Warehousing Department.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hlinkClick r:id="rId4" action="ppaction://hlinksldjump"/>
            <a:extLst>
              <a:ext uri="{FF2B5EF4-FFF2-40B4-BE49-F238E27FC236}">
                <a16:creationId xmlns:a16="http://schemas.microsoft.com/office/drawing/2014/main" id="{E7EF49C3-9436-467B-83CB-FD0B1BCD8665}"/>
              </a:ext>
            </a:extLst>
          </p:cNvPr>
          <p:cNvSpPr/>
          <p:nvPr/>
        </p:nvSpPr>
        <p:spPr>
          <a:xfrm>
            <a:off x="2570672" y="5386257"/>
            <a:ext cx="4848045" cy="720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C. Human Resource Dept.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73CCD9E8-9A81-412A-AC48-CC1DBF70AD6C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B69DFE62-276B-415B-A9B1-D19D2B1CC219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AA955434-9749-4B29-B51A-54FF3D99AAF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BB45D8E4-18AB-4842-9BDA-ADD476A4F5A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B1193399-DB63-419F-BBA1-84986B9A3D4F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6DB62-2AF0-46C4-87E8-B9C8310E626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3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25237"/>
            <a:ext cx="821018" cy="1025906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id="{41D595A8-6974-42C8-B1E7-11D4B46F3A6C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id="{604325E3-7956-4FE9-9A45-8CA05173BBD2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id="{B483BBF7-86CF-43A1-B04F-AD30C6B8545C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id="{25C240D0-B02E-485E-A0FE-953B061B49F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id="{D0A0E737-8945-44E3-84D1-BA3F14FD6BF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id="{DD49FE50-F072-4A52-B5D8-51E0ACD1CC31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id="{6D47F56B-529E-4EBD-BA11-A1D03057EBC9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pages 15-19.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id="{F2FF0125-DFD5-4066-879A-233C08EA88D1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D4319-442D-4E9D-8CAF-5CD3B6324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24E5AD4D-AE36-4A36-B297-4E087AC5F2D5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B50AAB66-B0E7-40EC-93B1-AA213A33B8C1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11BD2F99-A8DA-4E39-B86C-15986C5B059E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A65E0042-EC06-4864-9405-FCA7BE7FE68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3F2772BA-B91A-48CA-B773-7A6C7270A8F4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4A2CD5-EA89-40C1-9149-39AD88EE46F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52825-7AED-4598-A2AF-A4D3CB361FE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0792" y="4874698"/>
            <a:ext cx="8610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Office Design &amp; Function</a:t>
            </a:r>
            <a:endParaRPr lang="ar-SA" sz="4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4C9D7-455F-4EF2-A058-B2FFCEAF2984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215AB-75C2-463F-B892-223ADCAF9B77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5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5D2A0-55DD-4C23-BADA-8374565144B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C2D89-1CFB-43B9-B5CF-BD1BBF612FB6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8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F9C79-D4A9-40F5-9EE4-6F007F7388AD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5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18675-610B-4295-A7D1-2ADFD22E01E8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4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39C07-B7E0-491B-B652-895DAA59D714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F081D-E5AF-4DBF-9C6A-5EC29AEE2000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494005" y="3550920"/>
            <a:ext cx="7811096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Office Organization</a:t>
            </a:r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22;p14"/>
          <p:cNvSpPr txBox="1">
            <a:spLocks/>
          </p:cNvSpPr>
          <p:nvPr/>
        </p:nvSpPr>
        <p:spPr>
          <a:xfrm>
            <a:off x="2059503" y="4659659"/>
            <a:ext cx="6980405" cy="6250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Organization Chart.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Duties of Each Department.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Draw an Organization Chart.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C9DB8-4D5A-4FDB-B63C-F72F8CD4B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8B4B16-B121-4EE7-9100-7BFC2EC5D820}"/>
              </a:ext>
            </a:extLst>
          </p:cNvPr>
          <p:cNvSpPr/>
          <p:nvPr/>
        </p:nvSpPr>
        <p:spPr>
          <a:xfrm>
            <a:off x="9557643" y="6144068"/>
            <a:ext cx="2334917" cy="52322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9-11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 descr="59">
            <a:extLst>
              <a:ext uri="{FF2B5EF4-FFF2-40B4-BE49-F238E27FC236}">
                <a16:creationId xmlns:a16="http://schemas.microsoft.com/office/drawing/2014/main" id="{B473E249-AE32-437D-8F0A-619882EB3AA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8" y="172528"/>
            <a:ext cx="5458384" cy="353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98CE4F-E716-48FA-BBBA-9AF434AE8E2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523802"/>
            <a:ext cx="92247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the student should be able to: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Define the term of organizational chart.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Classify </a:t>
            </a: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duties with its correct department.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Prepare a diagram illustrating the organization chart of the school.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7B9CF39A-6CDA-462B-94D5-8470D48B92BA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7574147C-307E-4700-BCA6-57E2229EAE95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1E8B21D1-70E4-4C0A-A1C8-E5415B569608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9D483B07-9A69-4F6B-B4B2-230A81303C66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0FC26AC7-B1CC-4E22-BAB1-323D52EF0728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AC9DBD28-13B9-46D8-B5A9-CE291EBD9E26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D2FF501E-6DEE-4F81-9B31-42AA8E5BE45F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32DD7ACE-77F3-4022-973D-A11864EF9391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E64F182-C0D7-4194-BF91-9C3E8491D0BB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1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7F0FE21B-EE4D-4EE9-BD12-516FB384AEBD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F00734D0-70BE-43B7-8F4E-E5C867B3DF1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1137EBB9-7085-446F-B527-74599B47A20D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8708878E-0E01-420A-8D6A-2129F8363447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AF204F4F-9613-4341-B44D-F713E474D20A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292E1-C4E6-44BD-AB36-F8EC5F4A66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38" y="1805999"/>
            <a:ext cx="5148960" cy="4203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202A5-7086-4F91-A038-041ED73E6E2B}"/>
              </a:ext>
            </a:extLst>
          </p:cNvPr>
          <p:cNvSpPr txBox="1"/>
          <p:nvPr/>
        </p:nvSpPr>
        <p:spPr>
          <a:xfrm>
            <a:off x="152399" y="1627316"/>
            <a:ext cx="4126303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Did you saw a similar chart in your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What does this chart represent?</a:t>
            </a:r>
          </a:p>
          <a:p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Identify the level of administration in the picture?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Why do you think it is important to have this chart?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EC9B0-E1C6-4987-99CB-A1C195984F6F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ستطيل مستدير الزوايا 2">
            <a:extLst>
              <a:ext uri="{FF2B5EF4-FFF2-40B4-BE49-F238E27FC236}">
                <a16:creationId xmlns:a16="http://schemas.microsoft.com/office/drawing/2014/main" id="{0C9C22BD-E560-4696-B43E-DCBD5EBA71AC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7" name="مستطيل مستدير الزوايا 13">
            <a:extLst>
              <a:ext uri="{FF2B5EF4-FFF2-40B4-BE49-F238E27FC236}">
                <a16:creationId xmlns:a16="http://schemas.microsoft.com/office/drawing/2014/main" id="{4B8B2894-2ADD-4ADA-A425-7B32282EF082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8" name="عنوان 1">
            <a:extLst>
              <a:ext uri="{FF2B5EF4-FFF2-40B4-BE49-F238E27FC236}">
                <a16:creationId xmlns:a16="http://schemas.microsoft.com/office/drawing/2014/main" id="{51C53075-DC7A-4445-9DB8-E7FECF63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Office Organization </a:t>
            </a:r>
          </a:p>
        </p:txBody>
      </p:sp>
      <p:grpSp>
        <p:nvGrpSpPr>
          <p:cNvPr id="49" name="Google Shape;536;p37">
            <a:extLst>
              <a:ext uri="{FF2B5EF4-FFF2-40B4-BE49-F238E27FC236}">
                <a16:creationId xmlns:a16="http://schemas.microsoft.com/office/drawing/2014/main" id="{C866AD06-2B92-475D-A4D5-F89A5C667A54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50" name="Google Shape;537;p37">
              <a:extLst>
                <a:ext uri="{FF2B5EF4-FFF2-40B4-BE49-F238E27FC236}">
                  <a16:creationId xmlns:a16="http://schemas.microsoft.com/office/drawing/2014/main" id="{E1936ED6-7E78-4EDB-9632-A9A8A057DEDD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37">
              <a:extLst>
                <a:ext uri="{FF2B5EF4-FFF2-40B4-BE49-F238E27FC236}">
                  <a16:creationId xmlns:a16="http://schemas.microsoft.com/office/drawing/2014/main" id="{476B13E0-F6DB-45A5-AAF1-4E6F8759F7E5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37">
              <a:extLst>
                <a:ext uri="{FF2B5EF4-FFF2-40B4-BE49-F238E27FC236}">
                  <a16:creationId xmlns:a16="http://schemas.microsoft.com/office/drawing/2014/main" id="{5D487543-9821-4E13-95A4-8B94BD9B11FF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37">
              <a:extLst>
                <a:ext uri="{FF2B5EF4-FFF2-40B4-BE49-F238E27FC236}">
                  <a16:creationId xmlns:a16="http://schemas.microsoft.com/office/drawing/2014/main" id="{82E24E90-C91D-4E66-99BE-890A09DA7461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1;p37">
              <a:extLst>
                <a:ext uri="{FF2B5EF4-FFF2-40B4-BE49-F238E27FC236}">
                  <a16:creationId xmlns:a16="http://schemas.microsoft.com/office/drawing/2014/main" id="{8F71D169-A938-4D0F-B90B-A492C634EF73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2;p37">
              <a:extLst>
                <a:ext uri="{FF2B5EF4-FFF2-40B4-BE49-F238E27FC236}">
                  <a16:creationId xmlns:a16="http://schemas.microsoft.com/office/drawing/2014/main" id="{3C080CF9-12F4-4140-A2AD-D01AA8066E9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3;p37">
              <a:extLst>
                <a:ext uri="{FF2B5EF4-FFF2-40B4-BE49-F238E27FC236}">
                  <a16:creationId xmlns:a16="http://schemas.microsoft.com/office/drawing/2014/main" id="{0E0BB679-1970-41EB-9F0A-1DFBC586D5C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4;p37">
              <a:extLst>
                <a:ext uri="{FF2B5EF4-FFF2-40B4-BE49-F238E27FC236}">
                  <a16:creationId xmlns:a16="http://schemas.microsoft.com/office/drawing/2014/main" id="{5D2BA562-A498-4D4A-9CE3-73EDFA75FE3E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5;p37">
              <a:extLst>
                <a:ext uri="{FF2B5EF4-FFF2-40B4-BE49-F238E27FC236}">
                  <a16:creationId xmlns:a16="http://schemas.microsoft.com/office/drawing/2014/main" id="{BBCC40D0-9493-4484-B267-F4D607124727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6;p37">
              <a:extLst>
                <a:ext uri="{FF2B5EF4-FFF2-40B4-BE49-F238E27FC236}">
                  <a16:creationId xmlns:a16="http://schemas.microsoft.com/office/drawing/2014/main" id="{BFE25473-B282-4375-B2FF-DF853137D2C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7;p37">
              <a:extLst>
                <a:ext uri="{FF2B5EF4-FFF2-40B4-BE49-F238E27FC236}">
                  <a16:creationId xmlns:a16="http://schemas.microsoft.com/office/drawing/2014/main" id="{E13C579C-BF4F-4546-AAD8-6033FD575E06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8;p37">
              <a:extLst>
                <a:ext uri="{FF2B5EF4-FFF2-40B4-BE49-F238E27FC236}">
                  <a16:creationId xmlns:a16="http://schemas.microsoft.com/office/drawing/2014/main" id="{F1B34017-5611-46DC-8580-1236EFDA68D7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9;p37">
              <a:extLst>
                <a:ext uri="{FF2B5EF4-FFF2-40B4-BE49-F238E27FC236}">
                  <a16:creationId xmlns:a16="http://schemas.microsoft.com/office/drawing/2014/main" id="{9F45C615-8D87-42A1-997F-B1A8A6DC0AF5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;p37">
              <a:extLst>
                <a:ext uri="{FF2B5EF4-FFF2-40B4-BE49-F238E27FC236}">
                  <a16:creationId xmlns:a16="http://schemas.microsoft.com/office/drawing/2014/main" id="{CFCBDAB8-0D43-498E-A3D1-E727E1284299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04E8ECFC-3A8E-4C33-9CD1-547C85311E6A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108024-2FBD-4F59-95F4-68857B5E269D}"/>
              </a:ext>
            </a:extLst>
          </p:cNvPr>
          <p:cNvSpPr txBox="1"/>
          <p:nvPr/>
        </p:nvSpPr>
        <p:spPr>
          <a:xfrm>
            <a:off x="260365" y="1445619"/>
            <a:ext cx="9264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Organizations are divided into departments.  Each department is managed by a manager or head of department.</a:t>
            </a:r>
          </a:p>
          <a:p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Structure:</a:t>
            </a:r>
          </a:p>
          <a:p>
            <a:pPr marL="1077913" indent="-3429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General Manager (G.M.).</a:t>
            </a:r>
          </a:p>
          <a:p>
            <a:pPr marL="1077913" indent="-3429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Managers or departmental heads.</a:t>
            </a:r>
          </a:p>
          <a:p>
            <a:pPr marL="1077913" indent="-3429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Supervisors.</a:t>
            </a:r>
          </a:p>
          <a:p>
            <a:pPr marL="1077913" indent="-342900"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Office Administrators or Office Assistants.</a:t>
            </a:r>
          </a:p>
          <a:p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054350" indent="-2071688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Organizational Chart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diagram that shows the relationship and relative ranks of its parts &amp; positions.</a:t>
            </a:r>
          </a:p>
        </p:txBody>
      </p:sp>
      <p:sp>
        <p:nvSpPr>
          <p:cNvPr id="81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149E61AF-DEDC-4CC3-9EAF-CFF31AF7F18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B09429A9-CD06-44E2-822F-698FF902C677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945DE7AE-86DC-45DF-9342-2BB721756D9C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8835197A-7CC1-4C8C-97A9-E71DFF607F3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C271EE52-0426-4313-93B1-9C1D1E085787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C4D1CF-110C-4F07-960F-14A5806382F2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78654F33-C7C0-423A-B0CF-E1503B64103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47D618C6-4E53-41A6-83D5-4772CCBDCF6A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EC4135A-3C09-475D-BD6D-B6DC16EA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8" name="Shape 679">
            <a:extLst>
              <a:ext uri="{FF2B5EF4-FFF2-40B4-BE49-F238E27FC236}">
                <a16:creationId xmlns:a16="http://schemas.microsoft.com/office/drawing/2014/main" id="{8342F875-B6B9-4453-B7E9-0BBEB4C01988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49" name="Shape 680">
              <a:extLst>
                <a:ext uri="{FF2B5EF4-FFF2-40B4-BE49-F238E27FC236}">
                  <a16:creationId xmlns:a16="http://schemas.microsoft.com/office/drawing/2014/main" id="{EF5CC57D-BD20-4DA9-87A4-0D365292FB53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81">
              <a:extLst>
                <a:ext uri="{FF2B5EF4-FFF2-40B4-BE49-F238E27FC236}">
                  <a16:creationId xmlns:a16="http://schemas.microsoft.com/office/drawing/2014/main" id="{4F71935E-D6A6-4219-8830-AA48038FB044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" name="Shape 389">
            <a:extLst>
              <a:ext uri="{FF2B5EF4-FFF2-40B4-BE49-F238E27FC236}">
                <a16:creationId xmlns:a16="http://schemas.microsoft.com/office/drawing/2014/main" id="{900A0FA9-9905-4C5B-BC06-97112DC29E14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52" name="Shape 390">
              <a:extLst>
                <a:ext uri="{FF2B5EF4-FFF2-40B4-BE49-F238E27FC236}">
                  <a16:creationId xmlns:a16="http://schemas.microsoft.com/office/drawing/2014/main" id="{A28CF4AB-21F3-420A-8544-081AB8E4FC2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3" name="Shape 391">
              <a:extLst>
                <a:ext uri="{FF2B5EF4-FFF2-40B4-BE49-F238E27FC236}">
                  <a16:creationId xmlns:a16="http://schemas.microsoft.com/office/drawing/2014/main" id="{174425FF-0D36-477B-B618-9FCF481A0187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4" name="Shape 392">
              <a:extLst>
                <a:ext uri="{FF2B5EF4-FFF2-40B4-BE49-F238E27FC236}">
                  <a16:creationId xmlns:a16="http://schemas.microsoft.com/office/drawing/2014/main" id="{FC7863D9-EA21-4E8B-AB1B-C6EBE713B31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Shape 393">
              <a:extLst>
                <a:ext uri="{FF2B5EF4-FFF2-40B4-BE49-F238E27FC236}">
                  <a16:creationId xmlns:a16="http://schemas.microsoft.com/office/drawing/2014/main" id="{9A1E7FE7-E147-4ED7-A474-22E9FC76B77A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8" name="Shape 394">
              <a:extLst>
                <a:ext uri="{FF2B5EF4-FFF2-40B4-BE49-F238E27FC236}">
                  <a16:creationId xmlns:a16="http://schemas.microsoft.com/office/drawing/2014/main" id="{0026FAF6-58C6-44A8-A76B-140E89D38A9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9" name="Shape 395">
            <a:extLst>
              <a:ext uri="{FF2B5EF4-FFF2-40B4-BE49-F238E27FC236}">
                <a16:creationId xmlns:a16="http://schemas.microsoft.com/office/drawing/2014/main" id="{15DD41AD-59F1-4E36-85A5-7E0CE5B09BAA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60" name="Shape 396">
              <a:extLst>
                <a:ext uri="{FF2B5EF4-FFF2-40B4-BE49-F238E27FC236}">
                  <a16:creationId xmlns:a16="http://schemas.microsoft.com/office/drawing/2014/main" id="{641EABBD-28F4-4105-82F3-8BA7D7297B37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Shape 397">
              <a:extLst>
                <a:ext uri="{FF2B5EF4-FFF2-40B4-BE49-F238E27FC236}">
                  <a16:creationId xmlns:a16="http://schemas.microsoft.com/office/drawing/2014/main" id="{5BEBD70E-44D6-422F-8C43-8EA2486BBC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5" name="Shape 398">
              <a:extLst>
                <a:ext uri="{FF2B5EF4-FFF2-40B4-BE49-F238E27FC236}">
                  <a16:creationId xmlns:a16="http://schemas.microsoft.com/office/drawing/2014/main" id="{E55DE116-1E16-4EFC-9C40-86C5D5CBD478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Shape 399">
              <a:extLst>
                <a:ext uri="{FF2B5EF4-FFF2-40B4-BE49-F238E27FC236}">
                  <a16:creationId xmlns:a16="http://schemas.microsoft.com/office/drawing/2014/main" id="{0AF6AA87-DCE7-4BDF-93B2-735A252ED54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400">
              <a:extLst>
                <a:ext uri="{FF2B5EF4-FFF2-40B4-BE49-F238E27FC236}">
                  <a16:creationId xmlns:a16="http://schemas.microsoft.com/office/drawing/2014/main" id="{8F4E8D9F-AE4C-40C2-ABBA-A4A42C831B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8" name="Shape 401">
            <a:extLst>
              <a:ext uri="{FF2B5EF4-FFF2-40B4-BE49-F238E27FC236}">
                <a16:creationId xmlns:a16="http://schemas.microsoft.com/office/drawing/2014/main" id="{4344B42E-153D-4213-BC33-D7435B139077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69" name="Shape 402">
              <a:extLst>
                <a:ext uri="{FF2B5EF4-FFF2-40B4-BE49-F238E27FC236}">
                  <a16:creationId xmlns:a16="http://schemas.microsoft.com/office/drawing/2014/main" id="{51C3018F-74EC-4524-8946-5752699B84F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403">
              <a:extLst>
                <a:ext uri="{FF2B5EF4-FFF2-40B4-BE49-F238E27FC236}">
                  <a16:creationId xmlns:a16="http://schemas.microsoft.com/office/drawing/2014/main" id="{E92FB860-5B36-4A31-8A33-2C066FD127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1" name="Shape 404">
              <a:extLst>
                <a:ext uri="{FF2B5EF4-FFF2-40B4-BE49-F238E27FC236}">
                  <a16:creationId xmlns:a16="http://schemas.microsoft.com/office/drawing/2014/main" id="{FF65D799-7F7D-4848-B0C4-ACEF695CF236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5">
              <a:extLst>
                <a:ext uri="{FF2B5EF4-FFF2-40B4-BE49-F238E27FC236}">
                  <a16:creationId xmlns:a16="http://schemas.microsoft.com/office/drawing/2014/main" id="{CE42B1A0-DEA9-451C-90FF-8DA5789EFF7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6">
              <a:extLst>
                <a:ext uri="{FF2B5EF4-FFF2-40B4-BE49-F238E27FC236}">
                  <a16:creationId xmlns:a16="http://schemas.microsoft.com/office/drawing/2014/main" id="{9733AB98-A2C9-4AFA-BC45-27284D6AAA37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4" name="Shape 407">
            <a:extLst>
              <a:ext uri="{FF2B5EF4-FFF2-40B4-BE49-F238E27FC236}">
                <a16:creationId xmlns:a16="http://schemas.microsoft.com/office/drawing/2014/main" id="{73737879-6BE6-400A-8D49-8B0AEA98825B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Shape 408">
            <a:extLst>
              <a:ext uri="{FF2B5EF4-FFF2-40B4-BE49-F238E27FC236}">
                <a16:creationId xmlns:a16="http://schemas.microsoft.com/office/drawing/2014/main" id="{5C8F9D46-F8D9-4BAF-8622-BBAE9CE794BA}"/>
              </a:ext>
            </a:extLst>
          </p:cNvPr>
          <p:cNvSpPr txBox="1">
            <a:spLocks/>
          </p:cNvSpPr>
          <p:nvPr/>
        </p:nvSpPr>
        <p:spPr>
          <a:xfrm>
            <a:off x="2837905" y="2794743"/>
            <a:ext cx="4149491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Write the definition of Organizational Chart 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Shape 409">
            <a:extLst>
              <a:ext uri="{FF2B5EF4-FFF2-40B4-BE49-F238E27FC236}">
                <a16:creationId xmlns:a16="http://schemas.microsoft.com/office/drawing/2014/main" id="{E736B50B-A0D0-4A0A-8494-F3E909B5196D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Shape 410">
            <a:extLst>
              <a:ext uri="{FF2B5EF4-FFF2-40B4-BE49-F238E27FC236}">
                <a16:creationId xmlns:a16="http://schemas.microsoft.com/office/drawing/2014/main" id="{205AD70E-E6B5-4322-AFBF-04049B6140E4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Shape 411">
            <a:extLst>
              <a:ext uri="{FF2B5EF4-FFF2-40B4-BE49-F238E27FC236}">
                <a16:creationId xmlns:a16="http://schemas.microsoft.com/office/drawing/2014/main" id="{1D998123-03AD-4EFA-8E1E-5C2056287DA3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Shape 412">
            <a:extLst>
              <a:ext uri="{FF2B5EF4-FFF2-40B4-BE49-F238E27FC236}">
                <a16:creationId xmlns:a16="http://schemas.microsoft.com/office/drawing/2014/main" id="{127FCCC2-15FE-4C91-B8F5-0E5174DDA4F7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ED91147-6C17-4B1D-9D38-DD7A7D94C32C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11" name="Shape 851">
            <a:extLst>
              <a:ext uri="{FF2B5EF4-FFF2-40B4-BE49-F238E27FC236}">
                <a16:creationId xmlns:a16="http://schemas.microsoft.com/office/drawing/2014/main" id="{33CD146E-9AAE-4BD7-B7AF-057ACBA23534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112" name="Shape 852">
              <a:extLst>
                <a:ext uri="{FF2B5EF4-FFF2-40B4-BE49-F238E27FC236}">
                  <a16:creationId xmlns:a16="http://schemas.microsoft.com/office/drawing/2014/main" id="{14AFDB1E-2137-4AE5-831D-8363990FCC8B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53">
              <a:extLst>
                <a:ext uri="{FF2B5EF4-FFF2-40B4-BE49-F238E27FC236}">
                  <a16:creationId xmlns:a16="http://schemas.microsoft.com/office/drawing/2014/main" id="{CE274910-EBA5-47ED-BAC1-30346FEE05C8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54">
              <a:extLst>
                <a:ext uri="{FF2B5EF4-FFF2-40B4-BE49-F238E27FC236}">
                  <a16:creationId xmlns:a16="http://schemas.microsoft.com/office/drawing/2014/main" id="{C0CDC298-8086-4040-BC46-03F6435A5982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55">
              <a:extLst>
                <a:ext uri="{FF2B5EF4-FFF2-40B4-BE49-F238E27FC236}">
                  <a16:creationId xmlns:a16="http://schemas.microsoft.com/office/drawing/2014/main" id="{91FD71A4-2753-4970-AF96-2E7D86C0A770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56">
              <a:extLst>
                <a:ext uri="{FF2B5EF4-FFF2-40B4-BE49-F238E27FC236}">
                  <a16:creationId xmlns:a16="http://schemas.microsoft.com/office/drawing/2014/main" id="{489621C4-49C1-4956-AD34-94C09E6B3AC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57">
              <a:extLst>
                <a:ext uri="{FF2B5EF4-FFF2-40B4-BE49-F238E27FC236}">
                  <a16:creationId xmlns:a16="http://schemas.microsoft.com/office/drawing/2014/main" id="{9138F4FB-FB0C-4DA1-92F1-E829B9142299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58">
              <a:extLst>
                <a:ext uri="{FF2B5EF4-FFF2-40B4-BE49-F238E27FC236}">
                  <a16:creationId xmlns:a16="http://schemas.microsoft.com/office/drawing/2014/main" id="{7402393C-45C6-4429-B259-C03445BBC67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59">
              <a:extLst>
                <a:ext uri="{FF2B5EF4-FFF2-40B4-BE49-F238E27FC236}">
                  <a16:creationId xmlns:a16="http://schemas.microsoft.com/office/drawing/2014/main" id="{F4EC0991-EE60-48BC-B2E4-A3304841E533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860">
              <a:extLst>
                <a:ext uri="{FF2B5EF4-FFF2-40B4-BE49-F238E27FC236}">
                  <a16:creationId xmlns:a16="http://schemas.microsoft.com/office/drawing/2014/main" id="{317B904C-DD1C-47FB-A895-02B35CA5F92F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861">
              <a:extLst>
                <a:ext uri="{FF2B5EF4-FFF2-40B4-BE49-F238E27FC236}">
                  <a16:creationId xmlns:a16="http://schemas.microsoft.com/office/drawing/2014/main" id="{5938424D-4E39-4AAA-B073-576E81D11D63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862">
              <a:extLst>
                <a:ext uri="{FF2B5EF4-FFF2-40B4-BE49-F238E27FC236}">
                  <a16:creationId xmlns:a16="http://schemas.microsoft.com/office/drawing/2014/main" id="{B8CA084E-0DCA-424D-9350-3DD322A9334C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863">
              <a:extLst>
                <a:ext uri="{FF2B5EF4-FFF2-40B4-BE49-F238E27FC236}">
                  <a16:creationId xmlns:a16="http://schemas.microsoft.com/office/drawing/2014/main" id="{FBF32F21-51AA-4368-8B26-35EF89BC9E01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864">
              <a:extLst>
                <a:ext uri="{FF2B5EF4-FFF2-40B4-BE49-F238E27FC236}">
                  <a16:creationId xmlns:a16="http://schemas.microsoft.com/office/drawing/2014/main" id="{EC02AF65-47F9-4E8E-A362-5747173FC0C1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865">
              <a:extLst>
                <a:ext uri="{FF2B5EF4-FFF2-40B4-BE49-F238E27FC236}">
                  <a16:creationId xmlns:a16="http://schemas.microsoft.com/office/drawing/2014/main" id="{648043BB-4267-4834-8720-86E32C6F895B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866">
              <a:extLst>
                <a:ext uri="{FF2B5EF4-FFF2-40B4-BE49-F238E27FC236}">
                  <a16:creationId xmlns:a16="http://schemas.microsoft.com/office/drawing/2014/main" id="{A2591960-9C5B-47D7-BDE7-652BF529C3CD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867">
              <a:extLst>
                <a:ext uri="{FF2B5EF4-FFF2-40B4-BE49-F238E27FC236}">
                  <a16:creationId xmlns:a16="http://schemas.microsoft.com/office/drawing/2014/main" id="{2685B801-B0D7-4E83-923F-BE29CB7A64B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868">
              <a:extLst>
                <a:ext uri="{FF2B5EF4-FFF2-40B4-BE49-F238E27FC236}">
                  <a16:creationId xmlns:a16="http://schemas.microsoft.com/office/drawing/2014/main" id="{6FC46D8B-C841-484F-AA92-3B88C4C9B2A6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869">
              <a:extLst>
                <a:ext uri="{FF2B5EF4-FFF2-40B4-BE49-F238E27FC236}">
                  <a16:creationId xmlns:a16="http://schemas.microsoft.com/office/drawing/2014/main" id="{E3099A20-DEFA-46F5-9A12-D4DDDC0BE81D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870">
              <a:extLst>
                <a:ext uri="{FF2B5EF4-FFF2-40B4-BE49-F238E27FC236}">
                  <a16:creationId xmlns:a16="http://schemas.microsoft.com/office/drawing/2014/main" id="{1DD4A11C-85C0-4273-8093-5C868BFDE287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871">
              <a:extLst>
                <a:ext uri="{FF2B5EF4-FFF2-40B4-BE49-F238E27FC236}">
                  <a16:creationId xmlns:a16="http://schemas.microsoft.com/office/drawing/2014/main" id="{2FE5B532-E4AB-4934-A034-90ED2AD4D7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872">
              <a:extLst>
                <a:ext uri="{FF2B5EF4-FFF2-40B4-BE49-F238E27FC236}">
                  <a16:creationId xmlns:a16="http://schemas.microsoft.com/office/drawing/2014/main" id="{2BECB2A2-8981-41CC-8DCA-2C6195908CC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873">
              <a:extLst>
                <a:ext uri="{FF2B5EF4-FFF2-40B4-BE49-F238E27FC236}">
                  <a16:creationId xmlns:a16="http://schemas.microsoft.com/office/drawing/2014/main" id="{95A3B376-9754-4FE4-9FA0-6F6781DA6A0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874">
              <a:extLst>
                <a:ext uri="{FF2B5EF4-FFF2-40B4-BE49-F238E27FC236}">
                  <a16:creationId xmlns:a16="http://schemas.microsoft.com/office/drawing/2014/main" id="{A2BBAE80-889A-4BA3-B11A-8664D9BE5558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5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EFF95F1B-22F7-4C1A-A003-6040E2C3EF78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F920D56A-530C-4738-9897-F5147BDD431A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1E31A15B-B119-4C4F-B422-BB7490AFAFA8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id="{04C10193-8643-4F39-BF93-2C4113DAF589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id="{588A6D22-F184-44B9-A4C0-FE4DFE7145C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EDD464-417C-4EA3-B4E9-EFDAF9AC02DF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52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8B60EFC3-6588-4235-AA90-12F49F3F2EF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07F49882-70FE-4A21-B6AA-08593E00E437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61BDA3A2-A406-441A-92A0-317D9B57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Function &amp; Duties</a:t>
            </a:r>
          </a:p>
        </p:txBody>
      </p:sp>
      <p:grpSp>
        <p:nvGrpSpPr>
          <p:cNvPr id="48" name="Google Shape;536;p37">
            <a:extLst>
              <a:ext uri="{FF2B5EF4-FFF2-40B4-BE49-F238E27FC236}">
                <a16:creationId xmlns:a16="http://schemas.microsoft.com/office/drawing/2014/main" id="{2149C3B7-8EC4-4183-8C33-A3B26BBF699F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49" name="Google Shape;537;p37">
              <a:extLst>
                <a:ext uri="{FF2B5EF4-FFF2-40B4-BE49-F238E27FC236}">
                  <a16:creationId xmlns:a16="http://schemas.microsoft.com/office/drawing/2014/main" id="{9F865AF9-84E8-4284-AA95-B5C8F993D94D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;p37">
              <a:extLst>
                <a:ext uri="{FF2B5EF4-FFF2-40B4-BE49-F238E27FC236}">
                  <a16:creationId xmlns:a16="http://schemas.microsoft.com/office/drawing/2014/main" id="{E70AF7F7-84F2-4D6C-9B3A-8EEFD3D311D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;p37">
              <a:extLst>
                <a:ext uri="{FF2B5EF4-FFF2-40B4-BE49-F238E27FC236}">
                  <a16:creationId xmlns:a16="http://schemas.microsoft.com/office/drawing/2014/main" id="{36BBCF6C-D3DE-4E18-ADF0-C7A17E85CEE6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;p37">
              <a:extLst>
                <a:ext uri="{FF2B5EF4-FFF2-40B4-BE49-F238E27FC236}">
                  <a16:creationId xmlns:a16="http://schemas.microsoft.com/office/drawing/2014/main" id="{E22CCADC-02A8-479C-B8D5-C1371A3780D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1;p37">
              <a:extLst>
                <a:ext uri="{FF2B5EF4-FFF2-40B4-BE49-F238E27FC236}">
                  <a16:creationId xmlns:a16="http://schemas.microsoft.com/office/drawing/2014/main" id="{00551E48-6FCB-4AD5-BC12-24D5EAE16BCD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2;p37">
              <a:extLst>
                <a:ext uri="{FF2B5EF4-FFF2-40B4-BE49-F238E27FC236}">
                  <a16:creationId xmlns:a16="http://schemas.microsoft.com/office/drawing/2014/main" id="{F3A3471E-8E4E-4B5C-A5ED-86977450A1AE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3;p37">
              <a:extLst>
                <a:ext uri="{FF2B5EF4-FFF2-40B4-BE49-F238E27FC236}">
                  <a16:creationId xmlns:a16="http://schemas.microsoft.com/office/drawing/2014/main" id="{78E8955C-72C7-409D-AADB-9C7317642B6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4;p37">
              <a:extLst>
                <a:ext uri="{FF2B5EF4-FFF2-40B4-BE49-F238E27FC236}">
                  <a16:creationId xmlns:a16="http://schemas.microsoft.com/office/drawing/2014/main" id="{3C285926-5E00-4C89-B6F1-24B571A6DC51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5;p37">
              <a:extLst>
                <a:ext uri="{FF2B5EF4-FFF2-40B4-BE49-F238E27FC236}">
                  <a16:creationId xmlns:a16="http://schemas.microsoft.com/office/drawing/2014/main" id="{4EBD5252-9D3D-4419-910A-D982BF1C857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6;p37">
              <a:extLst>
                <a:ext uri="{FF2B5EF4-FFF2-40B4-BE49-F238E27FC236}">
                  <a16:creationId xmlns:a16="http://schemas.microsoft.com/office/drawing/2014/main" id="{F61FF1B5-4724-42BA-AF04-5BC767BDD807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7;p37">
              <a:extLst>
                <a:ext uri="{FF2B5EF4-FFF2-40B4-BE49-F238E27FC236}">
                  <a16:creationId xmlns:a16="http://schemas.microsoft.com/office/drawing/2014/main" id="{3FCA088B-AC5B-4479-8DD1-B65261AF5E3D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8;p37">
              <a:extLst>
                <a:ext uri="{FF2B5EF4-FFF2-40B4-BE49-F238E27FC236}">
                  <a16:creationId xmlns:a16="http://schemas.microsoft.com/office/drawing/2014/main" id="{107B80D8-9280-4272-BAE5-908B78AD8665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9;p37">
              <a:extLst>
                <a:ext uri="{FF2B5EF4-FFF2-40B4-BE49-F238E27FC236}">
                  <a16:creationId xmlns:a16="http://schemas.microsoft.com/office/drawing/2014/main" id="{E55D0906-1A80-4484-9BC7-563CCBAD833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0;p37">
              <a:extLst>
                <a:ext uri="{FF2B5EF4-FFF2-40B4-BE49-F238E27FC236}">
                  <a16:creationId xmlns:a16="http://schemas.microsoft.com/office/drawing/2014/main" id="{CDFEAE1A-3AEF-4F96-B70B-5E19D3014577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330BAE2C-089C-4046-8646-985421C1792D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1993140A-778F-4E9A-A978-131337F6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4" y="1486802"/>
            <a:ext cx="5143748" cy="48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id="{EE6F398A-4CBC-4081-A7B4-BDA516D2DC82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id="{494986FD-DA34-426C-8319-72EC4F3F818E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id="{EFE83365-5E61-4803-A400-27901E4CC325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id="{ACB63C4A-8C46-43EE-8D5A-ADC8F50C50CF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7">
            <a:hlinkClick r:id="rId9" action="ppaction://hlinksldjump"/>
            <a:extLst>
              <a:ext uri="{FF2B5EF4-FFF2-40B4-BE49-F238E27FC236}">
                <a16:creationId xmlns:a16="http://schemas.microsoft.com/office/drawing/2014/main" id="{78DB166B-3EC5-43D2-B687-F324733D4468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BAE49-628E-490A-826B-EFEE292DB1F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87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مستدير الزوايا 2">
            <a:extLst>
              <a:ext uri="{FF2B5EF4-FFF2-40B4-BE49-F238E27FC236}">
                <a16:creationId xmlns:a16="http://schemas.microsoft.com/office/drawing/2014/main" id="{8B60EFC3-6588-4235-AA90-12F49F3F2EF9}"/>
              </a:ext>
            </a:extLst>
          </p:cNvPr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46" name="مستطيل مستدير الزوايا 13">
            <a:extLst>
              <a:ext uri="{FF2B5EF4-FFF2-40B4-BE49-F238E27FC236}">
                <a16:creationId xmlns:a16="http://schemas.microsoft.com/office/drawing/2014/main" id="{07F49882-70FE-4A21-B6AA-08593E00E437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61BDA3A2-A406-441A-92A0-317D9B57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Function &amp; Duties</a:t>
            </a:r>
          </a:p>
        </p:txBody>
      </p:sp>
      <p:grpSp>
        <p:nvGrpSpPr>
          <p:cNvPr id="48" name="Google Shape;536;p37">
            <a:extLst>
              <a:ext uri="{FF2B5EF4-FFF2-40B4-BE49-F238E27FC236}">
                <a16:creationId xmlns:a16="http://schemas.microsoft.com/office/drawing/2014/main" id="{2149C3B7-8EC4-4183-8C33-A3B26BBF699F}"/>
              </a:ext>
            </a:extLst>
          </p:cNvPr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49" name="Google Shape;537;p37">
              <a:extLst>
                <a:ext uri="{FF2B5EF4-FFF2-40B4-BE49-F238E27FC236}">
                  <a16:creationId xmlns:a16="http://schemas.microsoft.com/office/drawing/2014/main" id="{9F865AF9-84E8-4284-AA95-B5C8F993D94D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;p37">
              <a:extLst>
                <a:ext uri="{FF2B5EF4-FFF2-40B4-BE49-F238E27FC236}">
                  <a16:creationId xmlns:a16="http://schemas.microsoft.com/office/drawing/2014/main" id="{E70AF7F7-84F2-4D6C-9B3A-8EEFD3D311D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;p37">
              <a:extLst>
                <a:ext uri="{FF2B5EF4-FFF2-40B4-BE49-F238E27FC236}">
                  <a16:creationId xmlns:a16="http://schemas.microsoft.com/office/drawing/2014/main" id="{36BBCF6C-D3DE-4E18-ADF0-C7A17E85CEE6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;p37">
              <a:extLst>
                <a:ext uri="{FF2B5EF4-FFF2-40B4-BE49-F238E27FC236}">
                  <a16:creationId xmlns:a16="http://schemas.microsoft.com/office/drawing/2014/main" id="{E22CCADC-02A8-479C-B8D5-C1371A3780D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1;p37">
              <a:extLst>
                <a:ext uri="{FF2B5EF4-FFF2-40B4-BE49-F238E27FC236}">
                  <a16:creationId xmlns:a16="http://schemas.microsoft.com/office/drawing/2014/main" id="{00551E48-6FCB-4AD5-BC12-24D5EAE16BCD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2;p37">
              <a:extLst>
                <a:ext uri="{FF2B5EF4-FFF2-40B4-BE49-F238E27FC236}">
                  <a16:creationId xmlns:a16="http://schemas.microsoft.com/office/drawing/2014/main" id="{F3A3471E-8E4E-4B5C-A5ED-86977450A1AE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3;p37">
              <a:extLst>
                <a:ext uri="{FF2B5EF4-FFF2-40B4-BE49-F238E27FC236}">
                  <a16:creationId xmlns:a16="http://schemas.microsoft.com/office/drawing/2014/main" id="{78E8955C-72C7-409D-AADB-9C7317642B6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4;p37">
              <a:extLst>
                <a:ext uri="{FF2B5EF4-FFF2-40B4-BE49-F238E27FC236}">
                  <a16:creationId xmlns:a16="http://schemas.microsoft.com/office/drawing/2014/main" id="{3C285926-5E00-4C89-B6F1-24B571A6DC51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5;p37">
              <a:extLst>
                <a:ext uri="{FF2B5EF4-FFF2-40B4-BE49-F238E27FC236}">
                  <a16:creationId xmlns:a16="http://schemas.microsoft.com/office/drawing/2014/main" id="{4EBD5252-9D3D-4419-910A-D982BF1C8579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6;p37">
              <a:extLst>
                <a:ext uri="{FF2B5EF4-FFF2-40B4-BE49-F238E27FC236}">
                  <a16:creationId xmlns:a16="http://schemas.microsoft.com/office/drawing/2014/main" id="{F61FF1B5-4724-42BA-AF04-5BC767BDD807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7;p37">
              <a:extLst>
                <a:ext uri="{FF2B5EF4-FFF2-40B4-BE49-F238E27FC236}">
                  <a16:creationId xmlns:a16="http://schemas.microsoft.com/office/drawing/2014/main" id="{3FCA088B-AC5B-4479-8DD1-B65261AF5E3D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8;p37">
              <a:extLst>
                <a:ext uri="{FF2B5EF4-FFF2-40B4-BE49-F238E27FC236}">
                  <a16:creationId xmlns:a16="http://schemas.microsoft.com/office/drawing/2014/main" id="{107B80D8-9280-4272-BAE5-908B78AD8665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9;p37">
              <a:extLst>
                <a:ext uri="{FF2B5EF4-FFF2-40B4-BE49-F238E27FC236}">
                  <a16:creationId xmlns:a16="http://schemas.microsoft.com/office/drawing/2014/main" id="{E55D0906-1A80-4484-9BC7-563CCBAD833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0;p37">
              <a:extLst>
                <a:ext uri="{FF2B5EF4-FFF2-40B4-BE49-F238E27FC236}">
                  <a16:creationId xmlns:a16="http://schemas.microsoft.com/office/drawing/2014/main" id="{CDFEAE1A-3AEF-4F96-B70B-5E19D3014577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0D477F4D-921A-470E-A3E8-299AB29E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BA56CC-52D1-4C80-8ECD-9789290F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39" y="1426812"/>
            <a:ext cx="8626125" cy="4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rtl="1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en-US" alt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following are the different departments within a big organization: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BBEF03-310E-4F88-8453-D83EC82E6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28937"/>
              </p:ext>
            </p:extLst>
          </p:nvPr>
        </p:nvGraphicFramePr>
        <p:xfrm>
          <a:off x="225759" y="1898909"/>
          <a:ext cx="9264636" cy="40982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36875">
                  <a:extLst>
                    <a:ext uri="{9D8B030D-6E8A-4147-A177-3AD203B41FA5}">
                      <a16:colId xmlns:a16="http://schemas.microsoft.com/office/drawing/2014/main" val="3398696300"/>
                    </a:ext>
                  </a:extLst>
                </a:gridCol>
                <a:gridCol w="2127761">
                  <a:extLst>
                    <a:ext uri="{9D8B030D-6E8A-4147-A177-3AD203B41FA5}">
                      <a16:colId xmlns:a16="http://schemas.microsoft.com/office/drawing/2014/main" val="3048152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Function &amp; Duties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Department 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0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Receives payments from customers and makes payments to suppliers and employees. It also takes care of banking and petty cash payments. 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Accounting or Finance</a:t>
                      </a:r>
                      <a:endParaRPr lang="en-US" altLang="ar-SA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9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Responsible for searching, recruiting employees and keeping employee records.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Human Resources or Personnel</a:t>
                      </a:r>
                      <a:endParaRPr lang="en-US" altLang="ar-SA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6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Sells goods to customers and handles the advertising and promotion of goods/products.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Sales</a:t>
                      </a:r>
                      <a:endParaRPr lang="en-US" altLang="ar-SA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21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Responsible for buying goods from the suppliers.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Purchasing</a:t>
                      </a:r>
                      <a:endParaRPr lang="en-US" altLang="ar-SA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8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Responsible for day to day running of the office.   It takes care of mail, security, cleaning and reception and telephoning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Administration</a:t>
                      </a:r>
                      <a:endParaRPr lang="en-US" altLang="ar-SA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93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Keeps stocks of goods by and its responsible for transporting the goods, checking on, and keeping a record of the stocks.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685800" algn="l"/>
                        </a:tabLst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Warehousing or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0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Create and maintain relationships between an organization and various public groups (customers, employees, suppliers, government, and society).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Public Relations</a:t>
                      </a:r>
                      <a:r>
                        <a:rPr lang="en-US" altLang="ar-SA" sz="1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76777"/>
                  </a:ext>
                </a:extLst>
              </a:tr>
            </a:tbl>
          </a:graphicData>
        </a:graphic>
      </p:graphicFrame>
      <p:sp>
        <p:nvSpPr>
          <p:cNvPr id="68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id="{330BAE2C-089C-4046-8646-985421C1792D}"/>
              </a:ext>
            </a:extLst>
          </p:cNvPr>
          <p:cNvSpPr/>
          <p:nvPr/>
        </p:nvSpPr>
        <p:spPr>
          <a:xfrm>
            <a:off x="227744" y="5833783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id="{E2D09C9A-3D6A-48A4-9933-27BFAC5DECDA}"/>
              </a:ext>
            </a:extLst>
          </p:cNvPr>
          <p:cNvSpPr/>
          <p:nvPr/>
        </p:nvSpPr>
        <p:spPr>
          <a:xfrm>
            <a:off x="9662160" y="1627316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id="{3E909BD4-B1E3-45AF-90D4-DB8E5AF93745}"/>
              </a:ext>
            </a:extLst>
          </p:cNvPr>
          <p:cNvSpPr/>
          <p:nvPr/>
        </p:nvSpPr>
        <p:spPr>
          <a:xfrm>
            <a:off x="9662160" y="255695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id="{434B756A-762F-4F51-A0DB-331FD69C8281}"/>
              </a:ext>
            </a:extLst>
          </p:cNvPr>
          <p:cNvSpPr/>
          <p:nvPr/>
        </p:nvSpPr>
        <p:spPr>
          <a:xfrm>
            <a:off x="9662160" y="34865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id="{60641918-58A6-499F-98C4-4FEF2D3D2AFD}"/>
              </a:ext>
            </a:extLst>
          </p:cNvPr>
          <p:cNvSpPr/>
          <p:nvPr/>
        </p:nvSpPr>
        <p:spPr>
          <a:xfrm>
            <a:off x="9662160" y="44009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id="{B8A99478-1469-4843-A4C9-E2D798D5C74C}"/>
              </a:ext>
            </a:extLst>
          </p:cNvPr>
          <p:cNvSpPr/>
          <p:nvPr/>
        </p:nvSpPr>
        <p:spPr>
          <a:xfrm>
            <a:off x="9662160" y="5315396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6FFCF-DEC8-40AD-BF82-A7117E61C113}"/>
              </a:ext>
            </a:extLst>
          </p:cNvPr>
          <p:cNvSpPr txBox="1"/>
          <p:nvPr/>
        </p:nvSpPr>
        <p:spPr>
          <a:xfrm>
            <a:off x="403115" y="6510703"/>
            <a:ext cx="85826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Lesson:  Organization Chart         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394</TotalTime>
  <Words>1155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Al-Mateen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Office Organization </vt:lpstr>
      <vt:lpstr>Evaluation Activity</vt:lpstr>
      <vt:lpstr>Function &amp; Duties</vt:lpstr>
      <vt:lpstr>Function &amp; Duties</vt:lpstr>
      <vt:lpstr>Evaluation Activity</vt:lpstr>
      <vt:lpstr>Evaluation Activity</vt:lpstr>
      <vt:lpstr>Evaluation Activity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Al Hermi</cp:lastModifiedBy>
  <cp:revision>48</cp:revision>
  <dcterms:created xsi:type="dcterms:W3CDTF">2020-03-04T10:47:58Z</dcterms:created>
  <dcterms:modified xsi:type="dcterms:W3CDTF">2020-06-13T09:19:17Z</dcterms:modified>
</cp:coreProperties>
</file>