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296" r:id="rId8"/>
    <p:sldId id="289" r:id="rId9"/>
    <p:sldId id="297" r:id="rId10"/>
    <p:sldId id="295" r:id="rId11"/>
    <p:sldId id="299" r:id="rId12"/>
    <p:sldId id="298" r:id="rId13"/>
    <p:sldId id="300" r:id="rId14"/>
    <p:sldId id="302" r:id="rId15"/>
    <p:sldId id="303" r:id="rId16"/>
    <p:sldId id="301" r:id="rId17"/>
    <p:sldId id="275" r:id="rId18"/>
    <p:sldId id="276" r:id="rId19"/>
    <p:sldId id="293" r:id="rId20"/>
    <p:sldId id="294" r:id="rId21"/>
    <p:sldId id="279" r:id="rId22"/>
    <p:sldId id="288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FF5050"/>
    <a:srgbClr val="92A8C8"/>
    <a:srgbClr val="FF9800"/>
    <a:srgbClr val="5577A9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B9D0E2D8-27EB-4515-99B0-E9C6AABD81B6}"/>
    <pc:docChg chg="undo custSel modSld">
      <pc:chgData name="Majeda Al Hermi" userId="ebe551ee1b006974" providerId="LiveId" clId="{B9D0E2D8-27EB-4515-99B0-E9C6AABD81B6}" dt="2020-06-13T09:18:08.861" v="212" actId="113"/>
      <pc:docMkLst>
        <pc:docMk/>
      </pc:docMkLst>
      <pc:sldChg chg="addSp modSp mod">
        <pc:chgData name="Majeda Al Hermi" userId="ebe551ee1b006974" providerId="LiveId" clId="{B9D0E2D8-27EB-4515-99B0-E9C6AABD81B6}" dt="2020-06-10T09:45:18.983" v="107" actId="20577"/>
        <pc:sldMkLst>
          <pc:docMk/>
          <pc:sldMk cId="3255457237" sldId="256"/>
        </pc:sldMkLst>
        <pc:spChg chg="add mod">
          <ac:chgData name="Majeda Al Hermi" userId="ebe551ee1b006974" providerId="LiveId" clId="{B9D0E2D8-27EB-4515-99B0-E9C6AABD81B6}" dt="2020-06-10T09:45:18.983" v="107" actId="20577"/>
          <ac:spMkLst>
            <pc:docMk/>
            <pc:sldMk cId="3255457237" sldId="256"/>
            <ac:spMk id="2" creationId="{7C792BBC-C651-44CD-AE73-51ACFBD8993F}"/>
          </ac:spMkLst>
        </pc:spChg>
        <pc:spChg chg="mod">
          <ac:chgData name="Majeda Al Hermi" userId="ebe551ee1b006974" providerId="LiveId" clId="{B9D0E2D8-27EB-4515-99B0-E9C6AABD81B6}" dt="2020-06-10T09:37:55.874" v="0" actId="1076"/>
          <ac:spMkLst>
            <pc:docMk/>
            <pc:sldMk cId="3255457237" sldId="256"/>
            <ac:spMk id="3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2:08.377" v="54" actId="1076"/>
          <ac:spMkLst>
            <pc:docMk/>
            <pc:sldMk cId="3255457237" sldId="256"/>
            <ac:spMk id="4" creationId="{37C56D29-02AE-4FE4-8CD3-0CBC23CFE4D2}"/>
          </ac:spMkLst>
        </pc:spChg>
      </pc:sldChg>
      <pc:sldChg chg="addSp modSp">
        <pc:chgData name="Majeda Al Hermi" userId="ebe551ee1b006974" providerId="LiveId" clId="{B9D0E2D8-27EB-4515-99B0-E9C6AABD81B6}" dt="2020-06-10T09:38:39.257" v="3"/>
        <pc:sldMkLst>
          <pc:docMk/>
          <pc:sldMk cId="3590452718" sldId="260"/>
        </pc:sldMkLst>
        <pc:spChg chg="add mod">
          <ac:chgData name="Majeda Al Hermi" userId="ebe551ee1b006974" providerId="LiveId" clId="{B9D0E2D8-27EB-4515-99B0-E9C6AABD81B6}" dt="2020-06-10T09:38:39.257" v="3"/>
          <ac:spMkLst>
            <pc:docMk/>
            <pc:sldMk cId="3590452718" sldId="260"/>
            <ac:spMk id="13" creationId="{F02630CE-FBCF-4DC2-BA55-5B30BBA224AB}"/>
          </ac:spMkLst>
        </pc:spChg>
        <pc:picChg chg="add mod">
          <ac:chgData name="Majeda Al Hermi" userId="ebe551ee1b006974" providerId="LiveId" clId="{B9D0E2D8-27EB-4515-99B0-E9C6AABD81B6}" dt="2020-06-10T09:38:39.257" v="3"/>
          <ac:picMkLst>
            <pc:docMk/>
            <pc:sldMk cId="3590452718" sldId="260"/>
            <ac:picMk id="7" creationId="{E6CF3F80-87BF-4AE5-AA45-1ADF93855F5E}"/>
          </ac:picMkLst>
        </pc:picChg>
        <pc:picChg chg="add mod">
          <ac:chgData name="Majeda Al Hermi" userId="ebe551ee1b006974" providerId="LiveId" clId="{B9D0E2D8-27EB-4515-99B0-E9C6AABD81B6}" dt="2020-06-10T09:38:39.257" v="3"/>
          <ac:picMkLst>
            <pc:docMk/>
            <pc:sldMk cId="3590452718" sldId="260"/>
            <ac:picMk id="8" creationId="{47118C7B-5F72-49BC-A936-91A5066CB4F3}"/>
          </ac:picMkLst>
        </pc:picChg>
        <pc:picChg chg="add mod">
          <ac:chgData name="Majeda Al Hermi" userId="ebe551ee1b006974" providerId="LiveId" clId="{B9D0E2D8-27EB-4515-99B0-E9C6AABD81B6}" dt="2020-06-10T09:38:39.257" v="3"/>
          <ac:picMkLst>
            <pc:docMk/>
            <pc:sldMk cId="3590452718" sldId="260"/>
            <ac:picMk id="11" creationId="{78B942E7-D66F-4A89-B0B1-795B20883826}"/>
          </ac:picMkLst>
        </pc:picChg>
        <pc:picChg chg="add mod">
          <ac:chgData name="Majeda Al Hermi" userId="ebe551ee1b006974" providerId="LiveId" clId="{B9D0E2D8-27EB-4515-99B0-E9C6AABD81B6}" dt="2020-06-10T09:38:39.257" v="3"/>
          <ac:picMkLst>
            <pc:docMk/>
            <pc:sldMk cId="3590452718" sldId="260"/>
            <ac:picMk id="12" creationId="{EC1F8850-ADDE-4F90-BCC6-50A3F7AA7A54}"/>
          </ac:picMkLst>
        </pc:picChg>
      </pc:sldChg>
      <pc:sldChg chg="addSp modSp mod">
        <pc:chgData name="Majeda Al Hermi" userId="ebe551ee1b006974" providerId="LiveId" clId="{B9D0E2D8-27EB-4515-99B0-E9C6AABD81B6}" dt="2020-06-13T09:18:08.861" v="212" actId="113"/>
        <pc:sldMkLst>
          <pc:docMk/>
          <pc:sldMk cId="2238683589" sldId="263"/>
        </pc:sldMkLst>
        <pc:spChg chg="mod">
          <ac:chgData name="Majeda Al Hermi" userId="ebe551ee1b006974" providerId="LiveId" clId="{B9D0E2D8-27EB-4515-99B0-E9C6AABD81B6}" dt="2020-06-13T09:18:08.861" v="212" actId="113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0:36.896" v="27" actId="1036"/>
          <ac:spMkLst>
            <pc:docMk/>
            <pc:sldMk cId="2238683589" sldId="263"/>
            <ac:spMk id="21" creationId="{CCB4BE56-8035-4404-BAEF-26D6854E5010}"/>
          </ac:spMkLst>
        </pc:spChg>
      </pc:sldChg>
      <pc:sldChg chg="addSp modSp mod">
        <pc:chgData name="Majeda Al Hermi" userId="ebe551ee1b006974" providerId="LiveId" clId="{B9D0E2D8-27EB-4515-99B0-E9C6AABD81B6}" dt="2020-06-10T09:46:22.394" v="112" actId="404"/>
        <pc:sldMkLst>
          <pc:docMk/>
          <pc:sldMk cId="2015591451" sldId="265"/>
        </pc:sldMkLst>
        <pc:spChg chg="add mod">
          <ac:chgData name="Majeda Al Hermi" userId="ebe551ee1b006974" providerId="LiveId" clId="{B9D0E2D8-27EB-4515-99B0-E9C6AABD81B6}" dt="2020-06-10T09:40:40.614" v="28"/>
          <ac:spMkLst>
            <pc:docMk/>
            <pc:sldMk cId="2015591451" sldId="265"/>
            <ac:spMk id="15" creationId="{78C5EEF3-60ED-41BC-B225-01845746AE40}"/>
          </ac:spMkLst>
        </pc:spChg>
        <pc:spChg chg="mod">
          <ac:chgData name="Majeda Al Hermi" userId="ebe551ee1b006974" providerId="LiveId" clId="{B9D0E2D8-27EB-4515-99B0-E9C6AABD81B6}" dt="2020-06-10T09:46:22.394" v="112" actId="404"/>
          <ac:spMkLst>
            <pc:docMk/>
            <pc:sldMk cId="2015591451" sldId="265"/>
            <ac:spMk id="16" creationId="{00000000-0000-0000-0000-000000000000}"/>
          </ac:spMkLst>
        </pc:spChg>
      </pc:sldChg>
      <pc:sldChg chg="addSp modSp mod">
        <pc:chgData name="Majeda Al Hermi" userId="ebe551ee1b006974" providerId="LiveId" clId="{B9D0E2D8-27EB-4515-99B0-E9C6AABD81B6}" dt="2020-06-10T09:46:42.265" v="120" actId="403"/>
        <pc:sldMkLst>
          <pc:docMk/>
          <pc:sldMk cId="1146255274" sldId="267"/>
        </pc:sldMkLst>
        <pc:spChg chg="mod">
          <ac:chgData name="Majeda Al Hermi" userId="ebe551ee1b006974" providerId="LiveId" clId="{B9D0E2D8-27EB-4515-99B0-E9C6AABD81B6}" dt="2020-06-10T09:46:40" v="118" actId="1076"/>
          <ac:spMkLst>
            <pc:docMk/>
            <pc:sldMk cId="1146255274" sldId="267"/>
            <ac:spMk id="2" creationId="{DE01A0C1-89BF-41C3-8459-BA3530766340}"/>
          </ac:spMkLst>
        </pc:spChg>
        <pc:spChg chg="add mod">
          <ac:chgData name="Majeda Al Hermi" userId="ebe551ee1b006974" providerId="LiveId" clId="{B9D0E2D8-27EB-4515-99B0-E9C6AABD81B6}" dt="2020-06-10T09:40:42.333" v="29"/>
          <ac:spMkLst>
            <pc:docMk/>
            <pc:sldMk cId="1146255274" sldId="267"/>
            <ac:spMk id="28" creationId="{8E134B07-597D-4B75-BAB3-535F07C50112}"/>
          </ac:spMkLst>
        </pc:spChg>
        <pc:spChg chg="mod">
          <ac:chgData name="Majeda Al Hermi" userId="ebe551ee1b006974" providerId="LiveId" clId="{B9D0E2D8-27EB-4515-99B0-E9C6AABD81B6}" dt="2020-06-10T09:46:42.265" v="120" actId="403"/>
          <ac:spMkLst>
            <pc:docMk/>
            <pc:sldMk cId="1146255274" sldId="267"/>
            <ac:spMk id="29" creationId="{00000000-0000-0000-0000-000000000000}"/>
          </ac:spMkLst>
        </pc:spChg>
      </pc:sldChg>
      <pc:sldChg chg="addSp modSp mod">
        <pc:chgData name="Majeda Al Hermi" userId="ebe551ee1b006974" providerId="LiveId" clId="{B9D0E2D8-27EB-4515-99B0-E9C6AABD81B6}" dt="2020-06-10T09:51:06.234" v="200" actId="403"/>
        <pc:sldMkLst>
          <pc:docMk/>
          <pc:sldMk cId="1845843394" sldId="275"/>
        </pc:sldMkLst>
        <pc:spChg chg="mod">
          <ac:chgData name="Majeda Al Hermi" userId="ebe551ee1b006974" providerId="LiveId" clId="{B9D0E2D8-27EB-4515-99B0-E9C6AABD81B6}" dt="2020-06-10T09:51:06.234" v="200" actId="403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1:08.774" v="40"/>
          <ac:spMkLst>
            <pc:docMk/>
            <pc:sldMk cId="1845843394" sldId="275"/>
            <ac:spMk id="17" creationId="{B34B2CBF-F65E-445E-95C1-9237A5802D78}"/>
          </ac:spMkLst>
        </pc:spChg>
      </pc:sldChg>
      <pc:sldChg chg="addSp modSp mod">
        <pc:chgData name="Majeda Al Hermi" userId="ebe551ee1b006974" providerId="LiveId" clId="{B9D0E2D8-27EB-4515-99B0-E9C6AABD81B6}" dt="2020-06-10T09:51:12.174" v="203" actId="108"/>
        <pc:sldMkLst>
          <pc:docMk/>
          <pc:sldMk cId="1019743109" sldId="276"/>
        </pc:sldMkLst>
        <pc:spChg chg="mod">
          <ac:chgData name="Majeda Al Hermi" userId="ebe551ee1b006974" providerId="LiveId" clId="{B9D0E2D8-27EB-4515-99B0-E9C6AABD81B6}" dt="2020-06-10T09:51:12.174" v="203" actId="108"/>
          <ac:spMkLst>
            <pc:docMk/>
            <pc:sldMk cId="1019743109" sldId="276"/>
            <ac:spMk id="16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1:10.425" v="41"/>
          <ac:spMkLst>
            <pc:docMk/>
            <pc:sldMk cId="1019743109" sldId="276"/>
            <ac:spMk id="17" creationId="{5BF86B5D-68BB-4980-85B1-EEB591797886}"/>
          </ac:spMkLst>
        </pc:spChg>
      </pc:sldChg>
      <pc:sldChg chg="addSp modSp">
        <pc:chgData name="Majeda Al Hermi" userId="ebe551ee1b006974" providerId="LiveId" clId="{B9D0E2D8-27EB-4515-99B0-E9C6AABD81B6}" dt="2020-06-10T09:41:23.043" v="46"/>
        <pc:sldMkLst>
          <pc:docMk/>
          <pc:sldMk cId="1539611066" sldId="277"/>
        </pc:sldMkLst>
        <pc:spChg chg="add mod">
          <ac:chgData name="Majeda Al Hermi" userId="ebe551ee1b006974" providerId="LiveId" clId="{B9D0E2D8-27EB-4515-99B0-E9C6AABD81B6}" dt="2020-06-10T09:41:23.043" v="46"/>
          <ac:spMkLst>
            <pc:docMk/>
            <pc:sldMk cId="1539611066" sldId="277"/>
            <ac:spMk id="5" creationId="{95D7E295-937A-40E9-9FCE-0B13E044C436}"/>
          </ac:spMkLst>
        </pc:spChg>
      </pc:sldChg>
      <pc:sldChg chg="addSp modSp">
        <pc:chgData name="Majeda Al Hermi" userId="ebe551ee1b006974" providerId="LiveId" clId="{B9D0E2D8-27EB-4515-99B0-E9C6AABD81B6}" dt="2020-06-10T09:41:25.215" v="47"/>
        <pc:sldMkLst>
          <pc:docMk/>
          <pc:sldMk cId="2914503434" sldId="278"/>
        </pc:sldMkLst>
        <pc:spChg chg="add mod">
          <ac:chgData name="Majeda Al Hermi" userId="ebe551ee1b006974" providerId="LiveId" clId="{B9D0E2D8-27EB-4515-99B0-E9C6AABD81B6}" dt="2020-06-10T09:41:25.215" v="47"/>
          <ac:spMkLst>
            <pc:docMk/>
            <pc:sldMk cId="2914503434" sldId="278"/>
            <ac:spMk id="4" creationId="{0CEE40A5-7B26-453F-B657-A39106971F33}"/>
          </ac:spMkLst>
        </pc:spChg>
      </pc:sldChg>
      <pc:sldChg chg="addSp modSp mod">
        <pc:chgData name="Majeda Al Hermi" userId="ebe551ee1b006974" providerId="LiveId" clId="{B9D0E2D8-27EB-4515-99B0-E9C6AABD81B6}" dt="2020-06-10T09:51:36.012" v="211" actId="403"/>
        <pc:sldMkLst>
          <pc:docMk/>
          <pc:sldMk cId="1026101493" sldId="279"/>
        </pc:sldMkLst>
        <pc:spChg chg="add mod">
          <ac:chgData name="Majeda Al Hermi" userId="ebe551ee1b006974" providerId="LiveId" clId="{B9D0E2D8-27EB-4515-99B0-E9C6AABD81B6}" dt="2020-06-10T09:41:16.514" v="44"/>
          <ac:spMkLst>
            <pc:docMk/>
            <pc:sldMk cId="1026101493" sldId="279"/>
            <ac:spMk id="32" creationId="{2C30732D-376B-4299-B480-41E267F4ECE4}"/>
          </ac:spMkLst>
        </pc:spChg>
        <pc:spChg chg="mod">
          <ac:chgData name="Majeda Al Hermi" userId="ebe551ee1b006974" providerId="LiveId" clId="{B9D0E2D8-27EB-4515-99B0-E9C6AABD81B6}" dt="2020-06-10T09:51:36.012" v="211" actId="403"/>
          <ac:spMkLst>
            <pc:docMk/>
            <pc:sldMk cId="1026101493" sldId="279"/>
            <ac:spMk id="36" creationId="{B91172F4-9686-4D09-A056-6082F75A0308}"/>
          </ac:spMkLst>
        </pc:spChg>
      </pc:sldChg>
      <pc:sldChg chg="addSp modSp">
        <pc:chgData name="Majeda Al Hermi" userId="ebe551ee1b006974" providerId="LiveId" clId="{B9D0E2D8-27EB-4515-99B0-E9C6AABD81B6}" dt="2020-06-10T09:41:27.105" v="48"/>
        <pc:sldMkLst>
          <pc:docMk/>
          <pc:sldMk cId="216719641" sldId="280"/>
        </pc:sldMkLst>
        <pc:spChg chg="add mod">
          <ac:chgData name="Majeda Al Hermi" userId="ebe551ee1b006974" providerId="LiveId" clId="{B9D0E2D8-27EB-4515-99B0-E9C6AABD81B6}" dt="2020-06-10T09:41:27.105" v="48"/>
          <ac:spMkLst>
            <pc:docMk/>
            <pc:sldMk cId="216719641" sldId="280"/>
            <ac:spMk id="5" creationId="{17BE03AC-067B-4EB1-A40D-F3D80F4B8850}"/>
          </ac:spMkLst>
        </pc:spChg>
      </pc:sldChg>
      <pc:sldChg chg="addSp modSp">
        <pc:chgData name="Majeda Al Hermi" userId="ebe551ee1b006974" providerId="LiveId" clId="{B9D0E2D8-27EB-4515-99B0-E9C6AABD81B6}" dt="2020-06-10T09:41:28.808" v="49"/>
        <pc:sldMkLst>
          <pc:docMk/>
          <pc:sldMk cId="2136833537" sldId="281"/>
        </pc:sldMkLst>
        <pc:spChg chg="add mod">
          <ac:chgData name="Majeda Al Hermi" userId="ebe551ee1b006974" providerId="LiveId" clId="{B9D0E2D8-27EB-4515-99B0-E9C6AABD81B6}" dt="2020-06-10T09:41:28.808" v="49"/>
          <ac:spMkLst>
            <pc:docMk/>
            <pc:sldMk cId="2136833537" sldId="281"/>
            <ac:spMk id="4" creationId="{47BF087B-E4BF-4165-95CB-AB46D6289F49}"/>
          </ac:spMkLst>
        </pc:spChg>
      </pc:sldChg>
      <pc:sldChg chg="addSp modSp">
        <pc:chgData name="Majeda Al Hermi" userId="ebe551ee1b006974" providerId="LiveId" clId="{B9D0E2D8-27EB-4515-99B0-E9C6AABD81B6}" dt="2020-06-10T09:41:31.510" v="50"/>
        <pc:sldMkLst>
          <pc:docMk/>
          <pc:sldMk cId="694572677" sldId="282"/>
        </pc:sldMkLst>
        <pc:spChg chg="add mod">
          <ac:chgData name="Majeda Al Hermi" userId="ebe551ee1b006974" providerId="LiveId" clId="{B9D0E2D8-27EB-4515-99B0-E9C6AABD81B6}" dt="2020-06-10T09:41:31.510" v="50"/>
          <ac:spMkLst>
            <pc:docMk/>
            <pc:sldMk cId="694572677" sldId="282"/>
            <ac:spMk id="5" creationId="{85A38F86-E4FB-4892-BB4D-26E17195288E}"/>
          </ac:spMkLst>
        </pc:spChg>
      </pc:sldChg>
      <pc:sldChg chg="addSp modSp">
        <pc:chgData name="Majeda Al Hermi" userId="ebe551ee1b006974" providerId="LiveId" clId="{B9D0E2D8-27EB-4515-99B0-E9C6AABD81B6}" dt="2020-06-10T09:41:32.869" v="51"/>
        <pc:sldMkLst>
          <pc:docMk/>
          <pc:sldMk cId="3874067320" sldId="283"/>
        </pc:sldMkLst>
        <pc:spChg chg="add mod">
          <ac:chgData name="Majeda Al Hermi" userId="ebe551ee1b006974" providerId="LiveId" clId="{B9D0E2D8-27EB-4515-99B0-E9C6AABD81B6}" dt="2020-06-10T09:41:32.869" v="51"/>
          <ac:spMkLst>
            <pc:docMk/>
            <pc:sldMk cId="3874067320" sldId="283"/>
            <ac:spMk id="4" creationId="{EB573935-03A5-437B-8751-5E109590B857}"/>
          </ac:spMkLst>
        </pc:spChg>
      </pc:sldChg>
      <pc:sldChg chg="addSp modSp">
        <pc:chgData name="Majeda Al Hermi" userId="ebe551ee1b006974" providerId="LiveId" clId="{B9D0E2D8-27EB-4515-99B0-E9C6AABD81B6}" dt="2020-06-10T09:41:36.993" v="52"/>
        <pc:sldMkLst>
          <pc:docMk/>
          <pc:sldMk cId="2892184134" sldId="284"/>
        </pc:sldMkLst>
        <pc:spChg chg="add mod">
          <ac:chgData name="Majeda Al Hermi" userId="ebe551ee1b006974" providerId="LiveId" clId="{B9D0E2D8-27EB-4515-99B0-E9C6AABD81B6}" dt="2020-06-10T09:41:36.993" v="52"/>
          <ac:spMkLst>
            <pc:docMk/>
            <pc:sldMk cId="2892184134" sldId="284"/>
            <ac:spMk id="5" creationId="{FBE7C74F-8B3D-4BE7-8636-459007B89853}"/>
          </ac:spMkLst>
        </pc:spChg>
      </pc:sldChg>
      <pc:sldChg chg="addSp modSp">
        <pc:chgData name="Majeda Al Hermi" userId="ebe551ee1b006974" providerId="LiveId" clId="{B9D0E2D8-27EB-4515-99B0-E9C6AABD81B6}" dt="2020-06-10T09:41:39.133" v="53"/>
        <pc:sldMkLst>
          <pc:docMk/>
          <pc:sldMk cId="558117651" sldId="285"/>
        </pc:sldMkLst>
        <pc:spChg chg="add mod">
          <ac:chgData name="Majeda Al Hermi" userId="ebe551ee1b006974" providerId="LiveId" clId="{B9D0E2D8-27EB-4515-99B0-E9C6AABD81B6}" dt="2020-06-10T09:41:39.133" v="53"/>
          <ac:spMkLst>
            <pc:docMk/>
            <pc:sldMk cId="558117651" sldId="285"/>
            <ac:spMk id="4" creationId="{C46D93CB-C3F9-4A30-A377-C84E184B03A7}"/>
          </ac:spMkLst>
        </pc:spChg>
      </pc:sldChg>
      <pc:sldChg chg="addSp modSp">
        <pc:chgData name="Majeda Al Hermi" userId="ebe551ee1b006974" providerId="LiveId" clId="{B9D0E2D8-27EB-4515-99B0-E9C6AABD81B6}" dt="2020-06-10T09:41:19.529" v="45"/>
        <pc:sldMkLst>
          <pc:docMk/>
          <pc:sldMk cId="2987730381" sldId="288"/>
        </pc:sldMkLst>
        <pc:spChg chg="add mod">
          <ac:chgData name="Majeda Al Hermi" userId="ebe551ee1b006974" providerId="LiveId" clId="{B9D0E2D8-27EB-4515-99B0-E9C6AABD81B6}" dt="2020-06-10T09:41:19.529" v="45"/>
          <ac:spMkLst>
            <pc:docMk/>
            <pc:sldMk cId="2987730381" sldId="288"/>
            <ac:spMk id="3" creationId="{18CCF9B2-C09B-4595-924D-475F2AE3DF1E}"/>
          </ac:spMkLst>
        </pc:spChg>
      </pc:sldChg>
      <pc:sldChg chg="addSp modSp mod">
        <pc:chgData name="Majeda Al Hermi" userId="ebe551ee1b006974" providerId="LiveId" clId="{B9D0E2D8-27EB-4515-99B0-E9C6AABD81B6}" dt="2020-06-10T09:47:08.676" v="132" actId="403"/>
        <pc:sldMkLst>
          <pc:docMk/>
          <pc:sldMk cId="3144271020" sldId="289"/>
        </pc:sldMkLst>
        <pc:spChg chg="mod">
          <ac:chgData name="Majeda Al Hermi" userId="ebe551ee1b006974" providerId="LiveId" clId="{B9D0E2D8-27EB-4515-99B0-E9C6AABD81B6}" dt="2020-06-10T09:47:08.676" v="132" actId="403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0:46.816" v="31"/>
          <ac:spMkLst>
            <pc:docMk/>
            <pc:sldMk cId="3144271020" sldId="289"/>
            <ac:spMk id="50" creationId="{A47C4284-D7D5-4BE7-9FAC-F03432B921F2}"/>
          </ac:spMkLst>
        </pc:spChg>
      </pc:sldChg>
      <pc:sldChg chg="addSp modSp mod">
        <pc:chgData name="Majeda Al Hermi" userId="ebe551ee1b006974" providerId="LiveId" clId="{B9D0E2D8-27EB-4515-99B0-E9C6AABD81B6}" dt="2020-06-10T09:51:16.408" v="206" actId="108"/>
        <pc:sldMkLst>
          <pc:docMk/>
          <pc:sldMk cId="896737548" sldId="293"/>
        </pc:sldMkLst>
        <pc:spChg chg="mod">
          <ac:chgData name="Majeda Al Hermi" userId="ebe551ee1b006974" providerId="LiveId" clId="{B9D0E2D8-27EB-4515-99B0-E9C6AABD81B6}" dt="2020-06-10T09:51:16.408" v="206" actId="108"/>
          <ac:spMkLst>
            <pc:docMk/>
            <pc:sldMk cId="896737548" sldId="293"/>
            <ac:spMk id="16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1:13.530" v="42"/>
          <ac:spMkLst>
            <pc:docMk/>
            <pc:sldMk cId="896737548" sldId="293"/>
            <ac:spMk id="17" creationId="{519DCFCC-B8A2-4F50-B04F-85F5CA613393}"/>
          </ac:spMkLst>
        </pc:spChg>
      </pc:sldChg>
      <pc:sldChg chg="addSp modSp mod">
        <pc:chgData name="Majeda Al Hermi" userId="ebe551ee1b006974" providerId="LiveId" clId="{B9D0E2D8-27EB-4515-99B0-E9C6AABD81B6}" dt="2020-06-10T09:51:19.329" v="208" actId="108"/>
        <pc:sldMkLst>
          <pc:docMk/>
          <pc:sldMk cId="148573652" sldId="294"/>
        </pc:sldMkLst>
        <pc:spChg chg="mod">
          <ac:chgData name="Majeda Al Hermi" userId="ebe551ee1b006974" providerId="LiveId" clId="{B9D0E2D8-27EB-4515-99B0-E9C6AABD81B6}" dt="2020-06-10T09:51:19.329" v="208" actId="108"/>
          <ac:spMkLst>
            <pc:docMk/>
            <pc:sldMk cId="148573652" sldId="294"/>
            <ac:spMk id="16" creationId="{00000000-0000-0000-0000-000000000000}"/>
          </ac:spMkLst>
        </pc:spChg>
        <pc:spChg chg="add mod">
          <ac:chgData name="Majeda Al Hermi" userId="ebe551ee1b006974" providerId="LiveId" clId="{B9D0E2D8-27EB-4515-99B0-E9C6AABD81B6}" dt="2020-06-10T09:41:14.967" v="43"/>
          <ac:spMkLst>
            <pc:docMk/>
            <pc:sldMk cId="148573652" sldId="294"/>
            <ac:spMk id="17" creationId="{F18F9776-A589-4B54-A033-80B96F586039}"/>
          </ac:spMkLst>
        </pc:spChg>
      </pc:sldChg>
      <pc:sldChg chg="addSp modSp mod">
        <pc:chgData name="Majeda Al Hermi" userId="ebe551ee1b006974" providerId="LiveId" clId="{B9D0E2D8-27EB-4515-99B0-E9C6AABD81B6}" dt="2020-06-10T09:47:36.657" v="139" actId="403"/>
        <pc:sldMkLst>
          <pc:docMk/>
          <pc:sldMk cId="1147902902" sldId="295"/>
        </pc:sldMkLst>
        <pc:spChg chg="mod">
          <ac:chgData name="Majeda Al Hermi" userId="ebe551ee1b006974" providerId="LiveId" clId="{B9D0E2D8-27EB-4515-99B0-E9C6AABD81B6}" dt="2020-06-10T09:47:36.657" v="139" actId="403"/>
          <ac:spMkLst>
            <pc:docMk/>
            <pc:sldMk cId="1147902902" sldId="295"/>
            <ac:spMk id="4" creationId="{7E701EA6-9D6E-4D7F-8B33-BF2A9CE83BF7}"/>
          </ac:spMkLst>
        </pc:spChg>
        <pc:spChg chg="add mod">
          <ac:chgData name="Majeda Al Hermi" userId="ebe551ee1b006974" providerId="LiveId" clId="{B9D0E2D8-27EB-4515-99B0-E9C6AABD81B6}" dt="2020-06-10T09:40:51.862" v="33"/>
          <ac:spMkLst>
            <pc:docMk/>
            <pc:sldMk cId="1147902902" sldId="295"/>
            <ac:spMk id="49" creationId="{B48C3461-442A-4DD6-BA01-C71100937A41}"/>
          </ac:spMkLst>
        </pc:spChg>
      </pc:sldChg>
      <pc:sldChg chg="addSp modSp mod">
        <pc:chgData name="Majeda Al Hermi" userId="ebe551ee1b006974" providerId="LiveId" clId="{B9D0E2D8-27EB-4515-99B0-E9C6AABD81B6}" dt="2020-06-10T09:46:58.729" v="129" actId="108"/>
        <pc:sldMkLst>
          <pc:docMk/>
          <pc:sldMk cId="2821080183" sldId="296"/>
        </pc:sldMkLst>
        <pc:spChg chg="mod">
          <ac:chgData name="Majeda Al Hermi" userId="ebe551ee1b006974" providerId="LiveId" clId="{B9D0E2D8-27EB-4515-99B0-E9C6AABD81B6}" dt="2020-06-10T09:46:52.543" v="123" actId="113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B9D0E2D8-27EB-4515-99B0-E9C6AABD81B6}" dt="2020-06-10T09:46:58.729" v="129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B9D0E2D8-27EB-4515-99B0-E9C6AABD81B6}" dt="2020-06-10T09:46:57.230" v="126" actId="108"/>
          <ac:spMkLst>
            <pc:docMk/>
            <pc:sldMk cId="2821080183" sldId="296"/>
            <ac:spMk id="43" creationId="{D11D7123-0D25-422D-A3C5-A0B2013460AD}"/>
          </ac:spMkLst>
        </pc:spChg>
        <pc:spChg chg="add mod">
          <ac:chgData name="Majeda Al Hermi" userId="ebe551ee1b006974" providerId="LiveId" clId="{B9D0E2D8-27EB-4515-99B0-E9C6AABD81B6}" dt="2020-06-10T09:40:44.426" v="30"/>
          <ac:spMkLst>
            <pc:docMk/>
            <pc:sldMk cId="2821080183" sldId="296"/>
            <ac:spMk id="62" creationId="{1DCA6D0D-412C-4FDB-B701-6F0236725EDA}"/>
          </ac:spMkLst>
        </pc:spChg>
      </pc:sldChg>
      <pc:sldChg chg="addSp modSp mod">
        <pc:chgData name="Majeda Al Hermi" userId="ebe551ee1b006974" providerId="LiveId" clId="{B9D0E2D8-27EB-4515-99B0-E9C6AABD81B6}" dt="2020-06-10T09:47:24.035" v="136" actId="1076"/>
        <pc:sldMkLst>
          <pc:docMk/>
          <pc:sldMk cId="3264726469" sldId="297"/>
        </pc:sldMkLst>
        <pc:spChg chg="mod">
          <ac:chgData name="Majeda Al Hermi" userId="ebe551ee1b006974" providerId="LiveId" clId="{B9D0E2D8-27EB-4515-99B0-E9C6AABD81B6}" dt="2020-06-10T09:47:24.035" v="136" actId="1076"/>
          <ac:spMkLst>
            <pc:docMk/>
            <pc:sldMk cId="3264726469" sldId="297"/>
            <ac:spMk id="2" creationId="{7A0409D5-FB91-4992-89E2-4742BAD0D5DA}"/>
          </ac:spMkLst>
        </pc:spChg>
        <pc:spChg chg="add mod">
          <ac:chgData name="Majeda Al Hermi" userId="ebe551ee1b006974" providerId="LiveId" clId="{B9D0E2D8-27EB-4515-99B0-E9C6AABD81B6}" dt="2020-06-10T09:40:49.097" v="32"/>
          <ac:spMkLst>
            <pc:docMk/>
            <pc:sldMk cId="3264726469" sldId="297"/>
            <ac:spMk id="49" creationId="{287F2938-2E9B-4AB6-A714-0211D79A514C}"/>
          </ac:spMkLst>
        </pc:spChg>
      </pc:sldChg>
      <pc:sldChg chg="addSp modSp mod">
        <pc:chgData name="Majeda Al Hermi" userId="ebe551ee1b006974" providerId="LiveId" clId="{B9D0E2D8-27EB-4515-99B0-E9C6AABD81B6}" dt="2020-06-10T09:49:57.691" v="188" actId="20577"/>
        <pc:sldMkLst>
          <pc:docMk/>
          <pc:sldMk cId="514910438" sldId="298"/>
        </pc:sldMkLst>
        <pc:spChg chg="mod">
          <ac:chgData name="Majeda Al Hermi" userId="ebe551ee1b006974" providerId="LiveId" clId="{B9D0E2D8-27EB-4515-99B0-E9C6AABD81B6}" dt="2020-06-10T09:48:44.481" v="170" actId="403"/>
          <ac:spMkLst>
            <pc:docMk/>
            <pc:sldMk cId="514910438" sldId="298"/>
            <ac:spMk id="39" creationId="{12D52847-7E1E-4BED-8555-89D4AF8823AE}"/>
          </ac:spMkLst>
        </pc:spChg>
        <pc:spChg chg="mod">
          <ac:chgData name="Majeda Al Hermi" userId="ebe551ee1b006974" providerId="LiveId" clId="{B9D0E2D8-27EB-4515-99B0-E9C6AABD81B6}" dt="2020-06-10T09:49:57.691" v="188" actId="20577"/>
          <ac:spMkLst>
            <pc:docMk/>
            <pc:sldMk cId="514910438" sldId="298"/>
            <ac:spMk id="41" creationId="{C62F4748-41CE-4AE6-9199-4582ABD14EF3}"/>
          </ac:spMkLst>
        </pc:spChg>
        <pc:spChg chg="mod">
          <ac:chgData name="Majeda Al Hermi" userId="ebe551ee1b006974" providerId="LiveId" clId="{B9D0E2D8-27EB-4515-99B0-E9C6AABD81B6}" dt="2020-06-10T09:48:54.588" v="178" actId="1036"/>
          <ac:spMkLst>
            <pc:docMk/>
            <pc:sldMk cId="514910438" sldId="298"/>
            <ac:spMk id="42" creationId="{005989F4-A449-4366-B781-49C98CA6D001}"/>
          </ac:spMkLst>
        </pc:spChg>
        <pc:spChg chg="mod">
          <ac:chgData name="Majeda Al Hermi" userId="ebe551ee1b006974" providerId="LiveId" clId="{B9D0E2D8-27EB-4515-99B0-E9C6AABD81B6}" dt="2020-06-10T09:49:03.727" v="181" actId="403"/>
          <ac:spMkLst>
            <pc:docMk/>
            <pc:sldMk cId="514910438" sldId="298"/>
            <ac:spMk id="43" creationId="{D11D7123-0D25-422D-A3C5-A0B2013460AD}"/>
          </ac:spMkLst>
        </pc:spChg>
        <pc:spChg chg="add mod">
          <ac:chgData name="Majeda Al Hermi" userId="ebe551ee1b006974" providerId="LiveId" clId="{B9D0E2D8-27EB-4515-99B0-E9C6AABD81B6}" dt="2020-06-10T09:40:56.626" v="35"/>
          <ac:spMkLst>
            <pc:docMk/>
            <pc:sldMk cId="514910438" sldId="298"/>
            <ac:spMk id="44" creationId="{4650E52D-CB29-475B-B6DB-7DFEF63BB018}"/>
          </ac:spMkLst>
        </pc:spChg>
        <pc:grpChg chg="mod">
          <ac:chgData name="Majeda Al Hermi" userId="ebe551ee1b006974" providerId="LiveId" clId="{B9D0E2D8-27EB-4515-99B0-E9C6AABD81B6}" dt="2020-06-10T09:48:54.588" v="178" actId="1036"/>
          <ac:grpSpMkLst>
            <pc:docMk/>
            <pc:sldMk cId="514910438" sldId="298"/>
            <ac:grpSpMk id="19" creationId="{C4099917-D859-42F0-B91A-D37A96162095}"/>
          </ac:grpSpMkLst>
        </pc:grpChg>
      </pc:sldChg>
      <pc:sldChg chg="addSp modSp mod">
        <pc:chgData name="Majeda Al Hermi" userId="ebe551ee1b006974" providerId="LiveId" clId="{B9D0E2D8-27EB-4515-99B0-E9C6AABD81B6}" dt="2020-06-10T09:47:53.009" v="147" actId="108"/>
        <pc:sldMkLst>
          <pc:docMk/>
          <pc:sldMk cId="1702841633" sldId="299"/>
        </pc:sldMkLst>
        <pc:spChg chg="mod">
          <ac:chgData name="Majeda Al Hermi" userId="ebe551ee1b006974" providerId="LiveId" clId="{B9D0E2D8-27EB-4515-99B0-E9C6AABD81B6}" dt="2020-06-10T09:47:46.564" v="142" actId="403"/>
          <ac:spMkLst>
            <pc:docMk/>
            <pc:sldMk cId="1702841633" sldId="299"/>
            <ac:spMk id="27" creationId="{BD1FE926-9DF5-4263-BEE5-67320A4E3641}"/>
          </ac:spMkLst>
        </pc:spChg>
        <pc:spChg chg="mod">
          <ac:chgData name="Majeda Al Hermi" userId="ebe551ee1b006974" providerId="LiveId" clId="{B9D0E2D8-27EB-4515-99B0-E9C6AABD81B6}" dt="2020-06-10T09:47:53.009" v="147" actId="108"/>
          <ac:spMkLst>
            <pc:docMk/>
            <pc:sldMk cId="1702841633" sldId="299"/>
            <ac:spMk id="28" creationId="{056045E3-D817-4159-A9B6-5742C9781695}"/>
          </ac:spMkLst>
        </pc:spChg>
        <pc:spChg chg="add mod">
          <ac:chgData name="Majeda Al Hermi" userId="ebe551ee1b006974" providerId="LiveId" clId="{B9D0E2D8-27EB-4515-99B0-E9C6AABD81B6}" dt="2020-06-10T09:40:54.658" v="34"/>
          <ac:spMkLst>
            <pc:docMk/>
            <pc:sldMk cId="1702841633" sldId="299"/>
            <ac:spMk id="45" creationId="{BA145EAD-27BF-46BE-8AFF-F5EE5363B1EB}"/>
          </ac:spMkLst>
        </pc:spChg>
        <pc:spChg chg="mod">
          <ac:chgData name="Majeda Al Hermi" userId="ebe551ee1b006974" providerId="LiveId" clId="{B9D0E2D8-27EB-4515-99B0-E9C6AABD81B6}" dt="2020-06-10T09:47:51.494" v="145" actId="108"/>
          <ac:spMkLst>
            <pc:docMk/>
            <pc:sldMk cId="1702841633" sldId="299"/>
            <ac:spMk id="46" creationId="{CC268C2A-2F49-43BF-91B3-36E870151640}"/>
          </ac:spMkLst>
        </pc:spChg>
      </pc:sldChg>
      <pc:sldChg chg="addSp modSp mod">
        <pc:chgData name="Majeda Al Hermi" userId="ebe551ee1b006974" providerId="LiveId" clId="{B9D0E2D8-27EB-4515-99B0-E9C6AABD81B6}" dt="2020-06-10T09:50:26.981" v="193" actId="108"/>
        <pc:sldMkLst>
          <pc:docMk/>
          <pc:sldMk cId="552612159" sldId="300"/>
        </pc:sldMkLst>
        <pc:spChg chg="mod">
          <ac:chgData name="Majeda Al Hermi" userId="ebe551ee1b006974" providerId="LiveId" clId="{B9D0E2D8-27EB-4515-99B0-E9C6AABD81B6}" dt="2020-06-10T09:50:13.031" v="189" actId="404"/>
          <ac:spMkLst>
            <pc:docMk/>
            <pc:sldMk cId="552612159" sldId="300"/>
            <ac:spMk id="5" creationId="{1D87DD87-F8DB-47EC-AF3B-ECC730EF6F64}"/>
          </ac:spMkLst>
        </pc:spChg>
        <pc:spChg chg="add mod">
          <ac:chgData name="Majeda Al Hermi" userId="ebe551ee1b006974" providerId="LiveId" clId="{B9D0E2D8-27EB-4515-99B0-E9C6AABD81B6}" dt="2020-06-10T09:40:58.501" v="36"/>
          <ac:spMkLst>
            <pc:docMk/>
            <pc:sldMk cId="552612159" sldId="300"/>
            <ac:spMk id="56" creationId="{EF14A7C7-A066-499D-906C-439BEBA8DDFD}"/>
          </ac:spMkLst>
        </pc:spChg>
        <pc:spChg chg="mod">
          <ac:chgData name="Majeda Al Hermi" userId="ebe551ee1b006974" providerId="LiveId" clId="{B9D0E2D8-27EB-4515-99B0-E9C6AABD81B6}" dt="2020-06-10T09:50:23.247" v="191" actId="403"/>
          <ac:spMkLst>
            <pc:docMk/>
            <pc:sldMk cId="552612159" sldId="300"/>
            <ac:spMk id="95" creationId="{CDFE9002-3726-4912-B099-CCB570A2191C}"/>
          </ac:spMkLst>
        </pc:spChg>
        <pc:spChg chg="mod">
          <ac:chgData name="Majeda Al Hermi" userId="ebe551ee1b006974" providerId="LiveId" clId="{B9D0E2D8-27EB-4515-99B0-E9C6AABD81B6}" dt="2020-06-10T09:50:26.981" v="193" actId="108"/>
          <ac:spMkLst>
            <pc:docMk/>
            <pc:sldMk cId="552612159" sldId="300"/>
            <ac:spMk id="96" creationId="{A5C58F8F-80EB-4536-9A18-0EBBCEB808C3}"/>
          </ac:spMkLst>
        </pc:spChg>
      </pc:sldChg>
      <pc:sldChg chg="addSp modSp">
        <pc:chgData name="Majeda Al Hermi" userId="ebe551ee1b006974" providerId="LiveId" clId="{B9D0E2D8-27EB-4515-99B0-E9C6AABD81B6}" dt="2020-06-10T09:41:05.883" v="39"/>
        <pc:sldMkLst>
          <pc:docMk/>
          <pc:sldMk cId="3989963091" sldId="301"/>
        </pc:sldMkLst>
        <pc:spChg chg="add mod">
          <ac:chgData name="Majeda Al Hermi" userId="ebe551ee1b006974" providerId="LiveId" clId="{B9D0E2D8-27EB-4515-99B0-E9C6AABD81B6}" dt="2020-06-10T09:41:05.883" v="39"/>
          <ac:spMkLst>
            <pc:docMk/>
            <pc:sldMk cId="3989963091" sldId="301"/>
            <ac:spMk id="63" creationId="{E4F26EE3-61F8-4F72-B3E6-2DB72BFA5A27}"/>
          </ac:spMkLst>
        </pc:spChg>
      </pc:sldChg>
      <pc:sldChg chg="addSp modSp mod">
        <pc:chgData name="Majeda Al Hermi" userId="ebe551ee1b006974" providerId="LiveId" clId="{B9D0E2D8-27EB-4515-99B0-E9C6AABD81B6}" dt="2020-06-10T09:50:52.537" v="197" actId="2711"/>
        <pc:sldMkLst>
          <pc:docMk/>
          <pc:sldMk cId="3308336457" sldId="302"/>
        </pc:sldMkLst>
        <pc:spChg chg="add mod">
          <ac:chgData name="Majeda Al Hermi" userId="ebe551ee1b006974" providerId="LiveId" clId="{B9D0E2D8-27EB-4515-99B0-E9C6AABD81B6}" dt="2020-06-10T09:41:00.938" v="37"/>
          <ac:spMkLst>
            <pc:docMk/>
            <pc:sldMk cId="3308336457" sldId="302"/>
            <ac:spMk id="30" creationId="{D5E20906-BEC5-4CD6-B7FD-C90A69219480}"/>
          </ac:spMkLst>
        </pc:spChg>
        <pc:graphicFrameChg chg="modGraphic">
          <ac:chgData name="Majeda Al Hermi" userId="ebe551ee1b006974" providerId="LiveId" clId="{B9D0E2D8-27EB-4515-99B0-E9C6AABD81B6}" dt="2020-06-10T09:50:52.537" v="197" actId="2711"/>
          <ac:graphicFrameMkLst>
            <pc:docMk/>
            <pc:sldMk cId="3308336457" sldId="302"/>
            <ac:graphicFrameMk id="2" creationId="{1366F23B-6E51-4CFC-9B77-F07CF3ED89C2}"/>
          </ac:graphicFrameMkLst>
        </pc:graphicFrameChg>
      </pc:sldChg>
      <pc:sldChg chg="addSp modSp">
        <pc:chgData name="Majeda Al Hermi" userId="ebe551ee1b006974" providerId="LiveId" clId="{B9D0E2D8-27EB-4515-99B0-E9C6AABD81B6}" dt="2020-06-10T09:41:02.691" v="38"/>
        <pc:sldMkLst>
          <pc:docMk/>
          <pc:sldMk cId="2187771657" sldId="303"/>
        </pc:sldMkLst>
        <pc:spChg chg="add mod">
          <ac:chgData name="Majeda Al Hermi" userId="ebe551ee1b006974" providerId="LiveId" clId="{B9D0E2D8-27EB-4515-99B0-E9C6AABD81B6}" dt="2020-06-10T09:41:02.691" v="38"/>
          <ac:spMkLst>
            <pc:docMk/>
            <pc:sldMk cId="2187771657" sldId="303"/>
            <ac:spMk id="32" creationId="{0E8C9199-BA27-4D4C-B504-8DE8C12B31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jp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image" Target="../media/image10.jpg"/><Relationship Id="rId10" Type="http://schemas.openxmlformats.org/officeDocument/2006/relationships/slide" Target="slide17.xml"/><Relationship Id="rId4" Type="http://schemas.openxmlformats.org/officeDocument/2006/relationships/image" Target="../media/image9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4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6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5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7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0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9.xml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jp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g"/><Relationship Id="rId10" Type="http://schemas.openxmlformats.org/officeDocument/2006/relationships/slide" Target="slide17.xml"/><Relationship Id="rId4" Type="http://schemas.openxmlformats.org/officeDocument/2006/relationships/image" Target="../media/image9.jpe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jpeg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slide" Target="slide17.xml"/><Relationship Id="rId5" Type="http://schemas.openxmlformats.org/officeDocument/2006/relationships/image" Target="../media/image9.jpeg"/><Relationship Id="rId10" Type="http://schemas.openxmlformats.org/officeDocument/2006/relationships/slide" Target="slide13.xml"/><Relationship Id="rId4" Type="http://schemas.openxmlformats.org/officeDocument/2006/relationships/image" Target="../media/image8.jp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;p11"/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56D29-02AE-4FE4-8CD3-0CBC23CFE4D2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92BBC-C651-44CD-AE73-51ACFBD8993F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Office Design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701EA6-9D6E-4D7F-8B33-BF2A9CE83BF7}"/>
              </a:ext>
            </a:extLst>
          </p:cNvPr>
          <p:cNvSpPr/>
          <p:nvPr/>
        </p:nvSpPr>
        <p:spPr>
          <a:xfrm>
            <a:off x="225759" y="1559569"/>
            <a:ext cx="923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Purpose of an office is to provide a workplace for administrative and managerial workers.   Arranging the layout depends on:</a:t>
            </a:r>
          </a:p>
          <a:p>
            <a:pPr algn="just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How many persons will work in the same room.</a:t>
            </a: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How much space available.</a:t>
            </a: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Illumination / lightning.</a:t>
            </a: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Resources.</a:t>
            </a: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Infrastructure.</a:t>
            </a:r>
          </a:p>
          <a:p>
            <a:pPr marL="1431925" indent="-4572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Office administration responsibilities.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CD097C3E-440A-4DDB-957F-BCE2DC066DC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4D44E385-2921-492B-86D7-7CA8E9F5C95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AB92DEFC-FF57-49BB-9FF1-529762E29C21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FC57DC67-E735-4F81-AAB5-9E0A9672EFB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4136B773-A67D-4EA7-A7C1-FF29C4D14D7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8C3461-442A-4DD6-BA01-C71100937A41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9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0361" y="1438152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Office Design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D1FE926-9DF5-4263-BEE5-67320A4E3641}"/>
              </a:ext>
            </a:extLst>
          </p:cNvPr>
          <p:cNvSpPr txBox="1"/>
          <p:nvPr/>
        </p:nvSpPr>
        <p:spPr>
          <a:xfrm>
            <a:off x="260364" y="4038042"/>
            <a:ext cx="2994885" cy="1384995"/>
          </a:xfrm>
          <a:prstGeom prst="rect">
            <a:avLst/>
          </a:prstGeom>
          <a:solidFill>
            <a:srgbClr val="92A8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Each person sits in a separate room with its own access.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6045E3-D817-4159-A9B6-5742C9781695}"/>
              </a:ext>
            </a:extLst>
          </p:cNvPr>
          <p:cNvSpPr txBox="1"/>
          <p:nvPr/>
        </p:nvSpPr>
        <p:spPr>
          <a:xfrm>
            <a:off x="6431224" y="4019793"/>
            <a:ext cx="3052293" cy="1815882"/>
          </a:xfrm>
          <a:prstGeom prst="rect">
            <a:avLst/>
          </a:prstGeom>
          <a:solidFill>
            <a:srgbClr val="92A8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All employees sits next to each other using their own desk without separation.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268C2A-2F49-43BF-91B3-36E870151640}"/>
              </a:ext>
            </a:extLst>
          </p:cNvPr>
          <p:cNvSpPr txBox="1"/>
          <p:nvPr/>
        </p:nvSpPr>
        <p:spPr>
          <a:xfrm>
            <a:off x="3317090" y="4038042"/>
            <a:ext cx="3052293" cy="2246769"/>
          </a:xfrm>
          <a:prstGeom prst="rect">
            <a:avLst/>
          </a:prstGeom>
          <a:solidFill>
            <a:srgbClr val="92A8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Partially enclosed workspace, separated from each other by partitions, usually 5 to 6 feet.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908F3B1-7D0D-410B-A467-AE6FD3681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9" y="1607182"/>
            <a:ext cx="2970000" cy="19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7D518EF-CEDE-40C5-8A55-724EAFC92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3" y="1607182"/>
            <a:ext cx="2970000" cy="19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37E7E7-F99F-4152-9898-BC9890CFA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73" y="1625959"/>
            <a:ext cx="2970001" cy="1980000"/>
          </a:xfrm>
          <a:prstGeom prst="rect">
            <a:avLst/>
          </a:prstGeom>
        </p:spPr>
      </p:pic>
      <p:sp>
        <p:nvSpPr>
          <p:cNvPr id="54" name="عنوان 1">
            <a:extLst>
              <a:ext uri="{FF2B5EF4-FFF2-40B4-BE49-F238E27FC236}">
                <a16:creationId xmlns:a16="http://schemas.microsoft.com/office/drawing/2014/main" id="{BF2A52E1-19EC-45A3-BE36-741FF1187810}"/>
              </a:ext>
            </a:extLst>
          </p:cNvPr>
          <p:cNvSpPr txBox="1">
            <a:spLocks/>
          </p:cNvSpPr>
          <p:nvPr/>
        </p:nvSpPr>
        <p:spPr>
          <a:xfrm>
            <a:off x="320647" y="3690617"/>
            <a:ext cx="2934602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Closed Office</a:t>
            </a:r>
          </a:p>
        </p:txBody>
      </p:sp>
      <p:sp>
        <p:nvSpPr>
          <p:cNvPr id="56" name="عنوان 1">
            <a:extLst>
              <a:ext uri="{FF2B5EF4-FFF2-40B4-BE49-F238E27FC236}">
                <a16:creationId xmlns:a16="http://schemas.microsoft.com/office/drawing/2014/main" id="{DCB672C0-3C65-42C9-A1FD-F6488A130BD8}"/>
              </a:ext>
            </a:extLst>
          </p:cNvPr>
          <p:cNvSpPr txBox="1">
            <a:spLocks/>
          </p:cNvSpPr>
          <p:nvPr/>
        </p:nvSpPr>
        <p:spPr>
          <a:xfrm>
            <a:off x="3392409" y="3690617"/>
            <a:ext cx="2985074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Cubicle Office</a:t>
            </a:r>
          </a:p>
        </p:txBody>
      </p:sp>
      <p:sp>
        <p:nvSpPr>
          <p:cNvPr id="57" name="عنوان 1">
            <a:extLst>
              <a:ext uri="{FF2B5EF4-FFF2-40B4-BE49-F238E27FC236}">
                <a16:creationId xmlns:a16="http://schemas.microsoft.com/office/drawing/2014/main" id="{970A43E4-EFC3-4EC7-8951-D09B9600066D}"/>
              </a:ext>
            </a:extLst>
          </p:cNvPr>
          <p:cNvSpPr txBox="1">
            <a:spLocks/>
          </p:cNvSpPr>
          <p:nvPr/>
        </p:nvSpPr>
        <p:spPr>
          <a:xfrm>
            <a:off x="6500000" y="3689832"/>
            <a:ext cx="2985074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Open Office</a:t>
            </a:r>
          </a:p>
        </p:txBody>
      </p:sp>
      <p:sp>
        <p:nvSpPr>
          <p:cNvPr id="58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id="{BF7C8E12-F129-4ADF-A6B6-87BB28CE0E66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id="{B7F4677A-554D-451B-A4BD-CC5917AE1FF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id="{F7BB9DA7-7E72-42D6-9355-0E905823827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A3E43FB4-C6CB-4560-80C2-08F9C4BDCF1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id="{8DA3E47C-BA76-4954-980B-58C33E9700E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Flowchart: Terminator 5">
            <a:hlinkClick r:id="rId11" action="ppaction://hlinksldjump"/>
            <a:extLst>
              <a:ext uri="{FF2B5EF4-FFF2-40B4-BE49-F238E27FC236}">
                <a16:creationId xmlns:a16="http://schemas.microsoft.com/office/drawing/2014/main" id="{82B4293C-3F59-4F58-9A62-10BBA5FD86FB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145EAD-27BF-46BE-8AFF-F5EE5363B1EB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8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556563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872382"/>
            <a:ext cx="4073392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Compare between the open office and closed office </a:t>
            </a:r>
            <a:r>
              <a:rPr lang="en-US" b="1" u="sng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using the table in the book page 6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739251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273843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AC191F85-6E51-4A5A-85B0-D0114A72954F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80A057AD-196E-4337-BBA5-FBB525CECDAC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BEA8B006-BEC4-44AC-820F-CF93003DC8E0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61309FDC-3DC4-494E-B31B-CEBD27647FC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341E104C-5225-448D-8E97-011E6CC2BCF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50E52D-CB29-475B-B6DB-7DFEF63BB018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49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A34CF3ED-B6F9-4C77-8B50-BD43A3B567B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11952347-217D-4A25-B635-E6CACECED3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40D66F91-3628-4A6C-8CEC-A2FAC39C5DF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D0E5B2C7-30D0-4141-96F0-54951A2DD10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E86C7D2-4E42-4CF8-8CC0-9422F6DDAF3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08ADB0E1-B56C-495E-9504-4CC4258E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Advantages &amp; Disadvantages of Closed &amp; Open Office</a:t>
            </a:r>
          </a:p>
        </p:txBody>
      </p:sp>
      <p:grpSp>
        <p:nvGrpSpPr>
          <p:cNvPr id="79" name="Google Shape;536;p37">
            <a:extLst>
              <a:ext uri="{FF2B5EF4-FFF2-40B4-BE49-F238E27FC236}">
                <a16:creationId xmlns:a16="http://schemas.microsoft.com/office/drawing/2014/main" id="{E0A11CD7-2908-4489-A944-935028894EC6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80" name="Google Shape;537;p37">
              <a:extLst>
                <a:ext uri="{FF2B5EF4-FFF2-40B4-BE49-F238E27FC236}">
                  <a16:creationId xmlns:a16="http://schemas.microsoft.com/office/drawing/2014/main" id="{EE901351-C326-49A3-B87F-F03184D1D718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8;p37">
              <a:extLst>
                <a:ext uri="{FF2B5EF4-FFF2-40B4-BE49-F238E27FC236}">
                  <a16:creationId xmlns:a16="http://schemas.microsoft.com/office/drawing/2014/main" id="{9978FF1A-D55A-4A6C-9786-0C9009B82E0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9;p37">
              <a:extLst>
                <a:ext uri="{FF2B5EF4-FFF2-40B4-BE49-F238E27FC236}">
                  <a16:creationId xmlns:a16="http://schemas.microsoft.com/office/drawing/2014/main" id="{6F916F20-7159-4719-9FDF-8D82AFB3AB38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0;p37">
              <a:extLst>
                <a:ext uri="{FF2B5EF4-FFF2-40B4-BE49-F238E27FC236}">
                  <a16:creationId xmlns:a16="http://schemas.microsoft.com/office/drawing/2014/main" id="{E74D0363-65DE-49A3-B204-F8D5A8D6A804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1;p37">
              <a:extLst>
                <a:ext uri="{FF2B5EF4-FFF2-40B4-BE49-F238E27FC236}">
                  <a16:creationId xmlns:a16="http://schemas.microsoft.com/office/drawing/2014/main" id="{6BD89C59-1279-4C4A-9FAF-49D987648E7C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2;p37">
              <a:extLst>
                <a:ext uri="{FF2B5EF4-FFF2-40B4-BE49-F238E27FC236}">
                  <a16:creationId xmlns:a16="http://schemas.microsoft.com/office/drawing/2014/main" id="{AE064DE5-199E-443A-BC78-80CE4064D054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;p37">
              <a:extLst>
                <a:ext uri="{FF2B5EF4-FFF2-40B4-BE49-F238E27FC236}">
                  <a16:creationId xmlns:a16="http://schemas.microsoft.com/office/drawing/2014/main" id="{8C289DB2-042F-4A58-8533-2E04E142B624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4;p37">
              <a:extLst>
                <a:ext uri="{FF2B5EF4-FFF2-40B4-BE49-F238E27FC236}">
                  <a16:creationId xmlns:a16="http://schemas.microsoft.com/office/drawing/2014/main" id="{548C2C55-155E-4881-B161-064995397CC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5;p37">
              <a:extLst>
                <a:ext uri="{FF2B5EF4-FFF2-40B4-BE49-F238E27FC236}">
                  <a16:creationId xmlns:a16="http://schemas.microsoft.com/office/drawing/2014/main" id="{714BDD68-3920-4E25-8A11-762386DC3BD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6;p37">
              <a:extLst>
                <a:ext uri="{FF2B5EF4-FFF2-40B4-BE49-F238E27FC236}">
                  <a16:creationId xmlns:a16="http://schemas.microsoft.com/office/drawing/2014/main" id="{3AB6A92B-F3AE-4CDC-8F22-001B53A08D2B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7;p37">
              <a:extLst>
                <a:ext uri="{FF2B5EF4-FFF2-40B4-BE49-F238E27FC236}">
                  <a16:creationId xmlns:a16="http://schemas.microsoft.com/office/drawing/2014/main" id="{5F4D747D-93B2-4739-AA8D-4718332E361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;p37">
              <a:extLst>
                <a:ext uri="{FF2B5EF4-FFF2-40B4-BE49-F238E27FC236}">
                  <a16:creationId xmlns:a16="http://schemas.microsoft.com/office/drawing/2014/main" id="{7EA1C3EB-8CBA-4658-BACF-B5E7398A500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;p37">
              <a:extLst>
                <a:ext uri="{FF2B5EF4-FFF2-40B4-BE49-F238E27FC236}">
                  <a16:creationId xmlns:a16="http://schemas.microsoft.com/office/drawing/2014/main" id="{1B9F78AF-5C32-4E41-A299-C0F64BEC5FB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0;p37">
              <a:extLst>
                <a:ext uri="{FF2B5EF4-FFF2-40B4-BE49-F238E27FC236}">
                  <a16:creationId xmlns:a16="http://schemas.microsoft.com/office/drawing/2014/main" id="{0B2537BD-5F81-4D54-8C5E-CDFAFD96B9FC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67E4FFFF-A9CB-469C-A419-5990A8C73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5597"/>
              </p:ext>
            </p:extLst>
          </p:nvPr>
        </p:nvGraphicFramePr>
        <p:xfrm>
          <a:off x="299348" y="3362781"/>
          <a:ext cx="9120697" cy="14215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1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Hard Supervision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Communication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Cost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Security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Teamwork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Hard Movement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Privacy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Noise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:a16="http://schemas.microsoft.com/office/drawing/2014/main" id="{CDFE9002-3726-4912-B099-CCB570A2191C}"/>
              </a:ext>
            </a:extLst>
          </p:cNvPr>
          <p:cNvSpPr/>
          <p:nvPr/>
        </p:nvSpPr>
        <p:spPr>
          <a:xfrm>
            <a:off x="1362561" y="2778006"/>
            <a:ext cx="2608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Closed Office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C58F8F-80EB-4536-9A18-0EBBCEB808C3}"/>
              </a:ext>
            </a:extLst>
          </p:cNvPr>
          <p:cNvSpPr/>
          <p:nvPr/>
        </p:nvSpPr>
        <p:spPr>
          <a:xfrm>
            <a:off x="6096000" y="271645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Open Office 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295219E-C25A-4301-8C20-81D479834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79584"/>
              </p:ext>
            </p:extLst>
          </p:nvPr>
        </p:nvGraphicFramePr>
        <p:xfrm>
          <a:off x="299348" y="4844953"/>
          <a:ext cx="9120697" cy="13008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3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Easy Supervision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Communication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Cost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Security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Teamwork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Easy Movement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Privacy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Noise</a:t>
                      </a:r>
                      <a:endParaRPr lang="en-US" sz="14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87DD87-F8DB-47EC-AF3B-ECC730EF6F64}"/>
              </a:ext>
            </a:extLst>
          </p:cNvPr>
          <p:cNvSpPr/>
          <p:nvPr/>
        </p:nvSpPr>
        <p:spPr>
          <a:xfrm>
            <a:off x="225758" y="1469838"/>
            <a:ext cx="9436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classify the advantages &amp; disadvantages of Closed &amp; open Office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Based on what type you choose.</a:t>
            </a:r>
          </a:p>
          <a:p>
            <a:r>
              <a:rPr lang="en-US" sz="2800" b="1" u="sng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Time</a:t>
            </a:r>
            <a:r>
              <a:rPr lang="en-US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4B62E25-6A47-448C-8F92-E28F8EECF468}"/>
              </a:ext>
            </a:extLst>
          </p:cNvPr>
          <p:cNvSpPr/>
          <p:nvPr/>
        </p:nvSpPr>
        <p:spPr>
          <a:xfrm>
            <a:off x="10205048" y="166041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99" name="Shape 851">
            <a:extLst>
              <a:ext uri="{FF2B5EF4-FFF2-40B4-BE49-F238E27FC236}">
                <a16:creationId xmlns:a16="http://schemas.microsoft.com/office/drawing/2014/main" id="{64D0DDE7-60EB-4561-86C5-C988C7076341}"/>
              </a:ext>
            </a:extLst>
          </p:cNvPr>
          <p:cNvGrpSpPr/>
          <p:nvPr/>
        </p:nvGrpSpPr>
        <p:grpSpPr>
          <a:xfrm>
            <a:off x="10107847" y="52078"/>
            <a:ext cx="1555200" cy="1541052"/>
            <a:chOff x="6649150" y="309350"/>
            <a:chExt cx="395800" cy="395800"/>
          </a:xfrm>
        </p:grpSpPr>
        <p:sp>
          <p:nvSpPr>
            <p:cNvPr id="100" name="Shape 852">
              <a:extLst>
                <a:ext uri="{FF2B5EF4-FFF2-40B4-BE49-F238E27FC236}">
                  <a16:creationId xmlns:a16="http://schemas.microsoft.com/office/drawing/2014/main" id="{27429AEC-28DB-45C0-B2FB-552D8B884546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53">
              <a:extLst>
                <a:ext uri="{FF2B5EF4-FFF2-40B4-BE49-F238E27FC236}">
                  <a16:creationId xmlns:a16="http://schemas.microsoft.com/office/drawing/2014/main" id="{48C6096A-F6BD-4608-B2FE-9078BF9F088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54">
              <a:extLst>
                <a:ext uri="{FF2B5EF4-FFF2-40B4-BE49-F238E27FC236}">
                  <a16:creationId xmlns:a16="http://schemas.microsoft.com/office/drawing/2014/main" id="{F8A40F1B-E2A2-4F36-BED0-1708249FFA67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855">
              <a:extLst>
                <a:ext uri="{FF2B5EF4-FFF2-40B4-BE49-F238E27FC236}">
                  <a16:creationId xmlns:a16="http://schemas.microsoft.com/office/drawing/2014/main" id="{EB687C49-4766-495E-A6E9-88AD68D7060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856">
              <a:extLst>
                <a:ext uri="{FF2B5EF4-FFF2-40B4-BE49-F238E27FC236}">
                  <a16:creationId xmlns:a16="http://schemas.microsoft.com/office/drawing/2014/main" id="{ABBCFF4F-BDC1-4DEC-A2A2-0922FAC8E3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857">
              <a:extLst>
                <a:ext uri="{FF2B5EF4-FFF2-40B4-BE49-F238E27FC236}">
                  <a16:creationId xmlns:a16="http://schemas.microsoft.com/office/drawing/2014/main" id="{D19568E2-824D-4D35-B32E-6425DEF39880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858">
              <a:extLst>
                <a:ext uri="{FF2B5EF4-FFF2-40B4-BE49-F238E27FC236}">
                  <a16:creationId xmlns:a16="http://schemas.microsoft.com/office/drawing/2014/main" id="{862AC30E-7F0B-45C1-8B9A-61BA66ACDA56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859">
              <a:extLst>
                <a:ext uri="{FF2B5EF4-FFF2-40B4-BE49-F238E27FC236}">
                  <a16:creationId xmlns:a16="http://schemas.microsoft.com/office/drawing/2014/main" id="{F1DF5F39-C78A-47BF-A00D-ABC4A994A307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860">
              <a:extLst>
                <a:ext uri="{FF2B5EF4-FFF2-40B4-BE49-F238E27FC236}">
                  <a16:creationId xmlns:a16="http://schemas.microsoft.com/office/drawing/2014/main" id="{6B9DAA1B-E1E9-4FE7-83C2-D7C41ADD7D3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861">
              <a:extLst>
                <a:ext uri="{FF2B5EF4-FFF2-40B4-BE49-F238E27FC236}">
                  <a16:creationId xmlns:a16="http://schemas.microsoft.com/office/drawing/2014/main" id="{3C7184C4-079A-4B53-9B44-2FDCAB97F500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862">
              <a:extLst>
                <a:ext uri="{FF2B5EF4-FFF2-40B4-BE49-F238E27FC236}">
                  <a16:creationId xmlns:a16="http://schemas.microsoft.com/office/drawing/2014/main" id="{907D172D-32DF-4EEC-BD7C-01D396E339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63">
              <a:extLst>
                <a:ext uri="{FF2B5EF4-FFF2-40B4-BE49-F238E27FC236}">
                  <a16:creationId xmlns:a16="http://schemas.microsoft.com/office/drawing/2014/main" id="{BDE29496-958B-4C43-9DE9-1B8A6E6D800C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64">
              <a:extLst>
                <a:ext uri="{FF2B5EF4-FFF2-40B4-BE49-F238E27FC236}">
                  <a16:creationId xmlns:a16="http://schemas.microsoft.com/office/drawing/2014/main" id="{F9D9BB12-0A7E-4BDB-BC5E-A672E5AE3FC3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65">
              <a:extLst>
                <a:ext uri="{FF2B5EF4-FFF2-40B4-BE49-F238E27FC236}">
                  <a16:creationId xmlns:a16="http://schemas.microsoft.com/office/drawing/2014/main" id="{85D3B614-08AC-4631-8116-C03A3D7823F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66">
              <a:extLst>
                <a:ext uri="{FF2B5EF4-FFF2-40B4-BE49-F238E27FC236}">
                  <a16:creationId xmlns:a16="http://schemas.microsoft.com/office/drawing/2014/main" id="{7AD4277C-C5F7-4F36-B66A-D152D43F1AD4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67">
              <a:extLst>
                <a:ext uri="{FF2B5EF4-FFF2-40B4-BE49-F238E27FC236}">
                  <a16:creationId xmlns:a16="http://schemas.microsoft.com/office/drawing/2014/main" id="{8C19E91C-B14C-4F70-95DA-44C32B314D05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68">
              <a:extLst>
                <a:ext uri="{FF2B5EF4-FFF2-40B4-BE49-F238E27FC236}">
                  <a16:creationId xmlns:a16="http://schemas.microsoft.com/office/drawing/2014/main" id="{606D9593-4554-40BC-9D2E-757AD28284A6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69">
              <a:extLst>
                <a:ext uri="{FF2B5EF4-FFF2-40B4-BE49-F238E27FC236}">
                  <a16:creationId xmlns:a16="http://schemas.microsoft.com/office/drawing/2014/main" id="{7790E55B-6DBC-4A43-85C9-06ED7867876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70">
              <a:extLst>
                <a:ext uri="{FF2B5EF4-FFF2-40B4-BE49-F238E27FC236}">
                  <a16:creationId xmlns:a16="http://schemas.microsoft.com/office/drawing/2014/main" id="{8464B5F5-5332-4C80-9F5D-CD1F00E7DA7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71">
              <a:extLst>
                <a:ext uri="{FF2B5EF4-FFF2-40B4-BE49-F238E27FC236}">
                  <a16:creationId xmlns:a16="http://schemas.microsoft.com/office/drawing/2014/main" id="{886D231C-8A06-4124-B8B3-C12A080917CE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872">
              <a:extLst>
                <a:ext uri="{FF2B5EF4-FFF2-40B4-BE49-F238E27FC236}">
                  <a16:creationId xmlns:a16="http://schemas.microsoft.com/office/drawing/2014/main" id="{8206EC53-AE62-49C8-BC50-AC696CCCCC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873">
              <a:extLst>
                <a:ext uri="{FF2B5EF4-FFF2-40B4-BE49-F238E27FC236}">
                  <a16:creationId xmlns:a16="http://schemas.microsoft.com/office/drawing/2014/main" id="{43FE69B3-2B01-4185-A9DC-6684A4C94BBA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874">
              <a:extLst>
                <a:ext uri="{FF2B5EF4-FFF2-40B4-BE49-F238E27FC236}">
                  <a16:creationId xmlns:a16="http://schemas.microsoft.com/office/drawing/2014/main" id="{BC7AD370-DC68-4382-A2E0-9486F10D89AB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3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id="{8CD5A8B6-3370-4C0E-BA46-C202868C254B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14A7C7-A066-499D-906C-439BEBA8DDF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6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A34CF3ED-B6F9-4C77-8B50-BD43A3B567B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11952347-217D-4A25-B635-E6CACECED3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40D66F91-3628-4A6C-8CEC-A2FAC39C5DF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D0E5B2C7-30D0-4141-96F0-54951A2DD10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E86C7D2-4E42-4CF8-8CC0-9422F6DDAF3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08ADB0E1-B56C-495E-9504-4CC4258E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Advantages &amp; Disadvantages of Closed &amp; Open Office</a:t>
            </a:r>
          </a:p>
        </p:txBody>
      </p:sp>
      <p:grpSp>
        <p:nvGrpSpPr>
          <p:cNvPr id="79" name="Google Shape;536;p37">
            <a:extLst>
              <a:ext uri="{FF2B5EF4-FFF2-40B4-BE49-F238E27FC236}">
                <a16:creationId xmlns:a16="http://schemas.microsoft.com/office/drawing/2014/main" id="{E0A11CD7-2908-4489-A944-935028894EC6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80" name="Google Shape;537;p37">
              <a:extLst>
                <a:ext uri="{FF2B5EF4-FFF2-40B4-BE49-F238E27FC236}">
                  <a16:creationId xmlns:a16="http://schemas.microsoft.com/office/drawing/2014/main" id="{EE901351-C326-49A3-B87F-F03184D1D718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8;p37">
              <a:extLst>
                <a:ext uri="{FF2B5EF4-FFF2-40B4-BE49-F238E27FC236}">
                  <a16:creationId xmlns:a16="http://schemas.microsoft.com/office/drawing/2014/main" id="{9978FF1A-D55A-4A6C-9786-0C9009B82E0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9;p37">
              <a:extLst>
                <a:ext uri="{FF2B5EF4-FFF2-40B4-BE49-F238E27FC236}">
                  <a16:creationId xmlns:a16="http://schemas.microsoft.com/office/drawing/2014/main" id="{6F916F20-7159-4719-9FDF-8D82AFB3AB38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0;p37">
              <a:extLst>
                <a:ext uri="{FF2B5EF4-FFF2-40B4-BE49-F238E27FC236}">
                  <a16:creationId xmlns:a16="http://schemas.microsoft.com/office/drawing/2014/main" id="{E74D0363-65DE-49A3-B204-F8D5A8D6A804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1;p37">
              <a:extLst>
                <a:ext uri="{FF2B5EF4-FFF2-40B4-BE49-F238E27FC236}">
                  <a16:creationId xmlns:a16="http://schemas.microsoft.com/office/drawing/2014/main" id="{6BD89C59-1279-4C4A-9FAF-49D987648E7C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2;p37">
              <a:extLst>
                <a:ext uri="{FF2B5EF4-FFF2-40B4-BE49-F238E27FC236}">
                  <a16:creationId xmlns:a16="http://schemas.microsoft.com/office/drawing/2014/main" id="{AE064DE5-199E-443A-BC78-80CE4064D054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;p37">
              <a:extLst>
                <a:ext uri="{FF2B5EF4-FFF2-40B4-BE49-F238E27FC236}">
                  <a16:creationId xmlns:a16="http://schemas.microsoft.com/office/drawing/2014/main" id="{8C289DB2-042F-4A58-8533-2E04E142B624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4;p37">
              <a:extLst>
                <a:ext uri="{FF2B5EF4-FFF2-40B4-BE49-F238E27FC236}">
                  <a16:creationId xmlns:a16="http://schemas.microsoft.com/office/drawing/2014/main" id="{548C2C55-155E-4881-B161-064995397CC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5;p37">
              <a:extLst>
                <a:ext uri="{FF2B5EF4-FFF2-40B4-BE49-F238E27FC236}">
                  <a16:creationId xmlns:a16="http://schemas.microsoft.com/office/drawing/2014/main" id="{714BDD68-3920-4E25-8A11-762386DC3BD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6;p37">
              <a:extLst>
                <a:ext uri="{FF2B5EF4-FFF2-40B4-BE49-F238E27FC236}">
                  <a16:creationId xmlns:a16="http://schemas.microsoft.com/office/drawing/2014/main" id="{3AB6A92B-F3AE-4CDC-8F22-001B53A08D2B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7;p37">
              <a:extLst>
                <a:ext uri="{FF2B5EF4-FFF2-40B4-BE49-F238E27FC236}">
                  <a16:creationId xmlns:a16="http://schemas.microsoft.com/office/drawing/2014/main" id="{5F4D747D-93B2-4739-AA8D-4718332E361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;p37">
              <a:extLst>
                <a:ext uri="{FF2B5EF4-FFF2-40B4-BE49-F238E27FC236}">
                  <a16:creationId xmlns:a16="http://schemas.microsoft.com/office/drawing/2014/main" id="{7EA1C3EB-8CBA-4658-BACF-B5E7398A500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;p37">
              <a:extLst>
                <a:ext uri="{FF2B5EF4-FFF2-40B4-BE49-F238E27FC236}">
                  <a16:creationId xmlns:a16="http://schemas.microsoft.com/office/drawing/2014/main" id="{1B9F78AF-5C32-4E41-A299-C0F64BEC5FB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0;p37">
              <a:extLst>
                <a:ext uri="{FF2B5EF4-FFF2-40B4-BE49-F238E27FC236}">
                  <a16:creationId xmlns:a16="http://schemas.microsoft.com/office/drawing/2014/main" id="{0B2537BD-5F81-4D54-8C5E-CDFAFD96B9FC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366F23B-6E51-4CFC-9B77-F07CF3ED8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99735"/>
              </p:ext>
            </p:extLst>
          </p:nvPr>
        </p:nvGraphicFramePr>
        <p:xfrm>
          <a:off x="1257301" y="3460570"/>
          <a:ext cx="7262446" cy="276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3135">
                  <a:extLst>
                    <a:ext uri="{9D8B030D-6E8A-4147-A177-3AD203B41FA5}">
                      <a16:colId xmlns:a16="http://schemas.microsoft.com/office/drawing/2014/main" val="989818124"/>
                    </a:ext>
                  </a:extLst>
                </a:gridCol>
                <a:gridCol w="3429311">
                  <a:extLst>
                    <a:ext uri="{9D8B030D-6E8A-4147-A177-3AD203B41FA5}">
                      <a16:colId xmlns:a16="http://schemas.microsoft.com/office/drawing/2014/main" val="6365674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CLOSE OFFICE</a:t>
                      </a:r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1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DISADVANTAGES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ADVANTAGES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Difficult / hard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More 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Less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More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2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Less 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Less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1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High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Difficult / hard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6435"/>
                  </a:ext>
                </a:extLst>
              </a:tr>
            </a:tbl>
          </a:graphicData>
        </a:graphic>
      </p:graphicFrame>
      <p:sp>
        <p:nvSpPr>
          <p:cNvPr id="57" name="Content Placeholder 11">
            <a:extLst>
              <a:ext uri="{FF2B5EF4-FFF2-40B4-BE49-F238E27FC236}">
                <a16:creationId xmlns:a16="http://schemas.microsoft.com/office/drawing/2014/main" id="{3D6856B4-3860-418E-BAA1-EF4FD6F8D5B7}"/>
              </a:ext>
            </a:extLst>
          </p:cNvPr>
          <p:cNvSpPr txBox="1">
            <a:spLocks/>
          </p:cNvSpPr>
          <p:nvPr/>
        </p:nvSpPr>
        <p:spPr>
          <a:xfrm>
            <a:off x="4980467" y="2134139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8" name="Content Placeholder 12">
            <a:extLst>
              <a:ext uri="{FF2B5EF4-FFF2-40B4-BE49-F238E27FC236}">
                <a16:creationId xmlns:a16="http://schemas.microsoft.com/office/drawing/2014/main" id="{6681D89F-13A9-419E-8D8D-3B357BF9BF50}"/>
              </a:ext>
            </a:extLst>
          </p:cNvPr>
          <p:cNvSpPr txBox="1">
            <a:spLocks/>
          </p:cNvSpPr>
          <p:nvPr/>
        </p:nvSpPr>
        <p:spPr>
          <a:xfrm>
            <a:off x="10312879" y="2134139"/>
            <a:ext cx="5183188" cy="40976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CBED9-F6E3-487B-A8C4-BE1966CDD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96" y="1486802"/>
            <a:ext cx="2829292" cy="1886195"/>
          </a:xfrm>
          <a:prstGeom prst="rect">
            <a:avLst/>
          </a:prstGeom>
        </p:spPr>
      </p:pic>
      <p:sp>
        <p:nvSpPr>
          <p:cNvPr id="61" name="Flowchart: Terminator 5">
            <a:hlinkClick r:id="rId9" action="ppaction://hlinksldjump"/>
            <a:extLst>
              <a:ext uri="{FF2B5EF4-FFF2-40B4-BE49-F238E27FC236}">
                <a16:creationId xmlns:a16="http://schemas.microsoft.com/office/drawing/2014/main" id="{BA30B6C3-6D58-489D-A5C8-DB674107FF2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E20906-BEC5-4CD6-B7FD-C90A6921948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3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A34CF3ED-B6F9-4C77-8B50-BD43A3B567B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11952347-217D-4A25-B635-E6CACECED3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40D66F91-3628-4A6C-8CEC-A2FAC39C5DF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D0E5B2C7-30D0-4141-96F0-54951A2DD10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E86C7D2-4E42-4CF8-8CC0-9422F6DDAF3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08ADB0E1-B56C-495E-9504-4CC4258E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Advantages &amp; Disadvantages of Closed &amp; Open Office</a:t>
            </a:r>
          </a:p>
        </p:txBody>
      </p:sp>
      <p:grpSp>
        <p:nvGrpSpPr>
          <p:cNvPr id="79" name="Google Shape;536;p37">
            <a:extLst>
              <a:ext uri="{FF2B5EF4-FFF2-40B4-BE49-F238E27FC236}">
                <a16:creationId xmlns:a16="http://schemas.microsoft.com/office/drawing/2014/main" id="{E0A11CD7-2908-4489-A944-935028894EC6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80" name="Google Shape;537;p37">
              <a:extLst>
                <a:ext uri="{FF2B5EF4-FFF2-40B4-BE49-F238E27FC236}">
                  <a16:creationId xmlns:a16="http://schemas.microsoft.com/office/drawing/2014/main" id="{EE901351-C326-49A3-B87F-F03184D1D718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8;p37">
              <a:extLst>
                <a:ext uri="{FF2B5EF4-FFF2-40B4-BE49-F238E27FC236}">
                  <a16:creationId xmlns:a16="http://schemas.microsoft.com/office/drawing/2014/main" id="{9978FF1A-D55A-4A6C-9786-0C9009B82E0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9;p37">
              <a:extLst>
                <a:ext uri="{FF2B5EF4-FFF2-40B4-BE49-F238E27FC236}">
                  <a16:creationId xmlns:a16="http://schemas.microsoft.com/office/drawing/2014/main" id="{6F916F20-7159-4719-9FDF-8D82AFB3AB38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0;p37">
              <a:extLst>
                <a:ext uri="{FF2B5EF4-FFF2-40B4-BE49-F238E27FC236}">
                  <a16:creationId xmlns:a16="http://schemas.microsoft.com/office/drawing/2014/main" id="{E74D0363-65DE-49A3-B204-F8D5A8D6A804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1;p37">
              <a:extLst>
                <a:ext uri="{FF2B5EF4-FFF2-40B4-BE49-F238E27FC236}">
                  <a16:creationId xmlns:a16="http://schemas.microsoft.com/office/drawing/2014/main" id="{6BD89C59-1279-4C4A-9FAF-49D987648E7C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2;p37">
              <a:extLst>
                <a:ext uri="{FF2B5EF4-FFF2-40B4-BE49-F238E27FC236}">
                  <a16:creationId xmlns:a16="http://schemas.microsoft.com/office/drawing/2014/main" id="{AE064DE5-199E-443A-BC78-80CE4064D054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;p37">
              <a:extLst>
                <a:ext uri="{FF2B5EF4-FFF2-40B4-BE49-F238E27FC236}">
                  <a16:creationId xmlns:a16="http://schemas.microsoft.com/office/drawing/2014/main" id="{8C289DB2-042F-4A58-8533-2E04E142B624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4;p37">
              <a:extLst>
                <a:ext uri="{FF2B5EF4-FFF2-40B4-BE49-F238E27FC236}">
                  <a16:creationId xmlns:a16="http://schemas.microsoft.com/office/drawing/2014/main" id="{548C2C55-155E-4881-B161-064995397CC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5;p37">
              <a:extLst>
                <a:ext uri="{FF2B5EF4-FFF2-40B4-BE49-F238E27FC236}">
                  <a16:creationId xmlns:a16="http://schemas.microsoft.com/office/drawing/2014/main" id="{714BDD68-3920-4E25-8A11-762386DC3BD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6;p37">
              <a:extLst>
                <a:ext uri="{FF2B5EF4-FFF2-40B4-BE49-F238E27FC236}">
                  <a16:creationId xmlns:a16="http://schemas.microsoft.com/office/drawing/2014/main" id="{3AB6A92B-F3AE-4CDC-8F22-001B53A08D2B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7;p37">
              <a:extLst>
                <a:ext uri="{FF2B5EF4-FFF2-40B4-BE49-F238E27FC236}">
                  <a16:creationId xmlns:a16="http://schemas.microsoft.com/office/drawing/2014/main" id="{5F4D747D-93B2-4739-AA8D-4718332E361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;p37">
              <a:extLst>
                <a:ext uri="{FF2B5EF4-FFF2-40B4-BE49-F238E27FC236}">
                  <a16:creationId xmlns:a16="http://schemas.microsoft.com/office/drawing/2014/main" id="{7EA1C3EB-8CBA-4658-BACF-B5E7398A500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;p37">
              <a:extLst>
                <a:ext uri="{FF2B5EF4-FFF2-40B4-BE49-F238E27FC236}">
                  <a16:creationId xmlns:a16="http://schemas.microsoft.com/office/drawing/2014/main" id="{1B9F78AF-5C32-4E41-A299-C0F64BEC5FB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0;p37">
              <a:extLst>
                <a:ext uri="{FF2B5EF4-FFF2-40B4-BE49-F238E27FC236}">
                  <a16:creationId xmlns:a16="http://schemas.microsoft.com/office/drawing/2014/main" id="{0B2537BD-5F81-4D54-8C5E-CDFAFD96B9FC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366F23B-6E51-4CFC-9B77-F07CF3ED8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74073"/>
              </p:ext>
            </p:extLst>
          </p:nvPr>
        </p:nvGraphicFramePr>
        <p:xfrm>
          <a:off x="1610440" y="3471181"/>
          <a:ext cx="7346714" cy="276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3357">
                  <a:extLst>
                    <a:ext uri="{9D8B030D-6E8A-4147-A177-3AD203B41FA5}">
                      <a16:colId xmlns:a16="http://schemas.microsoft.com/office/drawing/2014/main" val="989818124"/>
                    </a:ext>
                  </a:extLst>
                </a:gridCol>
                <a:gridCol w="3673357">
                  <a:extLst>
                    <a:ext uri="{9D8B030D-6E8A-4147-A177-3AD203B41FA5}">
                      <a16:colId xmlns:a16="http://schemas.microsoft.com/office/drawing/2014/main" val="6365674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OPEN OFFICE</a:t>
                      </a:r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1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DISADVANTAGES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ADVANTAGES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More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Easy Supervision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No / Less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More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2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No / Less Privacy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More Teamwork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1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6435"/>
                  </a:ext>
                </a:extLst>
              </a:tr>
            </a:tbl>
          </a:graphicData>
        </a:graphic>
      </p:graphicFrame>
      <p:sp>
        <p:nvSpPr>
          <p:cNvPr id="57" name="Content Placeholder 11">
            <a:extLst>
              <a:ext uri="{FF2B5EF4-FFF2-40B4-BE49-F238E27FC236}">
                <a16:creationId xmlns:a16="http://schemas.microsoft.com/office/drawing/2014/main" id="{3D6856B4-3860-418E-BAA1-EF4FD6F8D5B7}"/>
              </a:ext>
            </a:extLst>
          </p:cNvPr>
          <p:cNvSpPr txBox="1">
            <a:spLocks/>
          </p:cNvSpPr>
          <p:nvPr/>
        </p:nvSpPr>
        <p:spPr>
          <a:xfrm>
            <a:off x="4980467" y="2134139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8" name="Content Placeholder 12">
            <a:extLst>
              <a:ext uri="{FF2B5EF4-FFF2-40B4-BE49-F238E27FC236}">
                <a16:creationId xmlns:a16="http://schemas.microsoft.com/office/drawing/2014/main" id="{6681D89F-13A9-419E-8D8D-3B357BF9BF50}"/>
              </a:ext>
            </a:extLst>
          </p:cNvPr>
          <p:cNvSpPr txBox="1">
            <a:spLocks/>
          </p:cNvSpPr>
          <p:nvPr/>
        </p:nvSpPr>
        <p:spPr>
          <a:xfrm>
            <a:off x="10312879" y="2134139"/>
            <a:ext cx="5183188" cy="40976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8571FED3-8AD0-4E7D-942B-7B51E9AD3C92}"/>
              </a:ext>
            </a:extLst>
          </p:cNvPr>
          <p:cNvSpPr txBox="1">
            <a:spLocks/>
          </p:cNvSpPr>
          <p:nvPr/>
        </p:nvSpPr>
        <p:spPr>
          <a:xfrm>
            <a:off x="3799368" y="291834"/>
            <a:ext cx="5157787" cy="4133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D49F70B5-0261-41C1-9943-D3929C4E4A09}"/>
              </a:ext>
            </a:extLst>
          </p:cNvPr>
          <p:cNvSpPr txBox="1">
            <a:spLocks/>
          </p:cNvSpPr>
          <p:nvPr/>
        </p:nvSpPr>
        <p:spPr>
          <a:xfrm>
            <a:off x="9131780" y="291835"/>
            <a:ext cx="5183188" cy="40976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E87AF-A8A9-40EA-A37C-E4D18960F4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1"/>
          <a:stretch/>
        </p:blipFill>
        <p:spPr>
          <a:xfrm>
            <a:off x="3011489" y="1486802"/>
            <a:ext cx="3427424" cy="1963968"/>
          </a:xfrm>
          <a:prstGeom prst="rect">
            <a:avLst/>
          </a:prstGeom>
        </p:spPr>
      </p:pic>
      <p:sp>
        <p:nvSpPr>
          <p:cNvPr id="33" name="Flowchart: Terminator 5">
            <a:hlinkClick r:id="rId9" action="ppaction://hlinksldjump"/>
            <a:extLst>
              <a:ext uri="{FF2B5EF4-FFF2-40B4-BE49-F238E27FC236}">
                <a16:creationId xmlns:a16="http://schemas.microsoft.com/office/drawing/2014/main" id="{A83EFCC5-E146-4976-87A8-C6273D9FE2B5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8C9199-BA27-4D4C-B504-8DE8C12B315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7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961138" y="2656866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2000" b="1" u="sng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1.2 page 12 in the workbook.</a:t>
            </a:r>
            <a:endParaRPr lang="en-US" sz="20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sz="24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minutes</a:t>
            </a:r>
            <a:endParaRPr lang="ar-SA" sz="24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sz="24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- written</a:t>
            </a:r>
            <a:endParaRPr lang="ar-SA" sz="24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A34CF3ED-B6F9-4C77-8B50-BD43A3B567B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11952347-217D-4A25-B635-E6CACECED3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40D66F91-3628-4A6C-8CEC-A2FAC39C5DF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D0E5B2C7-30D0-4141-96F0-54951A2DD10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E86C7D2-4E42-4CF8-8CC0-9422F6DDAF3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F26EE3-61F8-4F72-B3E6-2DB72BFA5A27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7750" y="1576982"/>
            <a:ext cx="87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There is more privacy in the open office.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C38BE937-FB77-42BB-9BE6-9F0DB396BC8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073E217A-0F13-4DA0-AB7E-166F73F7A23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03225B77-FCBE-4D92-A338-D1A963BCE6D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E34DCCFC-37EF-4D6A-9782-6227A1CF9B8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D61E6743-8281-4964-BA57-EE738E7E522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B2CBF-F65E-445E-95C1-9237A5802D78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Office is a room where information is received, processed, filed and available when required.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5C544158-0096-45C7-B0AA-9F5D996FFA8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9F67D2BF-ABE8-44EC-B29F-01582C44882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E3EEA8AF-414F-4300-A33F-8D3646D55A1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9CADEDA8-82A7-4555-B56D-E4B4B58169C1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3FB4E550-8FAA-4D4F-A804-CDDD19E7B21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86B5D-68BB-4980-85B1-EEB59179788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Modern requirements of office design is legal &amp; technical requirements.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9C18BA0F-96CA-43B5-BE89-07067649CC5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C00D96B7-5740-4CC8-B745-7990A607F58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CBFBBDBB-5951-4E0C-AD18-98304091A27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84BF0102-9B51-454B-8807-3618276CEF1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B4259CAC-7DAB-4A76-9F13-A98F9DA55F8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DCFCC-B8A2-4F50-B04F-85F5CA61339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0792" y="4874698"/>
            <a:ext cx="8610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Office Design &amp; Function</a:t>
            </a:r>
            <a:endParaRPr lang="ar-SA" sz="4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There is no security in the closed office.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86CD1952-615B-4401-9B51-20B1AE3DE33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A4463405-E4AC-4CF0-B365-01C52052F9D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2570A635-0210-4848-8138-055DB49A48E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06F44D21-E88A-4F2D-A128-F75055EADCF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061B12F9-AAE3-4908-B191-9824ED9B3C2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F9776-A589-4B54-A033-80B96F586039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25237"/>
            <a:ext cx="821018" cy="1025906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8"/>
            <a:ext cx="3659324" cy="760867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page 10-12</a:t>
            </a:r>
            <a:endParaRPr lang="en-US" sz="3600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4CC8B7C9-75EA-4FB8-B3D2-E1C795BAADB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E0690484-10D7-4E8B-AB37-214FAD6F7CD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1FFA5750-347E-4381-9EE6-F520EABF0BD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BC8AF1E8-3478-4EC1-822E-26418CC54F6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03422D5E-F8AF-4562-B350-F8D027556F4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30732D-376B-4299-B480-41E267F4ECE4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CF9B2-C09B-4595-924D-475F2AE3DF1E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7E295-937A-40E9-9FCE-0B13E044C43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E40A5-7B26-453F-B657-A39106971F3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5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E03AC-067B-4EB1-A40D-F3D80F4B885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F087B-E4BF-4165-95CB-AB46D6289F49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8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38F86-E4FB-4892-BB4D-26E17195288E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5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73935-03A5-437B-8751-5E109590B857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7C74F-8B3D-4BE7-8636-459007B8985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198120" y="3550920"/>
            <a:ext cx="8106981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Office Design</a:t>
            </a:r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22;p14"/>
          <p:cNvSpPr txBox="1">
            <a:spLocks/>
          </p:cNvSpPr>
          <p:nvPr/>
        </p:nvSpPr>
        <p:spPr>
          <a:xfrm>
            <a:off x="2102635" y="4619280"/>
            <a:ext cx="6980405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Term of office.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Types of office.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Advantages &amp; disadvantages of offices.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F3F80-87BF-4AE5-AA45-1ADF93855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office-cubicles-tampa-florida-guide">
            <a:extLst>
              <a:ext uri="{FF2B5EF4-FFF2-40B4-BE49-F238E27FC236}">
                <a16:creationId xmlns:a16="http://schemas.microsoft.com/office/drawing/2014/main" id="{47118C7B-5F72-49BC-A936-91A5066CB4F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4" r="3738"/>
          <a:stretch/>
        </p:blipFill>
        <p:spPr bwMode="auto">
          <a:xfrm>
            <a:off x="5229799" y="1246501"/>
            <a:ext cx="2700000" cy="2160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o%20you%20really%20need%20an%20office%20to%20start%20an%20agency">
            <a:extLst>
              <a:ext uri="{FF2B5EF4-FFF2-40B4-BE49-F238E27FC236}">
                <a16:creationId xmlns:a16="http://schemas.microsoft.com/office/drawing/2014/main" id="{78B942E7-D66F-4A89-B0B1-795B2088382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32" y="1244399"/>
            <a:ext cx="2599906" cy="2160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11" descr="Office_illustration_dribbble_front">
            <a:extLst>
              <a:ext uri="{FF2B5EF4-FFF2-40B4-BE49-F238E27FC236}">
                <a16:creationId xmlns:a16="http://schemas.microsoft.com/office/drawing/2014/main" id="{EC1F8850-ADDE-4F90-BCC6-50A3F7AA7A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28055"/>
          <a:stretch>
            <a:fillRect/>
          </a:stretch>
        </p:blipFill>
        <p:spPr bwMode="auto">
          <a:xfrm>
            <a:off x="8160249" y="1244399"/>
            <a:ext cx="2611868" cy="2160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6D93CB-C3F9-4A30-A377-C84E184B03A7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the student should be able to:</a:t>
            </a:r>
          </a:p>
          <a:p>
            <a:pPr marL="449263" indent="-268288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Identify the office.</a:t>
            </a:r>
          </a:p>
          <a:p>
            <a:pPr marL="449263" indent="-268288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indent="-268288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Compare between the types of office.</a:t>
            </a:r>
          </a:p>
          <a:p>
            <a:pPr marL="449263" indent="-268288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indent="-268288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classify the advantages &amp; disadvantages of closed &amp; open office.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B4BE56-8035-4404-BAEF-26D6854E501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all these pictures represent?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Have you seen these places before?  Mention them.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functions do you think people do in these places?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8DA61-351C-4A69-BA18-6369461A1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9" y="2048773"/>
            <a:ext cx="2970000" cy="19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19A95-6241-44DF-84BD-0679FC593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83" y="2048773"/>
            <a:ext cx="2970000" cy="19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C8D7A-E691-42E6-AC1A-11C45CAB2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73" y="2067550"/>
            <a:ext cx="2970001" cy="1980000"/>
          </a:xfrm>
          <a:prstGeom prst="rect">
            <a:avLst/>
          </a:prstGeom>
        </p:spPr>
      </p:pic>
      <p:sp>
        <p:nvSpPr>
          <p:cNvPr id="19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id="{6D3B0D04-48BA-48C0-A69D-0998E140401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id="{2E38D585-31A3-4E9E-8A79-1CE133B34BB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id="{ABF14190-C71E-4B50-9A9A-DE95CF39C9B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132651AB-7522-4339-8570-A825C76109E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id="{5BA468CF-9C16-4E1C-84C2-C363A680417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5EEF3-60ED-41BC-B225-01845746AE4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Office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01A0C1-89BF-41C3-8459-BA3530766340}"/>
              </a:ext>
            </a:extLst>
          </p:cNvPr>
          <p:cNvSpPr/>
          <p:nvPr/>
        </p:nvSpPr>
        <p:spPr>
          <a:xfrm>
            <a:off x="247424" y="1821487"/>
            <a:ext cx="5044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place of business where </a:t>
            </a:r>
            <a:r>
              <a:rPr lang="en-US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professional duties are done.</a:t>
            </a:r>
          </a:p>
          <a:p>
            <a:pPr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Room or other area where information is received, processed, filed and available when required.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E035B-3EA5-4BE3-AE49-7DF1F9176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40" y="1893279"/>
            <a:ext cx="4142117" cy="4142117"/>
          </a:xfrm>
          <a:prstGeom prst="rect">
            <a:avLst/>
          </a:prstGeom>
        </p:spPr>
      </p:pic>
      <p:sp>
        <p:nvSpPr>
          <p:cNvPr id="4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68B5E24A-11F8-415D-A840-CB2D21FAE90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6738EAAB-5F38-4062-AC11-6DB047D5FC5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F9594C06-A694-4E36-9636-6FA4533D2BB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D50F0AB1-68EB-442C-AED6-BE8140B76A0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396C825B-6CFD-4408-B3CC-24B1074EEDB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Flowchart: Terminator 5">
            <a:hlinkClick r:id="rId9" action="ppaction://hlinksldjump"/>
            <a:extLst>
              <a:ext uri="{FF2B5EF4-FFF2-40B4-BE49-F238E27FC236}">
                <a16:creationId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134B07-597D-4B75-BAB3-535F07C50112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61664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the definition of office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93BAFC97-7171-4A51-8833-9A255D41F23D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8BFB80DA-526B-491E-93EB-7A5B8A06A5A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E809EDDA-1A34-4C6A-90AB-4D880A3F475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3C0E9DB5-23D9-407A-979E-23EEE9F1859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E94C7913-F809-49D2-B87D-7F590A22D2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CA6D0D-412C-4FDB-B701-6F0236725EDA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1258888" indent="-28416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are the differences in the above offices design?</a:t>
            </a:r>
          </a:p>
          <a:p>
            <a:pPr marL="1258888" indent="-28416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which office from the above pictures you think there is more privacy?</a:t>
            </a:r>
          </a:p>
          <a:p>
            <a:pPr marL="1258888" indent="-28416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which office you can work more in a team?</a:t>
            </a:r>
          </a:p>
          <a:p>
            <a:pPr marL="1258888" indent="-28416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which office you can have less noise?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Office Design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08AE34-DFFA-4B18-88E8-650C1FCEB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" y="1607182"/>
            <a:ext cx="2970000" cy="19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4C9282-72AB-445B-B2BE-235CF3624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5" y="1607182"/>
            <a:ext cx="2970000" cy="19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9FB8C0-8D20-417F-AB89-280F6E43F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5" y="1625959"/>
            <a:ext cx="2970001" cy="1980000"/>
          </a:xfrm>
          <a:prstGeom prst="rect">
            <a:avLst/>
          </a:prstGeom>
        </p:spPr>
      </p:pic>
      <p:sp>
        <p:nvSpPr>
          <p:cNvPr id="47" name="عنوان 1">
            <a:extLst>
              <a:ext uri="{FF2B5EF4-FFF2-40B4-BE49-F238E27FC236}">
                <a16:creationId xmlns:a16="http://schemas.microsoft.com/office/drawing/2014/main" id="{194DDCAA-3E10-4321-9CB5-B34905A49A13}"/>
              </a:ext>
            </a:extLst>
          </p:cNvPr>
          <p:cNvSpPr txBox="1">
            <a:spLocks/>
          </p:cNvSpPr>
          <p:nvPr/>
        </p:nvSpPr>
        <p:spPr>
          <a:xfrm>
            <a:off x="890289" y="3690617"/>
            <a:ext cx="1417278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Office A</a:t>
            </a:r>
          </a:p>
        </p:txBody>
      </p:sp>
      <p:sp>
        <p:nvSpPr>
          <p:cNvPr id="48" name="عنوان 1">
            <a:extLst>
              <a:ext uri="{FF2B5EF4-FFF2-40B4-BE49-F238E27FC236}">
                <a16:creationId xmlns:a16="http://schemas.microsoft.com/office/drawing/2014/main" id="{84D4092B-81E1-4A07-8C87-60DE0DC40CAD}"/>
              </a:ext>
            </a:extLst>
          </p:cNvPr>
          <p:cNvSpPr txBox="1">
            <a:spLocks/>
          </p:cNvSpPr>
          <p:nvPr/>
        </p:nvSpPr>
        <p:spPr>
          <a:xfrm>
            <a:off x="3898033" y="3690617"/>
            <a:ext cx="1417278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Office B</a:t>
            </a:r>
          </a:p>
        </p:txBody>
      </p:sp>
      <p:sp>
        <p:nvSpPr>
          <p:cNvPr id="49" name="عنوان 1">
            <a:extLst>
              <a:ext uri="{FF2B5EF4-FFF2-40B4-BE49-F238E27FC236}">
                <a16:creationId xmlns:a16="http://schemas.microsoft.com/office/drawing/2014/main" id="{6CA413B3-E171-405C-BD0E-6A10DCBA2DCD}"/>
              </a:ext>
            </a:extLst>
          </p:cNvPr>
          <p:cNvSpPr txBox="1">
            <a:spLocks/>
          </p:cNvSpPr>
          <p:nvPr/>
        </p:nvSpPr>
        <p:spPr>
          <a:xfrm>
            <a:off x="7196546" y="3689832"/>
            <a:ext cx="1417278" cy="31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Office C</a:t>
            </a:r>
          </a:p>
        </p:txBody>
      </p:sp>
      <p:sp>
        <p:nvSpPr>
          <p:cNvPr id="54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id="{8EE5626D-B2AE-485F-A63B-4C8C0247EBC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id="{CC0BD28F-9873-48FA-A7B9-6E74F4E5E5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id="{78A91271-D6F2-4389-B988-7E205C2263A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579CD5FC-C894-4E4A-A381-292BB5A6227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7">
            <a:hlinkClick r:id="rId11" action="ppaction://hlinksldjump"/>
            <a:extLst>
              <a:ext uri="{FF2B5EF4-FFF2-40B4-BE49-F238E27FC236}">
                <a16:creationId xmlns:a16="http://schemas.microsoft.com/office/drawing/2014/main" id="{593F5E40-82AC-4E10-ABAD-993BE11C70D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7C4284-D7D5-4BE7-9FAC-F03432B921F2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Office Design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409D5-FB91-4992-89E2-4742BAD0D5DA}"/>
              </a:ext>
            </a:extLst>
          </p:cNvPr>
          <p:cNvSpPr/>
          <p:nvPr/>
        </p:nvSpPr>
        <p:spPr>
          <a:xfrm>
            <a:off x="394658" y="1627316"/>
            <a:ext cx="8960494" cy="425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Office can be built in any location, some modern requirements for office make this more difficult. </a:t>
            </a:r>
            <a:r>
              <a:rPr lang="en-US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Legal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requirement &amp; </a:t>
            </a:r>
            <a:r>
              <a:rPr lang="en-US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technical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requirement.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Other requirements  such as security &amp; flexibility of layout.</a:t>
            </a:r>
          </a:p>
        </p:txBody>
      </p:sp>
      <p:sp>
        <p:nvSpPr>
          <p:cNvPr id="2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7060F6AB-2E95-4AD8-B398-9243820FF54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130B19B1-892D-405D-AE6F-1E35DAD1FA9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7FC95EBC-B708-4CDC-8801-6B423868DF1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8161C838-22A7-4F93-B9D8-BE9D51FA74B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2E24996D-96BF-4AE9-B3CC-437CB4F6A99E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7F2938-2E9B-4AB6-A714-0211D79A514C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Office Design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7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576</TotalTime>
  <Words>1192</Words>
  <Application>Microsoft Office PowerPoint</Application>
  <PresentationFormat>Widescreen</PresentationFormat>
  <Paragraphs>277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Office </vt:lpstr>
      <vt:lpstr>Evaluation Activity</vt:lpstr>
      <vt:lpstr>Office Design </vt:lpstr>
      <vt:lpstr>Office Design </vt:lpstr>
      <vt:lpstr>Office Design </vt:lpstr>
      <vt:lpstr>Office Design </vt:lpstr>
      <vt:lpstr>Evaluation Activity</vt:lpstr>
      <vt:lpstr>Advantages &amp; Disadvantages of Closed &amp; Open Office</vt:lpstr>
      <vt:lpstr>Advantages &amp; Disadvantages of Closed &amp; Open Office</vt:lpstr>
      <vt:lpstr>Advantages &amp; Disadvantages of Closed &amp; Open Office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Mona Abdulla Mohammed Saleh</cp:lastModifiedBy>
  <cp:revision>58</cp:revision>
  <dcterms:created xsi:type="dcterms:W3CDTF">2020-03-04T10:47:58Z</dcterms:created>
  <dcterms:modified xsi:type="dcterms:W3CDTF">2020-06-24T10:46:57Z</dcterms:modified>
</cp:coreProperties>
</file>