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295" r:id="rId8"/>
    <p:sldId id="289" r:id="rId9"/>
    <p:sldId id="290" r:id="rId10"/>
    <p:sldId id="296" r:id="rId11"/>
    <p:sldId id="275" r:id="rId12"/>
    <p:sldId id="276" r:id="rId13"/>
    <p:sldId id="293" r:id="rId14"/>
    <p:sldId id="294" r:id="rId15"/>
    <p:sldId id="279" r:id="rId16"/>
    <p:sldId id="288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AEAEA"/>
    <a:srgbClr val="3F5378"/>
    <a:srgbClr val="92A8C8"/>
    <a:srgbClr val="FF9800"/>
    <a:srgbClr val="5577A9"/>
    <a:srgbClr val="C7D3E6"/>
    <a:srgbClr val="77D3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73487BFD-91F1-42DA-A337-E77BDB3D9EE2}"/>
    <pc:docChg chg="undo redo custSel modSld">
      <pc:chgData name="Majeda Al Hermi" userId="ebe551ee1b006974" providerId="LiveId" clId="{73487BFD-91F1-42DA-A337-E77BDB3D9EE2}" dt="2020-06-10T10:50:30.509" v="167" actId="2711"/>
      <pc:docMkLst>
        <pc:docMk/>
      </pc:docMkLst>
      <pc:sldChg chg="addSp delSp modSp mod">
        <pc:chgData name="Majeda Al Hermi" userId="ebe551ee1b006974" providerId="LiveId" clId="{73487BFD-91F1-42DA-A337-E77BDB3D9EE2}" dt="2020-06-10T10:17:26.047" v="2"/>
        <pc:sldMkLst>
          <pc:docMk/>
          <pc:sldMk cId="3255457237" sldId="256"/>
        </pc:sldMkLst>
        <pc:spChg chg="del">
          <ac:chgData name="Majeda Al Hermi" userId="ebe551ee1b006974" providerId="LiveId" clId="{73487BFD-91F1-42DA-A337-E77BDB3D9EE2}" dt="2020-06-10T10:17:10.785" v="0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73487BFD-91F1-42DA-A337-E77BDB3D9EE2}" dt="2020-06-10T10:17:24.953" v="1" actId="478"/>
          <ac:spMkLst>
            <pc:docMk/>
            <pc:sldMk cId="3255457237" sldId="256"/>
            <ac:spMk id="4" creationId="{634B5A95-4E7B-4036-A35F-B720F3A5FB75}"/>
          </ac:spMkLst>
        </pc:spChg>
        <pc:spChg chg="add mod">
          <ac:chgData name="Majeda Al Hermi" userId="ebe551ee1b006974" providerId="LiveId" clId="{73487BFD-91F1-42DA-A337-E77BDB3D9EE2}" dt="2020-06-10T10:17:26.047" v="2"/>
          <ac:spMkLst>
            <pc:docMk/>
            <pc:sldMk cId="3255457237" sldId="256"/>
            <ac:spMk id="7" creationId="{24EB0404-4EC5-4F3F-8E08-E825BCC4EFA1}"/>
          </ac:spMkLst>
        </pc:spChg>
        <pc:spChg chg="add mod">
          <ac:chgData name="Majeda Al Hermi" userId="ebe551ee1b006974" providerId="LiveId" clId="{73487BFD-91F1-42DA-A337-E77BDB3D9EE2}" dt="2020-06-10T10:17:26.047" v="2"/>
          <ac:spMkLst>
            <pc:docMk/>
            <pc:sldMk cId="3255457237" sldId="256"/>
            <ac:spMk id="8" creationId="{704165D9-3525-4A53-879A-E2446358E64E}"/>
          </ac:spMkLst>
        </pc:spChg>
        <pc:spChg chg="add mod">
          <ac:chgData name="Majeda Al Hermi" userId="ebe551ee1b006974" providerId="LiveId" clId="{73487BFD-91F1-42DA-A337-E77BDB3D9EE2}" dt="2020-06-10T10:17:26.047" v="2"/>
          <ac:spMkLst>
            <pc:docMk/>
            <pc:sldMk cId="3255457237" sldId="256"/>
            <ac:spMk id="9" creationId="{27B75DCC-0962-4A49-ADD9-43BE3C1D08F0}"/>
          </ac:spMkLst>
        </pc:spChg>
      </pc:sldChg>
      <pc:sldChg chg="addSp modSp mod">
        <pc:chgData name="Majeda Al Hermi" userId="ebe551ee1b006974" providerId="LiveId" clId="{73487BFD-91F1-42DA-A337-E77BDB3D9EE2}" dt="2020-06-10T10:19:08.268" v="12" actId="14100"/>
        <pc:sldMkLst>
          <pc:docMk/>
          <pc:sldMk cId="3590452718" sldId="260"/>
        </pc:sldMkLst>
        <pc:spChg chg="add mod">
          <ac:chgData name="Majeda Al Hermi" userId="ebe551ee1b006974" providerId="LiveId" clId="{73487BFD-91F1-42DA-A337-E77BDB3D9EE2}" dt="2020-06-10T10:18:32.217" v="9" actId="404"/>
          <ac:spMkLst>
            <pc:docMk/>
            <pc:sldMk cId="3590452718" sldId="260"/>
            <ac:spMk id="8" creationId="{F5EFE0A8-D72F-431C-8A07-444F03A2ECFE}"/>
          </ac:spMkLst>
        </pc:spChg>
        <pc:picChg chg="add mod">
          <ac:chgData name="Majeda Al Hermi" userId="ebe551ee1b006974" providerId="LiveId" clId="{73487BFD-91F1-42DA-A337-E77BDB3D9EE2}" dt="2020-06-10T10:17:39.731" v="3"/>
          <ac:picMkLst>
            <pc:docMk/>
            <pc:sldMk cId="3590452718" sldId="260"/>
            <ac:picMk id="7" creationId="{A4B4BCD8-FDA4-4514-9E98-C4606C19BC1B}"/>
          </ac:picMkLst>
        </pc:picChg>
        <pc:picChg chg="add mod">
          <ac:chgData name="Majeda Al Hermi" userId="ebe551ee1b006974" providerId="LiveId" clId="{73487BFD-91F1-42DA-A337-E77BDB3D9EE2}" dt="2020-06-10T10:19:08.268" v="12" actId="14100"/>
          <ac:picMkLst>
            <pc:docMk/>
            <pc:sldMk cId="3590452718" sldId="260"/>
            <ac:picMk id="11" creationId="{ED3DBD92-0035-4F26-BCC3-CC38EC5F20D1}"/>
          </ac:picMkLst>
        </pc:picChg>
      </pc:sldChg>
      <pc:sldChg chg="addSp modSp mod">
        <pc:chgData name="Majeda Al Hermi" userId="ebe551ee1b006974" providerId="LiveId" clId="{73487BFD-91F1-42DA-A337-E77BDB3D9EE2}" dt="2020-06-10T10:43:14.999" v="59" actId="20577"/>
        <pc:sldMkLst>
          <pc:docMk/>
          <pc:sldMk cId="2238683589" sldId="263"/>
        </pc:sldMkLst>
        <pc:spChg chg="mod">
          <ac:chgData name="Majeda Al Hermi" userId="ebe551ee1b006974" providerId="LiveId" clId="{73487BFD-91F1-42DA-A337-E77BDB3D9EE2}" dt="2020-06-10T10:43:14.999" v="59" actId="20577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73487BFD-91F1-42DA-A337-E77BDB3D9EE2}" dt="2020-06-10T10:42:15.123" v="38" actId="20577"/>
          <ac:spMkLst>
            <pc:docMk/>
            <pc:sldMk cId="2238683589" sldId="263"/>
            <ac:spMk id="30" creationId="{7147927D-3C8D-4749-95C8-70E7F7A4D433}"/>
          </ac:spMkLst>
        </pc:spChg>
        <pc:picChg chg="add mod">
          <ac:chgData name="Majeda Al Hermi" userId="ebe551ee1b006974" providerId="LiveId" clId="{73487BFD-91F1-42DA-A337-E77BDB3D9EE2}" dt="2020-06-10T10:41:52.722" v="14"/>
          <ac:picMkLst>
            <pc:docMk/>
            <pc:sldMk cId="2238683589" sldId="263"/>
            <ac:picMk id="29" creationId="{C5CBC0D4-D476-4BD1-9FBA-56345F1AD2A3}"/>
          </ac:picMkLst>
        </pc:picChg>
      </pc:sldChg>
      <pc:sldChg chg="addSp modSp mod">
        <pc:chgData name="Majeda Al Hermi" userId="ebe551ee1b006974" providerId="LiveId" clId="{73487BFD-91F1-42DA-A337-E77BDB3D9EE2}" dt="2020-06-10T10:43:36.150" v="63" actId="404"/>
        <pc:sldMkLst>
          <pc:docMk/>
          <pc:sldMk cId="2015591451" sldId="265"/>
        </pc:sldMkLst>
        <pc:spChg chg="add mod">
          <ac:chgData name="Majeda Al Hermi" userId="ebe551ee1b006974" providerId="LiveId" clId="{73487BFD-91F1-42DA-A337-E77BDB3D9EE2}" dt="2020-06-10T10:42:22.231" v="39"/>
          <ac:spMkLst>
            <pc:docMk/>
            <pc:sldMk cId="2015591451" sldId="265"/>
            <ac:spMk id="15" creationId="{D2060093-732C-4B6E-9258-EFDFB1526E20}"/>
          </ac:spMkLst>
        </pc:spChg>
        <pc:spChg chg="mod">
          <ac:chgData name="Majeda Al Hermi" userId="ebe551ee1b006974" providerId="LiveId" clId="{73487BFD-91F1-42DA-A337-E77BDB3D9EE2}" dt="2020-06-10T10:43:36.150" v="63" actId="404"/>
          <ac:spMkLst>
            <pc:docMk/>
            <pc:sldMk cId="2015591451" sldId="265"/>
            <ac:spMk id="16" creationId="{00000000-0000-0000-0000-000000000000}"/>
          </ac:spMkLst>
        </pc:spChg>
      </pc:sldChg>
      <pc:sldChg chg="addSp modSp mod">
        <pc:chgData name="Majeda Al Hermi" userId="ebe551ee1b006974" providerId="LiveId" clId="{73487BFD-91F1-42DA-A337-E77BDB3D9EE2}" dt="2020-06-10T10:47:14.895" v="80" actId="255"/>
        <pc:sldMkLst>
          <pc:docMk/>
          <pc:sldMk cId="1146255274" sldId="267"/>
        </pc:sldMkLst>
        <pc:spChg chg="mod">
          <ac:chgData name="Majeda Al Hermi" userId="ebe551ee1b006974" providerId="LiveId" clId="{73487BFD-91F1-42DA-A337-E77BDB3D9EE2}" dt="2020-06-10T10:43:54.974" v="67" actId="255"/>
          <ac:spMkLst>
            <pc:docMk/>
            <pc:sldMk cId="1146255274" sldId="267"/>
            <ac:spMk id="4" creationId="{A5C6BDBD-941E-4B75-AAAC-1AA303FC4D75}"/>
          </ac:spMkLst>
        </pc:spChg>
        <pc:spChg chg="mod">
          <ac:chgData name="Majeda Al Hermi" userId="ebe551ee1b006974" providerId="LiveId" clId="{73487BFD-91F1-42DA-A337-E77BDB3D9EE2}" dt="2020-06-10T10:44:07.970" v="70" actId="255"/>
          <ac:spMkLst>
            <pc:docMk/>
            <pc:sldMk cId="1146255274" sldId="267"/>
            <ac:spMk id="5" creationId="{1FC7835F-51A7-4282-9267-FF7EEC8BCAF9}"/>
          </ac:spMkLst>
        </pc:spChg>
        <pc:spChg chg="mod">
          <ac:chgData name="Majeda Al Hermi" userId="ebe551ee1b006974" providerId="LiveId" clId="{73487BFD-91F1-42DA-A337-E77BDB3D9EE2}" dt="2020-06-10T10:44:17.015" v="72" actId="255"/>
          <ac:spMkLst>
            <pc:docMk/>
            <pc:sldMk cId="1146255274" sldId="267"/>
            <ac:spMk id="6" creationId="{70BAC6E6-22F0-4A87-924C-FB02F8D319C4}"/>
          </ac:spMkLst>
        </pc:spChg>
        <pc:spChg chg="mod">
          <ac:chgData name="Majeda Al Hermi" userId="ebe551ee1b006974" providerId="LiveId" clId="{73487BFD-91F1-42DA-A337-E77BDB3D9EE2}" dt="2020-06-10T10:44:28.639" v="76" actId="113"/>
          <ac:spMkLst>
            <pc:docMk/>
            <pc:sldMk cId="1146255274" sldId="267"/>
            <ac:spMk id="7" creationId="{C74EA26B-7CC8-402C-AE4F-BB1CFE74ACB6}"/>
          </ac:spMkLst>
        </pc:spChg>
        <pc:spChg chg="mod">
          <ac:chgData name="Majeda Al Hermi" userId="ebe551ee1b006974" providerId="LiveId" clId="{73487BFD-91F1-42DA-A337-E77BDB3D9EE2}" dt="2020-06-10T10:47:14.895" v="80" actId="255"/>
          <ac:spMkLst>
            <pc:docMk/>
            <pc:sldMk cId="1146255274" sldId="267"/>
            <ac:spMk id="50" creationId="{40443236-8ED1-43E8-AD3E-3EF1E3737D66}"/>
          </ac:spMkLst>
        </pc:spChg>
        <pc:spChg chg="add mod">
          <ac:chgData name="Majeda Al Hermi" userId="ebe551ee1b006974" providerId="LiveId" clId="{73487BFD-91F1-42DA-A337-E77BDB3D9EE2}" dt="2020-06-10T10:42:23.918" v="40"/>
          <ac:spMkLst>
            <pc:docMk/>
            <pc:sldMk cId="1146255274" sldId="267"/>
            <ac:spMk id="55" creationId="{8326A146-13EB-48D4-928C-D8449AB90A06}"/>
          </ac:spMkLst>
        </pc:spChg>
      </pc:sldChg>
      <pc:sldChg chg="addSp modSp mod">
        <pc:chgData name="Majeda Al Hermi" userId="ebe551ee1b006974" providerId="LiveId" clId="{73487BFD-91F1-42DA-A337-E77BDB3D9EE2}" dt="2020-06-10T10:50:11.482" v="158" actId="113"/>
        <pc:sldMkLst>
          <pc:docMk/>
          <pc:sldMk cId="1845843394" sldId="275"/>
        </pc:sldMkLst>
        <pc:spChg chg="add mod">
          <ac:chgData name="Majeda Al Hermi" userId="ebe551ee1b006974" providerId="LiveId" clId="{73487BFD-91F1-42DA-A337-E77BDB3D9EE2}" dt="2020-06-10T10:42:36.009" v="45"/>
          <ac:spMkLst>
            <pc:docMk/>
            <pc:sldMk cId="1845843394" sldId="275"/>
            <ac:spMk id="13" creationId="{255443EC-E282-4CBC-85AD-9B30397845DD}"/>
          </ac:spMkLst>
        </pc:spChg>
        <pc:spChg chg="mod">
          <ac:chgData name="Majeda Al Hermi" userId="ebe551ee1b006974" providerId="LiveId" clId="{73487BFD-91F1-42DA-A337-E77BDB3D9EE2}" dt="2020-06-10T10:50:11.482" v="158" actId="113"/>
          <ac:spMkLst>
            <pc:docMk/>
            <pc:sldMk cId="1845843394" sldId="275"/>
            <ac:spMk id="16" creationId="{00000000-0000-0000-0000-000000000000}"/>
          </ac:spMkLst>
        </pc:spChg>
      </pc:sldChg>
      <pc:sldChg chg="addSp modSp mod">
        <pc:chgData name="Majeda Al Hermi" userId="ebe551ee1b006974" providerId="LiveId" clId="{73487BFD-91F1-42DA-A337-E77BDB3D9EE2}" dt="2020-06-10T10:50:15.590" v="160" actId="108"/>
        <pc:sldMkLst>
          <pc:docMk/>
          <pc:sldMk cId="1019743109" sldId="276"/>
        </pc:sldMkLst>
        <pc:spChg chg="add mod">
          <ac:chgData name="Majeda Al Hermi" userId="ebe551ee1b006974" providerId="LiveId" clId="{73487BFD-91F1-42DA-A337-E77BDB3D9EE2}" dt="2020-06-10T10:42:39.117" v="46"/>
          <ac:spMkLst>
            <pc:docMk/>
            <pc:sldMk cId="1019743109" sldId="276"/>
            <ac:spMk id="13" creationId="{BC9C850C-9C93-4365-AB7B-21EEFACBA46E}"/>
          </ac:spMkLst>
        </pc:spChg>
        <pc:spChg chg="mod">
          <ac:chgData name="Majeda Al Hermi" userId="ebe551ee1b006974" providerId="LiveId" clId="{73487BFD-91F1-42DA-A337-E77BDB3D9EE2}" dt="2020-06-10T10:50:15.590" v="160" actId="108"/>
          <ac:spMkLst>
            <pc:docMk/>
            <pc:sldMk cId="1019743109" sldId="276"/>
            <ac:spMk id="16" creationId="{00000000-0000-0000-0000-000000000000}"/>
          </ac:spMkLst>
        </pc:spChg>
      </pc:sldChg>
      <pc:sldChg chg="addSp modSp">
        <pc:chgData name="Majeda Al Hermi" userId="ebe551ee1b006974" providerId="LiveId" clId="{73487BFD-91F1-42DA-A337-E77BDB3D9EE2}" dt="2020-06-10T10:42:50.968" v="51"/>
        <pc:sldMkLst>
          <pc:docMk/>
          <pc:sldMk cId="1539611066" sldId="277"/>
        </pc:sldMkLst>
        <pc:spChg chg="add mod">
          <ac:chgData name="Majeda Al Hermi" userId="ebe551ee1b006974" providerId="LiveId" clId="{73487BFD-91F1-42DA-A337-E77BDB3D9EE2}" dt="2020-06-10T10:42:50.968" v="51"/>
          <ac:spMkLst>
            <pc:docMk/>
            <pc:sldMk cId="1539611066" sldId="277"/>
            <ac:spMk id="5" creationId="{1CABADFA-AB38-4A53-A82C-4044DBFE642F}"/>
          </ac:spMkLst>
        </pc:spChg>
      </pc:sldChg>
      <pc:sldChg chg="addSp modSp">
        <pc:chgData name="Majeda Al Hermi" userId="ebe551ee1b006974" providerId="LiveId" clId="{73487BFD-91F1-42DA-A337-E77BDB3D9EE2}" dt="2020-06-10T10:42:52.723" v="52"/>
        <pc:sldMkLst>
          <pc:docMk/>
          <pc:sldMk cId="2914503434" sldId="278"/>
        </pc:sldMkLst>
        <pc:spChg chg="add mod">
          <ac:chgData name="Majeda Al Hermi" userId="ebe551ee1b006974" providerId="LiveId" clId="{73487BFD-91F1-42DA-A337-E77BDB3D9EE2}" dt="2020-06-10T10:42:52.723" v="52"/>
          <ac:spMkLst>
            <pc:docMk/>
            <pc:sldMk cId="2914503434" sldId="278"/>
            <ac:spMk id="4" creationId="{34517BA5-A924-472B-8389-A640D6596C71}"/>
          </ac:spMkLst>
        </pc:spChg>
      </pc:sldChg>
      <pc:sldChg chg="addSp modSp mod">
        <pc:chgData name="Majeda Al Hermi" userId="ebe551ee1b006974" providerId="LiveId" clId="{73487BFD-91F1-42DA-A337-E77BDB3D9EE2}" dt="2020-06-10T10:50:30.509" v="167" actId="2711"/>
        <pc:sldMkLst>
          <pc:docMk/>
          <pc:sldMk cId="1026101493" sldId="279"/>
        </pc:sldMkLst>
        <pc:spChg chg="add mod">
          <ac:chgData name="Majeda Al Hermi" userId="ebe551ee1b006974" providerId="LiveId" clId="{73487BFD-91F1-42DA-A337-E77BDB3D9EE2}" dt="2020-06-10T10:42:46.804" v="49"/>
          <ac:spMkLst>
            <pc:docMk/>
            <pc:sldMk cId="1026101493" sldId="279"/>
            <ac:spMk id="32" creationId="{C6C5B67F-C93D-4AB0-8AC9-2A8787D47FD8}"/>
          </ac:spMkLst>
        </pc:spChg>
        <pc:spChg chg="mod">
          <ac:chgData name="Majeda Al Hermi" userId="ebe551ee1b006974" providerId="LiveId" clId="{73487BFD-91F1-42DA-A337-E77BDB3D9EE2}" dt="2020-06-10T10:50:30.509" v="167" actId="2711"/>
          <ac:spMkLst>
            <pc:docMk/>
            <pc:sldMk cId="1026101493" sldId="279"/>
            <ac:spMk id="36" creationId="{13C795E8-F115-4034-A0A2-DF2CE1C3B2E5}"/>
          </ac:spMkLst>
        </pc:spChg>
      </pc:sldChg>
      <pc:sldChg chg="addSp modSp">
        <pc:chgData name="Majeda Al Hermi" userId="ebe551ee1b006974" providerId="LiveId" clId="{73487BFD-91F1-42DA-A337-E77BDB3D9EE2}" dt="2020-06-10T10:42:54.457" v="53"/>
        <pc:sldMkLst>
          <pc:docMk/>
          <pc:sldMk cId="216719641" sldId="280"/>
        </pc:sldMkLst>
        <pc:spChg chg="add mod">
          <ac:chgData name="Majeda Al Hermi" userId="ebe551ee1b006974" providerId="LiveId" clId="{73487BFD-91F1-42DA-A337-E77BDB3D9EE2}" dt="2020-06-10T10:42:54.457" v="53"/>
          <ac:spMkLst>
            <pc:docMk/>
            <pc:sldMk cId="216719641" sldId="280"/>
            <ac:spMk id="5" creationId="{FEDF45C5-8812-4A47-83BD-3E18180EB99D}"/>
          </ac:spMkLst>
        </pc:spChg>
      </pc:sldChg>
      <pc:sldChg chg="addSp modSp">
        <pc:chgData name="Majeda Al Hermi" userId="ebe551ee1b006974" providerId="LiveId" clId="{73487BFD-91F1-42DA-A337-E77BDB3D9EE2}" dt="2020-06-10T10:42:57.190" v="54"/>
        <pc:sldMkLst>
          <pc:docMk/>
          <pc:sldMk cId="2136833537" sldId="281"/>
        </pc:sldMkLst>
        <pc:spChg chg="add mod">
          <ac:chgData name="Majeda Al Hermi" userId="ebe551ee1b006974" providerId="LiveId" clId="{73487BFD-91F1-42DA-A337-E77BDB3D9EE2}" dt="2020-06-10T10:42:57.190" v="54"/>
          <ac:spMkLst>
            <pc:docMk/>
            <pc:sldMk cId="2136833537" sldId="281"/>
            <ac:spMk id="4" creationId="{187171FA-866A-410A-8B05-336BA0501C40}"/>
          </ac:spMkLst>
        </pc:spChg>
      </pc:sldChg>
      <pc:sldChg chg="addSp modSp">
        <pc:chgData name="Majeda Al Hermi" userId="ebe551ee1b006974" providerId="LiveId" clId="{73487BFD-91F1-42DA-A337-E77BDB3D9EE2}" dt="2020-06-10T10:42:58.893" v="55"/>
        <pc:sldMkLst>
          <pc:docMk/>
          <pc:sldMk cId="694572677" sldId="282"/>
        </pc:sldMkLst>
        <pc:spChg chg="add mod">
          <ac:chgData name="Majeda Al Hermi" userId="ebe551ee1b006974" providerId="LiveId" clId="{73487BFD-91F1-42DA-A337-E77BDB3D9EE2}" dt="2020-06-10T10:42:58.893" v="55"/>
          <ac:spMkLst>
            <pc:docMk/>
            <pc:sldMk cId="694572677" sldId="282"/>
            <ac:spMk id="5" creationId="{27802413-3D93-4324-B79E-0DD0EB987A04}"/>
          </ac:spMkLst>
        </pc:spChg>
      </pc:sldChg>
      <pc:sldChg chg="addSp modSp">
        <pc:chgData name="Majeda Al Hermi" userId="ebe551ee1b006974" providerId="LiveId" clId="{73487BFD-91F1-42DA-A337-E77BDB3D9EE2}" dt="2020-06-10T10:43:00.705" v="56"/>
        <pc:sldMkLst>
          <pc:docMk/>
          <pc:sldMk cId="3874067320" sldId="283"/>
        </pc:sldMkLst>
        <pc:spChg chg="add mod">
          <ac:chgData name="Majeda Al Hermi" userId="ebe551ee1b006974" providerId="LiveId" clId="{73487BFD-91F1-42DA-A337-E77BDB3D9EE2}" dt="2020-06-10T10:43:00.705" v="56"/>
          <ac:spMkLst>
            <pc:docMk/>
            <pc:sldMk cId="3874067320" sldId="283"/>
            <ac:spMk id="4" creationId="{A5139EA5-F5A0-4BF8-8DCD-F6CCCEF53A7F}"/>
          </ac:spMkLst>
        </pc:spChg>
      </pc:sldChg>
      <pc:sldChg chg="addSp modSp">
        <pc:chgData name="Majeda Al Hermi" userId="ebe551ee1b006974" providerId="LiveId" clId="{73487BFD-91F1-42DA-A337-E77BDB3D9EE2}" dt="2020-06-10T10:43:02.798" v="57"/>
        <pc:sldMkLst>
          <pc:docMk/>
          <pc:sldMk cId="2892184134" sldId="284"/>
        </pc:sldMkLst>
        <pc:spChg chg="add mod">
          <ac:chgData name="Majeda Al Hermi" userId="ebe551ee1b006974" providerId="LiveId" clId="{73487BFD-91F1-42DA-A337-E77BDB3D9EE2}" dt="2020-06-10T10:43:02.798" v="57"/>
          <ac:spMkLst>
            <pc:docMk/>
            <pc:sldMk cId="2892184134" sldId="284"/>
            <ac:spMk id="5" creationId="{2AA51EFA-AA79-4CEE-AD3D-DF6C333AC17D}"/>
          </ac:spMkLst>
        </pc:spChg>
      </pc:sldChg>
      <pc:sldChg chg="addSp modSp">
        <pc:chgData name="Majeda Al Hermi" userId="ebe551ee1b006974" providerId="LiveId" clId="{73487BFD-91F1-42DA-A337-E77BDB3D9EE2}" dt="2020-06-10T10:43:05.298" v="58"/>
        <pc:sldMkLst>
          <pc:docMk/>
          <pc:sldMk cId="558117651" sldId="285"/>
        </pc:sldMkLst>
        <pc:spChg chg="add mod">
          <ac:chgData name="Majeda Al Hermi" userId="ebe551ee1b006974" providerId="LiveId" clId="{73487BFD-91F1-42DA-A337-E77BDB3D9EE2}" dt="2020-06-10T10:43:05.298" v="58"/>
          <ac:spMkLst>
            <pc:docMk/>
            <pc:sldMk cId="558117651" sldId="285"/>
            <ac:spMk id="4" creationId="{AE6EC538-FC56-4365-93F3-DDB9A69E2D50}"/>
          </ac:spMkLst>
        </pc:spChg>
      </pc:sldChg>
      <pc:sldChg chg="addSp modSp">
        <pc:chgData name="Majeda Al Hermi" userId="ebe551ee1b006974" providerId="LiveId" clId="{73487BFD-91F1-42DA-A337-E77BDB3D9EE2}" dt="2020-06-10T10:42:48.461" v="50"/>
        <pc:sldMkLst>
          <pc:docMk/>
          <pc:sldMk cId="2987730381" sldId="288"/>
        </pc:sldMkLst>
        <pc:spChg chg="add mod">
          <ac:chgData name="Majeda Al Hermi" userId="ebe551ee1b006974" providerId="LiveId" clId="{73487BFD-91F1-42DA-A337-E77BDB3D9EE2}" dt="2020-06-10T10:42:48.461" v="50"/>
          <ac:spMkLst>
            <pc:docMk/>
            <pc:sldMk cId="2987730381" sldId="288"/>
            <ac:spMk id="3" creationId="{65135ED0-9851-4575-880B-C44F0029B25E}"/>
          </ac:spMkLst>
        </pc:spChg>
      </pc:sldChg>
      <pc:sldChg chg="addSp modSp mod">
        <pc:chgData name="Majeda Al Hermi" userId="ebe551ee1b006974" providerId="LiveId" clId="{73487BFD-91F1-42DA-A337-E77BDB3D9EE2}" dt="2020-06-10T10:49:04.057" v="133" actId="122"/>
        <pc:sldMkLst>
          <pc:docMk/>
          <pc:sldMk cId="3144271020" sldId="289"/>
        </pc:sldMkLst>
        <pc:spChg chg="add mod">
          <ac:chgData name="Majeda Al Hermi" userId="ebe551ee1b006974" providerId="LiveId" clId="{73487BFD-91F1-42DA-A337-E77BDB3D9EE2}" dt="2020-06-10T10:42:29.901" v="42"/>
          <ac:spMkLst>
            <pc:docMk/>
            <pc:sldMk cId="3144271020" sldId="289"/>
            <ac:spMk id="81" creationId="{8CF2977B-AA24-4B8E-89F3-9A15291D718B}"/>
          </ac:spMkLst>
        </pc:spChg>
        <pc:spChg chg="mod">
          <ac:chgData name="Majeda Al Hermi" userId="ebe551ee1b006974" providerId="LiveId" clId="{73487BFD-91F1-42DA-A337-E77BDB3D9EE2}" dt="2020-06-10T10:48:52.248" v="126" actId="1036"/>
          <ac:spMkLst>
            <pc:docMk/>
            <pc:sldMk cId="3144271020" sldId="289"/>
            <ac:spMk id="106" creationId="{3F2A19DA-2AC1-4107-BCD0-0D85763C1291}"/>
          </ac:spMkLst>
        </pc:spChg>
        <pc:spChg chg="mod">
          <ac:chgData name="Majeda Al Hermi" userId="ebe551ee1b006974" providerId="LiveId" clId="{73487BFD-91F1-42DA-A337-E77BDB3D9EE2}" dt="2020-06-10T10:49:04.057" v="133" actId="122"/>
          <ac:spMkLst>
            <pc:docMk/>
            <pc:sldMk cId="3144271020" sldId="289"/>
            <ac:spMk id="108" creationId="{4BED0ED1-FCAA-4612-B02C-8B3A32539981}"/>
          </ac:spMkLst>
        </pc:spChg>
        <pc:spChg chg="mod">
          <ac:chgData name="Majeda Al Hermi" userId="ebe551ee1b006974" providerId="LiveId" clId="{73487BFD-91F1-42DA-A337-E77BDB3D9EE2}" dt="2020-06-10T10:49:00.199" v="130" actId="122"/>
          <ac:spMkLst>
            <pc:docMk/>
            <pc:sldMk cId="3144271020" sldId="289"/>
            <ac:spMk id="110" creationId="{D98A4DB3-1513-4E2C-A148-900BA44C5BB4}"/>
          </ac:spMkLst>
        </pc:spChg>
      </pc:sldChg>
      <pc:sldChg chg="addSp modSp">
        <pc:chgData name="Majeda Al Hermi" userId="ebe551ee1b006974" providerId="LiveId" clId="{73487BFD-91F1-42DA-A337-E77BDB3D9EE2}" dt="2020-06-10T10:49:28.186" v="139" actId="108"/>
        <pc:sldMkLst>
          <pc:docMk/>
          <pc:sldMk cId="2616008692" sldId="290"/>
        </pc:sldMkLst>
        <pc:spChg chg="add mod">
          <ac:chgData name="Majeda Al Hermi" userId="ebe551ee1b006974" providerId="LiveId" clId="{73487BFD-91F1-42DA-A337-E77BDB3D9EE2}" dt="2020-06-10T10:42:31.479" v="43"/>
          <ac:spMkLst>
            <pc:docMk/>
            <pc:sldMk cId="2616008692" sldId="290"/>
            <ac:spMk id="52" creationId="{399508C2-94F4-42CF-947A-D154F3BDCCD6}"/>
          </ac:spMkLst>
        </pc:spChg>
        <pc:spChg chg="mod">
          <ac:chgData name="Majeda Al Hermi" userId="ebe551ee1b006974" providerId="LiveId" clId="{73487BFD-91F1-42DA-A337-E77BDB3D9EE2}" dt="2020-06-10T10:49:22.835" v="138" actId="404"/>
          <ac:spMkLst>
            <pc:docMk/>
            <pc:sldMk cId="2616008692" sldId="290"/>
            <ac:spMk id="82" creationId="{BDD22516-631E-467D-975A-67E2791C3B05}"/>
          </ac:spMkLst>
        </pc:spChg>
        <pc:spChg chg="mod">
          <ac:chgData name="Majeda Al Hermi" userId="ebe551ee1b006974" providerId="LiveId" clId="{73487BFD-91F1-42DA-A337-E77BDB3D9EE2}" dt="2020-06-10T10:49:28.186" v="139" actId="108"/>
          <ac:spMkLst>
            <pc:docMk/>
            <pc:sldMk cId="2616008692" sldId="290"/>
            <ac:spMk id="84" creationId="{178F5E93-196C-4A5D-A8A0-39D10FD48B73}"/>
          </ac:spMkLst>
        </pc:spChg>
      </pc:sldChg>
      <pc:sldChg chg="addSp modSp mod">
        <pc:chgData name="Majeda Al Hermi" userId="ebe551ee1b006974" providerId="LiveId" clId="{73487BFD-91F1-42DA-A337-E77BDB3D9EE2}" dt="2020-06-10T10:50:18.965" v="163" actId="108"/>
        <pc:sldMkLst>
          <pc:docMk/>
          <pc:sldMk cId="896737548" sldId="293"/>
        </pc:sldMkLst>
        <pc:spChg chg="mod">
          <ac:chgData name="Majeda Al Hermi" userId="ebe551ee1b006974" providerId="LiveId" clId="{73487BFD-91F1-42DA-A337-E77BDB3D9EE2}" dt="2020-06-10T10:50:18.965" v="163" actId="108"/>
          <ac:spMkLst>
            <pc:docMk/>
            <pc:sldMk cId="896737548" sldId="293"/>
            <ac:spMk id="16" creationId="{00000000-0000-0000-0000-000000000000}"/>
          </ac:spMkLst>
        </pc:spChg>
        <pc:spChg chg="add mod">
          <ac:chgData name="Majeda Al Hermi" userId="ebe551ee1b006974" providerId="LiveId" clId="{73487BFD-91F1-42DA-A337-E77BDB3D9EE2}" dt="2020-06-10T10:42:41.586" v="47"/>
          <ac:spMkLst>
            <pc:docMk/>
            <pc:sldMk cId="896737548" sldId="293"/>
            <ac:spMk id="17" creationId="{2BA506BD-942F-4231-84B3-25EB3043CD0B}"/>
          </ac:spMkLst>
        </pc:spChg>
      </pc:sldChg>
      <pc:sldChg chg="addSp modSp mod">
        <pc:chgData name="Majeda Al Hermi" userId="ebe551ee1b006974" providerId="LiveId" clId="{73487BFD-91F1-42DA-A337-E77BDB3D9EE2}" dt="2020-06-10T10:50:21.714" v="166" actId="108"/>
        <pc:sldMkLst>
          <pc:docMk/>
          <pc:sldMk cId="148573652" sldId="294"/>
        </pc:sldMkLst>
        <pc:spChg chg="mod">
          <ac:chgData name="Majeda Al Hermi" userId="ebe551ee1b006974" providerId="LiveId" clId="{73487BFD-91F1-42DA-A337-E77BDB3D9EE2}" dt="2020-06-10T10:50:21.714" v="166" actId="108"/>
          <ac:spMkLst>
            <pc:docMk/>
            <pc:sldMk cId="148573652" sldId="294"/>
            <ac:spMk id="16" creationId="{00000000-0000-0000-0000-000000000000}"/>
          </ac:spMkLst>
        </pc:spChg>
        <pc:spChg chg="add mod">
          <ac:chgData name="Majeda Al Hermi" userId="ebe551ee1b006974" providerId="LiveId" clId="{73487BFD-91F1-42DA-A337-E77BDB3D9EE2}" dt="2020-06-10T10:42:43.665" v="48"/>
          <ac:spMkLst>
            <pc:docMk/>
            <pc:sldMk cId="148573652" sldId="294"/>
            <ac:spMk id="17" creationId="{F8D2F644-254E-4AE8-86EC-7158E46B4848}"/>
          </ac:spMkLst>
        </pc:spChg>
      </pc:sldChg>
      <pc:sldChg chg="addSp modSp mod">
        <pc:chgData name="Majeda Al Hermi" userId="ebe551ee1b006974" providerId="LiveId" clId="{73487BFD-91F1-42DA-A337-E77BDB3D9EE2}" dt="2020-06-10T10:48:26.723" v="112" actId="113"/>
        <pc:sldMkLst>
          <pc:docMk/>
          <pc:sldMk cId="1213777198" sldId="295"/>
        </pc:sldMkLst>
        <pc:spChg chg="mod">
          <ac:chgData name="Majeda Al Hermi" userId="ebe551ee1b006974" providerId="LiveId" clId="{73487BFD-91F1-42DA-A337-E77BDB3D9EE2}" dt="2020-06-10T10:48:26.723" v="112" actId="113"/>
          <ac:spMkLst>
            <pc:docMk/>
            <pc:sldMk cId="1213777198" sldId="295"/>
            <ac:spMk id="2" creationId="{113CB39D-385D-4B5A-84A6-C2E6ACB6A928}"/>
          </ac:spMkLst>
        </pc:spChg>
        <pc:spChg chg="mod">
          <ac:chgData name="Majeda Al Hermi" userId="ebe551ee1b006974" providerId="LiveId" clId="{73487BFD-91F1-42DA-A337-E77BDB3D9EE2}" dt="2020-06-10T10:47:25.033" v="83" actId="113"/>
          <ac:spMkLst>
            <pc:docMk/>
            <pc:sldMk cId="1213777198" sldId="295"/>
            <ac:spMk id="27" creationId="{7DFB814D-B281-4D89-82C6-C6FC7B7C1598}"/>
          </ac:spMkLst>
        </pc:spChg>
        <pc:spChg chg="mod">
          <ac:chgData name="Majeda Al Hermi" userId="ebe551ee1b006974" providerId="LiveId" clId="{73487BFD-91F1-42DA-A337-E77BDB3D9EE2}" dt="2020-06-10T10:48:23.661" v="111" actId="113"/>
          <ac:spMkLst>
            <pc:docMk/>
            <pc:sldMk cId="1213777198" sldId="295"/>
            <ac:spMk id="46" creationId="{14193ED9-931B-4A09-A75C-85046B34E261}"/>
          </ac:spMkLst>
        </pc:spChg>
        <pc:spChg chg="add mod">
          <ac:chgData name="Majeda Al Hermi" userId="ebe551ee1b006974" providerId="LiveId" clId="{73487BFD-91F1-42DA-A337-E77BDB3D9EE2}" dt="2020-06-10T10:42:28.214" v="41"/>
          <ac:spMkLst>
            <pc:docMk/>
            <pc:sldMk cId="1213777198" sldId="295"/>
            <ac:spMk id="55" creationId="{D4A58F9C-522A-4522-9086-A5F8ED65F623}"/>
          </ac:spMkLst>
        </pc:spChg>
      </pc:sldChg>
      <pc:sldChg chg="addSp modSp mod">
        <pc:chgData name="Majeda Al Hermi" userId="ebe551ee1b006974" providerId="LiveId" clId="{73487BFD-91F1-42DA-A337-E77BDB3D9EE2}" dt="2020-06-10T10:50:01.859" v="155" actId="108"/>
        <pc:sldMkLst>
          <pc:docMk/>
          <pc:sldMk cId="13817730" sldId="296"/>
        </pc:sldMkLst>
        <pc:spChg chg="mod">
          <ac:chgData name="Majeda Al Hermi" userId="ebe551ee1b006974" providerId="LiveId" clId="{73487BFD-91F1-42DA-A337-E77BDB3D9EE2}" dt="2020-06-10T10:49:48.800" v="149" actId="1036"/>
          <ac:spMkLst>
            <pc:docMk/>
            <pc:sldMk cId="13817730" sldId="296"/>
            <ac:spMk id="106" creationId="{3F2A19DA-2AC1-4107-BCD0-0D85763C1291}"/>
          </ac:spMkLst>
        </pc:spChg>
        <pc:spChg chg="mod">
          <ac:chgData name="Majeda Al Hermi" userId="ebe551ee1b006974" providerId="LiveId" clId="{73487BFD-91F1-42DA-A337-E77BDB3D9EE2}" dt="2020-06-10T10:50:01.859" v="155" actId="108"/>
          <ac:spMkLst>
            <pc:docMk/>
            <pc:sldMk cId="13817730" sldId="296"/>
            <ac:spMk id="108" creationId="{4BED0ED1-FCAA-4612-B02C-8B3A32539981}"/>
          </ac:spMkLst>
        </pc:spChg>
        <pc:spChg chg="mod">
          <ac:chgData name="Majeda Al Hermi" userId="ebe551ee1b006974" providerId="LiveId" clId="{73487BFD-91F1-42DA-A337-E77BDB3D9EE2}" dt="2020-06-10T10:49:59.376" v="152" actId="113"/>
          <ac:spMkLst>
            <pc:docMk/>
            <pc:sldMk cId="13817730" sldId="296"/>
            <ac:spMk id="110" creationId="{D98A4DB3-1513-4E2C-A148-900BA44C5BB4}"/>
          </ac:spMkLst>
        </pc:spChg>
        <pc:spChg chg="add mod">
          <ac:chgData name="Majeda Al Hermi" userId="ebe551ee1b006974" providerId="LiveId" clId="{73487BFD-91F1-42DA-A337-E77BDB3D9EE2}" dt="2020-06-10T10:42:33.416" v="44"/>
          <ac:spMkLst>
            <pc:docMk/>
            <pc:sldMk cId="13817730" sldId="296"/>
            <ac:spMk id="114" creationId="{3D836902-FAD7-4E47-A2A4-C4C90F1716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8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9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2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4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jpe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24EB0404-4EC5-4F3F-8E08-E825BCC4EF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4165D9-3525-4A53-879A-E2446358E64E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7B75DCC-0962-4A49-ADD9-43BE3C1D08F0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25F5BE9-B06C-4AE5-A412-88E0797CB564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7" name="Shape 851">
            <a:extLst>
              <a:ext uri="{FF2B5EF4-FFF2-40B4-BE49-F238E27FC236}">
                <a16:creationId xmlns="" xmlns:a16="http://schemas.microsoft.com/office/drawing/2014/main" id="{5BCDF32F-A1C1-4C5C-B167-89424B8F594D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8" name="Shape 852">
              <a:extLst>
                <a:ext uri="{FF2B5EF4-FFF2-40B4-BE49-F238E27FC236}">
                  <a16:creationId xmlns="" xmlns:a16="http://schemas.microsoft.com/office/drawing/2014/main" id="{08B848C3-3BDC-416A-91A6-94BBEC9E8389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3">
              <a:extLst>
                <a:ext uri="{FF2B5EF4-FFF2-40B4-BE49-F238E27FC236}">
                  <a16:creationId xmlns="" xmlns:a16="http://schemas.microsoft.com/office/drawing/2014/main" id="{826E3881-A11A-474D-8CDD-6260DE4D74F9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54">
              <a:extLst>
                <a:ext uri="{FF2B5EF4-FFF2-40B4-BE49-F238E27FC236}">
                  <a16:creationId xmlns="" xmlns:a16="http://schemas.microsoft.com/office/drawing/2014/main" id="{F88594BC-346A-4B35-919E-E6E5D0C74AA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55">
              <a:extLst>
                <a:ext uri="{FF2B5EF4-FFF2-40B4-BE49-F238E27FC236}">
                  <a16:creationId xmlns="" xmlns:a16="http://schemas.microsoft.com/office/drawing/2014/main" id="{19EB9564-B419-4803-9D97-C4D6C9AE0A8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856">
              <a:extLst>
                <a:ext uri="{FF2B5EF4-FFF2-40B4-BE49-F238E27FC236}">
                  <a16:creationId xmlns="" xmlns:a16="http://schemas.microsoft.com/office/drawing/2014/main" id="{119E199D-9C45-4B5D-81D5-AA34407E0B82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57">
              <a:extLst>
                <a:ext uri="{FF2B5EF4-FFF2-40B4-BE49-F238E27FC236}">
                  <a16:creationId xmlns="" xmlns:a16="http://schemas.microsoft.com/office/drawing/2014/main" id="{E26B5129-E689-465C-9263-11963A28BE3B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58">
              <a:extLst>
                <a:ext uri="{FF2B5EF4-FFF2-40B4-BE49-F238E27FC236}">
                  <a16:creationId xmlns="" xmlns:a16="http://schemas.microsoft.com/office/drawing/2014/main" id="{E26990BE-EA78-41B9-BAEE-AE28D4A2A285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59">
              <a:extLst>
                <a:ext uri="{FF2B5EF4-FFF2-40B4-BE49-F238E27FC236}">
                  <a16:creationId xmlns="" xmlns:a16="http://schemas.microsoft.com/office/drawing/2014/main" id="{DEFC16AE-E7CA-4A7B-AD4E-B03E6F69F42D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0">
              <a:extLst>
                <a:ext uri="{FF2B5EF4-FFF2-40B4-BE49-F238E27FC236}">
                  <a16:creationId xmlns="" xmlns:a16="http://schemas.microsoft.com/office/drawing/2014/main" id="{A85C55C3-5358-49A5-BC4A-4680BAA014C0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1">
              <a:extLst>
                <a:ext uri="{FF2B5EF4-FFF2-40B4-BE49-F238E27FC236}">
                  <a16:creationId xmlns="" xmlns:a16="http://schemas.microsoft.com/office/drawing/2014/main" id="{612C0EB3-EBC1-4F7D-B905-C69FE563CDC1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62">
              <a:extLst>
                <a:ext uri="{FF2B5EF4-FFF2-40B4-BE49-F238E27FC236}">
                  <a16:creationId xmlns="" xmlns:a16="http://schemas.microsoft.com/office/drawing/2014/main" id="{91933466-7831-45B5-8550-8915ABD73986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63">
              <a:extLst>
                <a:ext uri="{FF2B5EF4-FFF2-40B4-BE49-F238E27FC236}">
                  <a16:creationId xmlns="" xmlns:a16="http://schemas.microsoft.com/office/drawing/2014/main" id="{6142FD2D-762D-44B0-87F9-B5126496E0CE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64">
              <a:extLst>
                <a:ext uri="{FF2B5EF4-FFF2-40B4-BE49-F238E27FC236}">
                  <a16:creationId xmlns="" xmlns:a16="http://schemas.microsoft.com/office/drawing/2014/main" id="{76FFFB96-0F1F-4DD0-9CCE-C13800E93947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65">
              <a:extLst>
                <a:ext uri="{FF2B5EF4-FFF2-40B4-BE49-F238E27FC236}">
                  <a16:creationId xmlns="" xmlns:a16="http://schemas.microsoft.com/office/drawing/2014/main" id="{B54637A2-3277-44CB-AEBD-19AACBADA3C7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66">
              <a:extLst>
                <a:ext uri="{FF2B5EF4-FFF2-40B4-BE49-F238E27FC236}">
                  <a16:creationId xmlns="" xmlns:a16="http://schemas.microsoft.com/office/drawing/2014/main" id="{70E86624-337F-4524-B289-714466439D21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867">
              <a:extLst>
                <a:ext uri="{FF2B5EF4-FFF2-40B4-BE49-F238E27FC236}">
                  <a16:creationId xmlns="" xmlns:a16="http://schemas.microsoft.com/office/drawing/2014/main" id="{4C0A8E4D-5005-4FD0-8657-F2514CB28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868">
              <a:extLst>
                <a:ext uri="{FF2B5EF4-FFF2-40B4-BE49-F238E27FC236}">
                  <a16:creationId xmlns="" xmlns:a16="http://schemas.microsoft.com/office/drawing/2014/main" id="{048B1F4F-3BE6-406E-9A34-EB470005182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869">
              <a:extLst>
                <a:ext uri="{FF2B5EF4-FFF2-40B4-BE49-F238E27FC236}">
                  <a16:creationId xmlns="" xmlns:a16="http://schemas.microsoft.com/office/drawing/2014/main" id="{AA013A55-5294-4CB9-8F61-3214D4F24B29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870">
              <a:extLst>
                <a:ext uri="{FF2B5EF4-FFF2-40B4-BE49-F238E27FC236}">
                  <a16:creationId xmlns="" xmlns:a16="http://schemas.microsoft.com/office/drawing/2014/main" id="{FAFEE244-F0FE-4253-9C1D-FC78E8BA981B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71">
              <a:extLst>
                <a:ext uri="{FF2B5EF4-FFF2-40B4-BE49-F238E27FC236}">
                  <a16:creationId xmlns="" xmlns:a16="http://schemas.microsoft.com/office/drawing/2014/main" id="{54399ACD-15C1-4D99-A1E7-55DF16F03A14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72">
              <a:extLst>
                <a:ext uri="{FF2B5EF4-FFF2-40B4-BE49-F238E27FC236}">
                  <a16:creationId xmlns="" xmlns:a16="http://schemas.microsoft.com/office/drawing/2014/main" id="{73E0DD01-DCDC-4CE8-9ABE-B7115A9C83C6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73">
              <a:extLst>
                <a:ext uri="{FF2B5EF4-FFF2-40B4-BE49-F238E27FC236}">
                  <a16:creationId xmlns="" xmlns:a16="http://schemas.microsoft.com/office/drawing/2014/main" id="{2AE4076D-1BCD-4FBB-B54D-8FFCC73371A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74">
              <a:extLst>
                <a:ext uri="{FF2B5EF4-FFF2-40B4-BE49-F238E27FC236}">
                  <a16:creationId xmlns="" xmlns:a16="http://schemas.microsoft.com/office/drawing/2014/main" id="{7C93BBDA-D406-4814-90D5-4C663DB2204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مستطيل مستدير الزوايا 13">
            <a:extLst>
              <a:ext uri="{FF2B5EF4-FFF2-40B4-BE49-F238E27FC236}">
                <a16:creationId xmlns="" xmlns:a16="http://schemas.microsoft.com/office/drawing/2014/main" id="{C250A953-FFC0-4A45-B2D0-8C1F0230EBBD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عنوان 1">
            <a:extLst>
              <a:ext uri="{FF2B5EF4-FFF2-40B4-BE49-F238E27FC236}">
                <a16:creationId xmlns="" xmlns:a16="http://schemas.microsoft.com/office/drawing/2014/main" id="{2BE29614-5FFF-40C8-9A6E-F2248A03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4" name="Shape 679">
            <a:extLst>
              <a:ext uri="{FF2B5EF4-FFF2-40B4-BE49-F238E27FC236}">
                <a16:creationId xmlns="" xmlns:a16="http://schemas.microsoft.com/office/drawing/2014/main" id="{FD5EA89A-1605-4C23-8505-F1EAE0488B1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85" name="Shape 680">
              <a:extLst>
                <a:ext uri="{FF2B5EF4-FFF2-40B4-BE49-F238E27FC236}">
                  <a16:creationId xmlns="" xmlns:a16="http://schemas.microsoft.com/office/drawing/2014/main" id="{5F94137C-14C1-43AE-852A-48AB8055628D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681">
              <a:extLst>
                <a:ext uri="{FF2B5EF4-FFF2-40B4-BE49-F238E27FC236}">
                  <a16:creationId xmlns="" xmlns:a16="http://schemas.microsoft.com/office/drawing/2014/main" id="{9CF27103-4C23-4B56-B259-4CBF6E51336D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" name="Shape 389">
            <a:extLst>
              <a:ext uri="{FF2B5EF4-FFF2-40B4-BE49-F238E27FC236}">
                <a16:creationId xmlns="" xmlns:a16="http://schemas.microsoft.com/office/drawing/2014/main" id="{F106B0BC-0BD0-48FA-9009-BF04F4DAAB33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88" name="Shape 390">
              <a:extLst>
                <a:ext uri="{FF2B5EF4-FFF2-40B4-BE49-F238E27FC236}">
                  <a16:creationId xmlns="" xmlns:a16="http://schemas.microsoft.com/office/drawing/2014/main" id="{0084C765-9C6B-40EF-B581-522473DAB4C4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9" name="Shape 391">
              <a:extLst>
                <a:ext uri="{FF2B5EF4-FFF2-40B4-BE49-F238E27FC236}">
                  <a16:creationId xmlns="" xmlns:a16="http://schemas.microsoft.com/office/drawing/2014/main" id="{58CEF89E-0DA1-4BC0-932D-0AE2A9E432E8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0" name="Shape 392">
              <a:extLst>
                <a:ext uri="{FF2B5EF4-FFF2-40B4-BE49-F238E27FC236}">
                  <a16:creationId xmlns="" xmlns:a16="http://schemas.microsoft.com/office/drawing/2014/main" id="{A1683C81-CABE-4ED4-AF5B-80ACC920129C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1" name="Shape 393">
              <a:extLst>
                <a:ext uri="{FF2B5EF4-FFF2-40B4-BE49-F238E27FC236}">
                  <a16:creationId xmlns="" xmlns:a16="http://schemas.microsoft.com/office/drawing/2014/main" id="{B8EB0993-1A57-4181-A240-9A1F2CA4325F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2" name="Shape 394">
              <a:extLst>
                <a:ext uri="{FF2B5EF4-FFF2-40B4-BE49-F238E27FC236}">
                  <a16:creationId xmlns="" xmlns:a16="http://schemas.microsoft.com/office/drawing/2014/main" id="{2308967F-D6EB-4654-85CB-628033AFA00D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93" name="Shape 395">
            <a:extLst>
              <a:ext uri="{FF2B5EF4-FFF2-40B4-BE49-F238E27FC236}">
                <a16:creationId xmlns="" xmlns:a16="http://schemas.microsoft.com/office/drawing/2014/main" id="{344E6C0A-C2BC-45DB-BC6C-9CE4EB55924B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94" name="Shape 396">
              <a:extLst>
                <a:ext uri="{FF2B5EF4-FFF2-40B4-BE49-F238E27FC236}">
                  <a16:creationId xmlns="" xmlns:a16="http://schemas.microsoft.com/office/drawing/2014/main" id="{AE8D7797-5494-4AA9-974B-88DD4800403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5" name="Shape 397">
              <a:extLst>
                <a:ext uri="{FF2B5EF4-FFF2-40B4-BE49-F238E27FC236}">
                  <a16:creationId xmlns="" xmlns:a16="http://schemas.microsoft.com/office/drawing/2014/main" id="{13547425-1B5F-4EB8-B807-8F45CBF06C85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6" name="Shape 398">
              <a:extLst>
                <a:ext uri="{FF2B5EF4-FFF2-40B4-BE49-F238E27FC236}">
                  <a16:creationId xmlns="" xmlns:a16="http://schemas.microsoft.com/office/drawing/2014/main" id="{42F0EABA-E7E8-4555-AEEB-F59B523AC08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7" name="Shape 399">
              <a:extLst>
                <a:ext uri="{FF2B5EF4-FFF2-40B4-BE49-F238E27FC236}">
                  <a16:creationId xmlns="" xmlns:a16="http://schemas.microsoft.com/office/drawing/2014/main" id="{CEFD8449-286D-4213-BC63-3D2A9B48F07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8" name="Shape 400">
              <a:extLst>
                <a:ext uri="{FF2B5EF4-FFF2-40B4-BE49-F238E27FC236}">
                  <a16:creationId xmlns="" xmlns:a16="http://schemas.microsoft.com/office/drawing/2014/main" id="{3282019F-4B5E-4CFF-94F9-E1B3A5B467C0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99" name="Shape 401">
            <a:extLst>
              <a:ext uri="{FF2B5EF4-FFF2-40B4-BE49-F238E27FC236}">
                <a16:creationId xmlns="" xmlns:a16="http://schemas.microsoft.com/office/drawing/2014/main" id="{FF6026F7-D3CB-4C9B-A48E-83143E782DE9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100" name="Shape 402">
              <a:extLst>
                <a:ext uri="{FF2B5EF4-FFF2-40B4-BE49-F238E27FC236}">
                  <a16:creationId xmlns="" xmlns:a16="http://schemas.microsoft.com/office/drawing/2014/main" id="{2E0BDFEA-3522-4193-AB8D-EBBC9964898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1" name="Shape 403">
              <a:extLst>
                <a:ext uri="{FF2B5EF4-FFF2-40B4-BE49-F238E27FC236}">
                  <a16:creationId xmlns="" xmlns:a16="http://schemas.microsoft.com/office/drawing/2014/main" id="{4D3FAC30-F0B0-429B-BE24-C1011E8D873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2" name="Shape 404">
              <a:extLst>
                <a:ext uri="{FF2B5EF4-FFF2-40B4-BE49-F238E27FC236}">
                  <a16:creationId xmlns="" xmlns:a16="http://schemas.microsoft.com/office/drawing/2014/main" id="{3983C45E-A232-42D6-B3C0-BFFE51EBA73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3" name="Shape 405">
              <a:extLst>
                <a:ext uri="{FF2B5EF4-FFF2-40B4-BE49-F238E27FC236}">
                  <a16:creationId xmlns="" xmlns:a16="http://schemas.microsoft.com/office/drawing/2014/main" id="{BB0DF9BF-B680-4425-964D-B54D1507EFB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4" name="Shape 406">
              <a:extLst>
                <a:ext uri="{FF2B5EF4-FFF2-40B4-BE49-F238E27FC236}">
                  <a16:creationId xmlns="" xmlns:a16="http://schemas.microsoft.com/office/drawing/2014/main" id="{5E477386-C94A-4491-822B-6AC36144F54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5" name="Shape 407">
            <a:extLst>
              <a:ext uri="{FF2B5EF4-FFF2-40B4-BE49-F238E27FC236}">
                <a16:creationId xmlns="" xmlns:a16="http://schemas.microsoft.com/office/drawing/2014/main" id="{3E363177-FE3F-4958-A077-33209707DA82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Shape 408">
            <a:extLst>
              <a:ext uri="{FF2B5EF4-FFF2-40B4-BE49-F238E27FC236}">
                <a16:creationId xmlns="" xmlns:a16="http://schemas.microsoft.com/office/drawing/2014/main" id="{3F2A19DA-2AC1-4107-BCD0-0D85763C1291}"/>
              </a:ext>
            </a:extLst>
          </p:cNvPr>
          <p:cNvSpPr txBox="1">
            <a:spLocks/>
          </p:cNvSpPr>
          <p:nvPr/>
        </p:nvSpPr>
        <p:spPr>
          <a:xfrm>
            <a:off x="2961138" y="2987100"/>
            <a:ext cx="3965336" cy="369036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question 14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page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 in the workbook.</a:t>
            </a:r>
          </a:p>
          <a:p>
            <a:pPr marL="0" indent="0">
              <a:buNone/>
            </a:pPr>
            <a:endParaRPr lang="en-US" sz="20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Shape 409">
            <a:extLst>
              <a:ext uri="{FF2B5EF4-FFF2-40B4-BE49-F238E27FC236}">
                <a16:creationId xmlns="" xmlns:a16="http://schemas.microsoft.com/office/drawing/2014/main" id="{1AC2F0B0-4F83-4B7D-A3D7-1B3D28326ABF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Shape 410">
            <a:extLst>
              <a:ext uri="{FF2B5EF4-FFF2-40B4-BE49-F238E27FC236}">
                <a16:creationId xmlns="" xmlns:a16="http://schemas.microsoft.com/office/drawing/2014/main" id="{4BED0ED1-FCAA-4612-B02C-8B3A32539981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Shape 411">
            <a:extLst>
              <a:ext uri="{FF2B5EF4-FFF2-40B4-BE49-F238E27FC236}">
                <a16:creationId xmlns="" xmlns:a16="http://schemas.microsoft.com/office/drawing/2014/main" id="{DB04233D-8AFB-432F-85C1-1E6FE7A41978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Shape 412">
            <a:extLst>
              <a:ext uri="{FF2B5EF4-FFF2-40B4-BE49-F238E27FC236}">
                <a16:creationId xmlns="" xmlns:a16="http://schemas.microsoft.com/office/drawing/2014/main" id="{D98A4DB3-1513-4E2C-A148-900BA44C5BB4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32824E3D-3C43-42C0-B624-2B30F6EB0205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386DA8F9-EB40-48C0-9083-EC1A73470649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2E393CC0-61FB-4B24-98CF-91394D58DBD8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مستطيل مستدير الزوايا 1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872D9B4-92DC-4919-AA0D-EC844B88D950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3D836902-FAD7-4E47-A2A4-C4C90F1716FC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11504" y="1576982"/>
            <a:ext cx="921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employee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must provide a safe working place for the employer.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3C30F17-6959-488D-BC5A-BDBB85D68B56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48D3FF2-74E1-4EA0-B1C0-F9640EDD121E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9891C7C-7EF1-4D42-B1D7-DEAEBCDABDD0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6401D625-C7A8-4DA3-84BD-CCBC1D4A4970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5443EC-E282-4CBC-85AD-9B30397845D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 Good employees are those who work as a team.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DFDA5D2-A758-4DD2-934A-3DC93057FE0E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F462C8F3-2225-44A6-B830-0966F94E26B2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4E64D7A5-3650-4789-9877-23DE04E0DDF0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7A6C890-B25E-4C1A-B3D3-CB9B2F2EC0F4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9C850C-9C93-4365-AB7B-21EEFACBA46E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 ………………… means an employee is open minded and ready to try new technology.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8FB5BFA-7FC3-4FB6-A448-B98FBA832B76}"/>
              </a:ext>
            </a:extLst>
          </p:cNvPr>
          <p:cNvSpPr/>
          <p:nvPr/>
        </p:nvSpPr>
        <p:spPr>
          <a:xfrm>
            <a:off x="2570672" y="3636420"/>
            <a:ext cx="5564799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A. Confidentiality.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CF351A8D-919F-4BA4-BEA5-2A503387F12C}"/>
              </a:ext>
            </a:extLst>
          </p:cNvPr>
          <p:cNvSpPr/>
          <p:nvPr/>
        </p:nvSpPr>
        <p:spPr>
          <a:xfrm>
            <a:off x="2570672" y="4511237"/>
            <a:ext cx="5564799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B. Positive attitude </a:t>
            </a:r>
            <a:r>
              <a:rPr lang="en-US" sz="2800" dirty="0" smtClean="0">
                <a:solidFill>
                  <a:schemeClr val="tx1"/>
                </a:solidFill>
              </a:rPr>
              <a:t>towards </a:t>
            </a:r>
            <a:r>
              <a:rPr lang="en-US" sz="2800" dirty="0">
                <a:solidFill>
                  <a:schemeClr val="tx1"/>
                </a:solidFill>
              </a:rPr>
              <a:t>change.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BCAB6E89-2F03-49B1-A998-DED1E38B554D}"/>
              </a:ext>
            </a:extLst>
          </p:cNvPr>
          <p:cNvSpPr/>
          <p:nvPr/>
        </p:nvSpPr>
        <p:spPr>
          <a:xfrm>
            <a:off x="2570672" y="5386257"/>
            <a:ext cx="5564799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C. Ability to work with others.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3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1EB48C40-32F3-4E87-852D-B63DED97387B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354E3A27-FFEC-46B8-83EB-EBA9FA458081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E218D23C-3F3E-4334-A98F-D230A0816206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FE507DFA-29D0-434B-9EEE-66388CE5F387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A506BD-942F-4231-84B3-25EB3043CD0B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One of the employer’s obligation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is to: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BCD6C84-4124-4046-87AB-080A75D82085}"/>
              </a:ext>
            </a:extLst>
          </p:cNvPr>
          <p:cNvSpPr/>
          <p:nvPr/>
        </p:nvSpPr>
        <p:spPr>
          <a:xfrm>
            <a:off x="2570672" y="3636420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A. Be competent.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EBDBD34-CE92-4A38-B393-ACAC62670CB8}"/>
              </a:ext>
            </a:extLst>
          </p:cNvPr>
          <p:cNvSpPr/>
          <p:nvPr/>
        </p:nvSpPr>
        <p:spPr>
          <a:xfrm>
            <a:off x="2570672" y="451123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US" sz="2800" dirty="0" smtClean="0">
                <a:solidFill>
                  <a:schemeClr val="tx1"/>
                </a:solidFill>
              </a:rPr>
              <a:t>Attend </a:t>
            </a:r>
            <a:r>
              <a:rPr lang="en-US" sz="2800" dirty="0">
                <a:solidFill>
                  <a:schemeClr val="tx1"/>
                </a:solidFill>
              </a:rPr>
              <a:t>in person.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4C9686FF-7F18-4E10-8D71-342378F4347A}"/>
              </a:ext>
            </a:extLst>
          </p:cNvPr>
          <p:cNvSpPr/>
          <p:nvPr/>
        </p:nvSpPr>
        <p:spPr>
          <a:xfrm>
            <a:off x="2570672" y="538625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C. Pay fair salaries.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3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70ECC75-58F8-4C8B-95A5-21A29F2D88A3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99CF523-CDD2-493F-9FCF-6D4B21417285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F97A96-60C7-43DD-9B95-6BFED655C386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CE5CD56E-8D67-4728-BB95-547E539C3808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D2F644-254E-4AE8-86EC-7158E46B4848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25237"/>
            <a:ext cx="821018" cy="1025906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="" xmlns:a16="http://schemas.microsoft.com/office/drawing/2014/main" id="{8B3F0453-5BBF-4D86-9CF4-76215BD87E6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="" xmlns:a16="http://schemas.microsoft.com/office/drawing/2014/main" id="{A478184B-6346-48E9-BFB4-D5581A1E6832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="" xmlns:a16="http://schemas.microsoft.com/office/drawing/2014/main" id="{E71F78ED-F673-40A7-8967-C2DE0CCC03F0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="" xmlns:a16="http://schemas.microsoft.com/office/drawing/2014/main" id="{4F128064-B743-4A84-9D2C-0CD82A98005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="" xmlns:a16="http://schemas.microsoft.com/office/drawing/2014/main" id="{3800E819-7A2C-4B31-9CE2-95495E9EE54B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="" xmlns:a16="http://schemas.microsoft.com/office/drawing/2014/main" id="{BB3F9276-A824-4D43-88B1-967B142FF94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="" xmlns:a16="http://schemas.microsoft.com/office/drawing/2014/main" id="{13C795E8-F115-4034-A0A2-DF2CE1C3B2E5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page 20-22.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="" xmlns:a16="http://schemas.microsoft.com/office/drawing/2014/main" id="{74322FD3-FF77-4920-8E5D-02F4243644F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2ED0DEB-C259-4DC5-B72F-45C924C30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711BE13-3EAD-4EA3-AC16-CC93F6266A0C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A3DBB6EA-1FFB-40AF-97BA-574712553BCF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653A6067-5099-421A-AEDE-AF5D9DA038BA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0D18CB1-44E9-4551-A310-1A672D1A5254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C5B67F-C93D-4AB0-8AC9-2A8787D47FD8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135ED0-9851-4575-880B-C44F0029B25E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ABADFA-AB38-4A53-A82C-4044DBFE642F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517BA5-A924-472B-8389-A640D6596C71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5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DF45C5-8812-4A47-83BD-3E18180EB99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0792" y="4874698"/>
            <a:ext cx="8610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Office Design &amp; Function</a:t>
            </a:r>
            <a:endParaRPr lang="ar-SA" sz="4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7171FA-866A-410A-8B05-336BA0501C4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8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802413-3D93-4324-B79E-0DD0EB987A04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5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139EA5-F5A0-4BF8-8DCD-F6CCCEF53A7F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A51EFA-AA79-4CEE-AD3D-DF6C333AC17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6EC538-FC56-4365-93F3-DDB9A69E2D5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-224291" y="3429000"/>
            <a:ext cx="976884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Obligations </a:t>
            </a:r>
            <a:r>
              <a:rPr lang="en-US" b="1" dirty="0">
                <a:solidFill>
                  <a:srgbClr val="3F5378"/>
                </a:solidFill>
                <a:latin typeface="Arial Black" panose="020B0A04020102020204" pitchFamily="34" charset="0"/>
              </a:rPr>
              <a:t>of Employees</a:t>
            </a:r>
            <a:endParaRPr lang="en-US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22;p14"/>
          <p:cNvSpPr txBox="1">
            <a:spLocks/>
          </p:cNvSpPr>
          <p:nvPr/>
        </p:nvSpPr>
        <p:spPr>
          <a:xfrm>
            <a:off x="2128515" y="4863120"/>
            <a:ext cx="6980405" cy="2931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Qualities of employees.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Obligation of Employees.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B4BCD8-FDA4-4514-9E98-C4606C19B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EFE0A8-D72F-431C-8A07-444F03A2ECFE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11-15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3DBD92-0035-4F26-BCC3-CC38EC5F20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71" y="60385"/>
            <a:ext cx="4968774" cy="370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5">
            <a:extLst>
              <a:ext uri="{FF2B5EF4-FFF2-40B4-BE49-F238E27FC236}">
                <a16:creationId xmlns="" xmlns:a16="http://schemas.microsoft.com/office/drawing/2014/main" id="{0B932365-1304-468F-8AFE-1B1D280FDD3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6" action="ppaction://hlinksldjump"/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the end of this lesson,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 be able to: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indent="-304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Explain the qualities of employees.</a:t>
            </a:r>
          </a:p>
          <a:p>
            <a:pPr marL="571500" indent="-3048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2060"/>
              </a:solidFill>
            </a:endParaRPr>
          </a:p>
          <a:p>
            <a:pPr marL="571500" indent="-304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Classify the responsibilities &amp; rights of employees &amp; employers.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Shape 631"/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21" name="Shape 63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3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63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3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3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147927D-3C8D-4749-95C8-70E7F7A4D43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at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above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pictures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 answer the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following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questions: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 these pictures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represent?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entity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has issued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these obligations?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Picture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is about the obligations of …………………..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toward the employee.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Picture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 represents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qualities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 ethics of ………………….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2903AC-305C-4AB4-A2CB-943169EA4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51" y="1595485"/>
            <a:ext cx="3048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A059B-B59C-40F2-905E-69D00C207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31" y="1595485"/>
            <a:ext cx="3048000" cy="3048000"/>
          </a:xfrm>
          <a:prstGeom prst="rect">
            <a:avLst/>
          </a:prstGeom>
        </p:spPr>
      </p:pic>
      <p:sp>
        <p:nvSpPr>
          <p:cNvPr id="19" name="عنوان 4">
            <a:extLst>
              <a:ext uri="{FF2B5EF4-FFF2-40B4-BE49-F238E27FC236}">
                <a16:creationId xmlns="" xmlns:a16="http://schemas.microsoft.com/office/drawing/2014/main" id="{72E2FD74-599E-4244-BEF0-4B6E1B0922D9}"/>
              </a:ext>
            </a:extLst>
          </p:cNvPr>
          <p:cNvSpPr txBox="1">
            <a:spLocks/>
          </p:cNvSpPr>
          <p:nvPr/>
        </p:nvSpPr>
        <p:spPr>
          <a:xfrm>
            <a:off x="2485075" y="3729686"/>
            <a:ext cx="143398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Picture A</a:t>
            </a:r>
          </a:p>
        </p:txBody>
      </p:sp>
      <p:sp>
        <p:nvSpPr>
          <p:cNvPr id="20" name="عنوان 4">
            <a:extLst>
              <a:ext uri="{FF2B5EF4-FFF2-40B4-BE49-F238E27FC236}">
                <a16:creationId xmlns="" xmlns:a16="http://schemas.microsoft.com/office/drawing/2014/main" id="{176584E4-C2D3-4D41-B1A6-E5F00283E8E7}"/>
              </a:ext>
            </a:extLst>
          </p:cNvPr>
          <p:cNvSpPr txBox="1">
            <a:spLocks/>
          </p:cNvSpPr>
          <p:nvPr/>
        </p:nvSpPr>
        <p:spPr>
          <a:xfrm>
            <a:off x="5604962" y="3729686"/>
            <a:ext cx="1391061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Picture B</a:t>
            </a:r>
          </a:p>
        </p:txBody>
      </p:sp>
      <p:sp>
        <p:nvSpPr>
          <p:cNvPr id="21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99C8BF85-C9D3-41C1-941D-B17C0311F855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6BE5E467-4EBF-46B7-879C-0A385227AC37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D9BBDFA-2E1D-4151-9061-17D3882858EF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98D4EF68-F48F-4188-820E-A8A739BCE76A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060093-732C-4B6E-9258-EFDFB1526E2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60364" y="406996"/>
            <a:ext cx="7496750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Qualities &amp; Ethics </a:t>
            </a:r>
            <a:b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of Employees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5" y="5747522"/>
            <a:ext cx="958717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C6BDBD-941E-4B75-AAAC-1AA303FC4D75}"/>
              </a:ext>
            </a:extLst>
          </p:cNvPr>
          <p:cNvSpPr/>
          <p:nvPr/>
        </p:nvSpPr>
        <p:spPr>
          <a:xfrm>
            <a:off x="4442604" y="1673677"/>
            <a:ext cx="5011947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534988"/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Time is money. </a:t>
            </a:r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Come on </a:t>
            </a:r>
            <a:r>
              <a:rPr lang="en-US" sz="19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time</a:t>
            </a:r>
            <a:r>
              <a:rPr lang="en-US" sz="1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, do 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work on time &amp; leave on time.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30BD9B7-51A9-42E8-9BF7-CC93835E677F}"/>
              </a:ext>
            </a:extLst>
          </p:cNvPr>
          <p:cNvSpPr/>
          <p:nvPr/>
        </p:nvSpPr>
        <p:spPr>
          <a:xfrm>
            <a:off x="402716" y="1627316"/>
            <a:ext cx="4514753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1. Punctuality </a:t>
            </a:r>
            <a:endParaRPr lang="ar-S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C7835F-51A7-4282-9267-FF7EEC8BCAF9}"/>
              </a:ext>
            </a:extLst>
          </p:cNvPr>
          <p:cNvSpPr/>
          <p:nvPr/>
        </p:nvSpPr>
        <p:spPr>
          <a:xfrm>
            <a:off x="4442604" y="2523851"/>
            <a:ext cx="5011947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534988"/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employees should </a:t>
            </a:r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treat the office like their family 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&amp; be respectful &amp; loyal to it.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09C11FEB-9C9A-46A9-9006-E50FB694F671}"/>
              </a:ext>
            </a:extLst>
          </p:cNvPr>
          <p:cNvSpPr/>
          <p:nvPr/>
        </p:nvSpPr>
        <p:spPr>
          <a:xfrm>
            <a:off x="419556" y="2490159"/>
            <a:ext cx="4514753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2. Loyalty  </a:t>
            </a:r>
            <a:endParaRPr lang="ar-S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BAC6E6-22F0-4A87-924C-FB02F8D319C4}"/>
              </a:ext>
            </a:extLst>
          </p:cNvPr>
          <p:cNvSpPr/>
          <p:nvPr/>
        </p:nvSpPr>
        <p:spPr>
          <a:xfrm>
            <a:off x="4413256" y="3371445"/>
            <a:ext cx="5049921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534988"/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Private things about the company should be kept inside the company.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42F71298-D0C1-44E9-8B5B-A1FE78F67907}"/>
              </a:ext>
            </a:extLst>
          </p:cNvPr>
          <p:cNvSpPr/>
          <p:nvPr/>
        </p:nvSpPr>
        <p:spPr>
          <a:xfrm>
            <a:off x="412751" y="3327664"/>
            <a:ext cx="4514753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3. Confidentiality  </a:t>
            </a:r>
            <a:endParaRPr lang="ar-S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4EA26B-7CC8-402C-AE4F-BB1CFE74ACB6}"/>
              </a:ext>
            </a:extLst>
          </p:cNvPr>
          <p:cNvSpPr/>
          <p:nvPr/>
        </p:nvSpPr>
        <p:spPr>
          <a:xfrm>
            <a:off x="3925019" y="4201184"/>
            <a:ext cx="5529532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982663"/>
            <a:r>
              <a:rPr lang="en-US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Everyone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should be </a:t>
            </a:r>
            <a:r>
              <a:rPr lang="en-US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treated the same way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98266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7F93CC31-5D2C-4597-BD98-677DCE0ECA26}"/>
              </a:ext>
            </a:extLst>
          </p:cNvPr>
          <p:cNvSpPr/>
          <p:nvPr/>
        </p:nvSpPr>
        <p:spPr>
          <a:xfrm>
            <a:off x="438080" y="4158632"/>
            <a:ext cx="4496229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4. Non-discriminatory attitude  </a:t>
            </a:r>
            <a:endParaRPr lang="ar-SA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40443236-8ED1-43E8-AD3E-3EF1E3737D66}"/>
              </a:ext>
            </a:extLst>
          </p:cNvPr>
          <p:cNvSpPr/>
          <p:nvPr/>
        </p:nvSpPr>
        <p:spPr>
          <a:xfrm>
            <a:off x="4606505" y="5026083"/>
            <a:ext cx="4848045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1950"/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1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employees 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should try &amp; </a:t>
            </a:r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learn new things &amp; technology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en-US" sz="1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They should be 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open to new ideas.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CF0C790-177B-499B-B9BE-15A9ECFDF8ED}"/>
              </a:ext>
            </a:extLst>
          </p:cNvPr>
          <p:cNvSpPr/>
          <p:nvPr/>
        </p:nvSpPr>
        <p:spPr>
          <a:xfrm>
            <a:off x="449340" y="4994305"/>
            <a:ext cx="4496229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dirty="0">
                <a:latin typeface="Arial Black" panose="020B0A04020102020204" pitchFamily="34" charset="0"/>
                <a:cs typeface="Arial" panose="020B0604020202020204" pitchFamily="34" charset="0"/>
              </a:rPr>
              <a:t>5. Positive attitude </a:t>
            </a:r>
            <a:r>
              <a:rPr lang="en-U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towards </a:t>
            </a:r>
            <a:r>
              <a:rPr lang="en-US" sz="1600" dirty="0">
                <a:latin typeface="Arial Black" panose="020B0A04020102020204" pitchFamily="34" charset="0"/>
                <a:cs typeface="Arial" panose="020B0604020202020204" pitchFamily="34" charset="0"/>
              </a:rPr>
              <a:t>change</a:t>
            </a:r>
            <a:endParaRPr lang="ar-SA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66D269DA-47D1-4B90-AED9-8480158B36F0}"/>
              </a:ext>
            </a:extLst>
          </p:cNvPr>
          <p:cNvSpPr/>
          <p:nvPr/>
        </p:nvSpPr>
        <p:spPr>
          <a:xfrm>
            <a:off x="9662160" y="2084511"/>
            <a:ext cx="2413299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3A07D07-A3FF-498A-9C17-EFDE746F2283}"/>
              </a:ext>
            </a:extLst>
          </p:cNvPr>
          <p:cNvSpPr/>
          <p:nvPr/>
        </p:nvSpPr>
        <p:spPr>
          <a:xfrm>
            <a:off x="9662160" y="3014151"/>
            <a:ext cx="2413299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F2441B14-5CC3-4F53-A9C9-9DBEC228D82A}"/>
              </a:ext>
            </a:extLst>
          </p:cNvPr>
          <p:cNvSpPr/>
          <p:nvPr/>
        </p:nvSpPr>
        <p:spPr>
          <a:xfrm>
            <a:off x="9662160" y="3943791"/>
            <a:ext cx="2413299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F40E5AED-C06D-43E8-BDB5-BCA16E518939}"/>
              </a:ext>
            </a:extLst>
          </p:cNvPr>
          <p:cNvSpPr/>
          <p:nvPr/>
        </p:nvSpPr>
        <p:spPr>
          <a:xfrm>
            <a:off x="9662160" y="4892697"/>
            <a:ext cx="2413299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326A146-13EB-48D4-928C-D8449AB90A0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60364" y="406996"/>
            <a:ext cx="7496750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Qualities &amp; Ethics </a:t>
            </a:r>
            <a:b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of Employees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5" y="5747522"/>
            <a:ext cx="958717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DFB814D-B281-4D89-82C6-C6FC7B7C1598}"/>
              </a:ext>
            </a:extLst>
          </p:cNvPr>
          <p:cNvSpPr/>
          <p:nvPr/>
        </p:nvSpPr>
        <p:spPr>
          <a:xfrm>
            <a:off x="4607169" y="2491362"/>
            <a:ext cx="4847382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1950"/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employee should </a:t>
            </a:r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dress </a:t>
            </a:r>
            <a:r>
              <a:rPr lang="en-US" sz="19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well. The </a:t>
            </a:r>
            <a:r>
              <a:rPr lang="en-US" sz="19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dress and make-up should be simple </a:t>
            </a:r>
            <a:r>
              <a:rPr lang="en-US" sz="1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&amp; not attractive.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8C6320F-D0C3-432C-BFBB-310297A5CDD8}"/>
              </a:ext>
            </a:extLst>
          </p:cNvPr>
          <p:cNvSpPr/>
          <p:nvPr/>
        </p:nvSpPr>
        <p:spPr>
          <a:xfrm>
            <a:off x="402716" y="2445001"/>
            <a:ext cx="4514753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6. Appropriate Appearance </a:t>
            </a:r>
            <a:endParaRPr lang="ar-S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4193ED9-931B-4A09-A75C-85046B34E261}"/>
              </a:ext>
            </a:extLst>
          </p:cNvPr>
          <p:cNvSpPr/>
          <p:nvPr/>
        </p:nvSpPr>
        <p:spPr>
          <a:xfrm>
            <a:off x="4607169" y="3341536"/>
            <a:ext cx="484738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1950"/>
            <a:r>
              <a:rPr lang="en-US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Learn to work with others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&amp; respect their opinions.</a:t>
            </a:r>
          </a:p>
          <a:p>
            <a:pPr marL="361950"/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FC5D1516-ABF9-4FAA-8A64-F17BCEF644DA}"/>
              </a:ext>
            </a:extLst>
          </p:cNvPr>
          <p:cNvSpPr/>
          <p:nvPr/>
        </p:nvSpPr>
        <p:spPr>
          <a:xfrm>
            <a:off x="419556" y="3307844"/>
            <a:ext cx="4514753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7. Ability to work with others  </a:t>
            </a:r>
            <a:endParaRPr lang="ar-SA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3CB39D-385D-4B5A-84A6-C2E6ACB6A928}"/>
              </a:ext>
            </a:extLst>
          </p:cNvPr>
          <p:cNvSpPr/>
          <p:nvPr/>
        </p:nvSpPr>
        <p:spPr>
          <a:xfrm>
            <a:off x="3978110" y="4733282"/>
            <a:ext cx="5476440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1077913"/>
            <a:r>
              <a:rPr lang="en-US" sz="2000" b="1" dirty="0"/>
              <a:t>Small group of people who have special skills </a:t>
            </a:r>
            <a:r>
              <a:rPr lang="en-US" sz="2000" b="1" dirty="0" smtClean="0"/>
              <a:t> should work </a:t>
            </a:r>
            <a:r>
              <a:rPr lang="en-US" sz="2000" b="1" dirty="0"/>
              <a:t>together to achieve </a:t>
            </a:r>
            <a:r>
              <a:rPr lang="en-US" sz="2000" b="1" dirty="0" smtClean="0"/>
              <a:t>the common goals.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425;p27">
            <a:extLst>
              <a:ext uri="{FF2B5EF4-FFF2-40B4-BE49-F238E27FC236}">
                <a16:creationId xmlns="" xmlns:a16="http://schemas.microsoft.com/office/drawing/2014/main" id="{1CD294FC-9B63-4ED8-AE66-21FB4D780DFF}"/>
              </a:ext>
            </a:extLst>
          </p:cNvPr>
          <p:cNvGrpSpPr/>
          <p:nvPr/>
        </p:nvGrpSpPr>
        <p:grpSpPr>
          <a:xfrm rot="10800000">
            <a:off x="748611" y="4422996"/>
            <a:ext cx="4253717" cy="1324525"/>
            <a:chOff x="185742" y="1697030"/>
            <a:chExt cx="5165698" cy="1658130"/>
          </a:xfrm>
        </p:grpSpPr>
        <p:sp>
          <p:nvSpPr>
            <p:cNvPr id="49" name="Google Shape;426;p27">
              <a:extLst>
                <a:ext uri="{FF2B5EF4-FFF2-40B4-BE49-F238E27FC236}">
                  <a16:creationId xmlns="" xmlns:a16="http://schemas.microsoft.com/office/drawing/2014/main" id="{B602E564-8EF8-4C14-A372-E4F5ECA4ED25}"/>
                </a:ext>
              </a:extLst>
            </p:cNvPr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smtClean="0">
                  <a:solidFill>
                    <a:srgbClr val="263248"/>
                  </a:solidFill>
                  <a:latin typeface="Roboto Condensed"/>
                </a:rPr>
                <a:t>Teams </a:t>
              </a:r>
              <a:r>
                <a:rPr lang="en-US" sz="2800" b="1" dirty="0">
                  <a:solidFill>
                    <a:srgbClr val="263248"/>
                  </a:solidFill>
                  <a:latin typeface="Roboto Condensed"/>
                </a:rPr>
                <a:t>in business</a:t>
              </a:r>
              <a:endParaRPr sz="2800" b="1" dirty="0">
                <a:solidFill>
                  <a:srgbClr val="263248"/>
                </a:solidFill>
                <a:latin typeface="Roboto Condensed"/>
                <a:sym typeface="Roboto Condensed"/>
              </a:endParaRPr>
            </a:p>
          </p:txBody>
        </p:sp>
        <p:sp>
          <p:nvSpPr>
            <p:cNvPr id="50" name="Google Shape;427;p27">
              <a:extLst>
                <a:ext uri="{FF2B5EF4-FFF2-40B4-BE49-F238E27FC236}">
                  <a16:creationId xmlns="" xmlns:a16="http://schemas.microsoft.com/office/drawing/2014/main" id="{D951944C-88C5-4E34-AF37-C742121EA573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" name="Google Shape;428;p27">
              <a:extLst>
                <a:ext uri="{FF2B5EF4-FFF2-40B4-BE49-F238E27FC236}">
                  <a16:creationId xmlns="" xmlns:a16="http://schemas.microsoft.com/office/drawing/2014/main" id="{E1B6B0D3-42F6-47E5-806E-3F1E7F02174C}"/>
                </a:ext>
              </a:extLst>
            </p:cNvPr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2" name="Google Shape;429;p27">
              <a:extLst>
                <a:ext uri="{FF2B5EF4-FFF2-40B4-BE49-F238E27FC236}">
                  <a16:creationId xmlns="" xmlns:a16="http://schemas.microsoft.com/office/drawing/2014/main" id="{7E39608B-0481-4F1B-B348-995882D812BF}"/>
                </a:ext>
              </a:extLst>
            </p:cNvPr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3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7859347-5A7A-49F3-9A62-12CAADABF506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BEE66B-6A78-4B2C-A449-4D0388E57334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61C34B5E-9D77-44DE-A7B0-63212FF9FCE4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6EFA55C3-16A4-46C2-9D40-7A7450053A30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4A58F9C-522A-4522-9086-A5F8ED65F62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7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25F5BE9-B06C-4AE5-A412-88E0797CB564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7" name="Shape 851">
            <a:extLst>
              <a:ext uri="{FF2B5EF4-FFF2-40B4-BE49-F238E27FC236}">
                <a16:creationId xmlns="" xmlns:a16="http://schemas.microsoft.com/office/drawing/2014/main" id="{5BCDF32F-A1C1-4C5C-B167-89424B8F594D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8" name="Shape 852">
              <a:extLst>
                <a:ext uri="{FF2B5EF4-FFF2-40B4-BE49-F238E27FC236}">
                  <a16:creationId xmlns="" xmlns:a16="http://schemas.microsoft.com/office/drawing/2014/main" id="{08B848C3-3BDC-416A-91A6-94BBEC9E8389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3">
              <a:extLst>
                <a:ext uri="{FF2B5EF4-FFF2-40B4-BE49-F238E27FC236}">
                  <a16:creationId xmlns="" xmlns:a16="http://schemas.microsoft.com/office/drawing/2014/main" id="{826E3881-A11A-474D-8CDD-6260DE4D74F9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54">
              <a:extLst>
                <a:ext uri="{FF2B5EF4-FFF2-40B4-BE49-F238E27FC236}">
                  <a16:creationId xmlns="" xmlns:a16="http://schemas.microsoft.com/office/drawing/2014/main" id="{F88594BC-346A-4B35-919E-E6E5D0C74AA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55">
              <a:extLst>
                <a:ext uri="{FF2B5EF4-FFF2-40B4-BE49-F238E27FC236}">
                  <a16:creationId xmlns="" xmlns:a16="http://schemas.microsoft.com/office/drawing/2014/main" id="{19EB9564-B419-4803-9D97-C4D6C9AE0A8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856">
              <a:extLst>
                <a:ext uri="{FF2B5EF4-FFF2-40B4-BE49-F238E27FC236}">
                  <a16:creationId xmlns="" xmlns:a16="http://schemas.microsoft.com/office/drawing/2014/main" id="{119E199D-9C45-4B5D-81D5-AA34407E0B82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57">
              <a:extLst>
                <a:ext uri="{FF2B5EF4-FFF2-40B4-BE49-F238E27FC236}">
                  <a16:creationId xmlns="" xmlns:a16="http://schemas.microsoft.com/office/drawing/2014/main" id="{E26B5129-E689-465C-9263-11963A28BE3B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58">
              <a:extLst>
                <a:ext uri="{FF2B5EF4-FFF2-40B4-BE49-F238E27FC236}">
                  <a16:creationId xmlns="" xmlns:a16="http://schemas.microsoft.com/office/drawing/2014/main" id="{E26990BE-EA78-41B9-BAEE-AE28D4A2A285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59">
              <a:extLst>
                <a:ext uri="{FF2B5EF4-FFF2-40B4-BE49-F238E27FC236}">
                  <a16:creationId xmlns="" xmlns:a16="http://schemas.microsoft.com/office/drawing/2014/main" id="{DEFC16AE-E7CA-4A7B-AD4E-B03E6F69F42D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0">
              <a:extLst>
                <a:ext uri="{FF2B5EF4-FFF2-40B4-BE49-F238E27FC236}">
                  <a16:creationId xmlns="" xmlns:a16="http://schemas.microsoft.com/office/drawing/2014/main" id="{A85C55C3-5358-49A5-BC4A-4680BAA014C0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1">
              <a:extLst>
                <a:ext uri="{FF2B5EF4-FFF2-40B4-BE49-F238E27FC236}">
                  <a16:creationId xmlns="" xmlns:a16="http://schemas.microsoft.com/office/drawing/2014/main" id="{612C0EB3-EBC1-4F7D-B905-C69FE563CDC1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62">
              <a:extLst>
                <a:ext uri="{FF2B5EF4-FFF2-40B4-BE49-F238E27FC236}">
                  <a16:creationId xmlns="" xmlns:a16="http://schemas.microsoft.com/office/drawing/2014/main" id="{91933466-7831-45B5-8550-8915ABD73986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63">
              <a:extLst>
                <a:ext uri="{FF2B5EF4-FFF2-40B4-BE49-F238E27FC236}">
                  <a16:creationId xmlns="" xmlns:a16="http://schemas.microsoft.com/office/drawing/2014/main" id="{6142FD2D-762D-44B0-87F9-B5126496E0CE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64">
              <a:extLst>
                <a:ext uri="{FF2B5EF4-FFF2-40B4-BE49-F238E27FC236}">
                  <a16:creationId xmlns="" xmlns:a16="http://schemas.microsoft.com/office/drawing/2014/main" id="{76FFFB96-0F1F-4DD0-9CCE-C13800E93947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65">
              <a:extLst>
                <a:ext uri="{FF2B5EF4-FFF2-40B4-BE49-F238E27FC236}">
                  <a16:creationId xmlns="" xmlns:a16="http://schemas.microsoft.com/office/drawing/2014/main" id="{B54637A2-3277-44CB-AEBD-19AACBADA3C7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66">
              <a:extLst>
                <a:ext uri="{FF2B5EF4-FFF2-40B4-BE49-F238E27FC236}">
                  <a16:creationId xmlns="" xmlns:a16="http://schemas.microsoft.com/office/drawing/2014/main" id="{70E86624-337F-4524-B289-714466439D21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867">
              <a:extLst>
                <a:ext uri="{FF2B5EF4-FFF2-40B4-BE49-F238E27FC236}">
                  <a16:creationId xmlns="" xmlns:a16="http://schemas.microsoft.com/office/drawing/2014/main" id="{4C0A8E4D-5005-4FD0-8657-F2514CB28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868">
              <a:extLst>
                <a:ext uri="{FF2B5EF4-FFF2-40B4-BE49-F238E27FC236}">
                  <a16:creationId xmlns="" xmlns:a16="http://schemas.microsoft.com/office/drawing/2014/main" id="{048B1F4F-3BE6-406E-9A34-EB470005182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869">
              <a:extLst>
                <a:ext uri="{FF2B5EF4-FFF2-40B4-BE49-F238E27FC236}">
                  <a16:creationId xmlns="" xmlns:a16="http://schemas.microsoft.com/office/drawing/2014/main" id="{AA013A55-5294-4CB9-8F61-3214D4F24B29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870">
              <a:extLst>
                <a:ext uri="{FF2B5EF4-FFF2-40B4-BE49-F238E27FC236}">
                  <a16:creationId xmlns="" xmlns:a16="http://schemas.microsoft.com/office/drawing/2014/main" id="{FAFEE244-F0FE-4253-9C1D-FC78E8BA981B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71">
              <a:extLst>
                <a:ext uri="{FF2B5EF4-FFF2-40B4-BE49-F238E27FC236}">
                  <a16:creationId xmlns="" xmlns:a16="http://schemas.microsoft.com/office/drawing/2014/main" id="{54399ACD-15C1-4D99-A1E7-55DF16F03A14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72">
              <a:extLst>
                <a:ext uri="{FF2B5EF4-FFF2-40B4-BE49-F238E27FC236}">
                  <a16:creationId xmlns="" xmlns:a16="http://schemas.microsoft.com/office/drawing/2014/main" id="{73E0DD01-DCDC-4CE8-9ABE-B7115A9C83C6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73">
              <a:extLst>
                <a:ext uri="{FF2B5EF4-FFF2-40B4-BE49-F238E27FC236}">
                  <a16:creationId xmlns="" xmlns:a16="http://schemas.microsoft.com/office/drawing/2014/main" id="{2AE4076D-1BCD-4FBB-B54D-8FFCC73371A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74">
              <a:extLst>
                <a:ext uri="{FF2B5EF4-FFF2-40B4-BE49-F238E27FC236}">
                  <a16:creationId xmlns="" xmlns:a16="http://schemas.microsoft.com/office/drawing/2014/main" id="{7C93BBDA-D406-4814-90D5-4C663DB2204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مستطيل مستدير الزوايا 13">
            <a:extLst>
              <a:ext uri="{FF2B5EF4-FFF2-40B4-BE49-F238E27FC236}">
                <a16:creationId xmlns="" xmlns:a16="http://schemas.microsoft.com/office/drawing/2014/main" id="{C250A953-FFC0-4A45-B2D0-8C1F0230EBBD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عنوان 1">
            <a:extLst>
              <a:ext uri="{FF2B5EF4-FFF2-40B4-BE49-F238E27FC236}">
                <a16:creationId xmlns="" xmlns:a16="http://schemas.microsoft.com/office/drawing/2014/main" id="{2BE29614-5FFF-40C8-9A6E-F2248A03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4" name="Shape 679">
            <a:extLst>
              <a:ext uri="{FF2B5EF4-FFF2-40B4-BE49-F238E27FC236}">
                <a16:creationId xmlns="" xmlns:a16="http://schemas.microsoft.com/office/drawing/2014/main" id="{FD5EA89A-1605-4C23-8505-F1EAE0488B1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85" name="Shape 680">
              <a:extLst>
                <a:ext uri="{FF2B5EF4-FFF2-40B4-BE49-F238E27FC236}">
                  <a16:creationId xmlns="" xmlns:a16="http://schemas.microsoft.com/office/drawing/2014/main" id="{5F94137C-14C1-43AE-852A-48AB8055628D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681">
              <a:extLst>
                <a:ext uri="{FF2B5EF4-FFF2-40B4-BE49-F238E27FC236}">
                  <a16:creationId xmlns="" xmlns:a16="http://schemas.microsoft.com/office/drawing/2014/main" id="{9CF27103-4C23-4B56-B259-4CBF6E51336D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" name="Shape 389">
            <a:extLst>
              <a:ext uri="{FF2B5EF4-FFF2-40B4-BE49-F238E27FC236}">
                <a16:creationId xmlns="" xmlns:a16="http://schemas.microsoft.com/office/drawing/2014/main" id="{F106B0BC-0BD0-48FA-9009-BF04F4DAAB33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88" name="Shape 390">
              <a:extLst>
                <a:ext uri="{FF2B5EF4-FFF2-40B4-BE49-F238E27FC236}">
                  <a16:creationId xmlns="" xmlns:a16="http://schemas.microsoft.com/office/drawing/2014/main" id="{0084C765-9C6B-40EF-B581-522473DAB4C4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9" name="Shape 391">
              <a:extLst>
                <a:ext uri="{FF2B5EF4-FFF2-40B4-BE49-F238E27FC236}">
                  <a16:creationId xmlns="" xmlns:a16="http://schemas.microsoft.com/office/drawing/2014/main" id="{58CEF89E-0DA1-4BC0-932D-0AE2A9E432E8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0" name="Shape 392">
              <a:extLst>
                <a:ext uri="{FF2B5EF4-FFF2-40B4-BE49-F238E27FC236}">
                  <a16:creationId xmlns="" xmlns:a16="http://schemas.microsoft.com/office/drawing/2014/main" id="{A1683C81-CABE-4ED4-AF5B-80ACC920129C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1" name="Shape 393">
              <a:extLst>
                <a:ext uri="{FF2B5EF4-FFF2-40B4-BE49-F238E27FC236}">
                  <a16:creationId xmlns="" xmlns:a16="http://schemas.microsoft.com/office/drawing/2014/main" id="{B8EB0993-1A57-4181-A240-9A1F2CA4325F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2" name="Shape 394">
              <a:extLst>
                <a:ext uri="{FF2B5EF4-FFF2-40B4-BE49-F238E27FC236}">
                  <a16:creationId xmlns="" xmlns:a16="http://schemas.microsoft.com/office/drawing/2014/main" id="{2308967F-D6EB-4654-85CB-628033AFA00D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93" name="Shape 395">
            <a:extLst>
              <a:ext uri="{FF2B5EF4-FFF2-40B4-BE49-F238E27FC236}">
                <a16:creationId xmlns="" xmlns:a16="http://schemas.microsoft.com/office/drawing/2014/main" id="{344E6C0A-C2BC-45DB-BC6C-9CE4EB55924B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94" name="Shape 396">
              <a:extLst>
                <a:ext uri="{FF2B5EF4-FFF2-40B4-BE49-F238E27FC236}">
                  <a16:creationId xmlns="" xmlns:a16="http://schemas.microsoft.com/office/drawing/2014/main" id="{AE8D7797-5494-4AA9-974B-88DD4800403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5" name="Shape 397">
              <a:extLst>
                <a:ext uri="{FF2B5EF4-FFF2-40B4-BE49-F238E27FC236}">
                  <a16:creationId xmlns="" xmlns:a16="http://schemas.microsoft.com/office/drawing/2014/main" id="{13547425-1B5F-4EB8-B807-8F45CBF06C85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6" name="Shape 398">
              <a:extLst>
                <a:ext uri="{FF2B5EF4-FFF2-40B4-BE49-F238E27FC236}">
                  <a16:creationId xmlns="" xmlns:a16="http://schemas.microsoft.com/office/drawing/2014/main" id="{42F0EABA-E7E8-4555-AEEB-F59B523AC08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7" name="Shape 399">
              <a:extLst>
                <a:ext uri="{FF2B5EF4-FFF2-40B4-BE49-F238E27FC236}">
                  <a16:creationId xmlns="" xmlns:a16="http://schemas.microsoft.com/office/drawing/2014/main" id="{CEFD8449-286D-4213-BC63-3D2A9B48F07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8" name="Shape 400">
              <a:extLst>
                <a:ext uri="{FF2B5EF4-FFF2-40B4-BE49-F238E27FC236}">
                  <a16:creationId xmlns="" xmlns:a16="http://schemas.microsoft.com/office/drawing/2014/main" id="{3282019F-4B5E-4CFF-94F9-E1B3A5B467C0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99" name="Shape 401">
            <a:extLst>
              <a:ext uri="{FF2B5EF4-FFF2-40B4-BE49-F238E27FC236}">
                <a16:creationId xmlns="" xmlns:a16="http://schemas.microsoft.com/office/drawing/2014/main" id="{FF6026F7-D3CB-4C9B-A48E-83143E782DE9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100" name="Shape 402">
              <a:extLst>
                <a:ext uri="{FF2B5EF4-FFF2-40B4-BE49-F238E27FC236}">
                  <a16:creationId xmlns="" xmlns:a16="http://schemas.microsoft.com/office/drawing/2014/main" id="{2E0BDFEA-3522-4193-AB8D-EBBC9964898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1" name="Shape 403">
              <a:extLst>
                <a:ext uri="{FF2B5EF4-FFF2-40B4-BE49-F238E27FC236}">
                  <a16:creationId xmlns="" xmlns:a16="http://schemas.microsoft.com/office/drawing/2014/main" id="{4D3FAC30-F0B0-429B-BE24-C1011E8D873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2" name="Shape 404">
              <a:extLst>
                <a:ext uri="{FF2B5EF4-FFF2-40B4-BE49-F238E27FC236}">
                  <a16:creationId xmlns="" xmlns:a16="http://schemas.microsoft.com/office/drawing/2014/main" id="{3983C45E-A232-42D6-B3C0-BFFE51EBA73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3" name="Shape 405">
              <a:extLst>
                <a:ext uri="{FF2B5EF4-FFF2-40B4-BE49-F238E27FC236}">
                  <a16:creationId xmlns="" xmlns:a16="http://schemas.microsoft.com/office/drawing/2014/main" id="{BB0DF9BF-B680-4425-964D-B54D1507EFB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4" name="Shape 406">
              <a:extLst>
                <a:ext uri="{FF2B5EF4-FFF2-40B4-BE49-F238E27FC236}">
                  <a16:creationId xmlns="" xmlns:a16="http://schemas.microsoft.com/office/drawing/2014/main" id="{5E477386-C94A-4491-822B-6AC36144F54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5" name="Shape 407">
            <a:extLst>
              <a:ext uri="{FF2B5EF4-FFF2-40B4-BE49-F238E27FC236}">
                <a16:creationId xmlns="" xmlns:a16="http://schemas.microsoft.com/office/drawing/2014/main" id="{3E363177-FE3F-4958-A077-33209707DA82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Shape 408">
            <a:extLst>
              <a:ext uri="{FF2B5EF4-FFF2-40B4-BE49-F238E27FC236}">
                <a16:creationId xmlns="" xmlns:a16="http://schemas.microsoft.com/office/drawing/2014/main" id="{3F2A19DA-2AC1-4107-BCD0-0D85763C1291}"/>
              </a:ext>
            </a:extLst>
          </p:cNvPr>
          <p:cNvSpPr txBox="1">
            <a:spLocks/>
          </p:cNvSpPr>
          <p:nvPr/>
        </p:nvSpPr>
        <p:spPr>
          <a:xfrm>
            <a:off x="2813787" y="3079376"/>
            <a:ext cx="3965336" cy="341157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question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page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in the workbook.</a:t>
            </a:r>
          </a:p>
          <a:p>
            <a:pPr marL="0" indent="0" algn="justLow">
              <a:buNone/>
            </a:pPr>
            <a:endParaRPr lang="en-US" sz="20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Shape 409">
            <a:extLst>
              <a:ext uri="{FF2B5EF4-FFF2-40B4-BE49-F238E27FC236}">
                <a16:creationId xmlns="" xmlns:a16="http://schemas.microsoft.com/office/drawing/2014/main" id="{1AC2F0B0-4F83-4B7D-A3D7-1B3D28326ABF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Shape 410">
            <a:extLst>
              <a:ext uri="{FF2B5EF4-FFF2-40B4-BE49-F238E27FC236}">
                <a16:creationId xmlns="" xmlns:a16="http://schemas.microsoft.com/office/drawing/2014/main" id="{4BED0ED1-FCAA-4612-B02C-8B3A32539981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Shape 411">
            <a:extLst>
              <a:ext uri="{FF2B5EF4-FFF2-40B4-BE49-F238E27FC236}">
                <a16:creationId xmlns="" xmlns:a16="http://schemas.microsoft.com/office/drawing/2014/main" id="{DB04233D-8AFB-432F-85C1-1E6FE7A41978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Shape 412">
            <a:extLst>
              <a:ext uri="{FF2B5EF4-FFF2-40B4-BE49-F238E27FC236}">
                <a16:creationId xmlns="" xmlns:a16="http://schemas.microsoft.com/office/drawing/2014/main" id="{D98A4DB3-1513-4E2C-A148-900BA44C5BB4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CB97957-21F8-47A6-B71D-AAA55CD635E1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FEC03CBF-1E33-4849-904B-15BB7189B385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C87C33D9-7676-41A5-AFC7-61D8F3D23D98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مستطيل مستدير الزوايا 17">
            <a:hlinkClick r:id="rId6" action="ppaction://hlinksldjump"/>
            <a:extLst>
              <a:ext uri="{FF2B5EF4-FFF2-40B4-BE49-F238E27FC236}">
                <a16:creationId xmlns="" xmlns:a16="http://schemas.microsoft.com/office/drawing/2014/main" id="{56D567AE-A8C2-4955-A83A-B9145A9AD6F6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CF2977B-AA24-4B8E-89F3-9A15291D718B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Obligations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46" name="Shape 401">
            <a:extLst>
              <a:ext uri="{FF2B5EF4-FFF2-40B4-BE49-F238E27FC236}">
                <a16:creationId xmlns="" xmlns:a16="http://schemas.microsoft.com/office/drawing/2014/main" id="{A7259265-F769-47EB-9281-25497060A9CF}"/>
              </a:ext>
            </a:extLst>
          </p:cNvPr>
          <p:cNvGrpSpPr/>
          <p:nvPr/>
        </p:nvGrpSpPr>
        <p:grpSpPr>
          <a:xfrm>
            <a:off x="200827" y="1729204"/>
            <a:ext cx="4733481" cy="907708"/>
            <a:chOff x="-1535283" y="1287960"/>
            <a:chExt cx="11486579" cy="2067200"/>
          </a:xfrm>
          <a:solidFill>
            <a:srgbClr val="FF0000"/>
          </a:solidFill>
        </p:grpSpPr>
        <p:sp>
          <p:nvSpPr>
            <p:cNvPr id="47" name="Shape 402">
              <a:extLst>
                <a:ext uri="{FF2B5EF4-FFF2-40B4-BE49-F238E27FC236}">
                  <a16:creationId xmlns="" xmlns:a16="http://schemas.microsoft.com/office/drawing/2014/main" id="{336B5AE8-2BA4-4DD7-9506-055DCE3958A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8" name="Shape 403">
              <a:extLst>
                <a:ext uri="{FF2B5EF4-FFF2-40B4-BE49-F238E27FC236}">
                  <a16:creationId xmlns="" xmlns:a16="http://schemas.microsoft.com/office/drawing/2014/main" id="{68C5F3F4-5100-482E-A192-1DB0FEA78B5B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04">
              <a:extLst>
                <a:ext uri="{FF2B5EF4-FFF2-40B4-BE49-F238E27FC236}">
                  <a16:creationId xmlns="" xmlns:a16="http://schemas.microsoft.com/office/drawing/2014/main" id="{3138C754-9A1A-4AEA-A072-EB5F26F582A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Shape 405">
              <a:extLst>
                <a:ext uri="{FF2B5EF4-FFF2-40B4-BE49-F238E27FC236}">
                  <a16:creationId xmlns="" xmlns:a16="http://schemas.microsoft.com/office/drawing/2014/main" id="{53B619ED-B25B-42CB-89F7-CE4089449A7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1" name="Shape 406">
              <a:extLst>
                <a:ext uri="{FF2B5EF4-FFF2-40B4-BE49-F238E27FC236}">
                  <a16:creationId xmlns="" xmlns:a16="http://schemas.microsoft.com/office/drawing/2014/main" id="{2C2CD0C8-6775-49CC-8FDB-3638160BC3CB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4" name="Shape 401">
            <a:extLst>
              <a:ext uri="{FF2B5EF4-FFF2-40B4-BE49-F238E27FC236}">
                <a16:creationId xmlns="" xmlns:a16="http://schemas.microsoft.com/office/drawing/2014/main" id="{D428F446-D8B1-455D-BA5E-710E481CC7BC}"/>
              </a:ext>
            </a:extLst>
          </p:cNvPr>
          <p:cNvGrpSpPr/>
          <p:nvPr/>
        </p:nvGrpSpPr>
        <p:grpSpPr>
          <a:xfrm>
            <a:off x="4720125" y="1729204"/>
            <a:ext cx="4733481" cy="907708"/>
            <a:chOff x="-1535283" y="1287960"/>
            <a:chExt cx="11486579" cy="2067200"/>
          </a:xfrm>
          <a:solidFill>
            <a:srgbClr val="FF0000"/>
          </a:solidFill>
        </p:grpSpPr>
        <p:sp>
          <p:nvSpPr>
            <p:cNvPr id="75" name="Shape 402">
              <a:extLst>
                <a:ext uri="{FF2B5EF4-FFF2-40B4-BE49-F238E27FC236}">
                  <a16:creationId xmlns="" xmlns:a16="http://schemas.microsoft.com/office/drawing/2014/main" id="{35B47E83-CB0A-4623-A0E7-CB343DC9421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6" name="Shape 403">
              <a:extLst>
                <a:ext uri="{FF2B5EF4-FFF2-40B4-BE49-F238E27FC236}">
                  <a16:creationId xmlns="" xmlns:a16="http://schemas.microsoft.com/office/drawing/2014/main" id="{498C2EC1-0DC4-447E-89A1-51CAD20DC9B2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7" name="Shape 404">
              <a:extLst>
                <a:ext uri="{FF2B5EF4-FFF2-40B4-BE49-F238E27FC236}">
                  <a16:creationId xmlns="" xmlns:a16="http://schemas.microsoft.com/office/drawing/2014/main" id="{EAE2D164-088D-41D6-9C4F-9D08D3B0E3D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8" name="Shape 405">
              <a:extLst>
                <a:ext uri="{FF2B5EF4-FFF2-40B4-BE49-F238E27FC236}">
                  <a16:creationId xmlns="" xmlns:a16="http://schemas.microsoft.com/office/drawing/2014/main" id="{005F79E9-2380-4105-B81A-E40BABC56C58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9" name="Shape 406">
              <a:extLst>
                <a:ext uri="{FF2B5EF4-FFF2-40B4-BE49-F238E27FC236}">
                  <a16:creationId xmlns="" xmlns:a16="http://schemas.microsoft.com/office/drawing/2014/main" id="{354B1887-6EDD-42E1-AD08-18F5E1394AB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1" name="Text Placeholder 8">
            <a:extLst>
              <a:ext uri="{FF2B5EF4-FFF2-40B4-BE49-F238E27FC236}">
                <a16:creationId xmlns="" xmlns:a16="http://schemas.microsoft.com/office/drawing/2014/main" id="{5E384B77-D93A-498E-8685-ABF7464AB37A}"/>
              </a:ext>
            </a:extLst>
          </p:cNvPr>
          <p:cNvSpPr txBox="1">
            <a:spLocks/>
          </p:cNvSpPr>
          <p:nvPr/>
        </p:nvSpPr>
        <p:spPr>
          <a:xfrm>
            <a:off x="767270" y="1858707"/>
            <a:ext cx="3313217" cy="646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3F5378"/>
                </a:solidFill>
                <a:latin typeface="Arial Black" panose="020B0A04020102020204" pitchFamily="34" charset="0"/>
              </a:rPr>
              <a:t>Employee</a:t>
            </a:r>
          </a:p>
        </p:txBody>
      </p:sp>
      <p:sp>
        <p:nvSpPr>
          <p:cNvPr id="82" name="Content Placeholder 9">
            <a:extLst>
              <a:ext uri="{FF2B5EF4-FFF2-40B4-BE49-F238E27FC236}">
                <a16:creationId xmlns="" xmlns:a16="http://schemas.microsoft.com/office/drawing/2014/main" id="{BDD22516-631E-467D-975A-67E2791C3B05}"/>
              </a:ext>
            </a:extLst>
          </p:cNvPr>
          <p:cNvSpPr txBox="1">
            <a:spLocks/>
          </p:cNvSpPr>
          <p:nvPr/>
        </p:nvSpPr>
        <p:spPr>
          <a:xfrm>
            <a:off x="697046" y="2454983"/>
            <a:ext cx="3721403" cy="3229825"/>
          </a:xfrm>
          <a:prstGeom prst="rect">
            <a:avLst/>
          </a:prstGeom>
          <a:solidFill>
            <a:srgbClr val="EAEAEA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Attend personally.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 qualified &amp; know your job well.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Take care of the employer’s property.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Follow rules &amp; instructions.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Come on time.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 honest &amp;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not to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give secret information to outsiders.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Work safely.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Have good communication skills.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83" name="Text Placeholder 10">
            <a:extLst>
              <a:ext uri="{FF2B5EF4-FFF2-40B4-BE49-F238E27FC236}">
                <a16:creationId xmlns="" xmlns:a16="http://schemas.microsoft.com/office/drawing/2014/main" id="{9D7B6792-0DFF-4C63-8E51-A6162264E61C}"/>
              </a:ext>
            </a:extLst>
          </p:cNvPr>
          <p:cNvSpPr txBox="1">
            <a:spLocks/>
          </p:cNvSpPr>
          <p:nvPr/>
        </p:nvSpPr>
        <p:spPr>
          <a:xfrm>
            <a:off x="5658825" y="1761961"/>
            <a:ext cx="2778826" cy="823912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3F5378"/>
                </a:solidFill>
                <a:latin typeface="Arial Black" panose="020B0A04020102020204" pitchFamily="34" charset="0"/>
              </a:rPr>
              <a:t>Employer</a:t>
            </a:r>
          </a:p>
        </p:txBody>
      </p:sp>
      <p:sp>
        <p:nvSpPr>
          <p:cNvPr id="84" name="Content Placeholder 11">
            <a:extLst>
              <a:ext uri="{FF2B5EF4-FFF2-40B4-BE49-F238E27FC236}">
                <a16:creationId xmlns="" xmlns:a16="http://schemas.microsoft.com/office/drawing/2014/main" id="{178F5E93-196C-4A5D-A8A0-39D10FD48B73}"/>
              </a:ext>
            </a:extLst>
          </p:cNvPr>
          <p:cNvSpPr txBox="1">
            <a:spLocks/>
          </p:cNvSpPr>
          <p:nvPr/>
        </p:nvSpPr>
        <p:spPr>
          <a:xfrm>
            <a:off x="5232680" y="2451228"/>
            <a:ext cx="3715552" cy="3229825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Provide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clean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&amp; safe workplace.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Pay salaries &amp; allowances.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Give all details of rights to the employee.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Treat everyone equally.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Give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minimum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number of holidays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as required by the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law.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Allow leaves for emergency.</a:t>
            </a:r>
          </a:p>
        </p:txBody>
      </p:sp>
      <p:sp>
        <p:nvSpPr>
          <p:cNvPr id="85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346BA187-19C6-4701-B46A-F96F51BF791E}"/>
              </a:ext>
            </a:extLst>
          </p:cNvPr>
          <p:cNvSpPr/>
          <p:nvPr/>
        </p:nvSpPr>
        <p:spPr>
          <a:xfrm>
            <a:off x="9662160" y="2084511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B031AD50-1A13-4BB1-9D07-1DC212129123}"/>
              </a:ext>
            </a:extLst>
          </p:cNvPr>
          <p:cNvSpPr/>
          <p:nvPr/>
        </p:nvSpPr>
        <p:spPr>
          <a:xfrm>
            <a:off x="9662160" y="301415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04E3131F-40A3-49AF-8653-D4047BA3656F}"/>
              </a:ext>
            </a:extLst>
          </p:cNvPr>
          <p:cNvSpPr/>
          <p:nvPr/>
        </p:nvSpPr>
        <p:spPr>
          <a:xfrm>
            <a:off x="9662160" y="3943791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A409557-14E3-4C23-8B75-FF7650B06B40}"/>
              </a:ext>
            </a:extLst>
          </p:cNvPr>
          <p:cNvSpPr/>
          <p:nvPr/>
        </p:nvSpPr>
        <p:spPr>
          <a:xfrm>
            <a:off x="9662160" y="4892697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99508C2-94F4-42CF-947A-D154F3BDCCD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Obligation of Employees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60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animBg="1"/>
      <p:bldP spid="8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506</TotalTime>
  <Words>920</Words>
  <Application>Microsoft Office PowerPoint</Application>
  <PresentationFormat>Widescreen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Qualities &amp; Ethics  of Employees</vt:lpstr>
      <vt:lpstr>Qualities &amp; Ethics  of Employees</vt:lpstr>
      <vt:lpstr>Evaluation Activity</vt:lpstr>
      <vt:lpstr>Obligations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55</cp:revision>
  <dcterms:created xsi:type="dcterms:W3CDTF">2020-03-04T10:47:58Z</dcterms:created>
  <dcterms:modified xsi:type="dcterms:W3CDTF">2020-09-14T06:50:48Z</dcterms:modified>
</cp:coreProperties>
</file>