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0" r:id="rId4"/>
    <p:sldId id="263" r:id="rId5"/>
    <p:sldId id="379" r:id="rId6"/>
    <p:sldId id="336" r:id="rId7"/>
    <p:sldId id="364" r:id="rId8"/>
    <p:sldId id="380" r:id="rId9"/>
    <p:sldId id="363" r:id="rId10"/>
    <p:sldId id="366" r:id="rId11"/>
    <p:sldId id="367" r:id="rId12"/>
    <p:sldId id="386" r:id="rId13"/>
    <p:sldId id="288" r:id="rId14"/>
    <p:sldId id="348" r:id="rId15"/>
    <p:sldId id="365" r:id="rId16"/>
    <p:sldId id="369" r:id="rId17"/>
    <p:sldId id="370" r:id="rId18"/>
    <p:sldId id="371" r:id="rId19"/>
    <p:sldId id="3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859F4A"/>
    <a:srgbClr val="9E0707"/>
    <a:srgbClr val="CD7B7B"/>
    <a:srgbClr val="C13018"/>
    <a:srgbClr val="3D3535"/>
    <a:srgbClr val="BFD4DF"/>
    <a:srgbClr val="FF5050"/>
    <a:srgbClr val="546CA8"/>
    <a:srgbClr val="57B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61" d="100"/>
          <a:sy n="61" d="100"/>
        </p:scale>
        <p:origin x="4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eda Al Hermi" userId="ebe551ee1b006974" providerId="LiveId" clId="{53AB98F2-38BB-47CF-8EB9-5FE039618B47}"/>
    <pc:docChg chg="undo redo custSel addSld delSld modSld sldOrd">
      <pc:chgData name="Majeda Al Hermi" userId="ebe551ee1b006974" providerId="LiveId" clId="{53AB98F2-38BB-47CF-8EB9-5FE039618B47}" dt="2020-07-28T14:45:33.012" v="8865" actId="21"/>
      <pc:docMkLst>
        <pc:docMk/>
      </pc:docMkLst>
      <pc:sldChg chg="addSp delSp modSp mod">
        <pc:chgData name="Majeda Al Hermi" userId="ebe551ee1b006974" providerId="LiveId" clId="{53AB98F2-38BB-47CF-8EB9-5FE039618B47}" dt="2020-07-22T08:25:25.109" v="129" actId="1038"/>
        <pc:sldMkLst>
          <pc:docMk/>
          <pc:sldMk cId="3255457237" sldId="256"/>
        </pc:sldMkLst>
        <pc:spChg chg="mod">
          <ac:chgData name="Majeda Al Hermi" userId="ebe551ee1b006974" providerId="LiveId" clId="{53AB98F2-38BB-47CF-8EB9-5FE039618B47}" dt="2020-07-22T08:25:25.109" v="129" actId="1038"/>
          <ac:spMkLst>
            <pc:docMk/>
            <pc:sldMk cId="3255457237" sldId="256"/>
            <ac:spMk id="7" creationId="{B5C8E627-E3B4-44F3-8A44-9EC89472DEC1}"/>
          </ac:spMkLst>
        </pc:spChg>
        <pc:spChg chg="mod">
          <ac:chgData name="Majeda Al Hermi" userId="ebe551ee1b006974" providerId="LiveId" clId="{53AB98F2-38BB-47CF-8EB9-5FE039618B47}" dt="2020-07-22T08:25:25.109" v="129" actId="1038"/>
          <ac:spMkLst>
            <pc:docMk/>
            <pc:sldMk cId="3255457237" sldId="256"/>
            <ac:spMk id="8" creationId="{8D5FEC52-9DEB-4428-8327-046A2FEE6CA1}"/>
          </ac:spMkLst>
        </pc:spChg>
        <pc:spChg chg="mod">
          <ac:chgData name="Majeda Al Hermi" userId="ebe551ee1b006974" providerId="LiveId" clId="{53AB98F2-38BB-47CF-8EB9-5FE039618B47}" dt="2020-07-22T08:25:25.109" v="129" actId="1038"/>
          <ac:spMkLst>
            <pc:docMk/>
            <pc:sldMk cId="3255457237" sldId="256"/>
            <ac:spMk id="9" creationId="{9A1FEC6C-2456-4F2C-B8E0-ABB393045F23}"/>
          </ac:spMkLst>
        </pc:spChg>
        <pc:picChg chg="del">
          <ac:chgData name="Majeda Al Hermi" userId="ebe551ee1b006974" providerId="LiveId" clId="{53AB98F2-38BB-47CF-8EB9-5FE039618B47}" dt="2020-07-22T08:22:35.714" v="0" actId="478"/>
          <ac:picMkLst>
            <pc:docMk/>
            <pc:sldMk cId="3255457237" sldId="256"/>
            <ac:picMk id="10" creationId="{0052652D-F314-4629-84E9-B556DFF1F864}"/>
          </ac:picMkLst>
        </pc:picChg>
        <pc:picChg chg="add mod">
          <ac:chgData name="Majeda Al Hermi" userId="ebe551ee1b006974" providerId="LiveId" clId="{53AB98F2-38BB-47CF-8EB9-5FE039618B47}" dt="2020-07-22T08:25:09.441" v="97" actId="1076"/>
          <ac:picMkLst>
            <pc:docMk/>
            <pc:sldMk cId="3255457237" sldId="256"/>
            <ac:picMk id="1026" creationId="{BE77B69B-7D15-4624-9057-361CB024C482}"/>
          </ac:picMkLst>
        </pc:picChg>
      </pc:sldChg>
      <pc:sldChg chg="addSp modSp mod">
        <pc:chgData name="Majeda Al Hermi" userId="ebe551ee1b006974" providerId="LiveId" clId="{53AB98F2-38BB-47CF-8EB9-5FE039618B47}" dt="2020-07-27T14:29:56.340" v="7267" actId="1076"/>
        <pc:sldMkLst>
          <pc:docMk/>
          <pc:sldMk cId="2763317508" sldId="258"/>
        </pc:sldMkLst>
        <pc:spChg chg="mod">
          <ac:chgData name="Majeda Al Hermi" userId="ebe551ee1b006974" providerId="LiveId" clId="{53AB98F2-38BB-47CF-8EB9-5FE039618B47}" dt="2020-07-22T08:25:31.273" v="136" actId="20577"/>
          <ac:spMkLst>
            <pc:docMk/>
            <pc:sldMk cId="2763317508" sldId="258"/>
            <ac:spMk id="7" creationId="{00000000-0000-0000-0000-000000000000}"/>
          </ac:spMkLst>
        </pc:spChg>
        <pc:spChg chg="mod">
          <ac:chgData name="Majeda Al Hermi" userId="ebe551ee1b006974" providerId="LiveId" clId="{53AB98F2-38BB-47CF-8EB9-5FE039618B47}" dt="2020-07-26T06:15:40.025" v="198" actId="1076"/>
          <ac:spMkLst>
            <pc:docMk/>
            <pc:sldMk cId="2763317508" sldId="258"/>
            <ac:spMk id="8" creationId="{00000000-0000-0000-0000-000000000000}"/>
          </ac:spMkLst>
        </pc:spChg>
        <pc:picChg chg="add mod">
          <ac:chgData name="Majeda Al Hermi" userId="ebe551ee1b006974" providerId="LiveId" clId="{53AB98F2-38BB-47CF-8EB9-5FE039618B47}" dt="2020-07-27T14:29:56.340" v="7267" actId="1076"/>
          <ac:picMkLst>
            <pc:docMk/>
            <pc:sldMk cId="2763317508" sldId="258"/>
            <ac:picMk id="2" creationId="{1F95DCF8-958F-4B5C-8502-65C5BBADE261}"/>
          </ac:picMkLst>
        </pc:picChg>
        <pc:picChg chg="add mod">
          <ac:chgData name="Majeda Al Hermi" userId="ebe551ee1b006974" providerId="LiveId" clId="{53AB98F2-38BB-47CF-8EB9-5FE039618B47}" dt="2020-07-27T14:29:43.734" v="7261" actId="1076"/>
          <ac:picMkLst>
            <pc:docMk/>
            <pc:sldMk cId="2763317508" sldId="258"/>
            <ac:picMk id="3" creationId="{8F122DEB-261E-41DD-A0FF-CA4209BB3077}"/>
          </ac:picMkLst>
        </pc:picChg>
        <pc:picChg chg="add mod">
          <ac:chgData name="Majeda Al Hermi" userId="ebe551ee1b006974" providerId="LiveId" clId="{53AB98F2-38BB-47CF-8EB9-5FE039618B47}" dt="2020-07-27T14:29:51.732" v="7265" actId="14100"/>
          <ac:picMkLst>
            <pc:docMk/>
            <pc:sldMk cId="2763317508" sldId="258"/>
            <ac:picMk id="4" creationId="{7F35C6DF-DF82-44AE-8098-D979B3B4AEE2}"/>
          </ac:picMkLst>
        </pc:picChg>
      </pc:sldChg>
      <pc:sldChg chg="addSp delSp modSp mod">
        <pc:chgData name="Majeda Al Hermi" userId="ebe551ee1b006974" providerId="LiveId" clId="{53AB98F2-38BB-47CF-8EB9-5FE039618B47}" dt="2020-07-28T14:05:49.020" v="8324" actId="1037"/>
        <pc:sldMkLst>
          <pc:docMk/>
          <pc:sldMk cId="3590452718" sldId="260"/>
        </pc:sldMkLst>
        <pc:spChg chg="del">
          <ac:chgData name="Majeda Al Hermi" userId="ebe551ee1b006974" providerId="LiveId" clId="{53AB98F2-38BB-47CF-8EB9-5FE039618B47}" dt="2020-07-22T08:26:41.305" v="137" actId="478"/>
          <ac:spMkLst>
            <pc:docMk/>
            <pc:sldMk cId="3590452718" sldId="260"/>
            <ac:spMk id="3" creationId="{86AA6655-D16A-44D8-8DD1-C1F229318DF7}"/>
          </ac:spMkLst>
        </pc:spChg>
        <pc:spChg chg="mod">
          <ac:chgData name="Majeda Al Hermi" userId="ebe551ee1b006974" providerId="LiveId" clId="{53AB98F2-38BB-47CF-8EB9-5FE039618B47}" dt="2020-07-26T06:17:10.073" v="245" actId="1076"/>
          <ac:spMkLst>
            <pc:docMk/>
            <pc:sldMk cId="3590452718" sldId="260"/>
            <ac:spMk id="7" creationId="{279A38AC-65AE-4B6F-A1B0-AD0B5116166B}"/>
          </ac:spMkLst>
        </pc:spChg>
        <pc:spChg chg="mod">
          <ac:chgData name="Majeda Al Hermi" userId="ebe551ee1b006974" providerId="LiveId" clId="{53AB98F2-38BB-47CF-8EB9-5FE039618B47}" dt="2020-07-27T14:28:41.186" v="7247" actId="1076"/>
          <ac:spMkLst>
            <pc:docMk/>
            <pc:sldMk cId="3590452718" sldId="260"/>
            <ac:spMk id="8" creationId="{6CE6E763-DF88-4316-B12D-F9A5C2913CBA}"/>
          </ac:spMkLst>
        </pc:spChg>
        <pc:spChg chg="mod">
          <ac:chgData name="Majeda Al Hermi" userId="ebe551ee1b006974" providerId="LiveId" clId="{53AB98F2-38BB-47CF-8EB9-5FE039618B47}" dt="2020-07-28T14:05:49.020" v="8324" actId="1037"/>
          <ac:spMkLst>
            <pc:docMk/>
            <pc:sldMk cId="3590452718" sldId="260"/>
            <ac:spMk id="11" creationId="{8CEDEC22-1F28-4C8C-BF02-37F27CF7C1FE}"/>
          </ac:spMkLst>
        </pc:spChg>
        <pc:picChg chg="del">
          <ac:chgData name="Majeda Al Hermi" userId="ebe551ee1b006974" providerId="LiveId" clId="{53AB98F2-38BB-47CF-8EB9-5FE039618B47}" dt="2020-07-22T08:26:43.617" v="139" actId="478"/>
          <ac:picMkLst>
            <pc:docMk/>
            <pc:sldMk cId="3590452718" sldId="260"/>
            <ac:picMk id="2" creationId="{6B894CB8-CEC0-4D0C-B883-62A9DF427F3C}"/>
          </ac:picMkLst>
        </pc:picChg>
        <pc:picChg chg="add mod">
          <ac:chgData name="Majeda Al Hermi" userId="ebe551ee1b006974" providerId="LiveId" clId="{53AB98F2-38BB-47CF-8EB9-5FE039618B47}" dt="2020-07-26T06:16:41.820" v="215" actId="14100"/>
          <ac:picMkLst>
            <pc:docMk/>
            <pc:sldMk cId="3590452718" sldId="260"/>
            <ac:picMk id="4" creationId="{821DF159-03E0-4A5E-9CCD-12007ABCDD05}"/>
          </ac:picMkLst>
        </pc:picChg>
        <pc:picChg chg="del">
          <ac:chgData name="Majeda Al Hermi" userId="ebe551ee1b006974" providerId="LiveId" clId="{53AB98F2-38BB-47CF-8EB9-5FE039618B47}" dt="2020-07-22T08:26:42.180" v="138" actId="478"/>
          <ac:picMkLst>
            <pc:docMk/>
            <pc:sldMk cId="3590452718" sldId="260"/>
            <ac:picMk id="2050" creationId="{E23263B2-8BF7-4E9F-A39E-28D135E81ABE}"/>
          </ac:picMkLst>
        </pc:picChg>
      </pc:sldChg>
      <pc:sldChg chg="delSp modSp mod">
        <pc:chgData name="Majeda Al Hermi" userId="ebe551ee1b006974" providerId="LiveId" clId="{53AB98F2-38BB-47CF-8EB9-5FE039618B47}" dt="2020-07-28T14:08:29.939" v="8448" actId="403"/>
        <pc:sldMkLst>
          <pc:docMk/>
          <pc:sldMk cId="2238683589" sldId="263"/>
        </pc:sldMkLst>
        <pc:spChg chg="mod">
          <ac:chgData name="Majeda Al Hermi" userId="ebe551ee1b006974" providerId="LiveId" clId="{53AB98F2-38BB-47CF-8EB9-5FE039618B47}" dt="2020-07-28T14:08:29.939" v="8448" actId="403"/>
          <ac:spMkLst>
            <pc:docMk/>
            <pc:sldMk cId="2238683589" sldId="263"/>
            <ac:spMk id="20" creationId="{C7CA628E-402E-4ECD-83CD-2C5BD377C6C5}"/>
          </ac:spMkLst>
        </pc:spChg>
        <pc:spChg chg="mod">
          <ac:chgData name="Majeda Al Hermi" userId="ebe551ee1b006974" providerId="LiveId" clId="{53AB98F2-38BB-47CF-8EB9-5FE039618B47}" dt="2020-07-26T11:56:37.825" v="5116" actId="14100"/>
          <ac:spMkLst>
            <pc:docMk/>
            <pc:sldMk cId="2238683589" sldId="263"/>
            <ac:spMk id="22" creationId="{B02AF472-30F5-4B87-8E68-52F177A24201}"/>
          </ac:spMkLst>
        </pc:spChg>
        <pc:spChg chg="mod">
          <ac:chgData name="Majeda Al Hermi" userId="ebe551ee1b006974" providerId="LiveId" clId="{53AB98F2-38BB-47CF-8EB9-5FE039618B47}" dt="2020-07-27T14:34:48.631" v="7292"/>
          <ac:spMkLst>
            <pc:docMk/>
            <pc:sldMk cId="2238683589" sldId="263"/>
            <ac:spMk id="27" creationId="{D466B943-7A06-4ADB-8B37-06D4C56A4898}"/>
          </ac:spMkLst>
        </pc:spChg>
        <pc:spChg chg="mod">
          <ac:chgData name="Majeda Al Hermi" userId="ebe551ee1b006974" providerId="LiveId" clId="{53AB98F2-38BB-47CF-8EB9-5FE039618B47}" dt="2020-07-27T14:34:56.113" v="7293"/>
          <ac:spMkLst>
            <pc:docMk/>
            <pc:sldMk cId="2238683589" sldId="263"/>
            <ac:spMk id="37" creationId="{23D3EE09-8411-4223-ABFE-66C8968A89D0}"/>
          </ac:spMkLst>
        </pc:spChg>
        <pc:spChg chg="mod">
          <ac:chgData name="Majeda Al Hermi" userId="ebe551ee1b006974" providerId="LiveId" clId="{53AB98F2-38BB-47CF-8EB9-5FE039618B47}" dt="2020-07-27T14:35:05.814" v="7294"/>
          <ac:spMkLst>
            <pc:docMk/>
            <pc:sldMk cId="2238683589" sldId="263"/>
            <ac:spMk id="38" creationId="{C35558C1-9FDC-49BD-A8F5-9241D1C65BC7}"/>
          </ac:spMkLst>
        </pc:spChg>
        <pc:spChg chg="mod">
          <ac:chgData name="Majeda Al Hermi" userId="ebe551ee1b006974" providerId="LiveId" clId="{53AB98F2-38BB-47CF-8EB9-5FE039618B47}" dt="2020-07-27T14:35:14.843" v="7295"/>
          <ac:spMkLst>
            <pc:docMk/>
            <pc:sldMk cId="2238683589" sldId="263"/>
            <ac:spMk id="39" creationId="{C9B2D4A9-1B2A-4B3C-A5BB-4B6D0B9ED087}"/>
          </ac:spMkLst>
        </pc:spChg>
        <pc:spChg chg="del">
          <ac:chgData name="Majeda Al Hermi" userId="ebe551ee1b006974" providerId="LiveId" clId="{53AB98F2-38BB-47CF-8EB9-5FE039618B47}" dt="2020-07-27T14:28:25.799" v="7222" actId="478"/>
          <ac:spMkLst>
            <pc:docMk/>
            <pc:sldMk cId="2238683589" sldId="263"/>
            <ac:spMk id="40" creationId="{5073015B-1E83-4FE7-BF02-65CBBB9E092C}"/>
          </ac:spMkLst>
        </pc:spChg>
        <pc:spChg chg="mod">
          <ac:chgData name="Majeda Al Hermi" userId="ebe551ee1b006974" providerId="LiveId" clId="{53AB98F2-38BB-47CF-8EB9-5FE039618B47}" dt="2020-07-27T14:35:24.185" v="7296"/>
          <ac:spMkLst>
            <pc:docMk/>
            <pc:sldMk cId="2238683589" sldId="263"/>
            <ac:spMk id="41" creationId="{196DDE15-4158-43BA-85B7-4A36A85CD9A2}"/>
          </ac:spMkLst>
        </pc:spChg>
      </pc:sldChg>
      <pc:sldChg chg="addSp delSp mod">
        <pc:chgData name="Majeda Al Hermi" userId="ebe551ee1b006974" providerId="LiveId" clId="{53AB98F2-38BB-47CF-8EB9-5FE039618B47}" dt="2020-07-27T14:36:41.945" v="7315" actId="22"/>
        <pc:sldMkLst>
          <pc:docMk/>
          <pc:sldMk cId="2987730381" sldId="288"/>
        </pc:sldMkLst>
        <pc:spChg chg="del">
          <ac:chgData name="Majeda Al Hermi" userId="ebe551ee1b006974" providerId="LiveId" clId="{53AB98F2-38BB-47CF-8EB9-5FE039618B47}" dt="2020-07-27T14:14:07.386" v="6671" actId="478"/>
          <ac:spMkLst>
            <pc:docMk/>
            <pc:sldMk cId="2987730381" sldId="288"/>
            <ac:spMk id="2" creationId="{CA44AB67-E194-4060-966B-1FC57E407D5F}"/>
          </ac:spMkLst>
        </pc:spChg>
        <pc:spChg chg="add">
          <ac:chgData name="Majeda Al Hermi" userId="ebe551ee1b006974" providerId="LiveId" clId="{53AB98F2-38BB-47CF-8EB9-5FE039618B47}" dt="2020-07-27T14:36:41.945" v="7315" actId="22"/>
          <ac:spMkLst>
            <pc:docMk/>
            <pc:sldMk cId="2987730381" sldId="288"/>
            <ac:spMk id="3" creationId="{32BB6CDB-773A-4E73-82CA-227EC4624EEE}"/>
          </ac:spMkLst>
        </pc:spChg>
      </pc:sldChg>
      <pc:sldChg chg="addSp delSp modSp mod">
        <pc:chgData name="Majeda Al Hermi" userId="ebe551ee1b006974" providerId="LiveId" clId="{53AB98F2-38BB-47CF-8EB9-5FE039618B47}" dt="2020-07-28T14:19:15.037" v="8664" actId="208"/>
        <pc:sldMkLst>
          <pc:docMk/>
          <pc:sldMk cId="1867587258" sldId="327"/>
        </pc:sldMkLst>
        <pc:spChg chg="add mod">
          <ac:chgData name="Majeda Al Hermi" userId="ebe551ee1b006974" providerId="LiveId" clId="{53AB98F2-38BB-47CF-8EB9-5FE039618B47}" dt="2020-07-27T14:38:36.907" v="7330" actId="207"/>
          <ac:spMkLst>
            <pc:docMk/>
            <pc:sldMk cId="1867587258" sldId="327"/>
            <ac:spMk id="2" creationId="{973BD714-EEF1-4650-AF7D-D48F92094446}"/>
          </ac:spMkLst>
        </pc:spChg>
        <pc:spChg chg="del">
          <ac:chgData name="Majeda Al Hermi" userId="ebe551ee1b006974" providerId="LiveId" clId="{53AB98F2-38BB-47CF-8EB9-5FE039618B47}" dt="2020-07-22T08:27:16.578" v="158" actId="478"/>
          <ac:spMkLst>
            <pc:docMk/>
            <pc:sldMk cId="1867587258" sldId="327"/>
            <ac:spMk id="3" creationId="{42CA2A41-52C6-4A8B-BAAA-387E22D4DB75}"/>
          </ac:spMkLst>
        </pc:spChg>
        <pc:spChg chg="add mod">
          <ac:chgData name="Majeda Al Hermi" userId="ebe551ee1b006974" providerId="LiveId" clId="{53AB98F2-38BB-47CF-8EB9-5FE039618B47}" dt="2020-07-27T14:45:55.875" v="7470"/>
          <ac:spMkLst>
            <pc:docMk/>
            <pc:sldMk cId="1867587258" sldId="327"/>
            <ac:spMk id="3" creationId="{DFA9B16F-E60D-4FB3-BF15-D095E265DA08}"/>
          </ac:spMkLst>
        </pc:spChg>
        <pc:spChg chg="add">
          <ac:chgData name="Majeda Al Hermi" userId="ebe551ee1b006974" providerId="LiveId" clId="{53AB98F2-38BB-47CF-8EB9-5FE039618B47}" dt="2020-07-27T14:35:41.493" v="7297" actId="22"/>
          <ac:spMkLst>
            <pc:docMk/>
            <pc:sldMk cId="1867587258" sldId="327"/>
            <ac:spMk id="4" creationId="{B8BCD7D3-8977-41A9-ABD5-8D7214B824AF}"/>
          </ac:spMkLst>
        </pc:spChg>
        <pc:spChg chg="add">
          <ac:chgData name="Majeda Al Hermi" userId="ebe551ee1b006974" providerId="LiveId" clId="{53AB98F2-38BB-47CF-8EB9-5FE039618B47}" dt="2020-07-27T14:35:41.493" v="7297" actId="22"/>
          <ac:spMkLst>
            <pc:docMk/>
            <pc:sldMk cId="1867587258" sldId="327"/>
            <ac:spMk id="5" creationId="{A1308F35-506A-4762-834D-F44E4E5D9836}"/>
          </ac:spMkLst>
        </pc:spChg>
        <pc:spChg chg="add mod">
          <ac:chgData name="Majeda Al Hermi" userId="ebe551ee1b006974" providerId="LiveId" clId="{53AB98F2-38BB-47CF-8EB9-5FE039618B47}" dt="2020-07-28T14:18:30.798" v="8650" actId="1037"/>
          <ac:spMkLst>
            <pc:docMk/>
            <pc:sldMk cId="1867587258" sldId="327"/>
            <ac:spMk id="6" creationId="{9159ACEF-E962-41FC-98EE-BB4A9A0AE120}"/>
          </ac:spMkLst>
        </pc:spChg>
        <pc:spChg chg="del">
          <ac:chgData name="Majeda Al Hermi" userId="ebe551ee1b006974" providerId="LiveId" clId="{53AB98F2-38BB-47CF-8EB9-5FE039618B47}" dt="2020-07-22T08:27:11.939" v="154" actId="478"/>
          <ac:spMkLst>
            <pc:docMk/>
            <pc:sldMk cId="1867587258" sldId="327"/>
            <ac:spMk id="6" creationId="{EFCF56A5-C792-498C-B77C-CEF158AA5381}"/>
          </ac:spMkLst>
        </pc:spChg>
        <pc:spChg chg="del">
          <ac:chgData name="Majeda Al Hermi" userId="ebe551ee1b006974" providerId="LiveId" clId="{53AB98F2-38BB-47CF-8EB9-5FE039618B47}" dt="2020-07-22T08:27:11.939" v="154" actId="478"/>
          <ac:spMkLst>
            <pc:docMk/>
            <pc:sldMk cId="1867587258" sldId="327"/>
            <ac:spMk id="7" creationId="{C1684798-42A5-4C19-A9C0-85475D4C5169}"/>
          </ac:spMkLst>
        </pc:spChg>
        <pc:spChg chg="add">
          <ac:chgData name="Majeda Al Hermi" userId="ebe551ee1b006974" providerId="LiveId" clId="{53AB98F2-38BB-47CF-8EB9-5FE039618B47}" dt="2020-07-27T14:35:41.493" v="7297" actId="22"/>
          <ac:spMkLst>
            <pc:docMk/>
            <pc:sldMk cId="1867587258" sldId="327"/>
            <ac:spMk id="7" creationId="{C1FEE116-1663-417B-B4BE-8275810C364C}"/>
          </ac:spMkLst>
        </pc:spChg>
        <pc:spChg chg="del">
          <ac:chgData name="Majeda Al Hermi" userId="ebe551ee1b006974" providerId="LiveId" clId="{53AB98F2-38BB-47CF-8EB9-5FE039618B47}" dt="2020-07-22T08:27:11.939" v="154" actId="478"/>
          <ac:spMkLst>
            <pc:docMk/>
            <pc:sldMk cId="1867587258" sldId="327"/>
            <ac:spMk id="8" creationId="{47D37816-1348-4041-B653-96824C408712}"/>
          </ac:spMkLst>
        </pc:spChg>
        <pc:spChg chg="add">
          <ac:chgData name="Majeda Al Hermi" userId="ebe551ee1b006974" providerId="LiveId" clId="{53AB98F2-38BB-47CF-8EB9-5FE039618B47}" dt="2020-07-27T14:35:41.493" v="7297" actId="22"/>
          <ac:spMkLst>
            <pc:docMk/>
            <pc:sldMk cId="1867587258" sldId="327"/>
            <ac:spMk id="9" creationId="{332EF922-1038-4DA4-9D43-DEBB3CFA81A6}"/>
          </ac:spMkLst>
        </pc:spChg>
        <pc:spChg chg="del">
          <ac:chgData name="Majeda Al Hermi" userId="ebe551ee1b006974" providerId="LiveId" clId="{53AB98F2-38BB-47CF-8EB9-5FE039618B47}" dt="2020-07-22T08:27:11.939" v="154" actId="478"/>
          <ac:spMkLst>
            <pc:docMk/>
            <pc:sldMk cId="1867587258" sldId="327"/>
            <ac:spMk id="9" creationId="{6F0937D3-D0C8-4821-9DC0-058C2ACF5102}"/>
          </ac:spMkLst>
        </pc:spChg>
        <pc:spChg chg="del">
          <ac:chgData name="Majeda Al Hermi" userId="ebe551ee1b006974" providerId="LiveId" clId="{53AB98F2-38BB-47CF-8EB9-5FE039618B47}" dt="2020-07-22T08:27:11.939" v="154" actId="478"/>
          <ac:spMkLst>
            <pc:docMk/>
            <pc:sldMk cId="1867587258" sldId="327"/>
            <ac:spMk id="10" creationId="{9F4817BA-682C-4B54-AE14-5317DC827545}"/>
          </ac:spMkLst>
        </pc:spChg>
        <pc:spChg chg="add mod">
          <ac:chgData name="Majeda Al Hermi" userId="ebe551ee1b006974" providerId="LiveId" clId="{53AB98F2-38BB-47CF-8EB9-5FE039618B47}" dt="2020-07-28T14:15:51.460" v="8601" actId="20577"/>
          <ac:spMkLst>
            <pc:docMk/>
            <pc:sldMk cId="1867587258" sldId="327"/>
            <ac:spMk id="11" creationId="{63526F6D-4AB2-4486-8A48-7ED3F9042819}"/>
          </ac:spMkLst>
        </pc:spChg>
        <pc:spChg chg="del">
          <ac:chgData name="Majeda Al Hermi" userId="ebe551ee1b006974" providerId="LiveId" clId="{53AB98F2-38BB-47CF-8EB9-5FE039618B47}" dt="2020-07-22T08:27:11.939" v="154" actId="478"/>
          <ac:spMkLst>
            <pc:docMk/>
            <pc:sldMk cId="1867587258" sldId="327"/>
            <ac:spMk id="11" creationId="{6F84AAEA-079D-4F12-8A50-2280073EA66C}"/>
          </ac:spMkLst>
        </pc:spChg>
        <pc:spChg chg="add mod">
          <ac:chgData name="Majeda Al Hermi" userId="ebe551ee1b006974" providerId="LiveId" clId="{53AB98F2-38BB-47CF-8EB9-5FE039618B47}" dt="2020-07-28T14:19:15.037" v="8664" actId="208"/>
          <ac:spMkLst>
            <pc:docMk/>
            <pc:sldMk cId="1867587258" sldId="327"/>
            <ac:spMk id="12" creationId="{D001FB23-FC10-48B5-A97D-2E65677D67F5}"/>
          </ac:spMkLst>
        </pc:spChg>
        <pc:spChg chg="add mod ord">
          <ac:chgData name="Majeda Al Hermi" userId="ebe551ee1b006974" providerId="LiveId" clId="{53AB98F2-38BB-47CF-8EB9-5FE039618B47}" dt="2020-07-28T13:47:00.760" v="7642" actId="171"/>
          <ac:spMkLst>
            <pc:docMk/>
            <pc:sldMk cId="1867587258" sldId="327"/>
            <ac:spMk id="13" creationId="{BA0B475D-8E49-4E01-A882-A08783DB9A6E}"/>
          </ac:spMkLst>
        </pc:spChg>
        <pc:spChg chg="add mod">
          <ac:chgData name="Majeda Al Hermi" userId="ebe551ee1b006974" providerId="LiveId" clId="{53AB98F2-38BB-47CF-8EB9-5FE039618B47}" dt="2020-07-28T13:50:58.970" v="7747" actId="207"/>
          <ac:spMkLst>
            <pc:docMk/>
            <pc:sldMk cId="1867587258" sldId="327"/>
            <ac:spMk id="15" creationId="{E4F7E8A0-D1CA-46B9-90CB-945C65C370F7}"/>
          </ac:spMkLst>
        </pc:spChg>
        <pc:spChg chg="add mod">
          <ac:chgData name="Majeda Al Hermi" userId="ebe551ee1b006974" providerId="LiveId" clId="{53AB98F2-38BB-47CF-8EB9-5FE039618B47}" dt="2020-07-28T13:51:57.103" v="7772" actId="1076"/>
          <ac:spMkLst>
            <pc:docMk/>
            <pc:sldMk cId="1867587258" sldId="327"/>
            <ac:spMk id="16" creationId="{5E97B7B9-3002-4301-B86E-CD255E782F69}"/>
          </ac:spMkLst>
        </pc:spChg>
        <pc:spChg chg="add mod">
          <ac:chgData name="Majeda Al Hermi" userId="ebe551ee1b006974" providerId="LiveId" clId="{53AB98F2-38BB-47CF-8EB9-5FE039618B47}" dt="2020-07-28T13:52:02.446" v="7773" actId="1076"/>
          <ac:spMkLst>
            <pc:docMk/>
            <pc:sldMk cId="1867587258" sldId="327"/>
            <ac:spMk id="17" creationId="{86B47793-E946-4636-9F5F-B30A9201CC78}"/>
          </ac:spMkLst>
        </pc:spChg>
        <pc:spChg chg="mod">
          <ac:chgData name="Majeda Al Hermi" userId="ebe551ee1b006974" providerId="LiveId" clId="{53AB98F2-38BB-47CF-8EB9-5FE039618B47}" dt="2020-07-28T14:17:42.715" v="8644" actId="20577"/>
          <ac:spMkLst>
            <pc:docMk/>
            <pc:sldMk cId="1867587258" sldId="327"/>
            <ac:spMk id="20" creationId="{C7CA628E-402E-4ECD-83CD-2C5BD377C6C5}"/>
          </ac:spMkLst>
        </pc:spChg>
        <pc:spChg chg="add mod ord">
          <ac:chgData name="Majeda Al Hermi" userId="ebe551ee1b006974" providerId="LiveId" clId="{53AB98F2-38BB-47CF-8EB9-5FE039618B47}" dt="2020-07-28T13:55:03.309" v="7849" actId="1076"/>
          <ac:spMkLst>
            <pc:docMk/>
            <pc:sldMk cId="1867587258" sldId="327"/>
            <ac:spMk id="25" creationId="{6185C331-F714-4448-9326-474BE384DD7B}"/>
          </ac:spMkLst>
        </pc:spChg>
        <pc:spChg chg="add mod ord">
          <ac:chgData name="Majeda Al Hermi" userId="ebe551ee1b006974" providerId="LiveId" clId="{53AB98F2-38BB-47CF-8EB9-5FE039618B47}" dt="2020-07-28T13:55:12.323" v="7851" actId="1076"/>
          <ac:spMkLst>
            <pc:docMk/>
            <pc:sldMk cId="1867587258" sldId="327"/>
            <ac:spMk id="27" creationId="{13C36672-4B1F-419E-923A-73CC3BBA4883}"/>
          </ac:spMkLst>
        </pc:spChg>
        <pc:spChg chg="add mod ord">
          <ac:chgData name="Majeda Al Hermi" userId="ebe551ee1b006974" providerId="LiveId" clId="{53AB98F2-38BB-47CF-8EB9-5FE039618B47}" dt="2020-07-28T13:55:22.211" v="7853" actId="1076"/>
          <ac:spMkLst>
            <pc:docMk/>
            <pc:sldMk cId="1867587258" sldId="327"/>
            <ac:spMk id="31" creationId="{86BB17DE-F8B0-461B-B07D-C600093B6421}"/>
          </ac:spMkLst>
        </pc:spChg>
        <pc:grpChg chg="add mod">
          <ac:chgData name="Majeda Al Hermi" userId="ebe551ee1b006974" providerId="LiveId" clId="{53AB98F2-38BB-47CF-8EB9-5FE039618B47}" dt="2020-07-28T13:55:22.211" v="7853" actId="1076"/>
          <ac:grpSpMkLst>
            <pc:docMk/>
            <pc:sldMk cId="1867587258" sldId="327"/>
            <ac:grpSpMk id="32" creationId="{F8799456-8B08-4BAF-90D5-2A095557220A}"/>
          </ac:grpSpMkLst>
        </pc:grpChg>
        <pc:grpChg chg="add mod">
          <ac:chgData name="Majeda Al Hermi" userId="ebe551ee1b006974" providerId="LiveId" clId="{53AB98F2-38BB-47CF-8EB9-5FE039618B47}" dt="2020-07-28T13:55:12.323" v="7851" actId="1076"/>
          <ac:grpSpMkLst>
            <pc:docMk/>
            <pc:sldMk cId="1867587258" sldId="327"/>
            <ac:grpSpMk id="34" creationId="{AE352D44-ACE8-45D4-A681-464DF85D3FF0}"/>
          </ac:grpSpMkLst>
        </pc:grpChg>
        <pc:grpChg chg="add mod">
          <ac:chgData name="Majeda Al Hermi" userId="ebe551ee1b006974" providerId="LiveId" clId="{53AB98F2-38BB-47CF-8EB9-5FE039618B47}" dt="2020-07-28T13:55:03.309" v="7849" actId="1076"/>
          <ac:grpSpMkLst>
            <pc:docMk/>
            <pc:sldMk cId="1867587258" sldId="327"/>
            <ac:grpSpMk id="36" creationId="{D2A0A52B-8FFF-4BFB-B9D6-DDB8784E89CF}"/>
          </ac:grpSpMkLst>
        </pc:grpChg>
        <pc:picChg chg="del">
          <ac:chgData name="Majeda Al Hermi" userId="ebe551ee1b006974" providerId="LiveId" clId="{53AB98F2-38BB-47CF-8EB9-5FE039618B47}" dt="2020-07-22T08:27:13.064" v="155" actId="478"/>
          <ac:picMkLst>
            <pc:docMk/>
            <pc:sldMk cId="1867587258" sldId="327"/>
            <ac:picMk id="4" creationId="{A00904DE-F2A1-4FCC-99AA-37D47032A678}"/>
          </ac:picMkLst>
        </pc:picChg>
        <pc:picChg chg="del">
          <ac:chgData name="Majeda Al Hermi" userId="ebe551ee1b006974" providerId="LiveId" clId="{53AB98F2-38BB-47CF-8EB9-5FE039618B47}" dt="2020-07-22T08:27:13.782" v="156" actId="478"/>
          <ac:picMkLst>
            <pc:docMk/>
            <pc:sldMk cId="1867587258" sldId="327"/>
            <ac:picMk id="12" creationId="{CD3EF975-3D76-4A3D-9C8D-484D018436A1}"/>
          </ac:picMkLst>
        </pc:picChg>
        <pc:picChg chg="add mod">
          <ac:chgData name="Majeda Al Hermi" userId="ebe551ee1b006974" providerId="LiveId" clId="{53AB98F2-38BB-47CF-8EB9-5FE039618B47}" dt="2020-07-28T13:55:22.211" v="7853" actId="1076"/>
          <ac:picMkLst>
            <pc:docMk/>
            <pc:sldMk cId="1867587258" sldId="327"/>
            <ac:picMk id="18" creationId="{CFFB2B53-B541-4BF0-B0C5-E10A8DA63909}"/>
          </ac:picMkLst>
        </pc:picChg>
        <pc:picChg chg="add mod">
          <ac:chgData name="Majeda Al Hermi" userId="ebe551ee1b006974" providerId="LiveId" clId="{53AB98F2-38BB-47CF-8EB9-5FE039618B47}" dt="2020-07-28T13:55:03.309" v="7849" actId="1076"/>
          <ac:picMkLst>
            <pc:docMk/>
            <pc:sldMk cId="1867587258" sldId="327"/>
            <ac:picMk id="21" creationId="{9F792BC3-C504-4C29-9A2E-58FE952CCAF7}"/>
          </ac:picMkLst>
        </pc:picChg>
        <pc:picChg chg="add mod">
          <ac:chgData name="Majeda Al Hermi" userId="ebe551ee1b006974" providerId="LiveId" clId="{53AB98F2-38BB-47CF-8EB9-5FE039618B47}" dt="2020-07-28T13:55:12.323" v="7851" actId="1076"/>
          <ac:picMkLst>
            <pc:docMk/>
            <pc:sldMk cId="1867587258" sldId="327"/>
            <ac:picMk id="23" creationId="{507986CF-EDCC-4F99-A8CA-0FE230634D48}"/>
          </ac:picMkLst>
        </pc:picChg>
        <pc:picChg chg="add mod">
          <ac:chgData name="Majeda Al Hermi" userId="ebe551ee1b006974" providerId="LiveId" clId="{53AB98F2-38BB-47CF-8EB9-5FE039618B47}" dt="2020-07-28T13:39:41.587" v="7489" actId="196"/>
          <ac:picMkLst>
            <pc:docMk/>
            <pc:sldMk cId="1867587258" sldId="327"/>
            <ac:picMk id="1026" creationId="{A1188113-53C9-4327-8F85-B48A2A45B225}"/>
          </ac:picMkLst>
        </pc:picChg>
        <pc:picChg chg="add mod">
          <ac:chgData name="Majeda Al Hermi" userId="ebe551ee1b006974" providerId="LiveId" clId="{53AB98F2-38BB-47CF-8EB9-5FE039618B47}" dt="2020-07-28T13:43:05.385" v="7502" actId="732"/>
          <ac:picMkLst>
            <pc:docMk/>
            <pc:sldMk cId="1867587258" sldId="327"/>
            <ac:picMk id="1028" creationId="{05532157-2160-469A-AE7B-99B371F677FD}"/>
          </ac:picMkLst>
        </pc:picChg>
        <pc:picChg chg="add mod">
          <ac:chgData name="Majeda Al Hermi" userId="ebe551ee1b006974" providerId="LiveId" clId="{53AB98F2-38BB-47CF-8EB9-5FE039618B47}" dt="2020-07-28T14:19:02.556" v="8663" actId="14100"/>
          <ac:picMkLst>
            <pc:docMk/>
            <pc:sldMk cId="1867587258" sldId="327"/>
            <ac:picMk id="1030" creationId="{96108A26-0D7D-469B-9C22-A724954FA1D1}"/>
          </ac:picMkLst>
        </pc:picChg>
        <pc:picChg chg="del">
          <ac:chgData name="Majeda Al Hermi" userId="ebe551ee1b006974" providerId="LiveId" clId="{53AB98F2-38BB-47CF-8EB9-5FE039618B47}" dt="2020-07-22T08:27:14.391" v="157" actId="478"/>
          <ac:picMkLst>
            <pc:docMk/>
            <pc:sldMk cId="1867587258" sldId="327"/>
            <ac:picMk id="1030" creationId="{FD74ED10-3083-4047-AAEE-16B918D88A18}"/>
          </ac:picMkLst>
        </pc:picChg>
        <pc:cxnChg chg="add mod">
          <ac:chgData name="Majeda Al Hermi" userId="ebe551ee1b006974" providerId="LiveId" clId="{53AB98F2-38BB-47CF-8EB9-5FE039618B47}" dt="2020-07-28T14:18:46.153" v="8651" actId="1037"/>
          <ac:cxnSpMkLst>
            <pc:docMk/>
            <pc:sldMk cId="1867587258" sldId="327"/>
            <ac:cxnSpMk id="10" creationId="{994B20C2-5D85-4ABC-AC37-72C721A02E48}"/>
          </ac:cxnSpMkLst>
        </pc:cxnChg>
      </pc:sldChg>
      <pc:sldChg chg="delSp modSp del mod">
        <pc:chgData name="Majeda Al Hermi" userId="ebe551ee1b006974" providerId="LiveId" clId="{53AB98F2-38BB-47CF-8EB9-5FE039618B47}" dt="2020-07-27T14:28:35.140" v="7245" actId="2696"/>
        <pc:sldMkLst>
          <pc:docMk/>
          <pc:sldMk cId="1916356981" sldId="328"/>
        </pc:sldMkLst>
        <pc:spChg chg="del">
          <ac:chgData name="Majeda Al Hermi" userId="ebe551ee1b006974" providerId="LiveId" clId="{53AB98F2-38BB-47CF-8EB9-5FE039618B47}" dt="2020-07-22T08:27:26.795" v="162" actId="478"/>
          <ac:spMkLst>
            <pc:docMk/>
            <pc:sldMk cId="1916356981" sldId="328"/>
            <ac:spMk id="10" creationId="{A3F5BA32-C7E6-4B09-8CA1-1B7E0FA40D56}"/>
          </ac:spMkLst>
        </pc:spChg>
        <pc:spChg chg="mod">
          <ac:chgData name="Majeda Al Hermi" userId="ebe551ee1b006974" providerId="LiveId" clId="{53AB98F2-38BB-47CF-8EB9-5FE039618B47}" dt="2020-07-26T06:49:44.797" v="1018" actId="313"/>
          <ac:spMkLst>
            <pc:docMk/>
            <pc:sldMk cId="1916356981" sldId="328"/>
            <ac:spMk id="20" creationId="{C7CA628E-402E-4ECD-83CD-2C5BD377C6C5}"/>
          </ac:spMkLst>
        </pc:spChg>
        <pc:spChg chg="mod">
          <ac:chgData name="Majeda Al Hermi" userId="ebe551ee1b006974" providerId="LiveId" clId="{53AB98F2-38BB-47CF-8EB9-5FE039618B47}" dt="2020-07-26T06:45:20.713" v="522" actId="404"/>
          <ac:spMkLst>
            <pc:docMk/>
            <pc:sldMk cId="1916356981" sldId="328"/>
            <ac:spMk id="28" creationId="{00000000-0000-0000-0000-000000000000}"/>
          </ac:spMkLst>
        </pc:spChg>
        <pc:spChg chg="mod">
          <ac:chgData name="Majeda Al Hermi" userId="ebe551ee1b006974" providerId="LiveId" clId="{53AB98F2-38BB-47CF-8EB9-5FE039618B47}" dt="2020-07-26T06:50:12.090" v="1020"/>
          <ac:spMkLst>
            <pc:docMk/>
            <pc:sldMk cId="1916356981" sldId="328"/>
            <ac:spMk id="33" creationId="{ECA89C5C-A05B-4FC4-AA54-FADE65CB4FDD}"/>
          </ac:spMkLst>
        </pc:spChg>
        <pc:spChg chg="del">
          <ac:chgData name="Majeda Al Hermi" userId="ebe551ee1b006974" providerId="LiveId" clId="{53AB98F2-38BB-47CF-8EB9-5FE039618B47}" dt="2020-07-22T08:27:24.905" v="161" actId="478"/>
          <ac:spMkLst>
            <pc:docMk/>
            <pc:sldMk cId="1916356981" sldId="328"/>
            <ac:spMk id="39" creationId="{698CDB41-423A-415F-A1F1-FB9EB03BFF1D}"/>
          </ac:spMkLst>
        </pc:spChg>
        <pc:spChg chg="del">
          <ac:chgData name="Majeda Al Hermi" userId="ebe551ee1b006974" providerId="LiveId" clId="{53AB98F2-38BB-47CF-8EB9-5FE039618B47}" dt="2020-07-22T08:27:26.795" v="162" actId="478"/>
          <ac:spMkLst>
            <pc:docMk/>
            <pc:sldMk cId="1916356981" sldId="328"/>
            <ac:spMk id="41" creationId="{A7844305-E367-422B-8207-48A31FF46AD1}"/>
          </ac:spMkLst>
        </pc:spChg>
        <pc:spChg chg="del">
          <ac:chgData name="Majeda Al Hermi" userId="ebe551ee1b006974" providerId="LiveId" clId="{53AB98F2-38BB-47CF-8EB9-5FE039618B47}" dt="2020-07-22T08:27:24.905" v="161" actId="478"/>
          <ac:spMkLst>
            <pc:docMk/>
            <pc:sldMk cId="1916356981" sldId="328"/>
            <ac:spMk id="43" creationId="{18D0C684-D637-4CB2-8B72-BD3524D8F046}"/>
          </ac:spMkLst>
        </pc:spChg>
        <pc:spChg chg="del">
          <ac:chgData name="Majeda Al Hermi" userId="ebe551ee1b006974" providerId="LiveId" clId="{53AB98F2-38BB-47CF-8EB9-5FE039618B47}" dt="2020-07-22T08:27:24.905" v="161" actId="478"/>
          <ac:spMkLst>
            <pc:docMk/>
            <pc:sldMk cId="1916356981" sldId="328"/>
            <ac:spMk id="44" creationId="{FEF93ADA-BA91-42CE-92B9-BF15B758B5C8}"/>
          </ac:spMkLst>
        </pc:spChg>
        <pc:spChg chg="del">
          <ac:chgData name="Majeda Al Hermi" userId="ebe551ee1b006974" providerId="LiveId" clId="{53AB98F2-38BB-47CF-8EB9-5FE039618B47}" dt="2020-07-22T08:27:24.905" v="161" actId="478"/>
          <ac:spMkLst>
            <pc:docMk/>
            <pc:sldMk cId="1916356981" sldId="328"/>
            <ac:spMk id="50" creationId="{BF031757-9C66-401F-B4DA-625276CC382A}"/>
          </ac:spMkLst>
        </pc:spChg>
        <pc:spChg chg="del">
          <ac:chgData name="Majeda Al Hermi" userId="ebe551ee1b006974" providerId="LiveId" clId="{53AB98F2-38BB-47CF-8EB9-5FE039618B47}" dt="2020-07-22T08:27:26.795" v="162" actId="478"/>
          <ac:spMkLst>
            <pc:docMk/>
            <pc:sldMk cId="1916356981" sldId="328"/>
            <ac:spMk id="56" creationId="{BEA964C5-0B61-4414-97A4-A026C8EB7757}"/>
          </ac:spMkLst>
        </pc:spChg>
        <pc:spChg chg="del">
          <ac:chgData name="Majeda Al Hermi" userId="ebe551ee1b006974" providerId="LiveId" clId="{53AB98F2-38BB-47CF-8EB9-5FE039618B47}" dt="2020-07-22T08:27:24.905" v="161" actId="478"/>
          <ac:spMkLst>
            <pc:docMk/>
            <pc:sldMk cId="1916356981" sldId="328"/>
            <ac:spMk id="57" creationId="{617B313F-E7D6-477E-BC90-6441C4E49318}"/>
          </ac:spMkLst>
        </pc:spChg>
        <pc:spChg chg="del">
          <ac:chgData name="Majeda Al Hermi" userId="ebe551ee1b006974" providerId="LiveId" clId="{53AB98F2-38BB-47CF-8EB9-5FE039618B47}" dt="2020-07-22T08:27:20.562" v="159" actId="478"/>
          <ac:spMkLst>
            <pc:docMk/>
            <pc:sldMk cId="1916356981" sldId="328"/>
            <ac:spMk id="59" creationId="{F538F21F-CF63-4B76-895F-FAA76C20585D}"/>
          </ac:spMkLst>
        </pc:spChg>
        <pc:spChg chg="del">
          <ac:chgData name="Majeda Al Hermi" userId="ebe551ee1b006974" providerId="LiveId" clId="{53AB98F2-38BB-47CF-8EB9-5FE039618B47}" dt="2020-07-22T08:27:20.562" v="159" actId="478"/>
          <ac:spMkLst>
            <pc:docMk/>
            <pc:sldMk cId="1916356981" sldId="328"/>
            <ac:spMk id="61" creationId="{86F9AA5B-D548-42D3-B04D-AA0F8AB97B80}"/>
          </ac:spMkLst>
        </pc:spChg>
        <pc:spChg chg="del">
          <ac:chgData name="Majeda Al Hermi" userId="ebe551ee1b006974" providerId="LiveId" clId="{53AB98F2-38BB-47CF-8EB9-5FE039618B47}" dt="2020-07-22T08:27:20.562" v="159" actId="478"/>
          <ac:spMkLst>
            <pc:docMk/>
            <pc:sldMk cId="1916356981" sldId="328"/>
            <ac:spMk id="62" creationId="{7DA88798-6838-4D6D-B1F7-512DE06C8AB8}"/>
          </ac:spMkLst>
        </pc:spChg>
        <pc:spChg chg="del">
          <ac:chgData name="Majeda Al Hermi" userId="ebe551ee1b006974" providerId="LiveId" clId="{53AB98F2-38BB-47CF-8EB9-5FE039618B47}" dt="2020-07-22T08:27:20.562" v="159" actId="478"/>
          <ac:spMkLst>
            <pc:docMk/>
            <pc:sldMk cId="1916356981" sldId="328"/>
            <ac:spMk id="64" creationId="{4B50996B-09D0-4FCD-BF8F-7A805201E916}"/>
          </ac:spMkLst>
        </pc:spChg>
        <pc:spChg chg="del">
          <ac:chgData name="Majeda Al Hermi" userId="ebe551ee1b006974" providerId="LiveId" clId="{53AB98F2-38BB-47CF-8EB9-5FE039618B47}" dt="2020-07-22T08:27:20.562" v="159" actId="478"/>
          <ac:spMkLst>
            <pc:docMk/>
            <pc:sldMk cId="1916356981" sldId="328"/>
            <ac:spMk id="65" creationId="{E6D63014-EDD7-4082-AA8D-9292830DBE5A}"/>
          </ac:spMkLst>
        </pc:spChg>
        <pc:spChg chg="del">
          <ac:chgData name="Majeda Al Hermi" userId="ebe551ee1b006974" providerId="LiveId" clId="{53AB98F2-38BB-47CF-8EB9-5FE039618B47}" dt="2020-07-22T08:27:20.562" v="159" actId="478"/>
          <ac:spMkLst>
            <pc:docMk/>
            <pc:sldMk cId="1916356981" sldId="328"/>
            <ac:spMk id="67" creationId="{504BAD02-88A8-48AA-91EE-2368A404E785}"/>
          </ac:spMkLst>
        </pc:spChg>
        <pc:grpChg chg="del">
          <ac:chgData name="Majeda Al Hermi" userId="ebe551ee1b006974" providerId="LiveId" clId="{53AB98F2-38BB-47CF-8EB9-5FE039618B47}" dt="2020-07-22T08:27:24.905" v="161" actId="478"/>
          <ac:grpSpMkLst>
            <pc:docMk/>
            <pc:sldMk cId="1916356981" sldId="328"/>
            <ac:grpSpMk id="46" creationId="{211A2876-51AD-4321-8013-9EF81A7DC12A}"/>
          </ac:grpSpMkLst>
        </pc:grpChg>
        <pc:grpChg chg="del">
          <ac:chgData name="Majeda Al Hermi" userId="ebe551ee1b006974" providerId="LiveId" clId="{53AB98F2-38BB-47CF-8EB9-5FE039618B47}" dt="2020-07-22T08:27:24.905" v="161" actId="478"/>
          <ac:grpSpMkLst>
            <pc:docMk/>
            <pc:sldMk cId="1916356981" sldId="328"/>
            <ac:grpSpMk id="52" creationId="{4C641DD6-0A08-4C59-86C8-2BA2FB6D6F6D}"/>
          </ac:grpSpMkLst>
        </pc:grpChg>
        <pc:picChg chg="del">
          <ac:chgData name="Majeda Al Hermi" userId="ebe551ee1b006974" providerId="LiveId" clId="{53AB98F2-38BB-47CF-8EB9-5FE039618B47}" dt="2020-07-22T08:27:24.905" v="161" actId="478"/>
          <ac:picMkLst>
            <pc:docMk/>
            <pc:sldMk cId="1916356981" sldId="328"/>
            <ac:picMk id="45" creationId="{E408A5CD-F2AD-45E2-8CF5-58394684155C}"/>
          </ac:picMkLst>
        </pc:picChg>
        <pc:picChg chg="del">
          <ac:chgData name="Majeda Al Hermi" userId="ebe551ee1b006974" providerId="LiveId" clId="{53AB98F2-38BB-47CF-8EB9-5FE039618B47}" dt="2020-07-22T08:27:24.905" v="161" actId="478"/>
          <ac:picMkLst>
            <pc:docMk/>
            <pc:sldMk cId="1916356981" sldId="328"/>
            <ac:picMk id="2058" creationId="{B74CD156-A433-4E35-86BC-988A89AE8F64}"/>
          </ac:picMkLst>
        </pc:picChg>
      </pc:sldChg>
      <pc:sldChg chg="delSp modSp del mod">
        <pc:chgData name="Majeda Al Hermi" userId="ebe551ee1b006974" providerId="LiveId" clId="{53AB98F2-38BB-47CF-8EB9-5FE039618B47}" dt="2020-07-27T14:30:22.162" v="7269" actId="2696"/>
        <pc:sldMkLst>
          <pc:docMk/>
          <pc:sldMk cId="2794393105" sldId="329"/>
        </pc:sldMkLst>
        <pc:spChg chg="del">
          <ac:chgData name="Majeda Al Hermi" userId="ebe551ee1b006974" providerId="LiveId" clId="{53AB98F2-38BB-47CF-8EB9-5FE039618B47}" dt="2020-07-22T08:27:49.914" v="168" actId="478"/>
          <ac:spMkLst>
            <pc:docMk/>
            <pc:sldMk cId="2794393105" sldId="329"/>
            <ac:spMk id="2" creationId="{989E4FD7-3C93-45F9-86BC-9241CF6996C6}"/>
          </ac:spMkLst>
        </pc:spChg>
        <pc:spChg chg="del">
          <ac:chgData name="Majeda Al Hermi" userId="ebe551ee1b006974" providerId="LiveId" clId="{53AB98F2-38BB-47CF-8EB9-5FE039618B47}" dt="2020-07-22T08:27:48.290" v="167" actId="478"/>
          <ac:spMkLst>
            <pc:docMk/>
            <pc:sldMk cId="2794393105" sldId="329"/>
            <ac:spMk id="3" creationId="{533694CB-A743-46B9-BFA8-63A1477CC748}"/>
          </ac:spMkLst>
        </pc:spChg>
        <pc:spChg chg="del">
          <ac:chgData name="Majeda Al Hermi" userId="ebe551ee1b006974" providerId="LiveId" clId="{53AB98F2-38BB-47CF-8EB9-5FE039618B47}" dt="2020-07-22T08:27:48.290" v="167" actId="478"/>
          <ac:spMkLst>
            <pc:docMk/>
            <pc:sldMk cId="2794393105" sldId="329"/>
            <ac:spMk id="4" creationId="{60128DDC-7CD1-4E5B-87B2-AD7549FF714C}"/>
          </ac:spMkLst>
        </pc:spChg>
        <pc:spChg chg="del">
          <ac:chgData name="Majeda Al Hermi" userId="ebe551ee1b006974" providerId="LiveId" clId="{53AB98F2-38BB-47CF-8EB9-5FE039618B47}" dt="2020-07-22T08:27:48.290" v="167" actId="478"/>
          <ac:spMkLst>
            <pc:docMk/>
            <pc:sldMk cId="2794393105" sldId="329"/>
            <ac:spMk id="5" creationId="{E846742F-286A-42D2-9994-9FF8E99D9E77}"/>
          </ac:spMkLst>
        </pc:spChg>
        <pc:spChg chg="del">
          <ac:chgData name="Majeda Al Hermi" userId="ebe551ee1b006974" providerId="LiveId" clId="{53AB98F2-38BB-47CF-8EB9-5FE039618B47}" dt="2020-07-22T08:27:48.290" v="167" actId="478"/>
          <ac:spMkLst>
            <pc:docMk/>
            <pc:sldMk cId="2794393105" sldId="329"/>
            <ac:spMk id="6" creationId="{66BCD897-2ED3-47B8-B421-76A21CD4E337}"/>
          </ac:spMkLst>
        </pc:spChg>
        <pc:spChg chg="del">
          <ac:chgData name="Majeda Al Hermi" userId="ebe551ee1b006974" providerId="LiveId" clId="{53AB98F2-38BB-47CF-8EB9-5FE039618B47}" dt="2020-07-22T08:27:48.290" v="167" actId="478"/>
          <ac:spMkLst>
            <pc:docMk/>
            <pc:sldMk cId="2794393105" sldId="329"/>
            <ac:spMk id="7" creationId="{24065564-134F-42A4-8CA2-74EF7665B69F}"/>
          </ac:spMkLst>
        </pc:spChg>
        <pc:spChg chg="del">
          <ac:chgData name="Majeda Al Hermi" userId="ebe551ee1b006974" providerId="LiveId" clId="{53AB98F2-38BB-47CF-8EB9-5FE039618B47}" dt="2020-07-22T08:27:48.290" v="167" actId="478"/>
          <ac:spMkLst>
            <pc:docMk/>
            <pc:sldMk cId="2794393105" sldId="329"/>
            <ac:spMk id="8" creationId="{DCE2CAEE-83C8-431C-9B79-C2AA1FE8DE78}"/>
          </ac:spMkLst>
        </pc:spChg>
        <pc:spChg chg="mod">
          <ac:chgData name="Majeda Al Hermi" userId="ebe551ee1b006974" providerId="LiveId" clId="{53AB98F2-38BB-47CF-8EB9-5FE039618B47}" dt="2020-07-26T06:50:30.746" v="1062" actId="6549"/>
          <ac:spMkLst>
            <pc:docMk/>
            <pc:sldMk cId="2794393105" sldId="329"/>
            <ac:spMk id="84" creationId="{B4061D92-806A-47CA-B3B4-8832C935D1B8}"/>
          </ac:spMkLst>
        </pc:spChg>
      </pc:sldChg>
      <pc:sldChg chg="addSp delSp modSp mod">
        <pc:chgData name="Majeda Al Hermi" userId="ebe551ee1b006974" providerId="LiveId" clId="{53AB98F2-38BB-47CF-8EB9-5FE039618B47}" dt="2020-07-28T14:14:07.844" v="8585" actId="20577"/>
        <pc:sldMkLst>
          <pc:docMk/>
          <pc:sldMk cId="333442235" sldId="331"/>
        </pc:sldMkLst>
        <pc:spChg chg="del">
          <ac:chgData name="Majeda Al Hermi" userId="ebe551ee1b006974" providerId="LiveId" clId="{53AB98F2-38BB-47CF-8EB9-5FE039618B47}" dt="2020-07-27T14:12:54.651" v="6653" actId="478"/>
          <ac:spMkLst>
            <pc:docMk/>
            <pc:sldMk cId="333442235" sldId="331"/>
            <ac:spMk id="3" creationId="{C35E628D-C618-4D01-BB93-AB9E8D3AD3AD}"/>
          </ac:spMkLst>
        </pc:spChg>
        <pc:spChg chg="del">
          <ac:chgData name="Majeda Al Hermi" userId="ebe551ee1b006974" providerId="LiveId" clId="{53AB98F2-38BB-47CF-8EB9-5FE039618B47}" dt="2020-07-27T14:12:54.651" v="6653" actId="478"/>
          <ac:spMkLst>
            <pc:docMk/>
            <pc:sldMk cId="333442235" sldId="331"/>
            <ac:spMk id="4" creationId="{10DDFA41-60DF-4A62-BFA0-4BB8F4C34C1F}"/>
          </ac:spMkLst>
        </pc:spChg>
        <pc:spChg chg="del">
          <ac:chgData name="Majeda Al Hermi" userId="ebe551ee1b006974" providerId="LiveId" clId="{53AB98F2-38BB-47CF-8EB9-5FE039618B47}" dt="2020-07-27T14:12:54.651" v="6653" actId="478"/>
          <ac:spMkLst>
            <pc:docMk/>
            <pc:sldMk cId="333442235" sldId="331"/>
            <ac:spMk id="5" creationId="{B9C37D59-3D67-474A-B64B-BDD64590B761}"/>
          </ac:spMkLst>
        </pc:spChg>
        <pc:spChg chg="del">
          <ac:chgData name="Majeda Al Hermi" userId="ebe551ee1b006974" providerId="LiveId" clId="{53AB98F2-38BB-47CF-8EB9-5FE039618B47}" dt="2020-07-27T14:12:54.651" v="6653" actId="478"/>
          <ac:spMkLst>
            <pc:docMk/>
            <pc:sldMk cId="333442235" sldId="331"/>
            <ac:spMk id="6" creationId="{8242D918-EE02-4FE7-B4E0-908028B7B439}"/>
          </ac:spMkLst>
        </pc:spChg>
        <pc:spChg chg="del">
          <ac:chgData name="Majeda Al Hermi" userId="ebe551ee1b006974" providerId="LiveId" clId="{53AB98F2-38BB-47CF-8EB9-5FE039618B47}" dt="2020-07-27T14:12:54.651" v="6653" actId="478"/>
          <ac:spMkLst>
            <pc:docMk/>
            <pc:sldMk cId="333442235" sldId="331"/>
            <ac:spMk id="7" creationId="{D55125FF-924D-412A-825B-28E628E2E1C8}"/>
          </ac:spMkLst>
        </pc:spChg>
        <pc:spChg chg="del">
          <ac:chgData name="Majeda Al Hermi" userId="ebe551ee1b006974" providerId="LiveId" clId="{53AB98F2-38BB-47CF-8EB9-5FE039618B47}" dt="2020-07-27T14:12:54.651" v="6653" actId="478"/>
          <ac:spMkLst>
            <pc:docMk/>
            <pc:sldMk cId="333442235" sldId="331"/>
            <ac:spMk id="8" creationId="{F8628BB9-71D4-4E23-BD9D-F31686456CE4}"/>
          </ac:spMkLst>
        </pc:spChg>
        <pc:spChg chg="del">
          <ac:chgData name="Majeda Al Hermi" userId="ebe551ee1b006974" providerId="LiveId" clId="{53AB98F2-38BB-47CF-8EB9-5FE039618B47}" dt="2020-07-27T14:12:57.385" v="6655" actId="478"/>
          <ac:spMkLst>
            <pc:docMk/>
            <pc:sldMk cId="333442235" sldId="331"/>
            <ac:spMk id="9" creationId="{F4A40331-570D-463A-9D2B-0F7F6A1B9F8D}"/>
          </ac:spMkLst>
        </pc:spChg>
        <pc:spChg chg="add">
          <ac:chgData name="Majeda Al Hermi" userId="ebe551ee1b006974" providerId="LiveId" clId="{53AB98F2-38BB-47CF-8EB9-5FE039618B47}" dt="2020-07-27T14:36:35.619" v="7314" actId="22"/>
          <ac:spMkLst>
            <pc:docMk/>
            <pc:sldMk cId="333442235" sldId="331"/>
            <ac:spMk id="11" creationId="{012C0D4D-2280-4132-9C89-473CBF4C090B}"/>
          </ac:spMkLst>
        </pc:spChg>
        <pc:spChg chg="add">
          <ac:chgData name="Majeda Al Hermi" userId="ebe551ee1b006974" providerId="LiveId" clId="{53AB98F2-38BB-47CF-8EB9-5FE039618B47}" dt="2020-07-27T14:36:35.619" v="7314" actId="22"/>
          <ac:spMkLst>
            <pc:docMk/>
            <pc:sldMk cId="333442235" sldId="331"/>
            <ac:spMk id="21" creationId="{6C53AF6D-45D1-4FE8-9028-3B43520DC637}"/>
          </ac:spMkLst>
        </pc:spChg>
        <pc:spChg chg="add">
          <ac:chgData name="Majeda Al Hermi" userId="ebe551ee1b006974" providerId="LiveId" clId="{53AB98F2-38BB-47CF-8EB9-5FE039618B47}" dt="2020-07-27T14:36:35.619" v="7314" actId="22"/>
          <ac:spMkLst>
            <pc:docMk/>
            <pc:sldMk cId="333442235" sldId="331"/>
            <ac:spMk id="27" creationId="{67EF00AD-CC8B-43E1-986F-95F0E3A406EF}"/>
          </ac:spMkLst>
        </pc:spChg>
        <pc:spChg chg="mod">
          <ac:chgData name="Majeda Al Hermi" userId="ebe551ee1b006974" providerId="LiveId" clId="{53AB98F2-38BB-47CF-8EB9-5FE039618B47}" dt="2020-07-28T14:14:07.844" v="8585" actId="20577"/>
          <ac:spMkLst>
            <pc:docMk/>
            <pc:sldMk cId="333442235" sldId="331"/>
            <ac:spMk id="30" creationId="{03E19D0A-CF6F-4DFE-AABB-190DF53C80CF}"/>
          </ac:spMkLst>
        </pc:spChg>
        <pc:spChg chg="add">
          <ac:chgData name="Majeda Al Hermi" userId="ebe551ee1b006974" providerId="LiveId" clId="{53AB98F2-38BB-47CF-8EB9-5FE039618B47}" dt="2020-07-27T14:36:35.619" v="7314" actId="22"/>
          <ac:spMkLst>
            <pc:docMk/>
            <pc:sldMk cId="333442235" sldId="331"/>
            <ac:spMk id="37" creationId="{C65311B2-A00B-4A1E-9CAA-A9892B3774F6}"/>
          </ac:spMkLst>
        </pc:spChg>
        <pc:spChg chg="add">
          <ac:chgData name="Majeda Al Hermi" userId="ebe551ee1b006974" providerId="LiveId" clId="{53AB98F2-38BB-47CF-8EB9-5FE039618B47}" dt="2020-07-27T14:36:35.619" v="7314" actId="22"/>
          <ac:spMkLst>
            <pc:docMk/>
            <pc:sldMk cId="333442235" sldId="331"/>
            <ac:spMk id="39" creationId="{8FCE13EF-70D5-4DFA-B78C-9F48BD869E22}"/>
          </ac:spMkLst>
        </pc:spChg>
        <pc:spChg chg="add">
          <ac:chgData name="Majeda Al Hermi" userId="ebe551ee1b006974" providerId="LiveId" clId="{53AB98F2-38BB-47CF-8EB9-5FE039618B47}" dt="2020-07-27T14:36:35.619" v="7314" actId="22"/>
          <ac:spMkLst>
            <pc:docMk/>
            <pc:sldMk cId="333442235" sldId="331"/>
            <ac:spMk id="41" creationId="{23162959-529B-4C2E-BBFD-F2F9F0FBC09B}"/>
          </ac:spMkLst>
        </pc:spChg>
        <pc:picChg chg="del">
          <ac:chgData name="Majeda Al Hermi" userId="ebe551ee1b006974" providerId="LiveId" clId="{53AB98F2-38BB-47CF-8EB9-5FE039618B47}" dt="2020-07-27T14:12:55.494" v="6654" actId="478"/>
          <ac:picMkLst>
            <pc:docMk/>
            <pc:sldMk cId="333442235" sldId="331"/>
            <ac:picMk id="2" creationId="{76647036-51BA-4056-96C4-B344A3C836BA}"/>
          </ac:picMkLst>
        </pc:picChg>
        <pc:picChg chg="add mod">
          <ac:chgData name="Majeda Al Hermi" userId="ebe551ee1b006974" providerId="LiveId" clId="{53AB98F2-38BB-47CF-8EB9-5FE039618B47}" dt="2020-07-27T14:13:48.406" v="6668" actId="1035"/>
          <ac:picMkLst>
            <pc:docMk/>
            <pc:sldMk cId="333442235" sldId="331"/>
            <ac:picMk id="10" creationId="{60C2F18F-0685-4A0F-A9FB-263C2BFC2EA9}"/>
          </ac:picMkLst>
        </pc:picChg>
      </pc:sldChg>
      <pc:sldChg chg="addSp delSp modSp mod">
        <pc:chgData name="Majeda Al Hermi" userId="ebe551ee1b006974" providerId="LiveId" clId="{53AB98F2-38BB-47CF-8EB9-5FE039618B47}" dt="2020-07-27T14:46:01.467" v="7471"/>
        <pc:sldMkLst>
          <pc:docMk/>
          <pc:sldMk cId="3639594712" sldId="332"/>
        </pc:sldMkLst>
        <pc:spChg chg="del mod">
          <ac:chgData name="Majeda Al Hermi" userId="ebe551ee1b006974" providerId="LiveId" clId="{53AB98F2-38BB-47CF-8EB9-5FE039618B47}" dt="2020-07-22T08:28:01.646" v="171" actId="478"/>
          <ac:spMkLst>
            <pc:docMk/>
            <pc:sldMk cId="3639594712" sldId="332"/>
            <ac:spMk id="2" creationId="{2CAFA15E-2750-4F9F-B45D-4EC7FABCF6B4}"/>
          </ac:spMkLst>
        </pc:spChg>
        <pc:spChg chg="add">
          <ac:chgData name="Majeda Al Hermi" userId="ebe551ee1b006974" providerId="LiveId" clId="{53AB98F2-38BB-47CF-8EB9-5FE039618B47}" dt="2020-07-27T14:35:42.977" v="7298" actId="22"/>
          <ac:spMkLst>
            <pc:docMk/>
            <pc:sldMk cId="3639594712" sldId="332"/>
            <ac:spMk id="2" creationId="{82A0AB2A-31C7-47DF-A7B2-D510AC201C8F}"/>
          </ac:spMkLst>
        </pc:spChg>
        <pc:spChg chg="add mod">
          <ac:chgData name="Majeda Al Hermi" userId="ebe551ee1b006974" providerId="LiveId" clId="{53AB98F2-38BB-47CF-8EB9-5FE039618B47}" dt="2020-07-27T14:38:41.172" v="7331" actId="207"/>
          <ac:spMkLst>
            <pc:docMk/>
            <pc:sldMk cId="3639594712" sldId="332"/>
            <ac:spMk id="3" creationId="{674CF18B-CBF6-4AB9-9983-E6036CD86148}"/>
          </ac:spMkLst>
        </pc:spChg>
        <pc:spChg chg="del">
          <ac:chgData name="Majeda Al Hermi" userId="ebe551ee1b006974" providerId="LiveId" clId="{53AB98F2-38BB-47CF-8EB9-5FE039618B47}" dt="2020-07-26T06:57:04.824" v="1104" actId="478"/>
          <ac:spMkLst>
            <pc:docMk/>
            <pc:sldMk cId="3639594712" sldId="332"/>
            <ac:spMk id="4" creationId="{D78A93CF-DA78-46D6-8C7F-A812374BC935}"/>
          </ac:spMkLst>
        </pc:spChg>
        <pc:spChg chg="add">
          <ac:chgData name="Majeda Al Hermi" userId="ebe551ee1b006974" providerId="LiveId" clId="{53AB98F2-38BB-47CF-8EB9-5FE039618B47}" dt="2020-07-27T14:35:42.977" v="7298" actId="22"/>
          <ac:spMkLst>
            <pc:docMk/>
            <pc:sldMk cId="3639594712" sldId="332"/>
            <ac:spMk id="4" creationId="{F2EA174D-C6C1-43E7-897D-B24010CBA7DD}"/>
          </ac:spMkLst>
        </pc:spChg>
        <pc:spChg chg="add">
          <ac:chgData name="Majeda Al Hermi" userId="ebe551ee1b006974" providerId="LiveId" clId="{53AB98F2-38BB-47CF-8EB9-5FE039618B47}" dt="2020-07-27T14:35:42.977" v="7298" actId="22"/>
          <ac:spMkLst>
            <pc:docMk/>
            <pc:sldMk cId="3639594712" sldId="332"/>
            <ac:spMk id="5" creationId="{94A961B2-8DE2-4526-8DE1-0DA12ED832D1}"/>
          </ac:spMkLst>
        </pc:spChg>
        <pc:spChg chg="del">
          <ac:chgData name="Majeda Al Hermi" userId="ebe551ee1b006974" providerId="LiveId" clId="{53AB98F2-38BB-47CF-8EB9-5FE039618B47}" dt="2020-07-22T08:28:06.395" v="172" actId="478"/>
          <ac:spMkLst>
            <pc:docMk/>
            <pc:sldMk cId="3639594712" sldId="332"/>
            <ac:spMk id="6" creationId="{2604D637-2D83-40D8-A9BC-514341729E5C}"/>
          </ac:spMkLst>
        </pc:spChg>
        <pc:spChg chg="add">
          <ac:chgData name="Majeda Al Hermi" userId="ebe551ee1b006974" providerId="LiveId" clId="{53AB98F2-38BB-47CF-8EB9-5FE039618B47}" dt="2020-07-27T14:35:42.977" v="7298" actId="22"/>
          <ac:spMkLst>
            <pc:docMk/>
            <pc:sldMk cId="3639594712" sldId="332"/>
            <ac:spMk id="6" creationId="{5E5C615B-839D-4839-A4E9-BCD07825643C}"/>
          </ac:spMkLst>
        </pc:spChg>
        <pc:spChg chg="add">
          <ac:chgData name="Majeda Al Hermi" userId="ebe551ee1b006974" providerId="LiveId" clId="{53AB98F2-38BB-47CF-8EB9-5FE039618B47}" dt="2020-07-27T14:35:42.977" v="7298" actId="22"/>
          <ac:spMkLst>
            <pc:docMk/>
            <pc:sldMk cId="3639594712" sldId="332"/>
            <ac:spMk id="7" creationId="{41568943-112C-4DAB-8A27-80D6F2C66353}"/>
          </ac:spMkLst>
        </pc:spChg>
        <pc:spChg chg="del">
          <ac:chgData name="Majeda Al Hermi" userId="ebe551ee1b006974" providerId="LiveId" clId="{53AB98F2-38BB-47CF-8EB9-5FE039618B47}" dt="2020-07-22T08:28:06.395" v="172" actId="478"/>
          <ac:spMkLst>
            <pc:docMk/>
            <pc:sldMk cId="3639594712" sldId="332"/>
            <ac:spMk id="7" creationId="{59D38599-CC9C-4918-82ED-810A64EB3E54}"/>
          </ac:spMkLst>
        </pc:spChg>
        <pc:spChg chg="del">
          <ac:chgData name="Majeda Al Hermi" userId="ebe551ee1b006974" providerId="LiveId" clId="{53AB98F2-38BB-47CF-8EB9-5FE039618B47}" dt="2020-07-22T08:28:06.395" v="172" actId="478"/>
          <ac:spMkLst>
            <pc:docMk/>
            <pc:sldMk cId="3639594712" sldId="332"/>
            <ac:spMk id="8" creationId="{07FBD15E-0713-4AE9-95D3-DD9422124FE9}"/>
          </ac:spMkLst>
        </pc:spChg>
        <pc:spChg chg="del">
          <ac:chgData name="Majeda Al Hermi" userId="ebe551ee1b006974" providerId="LiveId" clId="{53AB98F2-38BB-47CF-8EB9-5FE039618B47}" dt="2020-07-22T08:28:06.395" v="172" actId="478"/>
          <ac:spMkLst>
            <pc:docMk/>
            <pc:sldMk cId="3639594712" sldId="332"/>
            <ac:spMk id="9" creationId="{881A1786-37F7-4299-9575-6F4638598B01}"/>
          </ac:spMkLst>
        </pc:spChg>
        <pc:spChg chg="del">
          <ac:chgData name="Majeda Al Hermi" userId="ebe551ee1b006974" providerId="LiveId" clId="{53AB98F2-38BB-47CF-8EB9-5FE039618B47}" dt="2020-07-22T08:28:06.395" v="172" actId="478"/>
          <ac:spMkLst>
            <pc:docMk/>
            <pc:sldMk cId="3639594712" sldId="332"/>
            <ac:spMk id="10" creationId="{5723A6F0-B75E-4574-A25B-4A50A94D3872}"/>
          </ac:spMkLst>
        </pc:spChg>
        <pc:spChg chg="del">
          <ac:chgData name="Majeda Al Hermi" userId="ebe551ee1b006974" providerId="LiveId" clId="{53AB98F2-38BB-47CF-8EB9-5FE039618B47}" dt="2020-07-22T08:28:06.395" v="172" actId="478"/>
          <ac:spMkLst>
            <pc:docMk/>
            <pc:sldMk cId="3639594712" sldId="332"/>
            <ac:spMk id="11" creationId="{B9A88424-2FDB-4C20-9340-90FF8B469A25}"/>
          </ac:spMkLst>
        </pc:spChg>
        <pc:spChg chg="del">
          <ac:chgData name="Majeda Al Hermi" userId="ebe551ee1b006974" providerId="LiveId" clId="{53AB98F2-38BB-47CF-8EB9-5FE039618B47}" dt="2020-07-22T08:27:59.443" v="169" actId="478"/>
          <ac:spMkLst>
            <pc:docMk/>
            <pc:sldMk cId="3639594712" sldId="332"/>
            <ac:spMk id="19" creationId="{D72280FB-93B6-408A-824E-412677DC2DE7}"/>
          </ac:spMkLst>
        </pc:spChg>
        <pc:spChg chg="mod">
          <ac:chgData name="Majeda Al Hermi" userId="ebe551ee1b006974" providerId="LiveId" clId="{53AB98F2-38BB-47CF-8EB9-5FE039618B47}" dt="2020-07-26T10:38:55.708" v="3126" actId="207"/>
          <ac:spMkLst>
            <pc:docMk/>
            <pc:sldMk cId="3639594712" sldId="332"/>
            <ac:spMk id="20" creationId="{C7CA628E-402E-4ECD-83CD-2C5BD377C6C5}"/>
          </ac:spMkLst>
        </pc:spChg>
        <pc:spChg chg="del">
          <ac:chgData name="Majeda Al Hermi" userId="ebe551ee1b006974" providerId="LiveId" clId="{53AB98F2-38BB-47CF-8EB9-5FE039618B47}" dt="2020-07-22T08:27:59.443" v="169" actId="478"/>
          <ac:spMkLst>
            <pc:docMk/>
            <pc:sldMk cId="3639594712" sldId="332"/>
            <ac:spMk id="21" creationId="{B70F3A7A-FF8B-48DB-8B13-AE968FA15546}"/>
          </ac:spMkLst>
        </pc:spChg>
        <pc:spChg chg="mod">
          <ac:chgData name="Majeda Al Hermi" userId="ebe551ee1b006974" providerId="LiveId" clId="{53AB98F2-38BB-47CF-8EB9-5FE039618B47}" dt="2020-07-26T06:51:46.105" v="1098" actId="1076"/>
          <ac:spMkLst>
            <pc:docMk/>
            <pc:sldMk cId="3639594712" sldId="332"/>
            <ac:spMk id="28" creationId="{00000000-0000-0000-0000-000000000000}"/>
          </ac:spMkLst>
        </pc:spChg>
        <pc:spChg chg="mod">
          <ac:chgData name="Majeda Al Hermi" userId="ebe551ee1b006974" providerId="LiveId" clId="{53AB98F2-38BB-47CF-8EB9-5FE039618B47}" dt="2020-07-27T14:46:01.467" v="7471"/>
          <ac:spMkLst>
            <pc:docMk/>
            <pc:sldMk cId="3639594712" sldId="332"/>
            <ac:spMk id="33" creationId="{ECA89C5C-A05B-4FC4-AA54-FADE65CB4FDD}"/>
          </ac:spMkLst>
        </pc:spChg>
        <pc:spChg chg="del">
          <ac:chgData name="Majeda Al Hermi" userId="ebe551ee1b006974" providerId="LiveId" clId="{53AB98F2-38BB-47CF-8EB9-5FE039618B47}" dt="2020-07-22T08:27:59.443" v="169" actId="478"/>
          <ac:spMkLst>
            <pc:docMk/>
            <pc:sldMk cId="3639594712" sldId="332"/>
            <ac:spMk id="44" creationId="{36DE06D8-BAB7-48CE-A724-E5455DB4C6B3}"/>
          </ac:spMkLst>
        </pc:spChg>
        <pc:spChg chg="del">
          <ac:chgData name="Majeda Al Hermi" userId="ebe551ee1b006974" providerId="LiveId" clId="{53AB98F2-38BB-47CF-8EB9-5FE039618B47}" dt="2020-07-22T08:27:59.443" v="169" actId="478"/>
          <ac:spMkLst>
            <pc:docMk/>
            <pc:sldMk cId="3639594712" sldId="332"/>
            <ac:spMk id="46" creationId="{08AF69B7-1E05-4847-A8AF-D9ED1B5E5FB6}"/>
          </ac:spMkLst>
        </pc:spChg>
        <pc:spChg chg="del">
          <ac:chgData name="Majeda Al Hermi" userId="ebe551ee1b006974" providerId="LiveId" clId="{53AB98F2-38BB-47CF-8EB9-5FE039618B47}" dt="2020-07-22T08:27:59.443" v="169" actId="478"/>
          <ac:spMkLst>
            <pc:docMk/>
            <pc:sldMk cId="3639594712" sldId="332"/>
            <ac:spMk id="48" creationId="{5873942C-4A51-45B7-B173-E6781F691AF3}"/>
          </ac:spMkLst>
        </pc:spChg>
        <pc:spChg chg="del">
          <ac:chgData name="Majeda Al Hermi" userId="ebe551ee1b006974" providerId="LiveId" clId="{53AB98F2-38BB-47CF-8EB9-5FE039618B47}" dt="2020-07-22T08:27:59.443" v="169" actId="478"/>
          <ac:spMkLst>
            <pc:docMk/>
            <pc:sldMk cId="3639594712" sldId="332"/>
            <ac:spMk id="50" creationId="{88592ABF-0BE4-4165-B9D8-A671DBA50574}"/>
          </ac:spMkLst>
        </pc:spChg>
        <pc:picChg chg="add mod">
          <ac:chgData name="Majeda Al Hermi" userId="ebe551ee1b006974" providerId="LiveId" clId="{53AB98F2-38BB-47CF-8EB9-5FE039618B47}" dt="2020-07-26T06:57:00.341" v="1103" actId="14100"/>
          <ac:picMkLst>
            <pc:docMk/>
            <pc:sldMk cId="3639594712" sldId="332"/>
            <ac:picMk id="1026" creationId="{DF9A8AA8-287E-4358-B5DC-0AF2B975AF4E}"/>
          </ac:picMkLst>
        </pc:picChg>
      </pc:sldChg>
      <pc:sldChg chg="addSp delSp modSp mod">
        <pc:chgData name="Majeda Al Hermi" userId="ebe551ee1b006974" providerId="LiveId" clId="{53AB98F2-38BB-47CF-8EB9-5FE039618B47}" dt="2020-07-28T14:21:52.078" v="8670" actId="20577"/>
        <pc:sldMkLst>
          <pc:docMk/>
          <pc:sldMk cId="3154884776" sldId="333"/>
        </pc:sldMkLst>
        <pc:spChg chg="del">
          <ac:chgData name="Majeda Al Hermi" userId="ebe551ee1b006974" providerId="LiveId" clId="{53AB98F2-38BB-47CF-8EB9-5FE039618B47}" dt="2020-07-26T11:55:08.453" v="5010" actId="478"/>
          <ac:spMkLst>
            <pc:docMk/>
            <pc:sldMk cId="3154884776" sldId="333"/>
            <ac:spMk id="2" creationId="{403554F5-FEAB-48FA-B5B5-2BB5A71CC6F4}"/>
          </ac:spMkLst>
        </pc:spChg>
        <pc:spChg chg="add">
          <ac:chgData name="Majeda Al Hermi" userId="ebe551ee1b006974" providerId="LiveId" clId="{53AB98F2-38BB-47CF-8EB9-5FE039618B47}" dt="2020-07-27T14:35:53.231" v="7303" actId="22"/>
          <ac:spMkLst>
            <pc:docMk/>
            <pc:sldMk cId="3154884776" sldId="333"/>
            <ac:spMk id="2" creationId="{E50ECBBC-D6CE-454D-B09F-A9B16087FD84}"/>
          </ac:spMkLst>
        </pc:spChg>
        <pc:spChg chg="del">
          <ac:chgData name="Majeda Al Hermi" userId="ebe551ee1b006974" providerId="LiveId" clId="{53AB98F2-38BB-47CF-8EB9-5FE039618B47}" dt="2020-07-22T08:28:18.220" v="175" actId="478"/>
          <ac:spMkLst>
            <pc:docMk/>
            <pc:sldMk cId="3154884776" sldId="333"/>
            <ac:spMk id="3" creationId="{B2EBD775-61D2-4173-B366-6D0469C6F353}"/>
          </ac:spMkLst>
        </pc:spChg>
        <pc:spChg chg="add mod">
          <ac:chgData name="Majeda Al Hermi" userId="ebe551ee1b006974" providerId="LiveId" clId="{53AB98F2-38BB-47CF-8EB9-5FE039618B47}" dt="2020-07-27T14:39:02.588" v="7336" actId="207"/>
          <ac:spMkLst>
            <pc:docMk/>
            <pc:sldMk cId="3154884776" sldId="333"/>
            <ac:spMk id="3" creationId="{D9FA8BFE-34AE-4DA4-A0B1-1B5B5E380DED}"/>
          </ac:spMkLst>
        </pc:spChg>
        <pc:spChg chg="del">
          <ac:chgData name="Majeda Al Hermi" userId="ebe551ee1b006974" providerId="LiveId" clId="{53AB98F2-38BB-47CF-8EB9-5FE039618B47}" dt="2020-07-22T08:28:18.220" v="175" actId="478"/>
          <ac:spMkLst>
            <pc:docMk/>
            <pc:sldMk cId="3154884776" sldId="333"/>
            <ac:spMk id="4" creationId="{0CDD1004-2A16-40C4-AC5C-9F46194BF386}"/>
          </ac:spMkLst>
        </pc:spChg>
        <pc:spChg chg="add">
          <ac:chgData name="Majeda Al Hermi" userId="ebe551ee1b006974" providerId="LiveId" clId="{53AB98F2-38BB-47CF-8EB9-5FE039618B47}" dt="2020-07-27T14:35:53.231" v="7303" actId="22"/>
          <ac:spMkLst>
            <pc:docMk/>
            <pc:sldMk cId="3154884776" sldId="333"/>
            <ac:spMk id="4" creationId="{C37607AC-8462-4C94-A3F0-05520F8B30FF}"/>
          </ac:spMkLst>
        </pc:spChg>
        <pc:spChg chg="add">
          <ac:chgData name="Majeda Al Hermi" userId="ebe551ee1b006974" providerId="LiveId" clId="{53AB98F2-38BB-47CF-8EB9-5FE039618B47}" dt="2020-07-27T14:35:53.231" v="7303" actId="22"/>
          <ac:spMkLst>
            <pc:docMk/>
            <pc:sldMk cId="3154884776" sldId="333"/>
            <ac:spMk id="5" creationId="{3800BB0C-A9B5-4B3E-A630-899F452604B4}"/>
          </ac:spMkLst>
        </pc:spChg>
        <pc:spChg chg="del">
          <ac:chgData name="Majeda Al Hermi" userId="ebe551ee1b006974" providerId="LiveId" clId="{53AB98F2-38BB-47CF-8EB9-5FE039618B47}" dt="2020-07-22T08:28:18.220" v="175" actId="478"/>
          <ac:spMkLst>
            <pc:docMk/>
            <pc:sldMk cId="3154884776" sldId="333"/>
            <ac:spMk id="5" creationId="{FF24B7FE-C8E4-4913-A388-AC1B33C90565}"/>
          </ac:spMkLst>
        </pc:spChg>
        <pc:spChg chg="del">
          <ac:chgData name="Majeda Al Hermi" userId="ebe551ee1b006974" providerId="LiveId" clId="{53AB98F2-38BB-47CF-8EB9-5FE039618B47}" dt="2020-07-22T08:28:18.220" v="175" actId="478"/>
          <ac:spMkLst>
            <pc:docMk/>
            <pc:sldMk cId="3154884776" sldId="333"/>
            <ac:spMk id="6" creationId="{0C9BFE35-171A-4CAD-90C5-266DBA3490B0}"/>
          </ac:spMkLst>
        </pc:spChg>
        <pc:spChg chg="add">
          <ac:chgData name="Majeda Al Hermi" userId="ebe551ee1b006974" providerId="LiveId" clId="{53AB98F2-38BB-47CF-8EB9-5FE039618B47}" dt="2020-07-27T14:35:53.231" v="7303" actId="22"/>
          <ac:spMkLst>
            <pc:docMk/>
            <pc:sldMk cId="3154884776" sldId="333"/>
            <ac:spMk id="6" creationId="{C960B659-8C11-4596-9FB2-15FE6487998E}"/>
          </ac:spMkLst>
        </pc:spChg>
        <pc:spChg chg="del">
          <ac:chgData name="Majeda Al Hermi" userId="ebe551ee1b006974" providerId="LiveId" clId="{53AB98F2-38BB-47CF-8EB9-5FE039618B47}" dt="2020-07-22T08:28:18.220" v="175" actId="478"/>
          <ac:spMkLst>
            <pc:docMk/>
            <pc:sldMk cId="3154884776" sldId="333"/>
            <ac:spMk id="7" creationId="{0694FD64-7D46-4E98-83E5-C952FBEDF0BE}"/>
          </ac:spMkLst>
        </pc:spChg>
        <pc:spChg chg="add">
          <ac:chgData name="Majeda Al Hermi" userId="ebe551ee1b006974" providerId="LiveId" clId="{53AB98F2-38BB-47CF-8EB9-5FE039618B47}" dt="2020-07-27T14:35:53.231" v="7303" actId="22"/>
          <ac:spMkLst>
            <pc:docMk/>
            <pc:sldMk cId="3154884776" sldId="333"/>
            <ac:spMk id="7" creationId="{2E6BCCDD-9DAC-467E-8534-3FFE2F2F7B60}"/>
          </ac:spMkLst>
        </pc:spChg>
        <pc:spChg chg="del">
          <ac:chgData name="Majeda Al Hermi" userId="ebe551ee1b006974" providerId="LiveId" clId="{53AB98F2-38BB-47CF-8EB9-5FE039618B47}" dt="2020-07-22T08:28:18.220" v="175" actId="478"/>
          <ac:spMkLst>
            <pc:docMk/>
            <pc:sldMk cId="3154884776" sldId="333"/>
            <ac:spMk id="8" creationId="{46490564-D6EA-4B08-80E6-F49EC9915458}"/>
          </ac:spMkLst>
        </pc:spChg>
        <pc:spChg chg="mod">
          <ac:chgData name="Majeda Al Hermi" userId="ebe551ee1b006974" providerId="LiveId" clId="{53AB98F2-38BB-47CF-8EB9-5FE039618B47}" dt="2020-07-28T14:21:52.078" v="8670" actId="20577"/>
          <ac:spMkLst>
            <pc:docMk/>
            <pc:sldMk cId="3154884776" sldId="333"/>
            <ac:spMk id="84" creationId="{B4061D92-806A-47CA-B3B4-8832C935D1B8}"/>
          </ac:spMkLst>
        </pc:spChg>
      </pc:sldChg>
      <pc:sldChg chg="del">
        <pc:chgData name="Majeda Al Hermi" userId="ebe551ee1b006974" providerId="LiveId" clId="{53AB98F2-38BB-47CF-8EB9-5FE039618B47}" dt="2020-07-26T10:43:24.612" v="3394" actId="2696"/>
        <pc:sldMkLst>
          <pc:docMk/>
          <pc:sldMk cId="3960774777" sldId="334"/>
        </pc:sldMkLst>
      </pc:sldChg>
      <pc:sldChg chg="addSp delSp modSp mod">
        <pc:chgData name="Majeda Al Hermi" userId="ebe551ee1b006974" providerId="LiveId" clId="{53AB98F2-38BB-47CF-8EB9-5FE039618B47}" dt="2020-07-28T14:13:06.032" v="8552" actId="1076"/>
        <pc:sldMkLst>
          <pc:docMk/>
          <pc:sldMk cId="699190248" sldId="336"/>
        </pc:sldMkLst>
        <pc:spChg chg="add">
          <ac:chgData name="Majeda Al Hermi" userId="ebe551ee1b006974" providerId="LiveId" clId="{53AB98F2-38BB-47CF-8EB9-5FE039618B47}" dt="2020-07-27T14:36:00.651" v="7305" actId="22"/>
          <ac:spMkLst>
            <pc:docMk/>
            <pc:sldMk cId="699190248" sldId="336"/>
            <ac:spMk id="2" creationId="{6383E36C-D12E-467B-AD01-70C4E1EE7EBD}"/>
          </ac:spMkLst>
        </pc:spChg>
        <pc:spChg chg="del">
          <ac:chgData name="Majeda Al Hermi" userId="ebe551ee1b006974" providerId="LiveId" clId="{53AB98F2-38BB-47CF-8EB9-5FE039618B47}" dt="2020-07-26T10:43:32.032" v="3396" actId="478"/>
          <ac:spMkLst>
            <pc:docMk/>
            <pc:sldMk cId="699190248" sldId="336"/>
            <ac:spMk id="2" creationId="{8B9737B3-BA16-4B42-B255-4E0FDB922229}"/>
          </ac:spMkLst>
        </pc:spChg>
        <pc:spChg chg="add">
          <ac:chgData name="Majeda Al Hermi" userId="ebe551ee1b006974" providerId="LiveId" clId="{53AB98F2-38BB-47CF-8EB9-5FE039618B47}" dt="2020-07-27T14:36:00.651" v="7305" actId="22"/>
          <ac:spMkLst>
            <pc:docMk/>
            <pc:sldMk cId="699190248" sldId="336"/>
            <ac:spMk id="3" creationId="{3ADF005E-D065-4912-A555-2C89570CE872}"/>
          </ac:spMkLst>
        </pc:spChg>
        <pc:spChg chg="del">
          <ac:chgData name="Majeda Al Hermi" userId="ebe551ee1b006974" providerId="LiveId" clId="{53AB98F2-38BB-47CF-8EB9-5FE039618B47}" dt="2020-07-26T10:43:30.157" v="3395" actId="478"/>
          <ac:spMkLst>
            <pc:docMk/>
            <pc:sldMk cId="699190248" sldId="336"/>
            <ac:spMk id="3" creationId="{D1287958-3250-49F2-AA18-2EE87BC163FC}"/>
          </ac:spMkLst>
        </pc:spChg>
        <pc:spChg chg="add mod">
          <ac:chgData name="Majeda Al Hermi" userId="ebe551ee1b006974" providerId="LiveId" clId="{53AB98F2-38BB-47CF-8EB9-5FE039618B47}" dt="2020-07-27T14:39:09.993" v="7338" actId="207"/>
          <ac:spMkLst>
            <pc:docMk/>
            <pc:sldMk cId="699190248" sldId="336"/>
            <ac:spMk id="4" creationId="{D73486B5-B65F-4A63-B21A-E4FF0A9B80DE}"/>
          </ac:spMkLst>
        </pc:spChg>
        <pc:spChg chg="del">
          <ac:chgData name="Majeda Al Hermi" userId="ebe551ee1b006974" providerId="LiveId" clId="{53AB98F2-38BB-47CF-8EB9-5FE039618B47}" dt="2020-07-26T10:43:30.157" v="3395" actId="478"/>
          <ac:spMkLst>
            <pc:docMk/>
            <pc:sldMk cId="699190248" sldId="336"/>
            <ac:spMk id="4" creationId="{ED3430AC-EF2F-45EB-AA3A-899210B7773F}"/>
          </ac:spMkLst>
        </pc:spChg>
        <pc:spChg chg="del">
          <ac:chgData name="Majeda Al Hermi" userId="ebe551ee1b006974" providerId="LiveId" clId="{53AB98F2-38BB-47CF-8EB9-5FE039618B47}" dt="2020-07-26T10:43:30.157" v="3395" actId="478"/>
          <ac:spMkLst>
            <pc:docMk/>
            <pc:sldMk cId="699190248" sldId="336"/>
            <ac:spMk id="5" creationId="{68658CD1-310C-4F96-B7B0-4DAF925BF289}"/>
          </ac:spMkLst>
        </pc:spChg>
        <pc:spChg chg="add">
          <ac:chgData name="Majeda Al Hermi" userId="ebe551ee1b006974" providerId="LiveId" clId="{53AB98F2-38BB-47CF-8EB9-5FE039618B47}" dt="2020-07-27T14:36:00.651" v="7305" actId="22"/>
          <ac:spMkLst>
            <pc:docMk/>
            <pc:sldMk cId="699190248" sldId="336"/>
            <ac:spMk id="5" creationId="{7865D7EC-9F0C-454A-BE67-77C8C640B226}"/>
          </ac:spMkLst>
        </pc:spChg>
        <pc:spChg chg="add">
          <ac:chgData name="Majeda Al Hermi" userId="ebe551ee1b006974" providerId="LiveId" clId="{53AB98F2-38BB-47CF-8EB9-5FE039618B47}" dt="2020-07-27T14:36:00.651" v="7305" actId="22"/>
          <ac:spMkLst>
            <pc:docMk/>
            <pc:sldMk cId="699190248" sldId="336"/>
            <ac:spMk id="6" creationId="{10717BD9-8C8D-41BC-845B-B4521FC98442}"/>
          </ac:spMkLst>
        </pc:spChg>
        <pc:spChg chg="del">
          <ac:chgData name="Majeda Al Hermi" userId="ebe551ee1b006974" providerId="LiveId" clId="{53AB98F2-38BB-47CF-8EB9-5FE039618B47}" dt="2020-07-26T10:43:30.157" v="3395" actId="478"/>
          <ac:spMkLst>
            <pc:docMk/>
            <pc:sldMk cId="699190248" sldId="336"/>
            <ac:spMk id="6" creationId="{196A567A-E430-4617-8471-68BA1B58F61B}"/>
          </ac:spMkLst>
        </pc:spChg>
        <pc:spChg chg="del">
          <ac:chgData name="Majeda Al Hermi" userId="ebe551ee1b006974" providerId="LiveId" clId="{53AB98F2-38BB-47CF-8EB9-5FE039618B47}" dt="2020-07-26T10:43:30.157" v="3395" actId="478"/>
          <ac:spMkLst>
            <pc:docMk/>
            <pc:sldMk cId="699190248" sldId="336"/>
            <ac:spMk id="7" creationId="{82A76CF3-B154-4E1D-835E-C517EF0FD025}"/>
          </ac:spMkLst>
        </pc:spChg>
        <pc:spChg chg="add">
          <ac:chgData name="Majeda Al Hermi" userId="ebe551ee1b006974" providerId="LiveId" clId="{53AB98F2-38BB-47CF-8EB9-5FE039618B47}" dt="2020-07-27T14:36:00.651" v="7305" actId="22"/>
          <ac:spMkLst>
            <pc:docMk/>
            <pc:sldMk cId="699190248" sldId="336"/>
            <ac:spMk id="7" creationId="{EB85E717-7E74-44C1-BBBC-591ED0A6AEE7}"/>
          </ac:spMkLst>
        </pc:spChg>
        <pc:spChg chg="del">
          <ac:chgData name="Majeda Al Hermi" userId="ebe551ee1b006974" providerId="LiveId" clId="{53AB98F2-38BB-47CF-8EB9-5FE039618B47}" dt="2020-07-26T10:43:30.157" v="3395" actId="478"/>
          <ac:spMkLst>
            <pc:docMk/>
            <pc:sldMk cId="699190248" sldId="336"/>
            <ac:spMk id="8" creationId="{4C5323B7-2E28-446A-AD1A-D29BA7BB7A49}"/>
          </ac:spMkLst>
        </pc:spChg>
        <pc:spChg chg="mod">
          <ac:chgData name="Majeda Al Hermi" userId="ebe551ee1b006974" providerId="LiveId" clId="{53AB98F2-38BB-47CF-8EB9-5FE039618B47}" dt="2020-07-28T14:13:06.032" v="8552" actId="1076"/>
          <ac:spMkLst>
            <pc:docMk/>
            <pc:sldMk cId="699190248" sldId="336"/>
            <ac:spMk id="84" creationId="{B4061D92-806A-47CA-B3B4-8832C935D1B8}"/>
          </ac:spMkLst>
        </pc:spChg>
      </pc:sldChg>
      <pc:sldChg chg="addSp delSp modSp mod">
        <pc:chgData name="Majeda Al Hermi" userId="ebe551ee1b006974" providerId="LiveId" clId="{53AB98F2-38BB-47CF-8EB9-5FE039618B47}" dt="2020-07-27T14:48:46.055" v="7475"/>
        <pc:sldMkLst>
          <pc:docMk/>
          <pc:sldMk cId="2195886852" sldId="343"/>
        </pc:sldMkLst>
        <pc:spChg chg="del">
          <ac:chgData name="Majeda Al Hermi" userId="ebe551ee1b006974" providerId="LiveId" clId="{53AB98F2-38BB-47CF-8EB9-5FE039618B47}" dt="2020-07-27T14:12:36.389" v="6646" actId="478"/>
          <ac:spMkLst>
            <pc:docMk/>
            <pc:sldMk cId="2195886852" sldId="343"/>
            <ac:spMk id="2" creationId="{01FECCA1-4E89-4D28-9639-7B402D3606D2}"/>
          </ac:spMkLst>
        </pc:spChg>
        <pc:spChg chg="del">
          <ac:chgData name="Majeda Al Hermi" userId="ebe551ee1b006974" providerId="LiveId" clId="{53AB98F2-38BB-47CF-8EB9-5FE039618B47}" dt="2020-07-27T14:16:15.183" v="6685" actId="478"/>
          <ac:spMkLst>
            <pc:docMk/>
            <pc:sldMk cId="2195886852" sldId="343"/>
            <ac:spMk id="3" creationId="{D26EB1B5-0C73-4673-B830-CBC625C354BB}"/>
          </ac:spMkLst>
        </pc:spChg>
        <pc:spChg chg="del">
          <ac:chgData name="Majeda Al Hermi" userId="ebe551ee1b006974" providerId="LiveId" clId="{53AB98F2-38BB-47CF-8EB9-5FE039618B47}" dt="2020-07-27T14:16:15.183" v="6685" actId="478"/>
          <ac:spMkLst>
            <pc:docMk/>
            <pc:sldMk cId="2195886852" sldId="343"/>
            <ac:spMk id="4" creationId="{0B87C965-9A2D-40EF-9B01-3285F1F92093}"/>
          </ac:spMkLst>
        </pc:spChg>
        <pc:spChg chg="del">
          <ac:chgData name="Majeda Al Hermi" userId="ebe551ee1b006974" providerId="LiveId" clId="{53AB98F2-38BB-47CF-8EB9-5FE039618B47}" dt="2020-07-27T14:16:15.183" v="6685" actId="478"/>
          <ac:spMkLst>
            <pc:docMk/>
            <pc:sldMk cId="2195886852" sldId="343"/>
            <ac:spMk id="5" creationId="{8B6951A5-408B-473D-B6CF-B5E572164259}"/>
          </ac:spMkLst>
        </pc:spChg>
        <pc:spChg chg="del">
          <ac:chgData name="Majeda Al Hermi" userId="ebe551ee1b006974" providerId="LiveId" clId="{53AB98F2-38BB-47CF-8EB9-5FE039618B47}" dt="2020-07-27T14:16:15.183" v="6685" actId="478"/>
          <ac:spMkLst>
            <pc:docMk/>
            <pc:sldMk cId="2195886852" sldId="343"/>
            <ac:spMk id="6" creationId="{688AD076-9558-4180-9052-D3E11A808CCF}"/>
          </ac:spMkLst>
        </pc:spChg>
        <pc:spChg chg="del">
          <ac:chgData name="Majeda Al Hermi" userId="ebe551ee1b006974" providerId="LiveId" clId="{53AB98F2-38BB-47CF-8EB9-5FE039618B47}" dt="2020-07-27T14:12:34.843" v="6645" actId="478"/>
          <ac:spMkLst>
            <pc:docMk/>
            <pc:sldMk cId="2195886852" sldId="343"/>
            <ac:spMk id="7" creationId="{636D713E-835C-412F-8000-CDC2DAB08A49}"/>
          </ac:spMkLst>
        </pc:spChg>
        <pc:spChg chg="del">
          <ac:chgData name="Majeda Al Hermi" userId="ebe551ee1b006974" providerId="LiveId" clId="{53AB98F2-38BB-47CF-8EB9-5FE039618B47}" dt="2020-07-27T14:12:34.843" v="6645" actId="478"/>
          <ac:spMkLst>
            <pc:docMk/>
            <pc:sldMk cId="2195886852" sldId="343"/>
            <ac:spMk id="8" creationId="{011DFD16-15C3-4D83-8B58-30853659EA9F}"/>
          </ac:spMkLst>
        </pc:spChg>
        <pc:spChg chg="add mod">
          <ac:chgData name="Majeda Al Hermi" userId="ebe551ee1b006974" providerId="LiveId" clId="{53AB98F2-38BB-47CF-8EB9-5FE039618B47}" dt="2020-07-27T14:48:42.665" v="7474"/>
          <ac:spMkLst>
            <pc:docMk/>
            <pc:sldMk cId="2195886852" sldId="343"/>
            <ac:spMk id="9" creationId="{2D5BAA2B-CEA6-44B3-BF6A-145D82861F8E}"/>
          </ac:spMkLst>
        </pc:spChg>
        <pc:spChg chg="add mod">
          <ac:chgData name="Majeda Al Hermi" userId="ebe551ee1b006974" providerId="LiveId" clId="{53AB98F2-38BB-47CF-8EB9-5FE039618B47}" dt="2020-07-27T14:48:46.055" v="7475"/>
          <ac:spMkLst>
            <pc:docMk/>
            <pc:sldMk cId="2195886852" sldId="343"/>
            <ac:spMk id="10" creationId="{6E896BB8-C95F-450D-B870-975D6747D8BF}"/>
          </ac:spMkLst>
        </pc:spChg>
        <pc:spChg chg="add">
          <ac:chgData name="Majeda Al Hermi" userId="ebe551ee1b006974" providerId="LiveId" clId="{53AB98F2-38BB-47CF-8EB9-5FE039618B47}" dt="2020-07-27T14:36:09.211" v="7309" actId="22"/>
          <ac:spMkLst>
            <pc:docMk/>
            <pc:sldMk cId="2195886852" sldId="343"/>
            <ac:spMk id="11" creationId="{C3B0D406-2161-4B88-B89B-94EC28EE8E10}"/>
          </ac:spMkLst>
        </pc:spChg>
        <pc:spChg chg="add">
          <ac:chgData name="Majeda Al Hermi" userId="ebe551ee1b006974" providerId="LiveId" clId="{53AB98F2-38BB-47CF-8EB9-5FE039618B47}" dt="2020-07-27T14:36:09.211" v="7309" actId="22"/>
          <ac:spMkLst>
            <pc:docMk/>
            <pc:sldMk cId="2195886852" sldId="343"/>
            <ac:spMk id="12" creationId="{3604AB02-791B-4214-B013-3861B48934B5}"/>
          </ac:spMkLst>
        </pc:spChg>
        <pc:spChg chg="add">
          <ac:chgData name="Majeda Al Hermi" userId="ebe551ee1b006974" providerId="LiveId" clId="{53AB98F2-38BB-47CF-8EB9-5FE039618B47}" dt="2020-07-27T14:36:09.211" v="7309" actId="22"/>
          <ac:spMkLst>
            <pc:docMk/>
            <pc:sldMk cId="2195886852" sldId="343"/>
            <ac:spMk id="13" creationId="{4FF03DA9-2408-45E1-BA17-1C9A210DB8EE}"/>
          </ac:spMkLst>
        </pc:spChg>
        <pc:spChg chg="add">
          <ac:chgData name="Majeda Al Hermi" userId="ebe551ee1b006974" providerId="LiveId" clId="{53AB98F2-38BB-47CF-8EB9-5FE039618B47}" dt="2020-07-27T14:36:09.211" v="7309" actId="22"/>
          <ac:spMkLst>
            <pc:docMk/>
            <pc:sldMk cId="2195886852" sldId="343"/>
            <ac:spMk id="15" creationId="{BF9D910B-1828-4295-A6BC-80E97CC96049}"/>
          </ac:spMkLst>
        </pc:spChg>
        <pc:spChg chg="del">
          <ac:chgData name="Majeda Al Hermi" userId="ebe551ee1b006974" providerId="LiveId" clId="{53AB98F2-38BB-47CF-8EB9-5FE039618B47}" dt="2020-07-27T14:12:34.843" v="6645" actId="478"/>
          <ac:spMkLst>
            <pc:docMk/>
            <pc:sldMk cId="2195886852" sldId="343"/>
            <ac:spMk id="16" creationId="{366513A6-A36F-42F1-A314-3171CF031B1D}"/>
          </ac:spMkLst>
        </pc:spChg>
        <pc:spChg chg="del">
          <ac:chgData name="Majeda Al Hermi" userId="ebe551ee1b006974" providerId="LiveId" clId="{53AB98F2-38BB-47CF-8EB9-5FE039618B47}" dt="2020-07-27T14:12:34.843" v="6645" actId="478"/>
          <ac:spMkLst>
            <pc:docMk/>
            <pc:sldMk cId="2195886852" sldId="343"/>
            <ac:spMk id="18" creationId="{7C6A27D2-F4B7-4FCD-BE19-88BFA5097B45}"/>
          </ac:spMkLst>
        </pc:spChg>
        <pc:spChg chg="mod">
          <ac:chgData name="Majeda Al Hermi" userId="ebe551ee1b006974" providerId="LiveId" clId="{53AB98F2-38BB-47CF-8EB9-5FE039618B47}" dt="2020-07-27T14:17:06.607" v="6775" actId="13900"/>
          <ac:spMkLst>
            <pc:docMk/>
            <pc:sldMk cId="2195886852" sldId="343"/>
            <ac:spMk id="20" creationId="{C7CA628E-402E-4ECD-83CD-2C5BD377C6C5}"/>
          </ac:spMkLst>
        </pc:spChg>
        <pc:spChg chg="del">
          <ac:chgData name="Majeda Al Hermi" userId="ebe551ee1b006974" providerId="LiveId" clId="{53AB98F2-38BB-47CF-8EB9-5FE039618B47}" dt="2020-07-27T14:12:34.843" v="6645" actId="478"/>
          <ac:spMkLst>
            <pc:docMk/>
            <pc:sldMk cId="2195886852" sldId="343"/>
            <ac:spMk id="22" creationId="{11CF8EB8-70E0-4203-9300-831D1DE74642}"/>
          </ac:spMkLst>
        </pc:spChg>
        <pc:spChg chg="del">
          <ac:chgData name="Majeda Al Hermi" userId="ebe551ee1b006974" providerId="LiveId" clId="{53AB98F2-38BB-47CF-8EB9-5FE039618B47}" dt="2020-07-27T14:12:34.843" v="6645" actId="478"/>
          <ac:spMkLst>
            <pc:docMk/>
            <pc:sldMk cId="2195886852" sldId="343"/>
            <ac:spMk id="24" creationId="{D949649A-6D51-483A-9069-60A4D1CA0D9C}"/>
          </ac:spMkLst>
        </pc:spChg>
        <pc:spChg chg="add">
          <ac:chgData name="Majeda Al Hermi" userId="ebe551ee1b006974" providerId="LiveId" clId="{53AB98F2-38BB-47CF-8EB9-5FE039618B47}" dt="2020-07-27T14:36:09.211" v="7309" actId="22"/>
          <ac:spMkLst>
            <pc:docMk/>
            <pc:sldMk cId="2195886852" sldId="343"/>
            <ac:spMk id="26" creationId="{8549BF82-B78B-4557-9D2C-3EF3440CF5AD}"/>
          </ac:spMkLst>
        </pc:spChg>
        <pc:spChg chg="add">
          <ac:chgData name="Majeda Al Hermi" userId="ebe551ee1b006974" providerId="LiveId" clId="{53AB98F2-38BB-47CF-8EB9-5FE039618B47}" dt="2020-07-27T14:36:09.211" v="7309" actId="22"/>
          <ac:spMkLst>
            <pc:docMk/>
            <pc:sldMk cId="2195886852" sldId="343"/>
            <ac:spMk id="30" creationId="{2A702133-4584-4DE1-B04B-436D0307DE1E}"/>
          </ac:spMkLst>
        </pc:spChg>
      </pc:sldChg>
      <pc:sldChg chg="addSp delSp modSp mod">
        <pc:chgData name="Majeda Al Hermi" userId="ebe551ee1b006974" providerId="LiveId" clId="{53AB98F2-38BB-47CF-8EB9-5FE039618B47}" dt="2020-07-27T14:36:43.664" v="7316" actId="22"/>
        <pc:sldMkLst>
          <pc:docMk/>
          <pc:sldMk cId="3194612478" sldId="348"/>
        </pc:sldMkLst>
        <pc:spChg chg="add">
          <ac:chgData name="Majeda Al Hermi" userId="ebe551ee1b006974" providerId="LiveId" clId="{53AB98F2-38BB-47CF-8EB9-5FE039618B47}" dt="2020-07-27T14:36:43.664" v="7316" actId="22"/>
          <ac:spMkLst>
            <pc:docMk/>
            <pc:sldMk cId="3194612478" sldId="348"/>
            <ac:spMk id="2" creationId="{A8511046-F547-4CC0-89D7-F4790EDCD27A}"/>
          </ac:spMkLst>
        </pc:spChg>
        <pc:spChg chg="del">
          <ac:chgData name="Majeda Al Hermi" userId="ebe551ee1b006974" providerId="LiveId" clId="{53AB98F2-38BB-47CF-8EB9-5FE039618B47}" dt="2020-07-27T14:14:11.541" v="6672" actId="478"/>
          <ac:spMkLst>
            <pc:docMk/>
            <pc:sldMk cId="3194612478" sldId="348"/>
            <ac:spMk id="4" creationId="{F04B6E43-27E6-4A7B-A764-D59F30A97BEA}"/>
          </ac:spMkLst>
        </pc:spChg>
        <pc:spChg chg="mod">
          <ac:chgData name="Majeda Al Hermi" userId="ebe551ee1b006974" providerId="LiveId" clId="{53AB98F2-38BB-47CF-8EB9-5FE039618B47}" dt="2020-07-27T14:33:21.917" v="7282"/>
          <ac:spMkLst>
            <pc:docMk/>
            <pc:sldMk cId="3194612478" sldId="348"/>
            <ac:spMk id="24" creationId="{16CF56EB-E1D1-456F-BC92-7E3C7954D0A3}"/>
          </ac:spMkLst>
        </pc:spChg>
      </pc:sldChg>
      <pc:sldChg chg="del">
        <pc:chgData name="Majeda Al Hermi" userId="ebe551ee1b006974" providerId="LiveId" clId="{53AB98F2-38BB-47CF-8EB9-5FE039618B47}" dt="2020-07-27T14:13:14.865" v="6656" actId="47"/>
        <pc:sldMkLst>
          <pc:docMk/>
          <pc:sldMk cId="2481710859" sldId="356"/>
        </pc:sldMkLst>
      </pc:sldChg>
      <pc:sldChg chg="del">
        <pc:chgData name="Majeda Al Hermi" userId="ebe551ee1b006974" providerId="LiveId" clId="{53AB98F2-38BB-47CF-8EB9-5FE039618B47}" dt="2020-07-22T08:27:31.497" v="163" actId="2696"/>
        <pc:sldMkLst>
          <pc:docMk/>
          <pc:sldMk cId="2927121086" sldId="357"/>
        </pc:sldMkLst>
      </pc:sldChg>
      <pc:sldChg chg="delSp del mod">
        <pc:chgData name="Majeda Al Hermi" userId="ebe551ee1b006974" providerId="LiveId" clId="{53AB98F2-38BB-47CF-8EB9-5FE039618B47}" dt="2020-07-26T06:49:59.607" v="1019" actId="2696"/>
        <pc:sldMkLst>
          <pc:docMk/>
          <pc:sldMk cId="3115847207" sldId="359"/>
        </pc:sldMkLst>
        <pc:spChg chg="del">
          <ac:chgData name="Majeda Al Hermi" userId="ebe551ee1b006974" providerId="LiveId" clId="{53AB98F2-38BB-47CF-8EB9-5FE039618B47}" dt="2020-07-22T08:27:40.276" v="166" actId="478"/>
          <ac:spMkLst>
            <pc:docMk/>
            <pc:sldMk cId="3115847207" sldId="359"/>
            <ac:spMk id="3" creationId="{E77D6A55-4799-4A75-AAB4-1D18719CA626}"/>
          </ac:spMkLst>
        </pc:spChg>
        <pc:spChg chg="del">
          <ac:chgData name="Majeda Al Hermi" userId="ebe551ee1b006974" providerId="LiveId" clId="{53AB98F2-38BB-47CF-8EB9-5FE039618B47}" dt="2020-07-22T08:27:38.667" v="165" actId="478"/>
          <ac:spMkLst>
            <pc:docMk/>
            <pc:sldMk cId="3115847207" sldId="359"/>
            <ac:spMk id="44" creationId="{38D5DC1D-80DC-49CF-B70B-062F91426322}"/>
          </ac:spMkLst>
        </pc:spChg>
        <pc:spChg chg="del">
          <ac:chgData name="Majeda Al Hermi" userId="ebe551ee1b006974" providerId="LiveId" clId="{53AB98F2-38BB-47CF-8EB9-5FE039618B47}" dt="2020-07-22T08:27:38.667" v="165" actId="478"/>
          <ac:spMkLst>
            <pc:docMk/>
            <pc:sldMk cId="3115847207" sldId="359"/>
            <ac:spMk id="46" creationId="{A0C3BB21-5724-42E0-87F9-E1A67683B5F9}"/>
          </ac:spMkLst>
        </pc:spChg>
        <pc:spChg chg="del">
          <ac:chgData name="Majeda Al Hermi" userId="ebe551ee1b006974" providerId="LiveId" clId="{53AB98F2-38BB-47CF-8EB9-5FE039618B47}" dt="2020-07-22T08:27:38.667" v="165" actId="478"/>
          <ac:spMkLst>
            <pc:docMk/>
            <pc:sldMk cId="3115847207" sldId="359"/>
            <ac:spMk id="48" creationId="{87F8BD51-1ADD-45FA-90B0-9FC555A43C5E}"/>
          </ac:spMkLst>
        </pc:spChg>
        <pc:spChg chg="del">
          <ac:chgData name="Majeda Al Hermi" userId="ebe551ee1b006974" providerId="LiveId" clId="{53AB98F2-38BB-47CF-8EB9-5FE039618B47}" dt="2020-07-22T08:27:38.667" v="165" actId="478"/>
          <ac:spMkLst>
            <pc:docMk/>
            <pc:sldMk cId="3115847207" sldId="359"/>
            <ac:spMk id="50" creationId="{5AED8E4A-FCE2-4357-A54B-D96D66AEED46}"/>
          </ac:spMkLst>
        </pc:spChg>
        <pc:spChg chg="del">
          <ac:chgData name="Majeda Al Hermi" userId="ebe551ee1b006974" providerId="LiveId" clId="{53AB98F2-38BB-47CF-8EB9-5FE039618B47}" dt="2020-07-22T08:27:38.667" v="165" actId="478"/>
          <ac:spMkLst>
            <pc:docMk/>
            <pc:sldMk cId="3115847207" sldId="359"/>
            <ac:spMk id="52" creationId="{5802A1B2-7BEB-4ADE-8F92-71B579F5777A}"/>
          </ac:spMkLst>
        </pc:spChg>
        <pc:spChg chg="del">
          <ac:chgData name="Majeda Al Hermi" userId="ebe551ee1b006974" providerId="LiveId" clId="{53AB98F2-38BB-47CF-8EB9-5FE039618B47}" dt="2020-07-22T08:27:38.667" v="165" actId="478"/>
          <ac:spMkLst>
            <pc:docMk/>
            <pc:sldMk cId="3115847207" sldId="359"/>
            <ac:spMk id="54" creationId="{4FBBCCA7-0637-4A48-9A7B-F89379B89F0D}"/>
          </ac:spMkLst>
        </pc:spChg>
        <pc:picChg chg="del">
          <ac:chgData name="Majeda Al Hermi" userId="ebe551ee1b006974" providerId="LiveId" clId="{53AB98F2-38BB-47CF-8EB9-5FE039618B47}" dt="2020-07-22T08:27:36.621" v="164" actId="478"/>
          <ac:picMkLst>
            <pc:docMk/>
            <pc:sldMk cId="3115847207" sldId="359"/>
            <ac:picMk id="1028" creationId="{4B22B2F8-CDAF-4438-9943-AB13CE136672}"/>
          </ac:picMkLst>
        </pc:picChg>
      </pc:sldChg>
      <pc:sldChg chg="delSp del mod">
        <pc:chgData name="Majeda Al Hermi" userId="ebe551ee1b006974" providerId="LiveId" clId="{53AB98F2-38BB-47CF-8EB9-5FE039618B47}" dt="2020-07-26T06:51:33.449" v="1095" actId="2696"/>
        <pc:sldMkLst>
          <pc:docMk/>
          <pc:sldMk cId="1290239017" sldId="360"/>
        </pc:sldMkLst>
        <pc:spChg chg="del">
          <ac:chgData name="Majeda Al Hermi" userId="ebe551ee1b006974" providerId="LiveId" clId="{53AB98F2-38BB-47CF-8EB9-5FE039618B47}" dt="2020-07-22T08:28:13.440" v="174" actId="478"/>
          <ac:spMkLst>
            <pc:docMk/>
            <pc:sldMk cId="1290239017" sldId="360"/>
            <ac:spMk id="2" creationId="{2CAFA15E-2750-4F9F-B45D-4EC7FABCF6B4}"/>
          </ac:spMkLst>
        </pc:spChg>
        <pc:spChg chg="del">
          <ac:chgData name="Majeda Al Hermi" userId="ebe551ee1b006974" providerId="LiveId" clId="{53AB98F2-38BB-47CF-8EB9-5FE039618B47}" dt="2020-07-22T08:28:10.660" v="173" actId="478"/>
          <ac:spMkLst>
            <pc:docMk/>
            <pc:sldMk cId="1290239017" sldId="360"/>
            <ac:spMk id="85" creationId="{868330F8-8CE0-4466-8940-94ADE084C569}"/>
          </ac:spMkLst>
        </pc:spChg>
        <pc:spChg chg="del">
          <ac:chgData name="Majeda Al Hermi" userId="ebe551ee1b006974" providerId="LiveId" clId="{53AB98F2-38BB-47CF-8EB9-5FE039618B47}" dt="2020-07-22T08:28:10.660" v="173" actId="478"/>
          <ac:spMkLst>
            <pc:docMk/>
            <pc:sldMk cId="1290239017" sldId="360"/>
            <ac:spMk id="87" creationId="{91B8B510-85F0-4403-87C2-3E459F9A3B61}"/>
          </ac:spMkLst>
        </pc:spChg>
        <pc:spChg chg="del">
          <ac:chgData name="Majeda Al Hermi" userId="ebe551ee1b006974" providerId="LiveId" clId="{53AB98F2-38BB-47CF-8EB9-5FE039618B47}" dt="2020-07-22T08:28:10.660" v="173" actId="478"/>
          <ac:spMkLst>
            <pc:docMk/>
            <pc:sldMk cId="1290239017" sldId="360"/>
            <ac:spMk id="89" creationId="{5D43DA72-EF06-4165-9782-56312F903F3E}"/>
          </ac:spMkLst>
        </pc:spChg>
        <pc:spChg chg="del">
          <ac:chgData name="Majeda Al Hermi" userId="ebe551ee1b006974" providerId="LiveId" clId="{53AB98F2-38BB-47CF-8EB9-5FE039618B47}" dt="2020-07-22T08:28:10.660" v="173" actId="478"/>
          <ac:spMkLst>
            <pc:docMk/>
            <pc:sldMk cId="1290239017" sldId="360"/>
            <ac:spMk id="91" creationId="{604E80C9-F704-4E11-92D4-5F9948572D79}"/>
          </ac:spMkLst>
        </pc:spChg>
        <pc:spChg chg="del">
          <ac:chgData name="Majeda Al Hermi" userId="ebe551ee1b006974" providerId="LiveId" clId="{53AB98F2-38BB-47CF-8EB9-5FE039618B47}" dt="2020-07-22T08:28:10.660" v="173" actId="478"/>
          <ac:spMkLst>
            <pc:docMk/>
            <pc:sldMk cId="1290239017" sldId="360"/>
            <ac:spMk id="93" creationId="{F15C9254-9E5F-4FBA-AB6A-4C6645287350}"/>
          </ac:spMkLst>
        </pc:spChg>
        <pc:spChg chg="del">
          <ac:chgData name="Majeda Al Hermi" userId="ebe551ee1b006974" providerId="LiveId" clId="{53AB98F2-38BB-47CF-8EB9-5FE039618B47}" dt="2020-07-22T08:28:10.660" v="173" actId="478"/>
          <ac:spMkLst>
            <pc:docMk/>
            <pc:sldMk cId="1290239017" sldId="360"/>
            <ac:spMk id="95" creationId="{C86CACF3-EF29-4064-95ED-48DCA3853863}"/>
          </ac:spMkLst>
        </pc:spChg>
      </pc:sldChg>
      <pc:sldChg chg="del">
        <pc:chgData name="Majeda Al Hermi" userId="ebe551ee1b006974" providerId="LiveId" clId="{53AB98F2-38BB-47CF-8EB9-5FE039618B47}" dt="2020-07-26T11:53:57.047" v="4961" actId="2696"/>
        <pc:sldMkLst>
          <pc:docMk/>
          <pc:sldMk cId="2132380928" sldId="361"/>
        </pc:sldMkLst>
      </pc:sldChg>
      <pc:sldChg chg="del">
        <pc:chgData name="Majeda Al Hermi" userId="ebe551ee1b006974" providerId="LiveId" clId="{53AB98F2-38BB-47CF-8EB9-5FE039618B47}" dt="2020-07-26T11:53:57.047" v="4961" actId="2696"/>
        <pc:sldMkLst>
          <pc:docMk/>
          <pc:sldMk cId="1828766515" sldId="362"/>
        </pc:sldMkLst>
      </pc:sldChg>
      <pc:sldChg chg="addSp delSp modSp mod">
        <pc:chgData name="Majeda Al Hermi" userId="ebe551ee1b006974" providerId="LiveId" clId="{53AB98F2-38BB-47CF-8EB9-5FE039618B47}" dt="2020-07-28T14:13:22.357" v="8558" actId="20577"/>
        <pc:sldMkLst>
          <pc:docMk/>
          <pc:sldMk cId="2375964061" sldId="363"/>
        </pc:sldMkLst>
        <pc:spChg chg="del">
          <ac:chgData name="Majeda Al Hermi" userId="ebe551ee1b006974" providerId="LiveId" clId="{53AB98F2-38BB-47CF-8EB9-5FE039618B47}" dt="2020-07-27T14:13:56.373" v="6670" actId="478"/>
          <ac:spMkLst>
            <pc:docMk/>
            <pc:sldMk cId="2375964061" sldId="363"/>
            <ac:spMk id="2" creationId="{8B9737B3-BA16-4B42-B255-4E0FDB922229}"/>
          </ac:spMkLst>
        </pc:spChg>
        <pc:spChg chg="del">
          <ac:chgData name="Majeda Al Hermi" userId="ebe551ee1b006974" providerId="LiveId" clId="{53AB98F2-38BB-47CF-8EB9-5FE039618B47}" dt="2020-07-27T14:13:54.670" v="6669" actId="478"/>
          <ac:spMkLst>
            <pc:docMk/>
            <pc:sldMk cId="2375964061" sldId="363"/>
            <ac:spMk id="3" creationId="{A5BB20C0-EAE3-4952-AEAE-00B723D5E3BD}"/>
          </ac:spMkLst>
        </pc:spChg>
        <pc:spChg chg="del">
          <ac:chgData name="Majeda Al Hermi" userId="ebe551ee1b006974" providerId="LiveId" clId="{53AB98F2-38BB-47CF-8EB9-5FE039618B47}" dt="2020-07-27T14:13:54.670" v="6669" actId="478"/>
          <ac:spMkLst>
            <pc:docMk/>
            <pc:sldMk cId="2375964061" sldId="363"/>
            <ac:spMk id="4" creationId="{D8096508-0AF7-47C7-AAFB-F81D02818AAD}"/>
          </ac:spMkLst>
        </pc:spChg>
        <pc:spChg chg="del">
          <ac:chgData name="Majeda Al Hermi" userId="ebe551ee1b006974" providerId="LiveId" clId="{53AB98F2-38BB-47CF-8EB9-5FE039618B47}" dt="2020-07-27T14:13:54.670" v="6669" actId="478"/>
          <ac:spMkLst>
            <pc:docMk/>
            <pc:sldMk cId="2375964061" sldId="363"/>
            <ac:spMk id="5" creationId="{845EA1F5-7406-4532-BFCC-BD42276052F6}"/>
          </ac:spMkLst>
        </pc:spChg>
        <pc:spChg chg="del">
          <ac:chgData name="Majeda Al Hermi" userId="ebe551ee1b006974" providerId="LiveId" clId="{53AB98F2-38BB-47CF-8EB9-5FE039618B47}" dt="2020-07-27T14:13:54.670" v="6669" actId="478"/>
          <ac:spMkLst>
            <pc:docMk/>
            <pc:sldMk cId="2375964061" sldId="363"/>
            <ac:spMk id="6" creationId="{FF11BDF8-3E6A-44EA-B47A-2DF1651F1F1C}"/>
          </ac:spMkLst>
        </pc:spChg>
        <pc:spChg chg="del">
          <ac:chgData name="Majeda Al Hermi" userId="ebe551ee1b006974" providerId="LiveId" clId="{53AB98F2-38BB-47CF-8EB9-5FE039618B47}" dt="2020-07-27T14:13:54.670" v="6669" actId="478"/>
          <ac:spMkLst>
            <pc:docMk/>
            <pc:sldMk cId="2375964061" sldId="363"/>
            <ac:spMk id="7" creationId="{B97FB5D1-4B6B-4998-9249-46C81FEEECD5}"/>
          </ac:spMkLst>
        </pc:spChg>
        <pc:spChg chg="del">
          <ac:chgData name="Majeda Al Hermi" userId="ebe551ee1b006974" providerId="LiveId" clId="{53AB98F2-38BB-47CF-8EB9-5FE039618B47}" dt="2020-07-27T14:13:54.670" v="6669" actId="478"/>
          <ac:spMkLst>
            <pc:docMk/>
            <pc:sldMk cId="2375964061" sldId="363"/>
            <ac:spMk id="8" creationId="{B7EE40AB-1777-42E2-A083-32F58137DACA}"/>
          </ac:spMkLst>
        </pc:spChg>
        <pc:spChg chg="add">
          <ac:chgData name="Majeda Al Hermi" userId="ebe551ee1b006974" providerId="LiveId" clId="{53AB98F2-38BB-47CF-8EB9-5FE039618B47}" dt="2020-07-27T14:36:07.321" v="7308" actId="22"/>
          <ac:spMkLst>
            <pc:docMk/>
            <pc:sldMk cId="2375964061" sldId="363"/>
            <ac:spMk id="9" creationId="{CB63A6D3-F95F-4C9B-813B-DD14456F74C2}"/>
          </ac:spMkLst>
        </pc:spChg>
        <pc:spChg chg="add">
          <ac:chgData name="Majeda Al Hermi" userId="ebe551ee1b006974" providerId="LiveId" clId="{53AB98F2-38BB-47CF-8EB9-5FE039618B47}" dt="2020-07-27T14:36:07.321" v="7308" actId="22"/>
          <ac:spMkLst>
            <pc:docMk/>
            <pc:sldMk cId="2375964061" sldId="363"/>
            <ac:spMk id="10" creationId="{BE333086-679A-42A1-8FC4-362EA1AC0A97}"/>
          </ac:spMkLst>
        </pc:spChg>
        <pc:spChg chg="add">
          <ac:chgData name="Majeda Al Hermi" userId="ebe551ee1b006974" providerId="LiveId" clId="{53AB98F2-38BB-47CF-8EB9-5FE039618B47}" dt="2020-07-27T14:36:07.321" v="7308" actId="22"/>
          <ac:spMkLst>
            <pc:docMk/>
            <pc:sldMk cId="2375964061" sldId="363"/>
            <ac:spMk id="11" creationId="{28DFD61A-1765-49DB-9B16-AA888C10737D}"/>
          </ac:spMkLst>
        </pc:spChg>
        <pc:spChg chg="add mod">
          <ac:chgData name="Majeda Al Hermi" userId="ebe551ee1b006974" providerId="LiveId" clId="{53AB98F2-38BB-47CF-8EB9-5FE039618B47}" dt="2020-07-27T14:39:20.631" v="7341" actId="207"/>
          <ac:spMkLst>
            <pc:docMk/>
            <pc:sldMk cId="2375964061" sldId="363"/>
            <ac:spMk id="12" creationId="{B3614196-41B6-4AAA-B747-F0298BC9572D}"/>
          </ac:spMkLst>
        </pc:spChg>
        <pc:spChg chg="add">
          <ac:chgData name="Majeda Al Hermi" userId="ebe551ee1b006974" providerId="LiveId" clId="{53AB98F2-38BB-47CF-8EB9-5FE039618B47}" dt="2020-07-27T14:36:07.321" v="7308" actId="22"/>
          <ac:spMkLst>
            <pc:docMk/>
            <pc:sldMk cId="2375964061" sldId="363"/>
            <ac:spMk id="13" creationId="{B4FDB14A-1679-4D54-8FCF-BF35A5076C1C}"/>
          </ac:spMkLst>
        </pc:spChg>
        <pc:spChg chg="add">
          <ac:chgData name="Majeda Al Hermi" userId="ebe551ee1b006974" providerId="LiveId" clId="{53AB98F2-38BB-47CF-8EB9-5FE039618B47}" dt="2020-07-27T14:36:07.321" v="7308" actId="22"/>
          <ac:spMkLst>
            <pc:docMk/>
            <pc:sldMk cId="2375964061" sldId="363"/>
            <ac:spMk id="15" creationId="{B0FE3A99-3EB1-4AB1-B681-F1E54B3316F6}"/>
          </ac:spMkLst>
        </pc:spChg>
        <pc:spChg chg="mod">
          <ac:chgData name="Majeda Al Hermi" userId="ebe551ee1b006974" providerId="LiveId" clId="{53AB98F2-38BB-47CF-8EB9-5FE039618B47}" dt="2020-07-28T14:13:22.357" v="8558" actId="20577"/>
          <ac:spMkLst>
            <pc:docMk/>
            <pc:sldMk cId="2375964061" sldId="363"/>
            <ac:spMk id="84" creationId="{B4061D92-806A-47CA-B3B4-8832C935D1B8}"/>
          </ac:spMkLst>
        </pc:spChg>
      </pc:sldChg>
      <pc:sldChg chg="addSp delSp modSp mod">
        <pc:chgData name="Majeda Al Hermi" userId="ebe551ee1b006974" providerId="LiveId" clId="{53AB98F2-38BB-47CF-8EB9-5FE039618B47}" dt="2020-07-28T14:45:33.012" v="8865" actId="21"/>
        <pc:sldMkLst>
          <pc:docMk/>
          <pc:sldMk cId="1437977826" sldId="364"/>
        </pc:sldMkLst>
        <pc:spChg chg="del">
          <ac:chgData name="Majeda Al Hermi" userId="ebe551ee1b006974" providerId="LiveId" clId="{53AB98F2-38BB-47CF-8EB9-5FE039618B47}" dt="2020-07-26T11:55:02.751" v="5009" actId="478"/>
          <ac:spMkLst>
            <pc:docMk/>
            <pc:sldMk cId="1437977826" sldId="364"/>
            <ac:spMk id="2" creationId="{2CAFA15E-2750-4F9F-B45D-4EC7FABCF6B4}"/>
          </ac:spMkLst>
        </pc:spChg>
        <pc:spChg chg="add">
          <ac:chgData name="Majeda Al Hermi" userId="ebe551ee1b006974" providerId="LiveId" clId="{53AB98F2-38BB-47CF-8EB9-5FE039618B47}" dt="2020-07-27T14:36:02.525" v="7306" actId="22"/>
          <ac:spMkLst>
            <pc:docMk/>
            <pc:sldMk cId="1437977826" sldId="364"/>
            <ac:spMk id="2" creationId="{FED79090-FAB4-457E-832E-1AD83C6413F3}"/>
          </ac:spMkLst>
        </pc:spChg>
        <pc:spChg chg="add">
          <ac:chgData name="Majeda Al Hermi" userId="ebe551ee1b006974" providerId="LiveId" clId="{53AB98F2-38BB-47CF-8EB9-5FE039618B47}" dt="2020-07-27T14:36:02.525" v="7306" actId="22"/>
          <ac:spMkLst>
            <pc:docMk/>
            <pc:sldMk cId="1437977826" sldId="364"/>
            <ac:spMk id="3" creationId="{2B6A26C1-96D3-49F2-B471-1590CB180E65}"/>
          </ac:spMkLst>
        </pc:spChg>
        <pc:spChg chg="add">
          <ac:chgData name="Majeda Al Hermi" userId="ebe551ee1b006974" providerId="LiveId" clId="{53AB98F2-38BB-47CF-8EB9-5FE039618B47}" dt="2020-07-27T14:36:02.525" v="7306" actId="22"/>
          <ac:spMkLst>
            <pc:docMk/>
            <pc:sldMk cId="1437977826" sldId="364"/>
            <ac:spMk id="4" creationId="{43FD2870-D894-4CF5-8384-0A04E415DE07}"/>
          </ac:spMkLst>
        </pc:spChg>
        <pc:spChg chg="add mod">
          <ac:chgData name="Majeda Al Hermi" userId="ebe551ee1b006974" providerId="LiveId" clId="{53AB98F2-38BB-47CF-8EB9-5FE039618B47}" dt="2020-07-27T14:39:13.367" v="7339" actId="207"/>
          <ac:spMkLst>
            <pc:docMk/>
            <pc:sldMk cId="1437977826" sldId="364"/>
            <ac:spMk id="5" creationId="{C97D763D-4169-4161-AA08-4D0A51C99354}"/>
          </ac:spMkLst>
        </pc:spChg>
        <pc:spChg chg="add">
          <ac:chgData name="Majeda Al Hermi" userId="ebe551ee1b006974" providerId="LiveId" clId="{53AB98F2-38BB-47CF-8EB9-5FE039618B47}" dt="2020-07-27T14:36:02.525" v="7306" actId="22"/>
          <ac:spMkLst>
            <pc:docMk/>
            <pc:sldMk cId="1437977826" sldId="364"/>
            <ac:spMk id="6" creationId="{37D09456-F5D9-4826-B753-74BBDF5CF398}"/>
          </ac:spMkLst>
        </pc:spChg>
        <pc:spChg chg="add">
          <ac:chgData name="Majeda Al Hermi" userId="ebe551ee1b006974" providerId="LiveId" clId="{53AB98F2-38BB-47CF-8EB9-5FE039618B47}" dt="2020-07-27T14:36:02.525" v="7306" actId="22"/>
          <ac:spMkLst>
            <pc:docMk/>
            <pc:sldMk cId="1437977826" sldId="364"/>
            <ac:spMk id="7" creationId="{53D8369A-07A0-4744-BE19-2E78AD460612}"/>
          </ac:spMkLst>
        </pc:spChg>
        <pc:spChg chg="add del mod">
          <ac:chgData name="Majeda Al Hermi" userId="ebe551ee1b006974" providerId="LiveId" clId="{53AB98F2-38BB-47CF-8EB9-5FE039618B47}" dt="2020-07-28T14:30:10.881" v="8832" actId="6549"/>
          <ac:spMkLst>
            <pc:docMk/>
            <pc:sldMk cId="1437977826" sldId="364"/>
            <ac:spMk id="20" creationId="{C7CA628E-402E-4ECD-83CD-2C5BD377C6C5}"/>
          </ac:spMkLst>
        </pc:spChg>
        <pc:spChg chg="mod">
          <ac:chgData name="Majeda Al Hermi" userId="ebe551ee1b006974" providerId="LiveId" clId="{53AB98F2-38BB-47CF-8EB9-5FE039618B47}" dt="2020-07-26T11:54:54.800" v="5007" actId="1076"/>
          <ac:spMkLst>
            <pc:docMk/>
            <pc:sldMk cId="1437977826" sldId="364"/>
            <ac:spMk id="28" creationId="{00000000-0000-0000-0000-000000000000}"/>
          </ac:spMkLst>
        </pc:spChg>
        <pc:spChg chg="mod">
          <ac:chgData name="Majeda Al Hermi" userId="ebe551ee1b006974" providerId="LiveId" clId="{53AB98F2-38BB-47CF-8EB9-5FE039618B47}" dt="2020-07-27T14:37:22.966" v="7326"/>
          <ac:spMkLst>
            <pc:docMk/>
            <pc:sldMk cId="1437977826" sldId="364"/>
            <ac:spMk id="33" creationId="{ECA89C5C-A05B-4FC4-AA54-FADE65CB4FDD}"/>
          </ac:spMkLst>
        </pc:spChg>
        <pc:spChg chg="del">
          <ac:chgData name="Majeda Al Hermi" userId="ebe551ee1b006974" providerId="LiveId" clId="{53AB98F2-38BB-47CF-8EB9-5FE039618B47}" dt="2020-07-26T11:55:00.455" v="5008" actId="478"/>
          <ac:spMkLst>
            <pc:docMk/>
            <pc:sldMk cId="1437977826" sldId="364"/>
            <ac:spMk id="44" creationId="{353EC62F-5F0A-4326-AE54-F972F851247C}"/>
          </ac:spMkLst>
        </pc:spChg>
        <pc:spChg chg="del">
          <ac:chgData name="Majeda Al Hermi" userId="ebe551ee1b006974" providerId="LiveId" clId="{53AB98F2-38BB-47CF-8EB9-5FE039618B47}" dt="2020-07-26T11:55:00.455" v="5008" actId="478"/>
          <ac:spMkLst>
            <pc:docMk/>
            <pc:sldMk cId="1437977826" sldId="364"/>
            <ac:spMk id="45" creationId="{69982222-FFCA-48BD-B486-9B2838D938F6}"/>
          </ac:spMkLst>
        </pc:spChg>
        <pc:spChg chg="del">
          <ac:chgData name="Majeda Al Hermi" userId="ebe551ee1b006974" providerId="LiveId" clId="{53AB98F2-38BB-47CF-8EB9-5FE039618B47}" dt="2020-07-26T11:55:00.455" v="5008" actId="478"/>
          <ac:spMkLst>
            <pc:docMk/>
            <pc:sldMk cId="1437977826" sldId="364"/>
            <ac:spMk id="46" creationId="{ACEF0E9D-8C69-4B65-9F72-77789A1072CF}"/>
          </ac:spMkLst>
        </pc:spChg>
        <pc:spChg chg="del">
          <ac:chgData name="Majeda Al Hermi" userId="ebe551ee1b006974" providerId="LiveId" clId="{53AB98F2-38BB-47CF-8EB9-5FE039618B47}" dt="2020-07-26T11:55:00.455" v="5008" actId="478"/>
          <ac:spMkLst>
            <pc:docMk/>
            <pc:sldMk cId="1437977826" sldId="364"/>
            <ac:spMk id="47" creationId="{01FEB670-DDCD-4E36-BE78-3B6880585D54}"/>
          </ac:spMkLst>
        </pc:spChg>
        <pc:spChg chg="del">
          <ac:chgData name="Majeda Al Hermi" userId="ebe551ee1b006974" providerId="LiveId" clId="{53AB98F2-38BB-47CF-8EB9-5FE039618B47}" dt="2020-07-26T11:55:00.455" v="5008" actId="478"/>
          <ac:spMkLst>
            <pc:docMk/>
            <pc:sldMk cId="1437977826" sldId="364"/>
            <ac:spMk id="115" creationId="{1BEFD9A4-B735-49B2-9F98-CA243A819CAB}"/>
          </ac:spMkLst>
        </pc:spChg>
        <pc:spChg chg="del">
          <ac:chgData name="Majeda Al Hermi" userId="ebe551ee1b006974" providerId="LiveId" clId="{53AB98F2-38BB-47CF-8EB9-5FE039618B47}" dt="2020-07-26T11:55:00.455" v="5008" actId="478"/>
          <ac:spMkLst>
            <pc:docMk/>
            <pc:sldMk cId="1437977826" sldId="364"/>
            <ac:spMk id="117" creationId="{8114F2FE-645F-4A22-8385-C19D7178CE99}"/>
          </ac:spMkLst>
        </pc:spChg>
        <pc:grpChg chg="del">
          <ac:chgData name="Majeda Al Hermi" userId="ebe551ee1b006974" providerId="LiveId" clId="{53AB98F2-38BB-47CF-8EB9-5FE039618B47}" dt="2020-07-26T11:54:25.415" v="4963" actId="478"/>
          <ac:grpSpMkLst>
            <pc:docMk/>
            <pc:sldMk cId="1437977826" sldId="364"/>
            <ac:grpSpMk id="48" creationId="{C2CEFE78-F1ED-412A-AAA4-7D6D0370A773}"/>
          </ac:grpSpMkLst>
        </pc:grpChg>
        <pc:grpChg chg="del">
          <ac:chgData name="Majeda Al Hermi" userId="ebe551ee1b006974" providerId="LiveId" clId="{53AB98F2-38BB-47CF-8EB9-5FE039618B47}" dt="2020-07-26T11:54:25.415" v="4963" actId="478"/>
          <ac:grpSpMkLst>
            <pc:docMk/>
            <pc:sldMk cId="1437977826" sldId="364"/>
            <ac:grpSpMk id="49" creationId="{336E6ADE-3197-4461-B40A-4137008722C6}"/>
          </ac:grpSpMkLst>
        </pc:grpChg>
        <pc:grpChg chg="del">
          <ac:chgData name="Majeda Al Hermi" userId="ebe551ee1b006974" providerId="LiveId" clId="{53AB98F2-38BB-47CF-8EB9-5FE039618B47}" dt="2020-07-26T11:54:25.415" v="4963" actId="478"/>
          <ac:grpSpMkLst>
            <pc:docMk/>
            <pc:sldMk cId="1437977826" sldId="364"/>
            <ac:grpSpMk id="50" creationId="{70ADDBF5-A862-4CEC-BB75-3E88B435B657}"/>
          </ac:grpSpMkLst>
        </pc:grpChg>
        <pc:grpChg chg="del">
          <ac:chgData name="Majeda Al Hermi" userId="ebe551ee1b006974" providerId="LiveId" clId="{53AB98F2-38BB-47CF-8EB9-5FE039618B47}" dt="2020-07-26T11:54:31.320" v="4966" actId="478"/>
          <ac:grpSpMkLst>
            <pc:docMk/>
            <pc:sldMk cId="1437977826" sldId="364"/>
            <ac:grpSpMk id="51" creationId="{9FCDCD13-7E3C-4F29-A656-CE3557738C8A}"/>
          </ac:grpSpMkLst>
        </pc:grpChg>
        <pc:grpChg chg="del">
          <ac:chgData name="Majeda Al Hermi" userId="ebe551ee1b006974" providerId="LiveId" clId="{53AB98F2-38BB-47CF-8EB9-5FE039618B47}" dt="2020-07-26T11:54:22.041" v="4962" actId="478"/>
          <ac:grpSpMkLst>
            <pc:docMk/>
            <pc:sldMk cId="1437977826" sldId="364"/>
            <ac:grpSpMk id="74" creationId="{85B1327B-DDAB-41B9-8035-982C05A85D9C}"/>
          </ac:grpSpMkLst>
        </pc:grpChg>
        <pc:picChg chg="del">
          <ac:chgData name="Majeda Al Hermi" userId="ebe551ee1b006974" providerId="LiveId" clId="{53AB98F2-38BB-47CF-8EB9-5FE039618B47}" dt="2020-07-26T11:54:25.415" v="4963" actId="478"/>
          <ac:picMkLst>
            <pc:docMk/>
            <pc:sldMk cId="1437977826" sldId="364"/>
            <ac:picMk id="3" creationId="{3EECD96A-4A8C-4C8F-AE9E-510CC0351C7D}"/>
          </ac:picMkLst>
        </pc:picChg>
        <pc:picChg chg="del">
          <ac:chgData name="Majeda Al Hermi" userId="ebe551ee1b006974" providerId="LiveId" clId="{53AB98F2-38BB-47CF-8EB9-5FE039618B47}" dt="2020-07-26T11:54:25.415" v="4963" actId="478"/>
          <ac:picMkLst>
            <pc:docMk/>
            <pc:sldMk cId="1437977826" sldId="364"/>
            <ac:picMk id="4" creationId="{2D390FC3-16AF-4E6A-B654-31A1196C981F}"/>
          </ac:picMkLst>
        </pc:picChg>
        <pc:picChg chg="add del mod">
          <ac:chgData name="Majeda Al Hermi" userId="ebe551ee1b006974" providerId="LiveId" clId="{53AB98F2-38BB-47CF-8EB9-5FE039618B47}" dt="2020-07-28T14:45:33.012" v="8865" actId="21"/>
          <ac:picMkLst>
            <pc:docMk/>
            <pc:sldMk cId="1437977826" sldId="364"/>
            <ac:picMk id="8" creationId="{A15A92CB-3452-46C4-8916-2681237862E8}"/>
          </ac:picMkLst>
        </pc:picChg>
        <pc:picChg chg="del">
          <ac:chgData name="Majeda Al Hermi" userId="ebe551ee1b006974" providerId="LiveId" clId="{53AB98F2-38BB-47CF-8EB9-5FE039618B47}" dt="2020-07-26T11:54:25.415" v="4963" actId="478"/>
          <ac:picMkLst>
            <pc:docMk/>
            <pc:sldMk cId="1437977826" sldId="364"/>
            <ac:picMk id="8" creationId="{FF757316-52FD-4449-8120-66C5ED46685A}"/>
          </ac:picMkLst>
        </pc:picChg>
        <pc:picChg chg="del">
          <ac:chgData name="Majeda Al Hermi" userId="ebe551ee1b006974" providerId="LiveId" clId="{53AB98F2-38BB-47CF-8EB9-5FE039618B47}" dt="2020-07-26T11:54:25.415" v="4963" actId="478"/>
          <ac:picMkLst>
            <pc:docMk/>
            <pc:sldMk cId="1437977826" sldId="364"/>
            <ac:picMk id="9" creationId="{7801CE17-E86D-425D-9C35-ECD8AA313B24}"/>
          </ac:picMkLst>
        </pc:picChg>
        <pc:picChg chg="del">
          <ac:chgData name="Majeda Al Hermi" userId="ebe551ee1b006974" providerId="LiveId" clId="{53AB98F2-38BB-47CF-8EB9-5FE039618B47}" dt="2020-07-26T11:54:25.415" v="4963" actId="478"/>
          <ac:picMkLst>
            <pc:docMk/>
            <pc:sldMk cId="1437977826" sldId="364"/>
            <ac:picMk id="10" creationId="{65D342DD-3893-4A17-BA98-BC5150C092BD}"/>
          </ac:picMkLst>
        </pc:picChg>
        <pc:picChg chg="del">
          <ac:chgData name="Majeda Al Hermi" userId="ebe551ee1b006974" providerId="LiveId" clId="{53AB98F2-38BB-47CF-8EB9-5FE039618B47}" dt="2020-07-26T11:54:25.415" v="4963" actId="478"/>
          <ac:picMkLst>
            <pc:docMk/>
            <pc:sldMk cId="1437977826" sldId="364"/>
            <ac:picMk id="11" creationId="{1BF5381F-43D4-4327-B9D1-27681F50A66B}"/>
          </ac:picMkLst>
        </pc:picChg>
        <pc:picChg chg="add mod">
          <ac:chgData name="Majeda Al Hermi" userId="ebe551ee1b006974" providerId="LiveId" clId="{53AB98F2-38BB-47CF-8EB9-5FE039618B47}" dt="2020-07-26T12:01:24.802" v="5399" actId="167"/>
          <ac:picMkLst>
            <pc:docMk/>
            <pc:sldMk cId="1437977826" sldId="364"/>
            <ac:picMk id="8194" creationId="{D57C27F4-F60A-4175-BED1-4FC03512DBEA}"/>
          </ac:picMkLst>
        </pc:picChg>
        <pc:picChg chg="del">
          <ac:chgData name="Majeda Al Hermi" userId="ebe551ee1b006974" providerId="LiveId" clId="{53AB98F2-38BB-47CF-8EB9-5FE039618B47}" dt="2020-07-26T11:54:25.415" v="4963" actId="478"/>
          <ac:picMkLst>
            <pc:docMk/>
            <pc:sldMk cId="1437977826" sldId="364"/>
            <ac:picMk id="9218" creationId="{E935A40B-CC8E-4873-B0A6-FF58E2BEB978}"/>
          </ac:picMkLst>
        </pc:picChg>
        <pc:picChg chg="del">
          <ac:chgData name="Majeda Al Hermi" userId="ebe551ee1b006974" providerId="LiveId" clId="{53AB98F2-38BB-47CF-8EB9-5FE039618B47}" dt="2020-07-26T11:54:25.415" v="4963" actId="478"/>
          <ac:picMkLst>
            <pc:docMk/>
            <pc:sldMk cId="1437977826" sldId="364"/>
            <ac:picMk id="9222" creationId="{932B5B0D-FB51-40F7-AB62-6D8429E0B0EF}"/>
          </ac:picMkLst>
        </pc:picChg>
      </pc:sldChg>
      <pc:sldChg chg="addSp delSp modSp mod">
        <pc:chgData name="Majeda Al Hermi" userId="ebe551ee1b006974" providerId="LiveId" clId="{53AB98F2-38BB-47CF-8EB9-5FE039618B47}" dt="2020-07-27T14:36:45.320" v="7317" actId="22"/>
        <pc:sldMkLst>
          <pc:docMk/>
          <pc:sldMk cId="122658579" sldId="365"/>
        </pc:sldMkLst>
        <pc:spChg chg="add">
          <ac:chgData name="Majeda Al Hermi" userId="ebe551ee1b006974" providerId="LiveId" clId="{53AB98F2-38BB-47CF-8EB9-5FE039618B47}" dt="2020-07-27T14:36:45.320" v="7317" actId="22"/>
          <ac:spMkLst>
            <pc:docMk/>
            <pc:sldMk cId="122658579" sldId="365"/>
            <ac:spMk id="3" creationId="{33204AB9-DDCC-40A1-BE5C-CEFF3EDB714B}"/>
          </ac:spMkLst>
        </pc:spChg>
        <pc:spChg chg="del">
          <ac:chgData name="Majeda Al Hermi" userId="ebe551ee1b006974" providerId="LiveId" clId="{53AB98F2-38BB-47CF-8EB9-5FE039618B47}" dt="2020-07-27T14:14:13.837" v="6673" actId="478"/>
          <ac:spMkLst>
            <pc:docMk/>
            <pc:sldMk cId="122658579" sldId="365"/>
            <ac:spMk id="5" creationId="{F00A28B7-7474-4622-ABC5-4E42237771FC}"/>
          </ac:spMkLst>
        </pc:spChg>
        <pc:spChg chg="mod">
          <ac:chgData name="Majeda Al Hermi" userId="ebe551ee1b006974" providerId="LiveId" clId="{53AB98F2-38BB-47CF-8EB9-5FE039618B47}" dt="2020-07-27T14:33:27.103" v="7283"/>
          <ac:spMkLst>
            <pc:docMk/>
            <pc:sldMk cId="122658579" sldId="365"/>
            <ac:spMk id="24" creationId="{16CF56EB-E1D1-456F-BC92-7E3C7954D0A3}"/>
          </ac:spMkLst>
        </pc:spChg>
      </pc:sldChg>
      <pc:sldChg chg="addSp delSp modSp mod">
        <pc:chgData name="Majeda Al Hermi" userId="ebe551ee1b006974" providerId="LiveId" clId="{53AB98F2-38BB-47CF-8EB9-5FE039618B47}" dt="2020-07-27T14:36:27.392" v="7310" actId="22"/>
        <pc:sldMkLst>
          <pc:docMk/>
          <pc:sldMk cId="1096387272" sldId="366"/>
        </pc:sldMkLst>
        <pc:spChg chg="del">
          <ac:chgData name="Majeda Al Hermi" userId="ebe551ee1b006974" providerId="LiveId" clId="{53AB98F2-38BB-47CF-8EB9-5FE039618B47}" dt="2020-07-27T14:12:41.591" v="6648" actId="478"/>
          <ac:spMkLst>
            <pc:docMk/>
            <pc:sldMk cId="1096387272" sldId="366"/>
            <ac:spMk id="2" creationId="{01FECCA1-4E89-4D28-9639-7B402D3606D2}"/>
          </ac:spMkLst>
        </pc:spChg>
        <pc:spChg chg="del">
          <ac:chgData name="Majeda Al Hermi" userId="ebe551ee1b006974" providerId="LiveId" clId="{53AB98F2-38BB-47CF-8EB9-5FE039618B47}" dt="2020-07-27T14:27:48.605" v="7219" actId="478"/>
          <ac:spMkLst>
            <pc:docMk/>
            <pc:sldMk cId="1096387272" sldId="366"/>
            <ac:spMk id="3" creationId="{D26EB1B5-0C73-4673-B830-CBC625C354BB}"/>
          </ac:spMkLst>
        </pc:spChg>
        <pc:spChg chg="del">
          <ac:chgData name="Majeda Al Hermi" userId="ebe551ee1b006974" providerId="LiveId" clId="{53AB98F2-38BB-47CF-8EB9-5FE039618B47}" dt="2020-07-27T14:27:48.605" v="7219" actId="478"/>
          <ac:spMkLst>
            <pc:docMk/>
            <pc:sldMk cId="1096387272" sldId="366"/>
            <ac:spMk id="4" creationId="{0B87C965-9A2D-40EF-9B01-3285F1F92093}"/>
          </ac:spMkLst>
        </pc:spChg>
        <pc:spChg chg="del">
          <ac:chgData name="Majeda Al Hermi" userId="ebe551ee1b006974" providerId="LiveId" clId="{53AB98F2-38BB-47CF-8EB9-5FE039618B47}" dt="2020-07-27T14:27:48.605" v="7219" actId="478"/>
          <ac:spMkLst>
            <pc:docMk/>
            <pc:sldMk cId="1096387272" sldId="366"/>
            <ac:spMk id="5" creationId="{8B6951A5-408B-473D-B6CF-B5E572164259}"/>
          </ac:spMkLst>
        </pc:spChg>
        <pc:spChg chg="del">
          <ac:chgData name="Majeda Al Hermi" userId="ebe551ee1b006974" providerId="LiveId" clId="{53AB98F2-38BB-47CF-8EB9-5FE039618B47}" dt="2020-07-27T14:27:48.605" v="7219" actId="478"/>
          <ac:spMkLst>
            <pc:docMk/>
            <pc:sldMk cId="1096387272" sldId="366"/>
            <ac:spMk id="6" creationId="{688AD076-9558-4180-9052-D3E11A808CCF}"/>
          </ac:spMkLst>
        </pc:spChg>
        <pc:spChg chg="del">
          <ac:chgData name="Majeda Al Hermi" userId="ebe551ee1b006974" providerId="LiveId" clId="{53AB98F2-38BB-47CF-8EB9-5FE039618B47}" dt="2020-07-27T14:12:39.779" v="6647" actId="478"/>
          <ac:spMkLst>
            <pc:docMk/>
            <pc:sldMk cId="1096387272" sldId="366"/>
            <ac:spMk id="7" creationId="{AB1EDBCA-9852-45CD-BCEC-4C6D6EADAC8A}"/>
          </ac:spMkLst>
        </pc:spChg>
        <pc:spChg chg="del">
          <ac:chgData name="Majeda Al Hermi" userId="ebe551ee1b006974" providerId="LiveId" clId="{53AB98F2-38BB-47CF-8EB9-5FE039618B47}" dt="2020-07-27T14:12:39.779" v="6647" actId="478"/>
          <ac:spMkLst>
            <pc:docMk/>
            <pc:sldMk cId="1096387272" sldId="366"/>
            <ac:spMk id="8" creationId="{4BD22778-3B1E-4D1F-9387-EFF7C07DAE0C}"/>
          </ac:spMkLst>
        </pc:spChg>
        <pc:spChg chg="del">
          <ac:chgData name="Majeda Al Hermi" userId="ebe551ee1b006974" providerId="LiveId" clId="{53AB98F2-38BB-47CF-8EB9-5FE039618B47}" dt="2020-07-27T14:12:39.779" v="6647" actId="478"/>
          <ac:spMkLst>
            <pc:docMk/>
            <pc:sldMk cId="1096387272" sldId="366"/>
            <ac:spMk id="9" creationId="{BCD32DA0-55E9-47D1-B98E-E75F0190325C}"/>
          </ac:spMkLst>
        </pc:spChg>
        <pc:spChg chg="del">
          <ac:chgData name="Majeda Al Hermi" userId="ebe551ee1b006974" providerId="LiveId" clId="{53AB98F2-38BB-47CF-8EB9-5FE039618B47}" dt="2020-07-27T14:12:39.779" v="6647" actId="478"/>
          <ac:spMkLst>
            <pc:docMk/>
            <pc:sldMk cId="1096387272" sldId="366"/>
            <ac:spMk id="10" creationId="{62502B6E-802E-49D7-A620-E0908A27A118}"/>
          </ac:spMkLst>
        </pc:spChg>
        <pc:spChg chg="add mod">
          <ac:chgData name="Majeda Al Hermi" userId="ebe551ee1b006974" providerId="LiveId" clId="{53AB98F2-38BB-47CF-8EB9-5FE039618B47}" dt="2020-07-27T14:32:03.060" v="7272"/>
          <ac:spMkLst>
            <pc:docMk/>
            <pc:sldMk cId="1096387272" sldId="366"/>
            <ac:spMk id="11" creationId="{6A173B5C-6BDC-46F2-BE1B-5B871C5A5C8F}"/>
          </ac:spMkLst>
        </pc:spChg>
        <pc:spChg chg="del">
          <ac:chgData name="Majeda Al Hermi" userId="ebe551ee1b006974" providerId="LiveId" clId="{53AB98F2-38BB-47CF-8EB9-5FE039618B47}" dt="2020-07-27T14:12:39.779" v="6647" actId="478"/>
          <ac:spMkLst>
            <pc:docMk/>
            <pc:sldMk cId="1096387272" sldId="366"/>
            <ac:spMk id="12" creationId="{434D381C-5F44-4132-8DCB-8A974C398BEA}"/>
          </ac:spMkLst>
        </pc:spChg>
        <pc:spChg chg="add mod">
          <ac:chgData name="Majeda Al Hermi" userId="ebe551ee1b006974" providerId="LiveId" clId="{53AB98F2-38BB-47CF-8EB9-5FE039618B47}" dt="2020-07-27T14:32:09.965" v="7273"/>
          <ac:spMkLst>
            <pc:docMk/>
            <pc:sldMk cId="1096387272" sldId="366"/>
            <ac:spMk id="13" creationId="{05FBCDD1-E65A-4E93-A2A0-58A363B9074D}"/>
          </ac:spMkLst>
        </pc:spChg>
        <pc:spChg chg="add">
          <ac:chgData name="Majeda Al Hermi" userId="ebe551ee1b006974" providerId="LiveId" clId="{53AB98F2-38BB-47CF-8EB9-5FE039618B47}" dt="2020-07-27T14:36:27.392" v="7310" actId="22"/>
          <ac:spMkLst>
            <pc:docMk/>
            <pc:sldMk cId="1096387272" sldId="366"/>
            <ac:spMk id="15" creationId="{062FF99F-5B12-4EE3-8FE5-0A7B0DB3C014}"/>
          </ac:spMkLst>
        </pc:spChg>
        <pc:spChg chg="del">
          <ac:chgData name="Majeda Al Hermi" userId="ebe551ee1b006974" providerId="LiveId" clId="{53AB98F2-38BB-47CF-8EB9-5FE039618B47}" dt="2020-07-27T14:12:39.779" v="6647" actId="478"/>
          <ac:spMkLst>
            <pc:docMk/>
            <pc:sldMk cId="1096387272" sldId="366"/>
            <ac:spMk id="16" creationId="{4FCF854F-DF03-48CD-9ECC-CA50B907F7AB}"/>
          </ac:spMkLst>
        </pc:spChg>
        <pc:spChg chg="add">
          <ac:chgData name="Majeda Al Hermi" userId="ebe551ee1b006974" providerId="LiveId" clId="{53AB98F2-38BB-47CF-8EB9-5FE039618B47}" dt="2020-07-27T14:36:27.392" v="7310" actId="22"/>
          <ac:spMkLst>
            <pc:docMk/>
            <pc:sldMk cId="1096387272" sldId="366"/>
            <ac:spMk id="18" creationId="{1C5CEADC-3E4C-45F2-AAA0-21B827A55B62}"/>
          </ac:spMkLst>
        </pc:spChg>
        <pc:spChg chg="mod">
          <ac:chgData name="Majeda Al Hermi" userId="ebe551ee1b006974" providerId="LiveId" clId="{53AB98F2-38BB-47CF-8EB9-5FE039618B47}" dt="2020-07-27T14:27:42.325" v="7218" actId="6549"/>
          <ac:spMkLst>
            <pc:docMk/>
            <pc:sldMk cId="1096387272" sldId="366"/>
            <ac:spMk id="20" creationId="{C7CA628E-402E-4ECD-83CD-2C5BD377C6C5}"/>
          </ac:spMkLst>
        </pc:spChg>
        <pc:spChg chg="add">
          <ac:chgData name="Majeda Al Hermi" userId="ebe551ee1b006974" providerId="LiveId" clId="{53AB98F2-38BB-47CF-8EB9-5FE039618B47}" dt="2020-07-27T14:36:27.392" v="7310" actId="22"/>
          <ac:spMkLst>
            <pc:docMk/>
            <pc:sldMk cId="1096387272" sldId="366"/>
            <ac:spMk id="22" creationId="{5196BDE4-F8CF-47F4-B558-8FEC829BF192}"/>
          </ac:spMkLst>
        </pc:spChg>
        <pc:spChg chg="add">
          <ac:chgData name="Majeda Al Hermi" userId="ebe551ee1b006974" providerId="LiveId" clId="{53AB98F2-38BB-47CF-8EB9-5FE039618B47}" dt="2020-07-27T14:36:27.392" v="7310" actId="22"/>
          <ac:spMkLst>
            <pc:docMk/>
            <pc:sldMk cId="1096387272" sldId="366"/>
            <ac:spMk id="24" creationId="{D559DB5B-1852-4542-8FAD-7B2BF1C82614}"/>
          </ac:spMkLst>
        </pc:spChg>
        <pc:spChg chg="add">
          <ac:chgData name="Majeda Al Hermi" userId="ebe551ee1b006974" providerId="LiveId" clId="{53AB98F2-38BB-47CF-8EB9-5FE039618B47}" dt="2020-07-27T14:36:27.392" v="7310" actId="22"/>
          <ac:spMkLst>
            <pc:docMk/>
            <pc:sldMk cId="1096387272" sldId="366"/>
            <ac:spMk id="26" creationId="{F6F4BB05-9B80-4952-B891-FCB729BA9A55}"/>
          </ac:spMkLst>
        </pc:spChg>
        <pc:spChg chg="add">
          <ac:chgData name="Majeda Al Hermi" userId="ebe551ee1b006974" providerId="LiveId" clId="{53AB98F2-38BB-47CF-8EB9-5FE039618B47}" dt="2020-07-27T14:36:27.392" v="7310" actId="22"/>
          <ac:spMkLst>
            <pc:docMk/>
            <pc:sldMk cId="1096387272" sldId="366"/>
            <ac:spMk id="30" creationId="{272C0EC2-9F66-4FF0-BBBF-0D74B113D1B2}"/>
          </ac:spMkLst>
        </pc:spChg>
      </pc:sldChg>
      <pc:sldChg chg="addSp delSp modSp mod">
        <pc:chgData name="Majeda Al Hermi" userId="ebe551ee1b006974" providerId="LiveId" clId="{53AB98F2-38BB-47CF-8EB9-5FE039618B47}" dt="2020-07-27T14:36:29.095" v="7311" actId="22"/>
        <pc:sldMkLst>
          <pc:docMk/>
          <pc:sldMk cId="915238277" sldId="367"/>
        </pc:sldMkLst>
        <pc:spChg chg="del">
          <ac:chgData name="Majeda Al Hermi" userId="ebe551ee1b006974" providerId="LiveId" clId="{53AB98F2-38BB-47CF-8EB9-5FE039618B47}" dt="2020-07-27T14:12:46.340" v="6650" actId="478"/>
          <ac:spMkLst>
            <pc:docMk/>
            <pc:sldMk cId="915238277" sldId="367"/>
            <ac:spMk id="2" creationId="{01FECCA1-4E89-4D28-9639-7B402D3606D2}"/>
          </ac:spMkLst>
        </pc:spChg>
        <pc:spChg chg="del">
          <ac:chgData name="Majeda Al Hermi" userId="ebe551ee1b006974" providerId="LiveId" clId="{53AB98F2-38BB-47CF-8EB9-5FE039618B47}" dt="2020-07-27T14:17:58.454" v="6863" actId="478"/>
          <ac:spMkLst>
            <pc:docMk/>
            <pc:sldMk cId="915238277" sldId="367"/>
            <ac:spMk id="3" creationId="{D26EB1B5-0C73-4673-B830-CBC625C354BB}"/>
          </ac:spMkLst>
        </pc:spChg>
        <pc:spChg chg="del">
          <ac:chgData name="Majeda Al Hermi" userId="ebe551ee1b006974" providerId="LiveId" clId="{53AB98F2-38BB-47CF-8EB9-5FE039618B47}" dt="2020-07-27T14:17:58.454" v="6863" actId="478"/>
          <ac:spMkLst>
            <pc:docMk/>
            <pc:sldMk cId="915238277" sldId="367"/>
            <ac:spMk id="4" creationId="{0B87C965-9A2D-40EF-9B01-3285F1F92093}"/>
          </ac:spMkLst>
        </pc:spChg>
        <pc:spChg chg="del">
          <ac:chgData name="Majeda Al Hermi" userId="ebe551ee1b006974" providerId="LiveId" clId="{53AB98F2-38BB-47CF-8EB9-5FE039618B47}" dt="2020-07-27T14:17:58.454" v="6863" actId="478"/>
          <ac:spMkLst>
            <pc:docMk/>
            <pc:sldMk cId="915238277" sldId="367"/>
            <ac:spMk id="5" creationId="{8B6951A5-408B-473D-B6CF-B5E572164259}"/>
          </ac:spMkLst>
        </pc:spChg>
        <pc:spChg chg="del">
          <ac:chgData name="Majeda Al Hermi" userId="ebe551ee1b006974" providerId="LiveId" clId="{53AB98F2-38BB-47CF-8EB9-5FE039618B47}" dt="2020-07-27T14:17:58.454" v="6863" actId="478"/>
          <ac:spMkLst>
            <pc:docMk/>
            <pc:sldMk cId="915238277" sldId="367"/>
            <ac:spMk id="6" creationId="{688AD076-9558-4180-9052-D3E11A808CCF}"/>
          </ac:spMkLst>
        </pc:spChg>
        <pc:spChg chg="del">
          <ac:chgData name="Majeda Al Hermi" userId="ebe551ee1b006974" providerId="LiveId" clId="{53AB98F2-38BB-47CF-8EB9-5FE039618B47}" dt="2020-07-27T14:12:44.934" v="6649" actId="478"/>
          <ac:spMkLst>
            <pc:docMk/>
            <pc:sldMk cId="915238277" sldId="367"/>
            <ac:spMk id="7" creationId="{B5941997-F712-4E17-9562-C88B54432F36}"/>
          </ac:spMkLst>
        </pc:spChg>
        <pc:spChg chg="del">
          <ac:chgData name="Majeda Al Hermi" userId="ebe551ee1b006974" providerId="LiveId" clId="{53AB98F2-38BB-47CF-8EB9-5FE039618B47}" dt="2020-07-27T14:12:44.934" v="6649" actId="478"/>
          <ac:spMkLst>
            <pc:docMk/>
            <pc:sldMk cId="915238277" sldId="367"/>
            <ac:spMk id="8" creationId="{CAC1780B-DAC1-479C-828C-6F5CF397BDDD}"/>
          </ac:spMkLst>
        </pc:spChg>
        <pc:spChg chg="del">
          <ac:chgData name="Majeda Al Hermi" userId="ebe551ee1b006974" providerId="LiveId" clId="{53AB98F2-38BB-47CF-8EB9-5FE039618B47}" dt="2020-07-27T14:12:44.934" v="6649" actId="478"/>
          <ac:spMkLst>
            <pc:docMk/>
            <pc:sldMk cId="915238277" sldId="367"/>
            <ac:spMk id="9" creationId="{4A85C887-E6A4-462B-89AA-660D65EEC459}"/>
          </ac:spMkLst>
        </pc:spChg>
        <pc:spChg chg="del">
          <ac:chgData name="Majeda Al Hermi" userId="ebe551ee1b006974" providerId="LiveId" clId="{53AB98F2-38BB-47CF-8EB9-5FE039618B47}" dt="2020-07-27T14:12:44.934" v="6649" actId="478"/>
          <ac:spMkLst>
            <pc:docMk/>
            <pc:sldMk cId="915238277" sldId="367"/>
            <ac:spMk id="10" creationId="{6839D1DC-D5A9-419D-9BEB-2CF301ECB8D3}"/>
          </ac:spMkLst>
        </pc:spChg>
        <pc:spChg chg="add mod">
          <ac:chgData name="Majeda Al Hermi" userId="ebe551ee1b006974" providerId="LiveId" clId="{53AB98F2-38BB-47CF-8EB9-5FE039618B47}" dt="2020-07-27T14:32:23.524" v="7274"/>
          <ac:spMkLst>
            <pc:docMk/>
            <pc:sldMk cId="915238277" sldId="367"/>
            <ac:spMk id="11" creationId="{10D3AE26-D089-4216-98DE-D969E18BEF75}"/>
          </ac:spMkLst>
        </pc:spChg>
        <pc:spChg chg="del">
          <ac:chgData name="Majeda Al Hermi" userId="ebe551ee1b006974" providerId="LiveId" clId="{53AB98F2-38BB-47CF-8EB9-5FE039618B47}" dt="2020-07-27T14:12:44.934" v="6649" actId="478"/>
          <ac:spMkLst>
            <pc:docMk/>
            <pc:sldMk cId="915238277" sldId="367"/>
            <ac:spMk id="12" creationId="{060AC24D-4384-4B9A-B595-A41AEA6892D4}"/>
          </ac:spMkLst>
        </pc:spChg>
        <pc:spChg chg="add mod">
          <ac:chgData name="Majeda Al Hermi" userId="ebe551ee1b006974" providerId="LiveId" clId="{53AB98F2-38BB-47CF-8EB9-5FE039618B47}" dt="2020-07-27T14:32:29.195" v="7275"/>
          <ac:spMkLst>
            <pc:docMk/>
            <pc:sldMk cId="915238277" sldId="367"/>
            <ac:spMk id="13" creationId="{A3A117E5-B78E-4215-80A9-EC3CCD324B9B}"/>
          </ac:spMkLst>
        </pc:spChg>
        <pc:spChg chg="add">
          <ac:chgData name="Majeda Al Hermi" userId="ebe551ee1b006974" providerId="LiveId" clId="{53AB98F2-38BB-47CF-8EB9-5FE039618B47}" dt="2020-07-27T14:36:29.095" v="7311" actId="22"/>
          <ac:spMkLst>
            <pc:docMk/>
            <pc:sldMk cId="915238277" sldId="367"/>
            <ac:spMk id="15" creationId="{380645C6-2695-4AE5-8807-7C1FBDBE4F6D}"/>
          </ac:spMkLst>
        </pc:spChg>
        <pc:spChg chg="del">
          <ac:chgData name="Majeda Al Hermi" userId="ebe551ee1b006974" providerId="LiveId" clId="{53AB98F2-38BB-47CF-8EB9-5FE039618B47}" dt="2020-07-27T14:12:44.934" v="6649" actId="478"/>
          <ac:spMkLst>
            <pc:docMk/>
            <pc:sldMk cId="915238277" sldId="367"/>
            <ac:spMk id="16" creationId="{65F9E017-2095-4F95-ADB0-6DD0BDE7665A}"/>
          </ac:spMkLst>
        </pc:spChg>
        <pc:spChg chg="add">
          <ac:chgData name="Majeda Al Hermi" userId="ebe551ee1b006974" providerId="LiveId" clId="{53AB98F2-38BB-47CF-8EB9-5FE039618B47}" dt="2020-07-27T14:36:29.095" v="7311" actId="22"/>
          <ac:spMkLst>
            <pc:docMk/>
            <pc:sldMk cId="915238277" sldId="367"/>
            <ac:spMk id="18" creationId="{52D63337-FC3A-4DDC-AD9F-5D6EDE93E765}"/>
          </ac:spMkLst>
        </pc:spChg>
        <pc:spChg chg="mod">
          <ac:chgData name="Majeda Al Hermi" userId="ebe551ee1b006974" providerId="LiveId" clId="{53AB98F2-38BB-47CF-8EB9-5FE039618B47}" dt="2020-07-27T14:17:54.548" v="6862" actId="6549"/>
          <ac:spMkLst>
            <pc:docMk/>
            <pc:sldMk cId="915238277" sldId="367"/>
            <ac:spMk id="20" creationId="{C7CA628E-402E-4ECD-83CD-2C5BD377C6C5}"/>
          </ac:spMkLst>
        </pc:spChg>
        <pc:spChg chg="add">
          <ac:chgData name="Majeda Al Hermi" userId="ebe551ee1b006974" providerId="LiveId" clId="{53AB98F2-38BB-47CF-8EB9-5FE039618B47}" dt="2020-07-27T14:36:29.095" v="7311" actId="22"/>
          <ac:spMkLst>
            <pc:docMk/>
            <pc:sldMk cId="915238277" sldId="367"/>
            <ac:spMk id="22" creationId="{BF61D101-2C73-4A8A-8908-F8A3B2B793E6}"/>
          </ac:spMkLst>
        </pc:spChg>
        <pc:spChg chg="add">
          <ac:chgData name="Majeda Al Hermi" userId="ebe551ee1b006974" providerId="LiveId" clId="{53AB98F2-38BB-47CF-8EB9-5FE039618B47}" dt="2020-07-27T14:36:29.095" v="7311" actId="22"/>
          <ac:spMkLst>
            <pc:docMk/>
            <pc:sldMk cId="915238277" sldId="367"/>
            <ac:spMk id="24" creationId="{D1C1D072-D0E0-4848-B0D9-09E3D357C3E1}"/>
          </ac:spMkLst>
        </pc:spChg>
        <pc:spChg chg="add">
          <ac:chgData name="Majeda Al Hermi" userId="ebe551ee1b006974" providerId="LiveId" clId="{53AB98F2-38BB-47CF-8EB9-5FE039618B47}" dt="2020-07-27T14:36:29.095" v="7311" actId="22"/>
          <ac:spMkLst>
            <pc:docMk/>
            <pc:sldMk cId="915238277" sldId="367"/>
            <ac:spMk id="26" creationId="{1DD786BB-C066-4842-962D-8869CBB20B50}"/>
          </ac:spMkLst>
        </pc:spChg>
        <pc:spChg chg="add">
          <ac:chgData name="Majeda Al Hermi" userId="ebe551ee1b006974" providerId="LiveId" clId="{53AB98F2-38BB-47CF-8EB9-5FE039618B47}" dt="2020-07-27T14:36:29.095" v="7311" actId="22"/>
          <ac:spMkLst>
            <pc:docMk/>
            <pc:sldMk cId="915238277" sldId="367"/>
            <ac:spMk id="30" creationId="{C389FCFC-63E3-4DC6-B7CE-5C7659FF773B}"/>
          </ac:spMkLst>
        </pc:spChg>
      </pc:sldChg>
      <pc:sldChg chg="del">
        <pc:chgData name="Majeda Al Hermi" userId="ebe551ee1b006974" providerId="LiveId" clId="{53AB98F2-38BB-47CF-8EB9-5FE039618B47}" dt="2020-07-27T14:12:21.549" v="6643" actId="2696"/>
        <pc:sldMkLst>
          <pc:docMk/>
          <pc:sldMk cId="958515076" sldId="368"/>
        </pc:sldMkLst>
      </pc:sldChg>
      <pc:sldChg chg="addSp delSp modSp mod">
        <pc:chgData name="Majeda Al Hermi" userId="ebe551ee1b006974" providerId="LiveId" clId="{53AB98F2-38BB-47CF-8EB9-5FE039618B47}" dt="2020-07-27T14:36:46.819" v="7318" actId="22"/>
        <pc:sldMkLst>
          <pc:docMk/>
          <pc:sldMk cId="2535974269" sldId="369"/>
        </pc:sldMkLst>
        <pc:spChg chg="del">
          <ac:chgData name="Majeda Al Hermi" userId="ebe551ee1b006974" providerId="LiveId" clId="{53AB98F2-38BB-47CF-8EB9-5FE039618B47}" dt="2020-07-27T14:14:16.524" v="6674" actId="478"/>
          <ac:spMkLst>
            <pc:docMk/>
            <pc:sldMk cId="2535974269" sldId="369"/>
            <ac:spMk id="2" creationId="{B790E4B4-25D5-470E-AD4A-30803FBB34FA}"/>
          </ac:spMkLst>
        </pc:spChg>
        <pc:spChg chg="add">
          <ac:chgData name="Majeda Al Hermi" userId="ebe551ee1b006974" providerId="LiveId" clId="{53AB98F2-38BB-47CF-8EB9-5FE039618B47}" dt="2020-07-27T14:36:46.819" v="7318" actId="22"/>
          <ac:spMkLst>
            <pc:docMk/>
            <pc:sldMk cId="2535974269" sldId="369"/>
            <ac:spMk id="4" creationId="{720DE6F5-02AA-4B76-821F-EBC9271F5041}"/>
          </ac:spMkLst>
        </pc:spChg>
        <pc:spChg chg="mod">
          <ac:chgData name="Majeda Al Hermi" userId="ebe551ee1b006974" providerId="LiveId" clId="{53AB98F2-38BB-47CF-8EB9-5FE039618B47}" dt="2020-07-27T14:33:35.070" v="7284"/>
          <ac:spMkLst>
            <pc:docMk/>
            <pc:sldMk cId="2535974269" sldId="369"/>
            <ac:spMk id="24" creationId="{16CF56EB-E1D1-456F-BC92-7E3C7954D0A3}"/>
          </ac:spMkLst>
        </pc:spChg>
      </pc:sldChg>
      <pc:sldChg chg="addSp delSp modSp mod">
        <pc:chgData name="Majeda Al Hermi" userId="ebe551ee1b006974" providerId="LiveId" clId="{53AB98F2-38BB-47CF-8EB9-5FE039618B47}" dt="2020-07-27T14:36:48.678" v="7319" actId="22"/>
        <pc:sldMkLst>
          <pc:docMk/>
          <pc:sldMk cId="3049384024" sldId="370"/>
        </pc:sldMkLst>
        <pc:spChg chg="del">
          <ac:chgData name="Majeda Al Hermi" userId="ebe551ee1b006974" providerId="LiveId" clId="{53AB98F2-38BB-47CF-8EB9-5FE039618B47}" dt="2020-07-27T14:14:18.477" v="6675" actId="478"/>
          <ac:spMkLst>
            <pc:docMk/>
            <pc:sldMk cId="3049384024" sldId="370"/>
            <ac:spMk id="3" creationId="{0E6E2BAC-7522-4D8A-A949-C4107D72D62D}"/>
          </ac:spMkLst>
        </pc:spChg>
        <pc:spChg chg="add">
          <ac:chgData name="Majeda Al Hermi" userId="ebe551ee1b006974" providerId="LiveId" clId="{53AB98F2-38BB-47CF-8EB9-5FE039618B47}" dt="2020-07-27T14:36:48.678" v="7319" actId="22"/>
          <ac:spMkLst>
            <pc:docMk/>
            <pc:sldMk cId="3049384024" sldId="370"/>
            <ac:spMk id="4" creationId="{E5A23A03-B5C4-485E-9E31-244A8F4702E6}"/>
          </ac:spMkLst>
        </pc:spChg>
        <pc:spChg chg="mod">
          <ac:chgData name="Majeda Al Hermi" userId="ebe551ee1b006974" providerId="LiveId" clId="{53AB98F2-38BB-47CF-8EB9-5FE039618B47}" dt="2020-07-27T14:33:43.333" v="7285"/>
          <ac:spMkLst>
            <pc:docMk/>
            <pc:sldMk cId="3049384024" sldId="370"/>
            <ac:spMk id="24" creationId="{16CF56EB-E1D1-456F-BC92-7E3C7954D0A3}"/>
          </ac:spMkLst>
        </pc:spChg>
      </pc:sldChg>
      <pc:sldChg chg="addSp delSp modSp mod">
        <pc:chgData name="Majeda Al Hermi" userId="ebe551ee1b006974" providerId="LiveId" clId="{53AB98F2-38BB-47CF-8EB9-5FE039618B47}" dt="2020-07-27T14:36:51.287" v="7320" actId="22"/>
        <pc:sldMkLst>
          <pc:docMk/>
          <pc:sldMk cId="1450344223" sldId="371"/>
        </pc:sldMkLst>
        <pc:spChg chg="del">
          <ac:chgData name="Majeda Al Hermi" userId="ebe551ee1b006974" providerId="LiveId" clId="{53AB98F2-38BB-47CF-8EB9-5FE039618B47}" dt="2020-07-27T14:14:21.351" v="6676" actId="478"/>
          <ac:spMkLst>
            <pc:docMk/>
            <pc:sldMk cId="1450344223" sldId="371"/>
            <ac:spMk id="2" creationId="{91DB8A04-FE2A-495F-9373-1F9FA0B36D2E}"/>
          </ac:spMkLst>
        </pc:spChg>
        <pc:spChg chg="add">
          <ac:chgData name="Majeda Al Hermi" userId="ebe551ee1b006974" providerId="LiveId" clId="{53AB98F2-38BB-47CF-8EB9-5FE039618B47}" dt="2020-07-27T14:36:51.287" v="7320" actId="22"/>
          <ac:spMkLst>
            <pc:docMk/>
            <pc:sldMk cId="1450344223" sldId="371"/>
            <ac:spMk id="4" creationId="{699376FD-44B9-4BCF-8C1A-8F68AB820E3C}"/>
          </ac:spMkLst>
        </pc:spChg>
        <pc:spChg chg="mod">
          <ac:chgData name="Majeda Al Hermi" userId="ebe551ee1b006974" providerId="LiveId" clId="{53AB98F2-38BB-47CF-8EB9-5FE039618B47}" dt="2020-07-27T14:33:59.783" v="7286"/>
          <ac:spMkLst>
            <pc:docMk/>
            <pc:sldMk cId="1450344223" sldId="371"/>
            <ac:spMk id="24" creationId="{16CF56EB-E1D1-456F-BC92-7E3C7954D0A3}"/>
          </ac:spMkLst>
        </pc:spChg>
      </pc:sldChg>
      <pc:sldChg chg="addSp delSp modSp mod">
        <pc:chgData name="Majeda Al Hermi" userId="ebe551ee1b006974" providerId="LiveId" clId="{53AB98F2-38BB-47CF-8EB9-5FE039618B47}" dt="2020-07-27T14:36:53.849" v="7321" actId="22"/>
        <pc:sldMkLst>
          <pc:docMk/>
          <pc:sldMk cId="2649053677" sldId="372"/>
        </pc:sldMkLst>
        <pc:spChg chg="del">
          <ac:chgData name="Majeda Al Hermi" userId="ebe551ee1b006974" providerId="LiveId" clId="{53AB98F2-38BB-47CF-8EB9-5FE039618B47}" dt="2020-07-27T14:14:23.554" v="6677" actId="478"/>
          <ac:spMkLst>
            <pc:docMk/>
            <pc:sldMk cId="2649053677" sldId="372"/>
            <ac:spMk id="3" creationId="{D36D3111-5EB5-4BD9-80A7-D611EE0A473F}"/>
          </ac:spMkLst>
        </pc:spChg>
        <pc:spChg chg="add">
          <ac:chgData name="Majeda Al Hermi" userId="ebe551ee1b006974" providerId="LiveId" clId="{53AB98F2-38BB-47CF-8EB9-5FE039618B47}" dt="2020-07-27T14:36:53.849" v="7321" actId="22"/>
          <ac:spMkLst>
            <pc:docMk/>
            <pc:sldMk cId="2649053677" sldId="372"/>
            <ac:spMk id="4" creationId="{B898B23D-EF1A-45D0-8670-41812CC4A8A4}"/>
          </ac:spMkLst>
        </pc:spChg>
        <pc:spChg chg="mod">
          <ac:chgData name="Majeda Al Hermi" userId="ebe551ee1b006974" providerId="LiveId" clId="{53AB98F2-38BB-47CF-8EB9-5FE039618B47}" dt="2020-07-27T14:34:07.093" v="7287"/>
          <ac:spMkLst>
            <pc:docMk/>
            <pc:sldMk cId="2649053677" sldId="372"/>
            <ac:spMk id="24" creationId="{16CF56EB-E1D1-456F-BC92-7E3C7954D0A3}"/>
          </ac:spMkLst>
        </pc:spChg>
      </pc:sldChg>
      <pc:sldChg chg="del">
        <pc:chgData name="Majeda Al Hermi" userId="ebe551ee1b006974" providerId="LiveId" clId="{53AB98F2-38BB-47CF-8EB9-5FE039618B47}" dt="2020-07-27T14:12:21.549" v="6643" actId="2696"/>
        <pc:sldMkLst>
          <pc:docMk/>
          <pc:sldMk cId="3851125888" sldId="373"/>
        </pc:sldMkLst>
      </pc:sldChg>
      <pc:sldChg chg="del">
        <pc:chgData name="Majeda Al Hermi" userId="ebe551ee1b006974" providerId="LiveId" clId="{53AB98F2-38BB-47CF-8EB9-5FE039618B47}" dt="2020-07-27T14:13:14.865" v="6656" actId="47"/>
        <pc:sldMkLst>
          <pc:docMk/>
          <pc:sldMk cId="3375206722" sldId="374"/>
        </pc:sldMkLst>
      </pc:sldChg>
      <pc:sldChg chg="addSp delSp modSp add mod ord">
        <pc:chgData name="Majeda Al Hermi" userId="ebe551ee1b006974" providerId="LiveId" clId="{53AB98F2-38BB-47CF-8EB9-5FE039618B47}" dt="2020-07-27T14:38:50.576" v="7333" actId="207"/>
        <pc:sldMkLst>
          <pc:docMk/>
          <pc:sldMk cId="3247682352" sldId="375"/>
        </pc:sldMkLst>
        <pc:spChg chg="add">
          <ac:chgData name="Majeda Al Hermi" userId="ebe551ee1b006974" providerId="LiveId" clId="{53AB98F2-38BB-47CF-8EB9-5FE039618B47}" dt="2020-07-27T14:35:47.289" v="7300" actId="22"/>
          <ac:spMkLst>
            <pc:docMk/>
            <pc:sldMk cId="3247682352" sldId="375"/>
            <ac:spMk id="2" creationId="{23C3C97C-207F-454A-9A63-E59FD502EC70}"/>
          </ac:spMkLst>
        </pc:spChg>
        <pc:spChg chg="add mod">
          <ac:chgData name="Majeda Al Hermi" userId="ebe551ee1b006974" providerId="LiveId" clId="{53AB98F2-38BB-47CF-8EB9-5FE039618B47}" dt="2020-07-26T07:16:35.364" v="2018" actId="20577"/>
          <ac:spMkLst>
            <pc:docMk/>
            <pc:sldMk cId="3247682352" sldId="375"/>
            <ac:spMk id="3" creationId="{373B68E0-1064-48CF-9769-A781B95889AD}"/>
          </ac:spMkLst>
        </pc:spChg>
        <pc:spChg chg="add mod">
          <ac:chgData name="Majeda Al Hermi" userId="ebe551ee1b006974" providerId="LiveId" clId="{53AB98F2-38BB-47CF-8EB9-5FE039618B47}" dt="2020-07-27T14:38:50.576" v="7333" actId="207"/>
          <ac:spMkLst>
            <pc:docMk/>
            <pc:sldMk cId="3247682352" sldId="375"/>
            <ac:spMk id="4" creationId="{8F5EE920-5080-474E-93C7-FA15D58A5036}"/>
          </ac:spMkLst>
        </pc:spChg>
        <pc:spChg chg="add">
          <ac:chgData name="Majeda Al Hermi" userId="ebe551ee1b006974" providerId="LiveId" clId="{53AB98F2-38BB-47CF-8EB9-5FE039618B47}" dt="2020-07-27T14:35:47.289" v="7300" actId="22"/>
          <ac:spMkLst>
            <pc:docMk/>
            <pc:sldMk cId="3247682352" sldId="375"/>
            <ac:spMk id="5" creationId="{FE50D148-0BFD-48B5-85DC-429EAFC1CAD5}"/>
          </ac:spMkLst>
        </pc:spChg>
        <pc:spChg chg="add mod">
          <ac:chgData name="Majeda Al Hermi" userId="ebe551ee1b006974" providerId="LiveId" clId="{53AB98F2-38BB-47CF-8EB9-5FE039618B47}" dt="2020-07-26T07:54:27.624" v="2448" actId="1076"/>
          <ac:spMkLst>
            <pc:docMk/>
            <pc:sldMk cId="3247682352" sldId="375"/>
            <ac:spMk id="6" creationId="{CE88C0DD-0F2D-40B0-924E-60B15C87C972}"/>
          </ac:spMkLst>
        </pc:spChg>
        <pc:spChg chg="add mod">
          <ac:chgData name="Majeda Al Hermi" userId="ebe551ee1b006974" providerId="LiveId" clId="{53AB98F2-38BB-47CF-8EB9-5FE039618B47}" dt="2020-07-26T07:34:59.751" v="2313" actId="121"/>
          <ac:spMkLst>
            <pc:docMk/>
            <pc:sldMk cId="3247682352" sldId="375"/>
            <ac:spMk id="7" creationId="{0FB51637-9D60-405F-984C-F9787C9CDBB9}"/>
          </ac:spMkLst>
        </pc:spChg>
        <pc:spChg chg="add mod">
          <ac:chgData name="Majeda Al Hermi" userId="ebe551ee1b006974" providerId="LiveId" clId="{53AB98F2-38BB-47CF-8EB9-5FE039618B47}" dt="2020-07-26T07:35:07.530" v="2316" actId="242"/>
          <ac:spMkLst>
            <pc:docMk/>
            <pc:sldMk cId="3247682352" sldId="375"/>
            <ac:spMk id="8" creationId="{256CA853-FE9B-4EE0-BCB3-B8A5EF63EACA}"/>
          </ac:spMkLst>
        </pc:spChg>
        <pc:spChg chg="add mod">
          <ac:chgData name="Majeda Al Hermi" userId="ebe551ee1b006974" providerId="LiveId" clId="{53AB98F2-38BB-47CF-8EB9-5FE039618B47}" dt="2020-07-26T07:35:12.506" v="2318" actId="121"/>
          <ac:spMkLst>
            <pc:docMk/>
            <pc:sldMk cId="3247682352" sldId="375"/>
            <ac:spMk id="9" creationId="{AC3A08A7-1373-4799-9B86-758B56A1C654}"/>
          </ac:spMkLst>
        </pc:spChg>
        <pc:spChg chg="add mod">
          <ac:chgData name="Majeda Al Hermi" userId="ebe551ee1b006974" providerId="LiveId" clId="{53AB98F2-38BB-47CF-8EB9-5FE039618B47}" dt="2020-07-26T07:50:52.390" v="2390" actId="20577"/>
          <ac:spMkLst>
            <pc:docMk/>
            <pc:sldMk cId="3247682352" sldId="375"/>
            <ac:spMk id="10" creationId="{E98F3174-BB6E-480E-A391-C314E2B6A483}"/>
          </ac:spMkLst>
        </pc:spChg>
        <pc:spChg chg="add mod">
          <ac:chgData name="Majeda Al Hermi" userId="ebe551ee1b006974" providerId="LiveId" clId="{53AB98F2-38BB-47CF-8EB9-5FE039618B47}" dt="2020-07-26T07:35:23.347" v="2326" actId="242"/>
          <ac:spMkLst>
            <pc:docMk/>
            <pc:sldMk cId="3247682352" sldId="375"/>
            <ac:spMk id="11" creationId="{AB686447-A08E-4AAB-AA34-9D656A85784E}"/>
          </ac:spMkLst>
        </pc:spChg>
        <pc:spChg chg="add mod">
          <ac:chgData name="Majeda Al Hermi" userId="ebe551ee1b006974" providerId="LiveId" clId="{53AB98F2-38BB-47CF-8EB9-5FE039618B47}" dt="2020-07-26T07:38:14.591" v="2358" actId="404"/>
          <ac:spMkLst>
            <pc:docMk/>
            <pc:sldMk cId="3247682352" sldId="375"/>
            <ac:spMk id="19" creationId="{746B38AC-97D5-4359-B55D-B6440B05F6A1}"/>
          </ac:spMkLst>
        </pc:spChg>
        <pc:spChg chg="mod">
          <ac:chgData name="Majeda Al Hermi" userId="ebe551ee1b006974" providerId="LiveId" clId="{53AB98F2-38BB-47CF-8EB9-5FE039618B47}" dt="2020-07-26T07:16:17.899" v="2007" actId="5793"/>
          <ac:spMkLst>
            <pc:docMk/>
            <pc:sldMk cId="3247682352" sldId="375"/>
            <ac:spMk id="20" creationId="{C7CA628E-402E-4ECD-83CD-2C5BD377C6C5}"/>
          </ac:spMkLst>
        </pc:spChg>
        <pc:spChg chg="add mod">
          <ac:chgData name="Majeda Al Hermi" userId="ebe551ee1b006974" providerId="LiveId" clId="{53AB98F2-38BB-47CF-8EB9-5FE039618B47}" dt="2020-07-26T07:38:07.733" v="2355" actId="404"/>
          <ac:spMkLst>
            <pc:docMk/>
            <pc:sldMk cId="3247682352" sldId="375"/>
            <ac:spMk id="21" creationId="{C1E1DBC6-8D7C-488F-9568-38EA2888540B}"/>
          </ac:spMkLst>
        </pc:spChg>
        <pc:spChg chg="add">
          <ac:chgData name="Majeda Al Hermi" userId="ebe551ee1b006974" providerId="LiveId" clId="{53AB98F2-38BB-47CF-8EB9-5FE039618B47}" dt="2020-07-27T14:35:47.289" v="7300" actId="22"/>
          <ac:spMkLst>
            <pc:docMk/>
            <pc:sldMk cId="3247682352" sldId="375"/>
            <ac:spMk id="27" creationId="{5D30AF22-BB73-405D-835B-35F3931A5329}"/>
          </ac:spMkLst>
        </pc:spChg>
        <pc:spChg chg="add del mod">
          <ac:chgData name="Majeda Al Hermi" userId="ebe551ee1b006974" providerId="LiveId" clId="{53AB98F2-38BB-47CF-8EB9-5FE039618B47}" dt="2020-07-26T07:16:12.104" v="2005" actId="478"/>
          <ac:spMkLst>
            <pc:docMk/>
            <pc:sldMk cId="3247682352" sldId="375"/>
            <ac:spMk id="27" creationId="{94858FC7-A3C0-455B-864B-80677C7772CE}"/>
          </ac:spMkLst>
        </pc:spChg>
        <pc:spChg chg="mod">
          <ac:chgData name="Majeda Al Hermi" userId="ebe551ee1b006974" providerId="LiveId" clId="{53AB98F2-38BB-47CF-8EB9-5FE039618B47}" dt="2020-07-27T14:38:24.285" v="7328"/>
          <ac:spMkLst>
            <pc:docMk/>
            <pc:sldMk cId="3247682352" sldId="375"/>
            <ac:spMk id="33" creationId="{ECA89C5C-A05B-4FC4-AA54-FADE65CB4FDD}"/>
          </ac:spMkLst>
        </pc:spChg>
        <pc:spChg chg="add">
          <ac:chgData name="Majeda Al Hermi" userId="ebe551ee1b006974" providerId="LiveId" clId="{53AB98F2-38BB-47CF-8EB9-5FE039618B47}" dt="2020-07-27T14:35:47.289" v="7300" actId="22"/>
          <ac:spMkLst>
            <pc:docMk/>
            <pc:sldMk cId="3247682352" sldId="375"/>
            <ac:spMk id="34" creationId="{BEEA232E-0D39-4572-87AD-C042626E8006}"/>
          </ac:spMkLst>
        </pc:spChg>
        <pc:spChg chg="add">
          <ac:chgData name="Majeda Al Hermi" userId="ebe551ee1b006974" providerId="LiveId" clId="{53AB98F2-38BB-47CF-8EB9-5FE039618B47}" dt="2020-07-27T14:35:47.289" v="7300" actId="22"/>
          <ac:spMkLst>
            <pc:docMk/>
            <pc:sldMk cId="3247682352" sldId="375"/>
            <ac:spMk id="35" creationId="{BB83AFDB-2FAA-4976-B46D-D56CDF54603A}"/>
          </ac:spMkLst>
        </pc:spChg>
        <pc:spChg chg="add mod">
          <ac:chgData name="Majeda Al Hermi" userId="ebe551ee1b006974" providerId="LiveId" clId="{53AB98F2-38BB-47CF-8EB9-5FE039618B47}" dt="2020-07-26T07:38:18.592" v="2359" actId="404"/>
          <ac:spMkLst>
            <pc:docMk/>
            <pc:sldMk cId="3247682352" sldId="375"/>
            <ac:spMk id="40" creationId="{E17E41E0-D211-447D-8635-7493466BC45E}"/>
          </ac:spMkLst>
        </pc:spChg>
        <pc:spChg chg="add mod">
          <ac:chgData name="Majeda Al Hermi" userId="ebe551ee1b006974" providerId="LiveId" clId="{53AB98F2-38BB-47CF-8EB9-5FE039618B47}" dt="2020-07-26T07:36:03.288" v="2342" actId="14100"/>
          <ac:spMkLst>
            <pc:docMk/>
            <pc:sldMk cId="3247682352" sldId="375"/>
            <ac:spMk id="42" creationId="{9A1A7F31-7CD2-44C0-A4D9-B4BCB786421C}"/>
          </ac:spMkLst>
        </pc:spChg>
        <pc:spChg chg="add mod">
          <ac:chgData name="Majeda Al Hermi" userId="ebe551ee1b006974" providerId="LiveId" clId="{53AB98F2-38BB-47CF-8EB9-5FE039618B47}" dt="2020-07-26T07:55:15.630" v="2506" actId="1036"/>
          <ac:spMkLst>
            <pc:docMk/>
            <pc:sldMk cId="3247682352" sldId="375"/>
            <ac:spMk id="44" creationId="{9932041B-1A87-4BD7-8E9E-864DA4C31A43}"/>
          </ac:spMkLst>
        </pc:spChg>
        <pc:spChg chg="add mod">
          <ac:chgData name="Majeda Al Hermi" userId="ebe551ee1b006974" providerId="LiveId" clId="{53AB98F2-38BB-47CF-8EB9-5FE039618B47}" dt="2020-07-26T07:55:21.483" v="2510" actId="1036"/>
          <ac:spMkLst>
            <pc:docMk/>
            <pc:sldMk cId="3247682352" sldId="375"/>
            <ac:spMk id="45" creationId="{E553D04A-40D0-495C-943B-3C1BCF06D803}"/>
          </ac:spMkLst>
        </pc:spChg>
        <pc:spChg chg="add del">
          <ac:chgData name="Majeda Al Hermi" userId="ebe551ee1b006974" providerId="LiveId" clId="{53AB98F2-38BB-47CF-8EB9-5FE039618B47}" dt="2020-07-26T07:54:28.451" v="2449" actId="22"/>
          <ac:spMkLst>
            <pc:docMk/>
            <pc:sldMk cId="3247682352" sldId="375"/>
            <ac:spMk id="46" creationId="{028CAC77-6840-426D-9A1E-0954700E5D3D}"/>
          </ac:spMkLst>
        </pc:spChg>
        <pc:spChg chg="add mod">
          <ac:chgData name="Majeda Al Hermi" userId="ebe551ee1b006974" providerId="LiveId" clId="{53AB98F2-38BB-47CF-8EB9-5FE039618B47}" dt="2020-07-26T07:55:41.455" v="2516" actId="1037"/>
          <ac:spMkLst>
            <pc:docMk/>
            <pc:sldMk cId="3247682352" sldId="375"/>
            <ac:spMk id="47" creationId="{82A9772D-F467-4DD9-9970-E691C49B70C5}"/>
          </ac:spMkLst>
        </pc:spChg>
        <pc:picChg chg="add del mod">
          <ac:chgData name="Majeda Al Hermi" userId="ebe551ee1b006974" providerId="LiveId" clId="{53AB98F2-38BB-47CF-8EB9-5FE039618B47}" dt="2020-07-26T07:57:32.062" v="2764" actId="478"/>
          <ac:picMkLst>
            <pc:docMk/>
            <pc:sldMk cId="3247682352" sldId="375"/>
            <ac:picMk id="5" creationId="{54F5AC0D-C00E-4F81-B735-CBC9DA1A26BF}"/>
          </ac:picMkLst>
        </pc:picChg>
        <pc:picChg chg="add mod">
          <ac:chgData name="Majeda Al Hermi" userId="ebe551ee1b006974" providerId="LiveId" clId="{53AB98F2-38BB-47CF-8EB9-5FE039618B47}" dt="2020-07-26T07:35:02.875" v="2314" actId="1076"/>
          <ac:picMkLst>
            <pc:docMk/>
            <pc:sldMk cId="3247682352" sldId="375"/>
            <ac:picMk id="3074" creationId="{A1D02DBD-4EC6-4005-8716-63C7DD0A36AE}"/>
          </ac:picMkLst>
        </pc:picChg>
        <pc:picChg chg="add mod">
          <ac:chgData name="Majeda Al Hermi" userId="ebe551ee1b006974" providerId="LiveId" clId="{53AB98F2-38BB-47CF-8EB9-5FE039618B47}" dt="2020-07-26T07:36:14.103" v="2346" actId="1076"/>
          <ac:picMkLst>
            <pc:docMk/>
            <pc:sldMk cId="3247682352" sldId="375"/>
            <ac:picMk id="3076" creationId="{1FD27929-9BFA-475C-BFC7-D650297C8E83}"/>
          </ac:picMkLst>
        </pc:picChg>
        <pc:picChg chg="add mod">
          <ac:chgData name="Majeda Al Hermi" userId="ebe551ee1b006974" providerId="LiveId" clId="{53AB98F2-38BB-47CF-8EB9-5FE039618B47}" dt="2020-07-26T07:36:58.510" v="2350" actId="1076"/>
          <ac:picMkLst>
            <pc:docMk/>
            <pc:sldMk cId="3247682352" sldId="375"/>
            <ac:picMk id="3078" creationId="{46C47308-D368-4E78-B64B-90EE60A9E6A0}"/>
          </ac:picMkLst>
        </pc:picChg>
        <pc:picChg chg="add mod">
          <ac:chgData name="Majeda Al Hermi" userId="ebe551ee1b006974" providerId="LiveId" clId="{53AB98F2-38BB-47CF-8EB9-5FE039618B47}" dt="2020-07-26T07:38:05.421" v="2354" actId="1076"/>
          <ac:picMkLst>
            <pc:docMk/>
            <pc:sldMk cId="3247682352" sldId="375"/>
            <ac:picMk id="3080" creationId="{E8642DD6-41E3-4894-8CDB-F34DCE6C63EF}"/>
          </ac:picMkLst>
        </pc:picChg>
        <pc:picChg chg="add mod">
          <ac:chgData name="Majeda Al Hermi" userId="ebe551ee1b006974" providerId="LiveId" clId="{53AB98F2-38BB-47CF-8EB9-5FE039618B47}" dt="2020-07-26T07:40:15.364" v="2362" actId="1076"/>
          <ac:picMkLst>
            <pc:docMk/>
            <pc:sldMk cId="3247682352" sldId="375"/>
            <ac:picMk id="3082" creationId="{0B7E66FA-255B-432D-8902-3D887768E736}"/>
          </ac:picMkLst>
        </pc:picChg>
        <pc:picChg chg="add mod">
          <ac:chgData name="Majeda Al Hermi" userId="ebe551ee1b006974" providerId="LiveId" clId="{53AB98F2-38BB-47CF-8EB9-5FE039618B47}" dt="2020-07-26T07:41:01.064" v="2367" actId="1076"/>
          <ac:picMkLst>
            <pc:docMk/>
            <pc:sldMk cId="3247682352" sldId="375"/>
            <ac:picMk id="3084" creationId="{FF852A70-80ED-470E-8470-B1CA1F1EE0E2}"/>
          </ac:picMkLst>
        </pc:picChg>
        <pc:picChg chg="add del mod">
          <ac:chgData name="Majeda Al Hermi" userId="ebe551ee1b006974" providerId="LiveId" clId="{53AB98F2-38BB-47CF-8EB9-5FE039618B47}" dt="2020-07-26T07:43:33.335" v="2378" actId="478"/>
          <ac:picMkLst>
            <pc:docMk/>
            <pc:sldMk cId="3247682352" sldId="375"/>
            <ac:picMk id="3086" creationId="{DD29CAA9-8960-442F-B254-198B050F5B1B}"/>
          </ac:picMkLst>
        </pc:picChg>
        <pc:picChg chg="add mod">
          <ac:chgData name="Majeda Al Hermi" userId="ebe551ee1b006974" providerId="LiveId" clId="{53AB98F2-38BB-47CF-8EB9-5FE039618B47}" dt="2020-07-26T07:43:44.957" v="2380" actId="1076"/>
          <ac:picMkLst>
            <pc:docMk/>
            <pc:sldMk cId="3247682352" sldId="375"/>
            <ac:picMk id="3088" creationId="{FF033235-4667-4A8D-97C8-7FA77352F509}"/>
          </ac:picMkLst>
        </pc:picChg>
        <pc:picChg chg="add del mod">
          <ac:chgData name="Majeda Al Hermi" userId="ebe551ee1b006974" providerId="LiveId" clId="{53AB98F2-38BB-47CF-8EB9-5FE039618B47}" dt="2020-07-26T07:49:59.063" v="2384" actId="478"/>
          <ac:picMkLst>
            <pc:docMk/>
            <pc:sldMk cId="3247682352" sldId="375"/>
            <ac:picMk id="3090" creationId="{C50B031A-D92A-4F0B-A562-EC7BD82F3CBD}"/>
          </ac:picMkLst>
        </pc:picChg>
        <pc:picChg chg="add mod">
          <ac:chgData name="Majeda Al Hermi" userId="ebe551ee1b006974" providerId="LiveId" clId="{53AB98F2-38BB-47CF-8EB9-5FE039618B47}" dt="2020-07-26T07:50:55.931" v="2391" actId="14100"/>
          <ac:picMkLst>
            <pc:docMk/>
            <pc:sldMk cId="3247682352" sldId="375"/>
            <ac:picMk id="3092" creationId="{11E343E4-6513-4E58-A382-6C389F0A0D9C}"/>
          </ac:picMkLst>
        </pc:picChg>
        <pc:picChg chg="add del">
          <ac:chgData name="Majeda Al Hermi" userId="ebe551ee1b006974" providerId="LiveId" clId="{53AB98F2-38BB-47CF-8EB9-5FE039618B47}" dt="2020-07-26T07:51:51.344" v="2393" actId="478"/>
          <ac:picMkLst>
            <pc:docMk/>
            <pc:sldMk cId="3247682352" sldId="375"/>
            <ac:picMk id="3094" creationId="{231BC8BD-5C03-4774-BB57-FE2DF2214C42}"/>
          </ac:picMkLst>
        </pc:picChg>
        <pc:picChg chg="add mod">
          <ac:chgData name="Majeda Al Hermi" userId="ebe551ee1b006974" providerId="LiveId" clId="{53AB98F2-38BB-47CF-8EB9-5FE039618B47}" dt="2020-07-26T07:52:34.940" v="2399" actId="14100"/>
          <ac:picMkLst>
            <pc:docMk/>
            <pc:sldMk cId="3247682352" sldId="375"/>
            <ac:picMk id="3096" creationId="{D797A780-A699-4F2F-AFBF-BCAE9D3F635E}"/>
          </ac:picMkLst>
        </pc:picChg>
        <pc:cxnChg chg="add mod">
          <ac:chgData name="Majeda Al Hermi" userId="ebe551ee1b006974" providerId="LiveId" clId="{53AB98F2-38BB-47CF-8EB9-5FE039618B47}" dt="2020-07-26T07:56:57.841" v="2686" actId="208"/>
          <ac:cxnSpMkLst>
            <pc:docMk/>
            <pc:sldMk cId="3247682352" sldId="375"/>
            <ac:cxnSpMk id="49" creationId="{44BC8DE0-532E-432C-9071-1C1AA16EB938}"/>
          </ac:cxnSpMkLst>
        </pc:cxnChg>
        <pc:cxnChg chg="add mod">
          <ac:chgData name="Majeda Al Hermi" userId="ebe551ee1b006974" providerId="LiveId" clId="{53AB98F2-38BB-47CF-8EB9-5FE039618B47}" dt="2020-07-26T07:56:55.630" v="2685" actId="208"/>
          <ac:cxnSpMkLst>
            <pc:docMk/>
            <pc:sldMk cId="3247682352" sldId="375"/>
            <ac:cxnSpMk id="66" creationId="{8103C60A-AED0-4B2E-9892-BBF77B74AA6D}"/>
          </ac:cxnSpMkLst>
        </pc:cxnChg>
        <pc:cxnChg chg="add mod">
          <ac:chgData name="Majeda Al Hermi" userId="ebe551ee1b006974" providerId="LiveId" clId="{53AB98F2-38BB-47CF-8EB9-5FE039618B47}" dt="2020-07-26T07:57:21.439" v="2762" actId="14100"/>
          <ac:cxnSpMkLst>
            <pc:docMk/>
            <pc:sldMk cId="3247682352" sldId="375"/>
            <ac:cxnSpMk id="67" creationId="{B1987963-2918-4D87-8D28-CE58A4B9F51E}"/>
          </ac:cxnSpMkLst>
        </pc:cxnChg>
      </pc:sldChg>
      <pc:sldChg chg="addSp modSp add mod">
        <pc:chgData name="Majeda Al Hermi" userId="ebe551ee1b006974" providerId="LiveId" clId="{53AB98F2-38BB-47CF-8EB9-5FE039618B47}" dt="2020-07-27T14:46:18.541" v="7473"/>
        <pc:sldMkLst>
          <pc:docMk/>
          <pc:sldMk cId="3174166322" sldId="376"/>
        </pc:sldMkLst>
        <pc:spChg chg="add mod">
          <ac:chgData name="Majeda Al Hermi" userId="ebe551ee1b006974" providerId="LiveId" clId="{53AB98F2-38BB-47CF-8EB9-5FE039618B47}" dt="2020-07-27T14:42:25.526" v="7379" actId="1035"/>
          <ac:spMkLst>
            <pc:docMk/>
            <pc:sldMk cId="3174166322" sldId="376"/>
            <ac:spMk id="2" creationId="{0AE3EC17-72EC-4DAA-9F53-8FE598B8E34F}"/>
          </ac:spMkLst>
        </pc:spChg>
        <pc:spChg chg="add">
          <ac:chgData name="Majeda Al Hermi" userId="ebe551ee1b006974" providerId="LiveId" clId="{53AB98F2-38BB-47CF-8EB9-5FE039618B47}" dt="2020-07-27T14:35:45.570" v="7299" actId="22"/>
          <ac:spMkLst>
            <pc:docMk/>
            <pc:sldMk cId="3174166322" sldId="376"/>
            <ac:spMk id="3" creationId="{03BD071B-2CBD-4389-BB84-327A1EBA126D}"/>
          </ac:spMkLst>
        </pc:spChg>
        <pc:spChg chg="add mod">
          <ac:chgData name="Majeda Al Hermi" userId="ebe551ee1b006974" providerId="LiveId" clId="{53AB98F2-38BB-47CF-8EB9-5FE039618B47}" dt="2020-07-27T14:38:44.468" v="7332" actId="207"/>
          <ac:spMkLst>
            <pc:docMk/>
            <pc:sldMk cId="3174166322" sldId="376"/>
            <ac:spMk id="4" creationId="{24B6B6B3-9EFB-44CF-8AAD-45022D10044A}"/>
          </ac:spMkLst>
        </pc:spChg>
        <pc:spChg chg="add">
          <ac:chgData name="Majeda Al Hermi" userId="ebe551ee1b006974" providerId="LiveId" clId="{53AB98F2-38BB-47CF-8EB9-5FE039618B47}" dt="2020-07-27T14:35:45.570" v="7299" actId="22"/>
          <ac:spMkLst>
            <pc:docMk/>
            <pc:sldMk cId="3174166322" sldId="376"/>
            <ac:spMk id="5" creationId="{E440FC00-86DE-48DE-94C1-C9F7E9999F3C}"/>
          </ac:spMkLst>
        </pc:spChg>
        <pc:spChg chg="add">
          <ac:chgData name="Majeda Al Hermi" userId="ebe551ee1b006974" providerId="LiveId" clId="{53AB98F2-38BB-47CF-8EB9-5FE039618B47}" dt="2020-07-27T14:35:45.570" v="7299" actId="22"/>
          <ac:spMkLst>
            <pc:docMk/>
            <pc:sldMk cId="3174166322" sldId="376"/>
            <ac:spMk id="6" creationId="{5D80DC7F-5015-4B2C-8FC5-4BD6D0FC2E26}"/>
          </ac:spMkLst>
        </pc:spChg>
        <pc:spChg chg="add">
          <ac:chgData name="Majeda Al Hermi" userId="ebe551ee1b006974" providerId="LiveId" clId="{53AB98F2-38BB-47CF-8EB9-5FE039618B47}" dt="2020-07-27T14:35:45.570" v="7299" actId="22"/>
          <ac:spMkLst>
            <pc:docMk/>
            <pc:sldMk cId="3174166322" sldId="376"/>
            <ac:spMk id="7" creationId="{F7CA0294-0A98-4566-8104-355DDAFF9B11}"/>
          </ac:spMkLst>
        </pc:spChg>
        <pc:spChg chg="add">
          <ac:chgData name="Majeda Al Hermi" userId="ebe551ee1b006974" providerId="LiveId" clId="{53AB98F2-38BB-47CF-8EB9-5FE039618B47}" dt="2020-07-27T14:35:45.570" v="7299" actId="22"/>
          <ac:spMkLst>
            <pc:docMk/>
            <pc:sldMk cId="3174166322" sldId="376"/>
            <ac:spMk id="8" creationId="{07769D89-7C92-4EEF-B78A-372AD88747E6}"/>
          </ac:spMkLst>
        </pc:spChg>
        <pc:spChg chg="add mod">
          <ac:chgData name="Majeda Al Hermi" userId="ebe551ee1b006974" providerId="LiveId" clId="{53AB98F2-38BB-47CF-8EB9-5FE039618B47}" dt="2020-07-27T14:44:11.431" v="7434" actId="1076"/>
          <ac:spMkLst>
            <pc:docMk/>
            <pc:sldMk cId="3174166322" sldId="376"/>
            <ac:spMk id="9" creationId="{99948DA5-D1B8-416E-9384-33C5C2C5CAD0}"/>
          </ac:spMkLst>
        </pc:spChg>
        <pc:spChg chg="add mod">
          <ac:chgData name="Majeda Al Hermi" userId="ebe551ee1b006974" providerId="LiveId" clId="{53AB98F2-38BB-47CF-8EB9-5FE039618B47}" dt="2020-07-27T14:44:32.270" v="7455" actId="20577"/>
          <ac:spMkLst>
            <pc:docMk/>
            <pc:sldMk cId="3174166322" sldId="376"/>
            <ac:spMk id="10" creationId="{4C6186B4-4D65-4697-A723-110C962657BA}"/>
          </ac:spMkLst>
        </pc:spChg>
        <pc:spChg chg="add mod">
          <ac:chgData name="Majeda Al Hermi" userId="ebe551ee1b006974" providerId="LiveId" clId="{53AB98F2-38BB-47CF-8EB9-5FE039618B47}" dt="2020-07-27T14:44:48.531" v="7466" actId="20577"/>
          <ac:spMkLst>
            <pc:docMk/>
            <pc:sldMk cId="3174166322" sldId="376"/>
            <ac:spMk id="11" creationId="{134A1D2D-A8E2-4C44-93D4-43D857DA87D4}"/>
          </ac:spMkLst>
        </pc:spChg>
        <pc:spChg chg="mod">
          <ac:chgData name="Majeda Al Hermi" userId="ebe551ee1b006974" providerId="LiveId" clId="{53AB98F2-38BB-47CF-8EB9-5FE039618B47}" dt="2020-07-27T14:42:10.170" v="7347" actId="404"/>
          <ac:spMkLst>
            <pc:docMk/>
            <pc:sldMk cId="3174166322" sldId="376"/>
            <ac:spMk id="20" creationId="{C7CA628E-402E-4ECD-83CD-2C5BD377C6C5}"/>
          </ac:spMkLst>
        </pc:spChg>
        <pc:spChg chg="mod">
          <ac:chgData name="Majeda Al Hermi" userId="ebe551ee1b006974" providerId="LiveId" clId="{53AB98F2-38BB-47CF-8EB9-5FE039618B47}" dt="2020-07-27T14:46:14.917" v="7472" actId="14100"/>
          <ac:spMkLst>
            <pc:docMk/>
            <pc:sldMk cId="3174166322" sldId="376"/>
            <ac:spMk id="27" creationId="{94858FC7-A3C0-455B-864B-80677C7772CE}"/>
          </ac:spMkLst>
        </pc:spChg>
        <pc:spChg chg="mod">
          <ac:chgData name="Majeda Al Hermi" userId="ebe551ee1b006974" providerId="LiveId" clId="{53AB98F2-38BB-47CF-8EB9-5FE039618B47}" dt="2020-07-27T14:46:18.541" v="7473"/>
          <ac:spMkLst>
            <pc:docMk/>
            <pc:sldMk cId="3174166322" sldId="376"/>
            <ac:spMk id="33" creationId="{ECA89C5C-A05B-4FC4-AA54-FADE65CB4FDD}"/>
          </ac:spMkLst>
        </pc:spChg>
        <pc:spChg chg="add mod">
          <ac:chgData name="Majeda Al Hermi" userId="ebe551ee1b006974" providerId="LiveId" clId="{53AB98F2-38BB-47CF-8EB9-5FE039618B47}" dt="2020-07-27T14:43:28.113" v="7390" actId="207"/>
          <ac:spMkLst>
            <pc:docMk/>
            <pc:sldMk cId="3174166322" sldId="376"/>
            <ac:spMk id="41" creationId="{C84C1FF2-A0B4-45E0-8F87-63920E3FCA1E}"/>
          </ac:spMkLst>
        </pc:spChg>
        <pc:spChg chg="add mod">
          <ac:chgData name="Majeda Al Hermi" userId="ebe551ee1b006974" providerId="LiveId" clId="{53AB98F2-38BB-47CF-8EB9-5FE039618B47}" dt="2020-07-27T14:42:37.094" v="7380"/>
          <ac:spMkLst>
            <pc:docMk/>
            <pc:sldMk cId="3174166322" sldId="376"/>
            <ac:spMk id="42" creationId="{4F996634-6593-439C-AE23-4687A319C9B2}"/>
          </ac:spMkLst>
        </pc:spChg>
        <pc:spChg chg="add mod">
          <ac:chgData name="Majeda Al Hermi" userId="ebe551ee1b006974" providerId="LiveId" clId="{53AB98F2-38BB-47CF-8EB9-5FE039618B47}" dt="2020-07-27T14:43:09.070" v="7387" actId="207"/>
          <ac:spMkLst>
            <pc:docMk/>
            <pc:sldMk cId="3174166322" sldId="376"/>
            <ac:spMk id="43" creationId="{65BDB977-0110-49EF-B5F8-0A01F0C90391}"/>
          </ac:spMkLst>
        </pc:spChg>
        <pc:spChg chg="add mod">
          <ac:chgData name="Majeda Al Hermi" userId="ebe551ee1b006974" providerId="LiveId" clId="{53AB98F2-38BB-47CF-8EB9-5FE039618B47}" dt="2020-07-27T14:42:37.094" v="7380"/>
          <ac:spMkLst>
            <pc:docMk/>
            <pc:sldMk cId="3174166322" sldId="376"/>
            <ac:spMk id="44" creationId="{B31F6252-7F0C-4C10-8E1D-3F8C638D941D}"/>
          </ac:spMkLst>
        </pc:spChg>
        <pc:spChg chg="add mod">
          <ac:chgData name="Majeda Al Hermi" userId="ebe551ee1b006974" providerId="LiveId" clId="{53AB98F2-38BB-47CF-8EB9-5FE039618B47}" dt="2020-07-27T14:43:16.850" v="7388" actId="207"/>
          <ac:spMkLst>
            <pc:docMk/>
            <pc:sldMk cId="3174166322" sldId="376"/>
            <ac:spMk id="45" creationId="{96ECB830-D2BC-410B-812E-335F21427D78}"/>
          </ac:spMkLst>
        </pc:spChg>
        <pc:grpChg chg="add mod">
          <ac:chgData name="Majeda Al Hermi" userId="ebe551ee1b006974" providerId="LiveId" clId="{53AB98F2-38BB-47CF-8EB9-5FE039618B47}" dt="2020-07-27T14:42:49.856" v="7385" actId="14100"/>
          <ac:grpSpMkLst>
            <pc:docMk/>
            <pc:sldMk cId="3174166322" sldId="376"/>
            <ac:grpSpMk id="40" creationId="{4A2E8004-43CB-49B0-A8D4-31D99C83000B}"/>
          </ac:grpSpMkLst>
        </pc:grpChg>
        <pc:picChg chg="add mod">
          <ac:chgData name="Majeda Al Hermi" userId="ebe551ee1b006974" providerId="LiveId" clId="{53AB98F2-38BB-47CF-8EB9-5FE039618B47}" dt="2020-07-27T14:45:02.794" v="7469" actId="1076"/>
          <ac:picMkLst>
            <pc:docMk/>
            <pc:sldMk cId="3174166322" sldId="376"/>
            <ac:picMk id="19" creationId="{D4919941-04F3-4236-A488-E4FB24B60612}"/>
          </ac:picMkLst>
        </pc:picChg>
      </pc:sldChg>
      <pc:sldChg chg="addSp delSp modSp add mod">
        <pc:chgData name="Majeda Al Hermi" userId="ebe551ee1b006974" providerId="LiveId" clId="{53AB98F2-38BB-47CF-8EB9-5FE039618B47}" dt="2020-07-28T14:24:09.497" v="8681" actId="1076"/>
        <pc:sldMkLst>
          <pc:docMk/>
          <pc:sldMk cId="1638039045" sldId="377"/>
        </pc:sldMkLst>
        <pc:spChg chg="add mod">
          <ac:chgData name="Majeda Al Hermi" userId="ebe551ee1b006974" providerId="LiveId" clId="{53AB98F2-38BB-47CF-8EB9-5FE039618B47}" dt="2020-07-28T14:24:06.748" v="8680" actId="1076"/>
          <ac:spMkLst>
            <pc:docMk/>
            <pc:sldMk cId="1638039045" sldId="377"/>
            <ac:spMk id="2" creationId="{E11F876E-F787-4157-ADB4-8DA1686EA7D7}"/>
          </ac:spMkLst>
        </pc:spChg>
        <pc:spChg chg="mod">
          <ac:chgData name="Majeda Al Hermi" userId="ebe551ee1b006974" providerId="LiveId" clId="{53AB98F2-38BB-47CF-8EB9-5FE039618B47}" dt="2020-07-26T08:00:00.537" v="2789" actId="20577"/>
          <ac:spMkLst>
            <pc:docMk/>
            <pc:sldMk cId="1638039045" sldId="377"/>
            <ac:spMk id="3" creationId="{373B68E0-1064-48CF-9769-A781B95889AD}"/>
          </ac:spMkLst>
        </pc:spChg>
        <pc:spChg chg="add mod">
          <ac:chgData name="Majeda Al Hermi" userId="ebe551ee1b006974" providerId="LiveId" clId="{53AB98F2-38BB-47CF-8EB9-5FE039618B47}" dt="2020-07-28T14:24:09.497" v="8681" actId="1076"/>
          <ac:spMkLst>
            <pc:docMk/>
            <pc:sldMk cId="1638039045" sldId="377"/>
            <ac:spMk id="4" creationId="{4FC09B14-9B21-4D76-8CC0-06D2174BC0EB}"/>
          </ac:spMkLst>
        </pc:spChg>
        <pc:spChg chg="add mod">
          <ac:chgData name="Majeda Al Hermi" userId="ebe551ee1b006974" providerId="LiveId" clId="{53AB98F2-38BB-47CF-8EB9-5FE039618B47}" dt="2020-07-28T14:23:50.064" v="8671" actId="6549"/>
          <ac:spMkLst>
            <pc:docMk/>
            <pc:sldMk cId="1638039045" sldId="377"/>
            <ac:spMk id="5" creationId="{C805AEAA-3F5A-4D28-90CA-E21E8DCF514B}"/>
          </ac:spMkLst>
        </pc:spChg>
        <pc:spChg chg="add">
          <ac:chgData name="Majeda Al Hermi" userId="ebe551ee1b006974" providerId="LiveId" clId="{53AB98F2-38BB-47CF-8EB9-5FE039618B47}" dt="2020-07-27T14:35:48.851" v="7301" actId="22"/>
          <ac:spMkLst>
            <pc:docMk/>
            <pc:sldMk cId="1638039045" sldId="377"/>
            <ac:spMk id="6" creationId="{BAA3141C-84F7-480F-88C8-6563CF9713C8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6" creationId="{CE88C0DD-0F2D-40B0-924E-60B15C87C972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7" creationId="{0FB51637-9D60-405F-984C-F9787C9CDBB9}"/>
          </ac:spMkLst>
        </pc:spChg>
        <pc:spChg chg="add mod">
          <ac:chgData name="Majeda Al Hermi" userId="ebe551ee1b006974" providerId="LiveId" clId="{53AB98F2-38BB-47CF-8EB9-5FE039618B47}" dt="2020-07-27T14:38:54.372" v="7334" actId="207"/>
          <ac:spMkLst>
            <pc:docMk/>
            <pc:sldMk cId="1638039045" sldId="377"/>
            <ac:spMk id="7" creationId="{C942FFFD-9EA8-4DB9-9CDC-1EB4942BD239}"/>
          </ac:spMkLst>
        </pc:spChg>
        <pc:spChg chg="add">
          <ac:chgData name="Majeda Al Hermi" userId="ebe551ee1b006974" providerId="LiveId" clId="{53AB98F2-38BB-47CF-8EB9-5FE039618B47}" dt="2020-07-27T14:35:48.851" v="7301" actId="22"/>
          <ac:spMkLst>
            <pc:docMk/>
            <pc:sldMk cId="1638039045" sldId="377"/>
            <ac:spMk id="8" creationId="{140E84AE-B406-4698-9F0F-2F6C98427F3B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8" creationId="{256CA853-FE9B-4EE0-BCB3-B8A5EF63EACA}"/>
          </ac:spMkLst>
        </pc:spChg>
        <pc:spChg chg="add">
          <ac:chgData name="Majeda Al Hermi" userId="ebe551ee1b006974" providerId="LiveId" clId="{53AB98F2-38BB-47CF-8EB9-5FE039618B47}" dt="2020-07-27T14:35:48.851" v="7301" actId="22"/>
          <ac:spMkLst>
            <pc:docMk/>
            <pc:sldMk cId="1638039045" sldId="377"/>
            <ac:spMk id="9" creationId="{8DE4A19B-FBE7-43BC-9856-F38F6D61FC21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9" creationId="{AC3A08A7-1373-4799-9B86-758B56A1C654}"/>
          </ac:spMkLst>
        </pc:spChg>
        <pc:spChg chg="add">
          <ac:chgData name="Majeda Al Hermi" userId="ebe551ee1b006974" providerId="LiveId" clId="{53AB98F2-38BB-47CF-8EB9-5FE039618B47}" dt="2020-07-27T14:35:48.851" v="7301" actId="22"/>
          <ac:spMkLst>
            <pc:docMk/>
            <pc:sldMk cId="1638039045" sldId="377"/>
            <ac:spMk id="10" creationId="{E6B644B2-6BB3-489F-8977-A83FC2A7826A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10" creationId="{E98F3174-BB6E-480E-A391-C314E2B6A483}"/>
          </ac:spMkLst>
        </pc:spChg>
        <pc:spChg chg="add">
          <ac:chgData name="Majeda Al Hermi" userId="ebe551ee1b006974" providerId="LiveId" clId="{53AB98F2-38BB-47CF-8EB9-5FE039618B47}" dt="2020-07-27T14:35:48.851" v="7301" actId="22"/>
          <ac:spMkLst>
            <pc:docMk/>
            <pc:sldMk cId="1638039045" sldId="377"/>
            <ac:spMk id="11" creationId="{5FB31D7B-D928-4D40-9CA8-6E293ABFFFD7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11" creationId="{AB686447-A08E-4AAB-AA34-9D656A85784E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19" creationId="{746B38AC-97D5-4359-B55D-B6440B05F6A1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21" creationId="{C1E1DBC6-8D7C-488F-9568-38EA2888540B}"/>
          </ac:spMkLst>
        </pc:spChg>
        <pc:spChg chg="add mod">
          <ac:chgData name="Majeda Al Hermi" userId="ebe551ee1b006974" providerId="LiveId" clId="{53AB98F2-38BB-47CF-8EB9-5FE039618B47}" dt="2020-07-26T10:36:14.129" v="2968" actId="20577"/>
          <ac:spMkLst>
            <pc:docMk/>
            <pc:sldMk cId="1638039045" sldId="377"/>
            <ac:spMk id="27" creationId="{C704E720-EB4C-4E17-820E-F256DA0D9A5B}"/>
          </ac:spMkLst>
        </pc:spChg>
        <pc:spChg chg="mod">
          <ac:chgData name="Majeda Al Hermi" userId="ebe551ee1b006974" providerId="LiveId" clId="{53AB98F2-38BB-47CF-8EB9-5FE039618B47}" dt="2020-07-27T14:38:30.955" v="7329"/>
          <ac:spMkLst>
            <pc:docMk/>
            <pc:sldMk cId="1638039045" sldId="377"/>
            <ac:spMk id="33" creationId="{ECA89C5C-A05B-4FC4-AA54-FADE65CB4FDD}"/>
          </ac:spMkLst>
        </pc:spChg>
        <pc:spChg chg="add mod">
          <ac:chgData name="Majeda Al Hermi" userId="ebe551ee1b006974" providerId="LiveId" clId="{53AB98F2-38BB-47CF-8EB9-5FE039618B47}" dt="2020-07-26T10:38:02.442" v="3119" actId="14100"/>
          <ac:spMkLst>
            <pc:docMk/>
            <pc:sldMk cId="1638039045" sldId="377"/>
            <ac:spMk id="34" creationId="{76F8B247-A0F8-4FB0-866E-6647C227147E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40" creationId="{E17E41E0-D211-447D-8635-7493466BC45E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42" creationId="{9A1A7F31-7CD2-44C0-A4D9-B4BCB786421C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44" creationId="{9932041B-1A87-4BD7-8E9E-864DA4C31A43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45" creationId="{E553D04A-40D0-495C-943B-3C1BCF06D803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47" creationId="{82A9772D-F467-4DD9-9970-E691C49B70C5}"/>
          </ac:spMkLst>
        </pc:spChg>
        <pc:spChg chg="add del mod">
          <ac:chgData name="Majeda Al Hermi" userId="ebe551ee1b006974" providerId="LiveId" clId="{53AB98F2-38BB-47CF-8EB9-5FE039618B47}" dt="2020-07-26T10:29:54.061" v="2803" actId="478"/>
          <ac:spMkLst>
            <pc:docMk/>
            <pc:sldMk cId="1638039045" sldId="377"/>
            <ac:spMk id="48" creationId="{2B24BD00-0C4D-472C-871F-C8AA67290DF2}"/>
          </ac:spMkLst>
        </pc:spChg>
        <pc:spChg chg="add del mod">
          <ac:chgData name="Majeda Al Hermi" userId="ebe551ee1b006974" providerId="LiveId" clId="{53AB98F2-38BB-47CF-8EB9-5FE039618B47}" dt="2020-07-26T10:29:56.701" v="2804" actId="478"/>
          <ac:spMkLst>
            <pc:docMk/>
            <pc:sldMk cId="1638039045" sldId="377"/>
            <ac:spMk id="50" creationId="{9E35BDDD-5624-4F6A-AEB2-062AD8FA8A1C}"/>
          </ac:spMkLst>
        </pc:spChg>
        <pc:spChg chg="add del mod">
          <ac:chgData name="Majeda Al Hermi" userId="ebe551ee1b006974" providerId="LiveId" clId="{53AB98F2-38BB-47CF-8EB9-5FE039618B47}" dt="2020-07-26T10:29:56.701" v="2804" actId="478"/>
          <ac:spMkLst>
            <pc:docMk/>
            <pc:sldMk cId="1638039045" sldId="377"/>
            <ac:spMk id="51" creationId="{CF4A06C2-F079-45C5-9E98-FC5D495A0C8C}"/>
          </ac:spMkLst>
        </pc:spChg>
        <pc:spChg chg="add del mod">
          <ac:chgData name="Majeda Al Hermi" userId="ebe551ee1b006974" providerId="LiveId" clId="{53AB98F2-38BB-47CF-8EB9-5FE039618B47}" dt="2020-07-26T10:29:56.701" v="2804" actId="478"/>
          <ac:spMkLst>
            <pc:docMk/>
            <pc:sldMk cId="1638039045" sldId="377"/>
            <ac:spMk id="52" creationId="{4D39C6F1-B058-45AF-9520-E0BCFB4246B4}"/>
          </ac:spMkLst>
        </pc:spChg>
        <pc:spChg chg="add del mod">
          <ac:chgData name="Majeda Al Hermi" userId="ebe551ee1b006974" providerId="LiveId" clId="{53AB98F2-38BB-47CF-8EB9-5FE039618B47}" dt="2020-07-26T10:29:56.701" v="2804" actId="478"/>
          <ac:spMkLst>
            <pc:docMk/>
            <pc:sldMk cId="1638039045" sldId="377"/>
            <ac:spMk id="53" creationId="{C1917A93-691A-48DA-8C66-143FBA08A486}"/>
          </ac:spMkLst>
        </pc:spChg>
        <pc:spChg chg="mod">
          <ac:chgData name="Majeda Al Hermi" userId="ebe551ee1b006974" providerId="LiveId" clId="{53AB98F2-38BB-47CF-8EB9-5FE039618B47}" dt="2020-07-26T10:23:50.659" v="2797" actId="207"/>
          <ac:spMkLst>
            <pc:docMk/>
            <pc:sldMk cId="1638039045" sldId="377"/>
            <ac:spMk id="55" creationId="{492B1575-7994-4375-BCE3-FA3118F38DB4}"/>
          </ac:spMkLst>
        </pc:spChg>
        <pc:spChg chg="mod">
          <ac:chgData name="Majeda Al Hermi" userId="ebe551ee1b006974" providerId="LiveId" clId="{53AB98F2-38BB-47CF-8EB9-5FE039618B47}" dt="2020-07-26T10:22:07.932" v="2791"/>
          <ac:spMkLst>
            <pc:docMk/>
            <pc:sldMk cId="1638039045" sldId="377"/>
            <ac:spMk id="56" creationId="{A3FDB32C-37A8-460C-8EF6-C38D9D29BA6B}"/>
          </ac:spMkLst>
        </pc:spChg>
        <pc:spChg chg="mod">
          <ac:chgData name="Majeda Al Hermi" userId="ebe551ee1b006974" providerId="LiveId" clId="{53AB98F2-38BB-47CF-8EB9-5FE039618B47}" dt="2020-07-26T10:22:41.427" v="2796" actId="207"/>
          <ac:spMkLst>
            <pc:docMk/>
            <pc:sldMk cId="1638039045" sldId="377"/>
            <ac:spMk id="57" creationId="{A34A6CA9-BADF-4510-9C15-0E432AC52D60}"/>
          </ac:spMkLst>
        </pc:spChg>
        <pc:spChg chg="mod">
          <ac:chgData name="Majeda Al Hermi" userId="ebe551ee1b006974" providerId="LiveId" clId="{53AB98F2-38BB-47CF-8EB9-5FE039618B47}" dt="2020-07-26T10:22:07.932" v="2791"/>
          <ac:spMkLst>
            <pc:docMk/>
            <pc:sldMk cId="1638039045" sldId="377"/>
            <ac:spMk id="58" creationId="{9988603E-8447-4176-A75A-D1CE67EDE8C4}"/>
          </ac:spMkLst>
        </pc:spChg>
        <pc:spChg chg="mod">
          <ac:chgData name="Majeda Al Hermi" userId="ebe551ee1b006974" providerId="LiveId" clId="{53AB98F2-38BB-47CF-8EB9-5FE039618B47}" dt="2020-07-26T10:22:07.932" v="2791"/>
          <ac:spMkLst>
            <pc:docMk/>
            <pc:sldMk cId="1638039045" sldId="377"/>
            <ac:spMk id="59" creationId="{10E1B7D1-EAE3-49B5-A86B-B3B4D5EF9C85}"/>
          </ac:spMkLst>
        </pc:spChg>
        <pc:spChg chg="mod">
          <ac:chgData name="Majeda Al Hermi" userId="ebe551ee1b006974" providerId="LiveId" clId="{53AB98F2-38BB-47CF-8EB9-5FE039618B47}" dt="2020-07-26T10:22:07.932" v="2791"/>
          <ac:spMkLst>
            <pc:docMk/>
            <pc:sldMk cId="1638039045" sldId="377"/>
            <ac:spMk id="60" creationId="{2128A24B-AF7E-41E7-806C-7A9DC32B6554}"/>
          </ac:spMkLst>
        </pc:spChg>
        <pc:spChg chg="mod">
          <ac:chgData name="Majeda Al Hermi" userId="ebe551ee1b006974" providerId="LiveId" clId="{53AB98F2-38BB-47CF-8EB9-5FE039618B47}" dt="2020-07-26T10:22:07.932" v="2791"/>
          <ac:spMkLst>
            <pc:docMk/>
            <pc:sldMk cId="1638039045" sldId="377"/>
            <ac:spMk id="61" creationId="{D55AD91F-1AB8-4A7B-A93A-F4D558DCC7FD}"/>
          </ac:spMkLst>
        </pc:spChg>
        <pc:spChg chg="mod">
          <ac:chgData name="Majeda Al Hermi" userId="ebe551ee1b006974" providerId="LiveId" clId="{53AB98F2-38BB-47CF-8EB9-5FE039618B47}" dt="2020-07-26T10:22:07.932" v="2791"/>
          <ac:spMkLst>
            <pc:docMk/>
            <pc:sldMk cId="1638039045" sldId="377"/>
            <ac:spMk id="62" creationId="{B65D7E77-BCDE-4BF3-A24A-174ED5A5E497}"/>
          </ac:spMkLst>
        </pc:spChg>
        <pc:spChg chg="mod">
          <ac:chgData name="Majeda Al Hermi" userId="ebe551ee1b006974" providerId="LiveId" clId="{53AB98F2-38BB-47CF-8EB9-5FE039618B47}" dt="2020-07-26T10:22:07.932" v="2791"/>
          <ac:spMkLst>
            <pc:docMk/>
            <pc:sldMk cId="1638039045" sldId="377"/>
            <ac:spMk id="63" creationId="{126D7C75-A2EE-47E3-ACF3-C35473945D74}"/>
          </ac:spMkLst>
        </pc:spChg>
        <pc:spChg chg="mod">
          <ac:chgData name="Majeda Al Hermi" userId="ebe551ee1b006974" providerId="LiveId" clId="{53AB98F2-38BB-47CF-8EB9-5FE039618B47}" dt="2020-07-26T10:22:07.932" v="2791"/>
          <ac:spMkLst>
            <pc:docMk/>
            <pc:sldMk cId="1638039045" sldId="377"/>
            <ac:spMk id="64" creationId="{A3068DAF-A4F7-4766-BF82-5BD384326025}"/>
          </ac:spMkLst>
        </pc:spChg>
        <pc:spChg chg="mod">
          <ac:chgData name="Majeda Al Hermi" userId="ebe551ee1b006974" providerId="LiveId" clId="{53AB98F2-38BB-47CF-8EB9-5FE039618B47}" dt="2020-07-26T10:22:07.932" v="2791"/>
          <ac:spMkLst>
            <pc:docMk/>
            <pc:sldMk cId="1638039045" sldId="377"/>
            <ac:spMk id="65" creationId="{42F9C2E1-86C8-4AA8-B26E-5D0D53967FF6}"/>
          </ac:spMkLst>
        </pc:spChg>
        <pc:spChg chg="mod">
          <ac:chgData name="Majeda Al Hermi" userId="ebe551ee1b006974" providerId="LiveId" clId="{53AB98F2-38BB-47CF-8EB9-5FE039618B47}" dt="2020-07-26T10:22:07.932" v="2791"/>
          <ac:spMkLst>
            <pc:docMk/>
            <pc:sldMk cId="1638039045" sldId="377"/>
            <ac:spMk id="68" creationId="{13F6FCBC-FAE9-4CC4-8C76-2AD0363B28B0}"/>
          </ac:spMkLst>
        </pc:spChg>
        <pc:spChg chg="mod">
          <ac:chgData name="Majeda Al Hermi" userId="ebe551ee1b006974" providerId="LiveId" clId="{53AB98F2-38BB-47CF-8EB9-5FE039618B47}" dt="2020-07-26T10:22:07.932" v="2791"/>
          <ac:spMkLst>
            <pc:docMk/>
            <pc:sldMk cId="1638039045" sldId="377"/>
            <ac:spMk id="69" creationId="{B4EA29D7-7C44-4E86-B2A3-B48DD0E10E40}"/>
          </ac:spMkLst>
        </pc:spChg>
        <pc:spChg chg="mod">
          <ac:chgData name="Majeda Al Hermi" userId="ebe551ee1b006974" providerId="LiveId" clId="{53AB98F2-38BB-47CF-8EB9-5FE039618B47}" dt="2020-07-26T10:23:53.143" v="2798" actId="207"/>
          <ac:spMkLst>
            <pc:docMk/>
            <pc:sldMk cId="1638039045" sldId="377"/>
            <ac:spMk id="70" creationId="{7D9CFA95-65D8-4308-935E-C4D3B903A004}"/>
          </ac:spMkLst>
        </pc:spChg>
        <pc:spChg chg="mod">
          <ac:chgData name="Majeda Al Hermi" userId="ebe551ee1b006974" providerId="LiveId" clId="{53AB98F2-38BB-47CF-8EB9-5FE039618B47}" dt="2020-07-26T10:22:07.932" v="2791"/>
          <ac:spMkLst>
            <pc:docMk/>
            <pc:sldMk cId="1638039045" sldId="377"/>
            <ac:spMk id="71" creationId="{27B76FB4-5872-405E-8EE8-E93441F73C61}"/>
          </ac:spMkLst>
        </pc:spChg>
        <pc:grpChg chg="add del mod">
          <ac:chgData name="Majeda Al Hermi" userId="ebe551ee1b006974" providerId="LiveId" clId="{53AB98F2-38BB-47CF-8EB9-5FE039618B47}" dt="2020-07-26T10:29:56.701" v="2804" actId="478"/>
          <ac:grpSpMkLst>
            <pc:docMk/>
            <pc:sldMk cId="1638039045" sldId="377"/>
            <ac:grpSpMk id="54" creationId="{150AB57F-C66A-487C-9B35-F1091BBA74E1}"/>
          </ac:grpSpMkLst>
        </pc:grpChg>
        <pc:picChg chg="del">
          <ac:chgData name="Majeda Al Hermi" userId="ebe551ee1b006974" providerId="LiveId" clId="{53AB98F2-38BB-47CF-8EB9-5FE039618B47}" dt="2020-07-26T08:00:06.270" v="2790" actId="478"/>
          <ac:picMkLst>
            <pc:docMk/>
            <pc:sldMk cId="1638039045" sldId="377"/>
            <ac:picMk id="3074" creationId="{A1D02DBD-4EC6-4005-8716-63C7DD0A36AE}"/>
          </ac:picMkLst>
        </pc:picChg>
        <pc:picChg chg="del">
          <ac:chgData name="Majeda Al Hermi" userId="ebe551ee1b006974" providerId="LiveId" clId="{53AB98F2-38BB-47CF-8EB9-5FE039618B47}" dt="2020-07-26T08:00:06.270" v="2790" actId="478"/>
          <ac:picMkLst>
            <pc:docMk/>
            <pc:sldMk cId="1638039045" sldId="377"/>
            <ac:picMk id="3076" creationId="{1FD27929-9BFA-475C-BFC7-D650297C8E83}"/>
          </ac:picMkLst>
        </pc:picChg>
        <pc:picChg chg="del">
          <ac:chgData name="Majeda Al Hermi" userId="ebe551ee1b006974" providerId="LiveId" clId="{53AB98F2-38BB-47CF-8EB9-5FE039618B47}" dt="2020-07-26T08:00:06.270" v="2790" actId="478"/>
          <ac:picMkLst>
            <pc:docMk/>
            <pc:sldMk cId="1638039045" sldId="377"/>
            <ac:picMk id="3078" creationId="{46C47308-D368-4E78-B64B-90EE60A9E6A0}"/>
          </ac:picMkLst>
        </pc:picChg>
        <pc:picChg chg="del">
          <ac:chgData name="Majeda Al Hermi" userId="ebe551ee1b006974" providerId="LiveId" clId="{53AB98F2-38BB-47CF-8EB9-5FE039618B47}" dt="2020-07-26T08:00:06.270" v="2790" actId="478"/>
          <ac:picMkLst>
            <pc:docMk/>
            <pc:sldMk cId="1638039045" sldId="377"/>
            <ac:picMk id="3080" creationId="{E8642DD6-41E3-4894-8CDB-F34DCE6C63EF}"/>
          </ac:picMkLst>
        </pc:picChg>
        <pc:picChg chg="del">
          <ac:chgData name="Majeda Al Hermi" userId="ebe551ee1b006974" providerId="LiveId" clId="{53AB98F2-38BB-47CF-8EB9-5FE039618B47}" dt="2020-07-26T08:00:06.270" v="2790" actId="478"/>
          <ac:picMkLst>
            <pc:docMk/>
            <pc:sldMk cId="1638039045" sldId="377"/>
            <ac:picMk id="3082" creationId="{0B7E66FA-255B-432D-8902-3D887768E736}"/>
          </ac:picMkLst>
        </pc:picChg>
        <pc:picChg chg="del">
          <ac:chgData name="Majeda Al Hermi" userId="ebe551ee1b006974" providerId="LiveId" clId="{53AB98F2-38BB-47CF-8EB9-5FE039618B47}" dt="2020-07-26T08:00:06.270" v="2790" actId="478"/>
          <ac:picMkLst>
            <pc:docMk/>
            <pc:sldMk cId="1638039045" sldId="377"/>
            <ac:picMk id="3084" creationId="{FF852A70-80ED-470E-8470-B1CA1F1EE0E2}"/>
          </ac:picMkLst>
        </pc:picChg>
        <pc:picChg chg="del">
          <ac:chgData name="Majeda Al Hermi" userId="ebe551ee1b006974" providerId="LiveId" clId="{53AB98F2-38BB-47CF-8EB9-5FE039618B47}" dt="2020-07-26T08:00:06.270" v="2790" actId="478"/>
          <ac:picMkLst>
            <pc:docMk/>
            <pc:sldMk cId="1638039045" sldId="377"/>
            <ac:picMk id="3088" creationId="{FF033235-4667-4A8D-97C8-7FA77352F509}"/>
          </ac:picMkLst>
        </pc:picChg>
        <pc:picChg chg="del">
          <ac:chgData name="Majeda Al Hermi" userId="ebe551ee1b006974" providerId="LiveId" clId="{53AB98F2-38BB-47CF-8EB9-5FE039618B47}" dt="2020-07-26T08:00:06.270" v="2790" actId="478"/>
          <ac:picMkLst>
            <pc:docMk/>
            <pc:sldMk cId="1638039045" sldId="377"/>
            <ac:picMk id="3092" creationId="{11E343E4-6513-4E58-A382-6C389F0A0D9C}"/>
          </ac:picMkLst>
        </pc:picChg>
        <pc:picChg chg="del">
          <ac:chgData name="Majeda Al Hermi" userId="ebe551ee1b006974" providerId="LiveId" clId="{53AB98F2-38BB-47CF-8EB9-5FE039618B47}" dt="2020-07-26T08:00:06.270" v="2790" actId="478"/>
          <ac:picMkLst>
            <pc:docMk/>
            <pc:sldMk cId="1638039045" sldId="377"/>
            <ac:picMk id="3096" creationId="{D797A780-A699-4F2F-AFBF-BCAE9D3F635E}"/>
          </ac:picMkLst>
        </pc:picChg>
        <pc:picChg chg="add del mod">
          <ac:chgData name="Majeda Al Hermi" userId="ebe551ee1b006974" providerId="LiveId" clId="{53AB98F2-38BB-47CF-8EB9-5FE039618B47}" dt="2020-07-26T10:30:10.245" v="2813" actId="478"/>
          <ac:picMkLst>
            <pc:docMk/>
            <pc:sldMk cId="1638039045" sldId="377"/>
            <ac:picMk id="4098" creationId="{AD794B97-FA60-4110-906F-C8BF45AB4D62}"/>
          </ac:picMkLst>
        </pc:picChg>
        <pc:picChg chg="add mod">
          <ac:chgData name="Majeda Al Hermi" userId="ebe551ee1b006974" providerId="LiveId" clId="{53AB98F2-38BB-47CF-8EB9-5FE039618B47}" dt="2020-07-26T10:31:22.039" v="2821"/>
          <ac:picMkLst>
            <pc:docMk/>
            <pc:sldMk cId="1638039045" sldId="377"/>
            <ac:picMk id="4100" creationId="{393884D8-68E1-4DEE-A18C-C8990DFEF603}"/>
          </ac:picMkLst>
        </pc:picChg>
        <pc:cxnChg chg="del">
          <ac:chgData name="Majeda Al Hermi" userId="ebe551ee1b006974" providerId="LiveId" clId="{53AB98F2-38BB-47CF-8EB9-5FE039618B47}" dt="2020-07-26T08:00:06.270" v="2790" actId="478"/>
          <ac:cxnSpMkLst>
            <pc:docMk/>
            <pc:sldMk cId="1638039045" sldId="377"/>
            <ac:cxnSpMk id="49" creationId="{44BC8DE0-532E-432C-9071-1C1AA16EB938}"/>
          </ac:cxnSpMkLst>
        </pc:cxnChg>
        <pc:cxnChg chg="del">
          <ac:chgData name="Majeda Al Hermi" userId="ebe551ee1b006974" providerId="LiveId" clId="{53AB98F2-38BB-47CF-8EB9-5FE039618B47}" dt="2020-07-26T08:00:06.270" v="2790" actId="478"/>
          <ac:cxnSpMkLst>
            <pc:docMk/>
            <pc:sldMk cId="1638039045" sldId="377"/>
            <ac:cxnSpMk id="66" creationId="{8103C60A-AED0-4B2E-9892-BBF77B74AA6D}"/>
          </ac:cxnSpMkLst>
        </pc:cxnChg>
        <pc:cxnChg chg="del">
          <ac:chgData name="Majeda Al Hermi" userId="ebe551ee1b006974" providerId="LiveId" clId="{53AB98F2-38BB-47CF-8EB9-5FE039618B47}" dt="2020-07-26T08:00:06.270" v="2790" actId="478"/>
          <ac:cxnSpMkLst>
            <pc:docMk/>
            <pc:sldMk cId="1638039045" sldId="377"/>
            <ac:cxnSpMk id="67" creationId="{B1987963-2918-4D87-8D28-CE58A4B9F51E}"/>
          </ac:cxnSpMkLst>
        </pc:cxnChg>
      </pc:sldChg>
      <pc:sldChg chg="addSp delSp modSp add mod">
        <pc:chgData name="Majeda Al Hermi" userId="ebe551ee1b006974" providerId="LiveId" clId="{53AB98F2-38BB-47CF-8EB9-5FE039618B47}" dt="2020-07-27T14:38:59.573" v="7335" actId="207"/>
        <pc:sldMkLst>
          <pc:docMk/>
          <pc:sldMk cId="550462261" sldId="378"/>
        </pc:sldMkLst>
        <pc:spChg chg="del">
          <ac:chgData name="Majeda Al Hermi" userId="ebe551ee1b006974" providerId="LiveId" clId="{53AB98F2-38BB-47CF-8EB9-5FE039618B47}" dt="2020-07-26T10:38:42.901" v="3123" actId="478"/>
          <ac:spMkLst>
            <pc:docMk/>
            <pc:sldMk cId="550462261" sldId="378"/>
            <ac:spMk id="2" creationId="{E11F876E-F787-4157-ADB4-8DA1686EA7D7}"/>
          </ac:spMkLst>
        </pc:spChg>
        <pc:spChg chg="add">
          <ac:chgData name="Majeda Al Hermi" userId="ebe551ee1b006974" providerId="LiveId" clId="{53AB98F2-38BB-47CF-8EB9-5FE039618B47}" dt="2020-07-27T14:35:50.522" v="7302" actId="22"/>
          <ac:spMkLst>
            <pc:docMk/>
            <pc:sldMk cId="550462261" sldId="378"/>
            <ac:spMk id="2" creationId="{E6E0B573-A3F9-48C9-A101-F727F8611C98}"/>
          </ac:spMkLst>
        </pc:spChg>
        <pc:spChg chg="del">
          <ac:chgData name="Majeda Al Hermi" userId="ebe551ee1b006974" providerId="LiveId" clId="{53AB98F2-38BB-47CF-8EB9-5FE039618B47}" dt="2020-07-26T10:38:47.072" v="3124" actId="478"/>
          <ac:spMkLst>
            <pc:docMk/>
            <pc:sldMk cId="550462261" sldId="378"/>
            <ac:spMk id="3" creationId="{373B68E0-1064-48CF-9769-A781B95889AD}"/>
          </ac:spMkLst>
        </pc:spChg>
        <pc:spChg chg="add mod">
          <ac:chgData name="Majeda Al Hermi" userId="ebe551ee1b006974" providerId="LiveId" clId="{53AB98F2-38BB-47CF-8EB9-5FE039618B47}" dt="2020-07-27T14:38:59.573" v="7335" actId="207"/>
          <ac:spMkLst>
            <pc:docMk/>
            <pc:sldMk cId="550462261" sldId="378"/>
            <ac:spMk id="3" creationId="{A01B243B-1209-4F64-87C8-ED882FD75CD8}"/>
          </ac:spMkLst>
        </pc:spChg>
        <pc:spChg chg="del">
          <ac:chgData name="Majeda Al Hermi" userId="ebe551ee1b006974" providerId="LiveId" clId="{53AB98F2-38BB-47CF-8EB9-5FE039618B47}" dt="2020-07-26T10:38:42.901" v="3123" actId="478"/>
          <ac:spMkLst>
            <pc:docMk/>
            <pc:sldMk cId="550462261" sldId="378"/>
            <ac:spMk id="4" creationId="{4FC09B14-9B21-4D76-8CC0-06D2174BC0EB}"/>
          </ac:spMkLst>
        </pc:spChg>
        <pc:spChg chg="add">
          <ac:chgData name="Majeda Al Hermi" userId="ebe551ee1b006974" providerId="LiveId" clId="{53AB98F2-38BB-47CF-8EB9-5FE039618B47}" dt="2020-07-27T14:35:50.522" v="7302" actId="22"/>
          <ac:spMkLst>
            <pc:docMk/>
            <pc:sldMk cId="550462261" sldId="378"/>
            <ac:spMk id="4" creationId="{6DC64324-747B-4507-AC0A-D5B0B49EE583}"/>
          </ac:spMkLst>
        </pc:spChg>
        <pc:spChg chg="add">
          <ac:chgData name="Majeda Al Hermi" userId="ebe551ee1b006974" providerId="LiveId" clId="{53AB98F2-38BB-47CF-8EB9-5FE039618B47}" dt="2020-07-27T14:35:50.522" v="7302" actId="22"/>
          <ac:spMkLst>
            <pc:docMk/>
            <pc:sldMk cId="550462261" sldId="378"/>
            <ac:spMk id="5" creationId="{13F6B0DE-A9A0-4BBB-859F-09BB456E35BA}"/>
          </ac:spMkLst>
        </pc:spChg>
        <pc:spChg chg="del">
          <ac:chgData name="Majeda Al Hermi" userId="ebe551ee1b006974" providerId="LiveId" clId="{53AB98F2-38BB-47CF-8EB9-5FE039618B47}" dt="2020-07-26T10:38:42.901" v="3123" actId="478"/>
          <ac:spMkLst>
            <pc:docMk/>
            <pc:sldMk cId="550462261" sldId="378"/>
            <ac:spMk id="5" creationId="{C805AEAA-3F5A-4D28-90CA-E21E8DCF514B}"/>
          </ac:spMkLst>
        </pc:spChg>
        <pc:spChg chg="add">
          <ac:chgData name="Majeda Al Hermi" userId="ebe551ee1b006974" providerId="LiveId" clId="{53AB98F2-38BB-47CF-8EB9-5FE039618B47}" dt="2020-07-27T14:35:50.522" v="7302" actId="22"/>
          <ac:spMkLst>
            <pc:docMk/>
            <pc:sldMk cId="550462261" sldId="378"/>
            <ac:spMk id="6" creationId="{D3B932AA-ADD8-43FD-A59F-F83D33F5F1FA}"/>
          </ac:spMkLst>
        </pc:spChg>
        <pc:spChg chg="add">
          <ac:chgData name="Majeda Al Hermi" userId="ebe551ee1b006974" providerId="LiveId" clId="{53AB98F2-38BB-47CF-8EB9-5FE039618B47}" dt="2020-07-27T14:35:50.522" v="7302" actId="22"/>
          <ac:spMkLst>
            <pc:docMk/>
            <pc:sldMk cId="550462261" sldId="378"/>
            <ac:spMk id="7" creationId="{0F169499-1428-450E-AEE6-4761E341C108}"/>
          </ac:spMkLst>
        </pc:spChg>
        <pc:spChg chg="mod">
          <ac:chgData name="Majeda Al Hermi" userId="ebe551ee1b006974" providerId="LiveId" clId="{53AB98F2-38BB-47CF-8EB9-5FE039618B47}" dt="2020-07-26T10:40:29.947" v="3351" actId="20577"/>
          <ac:spMkLst>
            <pc:docMk/>
            <pc:sldMk cId="550462261" sldId="378"/>
            <ac:spMk id="20" creationId="{C7CA628E-402E-4ECD-83CD-2C5BD377C6C5}"/>
          </ac:spMkLst>
        </pc:spChg>
        <pc:spChg chg="del">
          <ac:chgData name="Majeda Al Hermi" userId="ebe551ee1b006974" providerId="LiveId" clId="{53AB98F2-38BB-47CF-8EB9-5FE039618B47}" dt="2020-07-26T10:38:42.901" v="3123" actId="478"/>
          <ac:spMkLst>
            <pc:docMk/>
            <pc:sldMk cId="550462261" sldId="378"/>
            <ac:spMk id="27" creationId="{C704E720-EB4C-4E17-820E-F256DA0D9A5B}"/>
          </ac:spMkLst>
        </pc:spChg>
        <pc:spChg chg="mod">
          <ac:chgData name="Majeda Al Hermi" userId="ebe551ee1b006974" providerId="LiveId" clId="{53AB98F2-38BB-47CF-8EB9-5FE039618B47}" dt="2020-07-26T10:42:30.835" v="3359"/>
          <ac:spMkLst>
            <pc:docMk/>
            <pc:sldMk cId="550462261" sldId="378"/>
            <ac:spMk id="33" creationId="{ECA89C5C-A05B-4FC4-AA54-FADE65CB4FDD}"/>
          </ac:spMkLst>
        </pc:spChg>
        <pc:spChg chg="del">
          <ac:chgData name="Majeda Al Hermi" userId="ebe551ee1b006974" providerId="LiveId" clId="{53AB98F2-38BB-47CF-8EB9-5FE039618B47}" dt="2020-07-26T10:38:35.996" v="3122" actId="478"/>
          <ac:spMkLst>
            <pc:docMk/>
            <pc:sldMk cId="550462261" sldId="378"/>
            <ac:spMk id="34" creationId="{76F8B247-A0F8-4FB0-866E-6647C227147E}"/>
          </ac:spMkLst>
        </pc:spChg>
        <pc:spChg chg="add del mod">
          <ac:chgData name="Majeda Al Hermi" userId="ebe551ee1b006974" providerId="LiveId" clId="{53AB98F2-38BB-47CF-8EB9-5FE039618B47}" dt="2020-07-26T10:40:20.949" v="3342"/>
          <ac:spMkLst>
            <pc:docMk/>
            <pc:sldMk cId="550462261" sldId="378"/>
            <ac:spMk id="35" creationId="{A42B9F0F-E4BC-4040-A499-4EEACB8488D9}"/>
          </ac:spMkLst>
        </pc:spChg>
        <pc:picChg chg="del">
          <ac:chgData name="Majeda Al Hermi" userId="ebe551ee1b006974" providerId="LiveId" clId="{53AB98F2-38BB-47CF-8EB9-5FE039618B47}" dt="2020-07-26T10:38:29.467" v="3121" actId="478"/>
          <ac:picMkLst>
            <pc:docMk/>
            <pc:sldMk cId="550462261" sldId="378"/>
            <ac:picMk id="4100" creationId="{393884D8-68E1-4DEE-A18C-C8990DFEF603}"/>
          </ac:picMkLst>
        </pc:picChg>
        <pc:picChg chg="add mod">
          <ac:chgData name="Majeda Al Hermi" userId="ebe551ee1b006974" providerId="LiveId" clId="{53AB98F2-38BB-47CF-8EB9-5FE039618B47}" dt="2020-07-26T10:42:10.887" v="3357" actId="14100"/>
          <ac:picMkLst>
            <pc:docMk/>
            <pc:sldMk cId="550462261" sldId="378"/>
            <ac:picMk id="5122" creationId="{7A12801E-E658-4526-9523-FA76A8860862}"/>
          </ac:picMkLst>
        </pc:picChg>
      </pc:sldChg>
      <pc:sldChg chg="addSp delSp modSp add mod ord">
        <pc:chgData name="Majeda Al Hermi" userId="ebe551ee1b006974" providerId="LiveId" clId="{53AB98F2-38BB-47CF-8EB9-5FE039618B47}" dt="2020-07-28T14:28:04.395" v="8791" actId="1076"/>
        <pc:sldMkLst>
          <pc:docMk/>
          <pc:sldMk cId="917776854" sldId="379"/>
        </pc:sldMkLst>
        <pc:spChg chg="add">
          <ac:chgData name="Majeda Al Hermi" userId="ebe551ee1b006974" providerId="LiveId" clId="{53AB98F2-38BB-47CF-8EB9-5FE039618B47}" dt="2020-07-27T14:35:56.855" v="7304" actId="22"/>
          <ac:spMkLst>
            <pc:docMk/>
            <pc:sldMk cId="917776854" sldId="379"/>
            <ac:spMk id="2" creationId="{BEDFA5A7-D040-4243-8959-BA8EA1073AF6}"/>
          </ac:spMkLst>
        </pc:spChg>
        <pc:spChg chg="add">
          <ac:chgData name="Majeda Al Hermi" userId="ebe551ee1b006974" providerId="LiveId" clId="{53AB98F2-38BB-47CF-8EB9-5FE039618B47}" dt="2020-07-27T14:35:56.855" v="7304" actId="22"/>
          <ac:spMkLst>
            <pc:docMk/>
            <pc:sldMk cId="917776854" sldId="379"/>
            <ac:spMk id="3" creationId="{C86FB6EB-C162-4B93-8882-391BE17CF061}"/>
          </ac:spMkLst>
        </pc:spChg>
        <pc:spChg chg="add mod">
          <ac:chgData name="Majeda Al Hermi" userId="ebe551ee1b006974" providerId="LiveId" clId="{53AB98F2-38BB-47CF-8EB9-5FE039618B47}" dt="2020-07-27T14:39:06.150" v="7337" actId="207"/>
          <ac:spMkLst>
            <pc:docMk/>
            <pc:sldMk cId="917776854" sldId="379"/>
            <ac:spMk id="4" creationId="{F1D4D2E0-4946-4180-A8BE-3391302FFD43}"/>
          </ac:spMkLst>
        </pc:spChg>
        <pc:spChg chg="add">
          <ac:chgData name="Majeda Al Hermi" userId="ebe551ee1b006974" providerId="LiveId" clId="{53AB98F2-38BB-47CF-8EB9-5FE039618B47}" dt="2020-07-27T14:35:56.855" v="7304" actId="22"/>
          <ac:spMkLst>
            <pc:docMk/>
            <pc:sldMk cId="917776854" sldId="379"/>
            <ac:spMk id="6" creationId="{94BFB8F3-FD01-4F66-9218-EFB84901F194}"/>
          </ac:spMkLst>
        </pc:spChg>
        <pc:spChg chg="add">
          <ac:chgData name="Majeda Al Hermi" userId="ebe551ee1b006974" providerId="LiveId" clId="{53AB98F2-38BB-47CF-8EB9-5FE039618B47}" dt="2020-07-27T14:35:56.855" v="7304" actId="22"/>
          <ac:spMkLst>
            <pc:docMk/>
            <pc:sldMk cId="917776854" sldId="379"/>
            <ac:spMk id="7" creationId="{FEF7B5DC-006D-471B-AC14-377E65D518EA}"/>
          </ac:spMkLst>
        </pc:spChg>
        <pc:spChg chg="add">
          <ac:chgData name="Majeda Al Hermi" userId="ebe551ee1b006974" providerId="LiveId" clId="{53AB98F2-38BB-47CF-8EB9-5FE039618B47}" dt="2020-07-27T14:35:56.855" v="7304" actId="22"/>
          <ac:spMkLst>
            <pc:docMk/>
            <pc:sldMk cId="917776854" sldId="379"/>
            <ac:spMk id="8" creationId="{3D909A05-0698-4E7E-BCC9-15C037F4B387}"/>
          </ac:spMkLst>
        </pc:spChg>
        <pc:spChg chg="mod ord">
          <ac:chgData name="Majeda Al Hermi" userId="ebe551ee1b006974" providerId="LiveId" clId="{53AB98F2-38BB-47CF-8EB9-5FE039618B47}" dt="2020-07-26T11:53:05.590" v="4958" actId="1076"/>
          <ac:spMkLst>
            <pc:docMk/>
            <pc:sldMk cId="917776854" sldId="379"/>
            <ac:spMk id="20" creationId="{C7CA628E-402E-4ECD-83CD-2C5BD377C6C5}"/>
          </ac:spMkLst>
        </pc:spChg>
        <pc:spChg chg="add del">
          <ac:chgData name="Majeda Al Hermi" userId="ebe551ee1b006974" providerId="LiveId" clId="{53AB98F2-38BB-47CF-8EB9-5FE039618B47}" dt="2020-07-26T10:48:15.353" v="3743" actId="22"/>
          <ac:spMkLst>
            <pc:docMk/>
            <pc:sldMk cId="917776854" sldId="379"/>
            <ac:spMk id="27" creationId="{6F168E9E-93D6-44BB-A3FE-DBB14D1830AF}"/>
          </ac:spMkLst>
        </pc:spChg>
        <pc:spChg chg="mod">
          <ac:chgData name="Majeda Al Hermi" userId="ebe551ee1b006974" providerId="LiveId" clId="{53AB98F2-38BB-47CF-8EB9-5FE039618B47}" dt="2020-07-26T10:43:18.691" v="3393" actId="20577"/>
          <ac:spMkLst>
            <pc:docMk/>
            <pc:sldMk cId="917776854" sldId="379"/>
            <ac:spMk id="28" creationId="{00000000-0000-0000-0000-000000000000}"/>
          </ac:spMkLst>
        </pc:spChg>
        <pc:spChg chg="mod">
          <ac:chgData name="Majeda Al Hermi" userId="ebe551ee1b006974" providerId="LiveId" clId="{53AB98F2-38BB-47CF-8EB9-5FE039618B47}" dt="2020-07-27T14:37:38.338" v="7327"/>
          <ac:spMkLst>
            <pc:docMk/>
            <pc:sldMk cId="917776854" sldId="379"/>
            <ac:spMk id="33" creationId="{ECA89C5C-A05B-4FC4-AA54-FADE65CB4FDD}"/>
          </ac:spMkLst>
        </pc:spChg>
        <pc:spChg chg="add del mod topLvl">
          <ac:chgData name="Majeda Al Hermi" userId="ebe551ee1b006974" providerId="LiveId" clId="{53AB98F2-38BB-47CF-8EB9-5FE039618B47}" dt="2020-07-26T11:41:04.517" v="4567" actId="478"/>
          <ac:spMkLst>
            <pc:docMk/>
            <pc:sldMk cId="917776854" sldId="379"/>
            <ac:spMk id="34" creationId="{D28E49D8-6D1A-4827-9FC5-66BB051BC8EE}"/>
          </ac:spMkLst>
        </pc:spChg>
        <pc:spChg chg="add del mod topLvl">
          <ac:chgData name="Majeda Al Hermi" userId="ebe551ee1b006974" providerId="LiveId" clId="{53AB98F2-38BB-47CF-8EB9-5FE039618B47}" dt="2020-07-26T11:41:06.532" v="4569" actId="478"/>
          <ac:spMkLst>
            <pc:docMk/>
            <pc:sldMk cId="917776854" sldId="379"/>
            <ac:spMk id="35" creationId="{3C05EEDA-EE78-4B4D-8014-9A5FBCDE0078}"/>
          </ac:spMkLst>
        </pc:spChg>
        <pc:spChg chg="add del mod topLvl">
          <ac:chgData name="Majeda Al Hermi" userId="ebe551ee1b006974" providerId="LiveId" clId="{53AB98F2-38BB-47CF-8EB9-5FE039618B47}" dt="2020-07-26T11:41:05.439" v="4568" actId="478"/>
          <ac:spMkLst>
            <pc:docMk/>
            <pc:sldMk cId="917776854" sldId="379"/>
            <ac:spMk id="36" creationId="{F65497A3-B510-442B-915D-14E257BADE8D}"/>
          </ac:spMkLst>
        </pc:spChg>
        <pc:spChg chg="add del mod topLvl">
          <ac:chgData name="Majeda Al Hermi" userId="ebe551ee1b006974" providerId="LiveId" clId="{53AB98F2-38BB-47CF-8EB9-5FE039618B47}" dt="2020-07-26T11:41:03.330" v="4566" actId="478"/>
          <ac:spMkLst>
            <pc:docMk/>
            <pc:sldMk cId="917776854" sldId="379"/>
            <ac:spMk id="37" creationId="{D529EC63-BA3D-427F-BAD9-FE47554A5310}"/>
          </ac:spMkLst>
        </pc:spChg>
        <pc:spChg chg="mod">
          <ac:chgData name="Majeda Al Hermi" userId="ebe551ee1b006974" providerId="LiveId" clId="{53AB98F2-38BB-47CF-8EB9-5FE039618B47}" dt="2020-07-27T13:29:14.421" v="6232" actId="1038"/>
          <ac:spMkLst>
            <pc:docMk/>
            <pc:sldMk cId="917776854" sldId="379"/>
            <ac:spMk id="45" creationId="{D13803F1-885B-4BF9-9AC9-D21481F3FA57}"/>
          </ac:spMkLst>
        </pc:spChg>
        <pc:spChg chg="mod">
          <ac:chgData name="Majeda Al Hermi" userId="ebe551ee1b006974" providerId="LiveId" clId="{53AB98F2-38BB-47CF-8EB9-5FE039618B47}" dt="2020-07-27T13:29:14.421" v="6232" actId="1038"/>
          <ac:spMkLst>
            <pc:docMk/>
            <pc:sldMk cId="917776854" sldId="379"/>
            <ac:spMk id="46" creationId="{8C2EA914-26C4-44E7-A505-B1E24A80C1A1}"/>
          </ac:spMkLst>
        </pc:spChg>
        <pc:spChg chg="mod">
          <ac:chgData name="Majeda Al Hermi" userId="ebe551ee1b006974" providerId="LiveId" clId="{53AB98F2-38BB-47CF-8EB9-5FE039618B47}" dt="2020-07-26T11:48:31.993" v="4852" actId="20577"/>
          <ac:spMkLst>
            <pc:docMk/>
            <pc:sldMk cId="917776854" sldId="379"/>
            <ac:spMk id="48" creationId="{9515F9CE-E341-4EE6-8AA4-08176E60A96B}"/>
          </ac:spMkLst>
        </pc:spChg>
        <pc:spChg chg="mod">
          <ac:chgData name="Majeda Al Hermi" userId="ebe551ee1b006974" providerId="LiveId" clId="{53AB98F2-38BB-47CF-8EB9-5FE039618B47}" dt="2020-07-26T11:53:11.151" v="4960" actId="403"/>
          <ac:spMkLst>
            <pc:docMk/>
            <pc:sldMk cId="917776854" sldId="379"/>
            <ac:spMk id="49" creationId="{4C84A97F-71C5-4F30-8C01-661A8DEC7CED}"/>
          </ac:spMkLst>
        </pc:spChg>
        <pc:spChg chg="mod">
          <ac:chgData name="Majeda Al Hermi" userId="ebe551ee1b006974" providerId="LiveId" clId="{53AB98F2-38BB-47CF-8EB9-5FE039618B47}" dt="2020-07-26T11:46:22.881" v="4803" actId="403"/>
          <ac:spMkLst>
            <pc:docMk/>
            <pc:sldMk cId="917776854" sldId="379"/>
            <ac:spMk id="51" creationId="{6E2B232D-53BB-4859-9785-67C96FC0EB72}"/>
          </ac:spMkLst>
        </pc:spChg>
        <pc:spChg chg="mod">
          <ac:chgData name="Majeda Al Hermi" userId="ebe551ee1b006974" providerId="LiveId" clId="{53AB98F2-38BB-47CF-8EB9-5FE039618B47}" dt="2020-07-28T14:28:04.395" v="8791" actId="1076"/>
          <ac:spMkLst>
            <pc:docMk/>
            <pc:sldMk cId="917776854" sldId="379"/>
            <ac:spMk id="52" creationId="{D0C05D66-2536-42F7-8917-A48FC75AB134}"/>
          </ac:spMkLst>
        </pc:spChg>
        <pc:spChg chg="add del mod">
          <ac:chgData name="Majeda Al Hermi" userId="ebe551ee1b006974" providerId="LiveId" clId="{53AB98F2-38BB-47CF-8EB9-5FE039618B47}" dt="2020-07-26T11:37:53.187" v="4514" actId="478"/>
          <ac:spMkLst>
            <pc:docMk/>
            <pc:sldMk cId="917776854" sldId="379"/>
            <ac:spMk id="53" creationId="{4E811DC3-C0C1-4024-9098-FA98931800C2}"/>
          </ac:spMkLst>
        </pc:spChg>
        <pc:spChg chg="add mod">
          <ac:chgData name="Majeda Al Hermi" userId="ebe551ee1b006974" providerId="LiveId" clId="{53AB98F2-38BB-47CF-8EB9-5FE039618B47}" dt="2020-07-27T13:29:19.700" v="6233" actId="1076"/>
          <ac:spMkLst>
            <pc:docMk/>
            <pc:sldMk cId="917776854" sldId="379"/>
            <ac:spMk id="54" creationId="{493386D2-DE89-448E-9D14-B51916EFCF55}"/>
          </ac:spMkLst>
        </pc:spChg>
        <pc:spChg chg="add mod ord">
          <ac:chgData name="Majeda Al Hermi" userId="ebe551ee1b006974" providerId="LiveId" clId="{53AB98F2-38BB-47CF-8EB9-5FE039618B47}" dt="2020-07-27T13:29:24.133" v="6234" actId="1076"/>
          <ac:spMkLst>
            <pc:docMk/>
            <pc:sldMk cId="917776854" sldId="379"/>
            <ac:spMk id="55" creationId="{D66A7C25-BA19-424E-A73B-78073D070471}"/>
          </ac:spMkLst>
        </pc:spChg>
        <pc:spChg chg="add mod">
          <ac:chgData name="Majeda Al Hermi" userId="ebe551ee1b006974" providerId="LiveId" clId="{53AB98F2-38BB-47CF-8EB9-5FE039618B47}" dt="2020-07-27T13:29:06.361" v="6219" actId="1035"/>
          <ac:spMkLst>
            <pc:docMk/>
            <pc:sldMk cId="917776854" sldId="379"/>
            <ac:spMk id="57" creationId="{389DD2AD-B452-4159-9A61-E7AA39AD6375}"/>
          </ac:spMkLst>
        </pc:spChg>
        <pc:spChg chg="add mod">
          <ac:chgData name="Majeda Al Hermi" userId="ebe551ee1b006974" providerId="LiveId" clId="{53AB98F2-38BB-47CF-8EB9-5FE039618B47}" dt="2020-07-26T11:41:12.187" v="4571"/>
          <ac:spMkLst>
            <pc:docMk/>
            <pc:sldMk cId="917776854" sldId="379"/>
            <ac:spMk id="58" creationId="{968D916D-4275-45CB-AD96-EBD08A420456}"/>
          </ac:spMkLst>
        </pc:spChg>
        <pc:spChg chg="add mod">
          <ac:chgData name="Majeda Al Hermi" userId="ebe551ee1b006974" providerId="LiveId" clId="{53AB98F2-38BB-47CF-8EB9-5FE039618B47}" dt="2020-07-26T11:47:58.734" v="4840" actId="207"/>
          <ac:spMkLst>
            <pc:docMk/>
            <pc:sldMk cId="917776854" sldId="379"/>
            <ac:spMk id="59" creationId="{760C2856-9906-4C58-8496-6007B5B28917}"/>
          </ac:spMkLst>
        </pc:spChg>
        <pc:spChg chg="add mod">
          <ac:chgData name="Majeda Al Hermi" userId="ebe551ee1b006974" providerId="LiveId" clId="{53AB98F2-38BB-47CF-8EB9-5FE039618B47}" dt="2020-07-26T11:41:12.187" v="4571"/>
          <ac:spMkLst>
            <pc:docMk/>
            <pc:sldMk cId="917776854" sldId="379"/>
            <ac:spMk id="60" creationId="{93ABE899-AD07-4F6C-A25A-6A493F1778CA}"/>
          </ac:spMkLst>
        </pc:spChg>
        <pc:grpChg chg="add del mod">
          <ac:chgData name="Majeda Al Hermi" userId="ebe551ee1b006974" providerId="LiveId" clId="{53AB98F2-38BB-47CF-8EB9-5FE039618B47}" dt="2020-07-26T11:29:46.784" v="4409" actId="165"/>
          <ac:grpSpMkLst>
            <pc:docMk/>
            <pc:sldMk cId="917776854" sldId="379"/>
            <ac:grpSpMk id="3" creationId="{8CF6EEF6-B0D0-4F8C-9EBF-5EFDA7D64B7D}"/>
          </ac:grpSpMkLst>
        </pc:grpChg>
        <pc:grpChg chg="add mod topLvl">
          <ac:chgData name="Majeda Al Hermi" userId="ebe551ee1b006974" providerId="LiveId" clId="{53AB98F2-38BB-47CF-8EB9-5FE039618B47}" dt="2020-07-27T13:29:14.421" v="6232" actId="1038"/>
          <ac:grpSpMkLst>
            <pc:docMk/>
            <pc:sldMk cId="917776854" sldId="379"/>
            <ac:grpSpMk id="44" creationId="{A9384078-6A1F-46F0-892F-427600C5B018}"/>
          </ac:grpSpMkLst>
        </pc:grpChg>
        <pc:grpChg chg="add mod topLvl">
          <ac:chgData name="Majeda Al Hermi" userId="ebe551ee1b006974" providerId="LiveId" clId="{53AB98F2-38BB-47CF-8EB9-5FE039618B47}" dt="2020-07-26T11:47:01.372" v="4829" actId="14100"/>
          <ac:grpSpMkLst>
            <pc:docMk/>
            <pc:sldMk cId="917776854" sldId="379"/>
            <ac:grpSpMk id="47" creationId="{D0A7FA5C-6628-4055-9AD1-C88E8EF168AA}"/>
          </ac:grpSpMkLst>
        </pc:grpChg>
        <pc:grpChg chg="add mod topLvl">
          <ac:chgData name="Majeda Al Hermi" userId="ebe551ee1b006974" providerId="LiveId" clId="{53AB98F2-38BB-47CF-8EB9-5FE039618B47}" dt="2020-07-27T13:29:31.429" v="6235" actId="1076"/>
          <ac:grpSpMkLst>
            <pc:docMk/>
            <pc:sldMk cId="917776854" sldId="379"/>
            <ac:grpSpMk id="50" creationId="{657C3292-8FE0-4BFE-998D-935D856E807D}"/>
          </ac:grpSpMkLst>
        </pc:grpChg>
        <pc:grpChg chg="add mod">
          <ac:chgData name="Majeda Al Hermi" userId="ebe551ee1b006974" providerId="LiveId" clId="{53AB98F2-38BB-47CF-8EB9-5FE039618B47}" dt="2020-07-27T13:28:46.643" v="6209" actId="1076"/>
          <ac:grpSpMkLst>
            <pc:docMk/>
            <pc:sldMk cId="917776854" sldId="379"/>
            <ac:grpSpMk id="56" creationId="{39A87B41-6E6C-467F-962D-68138428480B}"/>
          </ac:grpSpMkLst>
        </pc:grpChg>
        <pc:picChg chg="add del mod">
          <ac:chgData name="Majeda Al Hermi" userId="ebe551ee1b006974" providerId="LiveId" clId="{53AB98F2-38BB-47CF-8EB9-5FE039618B47}" dt="2020-07-27T13:28:33.224" v="6206" actId="478"/>
          <ac:picMkLst>
            <pc:docMk/>
            <pc:sldMk cId="917776854" sldId="379"/>
            <ac:picMk id="5" creationId="{DF33E835-B654-4F94-9A8D-7CDFE7955473}"/>
          </ac:picMkLst>
        </pc:picChg>
        <pc:picChg chg="add del mod topLvl">
          <ac:chgData name="Majeda Al Hermi" userId="ebe551ee1b006974" providerId="LiveId" clId="{53AB98F2-38BB-47CF-8EB9-5FE039618B47}" dt="2020-07-26T11:36:25.057" v="4448" actId="478"/>
          <ac:picMkLst>
            <pc:docMk/>
            <pc:sldMk cId="917776854" sldId="379"/>
            <ac:picMk id="38" creationId="{CDBF27CE-82F0-49F7-98B8-DB116EC0FDB8}"/>
          </ac:picMkLst>
        </pc:picChg>
        <pc:picChg chg="add del mod topLvl">
          <ac:chgData name="Majeda Al Hermi" userId="ebe551ee1b006974" providerId="LiveId" clId="{53AB98F2-38BB-47CF-8EB9-5FE039618B47}" dt="2020-07-26T11:36:25.057" v="4448" actId="478"/>
          <ac:picMkLst>
            <pc:docMk/>
            <pc:sldMk cId="917776854" sldId="379"/>
            <ac:picMk id="39" creationId="{C4270E28-58B6-4A44-9502-9454235EB08A}"/>
          </ac:picMkLst>
        </pc:picChg>
        <pc:picChg chg="add del mod topLvl">
          <ac:chgData name="Majeda Al Hermi" userId="ebe551ee1b006974" providerId="LiveId" clId="{53AB98F2-38BB-47CF-8EB9-5FE039618B47}" dt="2020-07-26T11:36:25.057" v="4448" actId="478"/>
          <ac:picMkLst>
            <pc:docMk/>
            <pc:sldMk cId="917776854" sldId="379"/>
            <ac:picMk id="40" creationId="{62FE99C2-E16D-4126-8D6C-2646E15A935A}"/>
          </ac:picMkLst>
        </pc:picChg>
        <pc:picChg chg="add del mod topLvl">
          <ac:chgData name="Majeda Al Hermi" userId="ebe551ee1b006974" providerId="LiveId" clId="{53AB98F2-38BB-47CF-8EB9-5FE039618B47}" dt="2020-07-26T11:42:43.682" v="4596" actId="21"/>
          <ac:picMkLst>
            <pc:docMk/>
            <pc:sldMk cId="917776854" sldId="379"/>
            <ac:picMk id="41" creationId="{8C0EEAE5-08A4-4D05-836C-AE7F15B8F96B}"/>
          </ac:picMkLst>
        </pc:picChg>
        <pc:picChg chg="add del mod topLvl">
          <ac:chgData name="Majeda Al Hermi" userId="ebe551ee1b006974" providerId="LiveId" clId="{53AB98F2-38BB-47CF-8EB9-5FE039618B47}" dt="2020-07-26T11:42:33.747" v="4593" actId="21"/>
          <ac:picMkLst>
            <pc:docMk/>
            <pc:sldMk cId="917776854" sldId="379"/>
            <ac:picMk id="42" creationId="{D94CFEF8-86FB-4ED6-BF69-203366FB6FD5}"/>
          </ac:picMkLst>
        </pc:picChg>
        <pc:picChg chg="add del mod topLvl">
          <ac:chgData name="Majeda Al Hermi" userId="ebe551ee1b006974" providerId="LiveId" clId="{53AB98F2-38BB-47CF-8EB9-5FE039618B47}" dt="2020-07-26T11:35:23.826" v="4418" actId="478"/>
          <ac:picMkLst>
            <pc:docMk/>
            <pc:sldMk cId="917776854" sldId="379"/>
            <ac:picMk id="43" creationId="{851415C0-207B-4D91-AC28-456C73B9C386}"/>
          </ac:picMkLst>
        </pc:picChg>
        <pc:picChg chg="del">
          <ac:chgData name="Majeda Al Hermi" userId="ebe551ee1b006974" providerId="LiveId" clId="{53AB98F2-38BB-47CF-8EB9-5FE039618B47}" dt="2020-07-26T11:25:53.754" v="4397" actId="478"/>
          <ac:picMkLst>
            <pc:docMk/>
            <pc:sldMk cId="917776854" sldId="379"/>
            <ac:picMk id="1026" creationId="{DF9A8AA8-287E-4358-B5DC-0AF2B975AF4E}"/>
          </ac:picMkLst>
        </pc:picChg>
        <pc:picChg chg="add mod">
          <ac:chgData name="Majeda Al Hermi" userId="ebe551ee1b006974" providerId="LiveId" clId="{53AB98F2-38BB-47CF-8EB9-5FE039618B47}" dt="2020-07-26T11:26:07.829" v="4403" actId="14100"/>
          <ac:picMkLst>
            <pc:docMk/>
            <pc:sldMk cId="917776854" sldId="379"/>
            <ac:picMk id="7170" creationId="{D5F89BDA-E2B6-4002-A879-4110D0B915AE}"/>
          </ac:picMkLst>
        </pc:picChg>
        <pc:picChg chg="add mod">
          <ac:chgData name="Majeda Al Hermi" userId="ebe551ee1b006974" providerId="LiveId" clId="{53AB98F2-38BB-47CF-8EB9-5FE039618B47}" dt="2020-07-26T11:49:00.305" v="4865" actId="14100"/>
          <ac:picMkLst>
            <pc:docMk/>
            <pc:sldMk cId="917776854" sldId="379"/>
            <ac:picMk id="7172" creationId="{CD7107FE-85C4-4C87-8CC0-027987D44B92}"/>
          </ac:picMkLst>
        </pc:picChg>
        <pc:picChg chg="add mod">
          <ac:chgData name="Majeda Al Hermi" userId="ebe551ee1b006974" providerId="LiveId" clId="{53AB98F2-38BB-47CF-8EB9-5FE039618B47}" dt="2020-07-27T13:29:14.421" v="6232" actId="1038"/>
          <ac:picMkLst>
            <pc:docMk/>
            <pc:sldMk cId="917776854" sldId="379"/>
            <ac:picMk id="7174" creationId="{C6F37D8D-62EE-4DC9-BC9D-31F6EA1F8C8C}"/>
          </ac:picMkLst>
        </pc:picChg>
        <pc:picChg chg="add mod">
          <ac:chgData name="Majeda Al Hermi" userId="ebe551ee1b006974" providerId="LiveId" clId="{53AB98F2-38BB-47CF-8EB9-5FE039618B47}" dt="2020-07-27T13:29:32.866" v="6236" actId="1076"/>
          <ac:picMkLst>
            <pc:docMk/>
            <pc:sldMk cId="917776854" sldId="379"/>
            <ac:picMk id="7176" creationId="{B8B0E255-239E-4D63-B803-1BD81EDC9A9A}"/>
          </ac:picMkLst>
        </pc:picChg>
      </pc:sldChg>
      <pc:sldChg chg="modSp add del mod">
        <pc:chgData name="Majeda Al Hermi" userId="ebe551ee1b006974" providerId="LiveId" clId="{53AB98F2-38BB-47CF-8EB9-5FE039618B47}" dt="2020-07-26T11:50:23.024" v="4874" actId="2696"/>
        <pc:sldMkLst>
          <pc:docMk/>
          <pc:sldMk cId="1333742724" sldId="380"/>
        </pc:sldMkLst>
        <pc:spChg chg="mod">
          <ac:chgData name="Majeda Al Hermi" userId="ebe551ee1b006974" providerId="LiveId" clId="{53AB98F2-38BB-47CF-8EB9-5FE039618B47}" dt="2020-07-26T10:53:14.839" v="4396" actId="20577"/>
          <ac:spMkLst>
            <pc:docMk/>
            <pc:sldMk cId="1333742724" sldId="380"/>
            <ac:spMk id="20" creationId="{C7CA628E-402E-4ECD-83CD-2C5BD377C6C5}"/>
          </ac:spMkLst>
        </pc:spChg>
      </pc:sldChg>
      <pc:sldChg chg="addSp delSp modSp add mod">
        <pc:chgData name="Majeda Al Hermi" userId="ebe551ee1b006974" providerId="LiveId" clId="{53AB98F2-38BB-47CF-8EB9-5FE039618B47}" dt="2020-07-28T14:11:32.648" v="8521" actId="108"/>
        <pc:sldMkLst>
          <pc:docMk/>
          <pc:sldMk cId="3666674432" sldId="380"/>
        </pc:sldMkLst>
        <pc:spChg chg="add mod">
          <ac:chgData name="Majeda Al Hermi" userId="ebe551ee1b006974" providerId="LiveId" clId="{53AB98F2-38BB-47CF-8EB9-5FE039618B47}" dt="2020-07-27T13:44:08.524" v="6499" actId="208"/>
          <ac:spMkLst>
            <pc:docMk/>
            <pc:sldMk cId="3666674432" sldId="380"/>
            <ac:spMk id="2" creationId="{1D59BD05-38F1-4CEF-88B0-31EA6E736EC5}"/>
          </ac:spMkLst>
        </pc:spChg>
        <pc:spChg chg="add mod">
          <ac:chgData name="Majeda Al Hermi" userId="ebe551ee1b006974" providerId="LiveId" clId="{53AB98F2-38BB-47CF-8EB9-5FE039618B47}" dt="2020-07-27T13:43:53.980" v="6497" actId="208"/>
          <ac:spMkLst>
            <pc:docMk/>
            <pc:sldMk cId="3666674432" sldId="380"/>
            <ac:spMk id="4" creationId="{85B94FC2-C7D4-43CC-91CA-EC2783468EC8}"/>
          </ac:spMkLst>
        </pc:spChg>
        <pc:spChg chg="add mod">
          <ac:chgData name="Majeda Al Hermi" userId="ebe551ee1b006974" providerId="LiveId" clId="{53AB98F2-38BB-47CF-8EB9-5FE039618B47}" dt="2020-07-27T13:44:02.131" v="6498" actId="208"/>
          <ac:spMkLst>
            <pc:docMk/>
            <pc:sldMk cId="3666674432" sldId="380"/>
            <ac:spMk id="5" creationId="{52ED1A48-6787-4753-AF24-800C57D8A498}"/>
          </ac:spMkLst>
        </pc:spChg>
        <pc:spChg chg="add mod">
          <ac:chgData name="Majeda Al Hermi" userId="ebe551ee1b006974" providerId="LiveId" clId="{53AB98F2-38BB-47CF-8EB9-5FE039618B47}" dt="2020-07-27T13:43:33.046" v="6494" actId="208"/>
          <ac:spMkLst>
            <pc:docMk/>
            <pc:sldMk cId="3666674432" sldId="380"/>
            <ac:spMk id="6" creationId="{5835F9F0-9D1C-468D-8B2D-242930CD4DEB}"/>
          </ac:spMkLst>
        </pc:spChg>
        <pc:spChg chg="add mod">
          <ac:chgData name="Majeda Al Hermi" userId="ebe551ee1b006974" providerId="LiveId" clId="{53AB98F2-38BB-47CF-8EB9-5FE039618B47}" dt="2020-07-27T13:43:40.515" v="6495" actId="208"/>
          <ac:spMkLst>
            <pc:docMk/>
            <pc:sldMk cId="3666674432" sldId="380"/>
            <ac:spMk id="7" creationId="{18963916-FB63-4A9C-AD20-8E0DA25BDAF2}"/>
          </ac:spMkLst>
        </pc:spChg>
        <pc:spChg chg="add">
          <ac:chgData name="Majeda Al Hermi" userId="ebe551ee1b006974" providerId="LiveId" clId="{53AB98F2-38BB-47CF-8EB9-5FE039618B47}" dt="2020-07-27T14:36:05.134" v="7307" actId="22"/>
          <ac:spMkLst>
            <pc:docMk/>
            <pc:sldMk cId="3666674432" sldId="380"/>
            <ac:spMk id="8" creationId="{DAB1E7A2-D33D-4B69-9149-F7D41DE4BFFB}"/>
          </ac:spMkLst>
        </pc:spChg>
        <pc:spChg chg="add">
          <ac:chgData name="Majeda Al Hermi" userId="ebe551ee1b006974" providerId="LiveId" clId="{53AB98F2-38BB-47CF-8EB9-5FE039618B47}" dt="2020-07-27T14:36:05.134" v="7307" actId="22"/>
          <ac:spMkLst>
            <pc:docMk/>
            <pc:sldMk cId="3666674432" sldId="380"/>
            <ac:spMk id="9" creationId="{3EF0EAFA-21EC-4E91-8DB5-DAD481D86B96}"/>
          </ac:spMkLst>
        </pc:spChg>
        <pc:spChg chg="add">
          <ac:chgData name="Majeda Al Hermi" userId="ebe551ee1b006974" providerId="LiveId" clId="{53AB98F2-38BB-47CF-8EB9-5FE039618B47}" dt="2020-07-27T14:36:05.134" v="7307" actId="22"/>
          <ac:spMkLst>
            <pc:docMk/>
            <pc:sldMk cId="3666674432" sldId="380"/>
            <ac:spMk id="10" creationId="{23027E93-C7A7-47B3-9343-91D0A50E345E}"/>
          </ac:spMkLst>
        </pc:spChg>
        <pc:spChg chg="add mod">
          <ac:chgData name="Majeda Al Hermi" userId="ebe551ee1b006974" providerId="LiveId" clId="{53AB98F2-38BB-47CF-8EB9-5FE039618B47}" dt="2020-07-27T14:39:17.147" v="7340" actId="207"/>
          <ac:spMkLst>
            <pc:docMk/>
            <pc:sldMk cId="3666674432" sldId="380"/>
            <ac:spMk id="11" creationId="{E12F3679-8347-4DC0-82C5-E3F63FDF4055}"/>
          </ac:spMkLst>
        </pc:spChg>
        <pc:spChg chg="add">
          <ac:chgData name="Majeda Al Hermi" userId="ebe551ee1b006974" providerId="LiveId" clId="{53AB98F2-38BB-47CF-8EB9-5FE039618B47}" dt="2020-07-27T14:36:05.134" v="7307" actId="22"/>
          <ac:spMkLst>
            <pc:docMk/>
            <pc:sldMk cId="3666674432" sldId="380"/>
            <ac:spMk id="19" creationId="{E349F42F-8CBB-48C1-89A8-EDA034BB0535}"/>
          </ac:spMkLst>
        </pc:spChg>
        <pc:spChg chg="add del mod">
          <ac:chgData name="Majeda Al Hermi" userId="ebe551ee1b006974" providerId="LiveId" clId="{53AB98F2-38BB-47CF-8EB9-5FE039618B47}" dt="2020-07-28T14:11:32.648" v="8521" actId="108"/>
          <ac:spMkLst>
            <pc:docMk/>
            <pc:sldMk cId="3666674432" sldId="380"/>
            <ac:spMk id="20" creationId="{C7CA628E-402E-4ECD-83CD-2C5BD377C6C5}"/>
          </ac:spMkLst>
        </pc:spChg>
        <pc:spChg chg="add">
          <ac:chgData name="Majeda Al Hermi" userId="ebe551ee1b006974" providerId="LiveId" clId="{53AB98F2-38BB-47CF-8EB9-5FE039618B47}" dt="2020-07-27T14:36:05.134" v="7307" actId="22"/>
          <ac:spMkLst>
            <pc:docMk/>
            <pc:sldMk cId="3666674432" sldId="380"/>
            <ac:spMk id="21" creationId="{30A27FBE-D589-4A89-9E57-AC10D7E73578}"/>
          </ac:spMkLst>
        </pc:spChg>
        <pc:spChg chg="add mod">
          <ac:chgData name="Majeda Al Hermi" userId="ebe551ee1b006974" providerId="LiveId" clId="{53AB98F2-38BB-47CF-8EB9-5FE039618B47}" dt="2020-07-26T12:11:40.108" v="6097" actId="164"/>
          <ac:spMkLst>
            <pc:docMk/>
            <pc:sldMk cId="3666674432" sldId="380"/>
            <ac:spMk id="27" creationId="{8BE339AC-D4D9-40FB-BD85-18EE23AB53A5}"/>
          </ac:spMkLst>
        </pc:spChg>
        <pc:spChg chg="add mod">
          <ac:chgData name="Majeda Al Hermi" userId="ebe551ee1b006974" providerId="LiveId" clId="{53AB98F2-38BB-47CF-8EB9-5FE039618B47}" dt="2020-07-26T12:11:40.108" v="6097" actId="164"/>
          <ac:spMkLst>
            <pc:docMk/>
            <pc:sldMk cId="3666674432" sldId="380"/>
            <ac:spMk id="34" creationId="{95636616-07CD-47B5-B9A4-FB43390A7EFA}"/>
          </ac:spMkLst>
        </pc:spChg>
        <pc:spChg chg="add mod">
          <ac:chgData name="Majeda Al Hermi" userId="ebe551ee1b006974" providerId="LiveId" clId="{53AB98F2-38BB-47CF-8EB9-5FE039618B47}" dt="2020-07-26T12:11:40.108" v="6097" actId="164"/>
          <ac:spMkLst>
            <pc:docMk/>
            <pc:sldMk cId="3666674432" sldId="380"/>
            <ac:spMk id="35" creationId="{1CCE58A5-B717-4E22-BAA0-6627BE7FA9F6}"/>
          </ac:spMkLst>
        </pc:spChg>
        <pc:spChg chg="add mod">
          <ac:chgData name="Majeda Al Hermi" userId="ebe551ee1b006974" providerId="LiveId" clId="{53AB98F2-38BB-47CF-8EB9-5FE039618B47}" dt="2020-07-26T12:11:40.108" v="6097" actId="164"/>
          <ac:spMkLst>
            <pc:docMk/>
            <pc:sldMk cId="3666674432" sldId="380"/>
            <ac:spMk id="36" creationId="{94548EEB-0870-4FAD-AD61-649F8525FED5}"/>
          </ac:spMkLst>
        </pc:spChg>
        <pc:spChg chg="add mod">
          <ac:chgData name="Majeda Al Hermi" userId="ebe551ee1b006974" providerId="LiveId" clId="{53AB98F2-38BB-47CF-8EB9-5FE039618B47}" dt="2020-07-26T12:11:40.108" v="6097" actId="164"/>
          <ac:spMkLst>
            <pc:docMk/>
            <pc:sldMk cId="3666674432" sldId="380"/>
            <ac:spMk id="37" creationId="{4C2475DB-4FB6-48D5-9BFB-5A417945B2C2}"/>
          </ac:spMkLst>
        </pc:spChg>
        <pc:spChg chg="add del mod">
          <ac:chgData name="Majeda Al Hermi" userId="ebe551ee1b006974" providerId="LiveId" clId="{53AB98F2-38BB-47CF-8EB9-5FE039618B47}" dt="2020-07-26T12:11:30.735" v="6093" actId="478"/>
          <ac:spMkLst>
            <pc:docMk/>
            <pc:sldMk cId="3666674432" sldId="380"/>
            <ac:spMk id="39" creationId="{2B52D1ED-7273-4481-A2F9-363A27CF8B1A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43" creationId="{F04FB2AA-B47E-4A8D-88B9-651074241812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44" creationId="{F6932076-5AE3-4E42-96D6-D9E8D9BCCD70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45" creationId="{572777A2-ACFD-4224-B0F4-694602B0CB08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46" creationId="{A56D1D21-79E8-41EF-A8A2-BA0920E63E00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47" creationId="{ABA6ECC2-B219-45F9-AB89-2D5EE7584A32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48" creationId="{8AA1B4F4-ADEA-4F9F-8EFA-7D03E2051E38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49" creationId="{7A12F116-4A6C-4C3A-9F07-013B3FF94D95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50" creationId="{AF22046B-C1F2-46D8-A134-C751FB9A955A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51" creationId="{0A14502A-1C4B-439A-A3B4-B37501B284EC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52" creationId="{E592BD62-C7B6-40C8-BED9-ED44DD606BCB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53" creationId="{5A05FB4B-75A6-4FD8-8DD3-82539BCDCF41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54" creationId="{9528023C-EF4B-4CB6-B3A0-4BBE0396812C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55" creationId="{323D197F-A8AA-4D75-887C-4305498F70BD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56" creationId="{44FEC836-12D5-4401-A1FA-8B15AFCE88B7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57" creationId="{E1F9CAB9-4759-4E88-A4EB-675F9ED429D2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58" creationId="{6363FF8B-AE4A-4F83-83EE-ADA7B603FE6F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59" creationId="{6FBC6241-9274-4DFA-9930-A3B7EA3CB7B4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60" creationId="{8A299D2F-0FAC-4E72-87CC-9901F4B588A4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61" creationId="{2397634F-B8C1-4F3E-9089-5B127EA9835E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62" creationId="{F47D60ED-D976-43FB-BFDC-F4A073F9B4C6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63" creationId="{A68DFDE3-D1A5-403B-999C-EF65BC007A1A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64" creationId="{4173F212-204A-415D-849F-E7F3606F141C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65" creationId="{61F6EB7B-46A4-490D-A915-CD88404B39AE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66" creationId="{4260D7D6-1C3F-4545-A1D1-A80F02EEB0A9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67" creationId="{0716561A-9F04-4873-A7F8-BBF3351DCF4A}"/>
          </ac:spMkLst>
        </pc:spChg>
        <pc:grpChg chg="add del mod">
          <ac:chgData name="Majeda Al Hermi" userId="ebe551ee1b006974" providerId="LiveId" clId="{53AB98F2-38BB-47CF-8EB9-5FE039618B47}" dt="2020-07-26T12:16:57.927" v="6105" actId="478"/>
          <ac:grpSpMkLst>
            <pc:docMk/>
            <pc:sldMk cId="3666674432" sldId="380"/>
            <ac:grpSpMk id="2" creationId="{DA60849C-F014-4C91-BBAA-1BEF89B34D55}"/>
          </ac:grpSpMkLst>
        </pc:grpChg>
        <pc:grpChg chg="add del mod">
          <ac:chgData name="Majeda Al Hermi" userId="ebe551ee1b006974" providerId="LiveId" clId="{53AB98F2-38BB-47CF-8EB9-5FE039618B47}" dt="2020-07-26T12:11:34.110" v="6096" actId="478"/>
          <ac:grpSpMkLst>
            <pc:docMk/>
            <pc:sldMk cId="3666674432" sldId="380"/>
            <ac:grpSpMk id="38" creationId="{B486A524-4466-466D-BF9B-29AD24C75D7B}"/>
          </ac:grpSpMkLst>
        </pc:grpChg>
        <pc:grpChg chg="add del mod">
          <ac:chgData name="Majeda Al Hermi" userId="ebe551ee1b006974" providerId="LiveId" clId="{53AB98F2-38BB-47CF-8EB9-5FE039618B47}" dt="2020-07-26T12:11:30.001" v="6092" actId="478"/>
          <ac:grpSpMkLst>
            <pc:docMk/>
            <pc:sldMk cId="3666674432" sldId="380"/>
            <ac:grpSpMk id="40" creationId="{281802C4-6710-436F-93D9-16D78E5F9E12}"/>
          </ac:grpSpMkLst>
        </pc:grpChg>
        <pc:grpChg chg="add del mod">
          <ac:chgData name="Majeda Al Hermi" userId="ebe551ee1b006974" providerId="LiveId" clId="{53AB98F2-38BB-47CF-8EB9-5FE039618B47}" dt="2020-07-26T12:11:29.376" v="6091" actId="478"/>
          <ac:grpSpMkLst>
            <pc:docMk/>
            <pc:sldMk cId="3666674432" sldId="380"/>
            <ac:grpSpMk id="41" creationId="{0B321395-9717-4841-B54A-712087F32711}"/>
          </ac:grpSpMkLst>
        </pc:grpChg>
        <pc:grpChg chg="add del mod">
          <ac:chgData name="Majeda Al Hermi" userId="ebe551ee1b006974" providerId="LiveId" clId="{53AB98F2-38BB-47CF-8EB9-5FE039618B47}" dt="2020-07-26T12:11:28.517" v="6090" actId="478"/>
          <ac:grpSpMkLst>
            <pc:docMk/>
            <pc:sldMk cId="3666674432" sldId="380"/>
            <ac:grpSpMk id="42" creationId="{F5A057CA-1F4C-4AF0-B0EE-C45CCBD5247F}"/>
          </ac:grpSpMkLst>
        </pc:grpChg>
        <pc:picChg chg="add mod">
          <ac:chgData name="Majeda Al Hermi" userId="ebe551ee1b006974" providerId="LiveId" clId="{53AB98F2-38BB-47CF-8EB9-5FE039618B47}" dt="2020-07-27T13:35:43.134" v="6453" actId="1036"/>
          <ac:picMkLst>
            <pc:docMk/>
            <pc:sldMk cId="3666674432" sldId="380"/>
            <ac:picMk id="3" creationId="{3E757138-E7ED-47F4-81B3-B3CB6714BA52}"/>
          </ac:picMkLst>
        </pc:picChg>
        <pc:picChg chg="add mod">
          <ac:chgData name="Majeda Al Hermi" userId="ebe551ee1b006974" providerId="LiveId" clId="{53AB98F2-38BB-47CF-8EB9-5FE039618B47}" dt="2020-07-27T13:40:55.125" v="6469" actId="1038"/>
          <ac:picMkLst>
            <pc:docMk/>
            <pc:sldMk cId="3666674432" sldId="380"/>
            <ac:picMk id="1026" creationId="{AD202329-3F1C-4F5B-BE9E-4E10BD4B6AE5}"/>
          </ac:picMkLst>
        </pc:picChg>
        <pc:picChg chg="add mod">
          <ac:chgData name="Majeda Al Hermi" userId="ebe551ee1b006974" providerId="LiveId" clId="{53AB98F2-38BB-47CF-8EB9-5FE039618B47}" dt="2020-07-27T13:41:57.748" v="6484" actId="1038"/>
          <ac:picMkLst>
            <pc:docMk/>
            <pc:sldMk cId="3666674432" sldId="380"/>
            <ac:picMk id="1028" creationId="{0820A775-D4E7-41FD-92A4-939E13E1CF59}"/>
          </ac:picMkLst>
        </pc:picChg>
        <pc:picChg chg="add mod">
          <ac:chgData name="Majeda Al Hermi" userId="ebe551ee1b006974" providerId="LiveId" clId="{53AB98F2-38BB-47CF-8EB9-5FE039618B47}" dt="2020-07-27T13:45:56.717" v="6535" actId="1036"/>
          <ac:picMkLst>
            <pc:docMk/>
            <pc:sldMk cId="3666674432" sldId="380"/>
            <ac:picMk id="1030" creationId="{FF5A1F3C-9BFC-43BD-95C5-34EE1A9511DA}"/>
          </ac:picMkLst>
        </pc:picChg>
        <pc:picChg chg="add mod">
          <ac:chgData name="Majeda Al Hermi" userId="ebe551ee1b006974" providerId="LiveId" clId="{53AB98F2-38BB-47CF-8EB9-5FE039618B47}" dt="2020-07-27T13:35:45.055" v="6455" actId="1037"/>
          <ac:picMkLst>
            <pc:docMk/>
            <pc:sldMk cId="3666674432" sldId="380"/>
            <ac:picMk id="9218" creationId="{F661EA9F-4CEF-4505-BEDC-1BB0BA5D2F70}"/>
          </ac:picMkLst>
        </pc:picChg>
        <pc:picChg chg="add del">
          <ac:chgData name="Majeda Al Hermi" userId="ebe551ee1b006974" providerId="LiveId" clId="{53AB98F2-38BB-47CF-8EB9-5FE039618B47}" dt="2020-07-26T12:18:16.707" v="6196" actId="478"/>
          <ac:picMkLst>
            <pc:docMk/>
            <pc:sldMk cId="3666674432" sldId="380"/>
            <ac:picMk id="9220" creationId="{824B49AE-3F07-4AF9-A939-7A9A0F724134}"/>
          </ac:picMkLst>
        </pc:picChg>
        <pc:picChg chg="add mod">
          <ac:chgData name="Majeda Al Hermi" userId="ebe551ee1b006974" providerId="LiveId" clId="{53AB98F2-38BB-47CF-8EB9-5FE039618B47}" dt="2020-07-27T13:32:26.184" v="6290" actId="1037"/>
          <ac:picMkLst>
            <pc:docMk/>
            <pc:sldMk cId="3666674432" sldId="380"/>
            <ac:picMk id="9222" creationId="{1D698B8F-E297-45A0-8788-4FEE413FEE6F}"/>
          </ac:picMkLst>
        </pc:picChg>
      </pc:sldChg>
      <pc:sldChg chg="addSp delSp modSp add mod">
        <pc:chgData name="Majeda Al Hermi" userId="ebe551ee1b006974" providerId="LiveId" clId="{53AB98F2-38BB-47CF-8EB9-5FE039618B47}" dt="2020-07-27T14:36:32.235" v="7312" actId="22"/>
        <pc:sldMkLst>
          <pc:docMk/>
          <pc:sldMk cId="2445028909" sldId="381"/>
        </pc:sldMkLst>
        <pc:spChg chg="del">
          <ac:chgData name="Majeda Al Hermi" userId="ebe551ee1b006974" providerId="LiveId" clId="{53AB98F2-38BB-47CF-8EB9-5FE039618B47}" dt="2020-07-27T14:12:49.152" v="6651" actId="478"/>
          <ac:spMkLst>
            <pc:docMk/>
            <pc:sldMk cId="2445028909" sldId="381"/>
            <ac:spMk id="2" creationId="{01FECCA1-4E89-4D28-9639-7B402D3606D2}"/>
          </ac:spMkLst>
        </pc:spChg>
        <pc:spChg chg="mod">
          <ac:chgData name="Majeda Al Hermi" userId="ebe551ee1b006974" providerId="LiveId" clId="{53AB98F2-38BB-47CF-8EB9-5FE039618B47}" dt="2020-07-27T14:32:37.287" v="7276"/>
          <ac:spMkLst>
            <pc:docMk/>
            <pc:sldMk cId="2445028909" sldId="381"/>
            <ac:spMk id="3" creationId="{D26EB1B5-0C73-4673-B830-CBC625C354BB}"/>
          </ac:spMkLst>
        </pc:spChg>
        <pc:spChg chg="mod">
          <ac:chgData name="Majeda Al Hermi" userId="ebe551ee1b006974" providerId="LiveId" clId="{53AB98F2-38BB-47CF-8EB9-5FE039618B47}" dt="2020-07-27T14:32:51.018" v="7278"/>
          <ac:spMkLst>
            <pc:docMk/>
            <pc:sldMk cId="2445028909" sldId="381"/>
            <ac:spMk id="4" creationId="{0B87C965-9A2D-40EF-9B01-3285F1F92093}"/>
          </ac:spMkLst>
        </pc:spChg>
        <pc:spChg chg="mod">
          <ac:chgData name="Majeda Al Hermi" userId="ebe551ee1b006974" providerId="LiveId" clId="{53AB98F2-38BB-47CF-8EB9-5FE039618B47}" dt="2020-07-27T14:32:45.753" v="7277"/>
          <ac:spMkLst>
            <pc:docMk/>
            <pc:sldMk cId="2445028909" sldId="381"/>
            <ac:spMk id="5" creationId="{8B6951A5-408B-473D-B6CF-B5E572164259}"/>
          </ac:spMkLst>
        </pc:spChg>
        <pc:spChg chg="mod">
          <ac:chgData name="Majeda Al Hermi" userId="ebe551ee1b006974" providerId="LiveId" clId="{53AB98F2-38BB-47CF-8EB9-5FE039618B47}" dt="2020-07-27T14:32:55.314" v="7279"/>
          <ac:spMkLst>
            <pc:docMk/>
            <pc:sldMk cId="2445028909" sldId="381"/>
            <ac:spMk id="6" creationId="{688AD076-9558-4180-9052-D3E11A808CCF}"/>
          </ac:spMkLst>
        </pc:spChg>
        <pc:spChg chg="del">
          <ac:chgData name="Majeda Al Hermi" userId="ebe551ee1b006974" providerId="LiveId" clId="{53AB98F2-38BB-47CF-8EB9-5FE039618B47}" dt="2020-07-27T14:12:51.308" v="6652" actId="478"/>
          <ac:spMkLst>
            <pc:docMk/>
            <pc:sldMk cId="2445028909" sldId="381"/>
            <ac:spMk id="7" creationId="{B5941997-F712-4E17-9562-C88B54432F36}"/>
          </ac:spMkLst>
        </pc:spChg>
        <pc:spChg chg="del">
          <ac:chgData name="Majeda Al Hermi" userId="ebe551ee1b006974" providerId="LiveId" clId="{53AB98F2-38BB-47CF-8EB9-5FE039618B47}" dt="2020-07-27T14:12:51.308" v="6652" actId="478"/>
          <ac:spMkLst>
            <pc:docMk/>
            <pc:sldMk cId="2445028909" sldId="381"/>
            <ac:spMk id="8" creationId="{CAC1780B-DAC1-479C-828C-6F5CF397BDDD}"/>
          </ac:spMkLst>
        </pc:spChg>
        <pc:spChg chg="del">
          <ac:chgData name="Majeda Al Hermi" userId="ebe551ee1b006974" providerId="LiveId" clId="{53AB98F2-38BB-47CF-8EB9-5FE039618B47}" dt="2020-07-27T14:12:51.308" v="6652" actId="478"/>
          <ac:spMkLst>
            <pc:docMk/>
            <pc:sldMk cId="2445028909" sldId="381"/>
            <ac:spMk id="9" creationId="{4A85C887-E6A4-462B-89AA-660D65EEC459}"/>
          </ac:spMkLst>
        </pc:spChg>
        <pc:spChg chg="del">
          <ac:chgData name="Majeda Al Hermi" userId="ebe551ee1b006974" providerId="LiveId" clId="{53AB98F2-38BB-47CF-8EB9-5FE039618B47}" dt="2020-07-27T14:12:51.308" v="6652" actId="478"/>
          <ac:spMkLst>
            <pc:docMk/>
            <pc:sldMk cId="2445028909" sldId="381"/>
            <ac:spMk id="10" creationId="{6839D1DC-D5A9-419D-9BEB-2CF301ECB8D3}"/>
          </ac:spMkLst>
        </pc:spChg>
        <pc:spChg chg="add mod">
          <ac:chgData name="Majeda Al Hermi" userId="ebe551ee1b006974" providerId="LiveId" clId="{53AB98F2-38BB-47CF-8EB9-5FE039618B47}" dt="2020-07-27T14:19:54.734" v="6987" actId="1076"/>
          <ac:spMkLst>
            <pc:docMk/>
            <pc:sldMk cId="2445028909" sldId="381"/>
            <ac:spMk id="11" creationId="{09C065BC-F742-4AE4-BA9D-1CD7E0118116}"/>
          </ac:spMkLst>
        </pc:spChg>
        <pc:spChg chg="del">
          <ac:chgData name="Majeda Al Hermi" userId="ebe551ee1b006974" providerId="LiveId" clId="{53AB98F2-38BB-47CF-8EB9-5FE039618B47}" dt="2020-07-27T14:12:51.308" v="6652" actId="478"/>
          <ac:spMkLst>
            <pc:docMk/>
            <pc:sldMk cId="2445028909" sldId="381"/>
            <ac:spMk id="12" creationId="{060AC24D-4384-4B9A-B595-A41AEA6892D4}"/>
          </ac:spMkLst>
        </pc:spChg>
        <pc:spChg chg="add mod">
          <ac:chgData name="Majeda Al Hermi" userId="ebe551ee1b006974" providerId="LiveId" clId="{53AB98F2-38BB-47CF-8EB9-5FE039618B47}" dt="2020-07-27T14:20:53.674" v="7068" actId="1037"/>
          <ac:spMkLst>
            <pc:docMk/>
            <pc:sldMk cId="2445028909" sldId="381"/>
            <ac:spMk id="13" creationId="{FA9EF54E-AD4F-495B-B982-FEC47FBCD88C}"/>
          </ac:spMkLst>
        </pc:spChg>
        <pc:spChg chg="add mod">
          <ac:chgData name="Majeda Al Hermi" userId="ebe551ee1b006974" providerId="LiveId" clId="{53AB98F2-38BB-47CF-8EB9-5FE039618B47}" dt="2020-07-27T14:20:25.461" v="7014" actId="20577"/>
          <ac:spMkLst>
            <pc:docMk/>
            <pc:sldMk cId="2445028909" sldId="381"/>
            <ac:spMk id="15" creationId="{EFBFBC62-07DA-4909-A8F9-0E6477990679}"/>
          </ac:spMkLst>
        </pc:spChg>
        <pc:spChg chg="del">
          <ac:chgData name="Majeda Al Hermi" userId="ebe551ee1b006974" providerId="LiveId" clId="{53AB98F2-38BB-47CF-8EB9-5FE039618B47}" dt="2020-07-27T14:12:51.308" v="6652" actId="478"/>
          <ac:spMkLst>
            <pc:docMk/>
            <pc:sldMk cId="2445028909" sldId="381"/>
            <ac:spMk id="16" creationId="{65F9E017-2095-4F95-ADB0-6DD0BDE7665A}"/>
          </ac:spMkLst>
        </pc:spChg>
        <pc:spChg chg="add mod">
          <ac:chgData name="Majeda Al Hermi" userId="ebe551ee1b006974" providerId="LiveId" clId="{53AB98F2-38BB-47CF-8EB9-5FE039618B47}" dt="2020-07-27T14:20:51.596" v="7066" actId="1038"/>
          <ac:spMkLst>
            <pc:docMk/>
            <pc:sldMk cId="2445028909" sldId="381"/>
            <ac:spMk id="17" creationId="{3C3BFD87-505F-40B4-952B-D61131872762}"/>
          </ac:spMkLst>
        </pc:spChg>
        <pc:spChg chg="add">
          <ac:chgData name="Majeda Al Hermi" userId="ebe551ee1b006974" providerId="LiveId" clId="{53AB98F2-38BB-47CF-8EB9-5FE039618B47}" dt="2020-07-27T14:36:32.235" v="7312" actId="22"/>
          <ac:spMkLst>
            <pc:docMk/>
            <pc:sldMk cId="2445028909" sldId="381"/>
            <ac:spMk id="19" creationId="{33C7E53C-2179-4CFA-A566-30E1725F6799}"/>
          </ac:spMkLst>
        </pc:spChg>
        <pc:spChg chg="mod">
          <ac:chgData name="Majeda Al Hermi" userId="ebe551ee1b006974" providerId="LiveId" clId="{53AB98F2-38BB-47CF-8EB9-5FE039618B47}" dt="2020-07-27T14:18:20.371" v="6918" actId="20577"/>
          <ac:spMkLst>
            <pc:docMk/>
            <pc:sldMk cId="2445028909" sldId="381"/>
            <ac:spMk id="20" creationId="{C7CA628E-402E-4ECD-83CD-2C5BD377C6C5}"/>
          </ac:spMkLst>
        </pc:spChg>
        <pc:spChg chg="add">
          <ac:chgData name="Majeda Al Hermi" userId="ebe551ee1b006974" providerId="LiveId" clId="{53AB98F2-38BB-47CF-8EB9-5FE039618B47}" dt="2020-07-27T14:36:32.235" v="7312" actId="22"/>
          <ac:spMkLst>
            <pc:docMk/>
            <pc:sldMk cId="2445028909" sldId="381"/>
            <ac:spMk id="23" creationId="{BCBF81D0-3E66-4858-BEE2-29C71CE9F421}"/>
          </ac:spMkLst>
        </pc:spChg>
        <pc:spChg chg="add">
          <ac:chgData name="Majeda Al Hermi" userId="ebe551ee1b006974" providerId="LiveId" clId="{53AB98F2-38BB-47CF-8EB9-5FE039618B47}" dt="2020-07-27T14:36:32.235" v="7312" actId="22"/>
          <ac:spMkLst>
            <pc:docMk/>
            <pc:sldMk cId="2445028909" sldId="381"/>
            <ac:spMk id="25" creationId="{65731F5A-1F72-4B7E-9927-B1F756D555C0}"/>
          </ac:spMkLst>
        </pc:spChg>
        <pc:spChg chg="add">
          <ac:chgData name="Majeda Al Hermi" userId="ebe551ee1b006974" providerId="LiveId" clId="{53AB98F2-38BB-47CF-8EB9-5FE039618B47}" dt="2020-07-27T14:36:32.235" v="7312" actId="22"/>
          <ac:spMkLst>
            <pc:docMk/>
            <pc:sldMk cId="2445028909" sldId="381"/>
            <ac:spMk id="27" creationId="{CACCC129-E130-48FF-92D0-17CCDD231B3E}"/>
          </ac:spMkLst>
        </pc:spChg>
        <pc:spChg chg="add">
          <ac:chgData name="Majeda Al Hermi" userId="ebe551ee1b006974" providerId="LiveId" clId="{53AB98F2-38BB-47CF-8EB9-5FE039618B47}" dt="2020-07-27T14:36:32.235" v="7312" actId="22"/>
          <ac:spMkLst>
            <pc:docMk/>
            <pc:sldMk cId="2445028909" sldId="381"/>
            <ac:spMk id="31" creationId="{D547A756-6964-401C-97EA-5CB5E579FFF1}"/>
          </ac:spMkLst>
        </pc:spChg>
        <pc:spChg chg="add">
          <ac:chgData name="Majeda Al Hermi" userId="ebe551ee1b006974" providerId="LiveId" clId="{53AB98F2-38BB-47CF-8EB9-5FE039618B47}" dt="2020-07-27T14:36:32.235" v="7312" actId="22"/>
          <ac:spMkLst>
            <pc:docMk/>
            <pc:sldMk cId="2445028909" sldId="381"/>
            <ac:spMk id="33" creationId="{DBCD05FD-2743-48AE-8DE3-08A5AEE1A78F}"/>
          </ac:spMkLst>
        </pc:spChg>
      </pc:sldChg>
      <pc:sldChg chg="addSp delSp modSp add mod">
        <pc:chgData name="Majeda Al Hermi" userId="ebe551ee1b006974" providerId="LiveId" clId="{53AB98F2-38BB-47CF-8EB9-5FE039618B47}" dt="2020-07-27T14:36:55.161" v="7322" actId="22"/>
        <pc:sldMkLst>
          <pc:docMk/>
          <pc:sldMk cId="1419626074" sldId="382"/>
        </pc:sldMkLst>
        <pc:spChg chg="del">
          <ac:chgData name="Majeda Al Hermi" userId="ebe551ee1b006974" providerId="LiveId" clId="{53AB98F2-38BB-47CF-8EB9-5FE039618B47}" dt="2020-07-27T14:14:28.053" v="6678" actId="478"/>
          <ac:spMkLst>
            <pc:docMk/>
            <pc:sldMk cId="1419626074" sldId="382"/>
            <ac:spMk id="2" creationId="{91DB8A04-FE2A-495F-9373-1F9FA0B36D2E}"/>
          </ac:spMkLst>
        </pc:spChg>
        <pc:spChg chg="add">
          <ac:chgData name="Majeda Al Hermi" userId="ebe551ee1b006974" providerId="LiveId" clId="{53AB98F2-38BB-47CF-8EB9-5FE039618B47}" dt="2020-07-27T14:36:55.161" v="7322" actId="22"/>
          <ac:spMkLst>
            <pc:docMk/>
            <pc:sldMk cId="1419626074" sldId="382"/>
            <ac:spMk id="4" creationId="{16280932-D03B-4193-AFA1-F28FADE3BB83}"/>
          </ac:spMkLst>
        </pc:spChg>
        <pc:spChg chg="mod">
          <ac:chgData name="Majeda Al Hermi" userId="ebe551ee1b006974" providerId="LiveId" clId="{53AB98F2-38BB-47CF-8EB9-5FE039618B47}" dt="2020-07-27T14:34:15.638" v="7288"/>
          <ac:spMkLst>
            <pc:docMk/>
            <pc:sldMk cId="1419626074" sldId="382"/>
            <ac:spMk id="24" creationId="{16CF56EB-E1D1-456F-BC92-7E3C7954D0A3}"/>
          </ac:spMkLst>
        </pc:spChg>
      </pc:sldChg>
      <pc:sldChg chg="addSp delSp modSp add mod">
        <pc:chgData name="Majeda Al Hermi" userId="ebe551ee1b006974" providerId="LiveId" clId="{53AB98F2-38BB-47CF-8EB9-5FE039618B47}" dt="2020-07-27T14:36:56.926" v="7323" actId="22"/>
        <pc:sldMkLst>
          <pc:docMk/>
          <pc:sldMk cId="2207899531" sldId="383"/>
        </pc:sldMkLst>
        <pc:spChg chg="del">
          <ac:chgData name="Majeda Al Hermi" userId="ebe551ee1b006974" providerId="LiveId" clId="{53AB98F2-38BB-47CF-8EB9-5FE039618B47}" dt="2020-07-27T14:14:29.974" v="6679" actId="478"/>
          <ac:spMkLst>
            <pc:docMk/>
            <pc:sldMk cId="2207899531" sldId="383"/>
            <ac:spMk id="3" creationId="{D36D3111-5EB5-4BD9-80A7-D611EE0A473F}"/>
          </ac:spMkLst>
        </pc:spChg>
        <pc:spChg chg="add">
          <ac:chgData name="Majeda Al Hermi" userId="ebe551ee1b006974" providerId="LiveId" clId="{53AB98F2-38BB-47CF-8EB9-5FE039618B47}" dt="2020-07-27T14:36:56.926" v="7323" actId="22"/>
          <ac:spMkLst>
            <pc:docMk/>
            <pc:sldMk cId="2207899531" sldId="383"/>
            <ac:spMk id="4" creationId="{4292654E-2965-431A-AB47-F8A71B91BB8D}"/>
          </ac:spMkLst>
        </pc:spChg>
        <pc:spChg chg="mod">
          <ac:chgData name="Majeda Al Hermi" userId="ebe551ee1b006974" providerId="LiveId" clId="{53AB98F2-38BB-47CF-8EB9-5FE039618B47}" dt="2020-07-27T14:34:22.793" v="7289"/>
          <ac:spMkLst>
            <pc:docMk/>
            <pc:sldMk cId="2207899531" sldId="383"/>
            <ac:spMk id="24" creationId="{16CF56EB-E1D1-456F-BC92-7E3C7954D0A3}"/>
          </ac:spMkLst>
        </pc:spChg>
      </pc:sldChg>
      <pc:sldChg chg="addSp delSp modSp add mod">
        <pc:chgData name="Majeda Al Hermi" userId="ebe551ee1b006974" providerId="LiveId" clId="{53AB98F2-38BB-47CF-8EB9-5FE039618B47}" dt="2020-07-27T14:36:58.535" v="7324" actId="22"/>
        <pc:sldMkLst>
          <pc:docMk/>
          <pc:sldMk cId="964201091" sldId="384"/>
        </pc:sldMkLst>
        <pc:spChg chg="del">
          <ac:chgData name="Majeda Al Hermi" userId="ebe551ee1b006974" providerId="LiveId" clId="{53AB98F2-38BB-47CF-8EB9-5FE039618B47}" dt="2020-07-27T14:14:32.473" v="6680" actId="478"/>
          <ac:spMkLst>
            <pc:docMk/>
            <pc:sldMk cId="964201091" sldId="384"/>
            <ac:spMk id="2" creationId="{91DB8A04-FE2A-495F-9373-1F9FA0B36D2E}"/>
          </ac:spMkLst>
        </pc:spChg>
        <pc:spChg chg="add">
          <ac:chgData name="Majeda Al Hermi" userId="ebe551ee1b006974" providerId="LiveId" clId="{53AB98F2-38BB-47CF-8EB9-5FE039618B47}" dt="2020-07-27T14:36:58.535" v="7324" actId="22"/>
          <ac:spMkLst>
            <pc:docMk/>
            <pc:sldMk cId="964201091" sldId="384"/>
            <ac:spMk id="4" creationId="{C42FDF2B-20D6-467E-A9DB-0D8E272C2BF7}"/>
          </ac:spMkLst>
        </pc:spChg>
        <pc:spChg chg="mod">
          <ac:chgData name="Majeda Al Hermi" userId="ebe551ee1b006974" providerId="LiveId" clId="{53AB98F2-38BB-47CF-8EB9-5FE039618B47}" dt="2020-07-27T14:34:28.573" v="7290"/>
          <ac:spMkLst>
            <pc:docMk/>
            <pc:sldMk cId="964201091" sldId="384"/>
            <ac:spMk id="24" creationId="{16CF56EB-E1D1-456F-BC92-7E3C7954D0A3}"/>
          </ac:spMkLst>
        </pc:spChg>
      </pc:sldChg>
      <pc:sldChg chg="addSp delSp modSp add mod">
        <pc:chgData name="Majeda Al Hermi" userId="ebe551ee1b006974" providerId="LiveId" clId="{53AB98F2-38BB-47CF-8EB9-5FE039618B47}" dt="2020-07-27T14:37:01.269" v="7325" actId="22"/>
        <pc:sldMkLst>
          <pc:docMk/>
          <pc:sldMk cId="2108847964" sldId="385"/>
        </pc:sldMkLst>
        <pc:spChg chg="del">
          <ac:chgData name="Majeda Al Hermi" userId="ebe551ee1b006974" providerId="LiveId" clId="{53AB98F2-38BB-47CF-8EB9-5FE039618B47}" dt="2020-07-27T14:14:34.879" v="6681" actId="478"/>
          <ac:spMkLst>
            <pc:docMk/>
            <pc:sldMk cId="2108847964" sldId="385"/>
            <ac:spMk id="3" creationId="{D36D3111-5EB5-4BD9-80A7-D611EE0A473F}"/>
          </ac:spMkLst>
        </pc:spChg>
        <pc:spChg chg="add">
          <ac:chgData name="Majeda Al Hermi" userId="ebe551ee1b006974" providerId="LiveId" clId="{53AB98F2-38BB-47CF-8EB9-5FE039618B47}" dt="2020-07-27T14:37:01.269" v="7325" actId="22"/>
          <ac:spMkLst>
            <pc:docMk/>
            <pc:sldMk cId="2108847964" sldId="385"/>
            <ac:spMk id="4" creationId="{3BBFA15D-D7A2-4EB0-964F-16A0061D5EAE}"/>
          </ac:spMkLst>
        </pc:spChg>
        <pc:spChg chg="mod">
          <ac:chgData name="Majeda Al Hermi" userId="ebe551ee1b006974" providerId="LiveId" clId="{53AB98F2-38BB-47CF-8EB9-5FE039618B47}" dt="2020-07-27T14:34:38.039" v="7291"/>
          <ac:spMkLst>
            <pc:docMk/>
            <pc:sldMk cId="2108847964" sldId="385"/>
            <ac:spMk id="24" creationId="{16CF56EB-E1D1-456F-BC92-7E3C7954D0A3}"/>
          </ac:spMkLst>
        </pc:spChg>
      </pc:sldChg>
      <pc:sldChg chg="addSp delSp modSp add mod">
        <pc:chgData name="Majeda Al Hermi" userId="ebe551ee1b006974" providerId="LiveId" clId="{53AB98F2-38BB-47CF-8EB9-5FE039618B47}" dt="2020-07-27T14:36:33.744" v="7313" actId="22"/>
        <pc:sldMkLst>
          <pc:docMk/>
          <pc:sldMk cId="2864536042" sldId="386"/>
        </pc:sldMkLst>
        <pc:spChg chg="add mod">
          <ac:chgData name="Majeda Al Hermi" userId="ebe551ee1b006974" providerId="LiveId" clId="{53AB98F2-38BB-47CF-8EB9-5FE039618B47}" dt="2020-07-27T14:33:04.796" v="7280"/>
          <ac:spMkLst>
            <pc:docMk/>
            <pc:sldMk cId="2864536042" sldId="386"/>
            <ac:spMk id="2" creationId="{C4F93D10-89DE-4918-AC17-2CBDD25C55C0}"/>
          </ac:spMkLst>
        </pc:spChg>
        <pc:spChg chg="del mod">
          <ac:chgData name="Majeda Al Hermi" userId="ebe551ee1b006974" providerId="LiveId" clId="{53AB98F2-38BB-47CF-8EB9-5FE039618B47}" dt="2020-07-27T14:21:48.317" v="7127" actId="478"/>
          <ac:spMkLst>
            <pc:docMk/>
            <pc:sldMk cId="2864536042" sldId="386"/>
            <ac:spMk id="3" creationId="{D26EB1B5-0C73-4673-B830-CBC625C354BB}"/>
          </ac:spMkLst>
        </pc:spChg>
        <pc:spChg chg="del">
          <ac:chgData name="Majeda Al Hermi" userId="ebe551ee1b006974" providerId="LiveId" clId="{53AB98F2-38BB-47CF-8EB9-5FE039618B47}" dt="2020-07-27T14:21:48.317" v="7127" actId="478"/>
          <ac:spMkLst>
            <pc:docMk/>
            <pc:sldMk cId="2864536042" sldId="386"/>
            <ac:spMk id="4" creationId="{0B87C965-9A2D-40EF-9B01-3285F1F92093}"/>
          </ac:spMkLst>
        </pc:spChg>
        <pc:spChg chg="del mod">
          <ac:chgData name="Majeda Al Hermi" userId="ebe551ee1b006974" providerId="LiveId" clId="{53AB98F2-38BB-47CF-8EB9-5FE039618B47}" dt="2020-07-27T14:21:48.317" v="7127" actId="478"/>
          <ac:spMkLst>
            <pc:docMk/>
            <pc:sldMk cId="2864536042" sldId="386"/>
            <ac:spMk id="5" creationId="{8B6951A5-408B-473D-B6CF-B5E572164259}"/>
          </ac:spMkLst>
        </pc:spChg>
        <pc:spChg chg="del">
          <ac:chgData name="Majeda Al Hermi" userId="ebe551ee1b006974" providerId="LiveId" clId="{53AB98F2-38BB-47CF-8EB9-5FE039618B47}" dt="2020-07-27T14:21:48.317" v="7127" actId="478"/>
          <ac:spMkLst>
            <pc:docMk/>
            <pc:sldMk cId="2864536042" sldId="386"/>
            <ac:spMk id="6" creationId="{688AD076-9558-4180-9052-D3E11A808CCF}"/>
          </ac:spMkLst>
        </pc:spChg>
        <pc:spChg chg="add mod">
          <ac:chgData name="Majeda Al Hermi" userId="ebe551ee1b006974" providerId="LiveId" clId="{53AB98F2-38BB-47CF-8EB9-5FE039618B47}" dt="2020-07-27T14:33:11.700" v="7281"/>
          <ac:spMkLst>
            <pc:docMk/>
            <pc:sldMk cId="2864536042" sldId="386"/>
            <ac:spMk id="7" creationId="{2AAB12EE-485D-497E-88C4-AFC8F01BEC4B}"/>
          </ac:spMkLst>
        </pc:spChg>
        <pc:spChg chg="add">
          <ac:chgData name="Majeda Al Hermi" userId="ebe551ee1b006974" providerId="LiveId" clId="{53AB98F2-38BB-47CF-8EB9-5FE039618B47}" dt="2020-07-27T14:36:33.744" v="7313" actId="22"/>
          <ac:spMkLst>
            <pc:docMk/>
            <pc:sldMk cId="2864536042" sldId="386"/>
            <ac:spMk id="8" creationId="{3BD311C9-7540-48A5-B90F-FA0FF99B1AF0}"/>
          </ac:spMkLst>
        </pc:spChg>
        <pc:spChg chg="add">
          <ac:chgData name="Majeda Al Hermi" userId="ebe551ee1b006974" providerId="LiveId" clId="{53AB98F2-38BB-47CF-8EB9-5FE039618B47}" dt="2020-07-27T14:36:33.744" v="7313" actId="22"/>
          <ac:spMkLst>
            <pc:docMk/>
            <pc:sldMk cId="2864536042" sldId="386"/>
            <ac:spMk id="9" creationId="{662DA0B2-7B24-4E5F-BECD-E9FE0A7CF40C}"/>
          </ac:spMkLst>
        </pc:spChg>
        <pc:spChg chg="add">
          <ac:chgData name="Majeda Al Hermi" userId="ebe551ee1b006974" providerId="LiveId" clId="{53AB98F2-38BB-47CF-8EB9-5FE039618B47}" dt="2020-07-27T14:36:33.744" v="7313" actId="22"/>
          <ac:spMkLst>
            <pc:docMk/>
            <pc:sldMk cId="2864536042" sldId="386"/>
            <ac:spMk id="11" creationId="{FB6136F8-1657-45F4-9E3A-0D358B1AB61C}"/>
          </ac:spMkLst>
        </pc:spChg>
        <pc:spChg chg="add">
          <ac:chgData name="Majeda Al Hermi" userId="ebe551ee1b006974" providerId="LiveId" clId="{53AB98F2-38BB-47CF-8EB9-5FE039618B47}" dt="2020-07-27T14:36:33.744" v="7313" actId="22"/>
          <ac:spMkLst>
            <pc:docMk/>
            <pc:sldMk cId="2864536042" sldId="386"/>
            <ac:spMk id="13" creationId="{1EF785AD-BA6E-490E-9C3D-436BEA583AA5}"/>
          </ac:spMkLst>
        </pc:spChg>
        <pc:spChg chg="add">
          <ac:chgData name="Majeda Al Hermi" userId="ebe551ee1b006974" providerId="LiveId" clId="{53AB98F2-38BB-47CF-8EB9-5FE039618B47}" dt="2020-07-27T14:36:33.744" v="7313" actId="22"/>
          <ac:spMkLst>
            <pc:docMk/>
            <pc:sldMk cId="2864536042" sldId="386"/>
            <ac:spMk id="17" creationId="{7C647AFC-E2AA-4AB2-A687-A33B0F62510F}"/>
          </ac:spMkLst>
        </pc:spChg>
        <pc:spChg chg="add">
          <ac:chgData name="Majeda Al Hermi" userId="ebe551ee1b006974" providerId="LiveId" clId="{53AB98F2-38BB-47CF-8EB9-5FE039618B47}" dt="2020-07-27T14:36:33.744" v="7313" actId="22"/>
          <ac:spMkLst>
            <pc:docMk/>
            <pc:sldMk cId="2864536042" sldId="386"/>
            <ac:spMk id="19" creationId="{F8AC79DA-5F61-4BBE-BBE7-9A0C45F7B86A}"/>
          </ac:spMkLst>
        </pc:spChg>
        <pc:spChg chg="mod">
          <ac:chgData name="Majeda Al Hermi" userId="ebe551ee1b006974" providerId="LiveId" clId="{53AB98F2-38BB-47CF-8EB9-5FE039618B47}" dt="2020-07-27T14:21:50.723" v="7128" actId="20577"/>
          <ac:spMkLst>
            <pc:docMk/>
            <pc:sldMk cId="2864536042" sldId="386"/>
            <ac:spMk id="20" creationId="{C7CA628E-402E-4ECD-83CD-2C5BD377C6C5}"/>
          </ac:spMkLst>
        </pc:spChg>
      </pc:sldChg>
      <pc:sldChg chg="addSp delSp modSp add del mod">
        <pc:chgData name="Majeda Al Hermi" userId="ebe551ee1b006974" providerId="LiveId" clId="{53AB98F2-38BB-47CF-8EB9-5FE039618B47}" dt="2020-07-28T14:45:27.091" v="8864" actId="2696"/>
        <pc:sldMkLst>
          <pc:docMk/>
          <pc:sldMk cId="32272463" sldId="387"/>
        </pc:sldMkLst>
        <pc:spChg chg="del">
          <ac:chgData name="Majeda Al Hermi" userId="ebe551ee1b006974" providerId="LiveId" clId="{53AB98F2-38BB-47CF-8EB9-5FE039618B47}" dt="2020-07-28T14:39:13.695" v="8835" actId="478"/>
          <ac:spMkLst>
            <pc:docMk/>
            <pc:sldMk cId="32272463" sldId="387"/>
            <ac:spMk id="2" creationId="{1D59BD05-38F1-4CEF-88B0-31EA6E736EC5}"/>
          </ac:spMkLst>
        </pc:spChg>
        <pc:spChg chg="del">
          <ac:chgData name="Majeda Al Hermi" userId="ebe551ee1b006974" providerId="LiveId" clId="{53AB98F2-38BB-47CF-8EB9-5FE039618B47}" dt="2020-07-28T14:39:13.695" v="8835" actId="478"/>
          <ac:spMkLst>
            <pc:docMk/>
            <pc:sldMk cId="32272463" sldId="387"/>
            <ac:spMk id="4" creationId="{85B94FC2-C7D4-43CC-91CA-EC2783468EC8}"/>
          </ac:spMkLst>
        </pc:spChg>
        <pc:spChg chg="del">
          <ac:chgData name="Majeda Al Hermi" userId="ebe551ee1b006974" providerId="LiveId" clId="{53AB98F2-38BB-47CF-8EB9-5FE039618B47}" dt="2020-07-28T14:39:13.695" v="8835" actId="478"/>
          <ac:spMkLst>
            <pc:docMk/>
            <pc:sldMk cId="32272463" sldId="387"/>
            <ac:spMk id="5" creationId="{52ED1A48-6787-4753-AF24-800C57D8A498}"/>
          </ac:spMkLst>
        </pc:spChg>
        <pc:spChg chg="del">
          <ac:chgData name="Majeda Al Hermi" userId="ebe551ee1b006974" providerId="LiveId" clId="{53AB98F2-38BB-47CF-8EB9-5FE039618B47}" dt="2020-07-28T14:39:13.695" v="8835" actId="478"/>
          <ac:spMkLst>
            <pc:docMk/>
            <pc:sldMk cId="32272463" sldId="387"/>
            <ac:spMk id="6" creationId="{5835F9F0-9D1C-468D-8B2D-242930CD4DEB}"/>
          </ac:spMkLst>
        </pc:spChg>
        <pc:spChg chg="del">
          <ac:chgData name="Majeda Al Hermi" userId="ebe551ee1b006974" providerId="LiveId" clId="{53AB98F2-38BB-47CF-8EB9-5FE039618B47}" dt="2020-07-28T14:39:13.695" v="8835" actId="478"/>
          <ac:spMkLst>
            <pc:docMk/>
            <pc:sldMk cId="32272463" sldId="387"/>
            <ac:spMk id="7" creationId="{18963916-FB63-4A9C-AD20-8E0DA25BDAF2}"/>
          </ac:spMkLst>
        </pc:spChg>
        <pc:spChg chg="mod">
          <ac:chgData name="Majeda Al Hermi" userId="ebe551ee1b006974" providerId="LiveId" clId="{53AB98F2-38BB-47CF-8EB9-5FE039618B47}" dt="2020-07-28T14:40:41.841" v="8852" actId="1076"/>
          <ac:spMkLst>
            <pc:docMk/>
            <pc:sldMk cId="32272463" sldId="387"/>
            <ac:spMk id="20" creationId="{C7CA628E-402E-4ECD-83CD-2C5BD377C6C5}"/>
          </ac:spMkLst>
        </pc:spChg>
        <pc:spChg chg="add mod">
          <ac:chgData name="Majeda Al Hermi" userId="ebe551ee1b006974" providerId="LiveId" clId="{53AB98F2-38BB-47CF-8EB9-5FE039618B47}" dt="2020-07-28T14:40:19.843" v="8849" actId="20577"/>
          <ac:spMkLst>
            <pc:docMk/>
            <pc:sldMk cId="32272463" sldId="387"/>
            <ac:spMk id="40" creationId="{9C8848DD-E58D-46F4-B4D3-007E4900D72A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42" creationId="{107FBB44-DA46-47CF-8FD5-D5F556910EE8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43" creationId="{C34D4ADB-6F5E-408D-894A-DEE8CD26875D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44" creationId="{50456F4C-C947-4424-B47D-6B0993150776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45" creationId="{610F18DE-89AB-468E-982D-98DD34FCE288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46" creationId="{218BE6ED-0F96-4A5E-8D84-382265B09F71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47" creationId="{6A1BB5D9-8B93-457D-8663-AF9466F5E1B0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48" creationId="{CB2DEF41-2BD4-46C5-92B3-6DE3BD75A49F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49" creationId="{E19CB6FF-F1AE-4D6C-9B8D-6DACF0D5B04D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50" creationId="{60835688-0527-48B9-8186-A1D24B5751AF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51" creationId="{AF51CFFC-30D0-4EA5-A7B4-96D4557938A4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52" creationId="{F41A1908-E0D6-4A0D-8463-BAA2E3145C4C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53" creationId="{02FA2215-24DE-4709-8BA7-5CF6C40EC752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54" creationId="{141D3F3E-945B-4ADD-88A3-827B641BF3B4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55" creationId="{7918DDA1-72CA-47DB-8BE9-33C601089BC0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56" creationId="{B51F5854-5A87-46DC-807C-87BEF9482514}"/>
          </ac:spMkLst>
        </pc:spChg>
        <pc:grpChg chg="add mod">
          <ac:chgData name="Majeda Al Hermi" userId="ebe551ee1b006974" providerId="LiveId" clId="{53AB98F2-38BB-47CF-8EB9-5FE039618B47}" dt="2020-07-28T14:41:06.773" v="8863" actId="1036"/>
          <ac:grpSpMkLst>
            <pc:docMk/>
            <pc:sldMk cId="32272463" sldId="387"/>
            <ac:grpSpMk id="41" creationId="{C21ED9AD-149D-460F-AE0A-7CF42F2135EB}"/>
          </ac:grpSpMkLst>
        </pc:grpChg>
        <pc:picChg chg="del">
          <ac:chgData name="Majeda Al Hermi" userId="ebe551ee1b006974" providerId="LiveId" clId="{53AB98F2-38BB-47CF-8EB9-5FE039618B47}" dt="2020-07-28T14:39:13.695" v="8835" actId="478"/>
          <ac:picMkLst>
            <pc:docMk/>
            <pc:sldMk cId="32272463" sldId="387"/>
            <ac:picMk id="3" creationId="{3E757138-E7ED-47F4-81B3-B3CB6714BA52}"/>
          </ac:picMkLst>
        </pc:picChg>
        <pc:picChg chg="del">
          <ac:chgData name="Majeda Al Hermi" userId="ebe551ee1b006974" providerId="LiveId" clId="{53AB98F2-38BB-47CF-8EB9-5FE039618B47}" dt="2020-07-28T14:39:13.695" v="8835" actId="478"/>
          <ac:picMkLst>
            <pc:docMk/>
            <pc:sldMk cId="32272463" sldId="387"/>
            <ac:picMk id="1026" creationId="{AD202329-3F1C-4F5B-BE9E-4E10BD4B6AE5}"/>
          </ac:picMkLst>
        </pc:picChg>
        <pc:picChg chg="del">
          <ac:chgData name="Majeda Al Hermi" userId="ebe551ee1b006974" providerId="LiveId" clId="{53AB98F2-38BB-47CF-8EB9-5FE039618B47}" dt="2020-07-28T14:39:13.695" v="8835" actId="478"/>
          <ac:picMkLst>
            <pc:docMk/>
            <pc:sldMk cId="32272463" sldId="387"/>
            <ac:picMk id="1028" creationId="{0820A775-D4E7-41FD-92A4-939E13E1CF59}"/>
          </ac:picMkLst>
        </pc:picChg>
        <pc:picChg chg="mod">
          <ac:chgData name="Majeda Al Hermi" userId="ebe551ee1b006974" providerId="LiveId" clId="{53AB98F2-38BB-47CF-8EB9-5FE039618B47}" dt="2020-07-28T14:39:09.243" v="8834" actId="1076"/>
          <ac:picMkLst>
            <pc:docMk/>
            <pc:sldMk cId="32272463" sldId="387"/>
            <ac:picMk id="1030" creationId="{FF5A1F3C-9BFC-43BD-95C5-34EE1A9511DA}"/>
          </ac:picMkLst>
        </pc:picChg>
        <pc:picChg chg="del">
          <ac:chgData name="Majeda Al Hermi" userId="ebe551ee1b006974" providerId="LiveId" clId="{53AB98F2-38BB-47CF-8EB9-5FE039618B47}" dt="2020-07-28T14:39:13.695" v="8835" actId="478"/>
          <ac:picMkLst>
            <pc:docMk/>
            <pc:sldMk cId="32272463" sldId="387"/>
            <ac:picMk id="9218" creationId="{F661EA9F-4CEF-4505-BEDC-1BB0BA5D2F70}"/>
          </ac:picMkLst>
        </pc:picChg>
        <pc:picChg chg="del">
          <ac:chgData name="Majeda Al Hermi" userId="ebe551ee1b006974" providerId="LiveId" clId="{53AB98F2-38BB-47CF-8EB9-5FE039618B47}" dt="2020-07-28T14:39:13.695" v="8835" actId="478"/>
          <ac:picMkLst>
            <pc:docMk/>
            <pc:sldMk cId="32272463" sldId="387"/>
            <ac:picMk id="9222" creationId="{1D698B8F-E297-45A0-8788-4FEE413FEE6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508290A-4434-449C-AF54-49825C3425A9}" type="datetimeFigureOut">
              <a:rPr lang="ar-SA" smtClean="0"/>
              <a:t>19/02/1443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C2A2E44-198D-47F2-9C1E-549D864F21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374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9.xml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4;p11">
            <a:extLst>
              <a:ext uri="{FF2B5EF4-FFF2-40B4-BE49-F238E27FC236}">
                <a16:creationId xmlns="" xmlns:a16="http://schemas.microsoft.com/office/drawing/2014/main" id="{B5C8E627-E3B4-44F3-8A44-9EC89472DEC1}"/>
              </a:ext>
            </a:extLst>
          </p:cNvPr>
          <p:cNvSpPr txBox="1">
            <a:spLocks/>
          </p:cNvSpPr>
          <p:nvPr/>
        </p:nvSpPr>
        <p:spPr>
          <a:xfrm>
            <a:off x="5430720" y="2330400"/>
            <a:ext cx="6164825" cy="191370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>
                <a:solidFill>
                  <a:srgbClr val="3A616A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أساسيات الجودة </a:t>
            </a:r>
          </a:p>
          <a:p>
            <a:r>
              <a:rPr lang="ar-SA" dirty="0">
                <a:solidFill>
                  <a:srgbClr val="3A616A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ونماذج التميز</a:t>
            </a:r>
            <a:r>
              <a:rPr lang="en-US" sz="3600" dirty="0">
                <a:solidFill>
                  <a:srgbClr val="3F5378"/>
                </a:solidFill>
                <a:latin typeface="Helvetica Black" pitchFamily="50" charset="0"/>
              </a:rPr>
              <a:t/>
            </a:r>
            <a:br>
              <a:rPr lang="en-US" sz="3600" dirty="0">
                <a:solidFill>
                  <a:srgbClr val="3F5378"/>
                </a:solidFill>
                <a:latin typeface="Helvetica Black" pitchFamily="50" charset="0"/>
              </a:rPr>
            </a:br>
            <a:r>
              <a:rPr lang="ar-SA" sz="8800" b="1" dirty="0">
                <a:solidFill>
                  <a:srgbClr val="FF98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جود210</a:t>
            </a:r>
            <a:endParaRPr lang="ar-SA" sz="7200" b="1" dirty="0">
              <a:solidFill>
                <a:srgbClr val="FF98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D5FEC52-9DEB-4428-8327-046A2FEE6CA1}"/>
              </a:ext>
            </a:extLst>
          </p:cNvPr>
          <p:cNvSpPr/>
          <p:nvPr/>
        </p:nvSpPr>
        <p:spPr>
          <a:xfrm>
            <a:off x="7398477" y="4846777"/>
            <a:ext cx="2545889" cy="461665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الفصل الدراسي الأول</a:t>
            </a:r>
            <a:endParaRPr 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A1FEC6C-2456-4F2C-B8E0-ABB393045F23}"/>
              </a:ext>
            </a:extLst>
          </p:cNvPr>
          <p:cNvSpPr/>
          <p:nvPr/>
        </p:nvSpPr>
        <p:spPr>
          <a:xfrm>
            <a:off x="7173255" y="5570966"/>
            <a:ext cx="29963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للصف الثاني الثانوي</a:t>
            </a:r>
          </a:p>
          <a:p>
            <a:pPr algn="ctr"/>
            <a:r>
              <a:rPr lang="ar-SA" sz="36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توحيد المسارات</a:t>
            </a:r>
          </a:p>
        </p:txBody>
      </p:sp>
      <p:pic>
        <p:nvPicPr>
          <p:cNvPr id="1026" name="Picture 2" descr="اساسيات الجودة ونماذج التميز – جود 210 – قسم المواد التجارية">
            <a:extLst>
              <a:ext uri="{FF2B5EF4-FFF2-40B4-BE49-F238E27FC236}">
                <a16:creationId xmlns="" xmlns:a16="http://schemas.microsoft.com/office/drawing/2014/main" id="{BE77B69B-7D15-4624-9057-361CB024C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2"/>
          <a:stretch/>
        </p:blipFill>
        <p:spPr bwMode="auto">
          <a:xfrm>
            <a:off x="456002" y="1319402"/>
            <a:ext cx="4445881" cy="54518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hlinkClick r:id="rId3" action="ppaction://hlinksldjump"/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0052651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r" rtl="1"/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إنشاء مركز  البحرين للتميز أساسًا لخدمة القطاع الخاص.</a:t>
            </a: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="" xmlns:a16="http://schemas.microsoft.com/office/drawing/2014/main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hlinkClick r:id="rId4" action="ppaction://hlinksldjump"/>
            <a:extLst>
              <a:ext uri="{FF2B5EF4-FFF2-40B4-BE49-F238E27FC236}">
                <a16:creationId xmlns="" xmlns:a16="http://schemas.microsoft.com/office/drawing/2014/main" id="{6A173B5C-6BDC-46F2-BE1B-5B871C5A5C8F}"/>
              </a:ext>
            </a:extLst>
          </p:cNvPr>
          <p:cNvSpPr/>
          <p:nvPr/>
        </p:nvSpPr>
        <p:spPr>
          <a:xfrm>
            <a:off x="5600860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</a:t>
            </a:r>
            <a:endParaRPr lang="ar-SA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: Rounded Corners 12">
            <a:hlinkClick r:id="rId5" action="ppaction://hlinksldjump"/>
            <a:extLst>
              <a:ext uri="{FF2B5EF4-FFF2-40B4-BE49-F238E27FC236}">
                <a16:creationId xmlns="" xmlns:a16="http://schemas.microsoft.com/office/drawing/2014/main" id="{05FBCDD1-E65A-4E93-A2A0-58A363B9074D}"/>
              </a:ext>
            </a:extLst>
          </p:cNvPr>
          <p:cNvSpPr/>
          <p:nvPr/>
        </p:nvSpPr>
        <p:spPr>
          <a:xfrm>
            <a:off x="1825829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3A5C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</a:t>
            </a: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244700" y="6505941"/>
            <a:ext cx="85887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الوحدة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الدرس: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نموذج مركز البحرين للتميز + نظام المؤسسة العالمية للمعايير – </a:t>
            </a:r>
            <a:r>
              <a:rPr lang="ar-BH" sz="2000" b="1" dirty="0" err="1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الآيزو</a:t>
            </a:r>
            <a:r>
              <a:rPr lang="en-US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ISO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638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0052651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r" rtl="1"/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 تصدر شهادات الاعتماد فقط للمؤسسات التي حققت معايير الآيزو.</a:t>
            </a: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="" xmlns:a16="http://schemas.microsoft.com/office/drawing/2014/main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hlinkClick r:id="rId3" action="ppaction://hlinksldjump"/>
            <a:extLst>
              <a:ext uri="{FF2B5EF4-FFF2-40B4-BE49-F238E27FC236}">
                <a16:creationId xmlns="" xmlns:a16="http://schemas.microsoft.com/office/drawing/2014/main" id="{10D3AE26-D089-4216-98DE-D969E18BEF75}"/>
              </a:ext>
            </a:extLst>
          </p:cNvPr>
          <p:cNvSpPr/>
          <p:nvPr/>
        </p:nvSpPr>
        <p:spPr>
          <a:xfrm>
            <a:off x="5600860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</a:t>
            </a:r>
            <a:endParaRPr lang="ar-SA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: Rounded Corners 12">
            <a:hlinkClick r:id="rId4" action="ppaction://hlinksldjump"/>
            <a:extLst>
              <a:ext uri="{FF2B5EF4-FFF2-40B4-BE49-F238E27FC236}">
                <a16:creationId xmlns="" xmlns:a16="http://schemas.microsoft.com/office/drawing/2014/main" id="{A3A117E5-B78E-4215-80A9-EC3CCD324B9B}"/>
              </a:ext>
            </a:extLst>
          </p:cNvPr>
          <p:cNvSpPr/>
          <p:nvPr/>
        </p:nvSpPr>
        <p:spPr>
          <a:xfrm>
            <a:off x="1825829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3A5C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</a:t>
            </a: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244700" y="6505941"/>
            <a:ext cx="85887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الوحدة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الدرس: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نموذج مركز البحرين للتميز + نظام المؤسسة العالمية للمعايير – </a:t>
            </a:r>
            <a:r>
              <a:rPr lang="ar-BH" sz="2000" b="1" dirty="0" err="1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الآيزو</a:t>
            </a:r>
            <a:r>
              <a:rPr lang="en-US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ISO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523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hlinkClick r:id="rId3" action="ppaction://hlinksldjump"/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0052651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r" rtl="1"/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5.  يرمز إلى نظام الجودة بالرمز </a:t>
            </a:r>
            <a:r>
              <a:rPr lang="en-US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OSI 1009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="" xmlns:a16="http://schemas.microsoft.com/office/drawing/2014/main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hlinkClick r:id="rId4" action="ppaction://hlinksldjump"/>
            <a:extLst>
              <a:ext uri="{FF2B5EF4-FFF2-40B4-BE49-F238E27FC236}">
                <a16:creationId xmlns="" xmlns:a16="http://schemas.microsoft.com/office/drawing/2014/main" id="{C4F93D10-89DE-4918-AC17-2CBDD25C55C0}"/>
              </a:ext>
            </a:extLst>
          </p:cNvPr>
          <p:cNvSpPr/>
          <p:nvPr/>
        </p:nvSpPr>
        <p:spPr>
          <a:xfrm>
            <a:off x="5600860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</a:t>
            </a:r>
            <a:endParaRPr lang="ar-SA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: Rounded Corners 6">
            <a:hlinkClick r:id="rId5" action="ppaction://hlinksldjump"/>
            <a:extLst>
              <a:ext uri="{FF2B5EF4-FFF2-40B4-BE49-F238E27FC236}">
                <a16:creationId xmlns="" xmlns:a16="http://schemas.microsoft.com/office/drawing/2014/main" id="{2AAB12EE-485D-497E-88C4-AFC8F01BEC4B}"/>
              </a:ext>
            </a:extLst>
          </p:cNvPr>
          <p:cNvSpPr/>
          <p:nvPr/>
        </p:nvSpPr>
        <p:spPr>
          <a:xfrm>
            <a:off x="1825829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3A5C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</a:t>
            </a:r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8772525" y="6541686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244700" y="6505941"/>
            <a:ext cx="85887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الوحدة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الدرس: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نموذج مركز البحرين للتميز + نظام المؤسسة العالمية للمعايير – </a:t>
            </a:r>
            <a:r>
              <a:rPr lang="ar-BH" sz="2000" b="1" dirty="0" err="1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الآيزو</a:t>
            </a:r>
            <a:r>
              <a:rPr lang="en-US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ISO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453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mond 12">
            <a:extLst>
              <a:ext uri="{FF2B5EF4-FFF2-40B4-BE49-F238E27FC236}">
                <a16:creationId xmlns="" xmlns:a16="http://schemas.microsoft.com/office/drawing/2014/main" id="{BDD17388-A0DF-412C-A2B4-570FBBC5ACF4}"/>
              </a:ext>
            </a:extLst>
          </p:cNvPr>
          <p:cNvSpPr/>
          <p:nvPr/>
        </p:nvSpPr>
        <p:spPr>
          <a:xfrm>
            <a:off x="6330171" y="3521887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Diamond 9">
            <a:extLst>
              <a:ext uri="{FF2B5EF4-FFF2-40B4-BE49-F238E27FC236}">
                <a16:creationId xmlns="" xmlns:a16="http://schemas.microsoft.com/office/drawing/2014/main" id="{F4F03380-86CB-4C66-875E-8AA503C599BC}"/>
              </a:ext>
            </a:extLst>
          </p:cNvPr>
          <p:cNvSpPr/>
          <p:nvPr/>
        </p:nvSpPr>
        <p:spPr>
          <a:xfrm>
            <a:off x="5846853" y="1021330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Diamond 8">
            <a:extLst>
              <a:ext uri="{FF2B5EF4-FFF2-40B4-BE49-F238E27FC236}">
                <a16:creationId xmlns="" xmlns:a16="http://schemas.microsoft.com/office/drawing/2014/main" id="{ADDD23E7-9E9B-4511-8EBE-57ACE20E5DDA}"/>
              </a:ext>
            </a:extLst>
          </p:cNvPr>
          <p:cNvSpPr/>
          <p:nvPr/>
        </p:nvSpPr>
        <p:spPr>
          <a:xfrm>
            <a:off x="2816488" y="2060119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Diamond 11">
            <a:extLst>
              <a:ext uri="{FF2B5EF4-FFF2-40B4-BE49-F238E27FC236}">
                <a16:creationId xmlns="" xmlns:a16="http://schemas.microsoft.com/office/drawing/2014/main" id="{87DFBFF2-F813-4502-94B7-DD609DA6F5CE}"/>
              </a:ext>
            </a:extLst>
          </p:cNvPr>
          <p:cNvSpPr/>
          <p:nvPr/>
        </p:nvSpPr>
        <p:spPr>
          <a:xfrm>
            <a:off x="5741231" y="131108"/>
            <a:ext cx="684000" cy="684000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Diamond 4">
            <a:extLst>
              <a:ext uri="{FF2B5EF4-FFF2-40B4-BE49-F238E27FC236}">
                <a16:creationId xmlns="" xmlns:a16="http://schemas.microsoft.com/office/drawing/2014/main" id="{CFA413BD-DC4E-4AB9-971A-4238138F2EBA}"/>
              </a:ext>
            </a:extLst>
          </p:cNvPr>
          <p:cNvSpPr/>
          <p:nvPr/>
        </p:nvSpPr>
        <p:spPr>
          <a:xfrm>
            <a:off x="3136764" y="394895"/>
            <a:ext cx="5893994" cy="5864941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Diamond 7">
            <a:extLst>
              <a:ext uri="{FF2B5EF4-FFF2-40B4-BE49-F238E27FC236}">
                <a16:creationId xmlns="" xmlns:a16="http://schemas.microsoft.com/office/drawing/2014/main" id="{6476A3AB-C9BB-4585-8E4F-1EB85D77CD2A}"/>
              </a:ext>
            </a:extLst>
          </p:cNvPr>
          <p:cNvSpPr/>
          <p:nvPr/>
        </p:nvSpPr>
        <p:spPr>
          <a:xfrm>
            <a:off x="3473034" y="696461"/>
            <a:ext cx="5220395" cy="5194662"/>
          </a:xfrm>
          <a:prstGeom prst="diamond">
            <a:avLst/>
          </a:prstGeom>
          <a:solidFill>
            <a:schemeClr val="bg1"/>
          </a:solidFill>
          <a:ln w="762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1375641-91DF-4F61-8B2A-234662AF2201}"/>
              </a:ext>
            </a:extLst>
          </p:cNvPr>
          <p:cNvGrpSpPr/>
          <p:nvPr/>
        </p:nvGrpSpPr>
        <p:grpSpPr>
          <a:xfrm>
            <a:off x="5140851" y="995486"/>
            <a:ext cx="1818511" cy="942048"/>
            <a:chOff x="5140851" y="893888"/>
            <a:chExt cx="1818511" cy="94204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83BEFCC4-CA99-4B3D-AAA0-0F0D9FFD6122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1BAE017C-45AC-4E5A-A909-D1A9D66A6A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12DF14E-CC8E-4D1D-9C1F-D1ADFFB24A83}"/>
              </a:ext>
            </a:extLst>
          </p:cNvPr>
          <p:cNvGrpSpPr/>
          <p:nvPr/>
        </p:nvGrpSpPr>
        <p:grpSpPr>
          <a:xfrm flipV="1">
            <a:off x="5140851" y="4691354"/>
            <a:ext cx="1818511" cy="942048"/>
            <a:chOff x="5140851" y="893888"/>
            <a:chExt cx="1818511" cy="94204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B0371ED2-1A6F-4B25-877C-C7F7F0AFEE7D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2DC0024C-2434-4AC8-9949-00B701AED9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Google Shape;503;p34"/>
          <p:cNvSpPr txBox="1">
            <a:spLocks/>
          </p:cNvSpPr>
          <p:nvPr/>
        </p:nvSpPr>
        <p:spPr>
          <a:xfrm>
            <a:off x="2688047" y="2600636"/>
            <a:ext cx="6762371" cy="10797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50000"/>
              </a:lnSpc>
              <a:defRPr/>
            </a:pPr>
            <a:r>
              <a:rPr lang="ar-BH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نهاية </a:t>
            </a:r>
            <a:r>
              <a:rPr lang="ar-SA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الدرس</a:t>
            </a:r>
            <a:endParaRPr lang="ar-BH" sz="4000" dirty="0">
              <a:solidFill>
                <a:srgbClr val="3C60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PT Bold Heading" panose="02010400000000000000" pitchFamily="2" charset="-78"/>
            </a:endParaRPr>
          </a:p>
          <a:p>
            <a:pPr algn="ctr" rtl="1">
              <a:lnSpc>
                <a:spcPct val="150000"/>
              </a:lnSpc>
              <a:defRPr/>
            </a:pPr>
            <a:r>
              <a:rPr lang="ar-BH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شكراً لكم ،، وفقكم الله</a:t>
            </a: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244700" y="6505941"/>
            <a:ext cx="85887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الوحدة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الدرس: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نموذج مركز البحرين للتميز + نظام المؤسسة العالمية للمعايير – </a:t>
            </a:r>
            <a:r>
              <a:rPr lang="ar-BH" sz="2000" b="1" dirty="0" err="1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الآيزو</a:t>
            </a:r>
            <a:r>
              <a:rPr lang="en-US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ISO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773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="" xmlns:a16="http://schemas.microsoft.com/office/drawing/2014/main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364343"/>
            <a:ext cx="5623560" cy="4005943"/>
          </a:xfrm>
          <a:prstGeom prst="rect">
            <a:avLst/>
          </a:prstGeom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244700" y="6505941"/>
            <a:ext cx="85887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الوحدة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الدرس: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نموذج مركز البحرين للتميز + نظام المؤسسة العالمية للمعايير – </a:t>
            </a:r>
            <a:r>
              <a:rPr lang="ar-BH" sz="2000" b="1" dirty="0" err="1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الآيزو</a:t>
            </a:r>
            <a:r>
              <a:rPr lang="en-US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ISO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461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="" xmlns:a16="http://schemas.microsoft.com/office/drawing/2014/main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35" y="1050470"/>
            <a:ext cx="5216730" cy="4757059"/>
          </a:xfrm>
          <a:prstGeom prst="rect">
            <a:avLst/>
          </a:prstGeom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244700" y="6505941"/>
            <a:ext cx="85887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الوحدة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الدرس: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نموذج مركز البحرين للتميز + نظام المؤسسة العالمية للمعايير – </a:t>
            </a:r>
            <a:r>
              <a:rPr lang="ar-BH" sz="2000" b="1" dirty="0" err="1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الآيزو</a:t>
            </a:r>
            <a:r>
              <a:rPr lang="en-US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ISO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65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="" xmlns:a16="http://schemas.microsoft.com/office/drawing/2014/main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364343"/>
            <a:ext cx="5623560" cy="4005943"/>
          </a:xfrm>
          <a:prstGeom prst="rect">
            <a:avLst/>
          </a:prstGeom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244700" y="6505941"/>
            <a:ext cx="85887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الوحدة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الدرس: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نموذج مركز البحرين للتميز + نظام المؤسسة العالمية للمعايير – </a:t>
            </a:r>
            <a:r>
              <a:rPr lang="ar-BH" sz="2000" b="1" dirty="0" err="1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الآيزو</a:t>
            </a:r>
            <a:r>
              <a:rPr lang="en-US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ISO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597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="" xmlns:a16="http://schemas.microsoft.com/office/drawing/2014/main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35" y="1050470"/>
            <a:ext cx="5216730" cy="4757059"/>
          </a:xfrm>
          <a:prstGeom prst="rect">
            <a:avLst/>
          </a:prstGeom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244700" y="6505941"/>
            <a:ext cx="85887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الوحدة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الدرس: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نموذج مركز البحرين للتميز + نظام المؤسسة العالمية للمعايير – </a:t>
            </a:r>
            <a:r>
              <a:rPr lang="ar-BH" sz="2000" b="1" dirty="0" err="1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الآيزو</a:t>
            </a:r>
            <a:r>
              <a:rPr lang="en-US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ISO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938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="" xmlns:a16="http://schemas.microsoft.com/office/drawing/2014/main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364343"/>
            <a:ext cx="5623560" cy="4005943"/>
          </a:xfrm>
          <a:prstGeom prst="rect">
            <a:avLst/>
          </a:prstGeom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244700" y="6505941"/>
            <a:ext cx="85887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الوحدة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الدرس: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نموذج مركز البحرين للتميز + نظام المؤسسة العالمية للمعايير – </a:t>
            </a:r>
            <a:r>
              <a:rPr lang="ar-BH" sz="2000" b="1" dirty="0" err="1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الآيزو</a:t>
            </a:r>
            <a:r>
              <a:rPr lang="en-US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ISO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034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="" xmlns:a16="http://schemas.microsoft.com/office/drawing/2014/main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35" y="1050470"/>
            <a:ext cx="5216730" cy="4757059"/>
          </a:xfrm>
          <a:prstGeom prst="rect">
            <a:avLst/>
          </a:prstGeom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244700" y="6505941"/>
            <a:ext cx="85887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الوحدة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الدرس: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نموذج مركز البحرين للتميز + نظام المؤسسة العالمية للمعايير – </a:t>
            </a:r>
            <a:r>
              <a:rPr lang="ar-BH" sz="2000" b="1" dirty="0" err="1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الآيزو</a:t>
            </a:r>
            <a:r>
              <a:rPr lang="en-US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ISO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905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794383" y="2109734"/>
            <a:ext cx="9768840" cy="3992880"/>
          </a:xfrm>
          <a:prstGeom prst="roundRect">
            <a:avLst>
              <a:gd name="adj" fmla="val 5217"/>
            </a:avLst>
          </a:prstGeom>
          <a:solidFill>
            <a:srgbClr val="F7931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3846496" y="2568066"/>
            <a:ext cx="6715615" cy="1523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8000" dirty="0">
                <a:solidFill>
                  <a:srgbClr val="3A616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الوحدة الثالثة</a:t>
            </a:r>
            <a:endParaRPr lang="en-US" sz="8000" dirty="0">
              <a:solidFill>
                <a:srgbClr val="3A616A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365899" y="3687901"/>
            <a:ext cx="7676807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cap="none" spc="0" dirty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cs typeface="PT Bold Heading" panose="02010400000000000000" pitchFamily="2" charset="-78"/>
              </a:rPr>
              <a:t>نماذج الجودة </a:t>
            </a:r>
            <a:r>
              <a:rPr lang="ar-SA" sz="4000" cap="none" spc="0" dirty="0" smtClean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cs typeface="PT Bold Heading" panose="02010400000000000000" pitchFamily="2" charset="-78"/>
              </a:rPr>
              <a:t>والتميز</a:t>
            </a:r>
            <a:r>
              <a:rPr lang="ar-BH" sz="4000" cap="none" spc="0" smtClean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cs typeface="PT Bold Heading" panose="02010400000000000000" pitchFamily="2" charset="-78"/>
              </a:rPr>
              <a:t> (3)</a:t>
            </a:r>
            <a:endParaRPr lang="ar-BH" sz="4000" cap="none" spc="0" dirty="0" smtClean="0">
              <a:ln>
                <a:solidFill>
                  <a:srgbClr val="3A616A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  <a:cs typeface="PT Bold Heading" panose="02010400000000000000" pitchFamily="2" charset="-78"/>
            </a:endParaRPr>
          </a:p>
          <a:p>
            <a:pPr algn="ctr" rtl="1"/>
            <a:r>
              <a:rPr lang="ar-BH" sz="4000" dirty="0" smtClean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مركز البحرين للتميز + نظام المؤسسة العالمية للمعايير (</a:t>
            </a:r>
            <a:r>
              <a:rPr lang="ar-BH" sz="4000" dirty="0" err="1" smtClean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الآيزو</a:t>
            </a:r>
            <a:r>
              <a:rPr lang="ar-BH" sz="4000" dirty="0" smtClean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</a:t>
            </a:r>
            <a:r>
              <a:rPr lang="en-US" sz="4000" dirty="0" smtClean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ISO</a:t>
            </a:r>
            <a:r>
              <a:rPr lang="ar-BH" sz="4000" dirty="0" smtClean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)</a:t>
            </a:r>
            <a:endParaRPr lang="ar-BH" sz="4000" cap="none" spc="0" dirty="0" smtClean="0">
              <a:ln>
                <a:solidFill>
                  <a:srgbClr val="3A616A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  <a:cs typeface="PT Bold Heading" panose="02010400000000000000" pitchFamily="2" charset="-78"/>
            </a:endParaRPr>
          </a:p>
          <a:p>
            <a:pPr algn="ctr"/>
            <a:endParaRPr lang="ar-SA" sz="8000" cap="none" spc="0" dirty="0">
              <a:ln>
                <a:solidFill>
                  <a:srgbClr val="3A616A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pic>
        <p:nvPicPr>
          <p:cNvPr id="2" name="Picture 2" descr="المنظمة الدولية للمعايير - المعرفة">
            <a:extLst>
              <a:ext uri="{FF2B5EF4-FFF2-40B4-BE49-F238E27FC236}">
                <a16:creationId xmlns="" xmlns:a16="http://schemas.microsoft.com/office/drawing/2014/main" id="{1F95DCF8-958F-4B5C-8502-65C5BBADE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12" y="239907"/>
            <a:ext cx="4977458" cy="170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FQM logo – EIPM">
            <a:extLst>
              <a:ext uri="{FF2B5EF4-FFF2-40B4-BE49-F238E27FC236}">
                <a16:creationId xmlns="" xmlns:a16="http://schemas.microsoft.com/office/drawing/2014/main" id="{8F122DEB-261E-41DD-A0FF-CA4209BB3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93" y="3252136"/>
            <a:ext cx="2551568" cy="122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ahrain Center For Excellence">
            <a:extLst>
              <a:ext uri="{FF2B5EF4-FFF2-40B4-BE49-F238E27FC236}">
                <a16:creationId xmlns="" xmlns:a16="http://schemas.microsoft.com/office/drawing/2014/main" id="{7F35C6DF-DF82-44AE-8098-D979B3B4A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630" y="334109"/>
            <a:ext cx="4463028" cy="143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3018670" y="3154680"/>
            <a:ext cx="9768840" cy="3340618"/>
          </a:xfrm>
          <a:prstGeom prst="roundRect">
            <a:avLst>
              <a:gd name="adj" fmla="val 2893"/>
            </a:avLst>
          </a:prstGeom>
          <a:solidFill>
            <a:srgbClr val="F7931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Google Shape;221;p14">
            <a:extLst>
              <a:ext uri="{FF2B5EF4-FFF2-40B4-BE49-F238E27FC236}">
                <a16:creationId xmlns="" xmlns:a16="http://schemas.microsoft.com/office/drawing/2014/main" id="{279A38AC-65AE-4B6F-A1B0-AD0B5116166B}"/>
              </a:ext>
            </a:extLst>
          </p:cNvPr>
          <p:cNvSpPr txBox="1">
            <a:spLocks/>
          </p:cNvSpPr>
          <p:nvPr/>
        </p:nvSpPr>
        <p:spPr>
          <a:xfrm>
            <a:off x="2935436" y="3154680"/>
            <a:ext cx="9935307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6600" dirty="0">
                <a:solidFill>
                  <a:srgbClr val="3A616A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نماذج الجودة والتميز</a:t>
            </a:r>
            <a:endParaRPr lang="en-US" sz="6600" dirty="0">
              <a:solidFill>
                <a:srgbClr val="3A616A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8" name="Google Shape;222;p14">
            <a:extLst>
              <a:ext uri="{FF2B5EF4-FFF2-40B4-BE49-F238E27FC236}">
                <a16:creationId xmlns="" xmlns:a16="http://schemas.microsoft.com/office/drawing/2014/main" id="{6CE6E763-DF88-4316-B12D-F9A5C2913CBA}"/>
              </a:ext>
            </a:extLst>
          </p:cNvPr>
          <p:cNvSpPr txBox="1">
            <a:spLocks/>
          </p:cNvSpPr>
          <p:nvPr/>
        </p:nvSpPr>
        <p:spPr>
          <a:xfrm>
            <a:off x="3309870" y="4550695"/>
            <a:ext cx="8882130" cy="78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spcBef>
                <a:spcPts val="0"/>
              </a:spcBef>
              <a:spcAft>
                <a:spcPts val="1000"/>
              </a:spcAft>
              <a:buNone/>
            </a:pPr>
            <a:r>
              <a:rPr lang="ar-BH" sz="320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نموذج مركز البحرين للتميز + نظام المؤسسة العالمية للمعايير  ( </a:t>
            </a:r>
            <a:r>
              <a:rPr lang="ar-BH" sz="3200" dirty="0" err="1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الآيزو</a:t>
            </a:r>
            <a:r>
              <a:rPr lang="ar-BH" sz="320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ISO</a:t>
            </a:r>
            <a:r>
              <a:rPr lang="ar-BH" sz="320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endParaRPr lang="en-US" sz="3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2" descr="اساسيات الجودة ونماذج التميز – جود 210 – قسم المواد التجارية">
            <a:extLst>
              <a:ext uri="{FF2B5EF4-FFF2-40B4-BE49-F238E27FC236}">
                <a16:creationId xmlns="" xmlns:a16="http://schemas.microsoft.com/office/drawing/2014/main" id="{821DF159-03E0-4A5E-9CCD-12007ABCDD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2"/>
          <a:stretch/>
        </p:blipFill>
        <p:spPr bwMode="auto">
          <a:xfrm>
            <a:off x="296329" y="2986520"/>
            <a:ext cx="2551090" cy="31283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CEDEC22-1F28-4C8C-BF02-37F27CF7C1FE}"/>
              </a:ext>
            </a:extLst>
          </p:cNvPr>
          <p:cNvSpPr/>
          <p:nvPr/>
        </p:nvSpPr>
        <p:spPr>
          <a:xfrm>
            <a:off x="291545" y="5404889"/>
            <a:ext cx="2555874" cy="830997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الصفحات 120 – 121</a:t>
            </a:r>
            <a:endParaRPr lang="ar-BH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الصفحات 144 - 147</a:t>
            </a:r>
          </a:p>
        </p:txBody>
      </p:sp>
    </p:spTree>
    <p:extLst>
      <p:ext uri="{BB962C8B-B14F-4D97-AF65-F5344CB8AC3E}">
        <p14:creationId xmlns:p14="http://schemas.microsoft.com/office/powerpoint/2010/main" val="359045271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0052651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266700" algn="r" rtl="1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يُتَوَقَع من الطالب بعد الانتهاء من هذا الدرس أن:</a:t>
            </a:r>
          </a:p>
          <a:p>
            <a:pPr marL="266700" algn="r" rtl="1"/>
            <a:endParaRPr lang="ar-SA" sz="32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81050" indent="-514350" algn="r" rtl="1">
              <a:buFont typeface="+mj-lt"/>
              <a:buAutoNum type="arabicPeriod"/>
            </a:pPr>
            <a:r>
              <a:rPr lang="ar-BH" sz="3600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يوضح رؤية مركز البحرين للتميز</a:t>
            </a:r>
            <a:r>
              <a:rPr lang="ar-SA" sz="3600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6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81050" indent="-514350" algn="r" rtl="1">
              <a:buFont typeface="+mj-lt"/>
              <a:buAutoNum type="arabicPeriod"/>
            </a:pPr>
            <a:r>
              <a:rPr lang="ar-SA" sz="3600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sz="3600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عرف رسالة مركز البحرين للتميز</a:t>
            </a:r>
            <a:r>
              <a:rPr lang="ar-SA" sz="3600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6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81050" indent="-514350" algn="r" rtl="1">
              <a:buFont typeface="+mj-lt"/>
              <a:buAutoNum type="arabicPeriod"/>
            </a:pPr>
            <a:r>
              <a:rPr lang="ar-BH" sz="3600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يبين أهمية إنشاء مركز البحرين للتميز.</a:t>
            </a:r>
            <a:endParaRPr lang="ar-BH" sz="36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81050" indent="-514350" algn="r" rtl="1">
              <a:buFont typeface="+mj-lt"/>
              <a:buAutoNum type="arabicPeriod"/>
            </a:pPr>
            <a:r>
              <a:rPr lang="ar-BH" sz="3600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يوضح معنى كلمة (</a:t>
            </a:r>
            <a:r>
              <a:rPr lang="en-US" sz="3600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ISO</a:t>
            </a:r>
            <a:r>
              <a:rPr lang="ar-BH" sz="3600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BH" sz="3600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6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81050" indent="-514350" algn="r" rtl="1">
              <a:buFont typeface="+mj-lt"/>
              <a:buAutoNum type="arabicPeriod"/>
            </a:pPr>
            <a:r>
              <a:rPr lang="ar-SA" sz="3600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يتعرف على نظام المؤسسة العالمية للمعايير </a:t>
            </a:r>
            <a:r>
              <a:rPr lang="ar-BH" sz="3600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3600" b="1" dirty="0" err="1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الآيزو</a:t>
            </a:r>
            <a:r>
              <a:rPr lang="ar-BH" sz="3600" b="1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sz="3600" b="1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6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66700" algn="r" rtl="1"/>
            <a:r>
              <a:rPr lang="ar-SA" sz="3200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266700" algn="r" rtl="1"/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66700" algn="r" rtl="1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722615" y="255539"/>
            <a:ext cx="36679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أهداف الدرس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29" name="Shape 631">
            <a:extLst>
              <a:ext uri="{FF2B5EF4-FFF2-40B4-BE49-F238E27FC236}">
                <a16:creationId xmlns="" xmlns:a16="http://schemas.microsoft.com/office/drawing/2014/main" id="{9DE0399B-6A40-495E-B773-BA7B46FB702D}"/>
              </a:ext>
            </a:extLst>
          </p:cNvPr>
          <p:cNvGrpSpPr/>
          <p:nvPr/>
        </p:nvGrpSpPr>
        <p:grpSpPr>
          <a:xfrm flipH="1">
            <a:off x="11056602" y="302643"/>
            <a:ext cx="827524" cy="848823"/>
            <a:chOff x="5961125" y="1623900"/>
            <a:chExt cx="427450" cy="448175"/>
          </a:xfrm>
        </p:grpSpPr>
        <p:sp>
          <p:nvSpPr>
            <p:cNvPr id="30" name="Shape 632">
              <a:extLst>
                <a:ext uri="{FF2B5EF4-FFF2-40B4-BE49-F238E27FC236}">
                  <a16:creationId xmlns="" xmlns:a16="http://schemas.microsoft.com/office/drawing/2014/main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" name="Shape 633">
              <a:extLst>
                <a:ext uri="{FF2B5EF4-FFF2-40B4-BE49-F238E27FC236}">
                  <a16:creationId xmlns="" xmlns:a16="http://schemas.microsoft.com/office/drawing/2014/main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" name="Shape 634">
              <a:extLst>
                <a:ext uri="{FF2B5EF4-FFF2-40B4-BE49-F238E27FC236}">
                  <a16:creationId xmlns="" xmlns:a16="http://schemas.microsoft.com/office/drawing/2014/main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" name="Shape 635">
              <a:extLst>
                <a:ext uri="{FF2B5EF4-FFF2-40B4-BE49-F238E27FC236}">
                  <a16:creationId xmlns="" xmlns:a16="http://schemas.microsoft.com/office/drawing/2014/main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" name="Shape 636">
              <a:extLst>
                <a:ext uri="{FF2B5EF4-FFF2-40B4-BE49-F238E27FC236}">
                  <a16:creationId xmlns="" xmlns:a16="http://schemas.microsoft.com/office/drawing/2014/main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" name="Shape 637">
              <a:extLst>
                <a:ext uri="{FF2B5EF4-FFF2-40B4-BE49-F238E27FC236}">
                  <a16:creationId xmlns="" xmlns:a16="http://schemas.microsoft.com/office/drawing/2014/main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" name="Shape 638">
              <a:extLst>
                <a:ext uri="{FF2B5EF4-FFF2-40B4-BE49-F238E27FC236}">
                  <a16:creationId xmlns="" xmlns:a16="http://schemas.microsoft.com/office/drawing/2014/main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244700" y="6505941"/>
            <a:ext cx="85887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الوحدة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الدرس: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نموذج مركز البحرين للتميز + نظام المؤسسة العالمية للمعايير – </a:t>
            </a:r>
            <a:r>
              <a:rPr lang="ar-BH" sz="2000" b="1" dirty="0" err="1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الآيزو</a:t>
            </a:r>
            <a:r>
              <a:rPr lang="en-US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ISO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6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0052651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SA" sz="1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D66A7C25-BA19-424E-A73B-78073D070471}"/>
              </a:ext>
            </a:extLst>
          </p:cNvPr>
          <p:cNvSpPr/>
          <p:nvPr/>
        </p:nvSpPr>
        <p:spPr>
          <a:xfrm flipH="1">
            <a:off x="7495092" y="2616184"/>
            <a:ext cx="976512" cy="1481381"/>
          </a:xfrm>
          <a:custGeom>
            <a:avLst/>
            <a:gdLst>
              <a:gd name="connsiteX0" fmla="*/ 386140 w 718233"/>
              <a:gd name="connsiteY0" fmla="*/ 230705 h 1102257"/>
              <a:gd name="connsiteX1" fmla="*/ 475859 w 718233"/>
              <a:gd name="connsiteY1" fmla="*/ 284536 h 1102257"/>
              <a:gd name="connsiteX2" fmla="*/ 551479 w 718233"/>
              <a:gd name="connsiteY2" fmla="*/ 458847 h 1102257"/>
              <a:gd name="connsiteX3" fmla="*/ 683493 w 718233"/>
              <a:gd name="connsiteY3" fmla="*/ 502424 h 1102257"/>
              <a:gd name="connsiteX4" fmla="*/ 715536 w 718233"/>
              <a:gd name="connsiteY4" fmla="*/ 567791 h 1102257"/>
              <a:gd name="connsiteX5" fmla="*/ 666831 w 718233"/>
              <a:gd name="connsiteY5" fmla="*/ 602397 h 1102257"/>
              <a:gd name="connsiteX6" fmla="*/ 650169 w 718233"/>
              <a:gd name="connsiteY6" fmla="*/ 599833 h 1102257"/>
              <a:gd name="connsiteX7" fmla="*/ 496366 w 718233"/>
              <a:gd name="connsiteY7" fmla="*/ 548565 h 1102257"/>
              <a:gd name="connsiteX8" fmla="*/ 465605 w 718233"/>
              <a:gd name="connsiteY8" fmla="*/ 520368 h 1102257"/>
              <a:gd name="connsiteX9" fmla="*/ 441253 w 718233"/>
              <a:gd name="connsiteY9" fmla="*/ 463973 h 1102257"/>
              <a:gd name="connsiteX10" fmla="*/ 410446 w 718233"/>
              <a:gd name="connsiteY10" fmla="*/ 618011 h 1102257"/>
              <a:gd name="connsiteX11" fmla="*/ 484006 w 718233"/>
              <a:gd name="connsiteY11" fmla="*/ 605662 h 1102257"/>
              <a:gd name="connsiteX12" fmla="*/ 541102 w 718233"/>
              <a:gd name="connsiteY12" fmla="*/ 641006 h 1102257"/>
              <a:gd name="connsiteX13" fmla="*/ 613606 w 718233"/>
              <a:gd name="connsiteY13" fmla="*/ 876643 h 1102257"/>
              <a:gd name="connsiteX14" fmla="*/ 600918 w 718233"/>
              <a:gd name="connsiteY14" fmla="*/ 927396 h 1102257"/>
              <a:gd name="connsiteX15" fmla="*/ 579167 w 718233"/>
              <a:gd name="connsiteY15" fmla="*/ 940084 h 1102257"/>
              <a:gd name="connsiteX16" fmla="*/ 514820 w 718233"/>
              <a:gd name="connsiteY16" fmla="*/ 906551 h 1102257"/>
              <a:gd name="connsiteX17" fmla="*/ 455004 w 718233"/>
              <a:gd name="connsiteY17" fmla="*/ 714417 h 1102257"/>
              <a:gd name="connsiteX18" fmla="*/ 301307 w 718233"/>
              <a:gd name="connsiteY18" fmla="*/ 739206 h 1102257"/>
              <a:gd name="connsiteX19" fmla="*/ 279759 w 718233"/>
              <a:gd name="connsiteY19" fmla="*/ 843355 h 1102257"/>
              <a:gd name="connsiteX20" fmla="*/ 269506 w 718233"/>
              <a:gd name="connsiteY20" fmla="*/ 865144 h 1102257"/>
              <a:gd name="connsiteX21" fmla="*/ 90069 w 718233"/>
              <a:gd name="connsiteY21" fmla="*/ 1083032 h 1102257"/>
              <a:gd name="connsiteX22" fmla="*/ 50336 w 718233"/>
              <a:gd name="connsiteY22" fmla="*/ 1102257 h 1102257"/>
              <a:gd name="connsiteX23" fmla="*/ 18294 w 718233"/>
              <a:gd name="connsiteY23" fmla="*/ 1090722 h 1102257"/>
              <a:gd name="connsiteX24" fmla="*/ 11885 w 718233"/>
              <a:gd name="connsiteY24" fmla="*/ 1018947 h 1102257"/>
              <a:gd name="connsiteX25" fmla="*/ 183632 w 718233"/>
              <a:gd name="connsiteY25" fmla="*/ 810031 h 1102257"/>
              <a:gd name="connsiteX26" fmla="*/ 272069 w 718233"/>
              <a:gd name="connsiteY26" fmla="*/ 378100 h 1102257"/>
              <a:gd name="connsiteX27" fmla="*/ 218238 w 718233"/>
              <a:gd name="connsiteY27" fmla="*/ 398607 h 1102257"/>
              <a:gd name="connsiteX28" fmla="*/ 165689 w 718233"/>
              <a:gd name="connsiteY28" fmla="*/ 531903 h 1102257"/>
              <a:gd name="connsiteX29" fmla="*/ 118266 w 718233"/>
              <a:gd name="connsiteY29" fmla="*/ 563946 h 1102257"/>
              <a:gd name="connsiteX30" fmla="*/ 99040 w 718233"/>
              <a:gd name="connsiteY30" fmla="*/ 560101 h 1102257"/>
              <a:gd name="connsiteX31" fmla="*/ 70843 w 718233"/>
              <a:gd name="connsiteY31" fmla="*/ 493452 h 1102257"/>
              <a:gd name="connsiteX32" fmla="*/ 134928 w 718233"/>
              <a:gd name="connsiteY32" fmla="*/ 339649 h 1102257"/>
              <a:gd name="connsiteX33" fmla="*/ 163125 w 718233"/>
              <a:gd name="connsiteY33" fmla="*/ 311452 h 1102257"/>
              <a:gd name="connsiteX34" fmla="*/ 342562 w 718233"/>
              <a:gd name="connsiteY34" fmla="*/ 240959 h 1102257"/>
              <a:gd name="connsiteX35" fmla="*/ 386140 w 718233"/>
              <a:gd name="connsiteY35" fmla="*/ 230705 h 1102257"/>
              <a:gd name="connsiteX36" fmla="*/ 423309 w 718233"/>
              <a:gd name="connsiteY36" fmla="*/ 0 h 1102257"/>
              <a:gd name="connsiteX37" fmla="*/ 525844 w 718233"/>
              <a:gd name="connsiteY37" fmla="*/ 102536 h 1102257"/>
              <a:gd name="connsiteX38" fmla="*/ 423309 w 718233"/>
              <a:gd name="connsiteY38" fmla="*/ 205071 h 1102257"/>
              <a:gd name="connsiteX39" fmla="*/ 320773 w 718233"/>
              <a:gd name="connsiteY39" fmla="*/ 102536 h 1102257"/>
              <a:gd name="connsiteX40" fmla="*/ 423309 w 718233"/>
              <a:gd name="connsiteY40" fmla="*/ 0 h 110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18233" h="1102257">
                <a:moveTo>
                  <a:pt x="386140" y="230705"/>
                </a:moveTo>
                <a:cubicBezTo>
                  <a:pt x="424591" y="230705"/>
                  <a:pt x="457915" y="252494"/>
                  <a:pt x="475859" y="284536"/>
                </a:cubicBezTo>
                <a:cubicBezTo>
                  <a:pt x="478422" y="289663"/>
                  <a:pt x="551479" y="458847"/>
                  <a:pt x="551479" y="458847"/>
                </a:cubicBezTo>
                <a:lnTo>
                  <a:pt x="683493" y="502424"/>
                </a:lnTo>
                <a:cubicBezTo>
                  <a:pt x="710409" y="511396"/>
                  <a:pt x="724507" y="540875"/>
                  <a:pt x="715536" y="567791"/>
                </a:cubicBezTo>
                <a:cubicBezTo>
                  <a:pt x="707845" y="588298"/>
                  <a:pt x="688620" y="602397"/>
                  <a:pt x="666831" y="602397"/>
                </a:cubicBezTo>
                <a:cubicBezTo>
                  <a:pt x="660423" y="602397"/>
                  <a:pt x="655296" y="601115"/>
                  <a:pt x="650169" y="599833"/>
                </a:cubicBezTo>
                <a:lnTo>
                  <a:pt x="496366" y="548565"/>
                </a:lnTo>
                <a:cubicBezTo>
                  <a:pt x="482267" y="543439"/>
                  <a:pt x="472014" y="533185"/>
                  <a:pt x="465605" y="520368"/>
                </a:cubicBezTo>
                <a:lnTo>
                  <a:pt x="441253" y="463973"/>
                </a:lnTo>
                <a:lnTo>
                  <a:pt x="410446" y="618011"/>
                </a:lnTo>
                <a:lnTo>
                  <a:pt x="484006" y="605662"/>
                </a:lnTo>
                <a:cubicBezTo>
                  <a:pt x="508475" y="601130"/>
                  <a:pt x="532945" y="616536"/>
                  <a:pt x="541102" y="641006"/>
                </a:cubicBezTo>
                <a:lnTo>
                  <a:pt x="613606" y="876643"/>
                </a:lnTo>
                <a:cubicBezTo>
                  <a:pt x="619043" y="894769"/>
                  <a:pt x="613606" y="914708"/>
                  <a:pt x="600918" y="927396"/>
                </a:cubicBezTo>
                <a:cubicBezTo>
                  <a:pt x="594574" y="933740"/>
                  <a:pt x="587323" y="937365"/>
                  <a:pt x="579167" y="940084"/>
                </a:cubicBezTo>
                <a:cubicBezTo>
                  <a:pt x="551978" y="949147"/>
                  <a:pt x="523883" y="933740"/>
                  <a:pt x="514820" y="906551"/>
                </a:cubicBezTo>
                <a:lnTo>
                  <a:pt x="455004" y="714417"/>
                </a:lnTo>
                <a:lnTo>
                  <a:pt x="301307" y="739206"/>
                </a:lnTo>
                <a:lnTo>
                  <a:pt x="279759" y="843355"/>
                </a:lnTo>
                <a:cubicBezTo>
                  <a:pt x="278478" y="851045"/>
                  <a:pt x="274633" y="858735"/>
                  <a:pt x="269506" y="865144"/>
                </a:cubicBezTo>
                <a:lnTo>
                  <a:pt x="90069" y="1083032"/>
                </a:lnTo>
                <a:cubicBezTo>
                  <a:pt x="79815" y="1095849"/>
                  <a:pt x="65716" y="1102257"/>
                  <a:pt x="50336" y="1102257"/>
                </a:cubicBezTo>
                <a:cubicBezTo>
                  <a:pt x="38801" y="1102257"/>
                  <a:pt x="27266" y="1098412"/>
                  <a:pt x="18294" y="1090722"/>
                </a:cubicBezTo>
                <a:cubicBezTo>
                  <a:pt x="-3495" y="1072778"/>
                  <a:pt x="-6059" y="1040736"/>
                  <a:pt x="11885" y="1018947"/>
                </a:cubicBezTo>
                <a:lnTo>
                  <a:pt x="183632" y="810031"/>
                </a:lnTo>
                <a:lnTo>
                  <a:pt x="272069" y="378100"/>
                </a:lnTo>
                <a:lnTo>
                  <a:pt x="218238" y="398607"/>
                </a:lnTo>
                <a:lnTo>
                  <a:pt x="165689" y="531903"/>
                </a:lnTo>
                <a:cubicBezTo>
                  <a:pt x="157998" y="552410"/>
                  <a:pt x="138773" y="563946"/>
                  <a:pt x="118266" y="563946"/>
                </a:cubicBezTo>
                <a:cubicBezTo>
                  <a:pt x="111857" y="563946"/>
                  <a:pt x="105449" y="562664"/>
                  <a:pt x="99040" y="560101"/>
                </a:cubicBezTo>
                <a:cubicBezTo>
                  <a:pt x="72125" y="549847"/>
                  <a:pt x="60590" y="519086"/>
                  <a:pt x="70843" y="493452"/>
                </a:cubicBezTo>
                <a:lnTo>
                  <a:pt x="134928" y="339649"/>
                </a:lnTo>
                <a:cubicBezTo>
                  <a:pt x="140055" y="326832"/>
                  <a:pt x="150308" y="316579"/>
                  <a:pt x="163125" y="311452"/>
                </a:cubicBezTo>
                <a:lnTo>
                  <a:pt x="342562" y="240959"/>
                </a:lnTo>
                <a:cubicBezTo>
                  <a:pt x="355379" y="234550"/>
                  <a:pt x="370760" y="230705"/>
                  <a:pt x="386140" y="230705"/>
                </a:cubicBezTo>
                <a:close/>
                <a:moveTo>
                  <a:pt x="423309" y="0"/>
                </a:moveTo>
                <a:cubicBezTo>
                  <a:pt x="479937" y="0"/>
                  <a:pt x="525844" y="45907"/>
                  <a:pt x="525844" y="102536"/>
                </a:cubicBezTo>
                <a:cubicBezTo>
                  <a:pt x="525844" y="159164"/>
                  <a:pt x="479937" y="205071"/>
                  <a:pt x="423309" y="205071"/>
                </a:cubicBezTo>
                <a:cubicBezTo>
                  <a:pt x="366680" y="205071"/>
                  <a:pt x="320773" y="159164"/>
                  <a:pt x="320773" y="102536"/>
                </a:cubicBezTo>
                <a:cubicBezTo>
                  <a:pt x="320773" y="45907"/>
                  <a:pt x="366680" y="0"/>
                  <a:pt x="42330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99" cap="flat">
            <a:noFill/>
            <a:prstDash val="solid"/>
            <a:miter/>
          </a:ln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4543654" y="332840"/>
            <a:ext cx="65149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نموذج مركز البحرين للتميز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="" xmlns:a16="http://schemas.microsoft.com/office/drawing/2014/main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="" xmlns:a16="http://schemas.microsoft.com/office/drawing/2014/main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="" xmlns:a16="http://schemas.microsoft.com/office/drawing/2014/main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="" xmlns:a16="http://schemas.microsoft.com/office/drawing/2014/main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="" xmlns:a16="http://schemas.microsoft.com/office/drawing/2014/main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="" xmlns:a16="http://schemas.microsoft.com/office/drawing/2014/main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="" xmlns:a16="http://schemas.microsoft.com/office/drawing/2014/main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="" xmlns:a16="http://schemas.microsoft.com/office/drawing/2014/main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="" xmlns:a16="http://schemas.microsoft.com/office/drawing/2014/main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="" xmlns:a16="http://schemas.microsoft.com/office/drawing/2014/main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="" xmlns:a16="http://schemas.microsoft.com/office/drawing/2014/main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="" xmlns:a16="http://schemas.microsoft.com/office/drawing/2014/main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="" xmlns:a16="http://schemas.microsoft.com/office/drawing/2014/main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="" xmlns:a16="http://schemas.microsoft.com/office/drawing/2014/main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="" xmlns:a16="http://schemas.microsoft.com/office/drawing/2014/main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ECA89C5C-A05B-4FC4-AA54-FADE65CB4FDD}"/>
              </a:ext>
            </a:extLst>
          </p:cNvPr>
          <p:cNvSpPr/>
          <p:nvPr/>
        </p:nvSpPr>
        <p:spPr>
          <a:xfrm>
            <a:off x="174519" y="6022731"/>
            <a:ext cx="1021235" cy="369524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400" b="1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170" name="Picture 2" descr="Bahrain Center For Excellence">
            <a:extLst>
              <a:ext uri="{FF2B5EF4-FFF2-40B4-BE49-F238E27FC236}">
                <a16:creationId xmlns="" xmlns:a16="http://schemas.microsoft.com/office/drawing/2014/main" id="{D5F89BDA-E2B6-4002-A879-4110D0B91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9" y="0"/>
            <a:ext cx="4148950" cy="133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A9384078-6A1F-46F0-892F-427600C5B018}"/>
              </a:ext>
            </a:extLst>
          </p:cNvPr>
          <p:cNvGrpSpPr/>
          <p:nvPr/>
        </p:nvGrpSpPr>
        <p:grpSpPr>
          <a:xfrm>
            <a:off x="6816209" y="1277797"/>
            <a:ext cx="2888145" cy="2188432"/>
            <a:chOff x="6691483" y="4594172"/>
            <a:chExt cx="2202817" cy="1907354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D13803F1-885B-4BF9-9AC9-D21481F3FA57}"/>
                </a:ext>
              </a:extLst>
            </p:cNvPr>
            <p:cNvSpPr txBox="1"/>
            <p:nvPr/>
          </p:nvSpPr>
          <p:spPr>
            <a:xfrm>
              <a:off x="6691483" y="4594172"/>
              <a:ext cx="2202816" cy="56331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just" rtl="1"/>
              <a:r>
                <a:rPr lang="ar-SA" sz="3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رؤية</a:t>
              </a:r>
              <a:endParaRPr lang="en-US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8C2EA914-26C4-44E7-A505-B1E24A80C1A1}"/>
                </a:ext>
              </a:extLst>
            </p:cNvPr>
            <p:cNvSpPr txBox="1"/>
            <p:nvPr/>
          </p:nvSpPr>
          <p:spPr>
            <a:xfrm>
              <a:off x="6697330" y="5133470"/>
              <a:ext cx="2196970" cy="136805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rtl="1"/>
              <a:r>
                <a:rPr lang="ar-SA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دفع مؤسسات القطاع العام والخاص إلى مستويات تنافسية عالمية من الابداع والتعلم والشفافية والمعرفة.</a:t>
              </a:r>
              <a:endPara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D0A7FA5C-6628-4055-9AD1-C88E8EF168AA}"/>
              </a:ext>
            </a:extLst>
          </p:cNvPr>
          <p:cNvGrpSpPr/>
          <p:nvPr/>
        </p:nvGrpSpPr>
        <p:grpSpPr>
          <a:xfrm>
            <a:off x="401733" y="1402440"/>
            <a:ext cx="3164865" cy="1819104"/>
            <a:chOff x="6697329" y="1102964"/>
            <a:chExt cx="2202817" cy="1585456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9515F9CE-E341-4EE6-8AA4-08176E60A96B}"/>
                </a:ext>
              </a:extLst>
            </p:cNvPr>
            <p:cNvSpPr txBox="1"/>
            <p:nvPr/>
          </p:nvSpPr>
          <p:spPr>
            <a:xfrm>
              <a:off x="6697329" y="1102964"/>
              <a:ext cx="2202816" cy="56331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ar-SA" sz="3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رسالة</a:t>
              </a:r>
              <a:endParaRPr lang="en-US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4C84A97F-71C5-4F30-8C01-661A8DEC7CED}"/>
                </a:ext>
              </a:extLst>
            </p:cNvPr>
            <p:cNvSpPr txBox="1"/>
            <p:nvPr/>
          </p:nvSpPr>
          <p:spPr>
            <a:xfrm>
              <a:off x="6703176" y="1642263"/>
              <a:ext cx="2196970" cy="104615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rtl="1"/>
              <a:r>
                <a:rPr lang="ar-SA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إحداث نقلة نوعية في أداء وخدمات القطاع العام والمؤسسات الخاصة لتصل إلى مستوى رائد عالمياً.</a:t>
              </a:r>
              <a:endPara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657C3292-8FE0-4BFE-998D-935D856E807D}"/>
              </a:ext>
            </a:extLst>
          </p:cNvPr>
          <p:cNvGrpSpPr/>
          <p:nvPr/>
        </p:nvGrpSpPr>
        <p:grpSpPr>
          <a:xfrm>
            <a:off x="2596996" y="3563040"/>
            <a:ext cx="4322414" cy="2985202"/>
            <a:chOff x="242342" y="1158402"/>
            <a:chExt cx="2254992" cy="2601785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6E2B232D-53BB-4859-9785-67C96FC0EB72}"/>
                </a:ext>
              </a:extLst>
            </p:cNvPr>
            <p:cNvSpPr txBox="1"/>
            <p:nvPr/>
          </p:nvSpPr>
          <p:spPr>
            <a:xfrm>
              <a:off x="466247" y="1158402"/>
              <a:ext cx="1992117" cy="56331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أهمية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D0C05D66-2536-42F7-8917-A48FC75AB134}"/>
                </a:ext>
              </a:extLst>
            </p:cNvPr>
            <p:cNvSpPr txBox="1"/>
            <p:nvPr/>
          </p:nvSpPr>
          <p:spPr>
            <a:xfrm>
              <a:off x="242342" y="1641044"/>
              <a:ext cx="2254992" cy="211914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7800" indent="-177800" algn="r" rtl="1">
                <a:buFont typeface="Arial" panose="020B0604020202020204" pitchFamily="34" charset="0"/>
                <a:buChar char="•"/>
              </a:pPr>
              <a:r>
                <a:rPr lang="ar-SA" sz="19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الارتقاء بأداء العمل الحكومي إلى أعلى المستويات.</a:t>
              </a:r>
            </a:p>
            <a:p>
              <a:pPr marL="177800" indent="-177800" algn="r" rtl="1">
                <a:buFont typeface="Arial" panose="020B0604020202020204" pitchFamily="34" charset="0"/>
                <a:buChar char="•"/>
              </a:pPr>
              <a:r>
                <a:rPr lang="ar-SA" sz="19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استيعاب عمليات التطوير في القطاع العام.</a:t>
              </a:r>
            </a:p>
            <a:p>
              <a:pPr marL="177800" indent="-177800" algn="r" rtl="1">
                <a:buFont typeface="Arial" panose="020B0604020202020204" pitchFamily="34" charset="0"/>
                <a:buChar char="•"/>
              </a:pPr>
              <a:r>
                <a:rPr lang="ar-SA" sz="19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احداث نقلة نوعية في أداء وزارات مملكة البحرين وخدماتها.</a:t>
              </a:r>
            </a:p>
            <a:p>
              <a:pPr marL="177800" indent="-177800" algn="r" rtl="1">
                <a:buFont typeface="Arial" panose="020B0604020202020204" pitchFamily="34" charset="0"/>
                <a:buChar char="•"/>
              </a:pPr>
              <a:r>
                <a:rPr lang="ar-SA" sz="19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تقديم أفضل الخدمات للمواطنين والمستثمرين.</a:t>
              </a:r>
            </a:p>
            <a:p>
              <a:pPr marL="177800" indent="-177800" algn="r" rtl="1">
                <a:buFont typeface="Arial" panose="020B0604020202020204" pitchFamily="34" charset="0"/>
                <a:buChar char="•"/>
              </a:pPr>
              <a:r>
                <a:rPr lang="ar-SA" sz="19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تعزيز التنافس الإيجابي بين المؤسسات والهيئات العامة والخاصة.</a:t>
              </a:r>
            </a:p>
            <a:p>
              <a:pPr marL="177800" indent="-177800" algn="r" rtl="1">
                <a:buFont typeface="Arial" panose="020B0604020202020204" pitchFamily="34" charset="0"/>
                <a:buChar char="•"/>
              </a:pPr>
              <a:r>
                <a:rPr lang="ar-SA" sz="19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إبراز القدرة التنافسية للمملكة وتقويتها اقتصاديًا وجعلها بيئة مثالية للاستثمار.</a:t>
              </a:r>
              <a:endParaRPr lang="ar-SA" sz="19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493386D2-DE89-448E-9D14-B51916EFCF55}"/>
              </a:ext>
            </a:extLst>
          </p:cNvPr>
          <p:cNvSpPr/>
          <p:nvPr/>
        </p:nvSpPr>
        <p:spPr>
          <a:xfrm>
            <a:off x="1060129" y="3279286"/>
            <a:ext cx="952282" cy="1549222"/>
          </a:xfrm>
          <a:custGeom>
            <a:avLst/>
            <a:gdLst>
              <a:gd name="connsiteX0" fmla="*/ 386140 w 718233"/>
              <a:gd name="connsiteY0" fmla="*/ 230705 h 1102257"/>
              <a:gd name="connsiteX1" fmla="*/ 475859 w 718233"/>
              <a:gd name="connsiteY1" fmla="*/ 284536 h 1102257"/>
              <a:gd name="connsiteX2" fmla="*/ 551479 w 718233"/>
              <a:gd name="connsiteY2" fmla="*/ 458847 h 1102257"/>
              <a:gd name="connsiteX3" fmla="*/ 683493 w 718233"/>
              <a:gd name="connsiteY3" fmla="*/ 502424 h 1102257"/>
              <a:gd name="connsiteX4" fmla="*/ 715536 w 718233"/>
              <a:gd name="connsiteY4" fmla="*/ 567791 h 1102257"/>
              <a:gd name="connsiteX5" fmla="*/ 666831 w 718233"/>
              <a:gd name="connsiteY5" fmla="*/ 602397 h 1102257"/>
              <a:gd name="connsiteX6" fmla="*/ 650169 w 718233"/>
              <a:gd name="connsiteY6" fmla="*/ 599833 h 1102257"/>
              <a:gd name="connsiteX7" fmla="*/ 496366 w 718233"/>
              <a:gd name="connsiteY7" fmla="*/ 548565 h 1102257"/>
              <a:gd name="connsiteX8" fmla="*/ 465605 w 718233"/>
              <a:gd name="connsiteY8" fmla="*/ 520368 h 1102257"/>
              <a:gd name="connsiteX9" fmla="*/ 441253 w 718233"/>
              <a:gd name="connsiteY9" fmla="*/ 463973 h 1102257"/>
              <a:gd name="connsiteX10" fmla="*/ 410446 w 718233"/>
              <a:gd name="connsiteY10" fmla="*/ 618011 h 1102257"/>
              <a:gd name="connsiteX11" fmla="*/ 484006 w 718233"/>
              <a:gd name="connsiteY11" fmla="*/ 605662 h 1102257"/>
              <a:gd name="connsiteX12" fmla="*/ 541102 w 718233"/>
              <a:gd name="connsiteY12" fmla="*/ 641006 h 1102257"/>
              <a:gd name="connsiteX13" fmla="*/ 613606 w 718233"/>
              <a:gd name="connsiteY13" fmla="*/ 876643 h 1102257"/>
              <a:gd name="connsiteX14" fmla="*/ 600918 w 718233"/>
              <a:gd name="connsiteY14" fmla="*/ 927396 h 1102257"/>
              <a:gd name="connsiteX15" fmla="*/ 579167 w 718233"/>
              <a:gd name="connsiteY15" fmla="*/ 940084 h 1102257"/>
              <a:gd name="connsiteX16" fmla="*/ 514820 w 718233"/>
              <a:gd name="connsiteY16" fmla="*/ 906551 h 1102257"/>
              <a:gd name="connsiteX17" fmla="*/ 455004 w 718233"/>
              <a:gd name="connsiteY17" fmla="*/ 714417 h 1102257"/>
              <a:gd name="connsiteX18" fmla="*/ 301307 w 718233"/>
              <a:gd name="connsiteY18" fmla="*/ 739206 h 1102257"/>
              <a:gd name="connsiteX19" fmla="*/ 279759 w 718233"/>
              <a:gd name="connsiteY19" fmla="*/ 843355 h 1102257"/>
              <a:gd name="connsiteX20" fmla="*/ 269506 w 718233"/>
              <a:gd name="connsiteY20" fmla="*/ 865144 h 1102257"/>
              <a:gd name="connsiteX21" fmla="*/ 90069 w 718233"/>
              <a:gd name="connsiteY21" fmla="*/ 1083032 h 1102257"/>
              <a:gd name="connsiteX22" fmla="*/ 50336 w 718233"/>
              <a:gd name="connsiteY22" fmla="*/ 1102257 h 1102257"/>
              <a:gd name="connsiteX23" fmla="*/ 18294 w 718233"/>
              <a:gd name="connsiteY23" fmla="*/ 1090722 h 1102257"/>
              <a:gd name="connsiteX24" fmla="*/ 11885 w 718233"/>
              <a:gd name="connsiteY24" fmla="*/ 1018947 h 1102257"/>
              <a:gd name="connsiteX25" fmla="*/ 183632 w 718233"/>
              <a:gd name="connsiteY25" fmla="*/ 810031 h 1102257"/>
              <a:gd name="connsiteX26" fmla="*/ 272069 w 718233"/>
              <a:gd name="connsiteY26" fmla="*/ 378100 h 1102257"/>
              <a:gd name="connsiteX27" fmla="*/ 218238 w 718233"/>
              <a:gd name="connsiteY27" fmla="*/ 398607 h 1102257"/>
              <a:gd name="connsiteX28" fmla="*/ 165689 w 718233"/>
              <a:gd name="connsiteY28" fmla="*/ 531903 h 1102257"/>
              <a:gd name="connsiteX29" fmla="*/ 118266 w 718233"/>
              <a:gd name="connsiteY29" fmla="*/ 563946 h 1102257"/>
              <a:gd name="connsiteX30" fmla="*/ 99040 w 718233"/>
              <a:gd name="connsiteY30" fmla="*/ 560101 h 1102257"/>
              <a:gd name="connsiteX31" fmla="*/ 70843 w 718233"/>
              <a:gd name="connsiteY31" fmla="*/ 493452 h 1102257"/>
              <a:gd name="connsiteX32" fmla="*/ 134928 w 718233"/>
              <a:gd name="connsiteY32" fmla="*/ 339649 h 1102257"/>
              <a:gd name="connsiteX33" fmla="*/ 163125 w 718233"/>
              <a:gd name="connsiteY33" fmla="*/ 311452 h 1102257"/>
              <a:gd name="connsiteX34" fmla="*/ 342562 w 718233"/>
              <a:gd name="connsiteY34" fmla="*/ 240959 h 1102257"/>
              <a:gd name="connsiteX35" fmla="*/ 386140 w 718233"/>
              <a:gd name="connsiteY35" fmla="*/ 230705 h 1102257"/>
              <a:gd name="connsiteX36" fmla="*/ 423309 w 718233"/>
              <a:gd name="connsiteY36" fmla="*/ 0 h 1102257"/>
              <a:gd name="connsiteX37" fmla="*/ 525844 w 718233"/>
              <a:gd name="connsiteY37" fmla="*/ 102536 h 1102257"/>
              <a:gd name="connsiteX38" fmla="*/ 423309 w 718233"/>
              <a:gd name="connsiteY38" fmla="*/ 205071 h 1102257"/>
              <a:gd name="connsiteX39" fmla="*/ 320773 w 718233"/>
              <a:gd name="connsiteY39" fmla="*/ 102536 h 1102257"/>
              <a:gd name="connsiteX40" fmla="*/ 423309 w 718233"/>
              <a:gd name="connsiteY40" fmla="*/ 0 h 110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18233" h="1102257">
                <a:moveTo>
                  <a:pt x="386140" y="230705"/>
                </a:moveTo>
                <a:cubicBezTo>
                  <a:pt x="424591" y="230705"/>
                  <a:pt x="457915" y="252494"/>
                  <a:pt x="475859" y="284536"/>
                </a:cubicBezTo>
                <a:cubicBezTo>
                  <a:pt x="478422" y="289663"/>
                  <a:pt x="551479" y="458847"/>
                  <a:pt x="551479" y="458847"/>
                </a:cubicBezTo>
                <a:lnTo>
                  <a:pt x="683493" y="502424"/>
                </a:lnTo>
                <a:cubicBezTo>
                  <a:pt x="710409" y="511396"/>
                  <a:pt x="724507" y="540875"/>
                  <a:pt x="715536" y="567791"/>
                </a:cubicBezTo>
                <a:cubicBezTo>
                  <a:pt x="707845" y="588298"/>
                  <a:pt x="688620" y="602397"/>
                  <a:pt x="666831" y="602397"/>
                </a:cubicBezTo>
                <a:cubicBezTo>
                  <a:pt x="660423" y="602397"/>
                  <a:pt x="655296" y="601115"/>
                  <a:pt x="650169" y="599833"/>
                </a:cubicBezTo>
                <a:lnTo>
                  <a:pt x="496366" y="548565"/>
                </a:lnTo>
                <a:cubicBezTo>
                  <a:pt x="482267" y="543439"/>
                  <a:pt x="472014" y="533185"/>
                  <a:pt x="465605" y="520368"/>
                </a:cubicBezTo>
                <a:lnTo>
                  <a:pt x="441253" y="463973"/>
                </a:lnTo>
                <a:lnTo>
                  <a:pt x="410446" y="618011"/>
                </a:lnTo>
                <a:lnTo>
                  <a:pt x="484006" y="605662"/>
                </a:lnTo>
                <a:cubicBezTo>
                  <a:pt x="508475" y="601130"/>
                  <a:pt x="532945" y="616536"/>
                  <a:pt x="541102" y="641006"/>
                </a:cubicBezTo>
                <a:lnTo>
                  <a:pt x="613606" y="876643"/>
                </a:lnTo>
                <a:cubicBezTo>
                  <a:pt x="619043" y="894769"/>
                  <a:pt x="613606" y="914708"/>
                  <a:pt x="600918" y="927396"/>
                </a:cubicBezTo>
                <a:cubicBezTo>
                  <a:pt x="594574" y="933740"/>
                  <a:pt x="587323" y="937365"/>
                  <a:pt x="579167" y="940084"/>
                </a:cubicBezTo>
                <a:cubicBezTo>
                  <a:pt x="551978" y="949147"/>
                  <a:pt x="523883" y="933740"/>
                  <a:pt x="514820" y="906551"/>
                </a:cubicBezTo>
                <a:lnTo>
                  <a:pt x="455004" y="714417"/>
                </a:lnTo>
                <a:lnTo>
                  <a:pt x="301307" y="739206"/>
                </a:lnTo>
                <a:lnTo>
                  <a:pt x="279759" y="843355"/>
                </a:lnTo>
                <a:cubicBezTo>
                  <a:pt x="278478" y="851045"/>
                  <a:pt x="274633" y="858735"/>
                  <a:pt x="269506" y="865144"/>
                </a:cubicBezTo>
                <a:lnTo>
                  <a:pt x="90069" y="1083032"/>
                </a:lnTo>
                <a:cubicBezTo>
                  <a:pt x="79815" y="1095849"/>
                  <a:pt x="65716" y="1102257"/>
                  <a:pt x="50336" y="1102257"/>
                </a:cubicBezTo>
                <a:cubicBezTo>
                  <a:pt x="38801" y="1102257"/>
                  <a:pt x="27266" y="1098412"/>
                  <a:pt x="18294" y="1090722"/>
                </a:cubicBezTo>
                <a:cubicBezTo>
                  <a:pt x="-3495" y="1072778"/>
                  <a:pt x="-6059" y="1040736"/>
                  <a:pt x="11885" y="1018947"/>
                </a:cubicBezTo>
                <a:lnTo>
                  <a:pt x="183632" y="810031"/>
                </a:lnTo>
                <a:lnTo>
                  <a:pt x="272069" y="378100"/>
                </a:lnTo>
                <a:lnTo>
                  <a:pt x="218238" y="398607"/>
                </a:lnTo>
                <a:lnTo>
                  <a:pt x="165689" y="531903"/>
                </a:lnTo>
                <a:cubicBezTo>
                  <a:pt x="157998" y="552410"/>
                  <a:pt x="138773" y="563946"/>
                  <a:pt x="118266" y="563946"/>
                </a:cubicBezTo>
                <a:cubicBezTo>
                  <a:pt x="111857" y="563946"/>
                  <a:pt x="105449" y="562664"/>
                  <a:pt x="99040" y="560101"/>
                </a:cubicBezTo>
                <a:cubicBezTo>
                  <a:pt x="72125" y="549847"/>
                  <a:pt x="60590" y="519086"/>
                  <a:pt x="70843" y="493452"/>
                </a:cubicBezTo>
                <a:lnTo>
                  <a:pt x="134928" y="339649"/>
                </a:lnTo>
                <a:cubicBezTo>
                  <a:pt x="140055" y="326832"/>
                  <a:pt x="150308" y="316579"/>
                  <a:pt x="163125" y="311452"/>
                </a:cubicBezTo>
                <a:lnTo>
                  <a:pt x="342562" y="240959"/>
                </a:lnTo>
                <a:cubicBezTo>
                  <a:pt x="355379" y="234550"/>
                  <a:pt x="370760" y="230705"/>
                  <a:pt x="386140" y="230705"/>
                </a:cubicBezTo>
                <a:close/>
                <a:moveTo>
                  <a:pt x="423309" y="0"/>
                </a:moveTo>
                <a:cubicBezTo>
                  <a:pt x="479937" y="0"/>
                  <a:pt x="525844" y="45907"/>
                  <a:pt x="525844" y="102536"/>
                </a:cubicBezTo>
                <a:cubicBezTo>
                  <a:pt x="525844" y="159164"/>
                  <a:pt x="479937" y="205071"/>
                  <a:pt x="423309" y="205071"/>
                </a:cubicBezTo>
                <a:cubicBezTo>
                  <a:pt x="366680" y="205071"/>
                  <a:pt x="320773" y="159164"/>
                  <a:pt x="320773" y="102536"/>
                </a:cubicBezTo>
                <a:cubicBezTo>
                  <a:pt x="320773" y="45907"/>
                  <a:pt x="366680" y="0"/>
                  <a:pt x="42330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99" cap="flat">
            <a:noFill/>
            <a:prstDash val="solid"/>
            <a:miter/>
          </a:ln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/>
          </a:p>
        </p:txBody>
      </p: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39A87B41-6E6C-467F-962D-68138428480B}"/>
              </a:ext>
            </a:extLst>
          </p:cNvPr>
          <p:cNvGrpSpPr/>
          <p:nvPr/>
        </p:nvGrpSpPr>
        <p:grpSpPr>
          <a:xfrm>
            <a:off x="1540103" y="2390565"/>
            <a:ext cx="7190975" cy="2640495"/>
            <a:chOff x="2745676" y="3124200"/>
            <a:chExt cx="6700648" cy="2460449"/>
          </a:xfrm>
        </p:grpSpPr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968D916D-4275-45CB-AD96-EBD08A420456}"/>
                </a:ext>
              </a:extLst>
            </p:cNvPr>
            <p:cNvSpPr/>
            <p:nvPr/>
          </p:nvSpPr>
          <p:spPr>
            <a:xfrm>
              <a:off x="6447651" y="3124200"/>
              <a:ext cx="2998673" cy="2460449"/>
            </a:xfrm>
            <a:custGeom>
              <a:avLst/>
              <a:gdLst>
                <a:gd name="connsiteX0" fmla="*/ 152400 w 742950"/>
                <a:gd name="connsiteY0" fmla="*/ 266700 h 609600"/>
                <a:gd name="connsiteX1" fmla="*/ 323850 w 742950"/>
                <a:gd name="connsiteY1" fmla="*/ 266700 h 609600"/>
                <a:gd name="connsiteX2" fmla="*/ 323850 w 742950"/>
                <a:gd name="connsiteY2" fmla="*/ 438150 h 609600"/>
                <a:gd name="connsiteX3" fmla="*/ 495300 w 742950"/>
                <a:gd name="connsiteY3" fmla="*/ 438150 h 609600"/>
                <a:gd name="connsiteX4" fmla="*/ 495300 w 742950"/>
                <a:gd name="connsiteY4" fmla="*/ 609600 h 609600"/>
                <a:gd name="connsiteX5" fmla="*/ 742950 w 742950"/>
                <a:gd name="connsiteY5" fmla="*/ 609600 h 609600"/>
                <a:gd name="connsiteX6" fmla="*/ 742950 w 742950"/>
                <a:gd name="connsiteY6" fmla="*/ 514350 h 609600"/>
                <a:gd name="connsiteX7" fmla="*/ 590550 w 742950"/>
                <a:gd name="connsiteY7" fmla="*/ 514350 h 609600"/>
                <a:gd name="connsiteX8" fmla="*/ 590550 w 742950"/>
                <a:gd name="connsiteY8" fmla="*/ 342900 h 609600"/>
                <a:gd name="connsiteX9" fmla="*/ 419100 w 742950"/>
                <a:gd name="connsiteY9" fmla="*/ 342900 h 609600"/>
                <a:gd name="connsiteX10" fmla="*/ 419100 w 742950"/>
                <a:gd name="connsiteY10" fmla="*/ 171450 h 609600"/>
                <a:gd name="connsiteX11" fmla="*/ 247650 w 742950"/>
                <a:gd name="connsiteY11" fmla="*/ 171450 h 609600"/>
                <a:gd name="connsiteX12" fmla="*/ 247650 w 742950"/>
                <a:gd name="connsiteY12" fmla="*/ 0 h 609600"/>
                <a:gd name="connsiteX13" fmla="*/ 0 w 742950"/>
                <a:gd name="connsiteY13" fmla="*/ 0 h 609600"/>
                <a:gd name="connsiteX14" fmla="*/ 0 w 742950"/>
                <a:gd name="connsiteY14" fmla="*/ 95250 h 609600"/>
                <a:gd name="connsiteX15" fmla="*/ 152400 w 742950"/>
                <a:gd name="connsiteY15" fmla="*/ 9525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2950" h="609600">
                  <a:moveTo>
                    <a:pt x="152400" y="266700"/>
                  </a:moveTo>
                  <a:lnTo>
                    <a:pt x="323850" y="266700"/>
                  </a:lnTo>
                  <a:lnTo>
                    <a:pt x="323850" y="438150"/>
                  </a:lnTo>
                  <a:lnTo>
                    <a:pt x="495300" y="438150"/>
                  </a:lnTo>
                  <a:lnTo>
                    <a:pt x="495300" y="609600"/>
                  </a:lnTo>
                  <a:lnTo>
                    <a:pt x="742950" y="609600"/>
                  </a:lnTo>
                  <a:lnTo>
                    <a:pt x="742950" y="514350"/>
                  </a:lnTo>
                  <a:lnTo>
                    <a:pt x="590550" y="514350"/>
                  </a:lnTo>
                  <a:lnTo>
                    <a:pt x="590550" y="342900"/>
                  </a:lnTo>
                  <a:lnTo>
                    <a:pt x="419100" y="342900"/>
                  </a:lnTo>
                  <a:lnTo>
                    <a:pt x="419100" y="171450"/>
                  </a:lnTo>
                  <a:lnTo>
                    <a:pt x="247650" y="171450"/>
                  </a:lnTo>
                  <a:lnTo>
                    <a:pt x="247650" y="0"/>
                  </a:lnTo>
                  <a:lnTo>
                    <a:pt x="0" y="0"/>
                  </a:lnTo>
                  <a:lnTo>
                    <a:pt x="0" y="95250"/>
                  </a:lnTo>
                  <a:lnTo>
                    <a:pt x="152400" y="9525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760C2856-9906-4C58-8496-6007B5B28917}"/>
                </a:ext>
              </a:extLst>
            </p:cNvPr>
            <p:cNvSpPr/>
            <p:nvPr/>
          </p:nvSpPr>
          <p:spPr>
            <a:xfrm>
              <a:off x="2745676" y="3124200"/>
              <a:ext cx="2998669" cy="2460449"/>
            </a:xfrm>
            <a:custGeom>
              <a:avLst/>
              <a:gdLst>
                <a:gd name="connsiteX0" fmla="*/ 590550 w 742949"/>
                <a:gd name="connsiteY0" fmla="*/ 95250 h 609600"/>
                <a:gd name="connsiteX1" fmla="*/ 742950 w 742949"/>
                <a:gd name="connsiteY1" fmla="*/ 95250 h 609600"/>
                <a:gd name="connsiteX2" fmla="*/ 742950 w 742949"/>
                <a:gd name="connsiteY2" fmla="*/ 0 h 609600"/>
                <a:gd name="connsiteX3" fmla="*/ 495300 w 742949"/>
                <a:gd name="connsiteY3" fmla="*/ 0 h 609600"/>
                <a:gd name="connsiteX4" fmla="*/ 495300 w 742949"/>
                <a:gd name="connsiteY4" fmla="*/ 171450 h 609600"/>
                <a:gd name="connsiteX5" fmla="*/ 323850 w 742949"/>
                <a:gd name="connsiteY5" fmla="*/ 171450 h 609600"/>
                <a:gd name="connsiteX6" fmla="*/ 323850 w 742949"/>
                <a:gd name="connsiteY6" fmla="*/ 342900 h 609600"/>
                <a:gd name="connsiteX7" fmla="*/ 152400 w 742949"/>
                <a:gd name="connsiteY7" fmla="*/ 342900 h 609600"/>
                <a:gd name="connsiteX8" fmla="*/ 152400 w 742949"/>
                <a:gd name="connsiteY8" fmla="*/ 514350 h 609600"/>
                <a:gd name="connsiteX9" fmla="*/ 0 w 742949"/>
                <a:gd name="connsiteY9" fmla="*/ 514350 h 609600"/>
                <a:gd name="connsiteX10" fmla="*/ 0 w 742949"/>
                <a:gd name="connsiteY10" fmla="*/ 609600 h 609600"/>
                <a:gd name="connsiteX11" fmla="*/ 247650 w 742949"/>
                <a:gd name="connsiteY11" fmla="*/ 609600 h 609600"/>
                <a:gd name="connsiteX12" fmla="*/ 247650 w 742949"/>
                <a:gd name="connsiteY12" fmla="*/ 438150 h 609600"/>
                <a:gd name="connsiteX13" fmla="*/ 419100 w 742949"/>
                <a:gd name="connsiteY13" fmla="*/ 438150 h 609600"/>
                <a:gd name="connsiteX14" fmla="*/ 419100 w 742949"/>
                <a:gd name="connsiteY14" fmla="*/ 266700 h 609600"/>
                <a:gd name="connsiteX15" fmla="*/ 590550 w 742949"/>
                <a:gd name="connsiteY15" fmla="*/ 266700 h 609600"/>
                <a:gd name="connsiteX16" fmla="*/ 590550 w 742949"/>
                <a:gd name="connsiteY16" fmla="*/ 9525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949" h="609600">
                  <a:moveTo>
                    <a:pt x="590550" y="95250"/>
                  </a:moveTo>
                  <a:lnTo>
                    <a:pt x="742950" y="95250"/>
                  </a:lnTo>
                  <a:lnTo>
                    <a:pt x="742950" y="0"/>
                  </a:lnTo>
                  <a:lnTo>
                    <a:pt x="495300" y="0"/>
                  </a:lnTo>
                  <a:lnTo>
                    <a:pt x="495300" y="171450"/>
                  </a:lnTo>
                  <a:lnTo>
                    <a:pt x="323850" y="171450"/>
                  </a:lnTo>
                  <a:lnTo>
                    <a:pt x="323850" y="342900"/>
                  </a:lnTo>
                  <a:lnTo>
                    <a:pt x="152400" y="342900"/>
                  </a:lnTo>
                  <a:lnTo>
                    <a:pt x="152400" y="514350"/>
                  </a:lnTo>
                  <a:lnTo>
                    <a:pt x="0" y="514350"/>
                  </a:lnTo>
                  <a:lnTo>
                    <a:pt x="0" y="609600"/>
                  </a:lnTo>
                  <a:lnTo>
                    <a:pt x="247650" y="609600"/>
                  </a:lnTo>
                  <a:lnTo>
                    <a:pt x="247650" y="438150"/>
                  </a:lnTo>
                  <a:lnTo>
                    <a:pt x="419100" y="438150"/>
                  </a:lnTo>
                  <a:lnTo>
                    <a:pt x="419100" y="266700"/>
                  </a:lnTo>
                  <a:lnTo>
                    <a:pt x="590550" y="266700"/>
                  </a:lnTo>
                  <a:lnTo>
                    <a:pt x="590550" y="95250"/>
                  </a:lnTo>
                  <a:close/>
                </a:path>
              </a:pathLst>
            </a:custGeom>
            <a:solidFill>
              <a:srgbClr val="859F4A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93ABE899-AD07-4F6C-A25A-6A493F1778CA}"/>
                </a:ext>
              </a:extLst>
            </p:cNvPr>
            <p:cNvSpPr/>
            <p:nvPr/>
          </p:nvSpPr>
          <p:spPr>
            <a:xfrm>
              <a:off x="5903132" y="3124200"/>
              <a:ext cx="385729" cy="384445"/>
            </a:xfrm>
            <a:custGeom>
              <a:avLst/>
              <a:gdLst>
                <a:gd name="connsiteX0" fmla="*/ 0 w 95568"/>
                <a:gd name="connsiteY0" fmla="*/ 0 h 95250"/>
                <a:gd name="connsiteX1" fmla="*/ 95568 w 95568"/>
                <a:gd name="connsiteY1" fmla="*/ 0 h 95250"/>
                <a:gd name="connsiteX2" fmla="*/ 95568 w 95568"/>
                <a:gd name="connsiteY2" fmla="*/ 95250 h 95250"/>
                <a:gd name="connsiteX3" fmla="*/ 0 w 95568"/>
                <a:gd name="connsiteY3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568" h="95250">
                  <a:moveTo>
                    <a:pt x="0" y="0"/>
                  </a:moveTo>
                  <a:lnTo>
                    <a:pt x="95568" y="0"/>
                  </a:lnTo>
                  <a:lnTo>
                    <a:pt x="95568" y="95250"/>
                  </a:lnTo>
                  <a:lnTo>
                    <a:pt x="0" y="9525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</p:grpSp>
      <p:sp>
        <p:nvSpPr>
          <p:cNvPr id="57" name="Graphic 9" descr="Trophy">
            <a:extLst>
              <a:ext uri="{FF2B5EF4-FFF2-40B4-BE49-F238E27FC236}">
                <a16:creationId xmlns="" xmlns:a16="http://schemas.microsoft.com/office/drawing/2014/main" id="{389DD2AD-B452-4159-9A61-E7AA39AD6375}"/>
              </a:ext>
            </a:extLst>
          </p:cNvPr>
          <p:cNvSpPr/>
          <p:nvPr/>
        </p:nvSpPr>
        <p:spPr>
          <a:xfrm>
            <a:off x="4747700" y="1438199"/>
            <a:ext cx="782526" cy="970878"/>
          </a:xfrm>
          <a:custGeom>
            <a:avLst/>
            <a:gdLst>
              <a:gd name="connsiteX0" fmla="*/ 977900 w 1190802"/>
              <a:gd name="connsiteY0" fmla="*/ 114676 h 1379537"/>
              <a:gd name="connsiteX1" fmla="*/ 977900 w 1190802"/>
              <a:gd name="connsiteY1" fmla="*/ 0 h 1379537"/>
              <a:gd name="connsiteX2" fmla="*/ 209550 w 1190802"/>
              <a:gd name="connsiteY2" fmla="*/ 0 h 1379537"/>
              <a:gd name="connsiteX3" fmla="*/ 209550 w 1190802"/>
              <a:gd name="connsiteY3" fmla="*/ 114676 h 1379537"/>
              <a:gd name="connsiteX4" fmla="*/ 0 w 1190802"/>
              <a:gd name="connsiteY4" fmla="*/ 114676 h 1379537"/>
              <a:gd name="connsiteX5" fmla="*/ 0 w 1190802"/>
              <a:gd name="connsiteY5" fmla="*/ 469165 h 1379537"/>
              <a:gd name="connsiteX6" fmla="*/ 96341 w 1190802"/>
              <a:gd name="connsiteY6" fmla="*/ 705956 h 1379537"/>
              <a:gd name="connsiteX7" fmla="*/ 470999 w 1190802"/>
              <a:gd name="connsiteY7" fmla="*/ 855051 h 1379537"/>
              <a:gd name="connsiteX8" fmla="*/ 485737 w 1190802"/>
              <a:gd name="connsiteY8" fmla="*/ 871658 h 1379537"/>
              <a:gd name="connsiteX9" fmla="*/ 522129 w 1190802"/>
              <a:gd name="connsiteY9" fmla="*/ 944005 h 1379537"/>
              <a:gd name="connsiteX10" fmla="*/ 523875 w 1190802"/>
              <a:gd name="connsiteY10" fmla="*/ 967737 h 1379537"/>
              <a:gd name="connsiteX11" fmla="*/ 523875 w 1190802"/>
              <a:gd name="connsiteY11" fmla="*/ 1169988 h 1379537"/>
              <a:gd name="connsiteX12" fmla="*/ 454025 w 1190802"/>
              <a:gd name="connsiteY12" fmla="*/ 1169988 h 1379537"/>
              <a:gd name="connsiteX13" fmla="*/ 366713 w 1190802"/>
              <a:gd name="connsiteY13" fmla="*/ 1257300 h 1379537"/>
              <a:gd name="connsiteX14" fmla="*/ 314325 w 1190802"/>
              <a:gd name="connsiteY14" fmla="*/ 1257300 h 1379537"/>
              <a:gd name="connsiteX15" fmla="*/ 227013 w 1190802"/>
              <a:gd name="connsiteY15" fmla="*/ 1344613 h 1379537"/>
              <a:gd name="connsiteX16" fmla="*/ 227013 w 1190802"/>
              <a:gd name="connsiteY16" fmla="*/ 1379538 h 1379537"/>
              <a:gd name="connsiteX17" fmla="*/ 960438 w 1190802"/>
              <a:gd name="connsiteY17" fmla="*/ 1379538 h 1379537"/>
              <a:gd name="connsiteX18" fmla="*/ 960438 w 1190802"/>
              <a:gd name="connsiteY18" fmla="*/ 1344613 h 1379537"/>
              <a:gd name="connsiteX19" fmla="*/ 873125 w 1190802"/>
              <a:gd name="connsiteY19" fmla="*/ 1257300 h 1379537"/>
              <a:gd name="connsiteX20" fmla="*/ 820738 w 1190802"/>
              <a:gd name="connsiteY20" fmla="*/ 1257300 h 1379537"/>
              <a:gd name="connsiteX21" fmla="*/ 733425 w 1190802"/>
              <a:gd name="connsiteY21" fmla="*/ 1169988 h 1379537"/>
              <a:gd name="connsiteX22" fmla="*/ 663575 w 1190802"/>
              <a:gd name="connsiteY22" fmla="*/ 1169988 h 1379537"/>
              <a:gd name="connsiteX23" fmla="*/ 663575 w 1190802"/>
              <a:gd name="connsiteY23" fmla="*/ 969483 h 1379537"/>
              <a:gd name="connsiteX24" fmla="*/ 667784 w 1190802"/>
              <a:gd name="connsiteY24" fmla="*/ 934209 h 1379537"/>
              <a:gd name="connsiteX25" fmla="*/ 700246 w 1190802"/>
              <a:gd name="connsiteY25" fmla="*/ 874732 h 1379537"/>
              <a:gd name="connsiteX26" fmla="*/ 717377 w 1190802"/>
              <a:gd name="connsiteY26" fmla="*/ 855086 h 1379537"/>
              <a:gd name="connsiteX27" fmla="*/ 1094567 w 1190802"/>
              <a:gd name="connsiteY27" fmla="*/ 705799 h 1379537"/>
              <a:gd name="connsiteX28" fmla="*/ 1190803 w 1190802"/>
              <a:gd name="connsiteY28" fmla="*/ 469113 h 1379537"/>
              <a:gd name="connsiteX29" fmla="*/ 1190803 w 1190802"/>
              <a:gd name="connsiteY29" fmla="*/ 114624 h 1379537"/>
              <a:gd name="connsiteX30" fmla="*/ 121574 w 1190802"/>
              <a:gd name="connsiteY30" fmla="*/ 681754 h 1379537"/>
              <a:gd name="connsiteX31" fmla="*/ 34925 w 1190802"/>
              <a:gd name="connsiteY31" fmla="*/ 469113 h 1379537"/>
              <a:gd name="connsiteX32" fmla="*/ 34925 w 1190802"/>
              <a:gd name="connsiteY32" fmla="*/ 149549 h 1379537"/>
              <a:gd name="connsiteX33" fmla="*/ 209550 w 1190802"/>
              <a:gd name="connsiteY33" fmla="*/ 149549 h 1379537"/>
              <a:gd name="connsiteX34" fmla="*/ 209550 w 1190802"/>
              <a:gd name="connsiteY34" fmla="*/ 445468 h 1379537"/>
              <a:gd name="connsiteX35" fmla="*/ 259231 w 1190802"/>
              <a:gd name="connsiteY35" fmla="*/ 620460 h 1379537"/>
              <a:gd name="connsiteX36" fmla="*/ 259615 w 1190802"/>
              <a:gd name="connsiteY36" fmla="*/ 620233 h 1379537"/>
              <a:gd name="connsiteX37" fmla="*/ 301158 w 1190802"/>
              <a:gd name="connsiteY37" fmla="*/ 675257 h 1379537"/>
              <a:gd name="connsiteX38" fmla="*/ 301158 w 1190802"/>
              <a:gd name="connsiteY38" fmla="*/ 675257 h 1379537"/>
              <a:gd name="connsiteX39" fmla="*/ 378343 w 1190802"/>
              <a:gd name="connsiteY39" fmla="*/ 754817 h 1379537"/>
              <a:gd name="connsiteX40" fmla="*/ 390392 w 1190802"/>
              <a:gd name="connsiteY40" fmla="*/ 766534 h 1379537"/>
              <a:gd name="connsiteX41" fmla="*/ 421492 w 1190802"/>
              <a:gd name="connsiteY41" fmla="*/ 799311 h 1379537"/>
              <a:gd name="connsiteX42" fmla="*/ 438326 w 1190802"/>
              <a:gd name="connsiteY42" fmla="*/ 818258 h 1379537"/>
              <a:gd name="connsiteX43" fmla="*/ 121574 w 1190802"/>
              <a:gd name="connsiteY43" fmla="*/ 681754 h 1379537"/>
              <a:gd name="connsiteX44" fmla="*/ 873125 w 1190802"/>
              <a:gd name="connsiteY44" fmla="*/ 1292225 h 1379537"/>
              <a:gd name="connsiteX45" fmla="*/ 873125 w 1190802"/>
              <a:gd name="connsiteY45" fmla="*/ 1292225 h 1379537"/>
              <a:gd name="connsiteX46" fmla="*/ 925513 w 1190802"/>
              <a:gd name="connsiteY46" fmla="*/ 1344613 h 1379537"/>
              <a:gd name="connsiteX47" fmla="*/ 261938 w 1190802"/>
              <a:gd name="connsiteY47" fmla="*/ 1344613 h 1379537"/>
              <a:gd name="connsiteX48" fmla="*/ 261938 w 1190802"/>
              <a:gd name="connsiteY48" fmla="*/ 1344613 h 1379537"/>
              <a:gd name="connsiteX49" fmla="*/ 314325 w 1190802"/>
              <a:gd name="connsiteY49" fmla="*/ 1292225 h 1379537"/>
              <a:gd name="connsiteX50" fmla="*/ 873125 w 1190802"/>
              <a:gd name="connsiteY50" fmla="*/ 1292225 h 1379537"/>
              <a:gd name="connsiteX51" fmla="*/ 733425 w 1190802"/>
              <a:gd name="connsiteY51" fmla="*/ 1204913 h 1379537"/>
              <a:gd name="connsiteX52" fmla="*/ 785813 w 1190802"/>
              <a:gd name="connsiteY52" fmla="*/ 1257300 h 1379537"/>
              <a:gd name="connsiteX53" fmla="*/ 401638 w 1190802"/>
              <a:gd name="connsiteY53" fmla="*/ 1257300 h 1379537"/>
              <a:gd name="connsiteX54" fmla="*/ 454025 w 1190802"/>
              <a:gd name="connsiteY54" fmla="*/ 1204913 h 1379537"/>
              <a:gd name="connsiteX55" fmla="*/ 541338 w 1190802"/>
              <a:gd name="connsiteY55" fmla="*/ 1204913 h 1379537"/>
              <a:gd name="connsiteX56" fmla="*/ 646113 w 1190802"/>
              <a:gd name="connsiteY56" fmla="*/ 1204913 h 1379537"/>
              <a:gd name="connsiteX57" fmla="*/ 673948 w 1190802"/>
              <a:gd name="connsiteY57" fmla="*/ 851751 h 1379537"/>
              <a:gd name="connsiteX58" fmla="*/ 633784 w 1190802"/>
              <a:gd name="connsiteY58" fmla="*/ 925984 h 1379537"/>
              <a:gd name="connsiteX59" fmla="*/ 628545 w 1190802"/>
              <a:gd name="connsiteY59" fmla="*/ 969483 h 1379537"/>
              <a:gd name="connsiteX60" fmla="*/ 628545 w 1190802"/>
              <a:gd name="connsiteY60" fmla="*/ 1169988 h 1379537"/>
              <a:gd name="connsiteX61" fmla="*/ 558800 w 1190802"/>
              <a:gd name="connsiteY61" fmla="*/ 1169988 h 1379537"/>
              <a:gd name="connsiteX62" fmla="*/ 558800 w 1190802"/>
              <a:gd name="connsiteY62" fmla="*/ 967737 h 1379537"/>
              <a:gd name="connsiteX63" fmla="*/ 556478 w 1190802"/>
              <a:gd name="connsiteY63" fmla="*/ 938470 h 1379537"/>
              <a:gd name="connsiteX64" fmla="*/ 511826 w 1190802"/>
              <a:gd name="connsiteY64" fmla="*/ 848398 h 1379537"/>
              <a:gd name="connsiteX65" fmla="*/ 447564 w 1190802"/>
              <a:gd name="connsiteY65" fmla="*/ 776103 h 1379537"/>
              <a:gd name="connsiteX66" fmla="*/ 414769 w 1190802"/>
              <a:gd name="connsiteY66" fmla="*/ 741545 h 1379537"/>
              <a:gd name="connsiteX67" fmla="*/ 402650 w 1190802"/>
              <a:gd name="connsiteY67" fmla="*/ 729775 h 1379537"/>
              <a:gd name="connsiteX68" fmla="*/ 326671 w 1190802"/>
              <a:gd name="connsiteY68" fmla="*/ 651456 h 1379537"/>
              <a:gd name="connsiteX69" fmla="*/ 291624 w 1190802"/>
              <a:gd name="connsiteY69" fmla="*/ 606682 h 1379537"/>
              <a:gd name="connsiteX70" fmla="*/ 289092 w 1190802"/>
              <a:gd name="connsiteY70" fmla="*/ 602334 h 1379537"/>
              <a:gd name="connsiteX71" fmla="*/ 244475 w 1190802"/>
              <a:gd name="connsiteY71" fmla="*/ 445468 h 1379537"/>
              <a:gd name="connsiteX72" fmla="*/ 244475 w 1190802"/>
              <a:gd name="connsiteY72" fmla="*/ 34925 h 1379537"/>
              <a:gd name="connsiteX73" fmla="*/ 942975 w 1190802"/>
              <a:gd name="connsiteY73" fmla="*/ 34925 h 1379537"/>
              <a:gd name="connsiteX74" fmla="*/ 942975 w 1190802"/>
              <a:gd name="connsiteY74" fmla="*/ 130759 h 1379537"/>
              <a:gd name="connsiteX75" fmla="*/ 941229 w 1190802"/>
              <a:gd name="connsiteY75" fmla="*/ 237595 h 1379537"/>
              <a:gd name="connsiteX76" fmla="*/ 941229 w 1190802"/>
              <a:gd name="connsiteY76" fmla="*/ 447145 h 1379537"/>
              <a:gd name="connsiteX77" fmla="*/ 896612 w 1190802"/>
              <a:gd name="connsiteY77" fmla="*/ 604010 h 1379537"/>
              <a:gd name="connsiteX78" fmla="*/ 894237 w 1190802"/>
              <a:gd name="connsiteY78" fmla="*/ 607922 h 1379537"/>
              <a:gd name="connsiteX79" fmla="*/ 857915 w 1190802"/>
              <a:gd name="connsiteY79" fmla="*/ 654372 h 1379537"/>
              <a:gd name="connsiteX80" fmla="*/ 788764 w 1190802"/>
              <a:gd name="connsiteY80" fmla="*/ 726440 h 1379537"/>
              <a:gd name="connsiteX81" fmla="*/ 725899 w 1190802"/>
              <a:gd name="connsiteY81" fmla="*/ 792256 h 1379537"/>
              <a:gd name="connsiteX82" fmla="*/ 1155913 w 1190802"/>
              <a:gd name="connsiteY82" fmla="*/ 469113 h 1379537"/>
              <a:gd name="connsiteX83" fmla="*/ 1069369 w 1190802"/>
              <a:gd name="connsiteY83" fmla="*/ 681649 h 1379537"/>
              <a:gd name="connsiteX84" fmla="*/ 749351 w 1190802"/>
              <a:gd name="connsiteY84" fmla="*/ 818485 h 1379537"/>
              <a:gd name="connsiteX85" fmla="*/ 752250 w 1190802"/>
              <a:gd name="connsiteY85" fmla="*/ 815167 h 1379537"/>
              <a:gd name="connsiteX86" fmla="*/ 812914 w 1190802"/>
              <a:gd name="connsiteY86" fmla="*/ 751604 h 1379537"/>
              <a:gd name="connsiteX87" fmla="*/ 884511 w 1190802"/>
              <a:gd name="connsiteY87" fmla="*/ 677143 h 1379537"/>
              <a:gd name="connsiteX88" fmla="*/ 926106 w 1190802"/>
              <a:gd name="connsiteY88" fmla="*/ 621944 h 1379537"/>
              <a:gd name="connsiteX89" fmla="*/ 926543 w 1190802"/>
              <a:gd name="connsiteY89" fmla="*/ 622206 h 1379537"/>
              <a:gd name="connsiteX90" fmla="*/ 976154 w 1190802"/>
              <a:gd name="connsiteY90" fmla="*/ 447215 h 1379537"/>
              <a:gd name="connsiteX91" fmla="*/ 976154 w 1190802"/>
              <a:gd name="connsiteY91" fmla="*/ 237892 h 1379537"/>
              <a:gd name="connsiteX92" fmla="*/ 977603 w 1190802"/>
              <a:gd name="connsiteY92" fmla="*/ 149601 h 1379537"/>
              <a:gd name="connsiteX93" fmla="*/ 1155913 w 1190802"/>
              <a:gd name="connsiteY93" fmla="*/ 149601 h 137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190802" h="1379537">
                <a:moveTo>
                  <a:pt x="977900" y="114676"/>
                </a:moveTo>
                <a:lnTo>
                  <a:pt x="977900" y="0"/>
                </a:lnTo>
                <a:lnTo>
                  <a:pt x="209550" y="0"/>
                </a:lnTo>
                <a:lnTo>
                  <a:pt x="209550" y="114676"/>
                </a:lnTo>
                <a:lnTo>
                  <a:pt x="0" y="114676"/>
                </a:lnTo>
                <a:lnTo>
                  <a:pt x="0" y="469165"/>
                </a:lnTo>
                <a:cubicBezTo>
                  <a:pt x="926" y="557455"/>
                  <a:pt x="35363" y="642098"/>
                  <a:pt x="96341" y="705956"/>
                </a:cubicBezTo>
                <a:cubicBezTo>
                  <a:pt x="191057" y="804148"/>
                  <a:pt x="303533" y="848905"/>
                  <a:pt x="470999" y="855051"/>
                </a:cubicBezTo>
                <a:lnTo>
                  <a:pt x="485737" y="871658"/>
                </a:lnTo>
                <a:cubicBezTo>
                  <a:pt x="504495" y="891826"/>
                  <a:pt x="517119" y="916921"/>
                  <a:pt x="522129" y="944005"/>
                </a:cubicBezTo>
                <a:cubicBezTo>
                  <a:pt x="523335" y="951858"/>
                  <a:pt x="523919" y="959793"/>
                  <a:pt x="523875" y="967737"/>
                </a:cubicBezTo>
                <a:lnTo>
                  <a:pt x="523875" y="1169988"/>
                </a:lnTo>
                <a:lnTo>
                  <a:pt x="454025" y="1169988"/>
                </a:lnTo>
                <a:cubicBezTo>
                  <a:pt x="405827" y="1170045"/>
                  <a:pt x="366770" y="1209102"/>
                  <a:pt x="366713" y="1257300"/>
                </a:cubicBezTo>
                <a:lnTo>
                  <a:pt x="314325" y="1257300"/>
                </a:lnTo>
                <a:cubicBezTo>
                  <a:pt x="266151" y="1257415"/>
                  <a:pt x="227128" y="1296439"/>
                  <a:pt x="227013" y="1344613"/>
                </a:cubicBezTo>
                <a:lnTo>
                  <a:pt x="227013" y="1379538"/>
                </a:lnTo>
                <a:lnTo>
                  <a:pt x="960438" y="1379538"/>
                </a:lnTo>
                <a:lnTo>
                  <a:pt x="960438" y="1344613"/>
                </a:lnTo>
                <a:cubicBezTo>
                  <a:pt x="960350" y="1296427"/>
                  <a:pt x="921311" y="1257387"/>
                  <a:pt x="873125" y="1257300"/>
                </a:cubicBezTo>
                <a:lnTo>
                  <a:pt x="820738" y="1257300"/>
                </a:lnTo>
                <a:cubicBezTo>
                  <a:pt x="820680" y="1209102"/>
                  <a:pt x="781623" y="1170045"/>
                  <a:pt x="733425" y="1169988"/>
                </a:cubicBezTo>
                <a:lnTo>
                  <a:pt x="663575" y="1169988"/>
                </a:lnTo>
                <a:lnTo>
                  <a:pt x="663575" y="969483"/>
                </a:lnTo>
                <a:cubicBezTo>
                  <a:pt x="663573" y="957600"/>
                  <a:pt x="664986" y="945759"/>
                  <a:pt x="667784" y="934209"/>
                </a:cubicBezTo>
                <a:cubicBezTo>
                  <a:pt x="673637" y="912051"/>
                  <a:pt x="684776" y="891641"/>
                  <a:pt x="700246" y="874732"/>
                </a:cubicBezTo>
                <a:lnTo>
                  <a:pt x="717377" y="855086"/>
                </a:lnTo>
                <a:cubicBezTo>
                  <a:pt x="886170" y="849289"/>
                  <a:pt x="999361" y="804445"/>
                  <a:pt x="1094567" y="705799"/>
                </a:cubicBezTo>
                <a:cubicBezTo>
                  <a:pt x="1155490" y="641956"/>
                  <a:pt x="1189890" y="557356"/>
                  <a:pt x="1190803" y="469113"/>
                </a:cubicBezTo>
                <a:lnTo>
                  <a:pt x="1190803" y="114624"/>
                </a:lnTo>
                <a:close/>
                <a:moveTo>
                  <a:pt x="121574" y="681754"/>
                </a:moveTo>
                <a:cubicBezTo>
                  <a:pt x="67185" y="624159"/>
                  <a:pt x="36280" y="548319"/>
                  <a:pt x="34925" y="469113"/>
                </a:cubicBezTo>
                <a:lnTo>
                  <a:pt x="34925" y="149549"/>
                </a:lnTo>
                <a:lnTo>
                  <a:pt x="209550" y="149549"/>
                </a:lnTo>
                <a:lnTo>
                  <a:pt x="209550" y="445468"/>
                </a:lnTo>
                <a:cubicBezTo>
                  <a:pt x="209552" y="507279"/>
                  <a:pt x="226754" y="567870"/>
                  <a:pt x="259231" y="620460"/>
                </a:cubicBezTo>
                <a:lnTo>
                  <a:pt x="259615" y="620233"/>
                </a:lnTo>
                <a:cubicBezTo>
                  <a:pt x="271813" y="639763"/>
                  <a:pt x="285714" y="658177"/>
                  <a:pt x="301158" y="675257"/>
                </a:cubicBezTo>
                <a:lnTo>
                  <a:pt x="301158" y="675257"/>
                </a:lnTo>
                <a:cubicBezTo>
                  <a:pt x="326776" y="704734"/>
                  <a:pt x="352987" y="730194"/>
                  <a:pt x="378343" y="754817"/>
                </a:cubicBezTo>
                <a:lnTo>
                  <a:pt x="390392" y="766534"/>
                </a:lnTo>
                <a:cubicBezTo>
                  <a:pt x="400398" y="776330"/>
                  <a:pt x="410578" y="787052"/>
                  <a:pt x="421492" y="799311"/>
                </a:cubicBezTo>
                <a:lnTo>
                  <a:pt x="438326" y="818258"/>
                </a:lnTo>
                <a:cubicBezTo>
                  <a:pt x="297893" y="808112"/>
                  <a:pt x="204049" y="767250"/>
                  <a:pt x="121574" y="681754"/>
                </a:cubicBezTo>
                <a:close/>
                <a:moveTo>
                  <a:pt x="873125" y="1292225"/>
                </a:moveTo>
                <a:lnTo>
                  <a:pt x="873125" y="1292225"/>
                </a:lnTo>
                <a:cubicBezTo>
                  <a:pt x="902019" y="1292321"/>
                  <a:pt x="925416" y="1315719"/>
                  <a:pt x="925513" y="1344613"/>
                </a:cubicBezTo>
                <a:lnTo>
                  <a:pt x="261938" y="1344613"/>
                </a:lnTo>
                <a:lnTo>
                  <a:pt x="261938" y="1344613"/>
                </a:lnTo>
                <a:cubicBezTo>
                  <a:pt x="262042" y="1315723"/>
                  <a:pt x="285437" y="1292330"/>
                  <a:pt x="314325" y="1292225"/>
                </a:cubicBezTo>
                <a:lnTo>
                  <a:pt x="873125" y="1292225"/>
                </a:lnTo>
                <a:close/>
                <a:moveTo>
                  <a:pt x="733425" y="1204913"/>
                </a:moveTo>
                <a:cubicBezTo>
                  <a:pt x="762359" y="1204913"/>
                  <a:pt x="785813" y="1228366"/>
                  <a:pt x="785813" y="1257300"/>
                </a:cubicBezTo>
                <a:lnTo>
                  <a:pt x="401638" y="1257300"/>
                </a:lnTo>
                <a:cubicBezTo>
                  <a:pt x="401638" y="1228366"/>
                  <a:pt x="425091" y="1204913"/>
                  <a:pt x="454025" y="1204913"/>
                </a:cubicBezTo>
                <a:lnTo>
                  <a:pt x="541338" y="1204913"/>
                </a:lnTo>
                <a:lnTo>
                  <a:pt x="646113" y="1204913"/>
                </a:lnTo>
                <a:close/>
                <a:moveTo>
                  <a:pt x="673948" y="851751"/>
                </a:moveTo>
                <a:cubicBezTo>
                  <a:pt x="654749" y="872881"/>
                  <a:pt x="640966" y="898353"/>
                  <a:pt x="633784" y="925984"/>
                </a:cubicBezTo>
                <a:cubicBezTo>
                  <a:pt x="630321" y="940225"/>
                  <a:pt x="628563" y="954827"/>
                  <a:pt x="628545" y="969483"/>
                </a:cubicBezTo>
                <a:lnTo>
                  <a:pt x="628545" y="1169988"/>
                </a:lnTo>
                <a:lnTo>
                  <a:pt x="558800" y="1169988"/>
                </a:lnTo>
                <a:lnTo>
                  <a:pt x="558800" y="967737"/>
                </a:lnTo>
                <a:cubicBezTo>
                  <a:pt x="558809" y="957935"/>
                  <a:pt x="558032" y="948147"/>
                  <a:pt x="556478" y="938470"/>
                </a:cubicBezTo>
                <a:cubicBezTo>
                  <a:pt x="550458" y="904813"/>
                  <a:pt x="534969" y="873567"/>
                  <a:pt x="511826" y="848398"/>
                </a:cubicBezTo>
                <a:lnTo>
                  <a:pt x="447564" y="776103"/>
                </a:lnTo>
                <a:cubicBezTo>
                  <a:pt x="436108" y="763216"/>
                  <a:pt x="425387" y="751918"/>
                  <a:pt x="414769" y="741545"/>
                </a:cubicBezTo>
                <a:lnTo>
                  <a:pt x="402650" y="729775"/>
                </a:lnTo>
                <a:cubicBezTo>
                  <a:pt x="377819" y="705642"/>
                  <a:pt x="352149" y="680706"/>
                  <a:pt x="326671" y="651456"/>
                </a:cubicBezTo>
                <a:cubicBezTo>
                  <a:pt x="313974" y="637353"/>
                  <a:pt x="302265" y="622393"/>
                  <a:pt x="291624" y="606682"/>
                </a:cubicBezTo>
                <a:lnTo>
                  <a:pt x="289092" y="602334"/>
                </a:lnTo>
                <a:cubicBezTo>
                  <a:pt x="259952" y="555199"/>
                  <a:pt x="244503" y="500884"/>
                  <a:pt x="244475" y="445468"/>
                </a:cubicBezTo>
                <a:lnTo>
                  <a:pt x="244475" y="34925"/>
                </a:lnTo>
                <a:lnTo>
                  <a:pt x="942975" y="34925"/>
                </a:lnTo>
                <a:lnTo>
                  <a:pt x="942975" y="130759"/>
                </a:lnTo>
                <a:lnTo>
                  <a:pt x="941229" y="237595"/>
                </a:lnTo>
                <a:lnTo>
                  <a:pt x="941229" y="447145"/>
                </a:lnTo>
                <a:cubicBezTo>
                  <a:pt x="941201" y="502560"/>
                  <a:pt x="925752" y="556876"/>
                  <a:pt x="896612" y="604010"/>
                </a:cubicBezTo>
                <a:lnTo>
                  <a:pt x="894237" y="607922"/>
                </a:lnTo>
                <a:cubicBezTo>
                  <a:pt x="888125" y="616653"/>
                  <a:pt x="869650" y="641101"/>
                  <a:pt x="857915" y="654372"/>
                </a:cubicBezTo>
                <a:cubicBezTo>
                  <a:pt x="836318" y="679747"/>
                  <a:pt x="813225" y="703812"/>
                  <a:pt x="788764" y="726440"/>
                </a:cubicBezTo>
                <a:cubicBezTo>
                  <a:pt x="767180" y="747098"/>
                  <a:pt x="746033" y="769241"/>
                  <a:pt x="725899" y="792256"/>
                </a:cubicBezTo>
                <a:close/>
                <a:moveTo>
                  <a:pt x="1155913" y="469113"/>
                </a:moveTo>
                <a:cubicBezTo>
                  <a:pt x="1154570" y="548270"/>
                  <a:pt x="1123703" y="624070"/>
                  <a:pt x="1069369" y="681649"/>
                </a:cubicBezTo>
                <a:cubicBezTo>
                  <a:pt x="986230" y="767826"/>
                  <a:pt x="891513" y="808723"/>
                  <a:pt x="749351" y="818485"/>
                </a:cubicBezTo>
                <a:lnTo>
                  <a:pt x="752250" y="815167"/>
                </a:lnTo>
                <a:cubicBezTo>
                  <a:pt x="771650" y="792937"/>
                  <a:pt x="792064" y="771511"/>
                  <a:pt x="812914" y="751604"/>
                </a:cubicBezTo>
                <a:cubicBezTo>
                  <a:pt x="838244" y="728235"/>
                  <a:pt x="862152" y="703370"/>
                  <a:pt x="884511" y="677143"/>
                </a:cubicBezTo>
                <a:cubicBezTo>
                  <a:pt x="899918" y="659959"/>
                  <a:pt x="913834" y="641492"/>
                  <a:pt x="926106" y="621944"/>
                </a:cubicBezTo>
                <a:lnTo>
                  <a:pt x="926543" y="622206"/>
                </a:lnTo>
                <a:cubicBezTo>
                  <a:pt x="958999" y="569609"/>
                  <a:pt x="976176" y="509020"/>
                  <a:pt x="976154" y="447215"/>
                </a:cubicBezTo>
                <a:lnTo>
                  <a:pt x="976154" y="237892"/>
                </a:lnTo>
                <a:lnTo>
                  <a:pt x="977603" y="149601"/>
                </a:lnTo>
                <a:lnTo>
                  <a:pt x="1155913" y="149601"/>
                </a:lnTo>
                <a:close/>
              </a:path>
            </a:pathLst>
          </a:custGeom>
          <a:solidFill>
            <a:schemeClr val="tx1"/>
          </a:solidFill>
          <a:ln w="17463" cap="flat">
            <a:noFill/>
            <a:prstDash val="solid"/>
            <a:miter/>
          </a:ln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/>
          </a:p>
        </p:txBody>
      </p:sp>
      <p:pic>
        <p:nvPicPr>
          <p:cNvPr id="7172" name="Picture 4" descr="Letter quill | Free Icon">
            <a:extLst>
              <a:ext uri="{FF2B5EF4-FFF2-40B4-BE49-F238E27FC236}">
                <a16:creationId xmlns="" xmlns:a16="http://schemas.microsoft.com/office/drawing/2014/main" id="{CD7107FE-85C4-4C87-8CC0-027987D44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8" y="1435844"/>
            <a:ext cx="653256" cy="65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ppearance, aspect, design, eye, look, view, vision icon">
            <a:extLst>
              <a:ext uri="{FF2B5EF4-FFF2-40B4-BE49-F238E27FC236}">
                <a16:creationId xmlns="" xmlns:a16="http://schemas.microsoft.com/office/drawing/2014/main" id="{C6F37D8D-62EE-4DC9-BC9D-31F6EA1F8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435" y="1265531"/>
            <a:ext cx="765858" cy="76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Alert, attention, error, important, warning icon">
            <a:extLst>
              <a:ext uri="{FF2B5EF4-FFF2-40B4-BE49-F238E27FC236}">
                <a16:creationId xmlns="" xmlns:a16="http://schemas.microsoft.com/office/drawing/2014/main" id="{B8B0E255-239E-4D63-B803-1BD81EDC9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087" y="3344372"/>
            <a:ext cx="951722" cy="76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244700" y="6505941"/>
            <a:ext cx="85887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الوحدة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الدرس: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نموذج مركز البحرين للتميز + نظام المؤسسة العالمية للمعايير – </a:t>
            </a:r>
            <a:r>
              <a:rPr lang="ar-BH" sz="2000" b="1" dirty="0" err="1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الآيزو</a:t>
            </a:r>
            <a:r>
              <a:rPr lang="en-US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ISO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777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0052651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266700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211FD1BA-7007-44F1-A058-E165EF7E3611}"/>
              </a:ext>
            </a:extLst>
          </p:cNvPr>
          <p:cNvSpPr/>
          <p:nvPr/>
        </p:nvSpPr>
        <p:spPr>
          <a:xfrm>
            <a:off x="891439" y="1519437"/>
            <a:ext cx="1368000" cy="136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757887" y="255539"/>
            <a:ext cx="35974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نشاط تقويمي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33" name="Shape 679">
            <a:extLst>
              <a:ext uri="{FF2B5EF4-FFF2-40B4-BE49-F238E27FC236}">
                <a16:creationId xmlns="" xmlns:a16="http://schemas.microsoft.com/office/drawing/2014/main" id="{E94905BD-653F-4A65-89E1-F7E7044852E5}"/>
              </a:ext>
            </a:extLst>
          </p:cNvPr>
          <p:cNvGrpSpPr/>
          <p:nvPr/>
        </p:nvGrpSpPr>
        <p:grpSpPr>
          <a:xfrm flipH="1">
            <a:off x="11067399" y="333921"/>
            <a:ext cx="811174" cy="766200"/>
            <a:chOff x="5972700" y="2330200"/>
            <a:chExt cx="411625" cy="387275"/>
          </a:xfrm>
        </p:grpSpPr>
        <p:sp>
          <p:nvSpPr>
            <p:cNvPr id="34" name="Shape 680">
              <a:extLst>
                <a:ext uri="{FF2B5EF4-FFF2-40B4-BE49-F238E27FC236}">
                  <a16:creationId xmlns="" xmlns:a16="http://schemas.microsoft.com/office/drawing/2014/main" id="{EA2CD2A2-5BA7-4C85-8513-8B8CC03AF5D2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681">
              <a:extLst>
                <a:ext uri="{FF2B5EF4-FFF2-40B4-BE49-F238E27FC236}">
                  <a16:creationId xmlns="" xmlns:a16="http://schemas.microsoft.com/office/drawing/2014/main" id="{12262060-9593-4615-A730-1DCDF53D0310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5" name="Shape 389">
            <a:extLst>
              <a:ext uri="{FF2B5EF4-FFF2-40B4-BE49-F238E27FC236}">
                <a16:creationId xmlns="" xmlns:a16="http://schemas.microsoft.com/office/drawing/2014/main" id="{A664EDBB-34E4-42C2-9D1E-A26C343F1931}"/>
              </a:ext>
            </a:extLst>
          </p:cNvPr>
          <p:cNvGrpSpPr/>
          <p:nvPr/>
        </p:nvGrpSpPr>
        <p:grpSpPr>
          <a:xfrm>
            <a:off x="2935598" y="3374734"/>
            <a:ext cx="5043757" cy="907708"/>
            <a:chOff x="-1535283" y="1287960"/>
            <a:chExt cx="11486579" cy="2067200"/>
          </a:xfrm>
        </p:grpSpPr>
        <p:sp>
          <p:nvSpPr>
            <p:cNvPr id="66" name="Shape 390">
              <a:extLst>
                <a:ext uri="{FF2B5EF4-FFF2-40B4-BE49-F238E27FC236}">
                  <a16:creationId xmlns="" xmlns:a16="http://schemas.microsoft.com/office/drawing/2014/main" id="{A82F6D29-2CD2-4D66-98DD-208B5BD07C09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7" name="Shape 391">
              <a:extLst>
                <a:ext uri="{FF2B5EF4-FFF2-40B4-BE49-F238E27FC236}">
                  <a16:creationId xmlns="" xmlns:a16="http://schemas.microsoft.com/office/drawing/2014/main" id="{8C6D1BE1-D8DC-49A4-9622-DBD067840BDD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8" name="Shape 392">
              <a:extLst>
                <a:ext uri="{FF2B5EF4-FFF2-40B4-BE49-F238E27FC236}">
                  <a16:creationId xmlns="" xmlns:a16="http://schemas.microsoft.com/office/drawing/2014/main" id="{08A1701A-D603-4181-A848-DEF43030E821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9" name="Shape 393">
              <a:extLst>
                <a:ext uri="{FF2B5EF4-FFF2-40B4-BE49-F238E27FC236}">
                  <a16:creationId xmlns="" xmlns:a16="http://schemas.microsoft.com/office/drawing/2014/main" id="{E76D8F11-4CEA-4C10-B70E-E6879A013086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0" name="Shape 394">
              <a:extLst>
                <a:ext uri="{FF2B5EF4-FFF2-40B4-BE49-F238E27FC236}">
                  <a16:creationId xmlns="" xmlns:a16="http://schemas.microsoft.com/office/drawing/2014/main" id="{A13CBBBE-46FE-444B-A9C8-94F35F7CF0B9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71" name="Shape 395">
            <a:extLst>
              <a:ext uri="{FF2B5EF4-FFF2-40B4-BE49-F238E27FC236}">
                <a16:creationId xmlns="" xmlns:a16="http://schemas.microsoft.com/office/drawing/2014/main" id="{7C838258-4211-4CE6-91F4-18904D86DF92}"/>
              </a:ext>
            </a:extLst>
          </p:cNvPr>
          <p:cNvGrpSpPr/>
          <p:nvPr/>
        </p:nvGrpSpPr>
        <p:grpSpPr>
          <a:xfrm>
            <a:off x="2935598" y="4875277"/>
            <a:ext cx="5043757" cy="907708"/>
            <a:chOff x="-1535283" y="1287960"/>
            <a:chExt cx="11486579" cy="2067200"/>
          </a:xfrm>
        </p:grpSpPr>
        <p:sp>
          <p:nvSpPr>
            <p:cNvPr id="72" name="Shape 396">
              <a:extLst>
                <a:ext uri="{FF2B5EF4-FFF2-40B4-BE49-F238E27FC236}">
                  <a16:creationId xmlns="" xmlns:a16="http://schemas.microsoft.com/office/drawing/2014/main" id="{E1B3F852-2466-4234-8821-2696CC288A9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3" name="Shape 397">
              <a:extLst>
                <a:ext uri="{FF2B5EF4-FFF2-40B4-BE49-F238E27FC236}">
                  <a16:creationId xmlns="" xmlns:a16="http://schemas.microsoft.com/office/drawing/2014/main" id="{2A202EDA-451F-4BF9-A864-EFBB58AFE14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4" name="Shape 398">
              <a:extLst>
                <a:ext uri="{FF2B5EF4-FFF2-40B4-BE49-F238E27FC236}">
                  <a16:creationId xmlns="" xmlns:a16="http://schemas.microsoft.com/office/drawing/2014/main" id="{BB46B3BF-0356-49A4-9549-AADA4C6A9371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5" name="Shape 399">
              <a:extLst>
                <a:ext uri="{FF2B5EF4-FFF2-40B4-BE49-F238E27FC236}">
                  <a16:creationId xmlns="" xmlns:a16="http://schemas.microsoft.com/office/drawing/2014/main" id="{7A3AFACA-914B-4C87-A798-C3421C16B57C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6" name="Shape 400">
              <a:extLst>
                <a:ext uri="{FF2B5EF4-FFF2-40B4-BE49-F238E27FC236}">
                  <a16:creationId xmlns="" xmlns:a16="http://schemas.microsoft.com/office/drawing/2014/main" id="{5EF439A3-C42E-4E8D-A781-B42C9E8EDFE9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77" name="Shape 401">
            <a:extLst>
              <a:ext uri="{FF2B5EF4-FFF2-40B4-BE49-F238E27FC236}">
                <a16:creationId xmlns="" xmlns:a16="http://schemas.microsoft.com/office/drawing/2014/main" id="{AB5DA583-FDED-484D-BC1E-83FBB53F33F3}"/>
              </a:ext>
            </a:extLst>
          </p:cNvPr>
          <p:cNvGrpSpPr/>
          <p:nvPr/>
        </p:nvGrpSpPr>
        <p:grpSpPr>
          <a:xfrm>
            <a:off x="3014729" y="1477657"/>
            <a:ext cx="5043757" cy="907708"/>
            <a:chOff x="-1535283" y="1287960"/>
            <a:chExt cx="11486579" cy="2067200"/>
          </a:xfrm>
        </p:grpSpPr>
        <p:sp>
          <p:nvSpPr>
            <p:cNvPr id="78" name="Shape 402">
              <a:extLst>
                <a:ext uri="{FF2B5EF4-FFF2-40B4-BE49-F238E27FC236}">
                  <a16:creationId xmlns="" xmlns:a16="http://schemas.microsoft.com/office/drawing/2014/main" id="{1340ED19-1B3E-4D78-8A13-3BF9F3403D96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9" name="Shape 403">
              <a:extLst>
                <a:ext uri="{FF2B5EF4-FFF2-40B4-BE49-F238E27FC236}">
                  <a16:creationId xmlns="" xmlns:a16="http://schemas.microsoft.com/office/drawing/2014/main" id="{CD9B115B-25F2-464F-8D25-A19CDDE24993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80" name="Shape 404">
              <a:extLst>
                <a:ext uri="{FF2B5EF4-FFF2-40B4-BE49-F238E27FC236}">
                  <a16:creationId xmlns="" xmlns:a16="http://schemas.microsoft.com/office/drawing/2014/main" id="{FF3ECAFC-DBDF-4305-9065-FA0DE5F3F97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81" name="Shape 405">
              <a:extLst>
                <a:ext uri="{FF2B5EF4-FFF2-40B4-BE49-F238E27FC236}">
                  <a16:creationId xmlns="" xmlns:a16="http://schemas.microsoft.com/office/drawing/2014/main" id="{DF96294E-91FA-4282-A086-EBD668EAC33D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82" name="Shape 406">
              <a:extLst>
                <a:ext uri="{FF2B5EF4-FFF2-40B4-BE49-F238E27FC236}">
                  <a16:creationId xmlns="" xmlns:a16="http://schemas.microsoft.com/office/drawing/2014/main" id="{5439FD2F-BBC5-4D9D-BBF9-79F18A92C3EA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83" name="Shape 407">
            <a:extLst>
              <a:ext uri="{FF2B5EF4-FFF2-40B4-BE49-F238E27FC236}">
                <a16:creationId xmlns="" xmlns:a16="http://schemas.microsoft.com/office/drawing/2014/main" id="{FCE99C2D-4F2B-4D25-952D-33C3FADE6D37}"/>
              </a:ext>
            </a:extLst>
          </p:cNvPr>
          <p:cNvSpPr txBox="1">
            <a:spLocks/>
          </p:cNvSpPr>
          <p:nvPr/>
        </p:nvSpPr>
        <p:spPr>
          <a:xfrm>
            <a:off x="3511470" y="1713461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2800" dirty="0"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النشاط</a:t>
            </a:r>
          </a:p>
        </p:txBody>
      </p:sp>
      <p:sp>
        <p:nvSpPr>
          <p:cNvPr id="84" name="Shape 408">
            <a:extLst>
              <a:ext uri="{FF2B5EF4-FFF2-40B4-BE49-F238E27FC236}">
                <a16:creationId xmlns="" xmlns:a16="http://schemas.microsoft.com/office/drawing/2014/main" id="{B4061D92-806A-47CA-B3B4-8832C935D1B8}"/>
              </a:ext>
            </a:extLst>
          </p:cNvPr>
          <p:cNvSpPr txBox="1">
            <a:spLocks/>
          </p:cNvSpPr>
          <p:nvPr/>
        </p:nvSpPr>
        <p:spPr>
          <a:xfrm>
            <a:off x="3735068" y="2448924"/>
            <a:ext cx="3677712" cy="402304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SA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أجب على السؤال 11 صفحة 149 من الكتاب المدرسي</a:t>
            </a:r>
            <a:endParaRPr lang="en-US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5" name="Shape 409">
            <a:extLst>
              <a:ext uri="{FF2B5EF4-FFF2-40B4-BE49-F238E27FC236}">
                <a16:creationId xmlns="" xmlns:a16="http://schemas.microsoft.com/office/drawing/2014/main" id="{EAFB7C68-1939-4EAA-AE65-7621689E97EC}"/>
              </a:ext>
            </a:extLst>
          </p:cNvPr>
          <p:cNvSpPr txBox="1">
            <a:spLocks/>
          </p:cNvSpPr>
          <p:nvPr/>
        </p:nvSpPr>
        <p:spPr>
          <a:xfrm>
            <a:off x="3495680" y="5061706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2800" dirty="0"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الوقت</a:t>
            </a:r>
          </a:p>
        </p:txBody>
      </p:sp>
      <p:sp>
        <p:nvSpPr>
          <p:cNvPr id="87" name="Shape 411">
            <a:extLst>
              <a:ext uri="{FF2B5EF4-FFF2-40B4-BE49-F238E27FC236}">
                <a16:creationId xmlns="" xmlns:a16="http://schemas.microsoft.com/office/drawing/2014/main" id="{33D3CEFF-7FB6-4CCC-9CF1-6B68BB3E5B7C}"/>
              </a:ext>
            </a:extLst>
          </p:cNvPr>
          <p:cNvSpPr txBox="1">
            <a:spLocks/>
          </p:cNvSpPr>
          <p:nvPr/>
        </p:nvSpPr>
        <p:spPr>
          <a:xfrm>
            <a:off x="3495680" y="3557422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2800" dirty="0"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نوع النشاط</a:t>
            </a:r>
          </a:p>
        </p:txBody>
      </p:sp>
      <p:sp>
        <p:nvSpPr>
          <p:cNvPr id="88" name="Shape 412">
            <a:extLst>
              <a:ext uri="{FF2B5EF4-FFF2-40B4-BE49-F238E27FC236}">
                <a16:creationId xmlns="" xmlns:a16="http://schemas.microsoft.com/office/drawing/2014/main" id="{B41168F1-4673-49F8-A3F8-C09710AC8E0C}"/>
              </a:ext>
            </a:extLst>
          </p:cNvPr>
          <p:cNvSpPr txBox="1">
            <a:spLocks/>
          </p:cNvSpPr>
          <p:nvPr/>
        </p:nvSpPr>
        <p:spPr>
          <a:xfrm>
            <a:off x="3495680" y="4092014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SA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فردي - كتابة</a:t>
            </a:r>
          </a:p>
        </p:txBody>
      </p:sp>
      <p:grpSp>
        <p:nvGrpSpPr>
          <p:cNvPr id="96" name="Shape 851">
            <a:extLst>
              <a:ext uri="{FF2B5EF4-FFF2-40B4-BE49-F238E27FC236}">
                <a16:creationId xmlns="" xmlns:a16="http://schemas.microsoft.com/office/drawing/2014/main" id="{4AA62BEC-EF3D-4500-9A1F-358D2136E5D9}"/>
              </a:ext>
            </a:extLst>
          </p:cNvPr>
          <p:cNvGrpSpPr/>
          <p:nvPr/>
        </p:nvGrpSpPr>
        <p:grpSpPr>
          <a:xfrm>
            <a:off x="801224" y="1434772"/>
            <a:ext cx="1555200" cy="1541052"/>
            <a:chOff x="6649150" y="309350"/>
            <a:chExt cx="395800" cy="395800"/>
          </a:xfrm>
        </p:grpSpPr>
        <p:sp>
          <p:nvSpPr>
            <p:cNvPr id="97" name="Shape 852">
              <a:extLst>
                <a:ext uri="{FF2B5EF4-FFF2-40B4-BE49-F238E27FC236}">
                  <a16:creationId xmlns="" xmlns:a16="http://schemas.microsoft.com/office/drawing/2014/main" id="{817A9CA3-5C5F-42A2-B4E1-69CBE4CE8EC9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853">
              <a:extLst>
                <a:ext uri="{FF2B5EF4-FFF2-40B4-BE49-F238E27FC236}">
                  <a16:creationId xmlns="" xmlns:a16="http://schemas.microsoft.com/office/drawing/2014/main" id="{6B6CE168-5801-42CB-9E86-222239F656C2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854">
              <a:extLst>
                <a:ext uri="{FF2B5EF4-FFF2-40B4-BE49-F238E27FC236}">
                  <a16:creationId xmlns="" xmlns:a16="http://schemas.microsoft.com/office/drawing/2014/main" id="{576CD33B-DDDF-4C4C-A78E-4F3F1AE49189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855">
              <a:extLst>
                <a:ext uri="{FF2B5EF4-FFF2-40B4-BE49-F238E27FC236}">
                  <a16:creationId xmlns="" xmlns:a16="http://schemas.microsoft.com/office/drawing/2014/main" id="{F17AF306-0DD7-4943-B143-1DD94EA719FB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856">
              <a:extLst>
                <a:ext uri="{FF2B5EF4-FFF2-40B4-BE49-F238E27FC236}">
                  <a16:creationId xmlns="" xmlns:a16="http://schemas.microsoft.com/office/drawing/2014/main" id="{8ABEE049-3963-44B8-AD5A-BD129B140290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857">
              <a:extLst>
                <a:ext uri="{FF2B5EF4-FFF2-40B4-BE49-F238E27FC236}">
                  <a16:creationId xmlns="" xmlns:a16="http://schemas.microsoft.com/office/drawing/2014/main" id="{43668407-1D01-4628-9E60-189F0FDF8A42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858">
              <a:extLst>
                <a:ext uri="{FF2B5EF4-FFF2-40B4-BE49-F238E27FC236}">
                  <a16:creationId xmlns="" xmlns:a16="http://schemas.microsoft.com/office/drawing/2014/main" id="{EC94A797-4C00-4768-9885-68FDF143B320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859">
              <a:extLst>
                <a:ext uri="{FF2B5EF4-FFF2-40B4-BE49-F238E27FC236}">
                  <a16:creationId xmlns="" xmlns:a16="http://schemas.microsoft.com/office/drawing/2014/main" id="{FAF08718-B6CF-453D-B846-737C804E22C5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860">
              <a:extLst>
                <a:ext uri="{FF2B5EF4-FFF2-40B4-BE49-F238E27FC236}">
                  <a16:creationId xmlns="" xmlns:a16="http://schemas.microsoft.com/office/drawing/2014/main" id="{93FDBADC-9635-457E-B88C-B2397A4BD424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861">
              <a:extLst>
                <a:ext uri="{FF2B5EF4-FFF2-40B4-BE49-F238E27FC236}">
                  <a16:creationId xmlns="" xmlns:a16="http://schemas.microsoft.com/office/drawing/2014/main" id="{A05D5193-1036-4F6D-8D4B-058003F263C1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862">
              <a:extLst>
                <a:ext uri="{FF2B5EF4-FFF2-40B4-BE49-F238E27FC236}">
                  <a16:creationId xmlns="" xmlns:a16="http://schemas.microsoft.com/office/drawing/2014/main" id="{E0A636A2-EEA3-40F4-9985-67FDC9C18068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863">
              <a:extLst>
                <a:ext uri="{FF2B5EF4-FFF2-40B4-BE49-F238E27FC236}">
                  <a16:creationId xmlns="" xmlns:a16="http://schemas.microsoft.com/office/drawing/2014/main" id="{096977B1-DE5F-4D38-AEB5-4EE26E28FE16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864">
              <a:extLst>
                <a:ext uri="{FF2B5EF4-FFF2-40B4-BE49-F238E27FC236}">
                  <a16:creationId xmlns="" xmlns:a16="http://schemas.microsoft.com/office/drawing/2014/main" id="{3D91FD8F-23DB-44D1-864B-132942AFD40F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865">
              <a:extLst>
                <a:ext uri="{FF2B5EF4-FFF2-40B4-BE49-F238E27FC236}">
                  <a16:creationId xmlns="" xmlns:a16="http://schemas.microsoft.com/office/drawing/2014/main" id="{AEE8AE24-59E5-47D7-9DE8-7155DF364533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866">
              <a:extLst>
                <a:ext uri="{FF2B5EF4-FFF2-40B4-BE49-F238E27FC236}">
                  <a16:creationId xmlns="" xmlns:a16="http://schemas.microsoft.com/office/drawing/2014/main" id="{9AC92D8B-4232-4932-98FC-863155301219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867">
              <a:extLst>
                <a:ext uri="{FF2B5EF4-FFF2-40B4-BE49-F238E27FC236}">
                  <a16:creationId xmlns="" xmlns:a16="http://schemas.microsoft.com/office/drawing/2014/main" id="{B8646E93-DED1-4D95-BCD5-37375DFA9DC6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868">
              <a:extLst>
                <a:ext uri="{FF2B5EF4-FFF2-40B4-BE49-F238E27FC236}">
                  <a16:creationId xmlns="" xmlns:a16="http://schemas.microsoft.com/office/drawing/2014/main" id="{C1BA5BB6-B8AA-4060-B8A7-DFA7743F5C43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869">
              <a:extLst>
                <a:ext uri="{FF2B5EF4-FFF2-40B4-BE49-F238E27FC236}">
                  <a16:creationId xmlns="" xmlns:a16="http://schemas.microsoft.com/office/drawing/2014/main" id="{8098B555-CA3C-4070-BBED-C87BFA08BA04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870">
              <a:extLst>
                <a:ext uri="{FF2B5EF4-FFF2-40B4-BE49-F238E27FC236}">
                  <a16:creationId xmlns="" xmlns:a16="http://schemas.microsoft.com/office/drawing/2014/main" id="{4A753D87-09B8-4A55-9DF3-E1F461D770BE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871">
              <a:extLst>
                <a:ext uri="{FF2B5EF4-FFF2-40B4-BE49-F238E27FC236}">
                  <a16:creationId xmlns="" xmlns:a16="http://schemas.microsoft.com/office/drawing/2014/main" id="{EE2F7FE2-393C-4F90-A3A0-6F3C4FB1079F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872">
              <a:extLst>
                <a:ext uri="{FF2B5EF4-FFF2-40B4-BE49-F238E27FC236}">
                  <a16:creationId xmlns="" xmlns:a16="http://schemas.microsoft.com/office/drawing/2014/main" id="{7A486F75-F3A6-497A-AD89-E13D7DEF3EBE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873">
              <a:extLst>
                <a:ext uri="{FF2B5EF4-FFF2-40B4-BE49-F238E27FC236}">
                  <a16:creationId xmlns="" xmlns:a16="http://schemas.microsoft.com/office/drawing/2014/main" id="{4E9E603E-B70E-4CFE-A630-278A876DA770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874">
              <a:extLst>
                <a:ext uri="{FF2B5EF4-FFF2-40B4-BE49-F238E27FC236}">
                  <a16:creationId xmlns="" xmlns:a16="http://schemas.microsoft.com/office/drawing/2014/main" id="{0E63D7F3-17F3-48EF-BD53-E788FBC445BE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8" name="Shape 410">
            <a:extLst>
              <a:ext uri="{FF2B5EF4-FFF2-40B4-BE49-F238E27FC236}">
                <a16:creationId xmlns="" xmlns:a16="http://schemas.microsoft.com/office/drawing/2014/main" id="{7FC133BF-16D2-49EC-91B5-3B91E0FF986F}"/>
              </a:ext>
            </a:extLst>
          </p:cNvPr>
          <p:cNvSpPr txBox="1">
            <a:spLocks/>
          </p:cNvSpPr>
          <p:nvPr/>
        </p:nvSpPr>
        <p:spPr>
          <a:xfrm>
            <a:off x="3495680" y="561170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SA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دقيقتان</a:t>
            </a:r>
          </a:p>
        </p:txBody>
      </p:sp>
      <p:sp>
        <p:nvSpPr>
          <p:cNvPr id="63" name="Rectangle 62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244700" y="6505941"/>
            <a:ext cx="85887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الوحدة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الدرس: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نموذج مركز البحرين للتميز + نظام المؤسسة العالمية للمعايير – </a:t>
            </a:r>
            <a:r>
              <a:rPr lang="ar-BH" sz="2000" b="1" dirty="0" err="1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الآيزو</a:t>
            </a:r>
            <a:r>
              <a:rPr lang="en-US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ISO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919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المنظمة الدولية للمعايير - المعرفة">
            <a:extLst>
              <a:ext uri="{FF2B5EF4-FFF2-40B4-BE49-F238E27FC236}">
                <a16:creationId xmlns="" xmlns:a16="http://schemas.microsoft.com/office/drawing/2014/main" id="{D57C27F4-F60A-4175-BED1-4FC03512D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9" y="0"/>
            <a:ext cx="4028462" cy="13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4" y="1338267"/>
            <a:ext cx="10052651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180975" indent="-180975" algn="r" rtl="1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الآيزو (</a:t>
            </a:r>
            <a:r>
              <a: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ISO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كلمة يونانية تعني بالإنجليزية  (متساوٍ).</a:t>
            </a:r>
          </a:p>
          <a:p>
            <a:pPr marL="180975" indent="-180975" algn="r" rtl="1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rgbClr val="859F4A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معايير مؤسسة الآيزو تعمل لمختلف المجالات: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الصحة / الصناعة / التدريب/ السلامة / البيئة.</a:t>
            </a:r>
          </a:p>
          <a:p>
            <a:pPr marL="180975" indent="-180975" algn="r" rtl="1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مقرها الرئيسي: 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جنيف عاصمة سويسرا.</a:t>
            </a:r>
          </a:p>
          <a:p>
            <a:pPr marL="180975" indent="-180975" algn="r" rtl="1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rgbClr val="859F4A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159 دولة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مختلف أرجاء العالم تساهم في مؤسسة الآيزو.</a:t>
            </a:r>
          </a:p>
          <a:p>
            <a:pPr marL="180975" indent="-180975" algn="r" rtl="1">
              <a:buFont typeface="Arial" panose="020B0604020202020204" pitchFamily="34" charset="0"/>
              <a:buChar char="•"/>
            </a:pPr>
            <a:endParaRPr lang="ar-SA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80975" indent="-180975" algn="r" rtl="1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تعريف المقاييس وفقًا لمؤسسة الآيزو: 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وثائق تم بناؤها واعتمادها بالأجماع من قبل جهة معترف بها، وتوفر القواعد والإرشادات والخصائص التي ينبغي أن تتحقق في الأنشطة الشائعة لتحقيق أقصى درجات النظام في سياق معين.  </a:t>
            </a:r>
            <a:r>
              <a:rPr lang="ar-SA" sz="2800" b="1" dirty="0">
                <a:solidFill>
                  <a:srgbClr val="859F4A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وتستعمل في مجالات عديدة منها: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مدى مناسبة شيء ما أو عملية ما للغرض المراد تحقيقه.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توفير الأمن والسلامة.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حماية البيئة.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حماية المنتج من الظروف المناخية غير المناسبة.</a:t>
            </a: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4375243" y="350562"/>
            <a:ext cx="6912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نظام المؤسسة العالمية للمعايير الآيزو</a:t>
            </a:r>
            <a:endParaRPr lang="en-US" sz="40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="" xmlns:a16="http://schemas.microsoft.com/office/drawing/2014/main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="" xmlns:a16="http://schemas.microsoft.com/office/drawing/2014/main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="" xmlns:a16="http://schemas.microsoft.com/office/drawing/2014/main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="" xmlns:a16="http://schemas.microsoft.com/office/drawing/2014/main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="" xmlns:a16="http://schemas.microsoft.com/office/drawing/2014/main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="" xmlns:a16="http://schemas.microsoft.com/office/drawing/2014/main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="" xmlns:a16="http://schemas.microsoft.com/office/drawing/2014/main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="" xmlns:a16="http://schemas.microsoft.com/office/drawing/2014/main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="" xmlns:a16="http://schemas.microsoft.com/office/drawing/2014/main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="" xmlns:a16="http://schemas.microsoft.com/office/drawing/2014/main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="" xmlns:a16="http://schemas.microsoft.com/office/drawing/2014/main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="" xmlns:a16="http://schemas.microsoft.com/office/drawing/2014/main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="" xmlns:a16="http://schemas.microsoft.com/office/drawing/2014/main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="" xmlns:a16="http://schemas.microsoft.com/office/drawing/2014/main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="" xmlns:a16="http://schemas.microsoft.com/office/drawing/2014/main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Flowchart: Terminator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ECA89C5C-A05B-4FC4-AA54-FADE65CB4FDD}"/>
              </a:ext>
            </a:extLst>
          </p:cNvPr>
          <p:cNvSpPr/>
          <p:nvPr/>
        </p:nvSpPr>
        <p:spPr>
          <a:xfrm>
            <a:off x="174519" y="6022731"/>
            <a:ext cx="1021235" cy="369524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400" b="1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 33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244700" y="6505941"/>
            <a:ext cx="85887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الوحدة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الدرس: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نموذج مركز البحرين للتميز + نظام المؤسسة العالمية للمعايير – </a:t>
            </a:r>
            <a:r>
              <a:rPr lang="ar-BH" sz="2000" b="1" dirty="0" err="1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الآيزو</a:t>
            </a:r>
            <a:r>
              <a:rPr lang="en-US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ISO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797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المنظمة الدولية للمعايير - المعرفة">
            <a:extLst>
              <a:ext uri="{FF2B5EF4-FFF2-40B4-BE49-F238E27FC236}">
                <a16:creationId xmlns="" xmlns:a16="http://schemas.microsoft.com/office/drawing/2014/main" id="{D57C27F4-F60A-4175-BED1-4FC03512D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9" y="0"/>
            <a:ext cx="4028462" cy="13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4" y="1338267"/>
            <a:ext cx="10052651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266700" indent="-266700" algn="r" rtl="1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اعتماد أي مؤسسة لدى مؤسسة الآيزو يعني:</a:t>
            </a:r>
          </a:p>
          <a:p>
            <a:pPr marL="361950" indent="-246063" algn="r" rtl="1">
              <a:buFont typeface="+mj-lt"/>
              <a:buAutoNum type="arabicPeriod"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إصدار شهادة من قبل جهة خارجية مستقلة.</a:t>
            </a:r>
          </a:p>
          <a:p>
            <a:pPr marL="361950" indent="-246063" algn="r" rtl="1">
              <a:buFont typeface="+mj-lt"/>
              <a:buAutoNum type="arabicPeriod"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إدراج المؤسسة في سجل المؤسسات المعتمدة لديها.</a:t>
            </a:r>
          </a:p>
          <a:p>
            <a:pPr marL="361950" indent="-246063" algn="r" rtl="1">
              <a:buFont typeface="+mj-lt"/>
              <a:buAutoNum type="arabicPeriod"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توفير المؤسسة أنظمة تلبي احتياجات مختلف المؤسسات، وأبرزها: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4375243" y="350562"/>
            <a:ext cx="6912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نظام المؤسسة العالمية للمعايير الآيزو</a:t>
            </a:r>
            <a:endParaRPr lang="en-US" sz="40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="" xmlns:a16="http://schemas.microsoft.com/office/drawing/2014/main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="" xmlns:a16="http://schemas.microsoft.com/office/drawing/2014/main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="" xmlns:a16="http://schemas.microsoft.com/office/drawing/2014/main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="" xmlns:a16="http://schemas.microsoft.com/office/drawing/2014/main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="" xmlns:a16="http://schemas.microsoft.com/office/drawing/2014/main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="" xmlns:a16="http://schemas.microsoft.com/office/drawing/2014/main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="" xmlns:a16="http://schemas.microsoft.com/office/drawing/2014/main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="" xmlns:a16="http://schemas.microsoft.com/office/drawing/2014/main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="" xmlns:a16="http://schemas.microsoft.com/office/drawing/2014/main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="" xmlns:a16="http://schemas.microsoft.com/office/drawing/2014/main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="" xmlns:a16="http://schemas.microsoft.com/office/drawing/2014/main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="" xmlns:a16="http://schemas.microsoft.com/office/drawing/2014/main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="" xmlns:a16="http://schemas.microsoft.com/office/drawing/2014/main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="" xmlns:a16="http://schemas.microsoft.com/office/drawing/2014/main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="" xmlns:a16="http://schemas.microsoft.com/office/drawing/2014/main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Flowchart: Terminator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ECA89C5C-A05B-4FC4-AA54-FADE65CB4FDD}"/>
              </a:ext>
            </a:extLst>
          </p:cNvPr>
          <p:cNvSpPr/>
          <p:nvPr/>
        </p:nvSpPr>
        <p:spPr>
          <a:xfrm>
            <a:off x="174519" y="6022731"/>
            <a:ext cx="1021235" cy="369524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400" b="1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D59BD05-38F1-4CEF-88B0-31EA6E736EC5}"/>
              </a:ext>
            </a:extLst>
          </p:cNvPr>
          <p:cNvSpPr/>
          <p:nvPr/>
        </p:nvSpPr>
        <p:spPr>
          <a:xfrm>
            <a:off x="8203722" y="3562711"/>
            <a:ext cx="1828800" cy="2355012"/>
          </a:xfrm>
          <a:prstGeom prst="rect">
            <a:avLst/>
          </a:prstGeom>
          <a:solidFill>
            <a:schemeClr val="bg1"/>
          </a:solidFill>
          <a:ln w="38100">
            <a:solidFill>
              <a:srgbClr val="546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نظم إدارة الجودة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ISO 9001</a:t>
            </a:r>
            <a:endParaRPr lang="ar-SA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5B94FC2-C7D4-43CC-91CA-EC2783468EC8}"/>
              </a:ext>
            </a:extLst>
          </p:cNvPr>
          <p:cNvSpPr/>
          <p:nvPr/>
        </p:nvSpPr>
        <p:spPr>
          <a:xfrm>
            <a:off x="6208145" y="3562710"/>
            <a:ext cx="1828800" cy="2355012"/>
          </a:xfrm>
          <a:prstGeom prst="rect">
            <a:avLst/>
          </a:prstGeom>
          <a:solidFill>
            <a:schemeClr val="bg1"/>
          </a:solidFill>
          <a:ln w="38100">
            <a:solidFill>
              <a:srgbClr val="FA9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algn="ctr"/>
            <a:r>
              <a:rPr lang="ar-SA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نظم إدارة الصحة والسلامة المهنية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OHSAS 18001</a:t>
            </a:r>
            <a:endParaRPr lang="ar-SA" sz="1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2ED1A48-6787-4753-AF24-800C57D8A498}"/>
              </a:ext>
            </a:extLst>
          </p:cNvPr>
          <p:cNvSpPr/>
          <p:nvPr/>
        </p:nvSpPr>
        <p:spPr>
          <a:xfrm>
            <a:off x="4212568" y="3562710"/>
            <a:ext cx="1828800" cy="2355012"/>
          </a:xfrm>
          <a:prstGeom prst="rect">
            <a:avLst/>
          </a:prstGeom>
          <a:solidFill>
            <a:schemeClr val="bg1"/>
          </a:solidFill>
          <a:ln w="38100">
            <a:solidFill>
              <a:srgbClr val="57B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algn="ctr"/>
            <a:r>
              <a:rPr lang="ar-SA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نظم إدارة البيئة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ISO 14001</a:t>
            </a:r>
            <a:endParaRPr lang="ar-SA" sz="1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835F9F0-9D1C-468D-8B2D-242930CD4DEB}"/>
              </a:ext>
            </a:extLst>
          </p:cNvPr>
          <p:cNvSpPr/>
          <p:nvPr/>
        </p:nvSpPr>
        <p:spPr>
          <a:xfrm>
            <a:off x="2216991" y="3562709"/>
            <a:ext cx="1828800" cy="2355012"/>
          </a:xfrm>
          <a:prstGeom prst="rect">
            <a:avLst/>
          </a:prstGeom>
          <a:solidFill>
            <a:schemeClr val="bg1"/>
          </a:solidFill>
          <a:ln w="38100">
            <a:solidFill>
              <a:srgbClr val="854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algn="ctr"/>
            <a:r>
              <a:rPr lang="ar-SA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نظم إدارة حماية المعلومات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ISO/IEC 27001</a:t>
            </a:r>
            <a:endParaRPr lang="ar-SA" sz="1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8963916-FB63-4A9C-AD20-8E0DA25BDAF2}"/>
              </a:ext>
            </a:extLst>
          </p:cNvPr>
          <p:cNvSpPr/>
          <p:nvPr/>
        </p:nvSpPr>
        <p:spPr>
          <a:xfrm>
            <a:off x="212346" y="3562709"/>
            <a:ext cx="1828800" cy="2355012"/>
          </a:xfrm>
          <a:prstGeom prst="rect">
            <a:avLst/>
          </a:prstGeom>
          <a:solidFill>
            <a:schemeClr val="bg1"/>
          </a:solidFill>
          <a:ln w="38100">
            <a:solidFill>
              <a:srgbClr val="019A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algn="ctr"/>
            <a:r>
              <a:rPr lang="ar-SA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نظم إدارة سلامة الأطعمة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ISO 22000</a:t>
            </a:r>
            <a:endParaRPr lang="ar-SA" sz="1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 descr="Biofuel Express certified for quality and environmental standards ...">
            <a:extLst>
              <a:ext uri="{FF2B5EF4-FFF2-40B4-BE49-F238E27FC236}">
                <a16:creationId xmlns="" xmlns:a16="http://schemas.microsoft.com/office/drawing/2014/main" id="{3E757138-E7ED-47F4-81B3-B3CB6714BA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3"/>
          <a:stretch/>
        </p:blipFill>
        <p:spPr bwMode="auto">
          <a:xfrm>
            <a:off x="4366616" y="3621442"/>
            <a:ext cx="1473465" cy="141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Biofuel Express certified for quality and environmental standards ...">
            <a:extLst>
              <a:ext uri="{FF2B5EF4-FFF2-40B4-BE49-F238E27FC236}">
                <a16:creationId xmlns="" xmlns:a16="http://schemas.microsoft.com/office/drawing/2014/main" id="{F661EA9F-4CEF-4505-BEDC-1BB0BA5D2F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53"/>
          <a:stretch/>
        </p:blipFill>
        <p:spPr bwMode="auto">
          <a:xfrm>
            <a:off x="8424935" y="3602347"/>
            <a:ext cx="1454547" cy="139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OHSAS 18001 - Sibelco">
            <a:extLst>
              <a:ext uri="{FF2B5EF4-FFF2-40B4-BE49-F238E27FC236}">
                <a16:creationId xmlns="" xmlns:a16="http://schemas.microsoft.com/office/drawing/2014/main" id="{1D698B8F-E297-45A0-8788-4FEE413FE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139" y="3594082"/>
            <a:ext cx="1618302" cy="149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SO/IEC 27001 Certification Process | Provensec">
            <a:extLst>
              <a:ext uri="{FF2B5EF4-FFF2-40B4-BE49-F238E27FC236}">
                <a16:creationId xmlns="" xmlns:a16="http://schemas.microsoft.com/office/drawing/2014/main" id="{AD202329-3F1C-4F5B-BE9E-4E10BD4B6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962" y="3594082"/>
            <a:ext cx="1439468" cy="143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SO 22000 Certifications at Rs 12000/ounce | iso 22000 2005 ...">
            <a:extLst>
              <a:ext uri="{FF2B5EF4-FFF2-40B4-BE49-F238E27FC236}">
                <a16:creationId xmlns="" xmlns:a16="http://schemas.microsoft.com/office/drawing/2014/main" id="{0820A775-D4E7-41FD-92A4-939E13E1C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52" y="3602347"/>
            <a:ext cx="1468782" cy="146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rvices - ISO Certification Service in Jorhat Offered by Bornaliz ...">
            <a:extLst>
              <a:ext uri="{FF2B5EF4-FFF2-40B4-BE49-F238E27FC236}">
                <a16:creationId xmlns="" xmlns:a16="http://schemas.microsoft.com/office/drawing/2014/main" id="{FF5A1F3C-9BFC-43BD-95C5-34EE1A9511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t="2931" r="6881"/>
          <a:stretch/>
        </p:blipFill>
        <p:spPr bwMode="auto">
          <a:xfrm>
            <a:off x="267419" y="1371686"/>
            <a:ext cx="2553419" cy="213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244700" y="6505941"/>
            <a:ext cx="85887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الوحدة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الدرس: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نموذج مركز البحرين للتميز + نظام المؤسسة العالمية للمعايير – </a:t>
            </a:r>
            <a:r>
              <a:rPr lang="ar-BH" sz="2000" b="1" dirty="0" err="1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الآيزو</a:t>
            </a:r>
            <a:r>
              <a:rPr lang="en-US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ISO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667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0052651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266700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757887" y="255539"/>
            <a:ext cx="35974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نشاط تقويمي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33" name="Shape 679">
            <a:extLst>
              <a:ext uri="{FF2B5EF4-FFF2-40B4-BE49-F238E27FC236}">
                <a16:creationId xmlns="" xmlns:a16="http://schemas.microsoft.com/office/drawing/2014/main" id="{E94905BD-653F-4A65-89E1-F7E7044852E5}"/>
              </a:ext>
            </a:extLst>
          </p:cNvPr>
          <p:cNvGrpSpPr/>
          <p:nvPr/>
        </p:nvGrpSpPr>
        <p:grpSpPr>
          <a:xfrm flipH="1">
            <a:off x="11067399" y="333921"/>
            <a:ext cx="811174" cy="766200"/>
            <a:chOff x="5972700" y="2330200"/>
            <a:chExt cx="411625" cy="387275"/>
          </a:xfrm>
        </p:grpSpPr>
        <p:sp>
          <p:nvSpPr>
            <p:cNvPr id="34" name="Shape 680">
              <a:extLst>
                <a:ext uri="{FF2B5EF4-FFF2-40B4-BE49-F238E27FC236}">
                  <a16:creationId xmlns="" xmlns:a16="http://schemas.microsoft.com/office/drawing/2014/main" id="{EA2CD2A2-5BA7-4C85-8513-8B8CC03AF5D2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681">
              <a:extLst>
                <a:ext uri="{FF2B5EF4-FFF2-40B4-BE49-F238E27FC236}">
                  <a16:creationId xmlns="" xmlns:a16="http://schemas.microsoft.com/office/drawing/2014/main" id="{12262060-9593-4615-A730-1DCDF53D0310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5" name="Shape 389">
            <a:extLst>
              <a:ext uri="{FF2B5EF4-FFF2-40B4-BE49-F238E27FC236}">
                <a16:creationId xmlns="" xmlns:a16="http://schemas.microsoft.com/office/drawing/2014/main" id="{A664EDBB-34E4-42C2-9D1E-A26C343F1931}"/>
              </a:ext>
            </a:extLst>
          </p:cNvPr>
          <p:cNvGrpSpPr/>
          <p:nvPr/>
        </p:nvGrpSpPr>
        <p:grpSpPr>
          <a:xfrm>
            <a:off x="2935598" y="3374734"/>
            <a:ext cx="5043757" cy="907708"/>
            <a:chOff x="-1535283" y="1287960"/>
            <a:chExt cx="11486579" cy="2067200"/>
          </a:xfrm>
        </p:grpSpPr>
        <p:sp>
          <p:nvSpPr>
            <p:cNvPr id="66" name="Shape 390">
              <a:extLst>
                <a:ext uri="{FF2B5EF4-FFF2-40B4-BE49-F238E27FC236}">
                  <a16:creationId xmlns="" xmlns:a16="http://schemas.microsoft.com/office/drawing/2014/main" id="{A82F6D29-2CD2-4D66-98DD-208B5BD07C09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7" name="Shape 391">
              <a:extLst>
                <a:ext uri="{FF2B5EF4-FFF2-40B4-BE49-F238E27FC236}">
                  <a16:creationId xmlns="" xmlns:a16="http://schemas.microsoft.com/office/drawing/2014/main" id="{8C6D1BE1-D8DC-49A4-9622-DBD067840BDD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8" name="Shape 392">
              <a:extLst>
                <a:ext uri="{FF2B5EF4-FFF2-40B4-BE49-F238E27FC236}">
                  <a16:creationId xmlns="" xmlns:a16="http://schemas.microsoft.com/office/drawing/2014/main" id="{08A1701A-D603-4181-A848-DEF43030E821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9" name="Shape 393">
              <a:extLst>
                <a:ext uri="{FF2B5EF4-FFF2-40B4-BE49-F238E27FC236}">
                  <a16:creationId xmlns="" xmlns:a16="http://schemas.microsoft.com/office/drawing/2014/main" id="{E76D8F11-4CEA-4C10-B70E-E6879A013086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0" name="Shape 394">
              <a:extLst>
                <a:ext uri="{FF2B5EF4-FFF2-40B4-BE49-F238E27FC236}">
                  <a16:creationId xmlns="" xmlns:a16="http://schemas.microsoft.com/office/drawing/2014/main" id="{A13CBBBE-46FE-444B-A9C8-94F35F7CF0B9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71" name="Shape 395">
            <a:extLst>
              <a:ext uri="{FF2B5EF4-FFF2-40B4-BE49-F238E27FC236}">
                <a16:creationId xmlns="" xmlns:a16="http://schemas.microsoft.com/office/drawing/2014/main" id="{7C838258-4211-4CE6-91F4-18904D86DF92}"/>
              </a:ext>
            </a:extLst>
          </p:cNvPr>
          <p:cNvGrpSpPr/>
          <p:nvPr/>
        </p:nvGrpSpPr>
        <p:grpSpPr>
          <a:xfrm>
            <a:off x="2935598" y="4875277"/>
            <a:ext cx="5043757" cy="907708"/>
            <a:chOff x="-1535283" y="1287960"/>
            <a:chExt cx="11486579" cy="2067200"/>
          </a:xfrm>
        </p:grpSpPr>
        <p:sp>
          <p:nvSpPr>
            <p:cNvPr id="72" name="Shape 396">
              <a:extLst>
                <a:ext uri="{FF2B5EF4-FFF2-40B4-BE49-F238E27FC236}">
                  <a16:creationId xmlns="" xmlns:a16="http://schemas.microsoft.com/office/drawing/2014/main" id="{E1B3F852-2466-4234-8821-2696CC288A9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3" name="Shape 397">
              <a:extLst>
                <a:ext uri="{FF2B5EF4-FFF2-40B4-BE49-F238E27FC236}">
                  <a16:creationId xmlns="" xmlns:a16="http://schemas.microsoft.com/office/drawing/2014/main" id="{2A202EDA-451F-4BF9-A864-EFBB58AFE14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4" name="Shape 398">
              <a:extLst>
                <a:ext uri="{FF2B5EF4-FFF2-40B4-BE49-F238E27FC236}">
                  <a16:creationId xmlns="" xmlns:a16="http://schemas.microsoft.com/office/drawing/2014/main" id="{BB46B3BF-0356-49A4-9549-AADA4C6A9371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5" name="Shape 399">
              <a:extLst>
                <a:ext uri="{FF2B5EF4-FFF2-40B4-BE49-F238E27FC236}">
                  <a16:creationId xmlns="" xmlns:a16="http://schemas.microsoft.com/office/drawing/2014/main" id="{7A3AFACA-914B-4C87-A798-C3421C16B57C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6" name="Shape 400">
              <a:extLst>
                <a:ext uri="{FF2B5EF4-FFF2-40B4-BE49-F238E27FC236}">
                  <a16:creationId xmlns="" xmlns:a16="http://schemas.microsoft.com/office/drawing/2014/main" id="{5EF439A3-C42E-4E8D-A781-B42C9E8EDFE9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77" name="Shape 401">
            <a:extLst>
              <a:ext uri="{FF2B5EF4-FFF2-40B4-BE49-F238E27FC236}">
                <a16:creationId xmlns="" xmlns:a16="http://schemas.microsoft.com/office/drawing/2014/main" id="{AB5DA583-FDED-484D-BC1E-83FBB53F33F3}"/>
              </a:ext>
            </a:extLst>
          </p:cNvPr>
          <p:cNvGrpSpPr/>
          <p:nvPr/>
        </p:nvGrpSpPr>
        <p:grpSpPr>
          <a:xfrm>
            <a:off x="3014729" y="1477657"/>
            <a:ext cx="5043757" cy="907708"/>
            <a:chOff x="-1535283" y="1287960"/>
            <a:chExt cx="11486579" cy="2067200"/>
          </a:xfrm>
        </p:grpSpPr>
        <p:sp>
          <p:nvSpPr>
            <p:cNvPr id="78" name="Shape 402">
              <a:extLst>
                <a:ext uri="{FF2B5EF4-FFF2-40B4-BE49-F238E27FC236}">
                  <a16:creationId xmlns="" xmlns:a16="http://schemas.microsoft.com/office/drawing/2014/main" id="{1340ED19-1B3E-4D78-8A13-3BF9F3403D96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9" name="Shape 403">
              <a:extLst>
                <a:ext uri="{FF2B5EF4-FFF2-40B4-BE49-F238E27FC236}">
                  <a16:creationId xmlns="" xmlns:a16="http://schemas.microsoft.com/office/drawing/2014/main" id="{CD9B115B-25F2-464F-8D25-A19CDDE24993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80" name="Shape 404">
              <a:extLst>
                <a:ext uri="{FF2B5EF4-FFF2-40B4-BE49-F238E27FC236}">
                  <a16:creationId xmlns="" xmlns:a16="http://schemas.microsoft.com/office/drawing/2014/main" id="{FF3ECAFC-DBDF-4305-9065-FA0DE5F3F97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81" name="Shape 405">
              <a:extLst>
                <a:ext uri="{FF2B5EF4-FFF2-40B4-BE49-F238E27FC236}">
                  <a16:creationId xmlns="" xmlns:a16="http://schemas.microsoft.com/office/drawing/2014/main" id="{DF96294E-91FA-4282-A086-EBD668EAC33D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82" name="Shape 406">
              <a:extLst>
                <a:ext uri="{FF2B5EF4-FFF2-40B4-BE49-F238E27FC236}">
                  <a16:creationId xmlns="" xmlns:a16="http://schemas.microsoft.com/office/drawing/2014/main" id="{5439FD2F-BBC5-4D9D-BBF9-79F18A92C3EA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83" name="Shape 407">
            <a:extLst>
              <a:ext uri="{FF2B5EF4-FFF2-40B4-BE49-F238E27FC236}">
                <a16:creationId xmlns="" xmlns:a16="http://schemas.microsoft.com/office/drawing/2014/main" id="{FCE99C2D-4F2B-4D25-952D-33C3FADE6D37}"/>
              </a:ext>
            </a:extLst>
          </p:cNvPr>
          <p:cNvSpPr txBox="1">
            <a:spLocks/>
          </p:cNvSpPr>
          <p:nvPr/>
        </p:nvSpPr>
        <p:spPr>
          <a:xfrm>
            <a:off x="3511470" y="1713461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2800" dirty="0"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النشاط</a:t>
            </a:r>
          </a:p>
        </p:txBody>
      </p:sp>
      <p:sp>
        <p:nvSpPr>
          <p:cNvPr id="84" name="Shape 408">
            <a:extLst>
              <a:ext uri="{FF2B5EF4-FFF2-40B4-BE49-F238E27FC236}">
                <a16:creationId xmlns="" xmlns:a16="http://schemas.microsoft.com/office/drawing/2014/main" id="{B4061D92-806A-47CA-B3B4-8832C935D1B8}"/>
              </a:ext>
            </a:extLst>
          </p:cNvPr>
          <p:cNvSpPr txBox="1">
            <a:spLocks/>
          </p:cNvSpPr>
          <p:nvPr/>
        </p:nvSpPr>
        <p:spPr>
          <a:xfrm>
            <a:off x="3553230" y="2464285"/>
            <a:ext cx="4036531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SA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أجب على السؤال 27 صفحة 150 من الكتاب المدرسي. </a:t>
            </a:r>
            <a:endParaRPr lang="en-US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5" name="Shape 409">
            <a:extLst>
              <a:ext uri="{FF2B5EF4-FFF2-40B4-BE49-F238E27FC236}">
                <a16:creationId xmlns="" xmlns:a16="http://schemas.microsoft.com/office/drawing/2014/main" id="{EAFB7C68-1939-4EAA-AE65-7621689E97EC}"/>
              </a:ext>
            </a:extLst>
          </p:cNvPr>
          <p:cNvSpPr txBox="1">
            <a:spLocks/>
          </p:cNvSpPr>
          <p:nvPr/>
        </p:nvSpPr>
        <p:spPr>
          <a:xfrm>
            <a:off x="3495680" y="5061706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2800" dirty="0"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الوقت</a:t>
            </a:r>
          </a:p>
        </p:txBody>
      </p:sp>
      <p:sp>
        <p:nvSpPr>
          <p:cNvPr id="86" name="Shape 410">
            <a:extLst>
              <a:ext uri="{FF2B5EF4-FFF2-40B4-BE49-F238E27FC236}">
                <a16:creationId xmlns="" xmlns:a16="http://schemas.microsoft.com/office/drawing/2014/main" id="{44F85440-97EF-441D-8C0A-ED26D754FB19}"/>
              </a:ext>
            </a:extLst>
          </p:cNvPr>
          <p:cNvSpPr txBox="1">
            <a:spLocks/>
          </p:cNvSpPr>
          <p:nvPr/>
        </p:nvSpPr>
        <p:spPr>
          <a:xfrm>
            <a:off x="3495680" y="561170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SA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دقائق</a:t>
            </a:r>
          </a:p>
        </p:txBody>
      </p:sp>
      <p:sp>
        <p:nvSpPr>
          <p:cNvPr id="87" name="Shape 411">
            <a:extLst>
              <a:ext uri="{FF2B5EF4-FFF2-40B4-BE49-F238E27FC236}">
                <a16:creationId xmlns="" xmlns:a16="http://schemas.microsoft.com/office/drawing/2014/main" id="{33D3CEFF-7FB6-4CCC-9CF1-6B68BB3E5B7C}"/>
              </a:ext>
            </a:extLst>
          </p:cNvPr>
          <p:cNvSpPr txBox="1">
            <a:spLocks/>
          </p:cNvSpPr>
          <p:nvPr/>
        </p:nvSpPr>
        <p:spPr>
          <a:xfrm>
            <a:off x="3495680" y="3557422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2800" dirty="0"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نوع النشاط</a:t>
            </a:r>
          </a:p>
        </p:txBody>
      </p:sp>
      <p:sp>
        <p:nvSpPr>
          <p:cNvPr id="88" name="Shape 412">
            <a:extLst>
              <a:ext uri="{FF2B5EF4-FFF2-40B4-BE49-F238E27FC236}">
                <a16:creationId xmlns="" xmlns:a16="http://schemas.microsoft.com/office/drawing/2014/main" id="{B41168F1-4673-49F8-A3F8-C09710AC8E0C}"/>
              </a:ext>
            </a:extLst>
          </p:cNvPr>
          <p:cNvSpPr txBox="1">
            <a:spLocks/>
          </p:cNvSpPr>
          <p:nvPr/>
        </p:nvSpPr>
        <p:spPr>
          <a:xfrm>
            <a:off x="3495680" y="4092014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SA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فردي - كتابة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="" xmlns:a16="http://schemas.microsoft.com/office/drawing/2014/main" id="{4886DB32-772D-4454-A6CB-0B8D90DBDF23}"/>
              </a:ext>
            </a:extLst>
          </p:cNvPr>
          <p:cNvSpPr/>
          <p:nvPr/>
        </p:nvSpPr>
        <p:spPr>
          <a:xfrm>
            <a:off x="901897" y="1528437"/>
            <a:ext cx="1368000" cy="135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grpSp>
        <p:nvGrpSpPr>
          <p:cNvPr id="96" name="Shape 851">
            <a:extLst>
              <a:ext uri="{FF2B5EF4-FFF2-40B4-BE49-F238E27FC236}">
                <a16:creationId xmlns="" xmlns:a16="http://schemas.microsoft.com/office/drawing/2014/main" id="{4AA62BEC-EF3D-4500-9A1F-358D2136E5D9}"/>
              </a:ext>
            </a:extLst>
          </p:cNvPr>
          <p:cNvGrpSpPr/>
          <p:nvPr/>
        </p:nvGrpSpPr>
        <p:grpSpPr>
          <a:xfrm>
            <a:off x="801224" y="1434772"/>
            <a:ext cx="1555200" cy="1541052"/>
            <a:chOff x="6649150" y="309350"/>
            <a:chExt cx="395800" cy="395800"/>
          </a:xfrm>
        </p:grpSpPr>
        <p:sp>
          <p:nvSpPr>
            <p:cNvPr id="97" name="Shape 852">
              <a:extLst>
                <a:ext uri="{FF2B5EF4-FFF2-40B4-BE49-F238E27FC236}">
                  <a16:creationId xmlns="" xmlns:a16="http://schemas.microsoft.com/office/drawing/2014/main" id="{817A9CA3-5C5F-42A2-B4E1-69CBE4CE8EC9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853">
              <a:extLst>
                <a:ext uri="{FF2B5EF4-FFF2-40B4-BE49-F238E27FC236}">
                  <a16:creationId xmlns="" xmlns:a16="http://schemas.microsoft.com/office/drawing/2014/main" id="{6B6CE168-5801-42CB-9E86-222239F656C2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854">
              <a:extLst>
                <a:ext uri="{FF2B5EF4-FFF2-40B4-BE49-F238E27FC236}">
                  <a16:creationId xmlns="" xmlns:a16="http://schemas.microsoft.com/office/drawing/2014/main" id="{576CD33B-DDDF-4C4C-A78E-4F3F1AE49189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855">
              <a:extLst>
                <a:ext uri="{FF2B5EF4-FFF2-40B4-BE49-F238E27FC236}">
                  <a16:creationId xmlns="" xmlns:a16="http://schemas.microsoft.com/office/drawing/2014/main" id="{F17AF306-0DD7-4943-B143-1DD94EA719FB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856">
              <a:extLst>
                <a:ext uri="{FF2B5EF4-FFF2-40B4-BE49-F238E27FC236}">
                  <a16:creationId xmlns="" xmlns:a16="http://schemas.microsoft.com/office/drawing/2014/main" id="{8ABEE049-3963-44B8-AD5A-BD129B140290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857">
              <a:extLst>
                <a:ext uri="{FF2B5EF4-FFF2-40B4-BE49-F238E27FC236}">
                  <a16:creationId xmlns="" xmlns:a16="http://schemas.microsoft.com/office/drawing/2014/main" id="{43668407-1D01-4628-9E60-189F0FDF8A42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858">
              <a:extLst>
                <a:ext uri="{FF2B5EF4-FFF2-40B4-BE49-F238E27FC236}">
                  <a16:creationId xmlns="" xmlns:a16="http://schemas.microsoft.com/office/drawing/2014/main" id="{EC94A797-4C00-4768-9885-68FDF143B320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859">
              <a:extLst>
                <a:ext uri="{FF2B5EF4-FFF2-40B4-BE49-F238E27FC236}">
                  <a16:creationId xmlns="" xmlns:a16="http://schemas.microsoft.com/office/drawing/2014/main" id="{FAF08718-B6CF-453D-B846-737C804E22C5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860">
              <a:extLst>
                <a:ext uri="{FF2B5EF4-FFF2-40B4-BE49-F238E27FC236}">
                  <a16:creationId xmlns="" xmlns:a16="http://schemas.microsoft.com/office/drawing/2014/main" id="{93FDBADC-9635-457E-B88C-B2397A4BD424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861">
              <a:extLst>
                <a:ext uri="{FF2B5EF4-FFF2-40B4-BE49-F238E27FC236}">
                  <a16:creationId xmlns="" xmlns:a16="http://schemas.microsoft.com/office/drawing/2014/main" id="{A05D5193-1036-4F6D-8D4B-058003F263C1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862">
              <a:extLst>
                <a:ext uri="{FF2B5EF4-FFF2-40B4-BE49-F238E27FC236}">
                  <a16:creationId xmlns="" xmlns:a16="http://schemas.microsoft.com/office/drawing/2014/main" id="{E0A636A2-EEA3-40F4-9985-67FDC9C18068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863">
              <a:extLst>
                <a:ext uri="{FF2B5EF4-FFF2-40B4-BE49-F238E27FC236}">
                  <a16:creationId xmlns="" xmlns:a16="http://schemas.microsoft.com/office/drawing/2014/main" id="{096977B1-DE5F-4D38-AEB5-4EE26E28FE16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864">
              <a:extLst>
                <a:ext uri="{FF2B5EF4-FFF2-40B4-BE49-F238E27FC236}">
                  <a16:creationId xmlns="" xmlns:a16="http://schemas.microsoft.com/office/drawing/2014/main" id="{3D91FD8F-23DB-44D1-864B-132942AFD40F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865">
              <a:extLst>
                <a:ext uri="{FF2B5EF4-FFF2-40B4-BE49-F238E27FC236}">
                  <a16:creationId xmlns="" xmlns:a16="http://schemas.microsoft.com/office/drawing/2014/main" id="{AEE8AE24-59E5-47D7-9DE8-7155DF364533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866">
              <a:extLst>
                <a:ext uri="{FF2B5EF4-FFF2-40B4-BE49-F238E27FC236}">
                  <a16:creationId xmlns="" xmlns:a16="http://schemas.microsoft.com/office/drawing/2014/main" id="{9AC92D8B-4232-4932-98FC-863155301219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867">
              <a:extLst>
                <a:ext uri="{FF2B5EF4-FFF2-40B4-BE49-F238E27FC236}">
                  <a16:creationId xmlns="" xmlns:a16="http://schemas.microsoft.com/office/drawing/2014/main" id="{B8646E93-DED1-4D95-BCD5-37375DFA9DC6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868">
              <a:extLst>
                <a:ext uri="{FF2B5EF4-FFF2-40B4-BE49-F238E27FC236}">
                  <a16:creationId xmlns="" xmlns:a16="http://schemas.microsoft.com/office/drawing/2014/main" id="{C1BA5BB6-B8AA-4060-B8A7-DFA7743F5C43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869">
              <a:extLst>
                <a:ext uri="{FF2B5EF4-FFF2-40B4-BE49-F238E27FC236}">
                  <a16:creationId xmlns="" xmlns:a16="http://schemas.microsoft.com/office/drawing/2014/main" id="{8098B555-CA3C-4070-BBED-C87BFA08BA04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870">
              <a:extLst>
                <a:ext uri="{FF2B5EF4-FFF2-40B4-BE49-F238E27FC236}">
                  <a16:creationId xmlns="" xmlns:a16="http://schemas.microsoft.com/office/drawing/2014/main" id="{4A753D87-09B8-4A55-9DF3-E1F461D770BE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871">
              <a:extLst>
                <a:ext uri="{FF2B5EF4-FFF2-40B4-BE49-F238E27FC236}">
                  <a16:creationId xmlns="" xmlns:a16="http://schemas.microsoft.com/office/drawing/2014/main" id="{EE2F7FE2-393C-4F90-A3A0-6F3C4FB1079F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872">
              <a:extLst>
                <a:ext uri="{FF2B5EF4-FFF2-40B4-BE49-F238E27FC236}">
                  <a16:creationId xmlns="" xmlns:a16="http://schemas.microsoft.com/office/drawing/2014/main" id="{7A486F75-F3A6-497A-AD89-E13D7DEF3EBE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873">
              <a:extLst>
                <a:ext uri="{FF2B5EF4-FFF2-40B4-BE49-F238E27FC236}">
                  <a16:creationId xmlns="" xmlns:a16="http://schemas.microsoft.com/office/drawing/2014/main" id="{4E9E603E-B70E-4CFE-A630-278A876DA770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874">
              <a:extLst>
                <a:ext uri="{FF2B5EF4-FFF2-40B4-BE49-F238E27FC236}">
                  <a16:creationId xmlns="" xmlns:a16="http://schemas.microsoft.com/office/drawing/2014/main" id="{0E63D7F3-17F3-48EF-BD53-E788FBC445BE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3" name="Rectangle 62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244700" y="6505941"/>
            <a:ext cx="85887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الوحدة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الدرس: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نموذج مركز البحرين للتميز + نظام المؤسسة العالمية للمعايير – </a:t>
            </a:r>
            <a:r>
              <a:rPr lang="ar-BH" sz="2000" b="1" dirty="0" err="1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الآيزو</a:t>
            </a:r>
            <a:r>
              <a:rPr lang="en-US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ISO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596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8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3621</TotalTime>
  <Words>902</Words>
  <Application>Microsoft Office PowerPoint</Application>
  <PresentationFormat>Widescreen</PresentationFormat>
  <Paragraphs>136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Arial Black</vt:lpstr>
      <vt:lpstr>Arvo</vt:lpstr>
      <vt:lpstr>Calibri</vt:lpstr>
      <vt:lpstr>Calibri Light</vt:lpstr>
      <vt:lpstr>Helvetica Black</vt:lpstr>
      <vt:lpstr>PT Bold Heading</vt:lpstr>
      <vt:lpstr>Sakkal Majalla</vt:lpstr>
      <vt:lpstr>Simplified Arabic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Esmahan Mohamed Ali Aljoewder</cp:lastModifiedBy>
  <cp:revision>174</cp:revision>
  <dcterms:created xsi:type="dcterms:W3CDTF">2020-03-04T10:47:58Z</dcterms:created>
  <dcterms:modified xsi:type="dcterms:W3CDTF">2021-09-26T08:08:40Z</dcterms:modified>
</cp:coreProperties>
</file>