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63" r:id="rId5"/>
    <p:sldId id="327" r:id="rId6"/>
    <p:sldId id="332" r:id="rId7"/>
    <p:sldId id="376" r:id="rId8"/>
    <p:sldId id="333" r:id="rId9"/>
    <p:sldId id="343" r:id="rId10"/>
    <p:sldId id="366" r:id="rId11"/>
    <p:sldId id="367" r:id="rId12"/>
    <p:sldId id="288" r:id="rId13"/>
    <p:sldId id="348" r:id="rId14"/>
    <p:sldId id="365" r:id="rId15"/>
    <p:sldId id="369" r:id="rId16"/>
    <p:sldId id="370" r:id="rId17"/>
    <p:sldId id="371" r:id="rId18"/>
    <p:sldId id="3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9900"/>
    <a:srgbClr val="859F4A"/>
    <a:srgbClr val="9E0707"/>
    <a:srgbClr val="CD7B7B"/>
    <a:srgbClr val="C13018"/>
    <a:srgbClr val="3D3535"/>
    <a:srgbClr val="BFD4DF"/>
    <a:srgbClr val="546CA8"/>
    <a:srgbClr val="57B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53AB98F2-38BB-47CF-8EB9-5FE039618B47}"/>
    <pc:docChg chg="undo redo custSel addSld delSld modSld sldOrd">
      <pc:chgData name="Majeda Al Hermi" userId="ebe551ee1b006974" providerId="LiveId" clId="{53AB98F2-38BB-47CF-8EB9-5FE039618B47}" dt="2020-07-28T14:45:33.012" v="8865" actId="21"/>
      <pc:docMkLst>
        <pc:docMk/>
      </pc:docMkLst>
      <pc:sldChg chg="addSp delSp modSp mod">
        <pc:chgData name="Majeda Al Hermi" userId="ebe551ee1b006974" providerId="LiveId" clId="{53AB98F2-38BB-47CF-8EB9-5FE039618B47}" dt="2020-07-22T08:25:25.109" v="129" actId="1038"/>
        <pc:sldMkLst>
          <pc:docMk/>
          <pc:sldMk cId="3255457237" sldId="256"/>
        </pc:sldMkLst>
        <pc:spChg chg="mod">
          <ac:chgData name="Majeda Al Hermi" userId="ebe551ee1b006974" providerId="LiveId" clId="{53AB98F2-38BB-47CF-8EB9-5FE039618B47}" dt="2020-07-22T08:25:25.109" v="129" actId="1038"/>
          <ac:spMkLst>
            <pc:docMk/>
            <pc:sldMk cId="3255457237" sldId="256"/>
            <ac:spMk id="7" creationId="{B5C8E627-E3B4-44F3-8A44-9EC89472DEC1}"/>
          </ac:spMkLst>
        </pc:spChg>
        <pc:spChg chg="mod">
          <ac:chgData name="Majeda Al Hermi" userId="ebe551ee1b006974" providerId="LiveId" clId="{53AB98F2-38BB-47CF-8EB9-5FE039618B47}" dt="2020-07-22T08:25:25.109" v="129" actId="1038"/>
          <ac:spMkLst>
            <pc:docMk/>
            <pc:sldMk cId="3255457237" sldId="256"/>
            <ac:spMk id="8" creationId="{8D5FEC52-9DEB-4428-8327-046A2FEE6CA1}"/>
          </ac:spMkLst>
        </pc:spChg>
        <pc:spChg chg="mod">
          <ac:chgData name="Majeda Al Hermi" userId="ebe551ee1b006974" providerId="LiveId" clId="{53AB98F2-38BB-47CF-8EB9-5FE039618B47}" dt="2020-07-22T08:25:25.109" v="129" actId="1038"/>
          <ac:spMkLst>
            <pc:docMk/>
            <pc:sldMk cId="3255457237" sldId="256"/>
            <ac:spMk id="9" creationId="{9A1FEC6C-2456-4F2C-B8E0-ABB393045F23}"/>
          </ac:spMkLst>
        </pc:spChg>
        <pc:picChg chg="del">
          <ac:chgData name="Majeda Al Hermi" userId="ebe551ee1b006974" providerId="LiveId" clId="{53AB98F2-38BB-47CF-8EB9-5FE039618B47}" dt="2020-07-22T08:22:35.714" v="0" actId="478"/>
          <ac:picMkLst>
            <pc:docMk/>
            <pc:sldMk cId="3255457237" sldId="256"/>
            <ac:picMk id="10" creationId="{0052652D-F314-4629-84E9-B556DFF1F864}"/>
          </ac:picMkLst>
        </pc:picChg>
        <pc:picChg chg="add mod">
          <ac:chgData name="Majeda Al Hermi" userId="ebe551ee1b006974" providerId="LiveId" clId="{53AB98F2-38BB-47CF-8EB9-5FE039618B47}" dt="2020-07-22T08:25:09.441" v="97" actId="1076"/>
          <ac:picMkLst>
            <pc:docMk/>
            <pc:sldMk cId="3255457237" sldId="256"/>
            <ac:picMk id="1026" creationId="{BE77B69B-7D15-4624-9057-361CB024C482}"/>
          </ac:picMkLst>
        </pc:picChg>
      </pc:sldChg>
      <pc:sldChg chg="addSp modSp mod">
        <pc:chgData name="Majeda Al Hermi" userId="ebe551ee1b006974" providerId="LiveId" clId="{53AB98F2-38BB-47CF-8EB9-5FE039618B47}" dt="2020-07-27T14:29:56.340" v="7267" actId="1076"/>
        <pc:sldMkLst>
          <pc:docMk/>
          <pc:sldMk cId="2763317508" sldId="258"/>
        </pc:sldMkLst>
        <pc:spChg chg="mod">
          <ac:chgData name="Majeda Al Hermi" userId="ebe551ee1b006974" providerId="LiveId" clId="{53AB98F2-38BB-47CF-8EB9-5FE039618B47}" dt="2020-07-22T08:25:31.273" v="136" actId="20577"/>
          <ac:spMkLst>
            <pc:docMk/>
            <pc:sldMk cId="2763317508" sldId="258"/>
            <ac:spMk id="7" creationId="{00000000-0000-0000-0000-000000000000}"/>
          </ac:spMkLst>
        </pc:spChg>
        <pc:spChg chg="mod">
          <ac:chgData name="Majeda Al Hermi" userId="ebe551ee1b006974" providerId="LiveId" clId="{53AB98F2-38BB-47CF-8EB9-5FE039618B47}" dt="2020-07-26T06:15:40.025" v="198" actId="1076"/>
          <ac:spMkLst>
            <pc:docMk/>
            <pc:sldMk cId="2763317508" sldId="258"/>
            <ac:spMk id="8" creationId="{00000000-0000-0000-0000-000000000000}"/>
          </ac:spMkLst>
        </pc:spChg>
        <pc:picChg chg="add mod">
          <ac:chgData name="Majeda Al Hermi" userId="ebe551ee1b006974" providerId="LiveId" clId="{53AB98F2-38BB-47CF-8EB9-5FE039618B47}" dt="2020-07-27T14:29:56.340" v="7267" actId="1076"/>
          <ac:picMkLst>
            <pc:docMk/>
            <pc:sldMk cId="2763317508" sldId="258"/>
            <ac:picMk id="2" creationId="{1F95DCF8-958F-4B5C-8502-65C5BBADE261}"/>
          </ac:picMkLst>
        </pc:picChg>
        <pc:picChg chg="add mod">
          <ac:chgData name="Majeda Al Hermi" userId="ebe551ee1b006974" providerId="LiveId" clId="{53AB98F2-38BB-47CF-8EB9-5FE039618B47}" dt="2020-07-27T14:29:43.734" v="7261" actId="1076"/>
          <ac:picMkLst>
            <pc:docMk/>
            <pc:sldMk cId="2763317508" sldId="258"/>
            <ac:picMk id="3" creationId="{8F122DEB-261E-41DD-A0FF-CA4209BB3077}"/>
          </ac:picMkLst>
        </pc:picChg>
        <pc:picChg chg="add mod">
          <ac:chgData name="Majeda Al Hermi" userId="ebe551ee1b006974" providerId="LiveId" clId="{53AB98F2-38BB-47CF-8EB9-5FE039618B47}" dt="2020-07-27T14:29:51.732" v="7265" actId="14100"/>
          <ac:picMkLst>
            <pc:docMk/>
            <pc:sldMk cId="2763317508" sldId="258"/>
            <ac:picMk id="4" creationId="{7F35C6DF-DF82-44AE-8098-D979B3B4AEE2}"/>
          </ac:picMkLst>
        </pc:picChg>
      </pc:sldChg>
      <pc:sldChg chg="addSp delSp modSp mod">
        <pc:chgData name="Majeda Al Hermi" userId="ebe551ee1b006974" providerId="LiveId" clId="{53AB98F2-38BB-47CF-8EB9-5FE039618B47}" dt="2020-07-28T14:05:49.020" v="8324" actId="1037"/>
        <pc:sldMkLst>
          <pc:docMk/>
          <pc:sldMk cId="3590452718" sldId="260"/>
        </pc:sldMkLst>
        <pc:spChg chg="del">
          <ac:chgData name="Majeda Al Hermi" userId="ebe551ee1b006974" providerId="LiveId" clId="{53AB98F2-38BB-47CF-8EB9-5FE039618B47}" dt="2020-07-22T08:26:41.305" v="137" actId="478"/>
          <ac:spMkLst>
            <pc:docMk/>
            <pc:sldMk cId="3590452718" sldId="260"/>
            <ac:spMk id="3" creationId="{86AA6655-D16A-44D8-8DD1-C1F229318DF7}"/>
          </ac:spMkLst>
        </pc:spChg>
        <pc:spChg chg="mod">
          <ac:chgData name="Majeda Al Hermi" userId="ebe551ee1b006974" providerId="LiveId" clId="{53AB98F2-38BB-47CF-8EB9-5FE039618B47}" dt="2020-07-26T06:17:10.073" v="245" actId="1076"/>
          <ac:spMkLst>
            <pc:docMk/>
            <pc:sldMk cId="3590452718" sldId="260"/>
            <ac:spMk id="7" creationId="{279A38AC-65AE-4B6F-A1B0-AD0B5116166B}"/>
          </ac:spMkLst>
        </pc:spChg>
        <pc:spChg chg="mod">
          <ac:chgData name="Majeda Al Hermi" userId="ebe551ee1b006974" providerId="LiveId" clId="{53AB98F2-38BB-47CF-8EB9-5FE039618B47}" dt="2020-07-27T14:28:41.186" v="7247" actId="1076"/>
          <ac:spMkLst>
            <pc:docMk/>
            <pc:sldMk cId="3590452718" sldId="260"/>
            <ac:spMk id="8" creationId="{6CE6E763-DF88-4316-B12D-F9A5C2913CBA}"/>
          </ac:spMkLst>
        </pc:spChg>
        <pc:spChg chg="mod">
          <ac:chgData name="Majeda Al Hermi" userId="ebe551ee1b006974" providerId="LiveId" clId="{53AB98F2-38BB-47CF-8EB9-5FE039618B47}" dt="2020-07-28T14:05:49.020" v="8324" actId="1037"/>
          <ac:spMkLst>
            <pc:docMk/>
            <pc:sldMk cId="3590452718" sldId="260"/>
            <ac:spMk id="11" creationId="{8CEDEC22-1F28-4C8C-BF02-37F27CF7C1FE}"/>
          </ac:spMkLst>
        </pc:spChg>
        <pc:picChg chg="del">
          <ac:chgData name="Majeda Al Hermi" userId="ebe551ee1b006974" providerId="LiveId" clId="{53AB98F2-38BB-47CF-8EB9-5FE039618B47}" dt="2020-07-22T08:26:43.617" v="139" actId="478"/>
          <ac:picMkLst>
            <pc:docMk/>
            <pc:sldMk cId="3590452718" sldId="260"/>
            <ac:picMk id="2" creationId="{6B894CB8-CEC0-4D0C-B883-62A9DF427F3C}"/>
          </ac:picMkLst>
        </pc:picChg>
        <pc:picChg chg="add mod">
          <ac:chgData name="Majeda Al Hermi" userId="ebe551ee1b006974" providerId="LiveId" clId="{53AB98F2-38BB-47CF-8EB9-5FE039618B47}" dt="2020-07-26T06:16:41.820" v="215" actId="14100"/>
          <ac:picMkLst>
            <pc:docMk/>
            <pc:sldMk cId="3590452718" sldId="260"/>
            <ac:picMk id="4" creationId="{821DF159-03E0-4A5E-9CCD-12007ABCDD05}"/>
          </ac:picMkLst>
        </pc:picChg>
        <pc:picChg chg="del">
          <ac:chgData name="Majeda Al Hermi" userId="ebe551ee1b006974" providerId="LiveId" clId="{53AB98F2-38BB-47CF-8EB9-5FE039618B47}" dt="2020-07-22T08:26:42.180" v="138" actId="478"/>
          <ac:picMkLst>
            <pc:docMk/>
            <pc:sldMk cId="3590452718" sldId="260"/>
            <ac:picMk id="2050" creationId="{E23263B2-8BF7-4E9F-A39E-28D135E81ABE}"/>
          </ac:picMkLst>
        </pc:picChg>
      </pc:sldChg>
      <pc:sldChg chg="delSp modSp mod">
        <pc:chgData name="Majeda Al Hermi" userId="ebe551ee1b006974" providerId="LiveId" clId="{53AB98F2-38BB-47CF-8EB9-5FE039618B47}" dt="2020-07-28T14:08:29.939" v="8448" actId="403"/>
        <pc:sldMkLst>
          <pc:docMk/>
          <pc:sldMk cId="2238683589" sldId="263"/>
        </pc:sldMkLst>
        <pc:spChg chg="mod">
          <ac:chgData name="Majeda Al Hermi" userId="ebe551ee1b006974" providerId="LiveId" clId="{53AB98F2-38BB-47CF-8EB9-5FE039618B47}" dt="2020-07-28T14:08:29.939" v="8448" actId="403"/>
          <ac:spMkLst>
            <pc:docMk/>
            <pc:sldMk cId="2238683589" sldId="263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6T11:56:37.825" v="5116" actId="14100"/>
          <ac:spMkLst>
            <pc:docMk/>
            <pc:sldMk cId="2238683589" sldId="263"/>
            <ac:spMk id="22" creationId="{B02AF472-30F5-4B87-8E68-52F177A24201}"/>
          </ac:spMkLst>
        </pc:spChg>
        <pc:spChg chg="mod">
          <ac:chgData name="Majeda Al Hermi" userId="ebe551ee1b006974" providerId="LiveId" clId="{53AB98F2-38BB-47CF-8EB9-5FE039618B47}" dt="2020-07-27T14:34:48.631" v="7292"/>
          <ac:spMkLst>
            <pc:docMk/>
            <pc:sldMk cId="2238683589" sldId="263"/>
            <ac:spMk id="27" creationId="{D466B943-7A06-4ADB-8B37-06D4C56A4898}"/>
          </ac:spMkLst>
        </pc:spChg>
        <pc:spChg chg="mod">
          <ac:chgData name="Majeda Al Hermi" userId="ebe551ee1b006974" providerId="LiveId" clId="{53AB98F2-38BB-47CF-8EB9-5FE039618B47}" dt="2020-07-27T14:34:56.113" v="7293"/>
          <ac:spMkLst>
            <pc:docMk/>
            <pc:sldMk cId="2238683589" sldId="263"/>
            <ac:spMk id="37" creationId="{23D3EE09-8411-4223-ABFE-66C8968A89D0}"/>
          </ac:spMkLst>
        </pc:spChg>
        <pc:spChg chg="mod">
          <ac:chgData name="Majeda Al Hermi" userId="ebe551ee1b006974" providerId="LiveId" clId="{53AB98F2-38BB-47CF-8EB9-5FE039618B47}" dt="2020-07-27T14:35:05.814" v="7294"/>
          <ac:spMkLst>
            <pc:docMk/>
            <pc:sldMk cId="2238683589" sldId="263"/>
            <ac:spMk id="38" creationId="{C35558C1-9FDC-49BD-A8F5-9241D1C65BC7}"/>
          </ac:spMkLst>
        </pc:spChg>
        <pc:spChg chg="mod">
          <ac:chgData name="Majeda Al Hermi" userId="ebe551ee1b006974" providerId="LiveId" clId="{53AB98F2-38BB-47CF-8EB9-5FE039618B47}" dt="2020-07-27T14:35:14.843" v="7295"/>
          <ac:spMkLst>
            <pc:docMk/>
            <pc:sldMk cId="2238683589" sldId="263"/>
            <ac:spMk id="39" creationId="{C9B2D4A9-1B2A-4B3C-A5BB-4B6D0B9ED087}"/>
          </ac:spMkLst>
        </pc:spChg>
        <pc:spChg chg="del">
          <ac:chgData name="Majeda Al Hermi" userId="ebe551ee1b006974" providerId="LiveId" clId="{53AB98F2-38BB-47CF-8EB9-5FE039618B47}" dt="2020-07-27T14:28:25.799" v="7222" actId="478"/>
          <ac:spMkLst>
            <pc:docMk/>
            <pc:sldMk cId="2238683589" sldId="263"/>
            <ac:spMk id="40" creationId="{5073015B-1E83-4FE7-BF02-65CBBB9E092C}"/>
          </ac:spMkLst>
        </pc:spChg>
        <pc:spChg chg="mod">
          <ac:chgData name="Majeda Al Hermi" userId="ebe551ee1b006974" providerId="LiveId" clId="{53AB98F2-38BB-47CF-8EB9-5FE039618B47}" dt="2020-07-27T14:35:24.185" v="7296"/>
          <ac:spMkLst>
            <pc:docMk/>
            <pc:sldMk cId="2238683589" sldId="263"/>
            <ac:spMk id="41" creationId="{196DDE15-4158-43BA-85B7-4A36A85CD9A2}"/>
          </ac:spMkLst>
        </pc:spChg>
      </pc:sldChg>
      <pc:sldChg chg="addSp delSp mod">
        <pc:chgData name="Majeda Al Hermi" userId="ebe551ee1b006974" providerId="LiveId" clId="{53AB98F2-38BB-47CF-8EB9-5FE039618B47}" dt="2020-07-27T14:36:41.945" v="7315" actId="22"/>
        <pc:sldMkLst>
          <pc:docMk/>
          <pc:sldMk cId="2987730381" sldId="288"/>
        </pc:sldMkLst>
        <pc:spChg chg="del">
          <ac:chgData name="Majeda Al Hermi" userId="ebe551ee1b006974" providerId="LiveId" clId="{53AB98F2-38BB-47CF-8EB9-5FE039618B47}" dt="2020-07-27T14:14:07.386" v="6671" actId="478"/>
          <ac:spMkLst>
            <pc:docMk/>
            <pc:sldMk cId="2987730381" sldId="288"/>
            <ac:spMk id="2" creationId="{CA44AB67-E194-4060-966B-1FC57E407D5F}"/>
          </ac:spMkLst>
        </pc:spChg>
        <pc:spChg chg="add">
          <ac:chgData name="Majeda Al Hermi" userId="ebe551ee1b006974" providerId="LiveId" clId="{53AB98F2-38BB-47CF-8EB9-5FE039618B47}" dt="2020-07-27T14:36:41.945" v="7315" actId="22"/>
          <ac:spMkLst>
            <pc:docMk/>
            <pc:sldMk cId="2987730381" sldId="288"/>
            <ac:spMk id="3" creationId="{32BB6CDB-773A-4E73-82CA-227EC4624EEE}"/>
          </ac:spMkLst>
        </pc:spChg>
      </pc:sldChg>
      <pc:sldChg chg="addSp delSp modSp mod">
        <pc:chgData name="Majeda Al Hermi" userId="ebe551ee1b006974" providerId="LiveId" clId="{53AB98F2-38BB-47CF-8EB9-5FE039618B47}" dt="2020-07-28T14:19:15.037" v="8664" actId="208"/>
        <pc:sldMkLst>
          <pc:docMk/>
          <pc:sldMk cId="1867587258" sldId="327"/>
        </pc:sldMkLst>
        <pc:spChg chg="add mod">
          <ac:chgData name="Majeda Al Hermi" userId="ebe551ee1b006974" providerId="LiveId" clId="{53AB98F2-38BB-47CF-8EB9-5FE039618B47}" dt="2020-07-27T14:38:36.907" v="7330" actId="207"/>
          <ac:spMkLst>
            <pc:docMk/>
            <pc:sldMk cId="1867587258" sldId="327"/>
            <ac:spMk id="2" creationId="{973BD714-EEF1-4650-AF7D-D48F92094446}"/>
          </ac:spMkLst>
        </pc:spChg>
        <pc:spChg chg="del">
          <ac:chgData name="Majeda Al Hermi" userId="ebe551ee1b006974" providerId="LiveId" clId="{53AB98F2-38BB-47CF-8EB9-5FE039618B47}" dt="2020-07-22T08:27:16.578" v="158" actId="478"/>
          <ac:spMkLst>
            <pc:docMk/>
            <pc:sldMk cId="1867587258" sldId="327"/>
            <ac:spMk id="3" creationId="{42CA2A41-52C6-4A8B-BAAA-387E22D4DB75}"/>
          </ac:spMkLst>
        </pc:spChg>
        <pc:spChg chg="add mod">
          <ac:chgData name="Majeda Al Hermi" userId="ebe551ee1b006974" providerId="LiveId" clId="{53AB98F2-38BB-47CF-8EB9-5FE039618B47}" dt="2020-07-27T14:45:55.875" v="7470"/>
          <ac:spMkLst>
            <pc:docMk/>
            <pc:sldMk cId="1867587258" sldId="327"/>
            <ac:spMk id="3" creationId="{DFA9B16F-E60D-4FB3-BF15-D095E265DA08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4" creationId="{B8BCD7D3-8977-41A9-ABD5-8D7214B824AF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5" creationId="{A1308F35-506A-4762-834D-F44E4E5D9836}"/>
          </ac:spMkLst>
        </pc:spChg>
        <pc:spChg chg="add mod">
          <ac:chgData name="Majeda Al Hermi" userId="ebe551ee1b006974" providerId="LiveId" clId="{53AB98F2-38BB-47CF-8EB9-5FE039618B47}" dt="2020-07-28T14:18:30.798" v="8650" actId="1037"/>
          <ac:spMkLst>
            <pc:docMk/>
            <pc:sldMk cId="1867587258" sldId="327"/>
            <ac:spMk id="6" creationId="{9159ACEF-E962-41FC-98EE-BB4A9A0AE120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6" creationId="{EFCF56A5-C792-498C-B77C-CEF158AA5381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7" creationId="{C1684798-42A5-4C19-A9C0-85475D4C5169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7" creationId="{C1FEE116-1663-417B-B4BE-8275810C364C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8" creationId="{47D37816-1348-4041-B653-96824C408712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9" creationId="{332EF922-1038-4DA4-9D43-DEBB3CFA81A6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9" creationId="{6F0937D3-D0C8-4821-9DC0-058C2ACF5102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10" creationId="{9F4817BA-682C-4B54-AE14-5317DC827545}"/>
          </ac:spMkLst>
        </pc:spChg>
        <pc:spChg chg="add mod">
          <ac:chgData name="Majeda Al Hermi" userId="ebe551ee1b006974" providerId="LiveId" clId="{53AB98F2-38BB-47CF-8EB9-5FE039618B47}" dt="2020-07-28T14:15:51.460" v="8601" actId="20577"/>
          <ac:spMkLst>
            <pc:docMk/>
            <pc:sldMk cId="1867587258" sldId="327"/>
            <ac:spMk id="11" creationId="{63526F6D-4AB2-4486-8A48-7ED3F9042819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11" creationId="{6F84AAEA-079D-4F12-8A50-2280073EA66C}"/>
          </ac:spMkLst>
        </pc:spChg>
        <pc:spChg chg="add mod">
          <ac:chgData name="Majeda Al Hermi" userId="ebe551ee1b006974" providerId="LiveId" clId="{53AB98F2-38BB-47CF-8EB9-5FE039618B47}" dt="2020-07-28T14:19:15.037" v="8664" actId="208"/>
          <ac:spMkLst>
            <pc:docMk/>
            <pc:sldMk cId="1867587258" sldId="327"/>
            <ac:spMk id="12" creationId="{D001FB23-FC10-48B5-A97D-2E65677D67F5}"/>
          </ac:spMkLst>
        </pc:spChg>
        <pc:spChg chg="add mod ord">
          <ac:chgData name="Majeda Al Hermi" userId="ebe551ee1b006974" providerId="LiveId" clId="{53AB98F2-38BB-47CF-8EB9-5FE039618B47}" dt="2020-07-28T13:47:00.760" v="7642" actId="171"/>
          <ac:spMkLst>
            <pc:docMk/>
            <pc:sldMk cId="1867587258" sldId="327"/>
            <ac:spMk id="13" creationId="{BA0B475D-8E49-4E01-A882-A08783DB9A6E}"/>
          </ac:spMkLst>
        </pc:spChg>
        <pc:spChg chg="add mod">
          <ac:chgData name="Majeda Al Hermi" userId="ebe551ee1b006974" providerId="LiveId" clId="{53AB98F2-38BB-47CF-8EB9-5FE039618B47}" dt="2020-07-28T13:50:58.970" v="7747" actId="207"/>
          <ac:spMkLst>
            <pc:docMk/>
            <pc:sldMk cId="1867587258" sldId="327"/>
            <ac:spMk id="15" creationId="{E4F7E8A0-D1CA-46B9-90CB-945C65C370F7}"/>
          </ac:spMkLst>
        </pc:spChg>
        <pc:spChg chg="add mod">
          <ac:chgData name="Majeda Al Hermi" userId="ebe551ee1b006974" providerId="LiveId" clId="{53AB98F2-38BB-47CF-8EB9-5FE039618B47}" dt="2020-07-28T13:51:57.103" v="7772" actId="1076"/>
          <ac:spMkLst>
            <pc:docMk/>
            <pc:sldMk cId="1867587258" sldId="327"/>
            <ac:spMk id="16" creationId="{5E97B7B9-3002-4301-B86E-CD255E782F69}"/>
          </ac:spMkLst>
        </pc:spChg>
        <pc:spChg chg="add mod">
          <ac:chgData name="Majeda Al Hermi" userId="ebe551ee1b006974" providerId="LiveId" clId="{53AB98F2-38BB-47CF-8EB9-5FE039618B47}" dt="2020-07-28T13:52:02.446" v="7773" actId="1076"/>
          <ac:spMkLst>
            <pc:docMk/>
            <pc:sldMk cId="1867587258" sldId="327"/>
            <ac:spMk id="17" creationId="{86B47793-E946-4636-9F5F-B30A9201CC78}"/>
          </ac:spMkLst>
        </pc:spChg>
        <pc:spChg chg="mod">
          <ac:chgData name="Majeda Al Hermi" userId="ebe551ee1b006974" providerId="LiveId" clId="{53AB98F2-38BB-47CF-8EB9-5FE039618B47}" dt="2020-07-28T14:17:42.715" v="8644" actId="20577"/>
          <ac:spMkLst>
            <pc:docMk/>
            <pc:sldMk cId="1867587258" sldId="327"/>
            <ac:spMk id="20" creationId="{C7CA628E-402E-4ECD-83CD-2C5BD377C6C5}"/>
          </ac:spMkLst>
        </pc:spChg>
        <pc:spChg chg="add mod ord">
          <ac:chgData name="Majeda Al Hermi" userId="ebe551ee1b006974" providerId="LiveId" clId="{53AB98F2-38BB-47CF-8EB9-5FE039618B47}" dt="2020-07-28T13:55:03.309" v="7849" actId="1076"/>
          <ac:spMkLst>
            <pc:docMk/>
            <pc:sldMk cId="1867587258" sldId="327"/>
            <ac:spMk id="25" creationId="{6185C331-F714-4448-9326-474BE384DD7B}"/>
          </ac:spMkLst>
        </pc:spChg>
        <pc:spChg chg="add mod ord">
          <ac:chgData name="Majeda Al Hermi" userId="ebe551ee1b006974" providerId="LiveId" clId="{53AB98F2-38BB-47CF-8EB9-5FE039618B47}" dt="2020-07-28T13:55:12.323" v="7851" actId="1076"/>
          <ac:spMkLst>
            <pc:docMk/>
            <pc:sldMk cId="1867587258" sldId="327"/>
            <ac:spMk id="27" creationId="{13C36672-4B1F-419E-923A-73CC3BBA4883}"/>
          </ac:spMkLst>
        </pc:spChg>
        <pc:spChg chg="add mod ord">
          <ac:chgData name="Majeda Al Hermi" userId="ebe551ee1b006974" providerId="LiveId" clId="{53AB98F2-38BB-47CF-8EB9-5FE039618B47}" dt="2020-07-28T13:55:22.211" v="7853" actId="1076"/>
          <ac:spMkLst>
            <pc:docMk/>
            <pc:sldMk cId="1867587258" sldId="327"/>
            <ac:spMk id="31" creationId="{86BB17DE-F8B0-461B-B07D-C600093B6421}"/>
          </ac:spMkLst>
        </pc:spChg>
        <pc:grpChg chg="add mod">
          <ac:chgData name="Majeda Al Hermi" userId="ebe551ee1b006974" providerId="LiveId" clId="{53AB98F2-38BB-47CF-8EB9-5FE039618B47}" dt="2020-07-28T13:55:22.211" v="7853" actId="1076"/>
          <ac:grpSpMkLst>
            <pc:docMk/>
            <pc:sldMk cId="1867587258" sldId="327"/>
            <ac:grpSpMk id="32" creationId="{F8799456-8B08-4BAF-90D5-2A095557220A}"/>
          </ac:grpSpMkLst>
        </pc:grpChg>
        <pc:grpChg chg="add mod">
          <ac:chgData name="Majeda Al Hermi" userId="ebe551ee1b006974" providerId="LiveId" clId="{53AB98F2-38BB-47CF-8EB9-5FE039618B47}" dt="2020-07-28T13:55:12.323" v="7851" actId="1076"/>
          <ac:grpSpMkLst>
            <pc:docMk/>
            <pc:sldMk cId="1867587258" sldId="327"/>
            <ac:grpSpMk id="34" creationId="{AE352D44-ACE8-45D4-A681-464DF85D3FF0}"/>
          </ac:grpSpMkLst>
        </pc:grpChg>
        <pc:grpChg chg="add mod">
          <ac:chgData name="Majeda Al Hermi" userId="ebe551ee1b006974" providerId="LiveId" clId="{53AB98F2-38BB-47CF-8EB9-5FE039618B47}" dt="2020-07-28T13:55:03.309" v="7849" actId="1076"/>
          <ac:grpSpMkLst>
            <pc:docMk/>
            <pc:sldMk cId="1867587258" sldId="327"/>
            <ac:grpSpMk id="36" creationId="{D2A0A52B-8FFF-4BFB-B9D6-DDB8784E89CF}"/>
          </ac:grpSpMkLst>
        </pc:grpChg>
        <pc:picChg chg="del">
          <ac:chgData name="Majeda Al Hermi" userId="ebe551ee1b006974" providerId="LiveId" clId="{53AB98F2-38BB-47CF-8EB9-5FE039618B47}" dt="2020-07-22T08:27:13.064" v="155" actId="478"/>
          <ac:picMkLst>
            <pc:docMk/>
            <pc:sldMk cId="1867587258" sldId="327"/>
            <ac:picMk id="4" creationId="{A00904DE-F2A1-4FCC-99AA-37D47032A678}"/>
          </ac:picMkLst>
        </pc:picChg>
        <pc:picChg chg="del">
          <ac:chgData name="Majeda Al Hermi" userId="ebe551ee1b006974" providerId="LiveId" clId="{53AB98F2-38BB-47CF-8EB9-5FE039618B47}" dt="2020-07-22T08:27:13.782" v="156" actId="478"/>
          <ac:picMkLst>
            <pc:docMk/>
            <pc:sldMk cId="1867587258" sldId="327"/>
            <ac:picMk id="12" creationId="{CD3EF975-3D76-4A3D-9C8D-484D018436A1}"/>
          </ac:picMkLst>
        </pc:picChg>
        <pc:picChg chg="add mod">
          <ac:chgData name="Majeda Al Hermi" userId="ebe551ee1b006974" providerId="LiveId" clId="{53AB98F2-38BB-47CF-8EB9-5FE039618B47}" dt="2020-07-28T13:55:22.211" v="7853" actId="1076"/>
          <ac:picMkLst>
            <pc:docMk/>
            <pc:sldMk cId="1867587258" sldId="327"/>
            <ac:picMk id="18" creationId="{CFFB2B53-B541-4BF0-B0C5-E10A8DA63909}"/>
          </ac:picMkLst>
        </pc:picChg>
        <pc:picChg chg="add mod">
          <ac:chgData name="Majeda Al Hermi" userId="ebe551ee1b006974" providerId="LiveId" clId="{53AB98F2-38BB-47CF-8EB9-5FE039618B47}" dt="2020-07-28T13:55:03.309" v="7849" actId="1076"/>
          <ac:picMkLst>
            <pc:docMk/>
            <pc:sldMk cId="1867587258" sldId="327"/>
            <ac:picMk id="21" creationId="{9F792BC3-C504-4C29-9A2E-58FE952CCAF7}"/>
          </ac:picMkLst>
        </pc:picChg>
        <pc:picChg chg="add mod">
          <ac:chgData name="Majeda Al Hermi" userId="ebe551ee1b006974" providerId="LiveId" clId="{53AB98F2-38BB-47CF-8EB9-5FE039618B47}" dt="2020-07-28T13:55:12.323" v="7851" actId="1076"/>
          <ac:picMkLst>
            <pc:docMk/>
            <pc:sldMk cId="1867587258" sldId="327"/>
            <ac:picMk id="23" creationId="{507986CF-EDCC-4F99-A8CA-0FE230634D48}"/>
          </ac:picMkLst>
        </pc:picChg>
        <pc:picChg chg="add mod">
          <ac:chgData name="Majeda Al Hermi" userId="ebe551ee1b006974" providerId="LiveId" clId="{53AB98F2-38BB-47CF-8EB9-5FE039618B47}" dt="2020-07-28T13:39:41.587" v="7489" actId="196"/>
          <ac:picMkLst>
            <pc:docMk/>
            <pc:sldMk cId="1867587258" sldId="327"/>
            <ac:picMk id="1026" creationId="{A1188113-53C9-4327-8F85-B48A2A45B225}"/>
          </ac:picMkLst>
        </pc:picChg>
        <pc:picChg chg="add mod">
          <ac:chgData name="Majeda Al Hermi" userId="ebe551ee1b006974" providerId="LiveId" clId="{53AB98F2-38BB-47CF-8EB9-5FE039618B47}" dt="2020-07-28T13:43:05.385" v="7502" actId="732"/>
          <ac:picMkLst>
            <pc:docMk/>
            <pc:sldMk cId="1867587258" sldId="327"/>
            <ac:picMk id="1028" creationId="{05532157-2160-469A-AE7B-99B371F677FD}"/>
          </ac:picMkLst>
        </pc:picChg>
        <pc:picChg chg="add mod">
          <ac:chgData name="Majeda Al Hermi" userId="ebe551ee1b006974" providerId="LiveId" clId="{53AB98F2-38BB-47CF-8EB9-5FE039618B47}" dt="2020-07-28T14:19:02.556" v="8663" actId="14100"/>
          <ac:picMkLst>
            <pc:docMk/>
            <pc:sldMk cId="1867587258" sldId="327"/>
            <ac:picMk id="1030" creationId="{96108A26-0D7D-469B-9C22-A724954FA1D1}"/>
          </ac:picMkLst>
        </pc:picChg>
        <pc:picChg chg="del">
          <ac:chgData name="Majeda Al Hermi" userId="ebe551ee1b006974" providerId="LiveId" clId="{53AB98F2-38BB-47CF-8EB9-5FE039618B47}" dt="2020-07-22T08:27:14.391" v="157" actId="478"/>
          <ac:picMkLst>
            <pc:docMk/>
            <pc:sldMk cId="1867587258" sldId="327"/>
            <ac:picMk id="1030" creationId="{FD74ED10-3083-4047-AAEE-16B918D88A18}"/>
          </ac:picMkLst>
        </pc:picChg>
        <pc:cxnChg chg="add mod">
          <ac:chgData name="Majeda Al Hermi" userId="ebe551ee1b006974" providerId="LiveId" clId="{53AB98F2-38BB-47CF-8EB9-5FE039618B47}" dt="2020-07-28T14:18:46.153" v="8651" actId="1037"/>
          <ac:cxnSpMkLst>
            <pc:docMk/>
            <pc:sldMk cId="1867587258" sldId="327"/>
            <ac:cxnSpMk id="10" creationId="{994B20C2-5D85-4ABC-AC37-72C721A02E48}"/>
          </ac:cxnSpMkLst>
        </pc:cxnChg>
      </pc:sldChg>
      <pc:sldChg chg="delSp modSp del mod">
        <pc:chgData name="Majeda Al Hermi" userId="ebe551ee1b006974" providerId="LiveId" clId="{53AB98F2-38BB-47CF-8EB9-5FE039618B47}" dt="2020-07-27T14:28:35.140" v="7245" actId="2696"/>
        <pc:sldMkLst>
          <pc:docMk/>
          <pc:sldMk cId="1916356981" sldId="328"/>
        </pc:sldMkLst>
        <pc:spChg chg="del">
          <ac:chgData name="Majeda Al Hermi" userId="ebe551ee1b006974" providerId="LiveId" clId="{53AB98F2-38BB-47CF-8EB9-5FE039618B47}" dt="2020-07-22T08:27:26.795" v="162" actId="478"/>
          <ac:spMkLst>
            <pc:docMk/>
            <pc:sldMk cId="1916356981" sldId="328"/>
            <ac:spMk id="10" creationId="{A3F5BA32-C7E6-4B09-8CA1-1B7E0FA40D56}"/>
          </ac:spMkLst>
        </pc:spChg>
        <pc:spChg chg="mod">
          <ac:chgData name="Majeda Al Hermi" userId="ebe551ee1b006974" providerId="LiveId" clId="{53AB98F2-38BB-47CF-8EB9-5FE039618B47}" dt="2020-07-26T06:49:44.797" v="1018" actId="313"/>
          <ac:spMkLst>
            <pc:docMk/>
            <pc:sldMk cId="1916356981" sldId="328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6T06:45:20.713" v="522" actId="404"/>
          <ac:spMkLst>
            <pc:docMk/>
            <pc:sldMk cId="1916356981" sldId="328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6T06:50:12.090" v="1020"/>
          <ac:spMkLst>
            <pc:docMk/>
            <pc:sldMk cId="1916356981" sldId="328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39" creationId="{698CDB41-423A-415F-A1F1-FB9EB03BFF1D}"/>
          </ac:spMkLst>
        </pc:spChg>
        <pc:spChg chg="del">
          <ac:chgData name="Majeda Al Hermi" userId="ebe551ee1b006974" providerId="LiveId" clId="{53AB98F2-38BB-47CF-8EB9-5FE039618B47}" dt="2020-07-22T08:27:26.795" v="162" actId="478"/>
          <ac:spMkLst>
            <pc:docMk/>
            <pc:sldMk cId="1916356981" sldId="328"/>
            <ac:spMk id="41" creationId="{A7844305-E367-422B-8207-48A31FF46AD1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43" creationId="{18D0C684-D637-4CB2-8B72-BD3524D8F046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44" creationId="{FEF93ADA-BA91-42CE-92B9-BF15B758B5C8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50" creationId="{BF031757-9C66-401F-B4DA-625276CC382A}"/>
          </ac:spMkLst>
        </pc:spChg>
        <pc:spChg chg="del">
          <ac:chgData name="Majeda Al Hermi" userId="ebe551ee1b006974" providerId="LiveId" clId="{53AB98F2-38BB-47CF-8EB9-5FE039618B47}" dt="2020-07-22T08:27:26.795" v="162" actId="478"/>
          <ac:spMkLst>
            <pc:docMk/>
            <pc:sldMk cId="1916356981" sldId="328"/>
            <ac:spMk id="56" creationId="{BEA964C5-0B61-4414-97A4-A026C8EB7757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57" creationId="{617B313F-E7D6-477E-BC90-6441C4E49318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59" creationId="{F538F21F-CF63-4B76-895F-FAA76C20585D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1" creationId="{86F9AA5B-D548-42D3-B04D-AA0F8AB97B80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2" creationId="{7DA88798-6838-4D6D-B1F7-512DE06C8AB8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4" creationId="{4B50996B-09D0-4FCD-BF8F-7A805201E916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5" creationId="{E6D63014-EDD7-4082-AA8D-9292830DBE5A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7" creationId="{504BAD02-88A8-48AA-91EE-2368A404E785}"/>
          </ac:spMkLst>
        </pc:spChg>
        <pc:grpChg chg="del">
          <ac:chgData name="Majeda Al Hermi" userId="ebe551ee1b006974" providerId="LiveId" clId="{53AB98F2-38BB-47CF-8EB9-5FE039618B47}" dt="2020-07-22T08:27:24.905" v="161" actId="478"/>
          <ac:grpSpMkLst>
            <pc:docMk/>
            <pc:sldMk cId="1916356981" sldId="328"/>
            <ac:grpSpMk id="46" creationId="{211A2876-51AD-4321-8013-9EF81A7DC12A}"/>
          </ac:grpSpMkLst>
        </pc:grpChg>
        <pc:grpChg chg="del">
          <ac:chgData name="Majeda Al Hermi" userId="ebe551ee1b006974" providerId="LiveId" clId="{53AB98F2-38BB-47CF-8EB9-5FE039618B47}" dt="2020-07-22T08:27:24.905" v="161" actId="478"/>
          <ac:grpSpMkLst>
            <pc:docMk/>
            <pc:sldMk cId="1916356981" sldId="328"/>
            <ac:grpSpMk id="52" creationId="{4C641DD6-0A08-4C59-86C8-2BA2FB6D6F6D}"/>
          </ac:grpSpMkLst>
        </pc:grpChg>
        <pc:picChg chg="del">
          <ac:chgData name="Majeda Al Hermi" userId="ebe551ee1b006974" providerId="LiveId" clId="{53AB98F2-38BB-47CF-8EB9-5FE039618B47}" dt="2020-07-22T08:27:24.905" v="161" actId="478"/>
          <ac:picMkLst>
            <pc:docMk/>
            <pc:sldMk cId="1916356981" sldId="328"/>
            <ac:picMk id="45" creationId="{E408A5CD-F2AD-45E2-8CF5-58394684155C}"/>
          </ac:picMkLst>
        </pc:picChg>
        <pc:picChg chg="del">
          <ac:chgData name="Majeda Al Hermi" userId="ebe551ee1b006974" providerId="LiveId" clId="{53AB98F2-38BB-47CF-8EB9-5FE039618B47}" dt="2020-07-22T08:27:24.905" v="161" actId="478"/>
          <ac:picMkLst>
            <pc:docMk/>
            <pc:sldMk cId="1916356981" sldId="328"/>
            <ac:picMk id="2058" creationId="{B74CD156-A433-4E35-86BC-988A89AE8F64}"/>
          </ac:picMkLst>
        </pc:picChg>
      </pc:sldChg>
      <pc:sldChg chg="delSp modSp del mod">
        <pc:chgData name="Majeda Al Hermi" userId="ebe551ee1b006974" providerId="LiveId" clId="{53AB98F2-38BB-47CF-8EB9-5FE039618B47}" dt="2020-07-27T14:30:22.162" v="7269" actId="2696"/>
        <pc:sldMkLst>
          <pc:docMk/>
          <pc:sldMk cId="2794393105" sldId="329"/>
        </pc:sldMkLst>
        <pc:spChg chg="del">
          <ac:chgData name="Majeda Al Hermi" userId="ebe551ee1b006974" providerId="LiveId" clId="{53AB98F2-38BB-47CF-8EB9-5FE039618B47}" dt="2020-07-22T08:27:49.914" v="168" actId="478"/>
          <ac:spMkLst>
            <pc:docMk/>
            <pc:sldMk cId="2794393105" sldId="329"/>
            <ac:spMk id="2" creationId="{989E4FD7-3C93-45F9-86BC-9241CF6996C6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3" creationId="{533694CB-A743-46B9-BFA8-63A1477CC748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4" creationId="{60128DDC-7CD1-4E5B-87B2-AD7549FF714C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5" creationId="{E846742F-286A-42D2-9994-9FF8E99D9E77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6" creationId="{66BCD897-2ED3-47B8-B421-76A21CD4E337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7" creationId="{24065564-134F-42A4-8CA2-74EF7665B69F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8" creationId="{DCE2CAEE-83C8-431C-9B79-C2AA1FE8DE78}"/>
          </ac:spMkLst>
        </pc:spChg>
        <pc:spChg chg="mod">
          <ac:chgData name="Majeda Al Hermi" userId="ebe551ee1b006974" providerId="LiveId" clId="{53AB98F2-38BB-47CF-8EB9-5FE039618B47}" dt="2020-07-26T06:50:30.746" v="1062" actId="6549"/>
          <ac:spMkLst>
            <pc:docMk/>
            <pc:sldMk cId="2794393105" sldId="329"/>
            <ac:spMk id="84" creationId="{B4061D92-806A-47CA-B3B4-8832C935D1B8}"/>
          </ac:spMkLst>
        </pc:spChg>
      </pc:sldChg>
      <pc:sldChg chg="addSp delSp modSp mod">
        <pc:chgData name="Majeda Al Hermi" userId="ebe551ee1b006974" providerId="LiveId" clId="{53AB98F2-38BB-47CF-8EB9-5FE039618B47}" dt="2020-07-28T14:14:07.844" v="8585" actId="20577"/>
        <pc:sldMkLst>
          <pc:docMk/>
          <pc:sldMk cId="333442235" sldId="331"/>
        </pc:sldMkLst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3" creationId="{C35E628D-C618-4D01-BB93-AB9E8D3AD3AD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4" creationId="{10DDFA41-60DF-4A62-BFA0-4BB8F4C34C1F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5" creationId="{B9C37D59-3D67-474A-B64B-BDD64590B761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6" creationId="{8242D918-EE02-4FE7-B4E0-908028B7B439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7" creationId="{D55125FF-924D-412A-825B-28E628E2E1C8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8" creationId="{F8628BB9-71D4-4E23-BD9D-F31686456CE4}"/>
          </ac:spMkLst>
        </pc:spChg>
        <pc:spChg chg="del">
          <ac:chgData name="Majeda Al Hermi" userId="ebe551ee1b006974" providerId="LiveId" clId="{53AB98F2-38BB-47CF-8EB9-5FE039618B47}" dt="2020-07-27T14:12:57.385" v="6655" actId="478"/>
          <ac:spMkLst>
            <pc:docMk/>
            <pc:sldMk cId="333442235" sldId="331"/>
            <ac:spMk id="9" creationId="{F4A40331-570D-463A-9D2B-0F7F6A1B9F8D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11" creationId="{012C0D4D-2280-4132-9C89-473CBF4C090B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21" creationId="{6C53AF6D-45D1-4FE8-9028-3B43520DC637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27" creationId="{67EF00AD-CC8B-43E1-986F-95F0E3A406EF}"/>
          </ac:spMkLst>
        </pc:spChg>
        <pc:spChg chg="mod">
          <ac:chgData name="Majeda Al Hermi" userId="ebe551ee1b006974" providerId="LiveId" clId="{53AB98F2-38BB-47CF-8EB9-5FE039618B47}" dt="2020-07-28T14:14:07.844" v="8585" actId="20577"/>
          <ac:spMkLst>
            <pc:docMk/>
            <pc:sldMk cId="333442235" sldId="331"/>
            <ac:spMk id="30" creationId="{03E19D0A-CF6F-4DFE-AABB-190DF53C80CF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37" creationId="{C65311B2-A00B-4A1E-9CAA-A9892B3774F6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39" creationId="{8FCE13EF-70D5-4DFA-B78C-9F48BD869E22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41" creationId="{23162959-529B-4C2E-BBFD-F2F9F0FBC09B}"/>
          </ac:spMkLst>
        </pc:spChg>
        <pc:picChg chg="del">
          <ac:chgData name="Majeda Al Hermi" userId="ebe551ee1b006974" providerId="LiveId" clId="{53AB98F2-38BB-47CF-8EB9-5FE039618B47}" dt="2020-07-27T14:12:55.494" v="6654" actId="478"/>
          <ac:picMkLst>
            <pc:docMk/>
            <pc:sldMk cId="333442235" sldId="331"/>
            <ac:picMk id="2" creationId="{76647036-51BA-4056-96C4-B344A3C836BA}"/>
          </ac:picMkLst>
        </pc:picChg>
        <pc:picChg chg="add mod">
          <ac:chgData name="Majeda Al Hermi" userId="ebe551ee1b006974" providerId="LiveId" clId="{53AB98F2-38BB-47CF-8EB9-5FE039618B47}" dt="2020-07-27T14:13:48.406" v="6668" actId="1035"/>
          <ac:picMkLst>
            <pc:docMk/>
            <pc:sldMk cId="333442235" sldId="331"/>
            <ac:picMk id="10" creationId="{60C2F18F-0685-4A0F-A9FB-263C2BFC2EA9}"/>
          </ac:picMkLst>
        </pc:picChg>
      </pc:sldChg>
      <pc:sldChg chg="addSp delSp modSp mod">
        <pc:chgData name="Majeda Al Hermi" userId="ebe551ee1b006974" providerId="LiveId" clId="{53AB98F2-38BB-47CF-8EB9-5FE039618B47}" dt="2020-07-27T14:46:01.467" v="7471"/>
        <pc:sldMkLst>
          <pc:docMk/>
          <pc:sldMk cId="3639594712" sldId="332"/>
        </pc:sldMkLst>
        <pc:spChg chg="del mod">
          <ac:chgData name="Majeda Al Hermi" userId="ebe551ee1b006974" providerId="LiveId" clId="{53AB98F2-38BB-47CF-8EB9-5FE039618B47}" dt="2020-07-22T08:28:01.646" v="171" actId="478"/>
          <ac:spMkLst>
            <pc:docMk/>
            <pc:sldMk cId="3639594712" sldId="332"/>
            <ac:spMk id="2" creationId="{2CAFA15E-2750-4F9F-B45D-4EC7FABCF6B4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2" creationId="{82A0AB2A-31C7-47DF-A7B2-D510AC201C8F}"/>
          </ac:spMkLst>
        </pc:spChg>
        <pc:spChg chg="add mod">
          <ac:chgData name="Majeda Al Hermi" userId="ebe551ee1b006974" providerId="LiveId" clId="{53AB98F2-38BB-47CF-8EB9-5FE039618B47}" dt="2020-07-27T14:38:41.172" v="7331" actId="207"/>
          <ac:spMkLst>
            <pc:docMk/>
            <pc:sldMk cId="3639594712" sldId="332"/>
            <ac:spMk id="3" creationId="{674CF18B-CBF6-4AB9-9983-E6036CD86148}"/>
          </ac:spMkLst>
        </pc:spChg>
        <pc:spChg chg="del">
          <ac:chgData name="Majeda Al Hermi" userId="ebe551ee1b006974" providerId="LiveId" clId="{53AB98F2-38BB-47CF-8EB9-5FE039618B47}" dt="2020-07-26T06:57:04.824" v="1104" actId="478"/>
          <ac:spMkLst>
            <pc:docMk/>
            <pc:sldMk cId="3639594712" sldId="332"/>
            <ac:spMk id="4" creationId="{D78A93CF-DA78-46D6-8C7F-A812374BC935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4" creationId="{F2EA174D-C6C1-43E7-897D-B24010CBA7DD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5" creationId="{94A961B2-8DE2-4526-8DE1-0DA12ED832D1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6" creationId="{2604D637-2D83-40D8-A9BC-514341729E5C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6" creationId="{5E5C615B-839D-4839-A4E9-BCD07825643C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7" creationId="{41568943-112C-4DAB-8A27-80D6F2C66353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7" creationId="{59D38599-CC9C-4918-82ED-810A64EB3E54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8" creationId="{07FBD15E-0713-4AE9-95D3-DD9422124FE9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9" creationId="{881A1786-37F7-4299-9575-6F4638598B01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10" creationId="{5723A6F0-B75E-4574-A25B-4A50A94D3872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11" creationId="{B9A88424-2FDB-4C20-9340-90FF8B469A25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19" creationId="{D72280FB-93B6-408A-824E-412677DC2DE7}"/>
          </ac:spMkLst>
        </pc:spChg>
        <pc:spChg chg="mod">
          <ac:chgData name="Majeda Al Hermi" userId="ebe551ee1b006974" providerId="LiveId" clId="{53AB98F2-38BB-47CF-8EB9-5FE039618B47}" dt="2020-07-26T10:38:55.708" v="3126" actId="207"/>
          <ac:spMkLst>
            <pc:docMk/>
            <pc:sldMk cId="3639594712" sldId="332"/>
            <ac:spMk id="20" creationId="{C7CA628E-402E-4ECD-83CD-2C5BD377C6C5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21" creationId="{B70F3A7A-FF8B-48DB-8B13-AE968FA15546}"/>
          </ac:spMkLst>
        </pc:spChg>
        <pc:spChg chg="mod">
          <ac:chgData name="Majeda Al Hermi" userId="ebe551ee1b006974" providerId="LiveId" clId="{53AB98F2-38BB-47CF-8EB9-5FE039618B47}" dt="2020-07-26T06:51:46.105" v="1098" actId="1076"/>
          <ac:spMkLst>
            <pc:docMk/>
            <pc:sldMk cId="3639594712" sldId="332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7T14:46:01.467" v="7471"/>
          <ac:spMkLst>
            <pc:docMk/>
            <pc:sldMk cId="3639594712" sldId="332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44" creationId="{36DE06D8-BAB7-48CE-A724-E5455DB4C6B3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46" creationId="{08AF69B7-1E05-4847-A8AF-D9ED1B5E5FB6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48" creationId="{5873942C-4A51-45B7-B173-E6781F691AF3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50" creationId="{88592ABF-0BE4-4165-B9D8-A671DBA50574}"/>
          </ac:spMkLst>
        </pc:spChg>
        <pc:picChg chg="add mod">
          <ac:chgData name="Majeda Al Hermi" userId="ebe551ee1b006974" providerId="LiveId" clId="{53AB98F2-38BB-47CF-8EB9-5FE039618B47}" dt="2020-07-26T06:57:00.341" v="1103" actId="14100"/>
          <ac:picMkLst>
            <pc:docMk/>
            <pc:sldMk cId="3639594712" sldId="332"/>
            <ac:picMk id="1026" creationId="{DF9A8AA8-287E-4358-B5DC-0AF2B975AF4E}"/>
          </ac:picMkLst>
        </pc:picChg>
      </pc:sldChg>
      <pc:sldChg chg="addSp delSp modSp mod">
        <pc:chgData name="Majeda Al Hermi" userId="ebe551ee1b006974" providerId="LiveId" clId="{53AB98F2-38BB-47CF-8EB9-5FE039618B47}" dt="2020-07-28T14:21:52.078" v="8670" actId="20577"/>
        <pc:sldMkLst>
          <pc:docMk/>
          <pc:sldMk cId="3154884776" sldId="333"/>
        </pc:sldMkLst>
        <pc:spChg chg="del">
          <ac:chgData name="Majeda Al Hermi" userId="ebe551ee1b006974" providerId="LiveId" clId="{53AB98F2-38BB-47CF-8EB9-5FE039618B47}" dt="2020-07-26T11:55:08.453" v="5010" actId="478"/>
          <ac:spMkLst>
            <pc:docMk/>
            <pc:sldMk cId="3154884776" sldId="333"/>
            <ac:spMk id="2" creationId="{403554F5-FEAB-48FA-B5B5-2BB5A71CC6F4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2" creationId="{E50ECBBC-D6CE-454D-B09F-A9B16087FD84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3" creationId="{B2EBD775-61D2-4173-B366-6D0469C6F353}"/>
          </ac:spMkLst>
        </pc:spChg>
        <pc:spChg chg="add mod">
          <ac:chgData name="Majeda Al Hermi" userId="ebe551ee1b006974" providerId="LiveId" clId="{53AB98F2-38BB-47CF-8EB9-5FE039618B47}" dt="2020-07-27T14:39:02.588" v="7336" actId="207"/>
          <ac:spMkLst>
            <pc:docMk/>
            <pc:sldMk cId="3154884776" sldId="333"/>
            <ac:spMk id="3" creationId="{D9FA8BFE-34AE-4DA4-A0B1-1B5B5E380DED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4" creationId="{0CDD1004-2A16-40C4-AC5C-9F46194BF386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4" creationId="{C37607AC-8462-4C94-A3F0-05520F8B30FF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5" creationId="{3800BB0C-A9B5-4B3E-A630-899F452604B4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5" creationId="{FF24B7FE-C8E4-4913-A388-AC1B33C90565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6" creationId="{0C9BFE35-171A-4CAD-90C5-266DBA3490B0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6" creationId="{C960B659-8C11-4596-9FB2-15FE6487998E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7" creationId="{0694FD64-7D46-4E98-83E5-C952FBEDF0BE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7" creationId="{2E6BCCDD-9DAC-467E-8534-3FFE2F2F7B60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8" creationId="{46490564-D6EA-4B08-80E6-F49EC9915458}"/>
          </ac:spMkLst>
        </pc:spChg>
        <pc:spChg chg="mod">
          <ac:chgData name="Majeda Al Hermi" userId="ebe551ee1b006974" providerId="LiveId" clId="{53AB98F2-38BB-47CF-8EB9-5FE039618B47}" dt="2020-07-28T14:21:52.078" v="8670" actId="20577"/>
          <ac:spMkLst>
            <pc:docMk/>
            <pc:sldMk cId="3154884776" sldId="333"/>
            <ac:spMk id="84" creationId="{B4061D92-806A-47CA-B3B4-8832C935D1B8}"/>
          </ac:spMkLst>
        </pc:spChg>
      </pc:sldChg>
      <pc:sldChg chg="del">
        <pc:chgData name="Majeda Al Hermi" userId="ebe551ee1b006974" providerId="LiveId" clId="{53AB98F2-38BB-47CF-8EB9-5FE039618B47}" dt="2020-07-26T10:43:24.612" v="3394" actId="2696"/>
        <pc:sldMkLst>
          <pc:docMk/>
          <pc:sldMk cId="3960774777" sldId="334"/>
        </pc:sldMkLst>
      </pc:sldChg>
      <pc:sldChg chg="addSp delSp modSp mod">
        <pc:chgData name="Majeda Al Hermi" userId="ebe551ee1b006974" providerId="LiveId" clId="{53AB98F2-38BB-47CF-8EB9-5FE039618B47}" dt="2020-07-28T14:13:06.032" v="8552" actId="1076"/>
        <pc:sldMkLst>
          <pc:docMk/>
          <pc:sldMk cId="699190248" sldId="336"/>
        </pc:sldMkLst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2" creationId="{6383E36C-D12E-467B-AD01-70C4E1EE7EBD}"/>
          </ac:spMkLst>
        </pc:spChg>
        <pc:spChg chg="del">
          <ac:chgData name="Majeda Al Hermi" userId="ebe551ee1b006974" providerId="LiveId" clId="{53AB98F2-38BB-47CF-8EB9-5FE039618B47}" dt="2020-07-26T10:43:32.032" v="3396" actId="478"/>
          <ac:spMkLst>
            <pc:docMk/>
            <pc:sldMk cId="699190248" sldId="336"/>
            <ac:spMk id="2" creationId="{8B9737B3-BA16-4B42-B255-4E0FDB922229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3" creationId="{3ADF005E-D065-4912-A555-2C89570CE872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3" creationId="{D1287958-3250-49F2-AA18-2EE87BC163FC}"/>
          </ac:spMkLst>
        </pc:spChg>
        <pc:spChg chg="add mod">
          <ac:chgData name="Majeda Al Hermi" userId="ebe551ee1b006974" providerId="LiveId" clId="{53AB98F2-38BB-47CF-8EB9-5FE039618B47}" dt="2020-07-27T14:39:09.993" v="7338" actId="207"/>
          <ac:spMkLst>
            <pc:docMk/>
            <pc:sldMk cId="699190248" sldId="336"/>
            <ac:spMk id="4" creationId="{D73486B5-B65F-4A63-B21A-E4FF0A9B80DE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4" creationId="{ED3430AC-EF2F-45EB-AA3A-899210B7773F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5" creationId="{68658CD1-310C-4F96-B7B0-4DAF925BF289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5" creationId="{7865D7EC-9F0C-454A-BE67-77C8C640B226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6" creationId="{10717BD9-8C8D-41BC-845B-B4521FC98442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6" creationId="{196A567A-E430-4617-8471-68BA1B58F61B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7" creationId="{82A76CF3-B154-4E1D-835E-C517EF0FD025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7" creationId="{EB85E717-7E74-44C1-BBBC-591ED0A6AEE7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8" creationId="{4C5323B7-2E28-446A-AD1A-D29BA7BB7A49}"/>
          </ac:spMkLst>
        </pc:spChg>
        <pc:spChg chg="mod">
          <ac:chgData name="Majeda Al Hermi" userId="ebe551ee1b006974" providerId="LiveId" clId="{53AB98F2-38BB-47CF-8EB9-5FE039618B47}" dt="2020-07-28T14:13:06.032" v="8552" actId="1076"/>
          <ac:spMkLst>
            <pc:docMk/>
            <pc:sldMk cId="699190248" sldId="336"/>
            <ac:spMk id="84" creationId="{B4061D92-806A-47CA-B3B4-8832C935D1B8}"/>
          </ac:spMkLst>
        </pc:spChg>
      </pc:sldChg>
      <pc:sldChg chg="addSp delSp modSp mod">
        <pc:chgData name="Majeda Al Hermi" userId="ebe551ee1b006974" providerId="LiveId" clId="{53AB98F2-38BB-47CF-8EB9-5FE039618B47}" dt="2020-07-27T14:48:46.055" v="7475"/>
        <pc:sldMkLst>
          <pc:docMk/>
          <pc:sldMk cId="2195886852" sldId="343"/>
        </pc:sldMkLst>
        <pc:spChg chg="del">
          <ac:chgData name="Majeda Al Hermi" userId="ebe551ee1b006974" providerId="LiveId" clId="{53AB98F2-38BB-47CF-8EB9-5FE039618B47}" dt="2020-07-27T14:12:36.389" v="6646" actId="478"/>
          <ac:spMkLst>
            <pc:docMk/>
            <pc:sldMk cId="2195886852" sldId="343"/>
            <ac:spMk id="2" creationId="{01FECCA1-4E89-4D28-9639-7B402D3606D2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4" creationId="{0B87C965-9A2D-40EF-9B01-3285F1F92093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7" creationId="{636D713E-835C-412F-8000-CDC2DAB08A49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8" creationId="{011DFD16-15C3-4D83-8B58-30853659EA9F}"/>
          </ac:spMkLst>
        </pc:spChg>
        <pc:spChg chg="add mod">
          <ac:chgData name="Majeda Al Hermi" userId="ebe551ee1b006974" providerId="LiveId" clId="{53AB98F2-38BB-47CF-8EB9-5FE039618B47}" dt="2020-07-27T14:48:42.665" v="7474"/>
          <ac:spMkLst>
            <pc:docMk/>
            <pc:sldMk cId="2195886852" sldId="343"/>
            <ac:spMk id="9" creationId="{2D5BAA2B-CEA6-44B3-BF6A-145D82861F8E}"/>
          </ac:spMkLst>
        </pc:spChg>
        <pc:spChg chg="add mod">
          <ac:chgData name="Majeda Al Hermi" userId="ebe551ee1b006974" providerId="LiveId" clId="{53AB98F2-38BB-47CF-8EB9-5FE039618B47}" dt="2020-07-27T14:48:46.055" v="7475"/>
          <ac:spMkLst>
            <pc:docMk/>
            <pc:sldMk cId="2195886852" sldId="343"/>
            <ac:spMk id="10" creationId="{6E896BB8-C95F-450D-B870-975D6747D8BF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1" creationId="{C3B0D406-2161-4B88-B89B-94EC28EE8E10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2" creationId="{3604AB02-791B-4214-B013-3861B48934B5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3" creationId="{4FF03DA9-2408-45E1-BA17-1C9A210DB8EE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5" creationId="{BF9D910B-1828-4295-A6BC-80E97CC96049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16" creationId="{366513A6-A36F-42F1-A314-3171CF031B1D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18" creationId="{7C6A27D2-F4B7-4FCD-BE19-88BFA5097B45}"/>
          </ac:spMkLst>
        </pc:spChg>
        <pc:spChg chg="mod">
          <ac:chgData name="Majeda Al Hermi" userId="ebe551ee1b006974" providerId="LiveId" clId="{53AB98F2-38BB-47CF-8EB9-5FE039618B47}" dt="2020-07-27T14:17:06.607" v="6775" actId="13900"/>
          <ac:spMkLst>
            <pc:docMk/>
            <pc:sldMk cId="2195886852" sldId="343"/>
            <ac:spMk id="20" creationId="{C7CA628E-402E-4ECD-83CD-2C5BD377C6C5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22" creationId="{11CF8EB8-70E0-4203-9300-831D1DE74642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24" creationId="{D949649A-6D51-483A-9069-60A4D1CA0D9C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26" creationId="{8549BF82-B78B-4557-9D2C-3EF3440CF5AD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30" creationId="{2A702133-4584-4DE1-B04B-436D0307DE1E}"/>
          </ac:spMkLst>
        </pc:spChg>
      </pc:sldChg>
      <pc:sldChg chg="addSp delSp modSp mod">
        <pc:chgData name="Majeda Al Hermi" userId="ebe551ee1b006974" providerId="LiveId" clId="{53AB98F2-38BB-47CF-8EB9-5FE039618B47}" dt="2020-07-27T14:36:43.664" v="7316" actId="22"/>
        <pc:sldMkLst>
          <pc:docMk/>
          <pc:sldMk cId="3194612478" sldId="348"/>
        </pc:sldMkLst>
        <pc:spChg chg="add">
          <ac:chgData name="Majeda Al Hermi" userId="ebe551ee1b006974" providerId="LiveId" clId="{53AB98F2-38BB-47CF-8EB9-5FE039618B47}" dt="2020-07-27T14:36:43.664" v="7316" actId="22"/>
          <ac:spMkLst>
            <pc:docMk/>
            <pc:sldMk cId="3194612478" sldId="348"/>
            <ac:spMk id="2" creationId="{A8511046-F547-4CC0-89D7-F4790EDCD27A}"/>
          </ac:spMkLst>
        </pc:spChg>
        <pc:spChg chg="del">
          <ac:chgData name="Majeda Al Hermi" userId="ebe551ee1b006974" providerId="LiveId" clId="{53AB98F2-38BB-47CF-8EB9-5FE039618B47}" dt="2020-07-27T14:14:11.541" v="6672" actId="478"/>
          <ac:spMkLst>
            <pc:docMk/>
            <pc:sldMk cId="3194612478" sldId="348"/>
            <ac:spMk id="4" creationId="{F04B6E43-27E6-4A7B-A764-D59F30A97BEA}"/>
          </ac:spMkLst>
        </pc:spChg>
        <pc:spChg chg="mod">
          <ac:chgData name="Majeda Al Hermi" userId="ebe551ee1b006974" providerId="LiveId" clId="{53AB98F2-38BB-47CF-8EB9-5FE039618B47}" dt="2020-07-27T14:33:21.917" v="7282"/>
          <ac:spMkLst>
            <pc:docMk/>
            <pc:sldMk cId="3194612478" sldId="348"/>
            <ac:spMk id="24" creationId="{16CF56EB-E1D1-456F-BC92-7E3C7954D0A3}"/>
          </ac:spMkLst>
        </pc:spChg>
      </pc:sldChg>
      <pc:sldChg chg="del">
        <pc:chgData name="Majeda Al Hermi" userId="ebe551ee1b006974" providerId="LiveId" clId="{53AB98F2-38BB-47CF-8EB9-5FE039618B47}" dt="2020-07-27T14:13:14.865" v="6656" actId="47"/>
        <pc:sldMkLst>
          <pc:docMk/>
          <pc:sldMk cId="2481710859" sldId="356"/>
        </pc:sldMkLst>
      </pc:sldChg>
      <pc:sldChg chg="del">
        <pc:chgData name="Majeda Al Hermi" userId="ebe551ee1b006974" providerId="LiveId" clId="{53AB98F2-38BB-47CF-8EB9-5FE039618B47}" dt="2020-07-22T08:27:31.497" v="163" actId="2696"/>
        <pc:sldMkLst>
          <pc:docMk/>
          <pc:sldMk cId="2927121086" sldId="357"/>
        </pc:sldMkLst>
      </pc:sldChg>
      <pc:sldChg chg="delSp del mod">
        <pc:chgData name="Majeda Al Hermi" userId="ebe551ee1b006974" providerId="LiveId" clId="{53AB98F2-38BB-47CF-8EB9-5FE039618B47}" dt="2020-07-26T06:49:59.607" v="1019" actId="2696"/>
        <pc:sldMkLst>
          <pc:docMk/>
          <pc:sldMk cId="3115847207" sldId="359"/>
        </pc:sldMkLst>
        <pc:spChg chg="del">
          <ac:chgData name="Majeda Al Hermi" userId="ebe551ee1b006974" providerId="LiveId" clId="{53AB98F2-38BB-47CF-8EB9-5FE039618B47}" dt="2020-07-22T08:27:40.276" v="166" actId="478"/>
          <ac:spMkLst>
            <pc:docMk/>
            <pc:sldMk cId="3115847207" sldId="359"/>
            <ac:spMk id="3" creationId="{E77D6A55-4799-4A75-AAB4-1D18719CA626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44" creationId="{38D5DC1D-80DC-49CF-B70B-062F91426322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46" creationId="{A0C3BB21-5724-42E0-87F9-E1A67683B5F9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48" creationId="{87F8BD51-1ADD-45FA-90B0-9FC555A43C5E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50" creationId="{5AED8E4A-FCE2-4357-A54B-D96D66AEED46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52" creationId="{5802A1B2-7BEB-4ADE-8F92-71B579F5777A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54" creationId="{4FBBCCA7-0637-4A48-9A7B-F89379B89F0D}"/>
          </ac:spMkLst>
        </pc:spChg>
        <pc:picChg chg="del">
          <ac:chgData name="Majeda Al Hermi" userId="ebe551ee1b006974" providerId="LiveId" clId="{53AB98F2-38BB-47CF-8EB9-5FE039618B47}" dt="2020-07-22T08:27:36.621" v="164" actId="478"/>
          <ac:picMkLst>
            <pc:docMk/>
            <pc:sldMk cId="3115847207" sldId="359"/>
            <ac:picMk id="1028" creationId="{4B22B2F8-CDAF-4438-9943-AB13CE136672}"/>
          </ac:picMkLst>
        </pc:picChg>
      </pc:sldChg>
      <pc:sldChg chg="delSp del mod">
        <pc:chgData name="Majeda Al Hermi" userId="ebe551ee1b006974" providerId="LiveId" clId="{53AB98F2-38BB-47CF-8EB9-5FE039618B47}" dt="2020-07-26T06:51:33.449" v="1095" actId="2696"/>
        <pc:sldMkLst>
          <pc:docMk/>
          <pc:sldMk cId="1290239017" sldId="360"/>
        </pc:sldMkLst>
        <pc:spChg chg="del">
          <ac:chgData name="Majeda Al Hermi" userId="ebe551ee1b006974" providerId="LiveId" clId="{53AB98F2-38BB-47CF-8EB9-5FE039618B47}" dt="2020-07-22T08:28:13.440" v="174" actId="478"/>
          <ac:spMkLst>
            <pc:docMk/>
            <pc:sldMk cId="1290239017" sldId="360"/>
            <ac:spMk id="2" creationId="{2CAFA15E-2750-4F9F-B45D-4EC7FABCF6B4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85" creationId="{868330F8-8CE0-4466-8940-94ADE084C569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87" creationId="{91B8B510-85F0-4403-87C2-3E459F9A3B61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89" creationId="{5D43DA72-EF06-4165-9782-56312F903F3E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91" creationId="{604E80C9-F704-4E11-92D4-5F9948572D79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93" creationId="{F15C9254-9E5F-4FBA-AB6A-4C6645287350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95" creationId="{C86CACF3-EF29-4064-95ED-48DCA3853863}"/>
          </ac:spMkLst>
        </pc:spChg>
      </pc:sldChg>
      <pc:sldChg chg="del">
        <pc:chgData name="Majeda Al Hermi" userId="ebe551ee1b006974" providerId="LiveId" clId="{53AB98F2-38BB-47CF-8EB9-5FE039618B47}" dt="2020-07-26T11:53:57.047" v="4961" actId="2696"/>
        <pc:sldMkLst>
          <pc:docMk/>
          <pc:sldMk cId="2132380928" sldId="361"/>
        </pc:sldMkLst>
      </pc:sldChg>
      <pc:sldChg chg="del">
        <pc:chgData name="Majeda Al Hermi" userId="ebe551ee1b006974" providerId="LiveId" clId="{53AB98F2-38BB-47CF-8EB9-5FE039618B47}" dt="2020-07-26T11:53:57.047" v="4961" actId="2696"/>
        <pc:sldMkLst>
          <pc:docMk/>
          <pc:sldMk cId="1828766515" sldId="362"/>
        </pc:sldMkLst>
      </pc:sldChg>
      <pc:sldChg chg="addSp delSp modSp mod">
        <pc:chgData name="Majeda Al Hermi" userId="ebe551ee1b006974" providerId="LiveId" clId="{53AB98F2-38BB-47CF-8EB9-5FE039618B47}" dt="2020-07-28T14:13:22.357" v="8558" actId="20577"/>
        <pc:sldMkLst>
          <pc:docMk/>
          <pc:sldMk cId="2375964061" sldId="363"/>
        </pc:sldMkLst>
        <pc:spChg chg="del">
          <ac:chgData name="Majeda Al Hermi" userId="ebe551ee1b006974" providerId="LiveId" clId="{53AB98F2-38BB-47CF-8EB9-5FE039618B47}" dt="2020-07-27T14:13:56.373" v="6670" actId="478"/>
          <ac:spMkLst>
            <pc:docMk/>
            <pc:sldMk cId="2375964061" sldId="363"/>
            <ac:spMk id="2" creationId="{8B9737B3-BA16-4B42-B255-4E0FDB922229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3" creationId="{A5BB20C0-EAE3-4952-AEAE-00B723D5E3BD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4" creationId="{D8096508-0AF7-47C7-AAFB-F81D02818AAD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5" creationId="{845EA1F5-7406-4532-BFCC-BD42276052F6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6" creationId="{FF11BDF8-3E6A-44EA-B47A-2DF1651F1F1C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7" creationId="{B97FB5D1-4B6B-4998-9249-46C81FEEECD5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8" creationId="{B7EE40AB-1777-42E2-A083-32F58137DACA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9" creationId="{CB63A6D3-F95F-4C9B-813B-DD14456F74C2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0" creationId="{BE333086-679A-42A1-8FC4-362EA1AC0A97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1" creationId="{28DFD61A-1765-49DB-9B16-AA888C10737D}"/>
          </ac:spMkLst>
        </pc:spChg>
        <pc:spChg chg="add mod">
          <ac:chgData name="Majeda Al Hermi" userId="ebe551ee1b006974" providerId="LiveId" clId="{53AB98F2-38BB-47CF-8EB9-5FE039618B47}" dt="2020-07-27T14:39:20.631" v="7341" actId="207"/>
          <ac:spMkLst>
            <pc:docMk/>
            <pc:sldMk cId="2375964061" sldId="363"/>
            <ac:spMk id="12" creationId="{B3614196-41B6-4AAA-B747-F0298BC9572D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3" creationId="{B4FDB14A-1679-4D54-8FCF-BF35A5076C1C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5" creationId="{B0FE3A99-3EB1-4AB1-B681-F1E54B3316F6}"/>
          </ac:spMkLst>
        </pc:spChg>
        <pc:spChg chg="mod">
          <ac:chgData name="Majeda Al Hermi" userId="ebe551ee1b006974" providerId="LiveId" clId="{53AB98F2-38BB-47CF-8EB9-5FE039618B47}" dt="2020-07-28T14:13:22.357" v="8558" actId="20577"/>
          <ac:spMkLst>
            <pc:docMk/>
            <pc:sldMk cId="2375964061" sldId="363"/>
            <ac:spMk id="84" creationId="{B4061D92-806A-47CA-B3B4-8832C935D1B8}"/>
          </ac:spMkLst>
        </pc:spChg>
      </pc:sldChg>
      <pc:sldChg chg="addSp delSp modSp mod">
        <pc:chgData name="Majeda Al Hermi" userId="ebe551ee1b006974" providerId="LiveId" clId="{53AB98F2-38BB-47CF-8EB9-5FE039618B47}" dt="2020-07-28T14:45:33.012" v="8865" actId="21"/>
        <pc:sldMkLst>
          <pc:docMk/>
          <pc:sldMk cId="1437977826" sldId="364"/>
        </pc:sldMkLst>
        <pc:spChg chg="del">
          <ac:chgData name="Majeda Al Hermi" userId="ebe551ee1b006974" providerId="LiveId" clId="{53AB98F2-38BB-47CF-8EB9-5FE039618B47}" dt="2020-07-26T11:55:02.751" v="5009" actId="478"/>
          <ac:spMkLst>
            <pc:docMk/>
            <pc:sldMk cId="1437977826" sldId="364"/>
            <ac:spMk id="2" creationId="{2CAFA15E-2750-4F9F-B45D-4EC7FABCF6B4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2" creationId="{FED79090-FAB4-457E-832E-1AD83C6413F3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3" creationId="{2B6A26C1-96D3-49F2-B471-1590CB180E65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4" creationId="{43FD2870-D894-4CF5-8384-0A04E415DE07}"/>
          </ac:spMkLst>
        </pc:spChg>
        <pc:spChg chg="add mod">
          <ac:chgData name="Majeda Al Hermi" userId="ebe551ee1b006974" providerId="LiveId" clId="{53AB98F2-38BB-47CF-8EB9-5FE039618B47}" dt="2020-07-27T14:39:13.367" v="7339" actId="207"/>
          <ac:spMkLst>
            <pc:docMk/>
            <pc:sldMk cId="1437977826" sldId="364"/>
            <ac:spMk id="5" creationId="{C97D763D-4169-4161-AA08-4D0A51C99354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6" creationId="{37D09456-F5D9-4826-B753-74BBDF5CF398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7" creationId="{53D8369A-07A0-4744-BE19-2E78AD460612}"/>
          </ac:spMkLst>
        </pc:spChg>
        <pc:spChg chg="add del mod">
          <ac:chgData name="Majeda Al Hermi" userId="ebe551ee1b006974" providerId="LiveId" clId="{53AB98F2-38BB-47CF-8EB9-5FE039618B47}" dt="2020-07-28T14:30:10.881" v="8832" actId="6549"/>
          <ac:spMkLst>
            <pc:docMk/>
            <pc:sldMk cId="1437977826" sldId="364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6T11:54:54.800" v="5007" actId="1076"/>
          <ac:spMkLst>
            <pc:docMk/>
            <pc:sldMk cId="1437977826" sldId="364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7T14:37:22.966" v="7326"/>
          <ac:spMkLst>
            <pc:docMk/>
            <pc:sldMk cId="1437977826" sldId="364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4" creationId="{353EC62F-5F0A-4326-AE54-F972F851247C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5" creationId="{69982222-FFCA-48BD-B486-9B2838D938F6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6" creationId="{ACEF0E9D-8C69-4B65-9F72-77789A1072CF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7" creationId="{01FEB670-DDCD-4E36-BE78-3B6880585D54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115" creationId="{1BEFD9A4-B735-49B2-9F98-CA243A819CAB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117" creationId="{8114F2FE-645F-4A22-8385-C19D7178CE99}"/>
          </ac:spMkLst>
        </pc:spChg>
        <pc:grpChg chg="del">
          <ac:chgData name="Majeda Al Hermi" userId="ebe551ee1b006974" providerId="LiveId" clId="{53AB98F2-38BB-47CF-8EB9-5FE039618B47}" dt="2020-07-26T11:54:25.415" v="4963" actId="478"/>
          <ac:grpSpMkLst>
            <pc:docMk/>
            <pc:sldMk cId="1437977826" sldId="364"/>
            <ac:grpSpMk id="48" creationId="{C2CEFE78-F1ED-412A-AAA4-7D6D0370A773}"/>
          </ac:grpSpMkLst>
        </pc:grpChg>
        <pc:grpChg chg="del">
          <ac:chgData name="Majeda Al Hermi" userId="ebe551ee1b006974" providerId="LiveId" clId="{53AB98F2-38BB-47CF-8EB9-5FE039618B47}" dt="2020-07-26T11:54:25.415" v="4963" actId="478"/>
          <ac:grpSpMkLst>
            <pc:docMk/>
            <pc:sldMk cId="1437977826" sldId="364"/>
            <ac:grpSpMk id="49" creationId="{336E6ADE-3197-4461-B40A-4137008722C6}"/>
          </ac:grpSpMkLst>
        </pc:grpChg>
        <pc:grpChg chg="del">
          <ac:chgData name="Majeda Al Hermi" userId="ebe551ee1b006974" providerId="LiveId" clId="{53AB98F2-38BB-47CF-8EB9-5FE039618B47}" dt="2020-07-26T11:54:25.415" v="4963" actId="478"/>
          <ac:grpSpMkLst>
            <pc:docMk/>
            <pc:sldMk cId="1437977826" sldId="364"/>
            <ac:grpSpMk id="50" creationId="{70ADDBF5-A862-4CEC-BB75-3E88B435B657}"/>
          </ac:grpSpMkLst>
        </pc:grpChg>
        <pc:grpChg chg="del">
          <ac:chgData name="Majeda Al Hermi" userId="ebe551ee1b006974" providerId="LiveId" clId="{53AB98F2-38BB-47CF-8EB9-5FE039618B47}" dt="2020-07-26T11:54:31.320" v="4966" actId="478"/>
          <ac:grpSpMkLst>
            <pc:docMk/>
            <pc:sldMk cId="1437977826" sldId="364"/>
            <ac:grpSpMk id="51" creationId="{9FCDCD13-7E3C-4F29-A656-CE3557738C8A}"/>
          </ac:grpSpMkLst>
        </pc:grpChg>
        <pc:grpChg chg="del">
          <ac:chgData name="Majeda Al Hermi" userId="ebe551ee1b006974" providerId="LiveId" clId="{53AB98F2-38BB-47CF-8EB9-5FE039618B47}" dt="2020-07-26T11:54:22.041" v="4962" actId="478"/>
          <ac:grpSpMkLst>
            <pc:docMk/>
            <pc:sldMk cId="1437977826" sldId="364"/>
            <ac:grpSpMk id="74" creationId="{85B1327B-DDAB-41B9-8035-982C05A85D9C}"/>
          </ac:grpSpMkLst>
        </pc:grp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3" creationId="{3EECD96A-4A8C-4C8F-AE9E-510CC0351C7D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4" creationId="{2D390FC3-16AF-4E6A-B654-31A1196C981F}"/>
          </ac:picMkLst>
        </pc:picChg>
        <pc:picChg chg="add del mod">
          <ac:chgData name="Majeda Al Hermi" userId="ebe551ee1b006974" providerId="LiveId" clId="{53AB98F2-38BB-47CF-8EB9-5FE039618B47}" dt="2020-07-28T14:45:33.012" v="8865" actId="21"/>
          <ac:picMkLst>
            <pc:docMk/>
            <pc:sldMk cId="1437977826" sldId="364"/>
            <ac:picMk id="8" creationId="{A15A92CB-3452-46C4-8916-2681237862E8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8" creationId="{FF757316-52FD-4449-8120-66C5ED46685A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9" creationId="{7801CE17-E86D-425D-9C35-ECD8AA313B24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10" creationId="{65D342DD-3893-4A17-BA98-BC5150C092BD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11" creationId="{1BF5381F-43D4-4327-B9D1-27681F50A66B}"/>
          </ac:picMkLst>
        </pc:picChg>
        <pc:picChg chg="add mod">
          <ac:chgData name="Majeda Al Hermi" userId="ebe551ee1b006974" providerId="LiveId" clId="{53AB98F2-38BB-47CF-8EB9-5FE039618B47}" dt="2020-07-26T12:01:24.802" v="5399" actId="167"/>
          <ac:picMkLst>
            <pc:docMk/>
            <pc:sldMk cId="1437977826" sldId="364"/>
            <ac:picMk id="8194" creationId="{D57C27F4-F60A-4175-BED1-4FC03512DBEA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9218" creationId="{E935A40B-CC8E-4873-B0A6-FF58E2BEB978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9222" creationId="{932B5B0D-FB51-40F7-AB62-6D8429E0B0EF}"/>
          </ac:picMkLst>
        </pc:picChg>
      </pc:sldChg>
      <pc:sldChg chg="addSp delSp modSp mod">
        <pc:chgData name="Majeda Al Hermi" userId="ebe551ee1b006974" providerId="LiveId" clId="{53AB98F2-38BB-47CF-8EB9-5FE039618B47}" dt="2020-07-27T14:36:45.320" v="7317" actId="22"/>
        <pc:sldMkLst>
          <pc:docMk/>
          <pc:sldMk cId="122658579" sldId="365"/>
        </pc:sldMkLst>
        <pc:spChg chg="add">
          <ac:chgData name="Majeda Al Hermi" userId="ebe551ee1b006974" providerId="LiveId" clId="{53AB98F2-38BB-47CF-8EB9-5FE039618B47}" dt="2020-07-27T14:36:45.320" v="7317" actId="22"/>
          <ac:spMkLst>
            <pc:docMk/>
            <pc:sldMk cId="122658579" sldId="365"/>
            <ac:spMk id="3" creationId="{33204AB9-DDCC-40A1-BE5C-CEFF3EDB714B}"/>
          </ac:spMkLst>
        </pc:spChg>
        <pc:spChg chg="del">
          <ac:chgData name="Majeda Al Hermi" userId="ebe551ee1b006974" providerId="LiveId" clId="{53AB98F2-38BB-47CF-8EB9-5FE039618B47}" dt="2020-07-27T14:14:13.837" v="6673" actId="478"/>
          <ac:spMkLst>
            <pc:docMk/>
            <pc:sldMk cId="122658579" sldId="365"/>
            <ac:spMk id="5" creationId="{F00A28B7-7474-4622-ABC5-4E42237771FC}"/>
          </ac:spMkLst>
        </pc:spChg>
        <pc:spChg chg="mod">
          <ac:chgData name="Majeda Al Hermi" userId="ebe551ee1b006974" providerId="LiveId" clId="{53AB98F2-38BB-47CF-8EB9-5FE039618B47}" dt="2020-07-27T14:33:27.103" v="7283"/>
          <ac:spMkLst>
            <pc:docMk/>
            <pc:sldMk cId="122658579" sldId="365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27.392" v="7310" actId="22"/>
        <pc:sldMkLst>
          <pc:docMk/>
          <pc:sldMk cId="1096387272" sldId="366"/>
        </pc:sldMkLst>
        <pc:spChg chg="del">
          <ac:chgData name="Majeda Al Hermi" userId="ebe551ee1b006974" providerId="LiveId" clId="{53AB98F2-38BB-47CF-8EB9-5FE039618B47}" dt="2020-07-27T14:12:41.591" v="6648" actId="478"/>
          <ac:spMkLst>
            <pc:docMk/>
            <pc:sldMk cId="1096387272" sldId="366"/>
            <ac:spMk id="2" creationId="{01FECCA1-4E89-4D28-9639-7B402D3606D2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4" creationId="{0B87C965-9A2D-40EF-9B01-3285F1F92093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7" creationId="{AB1EDBCA-9852-45CD-BCEC-4C6D6EADAC8A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8" creationId="{4BD22778-3B1E-4D1F-9387-EFF7C07DAE0C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9" creationId="{BCD32DA0-55E9-47D1-B98E-E75F0190325C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10" creationId="{62502B6E-802E-49D7-A620-E0908A27A118}"/>
          </ac:spMkLst>
        </pc:spChg>
        <pc:spChg chg="add mod">
          <ac:chgData name="Majeda Al Hermi" userId="ebe551ee1b006974" providerId="LiveId" clId="{53AB98F2-38BB-47CF-8EB9-5FE039618B47}" dt="2020-07-27T14:32:03.060" v="7272"/>
          <ac:spMkLst>
            <pc:docMk/>
            <pc:sldMk cId="1096387272" sldId="366"/>
            <ac:spMk id="11" creationId="{6A173B5C-6BDC-46F2-BE1B-5B871C5A5C8F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12" creationId="{434D381C-5F44-4132-8DCB-8A974C398BEA}"/>
          </ac:spMkLst>
        </pc:spChg>
        <pc:spChg chg="add mod">
          <ac:chgData name="Majeda Al Hermi" userId="ebe551ee1b006974" providerId="LiveId" clId="{53AB98F2-38BB-47CF-8EB9-5FE039618B47}" dt="2020-07-27T14:32:09.965" v="7273"/>
          <ac:spMkLst>
            <pc:docMk/>
            <pc:sldMk cId="1096387272" sldId="366"/>
            <ac:spMk id="13" creationId="{05FBCDD1-E65A-4E93-A2A0-58A363B9074D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15" creationId="{062FF99F-5B12-4EE3-8FE5-0A7B0DB3C014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16" creationId="{4FCF854F-DF03-48CD-9ECC-CA50B907F7AB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18" creationId="{1C5CEADC-3E4C-45F2-AAA0-21B827A55B62}"/>
          </ac:spMkLst>
        </pc:spChg>
        <pc:spChg chg="mod">
          <ac:chgData name="Majeda Al Hermi" userId="ebe551ee1b006974" providerId="LiveId" clId="{53AB98F2-38BB-47CF-8EB9-5FE039618B47}" dt="2020-07-27T14:27:42.325" v="7218" actId="6549"/>
          <ac:spMkLst>
            <pc:docMk/>
            <pc:sldMk cId="1096387272" sldId="366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22" creationId="{5196BDE4-F8CF-47F4-B558-8FEC829BF192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24" creationId="{D559DB5B-1852-4542-8FAD-7B2BF1C82614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26" creationId="{F6F4BB05-9B80-4952-B891-FCB729BA9A55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30" creationId="{272C0EC2-9F66-4FF0-BBBF-0D74B113D1B2}"/>
          </ac:spMkLst>
        </pc:spChg>
      </pc:sldChg>
      <pc:sldChg chg="addSp delSp modSp mod">
        <pc:chgData name="Majeda Al Hermi" userId="ebe551ee1b006974" providerId="LiveId" clId="{53AB98F2-38BB-47CF-8EB9-5FE039618B47}" dt="2020-07-27T14:36:29.095" v="7311" actId="22"/>
        <pc:sldMkLst>
          <pc:docMk/>
          <pc:sldMk cId="915238277" sldId="367"/>
        </pc:sldMkLst>
        <pc:spChg chg="del">
          <ac:chgData name="Majeda Al Hermi" userId="ebe551ee1b006974" providerId="LiveId" clId="{53AB98F2-38BB-47CF-8EB9-5FE039618B47}" dt="2020-07-27T14:12:46.340" v="6650" actId="478"/>
          <ac:spMkLst>
            <pc:docMk/>
            <pc:sldMk cId="915238277" sldId="367"/>
            <ac:spMk id="2" creationId="{01FECCA1-4E89-4D28-9639-7B402D3606D2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4" creationId="{0B87C965-9A2D-40EF-9B01-3285F1F92093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7" creationId="{B5941997-F712-4E17-9562-C88B54432F36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8" creationId="{CAC1780B-DAC1-479C-828C-6F5CF397BDDD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9" creationId="{4A85C887-E6A4-462B-89AA-660D65EEC459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10" creationId="{6839D1DC-D5A9-419D-9BEB-2CF301ECB8D3}"/>
          </ac:spMkLst>
        </pc:spChg>
        <pc:spChg chg="add mod">
          <ac:chgData name="Majeda Al Hermi" userId="ebe551ee1b006974" providerId="LiveId" clId="{53AB98F2-38BB-47CF-8EB9-5FE039618B47}" dt="2020-07-27T14:32:23.524" v="7274"/>
          <ac:spMkLst>
            <pc:docMk/>
            <pc:sldMk cId="915238277" sldId="367"/>
            <ac:spMk id="11" creationId="{10D3AE26-D089-4216-98DE-D969E18BEF75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12" creationId="{060AC24D-4384-4B9A-B595-A41AEA6892D4}"/>
          </ac:spMkLst>
        </pc:spChg>
        <pc:spChg chg="add mod">
          <ac:chgData name="Majeda Al Hermi" userId="ebe551ee1b006974" providerId="LiveId" clId="{53AB98F2-38BB-47CF-8EB9-5FE039618B47}" dt="2020-07-27T14:32:29.195" v="7275"/>
          <ac:spMkLst>
            <pc:docMk/>
            <pc:sldMk cId="915238277" sldId="367"/>
            <ac:spMk id="13" creationId="{A3A117E5-B78E-4215-80A9-EC3CCD324B9B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15" creationId="{380645C6-2695-4AE5-8807-7C1FBDBE4F6D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16" creationId="{65F9E017-2095-4F95-ADB0-6DD0BDE7665A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18" creationId="{52D63337-FC3A-4DDC-AD9F-5D6EDE93E765}"/>
          </ac:spMkLst>
        </pc:spChg>
        <pc:spChg chg="mod">
          <ac:chgData name="Majeda Al Hermi" userId="ebe551ee1b006974" providerId="LiveId" clId="{53AB98F2-38BB-47CF-8EB9-5FE039618B47}" dt="2020-07-27T14:17:54.548" v="6862" actId="6549"/>
          <ac:spMkLst>
            <pc:docMk/>
            <pc:sldMk cId="915238277" sldId="367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22" creationId="{BF61D101-2C73-4A8A-8908-F8A3B2B793E6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24" creationId="{D1C1D072-D0E0-4848-B0D9-09E3D357C3E1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26" creationId="{1DD786BB-C066-4842-962D-8869CBB20B50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30" creationId="{C389FCFC-63E3-4DC6-B7CE-5C7659FF773B}"/>
          </ac:spMkLst>
        </pc:spChg>
      </pc:sldChg>
      <pc:sldChg chg="del">
        <pc:chgData name="Majeda Al Hermi" userId="ebe551ee1b006974" providerId="LiveId" clId="{53AB98F2-38BB-47CF-8EB9-5FE039618B47}" dt="2020-07-27T14:12:21.549" v="6643" actId="2696"/>
        <pc:sldMkLst>
          <pc:docMk/>
          <pc:sldMk cId="958515076" sldId="368"/>
        </pc:sldMkLst>
      </pc:sldChg>
      <pc:sldChg chg="addSp delSp modSp mod">
        <pc:chgData name="Majeda Al Hermi" userId="ebe551ee1b006974" providerId="LiveId" clId="{53AB98F2-38BB-47CF-8EB9-5FE039618B47}" dt="2020-07-27T14:36:46.819" v="7318" actId="22"/>
        <pc:sldMkLst>
          <pc:docMk/>
          <pc:sldMk cId="2535974269" sldId="369"/>
        </pc:sldMkLst>
        <pc:spChg chg="del">
          <ac:chgData name="Majeda Al Hermi" userId="ebe551ee1b006974" providerId="LiveId" clId="{53AB98F2-38BB-47CF-8EB9-5FE039618B47}" dt="2020-07-27T14:14:16.524" v="6674" actId="478"/>
          <ac:spMkLst>
            <pc:docMk/>
            <pc:sldMk cId="2535974269" sldId="369"/>
            <ac:spMk id="2" creationId="{B790E4B4-25D5-470E-AD4A-30803FBB34FA}"/>
          </ac:spMkLst>
        </pc:spChg>
        <pc:spChg chg="add">
          <ac:chgData name="Majeda Al Hermi" userId="ebe551ee1b006974" providerId="LiveId" clId="{53AB98F2-38BB-47CF-8EB9-5FE039618B47}" dt="2020-07-27T14:36:46.819" v="7318" actId="22"/>
          <ac:spMkLst>
            <pc:docMk/>
            <pc:sldMk cId="2535974269" sldId="369"/>
            <ac:spMk id="4" creationId="{720DE6F5-02AA-4B76-821F-EBC9271F5041}"/>
          </ac:spMkLst>
        </pc:spChg>
        <pc:spChg chg="mod">
          <ac:chgData name="Majeda Al Hermi" userId="ebe551ee1b006974" providerId="LiveId" clId="{53AB98F2-38BB-47CF-8EB9-5FE039618B47}" dt="2020-07-27T14:33:35.070" v="7284"/>
          <ac:spMkLst>
            <pc:docMk/>
            <pc:sldMk cId="2535974269" sldId="369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48.678" v="7319" actId="22"/>
        <pc:sldMkLst>
          <pc:docMk/>
          <pc:sldMk cId="3049384024" sldId="370"/>
        </pc:sldMkLst>
        <pc:spChg chg="del">
          <ac:chgData name="Majeda Al Hermi" userId="ebe551ee1b006974" providerId="LiveId" clId="{53AB98F2-38BB-47CF-8EB9-5FE039618B47}" dt="2020-07-27T14:14:18.477" v="6675" actId="478"/>
          <ac:spMkLst>
            <pc:docMk/>
            <pc:sldMk cId="3049384024" sldId="370"/>
            <ac:spMk id="3" creationId="{0E6E2BAC-7522-4D8A-A949-C4107D72D62D}"/>
          </ac:spMkLst>
        </pc:spChg>
        <pc:spChg chg="add">
          <ac:chgData name="Majeda Al Hermi" userId="ebe551ee1b006974" providerId="LiveId" clId="{53AB98F2-38BB-47CF-8EB9-5FE039618B47}" dt="2020-07-27T14:36:48.678" v="7319" actId="22"/>
          <ac:spMkLst>
            <pc:docMk/>
            <pc:sldMk cId="3049384024" sldId="370"/>
            <ac:spMk id="4" creationId="{E5A23A03-B5C4-485E-9E31-244A8F4702E6}"/>
          </ac:spMkLst>
        </pc:spChg>
        <pc:spChg chg="mod">
          <ac:chgData name="Majeda Al Hermi" userId="ebe551ee1b006974" providerId="LiveId" clId="{53AB98F2-38BB-47CF-8EB9-5FE039618B47}" dt="2020-07-27T14:33:43.333" v="7285"/>
          <ac:spMkLst>
            <pc:docMk/>
            <pc:sldMk cId="3049384024" sldId="370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51.287" v="7320" actId="22"/>
        <pc:sldMkLst>
          <pc:docMk/>
          <pc:sldMk cId="1450344223" sldId="371"/>
        </pc:sldMkLst>
        <pc:spChg chg="del">
          <ac:chgData name="Majeda Al Hermi" userId="ebe551ee1b006974" providerId="LiveId" clId="{53AB98F2-38BB-47CF-8EB9-5FE039618B47}" dt="2020-07-27T14:14:21.351" v="6676" actId="478"/>
          <ac:spMkLst>
            <pc:docMk/>
            <pc:sldMk cId="1450344223" sldId="371"/>
            <ac:spMk id="2" creationId="{91DB8A04-FE2A-495F-9373-1F9FA0B36D2E}"/>
          </ac:spMkLst>
        </pc:spChg>
        <pc:spChg chg="add">
          <ac:chgData name="Majeda Al Hermi" userId="ebe551ee1b006974" providerId="LiveId" clId="{53AB98F2-38BB-47CF-8EB9-5FE039618B47}" dt="2020-07-27T14:36:51.287" v="7320" actId="22"/>
          <ac:spMkLst>
            <pc:docMk/>
            <pc:sldMk cId="1450344223" sldId="371"/>
            <ac:spMk id="4" creationId="{699376FD-44B9-4BCF-8C1A-8F68AB820E3C}"/>
          </ac:spMkLst>
        </pc:spChg>
        <pc:spChg chg="mod">
          <ac:chgData name="Majeda Al Hermi" userId="ebe551ee1b006974" providerId="LiveId" clId="{53AB98F2-38BB-47CF-8EB9-5FE039618B47}" dt="2020-07-27T14:33:59.783" v="7286"/>
          <ac:spMkLst>
            <pc:docMk/>
            <pc:sldMk cId="1450344223" sldId="371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53.849" v="7321" actId="22"/>
        <pc:sldMkLst>
          <pc:docMk/>
          <pc:sldMk cId="2649053677" sldId="372"/>
        </pc:sldMkLst>
        <pc:spChg chg="del">
          <ac:chgData name="Majeda Al Hermi" userId="ebe551ee1b006974" providerId="LiveId" clId="{53AB98F2-38BB-47CF-8EB9-5FE039618B47}" dt="2020-07-27T14:14:23.554" v="6677" actId="478"/>
          <ac:spMkLst>
            <pc:docMk/>
            <pc:sldMk cId="2649053677" sldId="372"/>
            <ac:spMk id="3" creationId="{D36D3111-5EB5-4BD9-80A7-D611EE0A473F}"/>
          </ac:spMkLst>
        </pc:spChg>
        <pc:spChg chg="add">
          <ac:chgData name="Majeda Al Hermi" userId="ebe551ee1b006974" providerId="LiveId" clId="{53AB98F2-38BB-47CF-8EB9-5FE039618B47}" dt="2020-07-27T14:36:53.849" v="7321" actId="22"/>
          <ac:spMkLst>
            <pc:docMk/>
            <pc:sldMk cId="2649053677" sldId="372"/>
            <ac:spMk id="4" creationId="{B898B23D-EF1A-45D0-8670-41812CC4A8A4}"/>
          </ac:spMkLst>
        </pc:spChg>
        <pc:spChg chg="mod">
          <ac:chgData name="Majeda Al Hermi" userId="ebe551ee1b006974" providerId="LiveId" clId="{53AB98F2-38BB-47CF-8EB9-5FE039618B47}" dt="2020-07-27T14:34:07.093" v="7287"/>
          <ac:spMkLst>
            <pc:docMk/>
            <pc:sldMk cId="2649053677" sldId="372"/>
            <ac:spMk id="24" creationId="{16CF56EB-E1D1-456F-BC92-7E3C7954D0A3}"/>
          </ac:spMkLst>
        </pc:spChg>
      </pc:sldChg>
      <pc:sldChg chg="del">
        <pc:chgData name="Majeda Al Hermi" userId="ebe551ee1b006974" providerId="LiveId" clId="{53AB98F2-38BB-47CF-8EB9-5FE039618B47}" dt="2020-07-27T14:12:21.549" v="6643" actId="2696"/>
        <pc:sldMkLst>
          <pc:docMk/>
          <pc:sldMk cId="3851125888" sldId="373"/>
        </pc:sldMkLst>
      </pc:sldChg>
      <pc:sldChg chg="del">
        <pc:chgData name="Majeda Al Hermi" userId="ebe551ee1b006974" providerId="LiveId" clId="{53AB98F2-38BB-47CF-8EB9-5FE039618B47}" dt="2020-07-27T14:13:14.865" v="6656" actId="47"/>
        <pc:sldMkLst>
          <pc:docMk/>
          <pc:sldMk cId="3375206722" sldId="374"/>
        </pc:sldMkLst>
      </pc:sldChg>
      <pc:sldChg chg="addSp delSp modSp add mod ord">
        <pc:chgData name="Majeda Al Hermi" userId="ebe551ee1b006974" providerId="LiveId" clId="{53AB98F2-38BB-47CF-8EB9-5FE039618B47}" dt="2020-07-27T14:38:50.576" v="7333" actId="207"/>
        <pc:sldMkLst>
          <pc:docMk/>
          <pc:sldMk cId="3247682352" sldId="375"/>
        </pc:sldMkLst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2" creationId="{23C3C97C-207F-454A-9A63-E59FD502EC70}"/>
          </ac:spMkLst>
        </pc:spChg>
        <pc:spChg chg="add mod">
          <ac:chgData name="Majeda Al Hermi" userId="ebe551ee1b006974" providerId="LiveId" clId="{53AB98F2-38BB-47CF-8EB9-5FE039618B47}" dt="2020-07-26T07:16:35.364" v="2018" actId="20577"/>
          <ac:spMkLst>
            <pc:docMk/>
            <pc:sldMk cId="3247682352" sldId="375"/>
            <ac:spMk id="3" creationId="{373B68E0-1064-48CF-9769-A781B95889AD}"/>
          </ac:spMkLst>
        </pc:spChg>
        <pc:spChg chg="add mod">
          <ac:chgData name="Majeda Al Hermi" userId="ebe551ee1b006974" providerId="LiveId" clId="{53AB98F2-38BB-47CF-8EB9-5FE039618B47}" dt="2020-07-27T14:38:50.576" v="7333" actId="207"/>
          <ac:spMkLst>
            <pc:docMk/>
            <pc:sldMk cId="3247682352" sldId="375"/>
            <ac:spMk id="4" creationId="{8F5EE920-5080-474E-93C7-FA15D58A5036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5" creationId="{FE50D148-0BFD-48B5-85DC-429EAFC1CAD5}"/>
          </ac:spMkLst>
        </pc:spChg>
        <pc:spChg chg="add mod">
          <ac:chgData name="Majeda Al Hermi" userId="ebe551ee1b006974" providerId="LiveId" clId="{53AB98F2-38BB-47CF-8EB9-5FE039618B47}" dt="2020-07-26T07:54:27.624" v="2448" actId="1076"/>
          <ac:spMkLst>
            <pc:docMk/>
            <pc:sldMk cId="3247682352" sldId="375"/>
            <ac:spMk id="6" creationId="{CE88C0DD-0F2D-40B0-924E-60B15C87C972}"/>
          </ac:spMkLst>
        </pc:spChg>
        <pc:spChg chg="add mod">
          <ac:chgData name="Majeda Al Hermi" userId="ebe551ee1b006974" providerId="LiveId" clId="{53AB98F2-38BB-47CF-8EB9-5FE039618B47}" dt="2020-07-26T07:34:59.751" v="2313" actId="121"/>
          <ac:spMkLst>
            <pc:docMk/>
            <pc:sldMk cId="3247682352" sldId="375"/>
            <ac:spMk id="7" creationId="{0FB51637-9D60-405F-984C-F9787C9CDBB9}"/>
          </ac:spMkLst>
        </pc:spChg>
        <pc:spChg chg="add mod">
          <ac:chgData name="Majeda Al Hermi" userId="ebe551ee1b006974" providerId="LiveId" clId="{53AB98F2-38BB-47CF-8EB9-5FE039618B47}" dt="2020-07-26T07:35:07.530" v="2316" actId="242"/>
          <ac:spMkLst>
            <pc:docMk/>
            <pc:sldMk cId="3247682352" sldId="375"/>
            <ac:spMk id="8" creationId="{256CA853-FE9B-4EE0-BCB3-B8A5EF63EACA}"/>
          </ac:spMkLst>
        </pc:spChg>
        <pc:spChg chg="add mod">
          <ac:chgData name="Majeda Al Hermi" userId="ebe551ee1b006974" providerId="LiveId" clId="{53AB98F2-38BB-47CF-8EB9-5FE039618B47}" dt="2020-07-26T07:35:12.506" v="2318" actId="121"/>
          <ac:spMkLst>
            <pc:docMk/>
            <pc:sldMk cId="3247682352" sldId="375"/>
            <ac:spMk id="9" creationId="{AC3A08A7-1373-4799-9B86-758B56A1C654}"/>
          </ac:spMkLst>
        </pc:spChg>
        <pc:spChg chg="add mod">
          <ac:chgData name="Majeda Al Hermi" userId="ebe551ee1b006974" providerId="LiveId" clId="{53AB98F2-38BB-47CF-8EB9-5FE039618B47}" dt="2020-07-26T07:50:52.390" v="2390" actId="20577"/>
          <ac:spMkLst>
            <pc:docMk/>
            <pc:sldMk cId="3247682352" sldId="375"/>
            <ac:spMk id="10" creationId="{E98F3174-BB6E-480E-A391-C314E2B6A483}"/>
          </ac:spMkLst>
        </pc:spChg>
        <pc:spChg chg="add mod">
          <ac:chgData name="Majeda Al Hermi" userId="ebe551ee1b006974" providerId="LiveId" clId="{53AB98F2-38BB-47CF-8EB9-5FE039618B47}" dt="2020-07-26T07:35:23.347" v="2326" actId="242"/>
          <ac:spMkLst>
            <pc:docMk/>
            <pc:sldMk cId="3247682352" sldId="375"/>
            <ac:spMk id="11" creationId="{AB686447-A08E-4AAB-AA34-9D656A85784E}"/>
          </ac:spMkLst>
        </pc:spChg>
        <pc:spChg chg="add mod">
          <ac:chgData name="Majeda Al Hermi" userId="ebe551ee1b006974" providerId="LiveId" clId="{53AB98F2-38BB-47CF-8EB9-5FE039618B47}" dt="2020-07-26T07:38:14.591" v="2358" actId="404"/>
          <ac:spMkLst>
            <pc:docMk/>
            <pc:sldMk cId="3247682352" sldId="375"/>
            <ac:spMk id="19" creationId="{746B38AC-97D5-4359-B55D-B6440B05F6A1}"/>
          </ac:spMkLst>
        </pc:spChg>
        <pc:spChg chg="mod">
          <ac:chgData name="Majeda Al Hermi" userId="ebe551ee1b006974" providerId="LiveId" clId="{53AB98F2-38BB-47CF-8EB9-5FE039618B47}" dt="2020-07-26T07:16:17.899" v="2007" actId="5793"/>
          <ac:spMkLst>
            <pc:docMk/>
            <pc:sldMk cId="3247682352" sldId="375"/>
            <ac:spMk id="20" creationId="{C7CA628E-402E-4ECD-83CD-2C5BD377C6C5}"/>
          </ac:spMkLst>
        </pc:spChg>
        <pc:spChg chg="add mod">
          <ac:chgData name="Majeda Al Hermi" userId="ebe551ee1b006974" providerId="LiveId" clId="{53AB98F2-38BB-47CF-8EB9-5FE039618B47}" dt="2020-07-26T07:38:07.733" v="2355" actId="404"/>
          <ac:spMkLst>
            <pc:docMk/>
            <pc:sldMk cId="3247682352" sldId="375"/>
            <ac:spMk id="21" creationId="{C1E1DBC6-8D7C-488F-9568-38EA2888540B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27" creationId="{5D30AF22-BB73-405D-835B-35F3931A5329}"/>
          </ac:spMkLst>
        </pc:spChg>
        <pc:spChg chg="add del mod">
          <ac:chgData name="Majeda Al Hermi" userId="ebe551ee1b006974" providerId="LiveId" clId="{53AB98F2-38BB-47CF-8EB9-5FE039618B47}" dt="2020-07-26T07:16:12.104" v="2005" actId="478"/>
          <ac:spMkLst>
            <pc:docMk/>
            <pc:sldMk cId="3247682352" sldId="375"/>
            <ac:spMk id="27" creationId="{94858FC7-A3C0-455B-864B-80677C7772CE}"/>
          </ac:spMkLst>
        </pc:spChg>
        <pc:spChg chg="mod">
          <ac:chgData name="Majeda Al Hermi" userId="ebe551ee1b006974" providerId="LiveId" clId="{53AB98F2-38BB-47CF-8EB9-5FE039618B47}" dt="2020-07-27T14:38:24.285" v="7328"/>
          <ac:spMkLst>
            <pc:docMk/>
            <pc:sldMk cId="3247682352" sldId="375"/>
            <ac:spMk id="33" creationId="{ECA89C5C-A05B-4FC4-AA54-FADE65CB4FDD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34" creationId="{BEEA232E-0D39-4572-87AD-C042626E8006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35" creationId="{BB83AFDB-2FAA-4976-B46D-D56CDF54603A}"/>
          </ac:spMkLst>
        </pc:spChg>
        <pc:spChg chg="add mod">
          <ac:chgData name="Majeda Al Hermi" userId="ebe551ee1b006974" providerId="LiveId" clId="{53AB98F2-38BB-47CF-8EB9-5FE039618B47}" dt="2020-07-26T07:38:18.592" v="2359" actId="404"/>
          <ac:spMkLst>
            <pc:docMk/>
            <pc:sldMk cId="3247682352" sldId="375"/>
            <ac:spMk id="40" creationId="{E17E41E0-D211-447D-8635-7493466BC45E}"/>
          </ac:spMkLst>
        </pc:spChg>
        <pc:spChg chg="add mod">
          <ac:chgData name="Majeda Al Hermi" userId="ebe551ee1b006974" providerId="LiveId" clId="{53AB98F2-38BB-47CF-8EB9-5FE039618B47}" dt="2020-07-26T07:36:03.288" v="2342" actId="14100"/>
          <ac:spMkLst>
            <pc:docMk/>
            <pc:sldMk cId="3247682352" sldId="375"/>
            <ac:spMk id="42" creationId="{9A1A7F31-7CD2-44C0-A4D9-B4BCB786421C}"/>
          </ac:spMkLst>
        </pc:spChg>
        <pc:spChg chg="add mod">
          <ac:chgData name="Majeda Al Hermi" userId="ebe551ee1b006974" providerId="LiveId" clId="{53AB98F2-38BB-47CF-8EB9-5FE039618B47}" dt="2020-07-26T07:55:15.630" v="2506" actId="1036"/>
          <ac:spMkLst>
            <pc:docMk/>
            <pc:sldMk cId="3247682352" sldId="375"/>
            <ac:spMk id="44" creationId="{9932041B-1A87-4BD7-8E9E-864DA4C31A43}"/>
          </ac:spMkLst>
        </pc:spChg>
        <pc:spChg chg="add mod">
          <ac:chgData name="Majeda Al Hermi" userId="ebe551ee1b006974" providerId="LiveId" clId="{53AB98F2-38BB-47CF-8EB9-5FE039618B47}" dt="2020-07-26T07:55:21.483" v="2510" actId="1036"/>
          <ac:spMkLst>
            <pc:docMk/>
            <pc:sldMk cId="3247682352" sldId="375"/>
            <ac:spMk id="45" creationId="{E553D04A-40D0-495C-943B-3C1BCF06D803}"/>
          </ac:spMkLst>
        </pc:spChg>
        <pc:spChg chg="add del">
          <ac:chgData name="Majeda Al Hermi" userId="ebe551ee1b006974" providerId="LiveId" clId="{53AB98F2-38BB-47CF-8EB9-5FE039618B47}" dt="2020-07-26T07:54:28.451" v="2449" actId="22"/>
          <ac:spMkLst>
            <pc:docMk/>
            <pc:sldMk cId="3247682352" sldId="375"/>
            <ac:spMk id="46" creationId="{028CAC77-6840-426D-9A1E-0954700E5D3D}"/>
          </ac:spMkLst>
        </pc:spChg>
        <pc:spChg chg="add mod">
          <ac:chgData name="Majeda Al Hermi" userId="ebe551ee1b006974" providerId="LiveId" clId="{53AB98F2-38BB-47CF-8EB9-5FE039618B47}" dt="2020-07-26T07:55:41.455" v="2516" actId="1037"/>
          <ac:spMkLst>
            <pc:docMk/>
            <pc:sldMk cId="3247682352" sldId="375"/>
            <ac:spMk id="47" creationId="{82A9772D-F467-4DD9-9970-E691C49B70C5}"/>
          </ac:spMkLst>
        </pc:spChg>
        <pc:picChg chg="add del mod">
          <ac:chgData name="Majeda Al Hermi" userId="ebe551ee1b006974" providerId="LiveId" clId="{53AB98F2-38BB-47CF-8EB9-5FE039618B47}" dt="2020-07-26T07:57:32.062" v="2764" actId="478"/>
          <ac:picMkLst>
            <pc:docMk/>
            <pc:sldMk cId="3247682352" sldId="375"/>
            <ac:picMk id="5" creationId="{54F5AC0D-C00E-4F81-B735-CBC9DA1A26BF}"/>
          </ac:picMkLst>
        </pc:picChg>
        <pc:picChg chg="add mod">
          <ac:chgData name="Majeda Al Hermi" userId="ebe551ee1b006974" providerId="LiveId" clId="{53AB98F2-38BB-47CF-8EB9-5FE039618B47}" dt="2020-07-26T07:35:02.875" v="2314" actId="1076"/>
          <ac:picMkLst>
            <pc:docMk/>
            <pc:sldMk cId="3247682352" sldId="375"/>
            <ac:picMk id="3074" creationId="{A1D02DBD-4EC6-4005-8716-63C7DD0A36AE}"/>
          </ac:picMkLst>
        </pc:picChg>
        <pc:picChg chg="add mod">
          <ac:chgData name="Majeda Al Hermi" userId="ebe551ee1b006974" providerId="LiveId" clId="{53AB98F2-38BB-47CF-8EB9-5FE039618B47}" dt="2020-07-26T07:36:14.103" v="2346" actId="1076"/>
          <ac:picMkLst>
            <pc:docMk/>
            <pc:sldMk cId="3247682352" sldId="375"/>
            <ac:picMk id="3076" creationId="{1FD27929-9BFA-475C-BFC7-D650297C8E83}"/>
          </ac:picMkLst>
        </pc:picChg>
        <pc:picChg chg="add mod">
          <ac:chgData name="Majeda Al Hermi" userId="ebe551ee1b006974" providerId="LiveId" clId="{53AB98F2-38BB-47CF-8EB9-5FE039618B47}" dt="2020-07-26T07:36:58.510" v="2350" actId="1076"/>
          <ac:picMkLst>
            <pc:docMk/>
            <pc:sldMk cId="3247682352" sldId="375"/>
            <ac:picMk id="3078" creationId="{46C47308-D368-4E78-B64B-90EE60A9E6A0}"/>
          </ac:picMkLst>
        </pc:picChg>
        <pc:picChg chg="add mod">
          <ac:chgData name="Majeda Al Hermi" userId="ebe551ee1b006974" providerId="LiveId" clId="{53AB98F2-38BB-47CF-8EB9-5FE039618B47}" dt="2020-07-26T07:38:05.421" v="2354" actId="1076"/>
          <ac:picMkLst>
            <pc:docMk/>
            <pc:sldMk cId="3247682352" sldId="375"/>
            <ac:picMk id="3080" creationId="{E8642DD6-41E3-4894-8CDB-F34DCE6C63EF}"/>
          </ac:picMkLst>
        </pc:picChg>
        <pc:picChg chg="add mod">
          <ac:chgData name="Majeda Al Hermi" userId="ebe551ee1b006974" providerId="LiveId" clId="{53AB98F2-38BB-47CF-8EB9-5FE039618B47}" dt="2020-07-26T07:40:15.364" v="2362" actId="1076"/>
          <ac:picMkLst>
            <pc:docMk/>
            <pc:sldMk cId="3247682352" sldId="375"/>
            <ac:picMk id="3082" creationId="{0B7E66FA-255B-432D-8902-3D887768E736}"/>
          </ac:picMkLst>
        </pc:picChg>
        <pc:picChg chg="add mod">
          <ac:chgData name="Majeda Al Hermi" userId="ebe551ee1b006974" providerId="LiveId" clId="{53AB98F2-38BB-47CF-8EB9-5FE039618B47}" dt="2020-07-26T07:41:01.064" v="2367" actId="1076"/>
          <ac:picMkLst>
            <pc:docMk/>
            <pc:sldMk cId="3247682352" sldId="375"/>
            <ac:picMk id="3084" creationId="{FF852A70-80ED-470E-8470-B1CA1F1EE0E2}"/>
          </ac:picMkLst>
        </pc:picChg>
        <pc:picChg chg="add del mod">
          <ac:chgData name="Majeda Al Hermi" userId="ebe551ee1b006974" providerId="LiveId" clId="{53AB98F2-38BB-47CF-8EB9-5FE039618B47}" dt="2020-07-26T07:43:33.335" v="2378" actId="478"/>
          <ac:picMkLst>
            <pc:docMk/>
            <pc:sldMk cId="3247682352" sldId="375"/>
            <ac:picMk id="3086" creationId="{DD29CAA9-8960-442F-B254-198B050F5B1B}"/>
          </ac:picMkLst>
        </pc:picChg>
        <pc:picChg chg="add mod">
          <ac:chgData name="Majeda Al Hermi" userId="ebe551ee1b006974" providerId="LiveId" clId="{53AB98F2-38BB-47CF-8EB9-5FE039618B47}" dt="2020-07-26T07:43:44.957" v="2380" actId="1076"/>
          <ac:picMkLst>
            <pc:docMk/>
            <pc:sldMk cId="3247682352" sldId="375"/>
            <ac:picMk id="3088" creationId="{FF033235-4667-4A8D-97C8-7FA77352F509}"/>
          </ac:picMkLst>
        </pc:picChg>
        <pc:picChg chg="add del mod">
          <ac:chgData name="Majeda Al Hermi" userId="ebe551ee1b006974" providerId="LiveId" clId="{53AB98F2-38BB-47CF-8EB9-5FE039618B47}" dt="2020-07-26T07:49:59.063" v="2384" actId="478"/>
          <ac:picMkLst>
            <pc:docMk/>
            <pc:sldMk cId="3247682352" sldId="375"/>
            <ac:picMk id="3090" creationId="{C50B031A-D92A-4F0B-A562-EC7BD82F3CBD}"/>
          </ac:picMkLst>
        </pc:picChg>
        <pc:picChg chg="add mod">
          <ac:chgData name="Majeda Al Hermi" userId="ebe551ee1b006974" providerId="LiveId" clId="{53AB98F2-38BB-47CF-8EB9-5FE039618B47}" dt="2020-07-26T07:50:55.931" v="2391" actId="14100"/>
          <ac:picMkLst>
            <pc:docMk/>
            <pc:sldMk cId="3247682352" sldId="375"/>
            <ac:picMk id="3092" creationId="{11E343E4-6513-4E58-A382-6C389F0A0D9C}"/>
          </ac:picMkLst>
        </pc:picChg>
        <pc:picChg chg="add del">
          <ac:chgData name="Majeda Al Hermi" userId="ebe551ee1b006974" providerId="LiveId" clId="{53AB98F2-38BB-47CF-8EB9-5FE039618B47}" dt="2020-07-26T07:51:51.344" v="2393" actId="478"/>
          <ac:picMkLst>
            <pc:docMk/>
            <pc:sldMk cId="3247682352" sldId="375"/>
            <ac:picMk id="3094" creationId="{231BC8BD-5C03-4774-BB57-FE2DF2214C42}"/>
          </ac:picMkLst>
        </pc:picChg>
        <pc:picChg chg="add mod">
          <ac:chgData name="Majeda Al Hermi" userId="ebe551ee1b006974" providerId="LiveId" clId="{53AB98F2-38BB-47CF-8EB9-5FE039618B47}" dt="2020-07-26T07:52:34.940" v="2399" actId="14100"/>
          <ac:picMkLst>
            <pc:docMk/>
            <pc:sldMk cId="3247682352" sldId="375"/>
            <ac:picMk id="3096" creationId="{D797A780-A699-4F2F-AFBF-BCAE9D3F635E}"/>
          </ac:picMkLst>
        </pc:picChg>
        <pc:cxnChg chg="add mod">
          <ac:chgData name="Majeda Al Hermi" userId="ebe551ee1b006974" providerId="LiveId" clId="{53AB98F2-38BB-47CF-8EB9-5FE039618B47}" dt="2020-07-26T07:56:57.841" v="2686" actId="208"/>
          <ac:cxnSpMkLst>
            <pc:docMk/>
            <pc:sldMk cId="3247682352" sldId="375"/>
            <ac:cxnSpMk id="49" creationId="{44BC8DE0-532E-432C-9071-1C1AA16EB938}"/>
          </ac:cxnSpMkLst>
        </pc:cxnChg>
        <pc:cxnChg chg="add mod">
          <ac:chgData name="Majeda Al Hermi" userId="ebe551ee1b006974" providerId="LiveId" clId="{53AB98F2-38BB-47CF-8EB9-5FE039618B47}" dt="2020-07-26T07:56:55.630" v="2685" actId="208"/>
          <ac:cxnSpMkLst>
            <pc:docMk/>
            <pc:sldMk cId="3247682352" sldId="375"/>
            <ac:cxnSpMk id="66" creationId="{8103C60A-AED0-4B2E-9892-BBF77B74AA6D}"/>
          </ac:cxnSpMkLst>
        </pc:cxnChg>
        <pc:cxnChg chg="add mod">
          <ac:chgData name="Majeda Al Hermi" userId="ebe551ee1b006974" providerId="LiveId" clId="{53AB98F2-38BB-47CF-8EB9-5FE039618B47}" dt="2020-07-26T07:57:21.439" v="2762" actId="14100"/>
          <ac:cxnSpMkLst>
            <pc:docMk/>
            <pc:sldMk cId="3247682352" sldId="375"/>
            <ac:cxnSpMk id="67" creationId="{B1987963-2918-4D87-8D28-CE58A4B9F51E}"/>
          </ac:cxnSpMkLst>
        </pc:cxnChg>
      </pc:sldChg>
      <pc:sldChg chg="addSp modSp add mod">
        <pc:chgData name="Majeda Al Hermi" userId="ebe551ee1b006974" providerId="LiveId" clId="{53AB98F2-38BB-47CF-8EB9-5FE039618B47}" dt="2020-07-27T14:46:18.541" v="7473"/>
        <pc:sldMkLst>
          <pc:docMk/>
          <pc:sldMk cId="3174166322" sldId="376"/>
        </pc:sldMkLst>
        <pc:spChg chg="add mod">
          <ac:chgData name="Majeda Al Hermi" userId="ebe551ee1b006974" providerId="LiveId" clId="{53AB98F2-38BB-47CF-8EB9-5FE039618B47}" dt="2020-07-27T14:42:25.526" v="7379" actId="1035"/>
          <ac:spMkLst>
            <pc:docMk/>
            <pc:sldMk cId="3174166322" sldId="376"/>
            <ac:spMk id="2" creationId="{0AE3EC17-72EC-4DAA-9F53-8FE598B8E34F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3" creationId="{03BD071B-2CBD-4389-BB84-327A1EBA126D}"/>
          </ac:spMkLst>
        </pc:spChg>
        <pc:spChg chg="add mod">
          <ac:chgData name="Majeda Al Hermi" userId="ebe551ee1b006974" providerId="LiveId" clId="{53AB98F2-38BB-47CF-8EB9-5FE039618B47}" dt="2020-07-27T14:38:44.468" v="7332" actId="207"/>
          <ac:spMkLst>
            <pc:docMk/>
            <pc:sldMk cId="3174166322" sldId="376"/>
            <ac:spMk id="4" creationId="{24B6B6B3-9EFB-44CF-8AAD-45022D10044A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5" creationId="{E440FC00-86DE-48DE-94C1-C9F7E9999F3C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6" creationId="{5D80DC7F-5015-4B2C-8FC5-4BD6D0FC2E26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7" creationId="{F7CA0294-0A98-4566-8104-355DDAFF9B11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8" creationId="{07769D89-7C92-4EEF-B78A-372AD88747E6}"/>
          </ac:spMkLst>
        </pc:spChg>
        <pc:spChg chg="add mod">
          <ac:chgData name="Majeda Al Hermi" userId="ebe551ee1b006974" providerId="LiveId" clId="{53AB98F2-38BB-47CF-8EB9-5FE039618B47}" dt="2020-07-27T14:44:11.431" v="7434" actId="1076"/>
          <ac:spMkLst>
            <pc:docMk/>
            <pc:sldMk cId="3174166322" sldId="376"/>
            <ac:spMk id="9" creationId="{99948DA5-D1B8-416E-9384-33C5C2C5CAD0}"/>
          </ac:spMkLst>
        </pc:spChg>
        <pc:spChg chg="add mod">
          <ac:chgData name="Majeda Al Hermi" userId="ebe551ee1b006974" providerId="LiveId" clId="{53AB98F2-38BB-47CF-8EB9-5FE039618B47}" dt="2020-07-27T14:44:32.270" v="7455" actId="20577"/>
          <ac:spMkLst>
            <pc:docMk/>
            <pc:sldMk cId="3174166322" sldId="376"/>
            <ac:spMk id="10" creationId="{4C6186B4-4D65-4697-A723-110C962657BA}"/>
          </ac:spMkLst>
        </pc:spChg>
        <pc:spChg chg="add mod">
          <ac:chgData name="Majeda Al Hermi" userId="ebe551ee1b006974" providerId="LiveId" clId="{53AB98F2-38BB-47CF-8EB9-5FE039618B47}" dt="2020-07-27T14:44:48.531" v="7466" actId="20577"/>
          <ac:spMkLst>
            <pc:docMk/>
            <pc:sldMk cId="3174166322" sldId="376"/>
            <ac:spMk id="11" creationId="{134A1D2D-A8E2-4C44-93D4-43D857DA87D4}"/>
          </ac:spMkLst>
        </pc:spChg>
        <pc:spChg chg="mod">
          <ac:chgData name="Majeda Al Hermi" userId="ebe551ee1b006974" providerId="LiveId" clId="{53AB98F2-38BB-47CF-8EB9-5FE039618B47}" dt="2020-07-27T14:42:10.170" v="7347" actId="404"/>
          <ac:spMkLst>
            <pc:docMk/>
            <pc:sldMk cId="3174166322" sldId="376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7T14:46:14.917" v="7472" actId="14100"/>
          <ac:spMkLst>
            <pc:docMk/>
            <pc:sldMk cId="3174166322" sldId="376"/>
            <ac:spMk id="27" creationId="{94858FC7-A3C0-455B-864B-80677C7772CE}"/>
          </ac:spMkLst>
        </pc:spChg>
        <pc:spChg chg="mod">
          <ac:chgData name="Majeda Al Hermi" userId="ebe551ee1b006974" providerId="LiveId" clId="{53AB98F2-38BB-47CF-8EB9-5FE039618B47}" dt="2020-07-27T14:46:18.541" v="7473"/>
          <ac:spMkLst>
            <pc:docMk/>
            <pc:sldMk cId="3174166322" sldId="376"/>
            <ac:spMk id="33" creationId="{ECA89C5C-A05B-4FC4-AA54-FADE65CB4FDD}"/>
          </ac:spMkLst>
        </pc:spChg>
        <pc:spChg chg="add mod">
          <ac:chgData name="Majeda Al Hermi" userId="ebe551ee1b006974" providerId="LiveId" clId="{53AB98F2-38BB-47CF-8EB9-5FE039618B47}" dt="2020-07-27T14:43:28.113" v="7390" actId="207"/>
          <ac:spMkLst>
            <pc:docMk/>
            <pc:sldMk cId="3174166322" sldId="376"/>
            <ac:spMk id="41" creationId="{C84C1FF2-A0B4-45E0-8F87-63920E3FCA1E}"/>
          </ac:spMkLst>
        </pc:spChg>
        <pc:spChg chg="add mod">
          <ac:chgData name="Majeda Al Hermi" userId="ebe551ee1b006974" providerId="LiveId" clId="{53AB98F2-38BB-47CF-8EB9-5FE039618B47}" dt="2020-07-27T14:42:37.094" v="7380"/>
          <ac:spMkLst>
            <pc:docMk/>
            <pc:sldMk cId="3174166322" sldId="376"/>
            <ac:spMk id="42" creationId="{4F996634-6593-439C-AE23-4687A319C9B2}"/>
          </ac:spMkLst>
        </pc:spChg>
        <pc:spChg chg="add mod">
          <ac:chgData name="Majeda Al Hermi" userId="ebe551ee1b006974" providerId="LiveId" clId="{53AB98F2-38BB-47CF-8EB9-5FE039618B47}" dt="2020-07-27T14:43:09.070" v="7387" actId="207"/>
          <ac:spMkLst>
            <pc:docMk/>
            <pc:sldMk cId="3174166322" sldId="376"/>
            <ac:spMk id="43" creationId="{65BDB977-0110-49EF-B5F8-0A01F0C90391}"/>
          </ac:spMkLst>
        </pc:spChg>
        <pc:spChg chg="add mod">
          <ac:chgData name="Majeda Al Hermi" userId="ebe551ee1b006974" providerId="LiveId" clId="{53AB98F2-38BB-47CF-8EB9-5FE039618B47}" dt="2020-07-27T14:42:37.094" v="7380"/>
          <ac:spMkLst>
            <pc:docMk/>
            <pc:sldMk cId="3174166322" sldId="376"/>
            <ac:spMk id="44" creationId="{B31F6252-7F0C-4C10-8E1D-3F8C638D941D}"/>
          </ac:spMkLst>
        </pc:spChg>
        <pc:spChg chg="add mod">
          <ac:chgData name="Majeda Al Hermi" userId="ebe551ee1b006974" providerId="LiveId" clId="{53AB98F2-38BB-47CF-8EB9-5FE039618B47}" dt="2020-07-27T14:43:16.850" v="7388" actId="207"/>
          <ac:spMkLst>
            <pc:docMk/>
            <pc:sldMk cId="3174166322" sldId="376"/>
            <ac:spMk id="45" creationId="{96ECB830-D2BC-410B-812E-335F21427D78}"/>
          </ac:spMkLst>
        </pc:spChg>
        <pc:grpChg chg="add mod">
          <ac:chgData name="Majeda Al Hermi" userId="ebe551ee1b006974" providerId="LiveId" clId="{53AB98F2-38BB-47CF-8EB9-5FE039618B47}" dt="2020-07-27T14:42:49.856" v="7385" actId="14100"/>
          <ac:grpSpMkLst>
            <pc:docMk/>
            <pc:sldMk cId="3174166322" sldId="376"/>
            <ac:grpSpMk id="40" creationId="{4A2E8004-43CB-49B0-A8D4-31D99C83000B}"/>
          </ac:grpSpMkLst>
        </pc:grpChg>
        <pc:picChg chg="add mod">
          <ac:chgData name="Majeda Al Hermi" userId="ebe551ee1b006974" providerId="LiveId" clId="{53AB98F2-38BB-47CF-8EB9-5FE039618B47}" dt="2020-07-27T14:45:02.794" v="7469" actId="1076"/>
          <ac:picMkLst>
            <pc:docMk/>
            <pc:sldMk cId="3174166322" sldId="376"/>
            <ac:picMk id="19" creationId="{D4919941-04F3-4236-A488-E4FB24B60612}"/>
          </ac:picMkLst>
        </pc:picChg>
      </pc:sldChg>
      <pc:sldChg chg="addSp delSp modSp add mod">
        <pc:chgData name="Majeda Al Hermi" userId="ebe551ee1b006974" providerId="LiveId" clId="{53AB98F2-38BB-47CF-8EB9-5FE039618B47}" dt="2020-07-28T14:24:09.497" v="8681" actId="1076"/>
        <pc:sldMkLst>
          <pc:docMk/>
          <pc:sldMk cId="1638039045" sldId="377"/>
        </pc:sldMkLst>
        <pc:spChg chg="add mod">
          <ac:chgData name="Majeda Al Hermi" userId="ebe551ee1b006974" providerId="LiveId" clId="{53AB98F2-38BB-47CF-8EB9-5FE039618B47}" dt="2020-07-28T14:24:06.748" v="8680" actId="1076"/>
          <ac:spMkLst>
            <pc:docMk/>
            <pc:sldMk cId="1638039045" sldId="377"/>
            <ac:spMk id="2" creationId="{E11F876E-F787-4157-ADB4-8DA1686EA7D7}"/>
          </ac:spMkLst>
        </pc:spChg>
        <pc:spChg chg="mod">
          <ac:chgData name="Majeda Al Hermi" userId="ebe551ee1b006974" providerId="LiveId" clId="{53AB98F2-38BB-47CF-8EB9-5FE039618B47}" dt="2020-07-26T08:00:00.537" v="2789" actId="20577"/>
          <ac:spMkLst>
            <pc:docMk/>
            <pc:sldMk cId="1638039045" sldId="377"/>
            <ac:spMk id="3" creationId="{373B68E0-1064-48CF-9769-A781B95889AD}"/>
          </ac:spMkLst>
        </pc:spChg>
        <pc:spChg chg="add mod">
          <ac:chgData name="Majeda Al Hermi" userId="ebe551ee1b006974" providerId="LiveId" clId="{53AB98F2-38BB-47CF-8EB9-5FE039618B47}" dt="2020-07-28T14:24:09.497" v="8681" actId="1076"/>
          <ac:spMkLst>
            <pc:docMk/>
            <pc:sldMk cId="1638039045" sldId="377"/>
            <ac:spMk id="4" creationId="{4FC09B14-9B21-4D76-8CC0-06D2174BC0EB}"/>
          </ac:spMkLst>
        </pc:spChg>
        <pc:spChg chg="add mod">
          <ac:chgData name="Majeda Al Hermi" userId="ebe551ee1b006974" providerId="LiveId" clId="{53AB98F2-38BB-47CF-8EB9-5FE039618B47}" dt="2020-07-28T14:23:50.064" v="8671" actId="6549"/>
          <ac:spMkLst>
            <pc:docMk/>
            <pc:sldMk cId="1638039045" sldId="377"/>
            <ac:spMk id="5" creationId="{C805AEAA-3F5A-4D28-90CA-E21E8DCF514B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6" creationId="{BAA3141C-84F7-480F-88C8-6563CF9713C8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6" creationId="{CE88C0DD-0F2D-40B0-924E-60B15C87C972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7" creationId="{0FB51637-9D60-405F-984C-F9787C9CDBB9}"/>
          </ac:spMkLst>
        </pc:spChg>
        <pc:spChg chg="add mod">
          <ac:chgData name="Majeda Al Hermi" userId="ebe551ee1b006974" providerId="LiveId" clId="{53AB98F2-38BB-47CF-8EB9-5FE039618B47}" dt="2020-07-27T14:38:54.372" v="7334" actId="207"/>
          <ac:spMkLst>
            <pc:docMk/>
            <pc:sldMk cId="1638039045" sldId="377"/>
            <ac:spMk id="7" creationId="{C942FFFD-9EA8-4DB9-9CDC-1EB4942BD239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8" creationId="{140E84AE-B406-4698-9F0F-2F6C98427F3B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8" creationId="{256CA853-FE9B-4EE0-BCB3-B8A5EF63EACA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9" creationId="{8DE4A19B-FBE7-43BC-9856-F38F6D61FC21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9" creationId="{AC3A08A7-1373-4799-9B86-758B56A1C654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10" creationId="{E6B644B2-6BB3-489F-8977-A83FC2A7826A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10" creationId="{E98F3174-BB6E-480E-A391-C314E2B6A483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11" creationId="{5FB31D7B-D928-4D40-9CA8-6E293ABFFFD7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11" creationId="{AB686447-A08E-4AAB-AA34-9D656A85784E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19" creationId="{746B38AC-97D5-4359-B55D-B6440B05F6A1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21" creationId="{C1E1DBC6-8D7C-488F-9568-38EA2888540B}"/>
          </ac:spMkLst>
        </pc:spChg>
        <pc:spChg chg="add mod">
          <ac:chgData name="Majeda Al Hermi" userId="ebe551ee1b006974" providerId="LiveId" clId="{53AB98F2-38BB-47CF-8EB9-5FE039618B47}" dt="2020-07-26T10:36:14.129" v="2968" actId="20577"/>
          <ac:spMkLst>
            <pc:docMk/>
            <pc:sldMk cId="1638039045" sldId="377"/>
            <ac:spMk id="27" creationId="{C704E720-EB4C-4E17-820E-F256DA0D9A5B}"/>
          </ac:spMkLst>
        </pc:spChg>
        <pc:spChg chg="mod">
          <ac:chgData name="Majeda Al Hermi" userId="ebe551ee1b006974" providerId="LiveId" clId="{53AB98F2-38BB-47CF-8EB9-5FE039618B47}" dt="2020-07-27T14:38:30.955" v="7329"/>
          <ac:spMkLst>
            <pc:docMk/>
            <pc:sldMk cId="1638039045" sldId="377"/>
            <ac:spMk id="33" creationId="{ECA89C5C-A05B-4FC4-AA54-FADE65CB4FDD}"/>
          </ac:spMkLst>
        </pc:spChg>
        <pc:spChg chg="add mod">
          <ac:chgData name="Majeda Al Hermi" userId="ebe551ee1b006974" providerId="LiveId" clId="{53AB98F2-38BB-47CF-8EB9-5FE039618B47}" dt="2020-07-26T10:38:02.442" v="3119" actId="14100"/>
          <ac:spMkLst>
            <pc:docMk/>
            <pc:sldMk cId="1638039045" sldId="377"/>
            <ac:spMk id="34" creationId="{76F8B247-A0F8-4FB0-866E-6647C227147E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0" creationId="{E17E41E0-D211-447D-8635-7493466BC45E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2" creationId="{9A1A7F31-7CD2-44C0-A4D9-B4BCB786421C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4" creationId="{9932041B-1A87-4BD7-8E9E-864DA4C31A43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5" creationId="{E553D04A-40D0-495C-943B-3C1BCF06D803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7" creationId="{82A9772D-F467-4DD9-9970-E691C49B70C5}"/>
          </ac:spMkLst>
        </pc:spChg>
        <pc:spChg chg="add del mod">
          <ac:chgData name="Majeda Al Hermi" userId="ebe551ee1b006974" providerId="LiveId" clId="{53AB98F2-38BB-47CF-8EB9-5FE039618B47}" dt="2020-07-26T10:29:54.061" v="2803" actId="478"/>
          <ac:spMkLst>
            <pc:docMk/>
            <pc:sldMk cId="1638039045" sldId="377"/>
            <ac:spMk id="48" creationId="{2B24BD00-0C4D-472C-871F-C8AA67290DF2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0" creationId="{9E35BDDD-5624-4F6A-AEB2-062AD8FA8A1C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1" creationId="{CF4A06C2-F079-45C5-9E98-FC5D495A0C8C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2" creationId="{4D39C6F1-B058-45AF-9520-E0BCFB4246B4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3" creationId="{C1917A93-691A-48DA-8C66-143FBA08A486}"/>
          </ac:spMkLst>
        </pc:spChg>
        <pc:spChg chg="mod">
          <ac:chgData name="Majeda Al Hermi" userId="ebe551ee1b006974" providerId="LiveId" clId="{53AB98F2-38BB-47CF-8EB9-5FE039618B47}" dt="2020-07-26T10:23:50.659" v="2797" actId="207"/>
          <ac:spMkLst>
            <pc:docMk/>
            <pc:sldMk cId="1638039045" sldId="377"/>
            <ac:spMk id="55" creationId="{492B1575-7994-4375-BCE3-FA3118F38DB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56" creationId="{A3FDB32C-37A8-460C-8EF6-C38D9D29BA6B}"/>
          </ac:spMkLst>
        </pc:spChg>
        <pc:spChg chg="mod">
          <ac:chgData name="Majeda Al Hermi" userId="ebe551ee1b006974" providerId="LiveId" clId="{53AB98F2-38BB-47CF-8EB9-5FE039618B47}" dt="2020-07-26T10:22:41.427" v="2796" actId="207"/>
          <ac:spMkLst>
            <pc:docMk/>
            <pc:sldMk cId="1638039045" sldId="377"/>
            <ac:spMk id="57" creationId="{A34A6CA9-BADF-4510-9C15-0E432AC52D60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58" creationId="{9988603E-8447-4176-A75A-D1CE67EDE8C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59" creationId="{10E1B7D1-EAE3-49B5-A86B-B3B4D5EF9C85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0" creationId="{2128A24B-AF7E-41E7-806C-7A9DC32B655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1" creationId="{D55AD91F-1AB8-4A7B-A93A-F4D558DCC7FD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2" creationId="{B65D7E77-BCDE-4BF3-A24A-174ED5A5E497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3" creationId="{126D7C75-A2EE-47E3-ACF3-C35473945D7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4" creationId="{A3068DAF-A4F7-4766-BF82-5BD384326025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5" creationId="{42F9C2E1-86C8-4AA8-B26E-5D0D53967FF6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8" creationId="{13F6FCBC-FAE9-4CC4-8C76-2AD0363B28B0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9" creationId="{B4EA29D7-7C44-4E86-B2A3-B48DD0E10E40}"/>
          </ac:spMkLst>
        </pc:spChg>
        <pc:spChg chg="mod">
          <ac:chgData name="Majeda Al Hermi" userId="ebe551ee1b006974" providerId="LiveId" clId="{53AB98F2-38BB-47CF-8EB9-5FE039618B47}" dt="2020-07-26T10:23:53.143" v="2798" actId="207"/>
          <ac:spMkLst>
            <pc:docMk/>
            <pc:sldMk cId="1638039045" sldId="377"/>
            <ac:spMk id="70" creationId="{7D9CFA95-65D8-4308-935E-C4D3B903A00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71" creationId="{27B76FB4-5872-405E-8EE8-E93441F73C61}"/>
          </ac:spMkLst>
        </pc:spChg>
        <pc:grpChg chg="add del mod">
          <ac:chgData name="Majeda Al Hermi" userId="ebe551ee1b006974" providerId="LiveId" clId="{53AB98F2-38BB-47CF-8EB9-5FE039618B47}" dt="2020-07-26T10:29:56.701" v="2804" actId="478"/>
          <ac:grpSpMkLst>
            <pc:docMk/>
            <pc:sldMk cId="1638039045" sldId="377"/>
            <ac:grpSpMk id="54" creationId="{150AB57F-C66A-487C-9B35-F1091BBA74E1}"/>
          </ac:grpSpMkLst>
        </pc:grp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74" creationId="{A1D02DBD-4EC6-4005-8716-63C7DD0A36AE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76" creationId="{1FD27929-9BFA-475C-BFC7-D650297C8E83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78" creationId="{46C47308-D368-4E78-B64B-90EE60A9E6A0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0" creationId="{E8642DD6-41E3-4894-8CDB-F34DCE6C63EF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2" creationId="{0B7E66FA-255B-432D-8902-3D887768E736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4" creationId="{FF852A70-80ED-470E-8470-B1CA1F1EE0E2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8" creationId="{FF033235-4667-4A8D-97C8-7FA77352F509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92" creationId="{11E343E4-6513-4E58-A382-6C389F0A0D9C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96" creationId="{D797A780-A699-4F2F-AFBF-BCAE9D3F635E}"/>
          </ac:picMkLst>
        </pc:picChg>
        <pc:picChg chg="add del mod">
          <ac:chgData name="Majeda Al Hermi" userId="ebe551ee1b006974" providerId="LiveId" clId="{53AB98F2-38BB-47CF-8EB9-5FE039618B47}" dt="2020-07-26T10:30:10.245" v="2813" actId="478"/>
          <ac:picMkLst>
            <pc:docMk/>
            <pc:sldMk cId="1638039045" sldId="377"/>
            <ac:picMk id="4098" creationId="{AD794B97-FA60-4110-906F-C8BF45AB4D62}"/>
          </ac:picMkLst>
        </pc:picChg>
        <pc:picChg chg="add mod">
          <ac:chgData name="Majeda Al Hermi" userId="ebe551ee1b006974" providerId="LiveId" clId="{53AB98F2-38BB-47CF-8EB9-5FE039618B47}" dt="2020-07-26T10:31:22.039" v="2821"/>
          <ac:picMkLst>
            <pc:docMk/>
            <pc:sldMk cId="1638039045" sldId="377"/>
            <ac:picMk id="4100" creationId="{393884D8-68E1-4DEE-A18C-C8990DFEF603}"/>
          </ac:picMkLst>
        </pc:picChg>
        <pc:cxnChg chg="del">
          <ac:chgData name="Majeda Al Hermi" userId="ebe551ee1b006974" providerId="LiveId" clId="{53AB98F2-38BB-47CF-8EB9-5FE039618B47}" dt="2020-07-26T08:00:06.270" v="2790" actId="478"/>
          <ac:cxnSpMkLst>
            <pc:docMk/>
            <pc:sldMk cId="1638039045" sldId="377"/>
            <ac:cxnSpMk id="49" creationId="{44BC8DE0-532E-432C-9071-1C1AA16EB938}"/>
          </ac:cxnSpMkLst>
        </pc:cxnChg>
        <pc:cxnChg chg="del">
          <ac:chgData name="Majeda Al Hermi" userId="ebe551ee1b006974" providerId="LiveId" clId="{53AB98F2-38BB-47CF-8EB9-5FE039618B47}" dt="2020-07-26T08:00:06.270" v="2790" actId="478"/>
          <ac:cxnSpMkLst>
            <pc:docMk/>
            <pc:sldMk cId="1638039045" sldId="377"/>
            <ac:cxnSpMk id="66" creationId="{8103C60A-AED0-4B2E-9892-BBF77B74AA6D}"/>
          </ac:cxnSpMkLst>
        </pc:cxnChg>
        <pc:cxnChg chg="del">
          <ac:chgData name="Majeda Al Hermi" userId="ebe551ee1b006974" providerId="LiveId" clId="{53AB98F2-38BB-47CF-8EB9-5FE039618B47}" dt="2020-07-26T08:00:06.270" v="2790" actId="478"/>
          <ac:cxnSpMkLst>
            <pc:docMk/>
            <pc:sldMk cId="1638039045" sldId="377"/>
            <ac:cxnSpMk id="67" creationId="{B1987963-2918-4D87-8D28-CE58A4B9F51E}"/>
          </ac:cxnSpMkLst>
        </pc:cxnChg>
      </pc:sldChg>
      <pc:sldChg chg="addSp delSp modSp add mod">
        <pc:chgData name="Majeda Al Hermi" userId="ebe551ee1b006974" providerId="LiveId" clId="{53AB98F2-38BB-47CF-8EB9-5FE039618B47}" dt="2020-07-27T14:38:59.573" v="7335" actId="207"/>
        <pc:sldMkLst>
          <pc:docMk/>
          <pc:sldMk cId="550462261" sldId="378"/>
        </pc:sldMkLst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2" creationId="{E11F876E-F787-4157-ADB4-8DA1686EA7D7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2" creationId="{E6E0B573-A3F9-48C9-A101-F727F8611C98}"/>
          </ac:spMkLst>
        </pc:spChg>
        <pc:spChg chg="del">
          <ac:chgData name="Majeda Al Hermi" userId="ebe551ee1b006974" providerId="LiveId" clId="{53AB98F2-38BB-47CF-8EB9-5FE039618B47}" dt="2020-07-26T10:38:47.072" v="3124" actId="478"/>
          <ac:spMkLst>
            <pc:docMk/>
            <pc:sldMk cId="550462261" sldId="378"/>
            <ac:spMk id="3" creationId="{373B68E0-1064-48CF-9769-A781B95889AD}"/>
          </ac:spMkLst>
        </pc:spChg>
        <pc:spChg chg="add mod">
          <ac:chgData name="Majeda Al Hermi" userId="ebe551ee1b006974" providerId="LiveId" clId="{53AB98F2-38BB-47CF-8EB9-5FE039618B47}" dt="2020-07-27T14:38:59.573" v="7335" actId="207"/>
          <ac:spMkLst>
            <pc:docMk/>
            <pc:sldMk cId="550462261" sldId="378"/>
            <ac:spMk id="3" creationId="{A01B243B-1209-4F64-87C8-ED882FD75CD8}"/>
          </ac:spMkLst>
        </pc:spChg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4" creationId="{4FC09B14-9B21-4D76-8CC0-06D2174BC0EB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4" creationId="{6DC64324-747B-4507-AC0A-D5B0B49EE583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5" creationId="{13F6B0DE-A9A0-4BBB-859F-09BB456E35BA}"/>
          </ac:spMkLst>
        </pc:spChg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5" creationId="{C805AEAA-3F5A-4D28-90CA-E21E8DCF514B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6" creationId="{D3B932AA-ADD8-43FD-A59F-F83D33F5F1FA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7" creationId="{0F169499-1428-450E-AEE6-4761E341C108}"/>
          </ac:spMkLst>
        </pc:spChg>
        <pc:spChg chg="mod">
          <ac:chgData name="Majeda Al Hermi" userId="ebe551ee1b006974" providerId="LiveId" clId="{53AB98F2-38BB-47CF-8EB9-5FE039618B47}" dt="2020-07-26T10:40:29.947" v="3351" actId="20577"/>
          <ac:spMkLst>
            <pc:docMk/>
            <pc:sldMk cId="550462261" sldId="378"/>
            <ac:spMk id="20" creationId="{C7CA628E-402E-4ECD-83CD-2C5BD377C6C5}"/>
          </ac:spMkLst>
        </pc:spChg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27" creationId="{C704E720-EB4C-4E17-820E-F256DA0D9A5B}"/>
          </ac:spMkLst>
        </pc:spChg>
        <pc:spChg chg="mod">
          <ac:chgData name="Majeda Al Hermi" userId="ebe551ee1b006974" providerId="LiveId" clId="{53AB98F2-38BB-47CF-8EB9-5FE039618B47}" dt="2020-07-26T10:42:30.835" v="3359"/>
          <ac:spMkLst>
            <pc:docMk/>
            <pc:sldMk cId="550462261" sldId="378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6T10:38:35.996" v="3122" actId="478"/>
          <ac:spMkLst>
            <pc:docMk/>
            <pc:sldMk cId="550462261" sldId="378"/>
            <ac:spMk id="34" creationId="{76F8B247-A0F8-4FB0-866E-6647C227147E}"/>
          </ac:spMkLst>
        </pc:spChg>
        <pc:spChg chg="add del mod">
          <ac:chgData name="Majeda Al Hermi" userId="ebe551ee1b006974" providerId="LiveId" clId="{53AB98F2-38BB-47CF-8EB9-5FE039618B47}" dt="2020-07-26T10:40:20.949" v="3342"/>
          <ac:spMkLst>
            <pc:docMk/>
            <pc:sldMk cId="550462261" sldId="378"/>
            <ac:spMk id="35" creationId="{A42B9F0F-E4BC-4040-A499-4EEACB8488D9}"/>
          </ac:spMkLst>
        </pc:spChg>
        <pc:picChg chg="del">
          <ac:chgData name="Majeda Al Hermi" userId="ebe551ee1b006974" providerId="LiveId" clId="{53AB98F2-38BB-47CF-8EB9-5FE039618B47}" dt="2020-07-26T10:38:29.467" v="3121" actId="478"/>
          <ac:picMkLst>
            <pc:docMk/>
            <pc:sldMk cId="550462261" sldId="378"/>
            <ac:picMk id="4100" creationId="{393884D8-68E1-4DEE-A18C-C8990DFEF603}"/>
          </ac:picMkLst>
        </pc:picChg>
        <pc:picChg chg="add mod">
          <ac:chgData name="Majeda Al Hermi" userId="ebe551ee1b006974" providerId="LiveId" clId="{53AB98F2-38BB-47CF-8EB9-5FE039618B47}" dt="2020-07-26T10:42:10.887" v="3357" actId="14100"/>
          <ac:picMkLst>
            <pc:docMk/>
            <pc:sldMk cId="550462261" sldId="378"/>
            <ac:picMk id="5122" creationId="{7A12801E-E658-4526-9523-FA76A8860862}"/>
          </ac:picMkLst>
        </pc:picChg>
      </pc:sldChg>
      <pc:sldChg chg="addSp delSp modSp add mod ord">
        <pc:chgData name="Majeda Al Hermi" userId="ebe551ee1b006974" providerId="LiveId" clId="{53AB98F2-38BB-47CF-8EB9-5FE039618B47}" dt="2020-07-28T14:28:04.395" v="8791" actId="1076"/>
        <pc:sldMkLst>
          <pc:docMk/>
          <pc:sldMk cId="917776854" sldId="379"/>
        </pc:sldMkLst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2" creationId="{BEDFA5A7-D040-4243-8959-BA8EA1073AF6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3" creationId="{C86FB6EB-C162-4B93-8882-391BE17CF061}"/>
          </ac:spMkLst>
        </pc:spChg>
        <pc:spChg chg="add mod">
          <ac:chgData name="Majeda Al Hermi" userId="ebe551ee1b006974" providerId="LiveId" clId="{53AB98F2-38BB-47CF-8EB9-5FE039618B47}" dt="2020-07-27T14:39:06.150" v="7337" actId="207"/>
          <ac:spMkLst>
            <pc:docMk/>
            <pc:sldMk cId="917776854" sldId="379"/>
            <ac:spMk id="4" creationId="{F1D4D2E0-4946-4180-A8BE-3391302FFD43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6" creationId="{94BFB8F3-FD01-4F66-9218-EFB84901F194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7" creationId="{FEF7B5DC-006D-471B-AC14-377E65D518EA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8" creationId="{3D909A05-0698-4E7E-BCC9-15C037F4B387}"/>
          </ac:spMkLst>
        </pc:spChg>
        <pc:spChg chg="mod ord">
          <ac:chgData name="Majeda Al Hermi" userId="ebe551ee1b006974" providerId="LiveId" clId="{53AB98F2-38BB-47CF-8EB9-5FE039618B47}" dt="2020-07-26T11:53:05.590" v="4958" actId="1076"/>
          <ac:spMkLst>
            <pc:docMk/>
            <pc:sldMk cId="917776854" sldId="379"/>
            <ac:spMk id="20" creationId="{C7CA628E-402E-4ECD-83CD-2C5BD377C6C5}"/>
          </ac:spMkLst>
        </pc:spChg>
        <pc:spChg chg="add del">
          <ac:chgData name="Majeda Al Hermi" userId="ebe551ee1b006974" providerId="LiveId" clId="{53AB98F2-38BB-47CF-8EB9-5FE039618B47}" dt="2020-07-26T10:48:15.353" v="3743" actId="22"/>
          <ac:spMkLst>
            <pc:docMk/>
            <pc:sldMk cId="917776854" sldId="379"/>
            <ac:spMk id="27" creationId="{6F168E9E-93D6-44BB-A3FE-DBB14D1830AF}"/>
          </ac:spMkLst>
        </pc:spChg>
        <pc:spChg chg="mod">
          <ac:chgData name="Majeda Al Hermi" userId="ebe551ee1b006974" providerId="LiveId" clId="{53AB98F2-38BB-47CF-8EB9-5FE039618B47}" dt="2020-07-26T10:43:18.691" v="3393" actId="20577"/>
          <ac:spMkLst>
            <pc:docMk/>
            <pc:sldMk cId="917776854" sldId="379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7T14:37:38.338" v="7327"/>
          <ac:spMkLst>
            <pc:docMk/>
            <pc:sldMk cId="917776854" sldId="379"/>
            <ac:spMk id="33" creationId="{ECA89C5C-A05B-4FC4-AA54-FADE65CB4FDD}"/>
          </ac:spMkLst>
        </pc:spChg>
        <pc:spChg chg="add del mod topLvl">
          <ac:chgData name="Majeda Al Hermi" userId="ebe551ee1b006974" providerId="LiveId" clId="{53AB98F2-38BB-47CF-8EB9-5FE039618B47}" dt="2020-07-26T11:41:04.517" v="4567" actId="478"/>
          <ac:spMkLst>
            <pc:docMk/>
            <pc:sldMk cId="917776854" sldId="379"/>
            <ac:spMk id="34" creationId="{D28E49D8-6D1A-4827-9FC5-66BB051BC8EE}"/>
          </ac:spMkLst>
        </pc:spChg>
        <pc:spChg chg="add del mod topLvl">
          <ac:chgData name="Majeda Al Hermi" userId="ebe551ee1b006974" providerId="LiveId" clId="{53AB98F2-38BB-47CF-8EB9-5FE039618B47}" dt="2020-07-26T11:41:06.532" v="4569" actId="478"/>
          <ac:spMkLst>
            <pc:docMk/>
            <pc:sldMk cId="917776854" sldId="379"/>
            <ac:spMk id="35" creationId="{3C05EEDA-EE78-4B4D-8014-9A5FBCDE0078}"/>
          </ac:spMkLst>
        </pc:spChg>
        <pc:spChg chg="add del mod topLvl">
          <ac:chgData name="Majeda Al Hermi" userId="ebe551ee1b006974" providerId="LiveId" clId="{53AB98F2-38BB-47CF-8EB9-5FE039618B47}" dt="2020-07-26T11:41:05.439" v="4568" actId="478"/>
          <ac:spMkLst>
            <pc:docMk/>
            <pc:sldMk cId="917776854" sldId="379"/>
            <ac:spMk id="36" creationId="{F65497A3-B510-442B-915D-14E257BADE8D}"/>
          </ac:spMkLst>
        </pc:spChg>
        <pc:spChg chg="add del mod topLvl">
          <ac:chgData name="Majeda Al Hermi" userId="ebe551ee1b006974" providerId="LiveId" clId="{53AB98F2-38BB-47CF-8EB9-5FE039618B47}" dt="2020-07-26T11:41:03.330" v="4566" actId="478"/>
          <ac:spMkLst>
            <pc:docMk/>
            <pc:sldMk cId="917776854" sldId="379"/>
            <ac:spMk id="37" creationId="{D529EC63-BA3D-427F-BAD9-FE47554A5310}"/>
          </ac:spMkLst>
        </pc:spChg>
        <pc:spChg chg="mod">
          <ac:chgData name="Majeda Al Hermi" userId="ebe551ee1b006974" providerId="LiveId" clId="{53AB98F2-38BB-47CF-8EB9-5FE039618B47}" dt="2020-07-27T13:29:14.421" v="6232" actId="1038"/>
          <ac:spMkLst>
            <pc:docMk/>
            <pc:sldMk cId="917776854" sldId="379"/>
            <ac:spMk id="45" creationId="{D13803F1-885B-4BF9-9AC9-D21481F3FA57}"/>
          </ac:spMkLst>
        </pc:spChg>
        <pc:spChg chg="mod">
          <ac:chgData name="Majeda Al Hermi" userId="ebe551ee1b006974" providerId="LiveId" clId="{53AB98F2-38BB-47CF-8EB9-5FE039618B47}" dt="2020-07-27T13:29:14.421" v="6232" actId="1038"/>
          <ac:spMkLst>
            <pc:docMk/>
            <pc:sldMk cId="917776854" sldId="379"/>
            <ac:spMk id="46" creationId="{8C2EA914-26C4-44E7-A505-B1E24A80C1A1}"/>
          </ac:spMkLst>
        </pc:spChg>
        <pc:spChg chg="mod">
          <ac:chgData name="Majeda Al Hermi" userId="ebe551ee1b006974" providerId="LiveId" clId="{53AB98F2-38BB-47CF-8EB9-5FE039618B47}" dt="2020-07-26T11:48:31.993" v="4852" actId="20577"/>
          <ac:spMkLst>
            <pc:docMk/>
            <pc:sldMk cId="917776854" sldId="379"/>
            <ac:spMk id="48" creationId="{9515F9CE-E341-4EE6-8AA4-08176E60A96B}"/>
          </ac:spMkLst>
        </pc:spChg>
        <pc:spChg chg="mod">
          <ac:chgData name="Majeda Al Hermi" userId="ebe551ee1b006974" providerId="LiveId" clId="{53AB98F2-38BB-47CF-8EB9-5FE039618B47}" dt="2020-07-26T11:53:11.151" v="4960" actId="403"/>
          <ac:spMkLst>
            <pc:docMk/>
            <pc:sldMk cId="917776854" sldId="379"/>
            <ac:spMk id="49" creationId="{4C84A97F-71C5-4F30-8C01-661A8DEC7CED}"/>
          </ac:spMkLst>
        </pc:spChg>
        <pc:spChg chg="mod">
          <ac:chgData name="Majeda Al Hermi" userId="ebe551ee1b006974" providerId="LiveId" clId="{53AB98F2-38BB-47CF-8EB9-5FE039618B47}" dt="2020-07-26T11:46:22.881" v="4803" actId="403"/>
          <ac:spMkLst>
            <pc:docMk/>
            <pc:sldMk cId="917776854" sldId="379"/>
            <ac:spMk id="51" creationId="{6E2B232D-53BB-4859-9785-67C96FC0EB72}"/>
          </ac:spMkLst>
        </pc:spChg>
        <pc:spChg chg="mod">
          <ac:chgData name="Majeda Al Hermi" userId="ebe551ee1b006974" providerId="LiveId" clId="{53AB98F2-38BB-47CF-8EB9-5FE039618B47}" dt="2020-07-28T14:28:04.395" v="8791" actId="1076"/>
          <ac:spMkLst>
            <pc:docMk/>
            <pc:sldMk cId="917776854" sldId="379"/>
            <ac:spMk id="52" creationId="{D0C05D66-2536-42F7-8917-A48FC75AB134}"/>
          </ac:spMkLst>
        </pc:spChg>
        <pc:spChg chg="add del mod">
          <ac:chgData name="Majeda Al Hermi" userId="ebe551ee1b006974" providerId="LiveId" clId="{53AB98F2-38BB-47CF-8EB9-5FE039618B47}" dt="2020-07-26T11:37:53.187" v="4514" actId="478"/>
          <ac:spMkLst>
            <pc:docMk/>
            <pc:sldMk cId="917776854" sldId="379"/>
            <ac:spMk id="53" creationId="{4E811DC3-C0C1-4024-9098-FA98931800C2}"/>
          </ac:spMkLst>
        </pc:spChg>
        <pc:spChg chg="add mod">
          <ac:chgData name="Majeda Al Hermi" userId="ebe551ee1b006974" providerId="LiveId" clId="{53AB98F2-38BB-47CF-8EB9-5FE039618B47}" dt="2020-07-27T13:29:19.700" v="6233" actId="1076"/>
          <ac:spMkLst>
            <pc:docMk/>
            <pc:sldMk cId="917776854" sldId="379"/>
            <ac:spMk id="54" creationId="{493386D2-DE89-448E-9D14-B51916EFCF55}"/>
          </ac:spMkLst>
        </pc:spChg>
        <pc:spChg chg="add mod ord">
          <ac:chgData name="Majeda Al Hermi" userId="ebe551ee1b006974" providerId="LiveId" clId="{53AB98F2-38BB-47CF-8EB9-5FE039618B47}" dt="2020-07-27T13:29:24.133" v="6234" actId="1076"/>
          <ac:spMkLst>
            <pc:docMk/>
            <pc:sldMk cId="917776854" sldId="379"/>
            <ac:spMk id="55" creationId="{D66A7C25-BA19-424E-A73B-78073D070471}"/>
          </ac:spMkLst>
        </pc:spChg>
        <pc:spChg chg="add mod">
          <ac:chgData name="Majeda Al Hermi" userId="ebe551ee1b006974" providerId="LiveId" clId="{53AB98F2-38BB-47CF-8EB9-5FE039618B47}" dt="2020-07-27T13:29:06.361" v="6219" actId="1035"/>
          <ac:spMkLst>
            <pc:docMk/>
            <pc:sldMk cId="917776854" sldId="379"/>
            <ac:spMk id="57" creationId="{389DD2AD-B452-4159-9A61-E7AA39AD6375}"/>
          </ac:spMkLst>
        </pc:spChg>
        <pc:spChg chg="add mod">
          <ac:chgData name="Majeda Al Hermi" userId="ebe551ee1b006974" providerId="LiveId" clId="{53AB98F2-38BB-47CF-8EB9-5FE039618B47}" dt="2020-07-26T11:41:12.187" v="4571"/>
          <ac:spMkLst>
            <pc:docMk/>
            <pc:sldMk cId="917776854" sldId="379"/>
            <ac:spMk id="58" creationId="{968D916D-4275-45CB-AD96-EBD08A420456}"/>
          </ac:spMkLst>
        </pc:spChg>
        <pc:spChg chg="add mod">
          <ac:chgData name="Majeda Al Hermi" userId="ebe551ee1b006974" providerId="LiveId" clId="{53AB98F2-38BB-47CF-8EB9-5FE039618B47}" dt="2020-07-26T11:47:58.734" v="4840" actId="207"/>
          <ac:spMkLst>
            <pc:docMk/>
            <pc:sldMk cId="917776854" sldId="379"/>
            <ac:spMk id="59" creationId="{760C2856-9906-4C58-8496-6007B5B28917}"/>
          </ac:spMkLst>
        </pc:spChg>
        <pc:spChg chg="add mod">
          <ac:chgData name="Majeda Al Hermi" userId="ebe551ee1b006974" providerId="LiveId" clId="{53AB98F2-38BB-47CF-8EB9-5FE039618B47}" dt="2020-07-26T11:41:12.187" v="4571"/>
          <ac:spMkLst>
            <pc:docMk/>
            <pc:sldMk cId="917776854" sldId="379"/>
            <ac:spMk id="60" creationId="{93ABE899-AD07-4F6C-A25A-6A493F1778CA}"/>
          </ac:spMkLst>
        </pc:spChg>
        <pc:grpChg chg="add del mod">
          <ac:chgData name="Majeda Al Hermi" userId="ebe551ee1b006974" providerId="LiveId" clId="{53AB98F2-38BB-47CF-8EB9-5FE039618B47}" dt="2020-07-26T11:29:46.784" v="4409" actId="165"/>
          <ac:grpSpMkLst>
            <pc:docMk/>
            <pc:sldMk cId="917776854" sldId="379"/>
            <ac:grpSpMk id="3" creationId="{8CF6EEF6-B0D0-4F8C-9EBF-5EFDA7D64B7D}"/>
          </ac:grpSpMkLst>
        </pc:grpChg>
        <pc:grpChg chg="add mod topLvl">
          <ac:chgData name="Majeda Al Hermi" userId="ebe551ee1b006974" providerId="LiveId" clId="{53AB98F2-38BB-47CF-8EB9-5FE039618B47}" dt="2020-07-27T13:29:14.421" v="6232" actId="1038"/>
          <ac:grpSpMkLst>
            <pc:docMk/>
            <pc:sldMk cId="917776854" sldId="379"/>
            <ac:grpSpMk id="44" creationId="{A9384078-6A1F-46F0-892F-427600C5B018}"/>
          </ac:grpSpMkLst>
        </pc:grpChg>
        <pc:grpChg chg="add mod topLvl">
          <ac:chgData name="Majeda Al Hermi" userId="ebe551ee1b006974" providerId="LiveId" clId="{53AB98F2-38BB-47CF-8EB9-5FE039618B47}" dt="2020-07-26T11:47:01.372" v="4829" actId="14100"/>
          <ac:grpSpMkLst>
            <pc:docMk/>
            <pc:sldMk cId="917776854" sldId="379"/>
            <ac:grpSpMk id="47" creationId="{D0A7FA5C-6628-4055-9AD1-C88E8EF168AA}"/>
          </ac:grpSpMkLst>
        </pc:grpChg>
        <pc:grpChg chg="add mod topLvl">
          <ac:chgData name="Majeda Al Hermi" userId="ebe551ee1b006974" providerId="LiveId" clId="{53AB98F2-38BB-47CF-8EB9-5FE039618B47}" dt="2020-07-27T13:29:31.429" v="6235" actId="1076"/>
          <ac:grpSpMkLst>
            <pc:docMk/>
            <pc:sldMk cId="917776854" sldId="379"/>
            <ac:grpSpMk id="50" creationId="{657C3292-8FE0-4BFE-998D-935D856E807D}"/>
          </ac:grpSpMkLst>
        </pc:grpChg>
        <pc:grpChg chg="add mod">
          <ac:chgData name="Majeda Al Hermi" userId="ebe551ee1b006974" providerId="LiveId" clId="{53AB98F2-38BB-47CF-8EB9-5FE039618B47}" dt="2020-07-27T13:28:46.643" v="6209" actId="1076"/>
          <ac:grpSpMkLst>
            <pc:docMk/>
            <pc:sldMk cId="917776854" sldId="379"/>
            <ac:grpSpMk id="56" creationId="{39A87B41-6E6C-467F-962D-68138428480B}"/>
          </ac:grpSpMkLst>
        </pc:grpChg>
        <pc:picChg chg="add del mod">
          <ac:chgData name="Majeda Al Hermi" userId="ebe551ee1b006974" providerId="LiveId" clId="{53AB98F2-38BB-47CF-8EB9-5FE039618B47}" dt="2020-07-27T13:28:33.224" v="6206" actId="478"/>
          <ac:picMkLst>
            <pc:docMk/>
            <pc:sldMk cId="917776854" sldId="379"/>
            <ac:picMk id="5" creationId="{DF33E835-B654-4F94-9A8D-7CDFE7955473}"/>
          </ac:picMkLst>
        </pc:picChg>
        <pc:picChg chg="add del mod topLvl">
          <ac:chgData name="Majeda Al Hermi" userId="ebe551ee1b006974" providerId="LiveId" clId="{53AB98F2-38BB-47CF-8EB9-5FE039618B47}" dt="2020-07-26T11:36:25.057" v="4448" actId="478"/>
          <ac:picMkLst>
            <pc:docMk/>
            <pc:sldMk cId="917776854" sldId="379"/>
            <ac:picMk id="38" creationId="{CDBF27CE-82F0-49F7-98B8-DB116EC0FDB8}"/>
          </ac:picMkLst>
        </pc:picChg>
        <pc:picChg chg="add del mod topLvl">
          <ac:chgData name="Majeda Al Hermi" userId="ebe551ee1b006974" providerId="LiveId" clId="{53AB98F2-38BB-47CF-8EB9-5FE039618B47}" dt="2020-07-26T11:36:25.057" v="4448" actId="478"/>
          <ac:picMkLst>
            <pc:docMk/>
            <pc:sldMk cId="917776854" sldId="379"/>
            <ac:picMk id="39" creationId="{C4270E28-58B6-4A44-9502-9454235EB08A}"/>
          </ac:picMkLst>
        </pc:picChg>
        <pc:picChg chg="add del mod topLvl">
          <ac:chgData name="Majeda Al Hermi" userId="ebe551ee1b006974" providerId="LiveId" clId="{53AB98F2-38BB-47CF-8EB9-5FE039618B47}" dt="2020-07-26T11:36:25.057" v="4448" actId="478"/>
          <ac:picMkLst>
            <pc:docMk/>
            <pc:sldMk cId="917776854" sldId="379"/>
            <ac:picMk id="40" creationId="{62FE99C2-E16D-4126-8D6C-2646E15A935A}"/>
          </ac:picMkLst>
        </pc:picChg>
        <pc:picChg chg="add del mod topLvl">
          <ac:chgData name="Majeda Al Hermi" userId="ebe551ee1b006974" providerId="LiveId" clId="{53AB98F2-38BB-47CF-8EB9-5FE039618B47}" dt="2020-07-26T11:42:43.682" v="4596" actId="21"/>
          <ac:picMkLst>
            <pc:docMk/>
            <pc:sldMk cId="917776854" sldId="379"/>
            <ac:picMk id="41" creationId="{8C0EEAE5-08A4-4D05-836C-AE7F15B8F96B}"/>
          </ac:picMkLst>
        </pc:picChg>
        <pc:picChg chg="add del mod topLvl">
          <ac:chgData name="Majeda Al Hermi" userId="ebe551ee1b006974" providerId="LiveId" clId="{53AB98F2-38BB-47CF-8EB9-5FE039618B47}" dt="2020-07-26T11:42:33.747" v="4593" actId="21"/>
          <ac:picMkLst>
            <pc:docMk/>
            <pc:sldMk cId="917776854" sldId="379"/>
            <ac:picMk id="42" creationId="{D94CFEF8-86FB-4ED6-BF69-203366FB6FD5}"/>
          </ac:picMkLst>
        </pc:picChg>
        <pc:picChg chg="add del mod topLvl">
          <ac:chgData name="Majeda Al Hermi" userId="ebe551ee1b006974" providerId="LiveId" clId="{53AB98F2-38BB-47CF-8EB9-5FE039618B47}" dt="2020-07-26T11:35:23.826" v="4418" actId="478"/>
          <ac:picMkLst>
            <pc:docMk/>
            <pc:sldMk cId="917776854" sldId="379"/>
            <ac:picMk id="43" creationId="{851415C0-207B-4D91-AC28-456C73B9C386}"/>
          </ac:picMkLst>
        </pc:picChg>
        <pc:picChg chg="del">
          <ac:chgData name="Majeda Al Hermi" userId="ebe551ee1b006974" providerId="LiveId" clId="{53AB98F2-38BB-47CF-8EB9-5FE039618B47}" dt="2020-07-26T11:25:53.754" v="4397" actId="478"/>
          <ac:picMkLst>
            <pc:docMk/>
            <pc:sldMk cId="917776854" sldId="379"/>
            <ac:picMk id="1026" creationId="{DF9A8AA8-287E-4358-B5DC-0AF2B975AF4E}"/>
          </ac:picMkLst>
        </pc:picChg>
        <pc:picChg chg="add mod">
          <ac:chgData name="Majeda Al Hermi" userId="ebe551ee1b006974" providerId="LiveId" clId="{53AB98F2-38BB-47CF-8EB9-5FE039618B47}" dt="2020-07-26T11:26:07.829" v="4403" actId="14100"/>
          <ac:picMkLst>
            <pc:docMk/>
            <pc:sldMk cId="917776854" sldId="379"/>
            <ac:picMk id="7170" creationId="{D5F89BDA-E2B6-4002-A879-4110D0B915AE}"/>
          </ac:picMkLst>
        </pc:picChg>
        <pc:picChg chg="add mod">
          <ac:chgData name="Majeda Al Hermi" userId="ebe551ee1b006974" providerId="LiveId" clId="{53AB98F2-38BB-47CF-8EB9-5FE039618B47}" dt="2020-07-26T11:49:00.305" v="4865" actId="14100"/>
          <ac:picMkLst>
            <pc:docMk/>
            <pc:sldMk cId="917776854" sldId="379"/>
            <ac:picMk id="7172" creationId="{CD7107FE-85C4-4C87-8CC0-027987D44B92}"/>
          </ac:picMkLst>
        </pc:picChg>
        <pc:picChg chg="add mod">
          <ac:chgData name="Majeda Al Hermi" userId="ebe551ee1b006974" providerId="LiveId" clId="{53AB98F2-38BB-47CF-8EB9-5FE039618B47}" dt="2020-07-27T13:29:14.421" v="6232" actId="1038"/>
          <ac:picMkLst>
            <pc:docMk/>
            <pc:sldMk cId="917776854" sldId="379"/>
            <ac:picMk id="7174" creationId="{C6F37D8D-62EE-4DC9-BC9D-31F6EA1F8C8C}"/>
          </ac:picMkLst>
        </pc:picChg>
        <pc:picChg chg="add mod">
          <ac:chgData name="Majeda Al Hermi" userId="ebe551ee1b006974" providerId="LiveId" clId="{53AB98F2-38BB-47CF-8EB9-5FE039618B47}" dt="2020-07-27T13:29:32.866" v="6236" actId="1076"/>
          <ac:picMkLst>
            <pc:docMk/>
            <pc:sldMk cId="917776854" sldId="379"/>
            <ac:picMk id="7176" creationId="{B8B0E255-239E-4D63-B803-1BD81EDC9A9A}"/>
          </ac:picMkLst>
        </pc:picChg>
      </pc:sldChg>
      <pc:sldChg chg="modSp add del mod">
        <pc:chgData name="Majeda Al Hermi" userId="ebe551ee1b006974" providerId="LiveId" clId="{53AB98F2-38BB-47CF-8EB9-5FE039618B47}" dt="2020-07-26T11:50:23.024" v="4874" actId="2696"/>
        <pc:sldMkLst>
          <pc:docMk/>
          <pc:sldMk cId="1333742724" sldId="380"/>
        </pc:sldMkLst>
        <pc:spChg chg="mod">
          <ac:chgData name="Majeda Al Hermi" userId="ebe551ee1b006974" providerId="LiveId" clId="{53AB98F2-38BB-47CF-8EB9-5FE039618B47}" dt="2020-07-26T10:53:14.839" v="4396" actId="20577"/>
          <ac:spMkLst>
            <pc:docMk/>
            <pc:sldMk cId="1333742724" sldId="380"/>
            <ac:spMk id="20" creationId="{C7CA628E-402E-4ECD-83CD-2C5BD377C6C5}"/>
          </ac:spMkLst>
        </pc:spChg>
      </pc:sldChg>
      <pc:sldChg chg="addSp delSp modSp add mod">
        <pc:chgData name="Majeda Al Hermi" userId="ebe551ee1b006974" providerId="LiveId" clId="{53AB98F2-38BB-47CF-8EB9-5FE039618B47}" dt="2020-07-28T14:11:32.648" v="8521" actId="108"/>
        <pc:sldMkLst>
          <pc:docMk/>
          <pc:sldMk cId="3666674432" sldId="380"/>
        </pc:sldMkLst>
        <pc:spChg chg="add mod">
          <ac:chgData name="Majeda Al Hermi" userId="ebe551ee1b006974" providerId="LiveId" clId="{53AB98F2-38BB-47CF-8EB9-5FE039618B47}" dt="2020-07-27T13:44:08.524" v="6499" actId="208"/>
          <ac:spMkLst>
            <pc:docMk/>
            <pc:sldMk cId="3666674432" sldId="380"/>
            <ac:spMk id="2" creationId="{1D59BD05-38F1-4CEF-88B0-31EA6E736EC5}"/>
          </ac:spMkLst>
        </pc:spChg>
        <pc:spChg chg="add mod">
          <ac:chgData name="Majeda Al Hermi" userId="ebe551ee1b006974" providerId="LiveId" clId="{53AB98F2-38BB-47CF-8EB9-5FE039618B47}" dt="2020-07-27T13:43:53.980" v="6497" actId="208"/>
          <ac:spMkLst>
            <pc:docMk/>
            <pc:sldMk cId="3666674432" sldId="380"/>
            <ac:spMk id="4" creationId="{85B94FC2-C7D4-43CC-91CA-EC2783468EC8}"/>
          </ac:spMkLst>
        </pc:spChg>
        <pc:spChg chg="add mod">
          <ac:chgData name="Majeda Al Hermi" userId="ebe551ee1b006974" providerId="LiveId" clId="{53AB98F2-38BB-47CF-8EB9-5FE039618B47}" dt="2020-07-27T13:44:02.131" v="6498" actId="208"/>
          <ac:spMkLst>
            <pc:docMk/>
            <pc:sldMk cId="3666674432" sldId="380"/>
            <ac:spMk id="5" creationId="{52ED1A48-6787-4753-AF24-800C57D8A498}"/>
          </ac:spMkLst>
        </pc:spChg>
        <pc:spChg chg="add mod">
          <ac:chgData name="Majeda Al Hermi" userId="ebe551ee1b006974" providerId="LiveId" clId="{53AB98F2-38BB-47CF-8EB9-5FE039618B47}" dt="2020-07-27T13:43:33.046" v="6494" actId="208"/>
          <ac:spMkLst>
            <pc:docMk/>
            <pc:sldMk cId="3666674432" sldId="380"/>
            <ac:spMk id="6" creationId="{5835F9F0-9D1C-468D-8B2D-242930CD4DEB}"/>
          </ac:spMkLst>
        </pc:spChg>
        <pc:spChg chg="add mod">
          <ac:chgData name="Majeda Al Hermi" userId="ebe551ee1b006974" providerId="LiveId" clId="{53AB98F2-38BB-47CF-8EB9-5FE039618B47}" dt="2020-07-27T13:43:40.515" v="6495" actId="208"/>
          <ac:spMkLst>
            <pc:docMk/>
            <pc:sldMk cId="3666674432" sldId="380"/>
            <ac:spMk id="7" creationId="{18963916-FB63-4A9C-AD20-8E0DA25BDAF2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8" creationId="{DAB1E7A2-D33D-4B69-9149-F7D41DE4BFFB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9" creationId="{3EF0EAFA-21EC-4E91-8DB5-DAD481D86B96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10" creationId="{23027E93-C7A7-47B3-9343-91D0A50E345E}"/>
          </ac:spMkLst>
        </pc:spChg>
        <pc:spChg chg="add mod">
          <ac:chgData name="Majeda Al Hermi" userId="ebe551ee1b006974" providerId="LiveId" clId="{53AB98F2-38BB-47CF-8EB9-5FE039618B47}" dt="2020-07-27T14:39:17.147" v="7340" actId="207"/>
          <ac:spMkLst>
            <pc:docMk/>
            <pc:sldMk cId="3666674432" sldId="380"/>
            <ac:spMk id="11" creationId="{E12F3679-8347-4DC0-82C5-E3F63FDF4055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19" creationId="{E349F42F-8CBB-48C1-89A8-EDA034BB0535}"/>
          </ac:spMkLst>
        </pc:spChg>
        <pc:spChg chg="add del mod">
          <ac:chgData name="Majeda Al Hermi" userId="ebe551ee1b006974" providerId="LiveId" clId="{53AB98F2-38BB-47CF-8EB9-5FE039618B47}" dt="2020-07-28T14:11:32.648" v="8521" actId="108"/>
          <ac:spMkLst>
            <pc:docMk/>
            <pc:sldMk cId="3666674432" sldId="380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21" creationId="{30A27FBE-D589-4A89-9E57-AC10D7E73578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27" creationId="{8BE339AC-D4D9-40FB-BD85-18EE23AB53A5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4" creationId="{95636616-07CD-47B5-B9A4-FB43390A7EFA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5" creationId="{1CCE58A5-B717-4E22-BAA0-6627BE7FA9F6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6" creationId="{94548EEB-0870-4FAD-AD61-649F8525FED5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7" creationId="{4C2475DB-4FB6-48D5-9BFB-5A417945B2C2}"/>
          </ac:spMkLst>
        </pc:spChg>
        <pc:spChg chg="add del mod">
          <ac:chgData name="Majeda Al Hermi" userId="ebe551ee1b006974" providerId="LiveId" clId="{53AB98F2-38BB-47CF-8EB9-5FE039618B47}" dt="2020-07-26T12:11:30.735" v="6093" actId="478"/>
          <ac:spMkLst>
            <pc:docMk/>
            <pc:sldMk cId="3666674432" sldId="380"/>
            <ac:spMk id="39" creationId="{2B52D1ED-7273-4481-A2F9-363A27CF8B1A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3" creationId="{F04FB2AA-B47E-4A8D-88B9-651074241812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4" creationId="{F6932076-5AE3-4E42-96D6-D9E8D9BCCD70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5" creationId="{572777A2-ACFD-4224-B0F4-694602B0CB08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6" creationId="{A56D1D21-79E8-41EF-A8A2-BA0920E63E00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7" creationId="{ABA6ECC2-B219-45F9-AB89-2D5EE7584A32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8" creationId="{8AA1B4F4-ADEA-4F9F-8EFA-7D03E2051E38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9" creationId="{7A12F116-4A6C-4C3A-9F07-013B3FF94D95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0" creationId="{AF22046B-C1F2-46D8-A134-C751FB9A955A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1" creationId="{0A14502A-1C4B-439A-A3B4-B37501B284EC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2" creationId="{E592BD62-C7B6-40C8-BED9-ED44DD606BCB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3" creationId="{5A05FB4B-75A6-4FD8-8DD3-82539BCDCF41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4" creationId="{9528023C-EF4B-4CB6-B3A0-4BBE0396812C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5" creationId="{323D197F-A8AA-4D75-887C-4305498F70BD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6" creationId="{44FEC836-12D5-4401-A1FA-8B15AFCE88B7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7" creationId="{E1F9CAB9-4759-4E88-A4EB-675F9ED429D2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8" creationId="{6363FF8B-AE4A-4F83-83EE-ADA7B603FE6F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9" creationId="{6FBC6241-9274-4DFA-9930-A3B7EA3CB7B4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0" creationId="{8A299D2F-0FAC-4E72-87CC-9901F4B588A4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1" creationId="{2397634F-B8C1-4F3E-9089-5B127EA9835E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2" creationId="{F47D60ED-D976-43FB-BFDC-F4A073F9B4C6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3" creationId="{A68DFDE3-D1A5-403B-999C-EF65BC007A1A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4" creationId="{4173F212-204A-415D-849F-E7F3606F141C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5" creationId="{61F6EB7B-46A4-490D-A915-CD88404B39AE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6" creationId="{4260D7D6-1C3F-4545-A1D1-A80F02EEB0A9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7" creationId="{0716561A-9F04-4873-A7F8-BBF3351DCF4A}"/>
          </ac:spMkLst>
        </pc:spChg>
        <pc:grpChg chg="add del mod">
          <ac:chgData name="Majeda Al Hermi" userId="ebe551ee1b006974" providerId="LiveId" clId="{53AB98F2-38BB-47CF-8EB9-5FE039618B47}" dt="2020-07-26T12:16:57.927" v="6105" actId="478"/>
          <ac:grpSpMkLst>
            <pc:docMk/>
            <pc:sldMk cId="3666674432" sldId="380"/>
            <ac:grpSpMk id="2" creationId="{DA60849C-F014-4C91-BBAA-1BEF89B34D55}"/>
          </ac:grpSpMkLst>
        </pc:grpChg>
        <pc:grpChg chg="add del mod">
          <ac:chgData name="Majeda Al Hermi" userId="ebe551ee1b006974" providerId="LiveId" clId="{53AB98F2-38BB-47CF-8EB9-5FE039618B47}" dt="2020-07-26T12:11:34.110" v="6096" actId="478"/>
          <ac:grpSpMkLst>
            <pc:docMk/>
            <pc:sldMk cId="3666674432" sldId="380"/>
            <ac:grpSpMk id="38" creationId="{B486A524-4466-466D-BF9B-29AD24C75D7B}"/>
          </ac:grpSpMkLst>
        </pc:grpChg>
        <pc:grpChg chg="add del mod">
          <ac:chgData name="Majeda Al Hermi" userId="ebe551ee1b006974" providerId="LiveId" clId="{53AB98F2-38BB-47CF-8EB9-5FE039618B47}" dt="2020-07-26T12:11:30.001" v="6092" actId="478"/>
          <ac:grpSpMkLst>
            <pc:docMk/>
            <pc:sldMk cId="3666674432" sldId="380"/>
            <ac:grpSpMk id="40" creationId="{281802C4-6710-436F-93D9-16D78E5F9E12}"/>
          </ac:grpSpMkLst>
        </pc:grpChg>
        <pc:grpChg chg="add del mod">
          <ac:chgData name="Majeda Al Hermi" userId="ebe551ee1b006974" providerId="LiveId" clId="{53AB98F2-38BB-47CF-8EB9-5FE039618B47}" dt="2020-07-26T12:11:29.376" v="6091" actId="478"/>
          <ac:grpSpMkLst>
            <pc:docMk/>
            <pc:sldMk cId="3666674432" sldId="380"/>
            <ac:grpSpMk id="41" creationId="{0B321395-9717-4841-B54A-712087F32711}"/>
          </ac:grpSpMkLst>
        </pc:grpChg>
        <pc:grpChg chg="add del mod">
          <ac:chgData name="Majeda Al Hermi" userId="ebe551ee1b006974" providerId="LiveId" clId="{53AB98F2-38BB-47CF-8EB9-5FE039618B47}" dt="2020-07-26T12:11:28.517" v="6090" actId="478"/>
          <ac:grpSpMkLst>
            <pc:docMk/>
            <pc:sldMk cId="3666674432" sldId="380"/>
            <ac:grpSpMk id="42" creationId="{F5A057CA-1F4C-4AF0-B0EE-C45CCBD5247F}"/>
          </ac:grpSpMkLst>
        </pc:grpChg>
        <pc:picChg chg="add mod">
          <ac:chgData name="Majeda Al Hermi" userId="ebe551ee1b006974" providerId="LiveId" clId="{53AB98F2-38BB-47CF-8EB9-5FE039618B47}" dt="2020-07-27T13:35:43.134" v="6453" actId="1036"/>
          <ac:picMkLst>
            <pc:docMk/>
            <pc:sldMk cId="3666674432" sldId="380"/>
            <ac:picMk id="3" creationId="{3E757138-E7ED-47F4-81B3-B3CB6714BA52}"/>
          </ac:picMkLst>
        </pc:picChg>
        <pc:picChg chg="add mod">
          <ac:chgData name="Majeda Al Hermi" userId="ebe551ee1b006974" providerId="LiveId" clId="{53AB98F2-38BB-47CF-8EB9-5FE039618B47}" dt="2020-07-27T13:40:55.125" v="6469" actId="1038"/>
          <ac:picMkLst>
            <pc:docMk/>
            <pc:sldMk cId="3666674432" sldId="380"/>
            <ac:picMk id="1026" creationId="{AD202329-3F1C-4F5B-BE9E-4E10BD4B6AE5}"/>
          </ac:picMkLst>
        </pc:picChg>
        <pc:picChg chg="add mod">
          <ac:chgData name="Majeda Al Hermi" userId="ebe551ee1b006974" providerId="LiveId" clId="{53AB98F2-38BB-47CF-8EB9-5FE039618B47}" dt="2020-07-27T13:41:57.748" v="6484" actId="1038"/>
          <ac:picMkLst>
            <pc:docMk/>
            <pc:sldMk cId="3666674432" sldId="380"/>
            <ac:picMk id="1028" creationId="{0820A775-D4E7-41FD-92A4-939E13E1CF59}"/>
          </ac:picMkLst>
        </pc:picChg>
        <pc:picChg chg="add mod">
          <ac:chgData name="Majeda Al Hermi" userId="ebe551ee1b006974" providerId="LiveId" clId="{53AB98F2-38BB-47CF-8EB9-5FE039618B47}" dt="2020-07-27T13:45:56.717" v="6535" actId="1036"/>
          <ac:picMkLst>
            <pc:docMk/>
            <pc:sldMk cId="3666674432" sldId="380"/>
            <ac:picMk id="1030" creationId="{FF5A1F3C-9BFC-43BD-95C5-34EE1A9511DA}"/>
          </ac:picMkLst>
        </pc:picChg>
        <pc:picChg chg="add mod">
          <ac:chgData name="Majeda Al Hermi" userId="ebe551ee1b006974" providerId="LiveId" clId="{53AB98F2-38BB-47CF-8EB9-5FE039618B47}" dt="2020-07-27T13:35:45.055" v="6455" actId="1037"/>
          <ac:picMkLst>
            <pc:docMk/>
            <pc:sldMk cId="3666674432" sldId="380"/>
            <ac:picMk id="9218" creationId="{F661EA9F-4CEF-4505-BEDC-1BB0BA5D2F70}"/>
          </ac:picMkLst>
        </pc:picChg>
        <pc:picChg chg="add del">
          <ac:chgData name="Majeda Al Hermi" userId="ebe551ee1b006974" providerId="LiveId" clId="{53AB98F2-38BB-47CF-8EB9-5FE039618B47}" dt="2020-07-26T12:18:16.707" v="6196" actId="478"/>
          <ac:picMkLst>
            <pc:docMk/>
            <pc:sldMk cId="3666674432" sldId="380"/>
            <ac:picMk id="9220" creationId="{824B49AE-3F07-4AF9-A939-7A9A0F724134}"/>
          </ac:picMkLst>
        </pc:picChg>
        <pc:picChg chg="add mod">
          <ac:chgData name="Majeda Al Hermi" userId="ebe551ee1b006974" providerId="LiveId" clId="{53AB98F2-38BB-47CF-8EB9-5FE039618B47}" dt="2020-07-27T13:32:26.184" v="6290" actId="1037"/>
          <ac:picMkLst>
            <pc:docMk/>
            <pc:sldMk cId="3666674432" sldId="380"/>
            <ac:picMk id="9222" creationId="{1D698B8F-E297-45A0-8788-4FEE413FEE6F}"/>
          </ac:picMkLst>
        </pc:picChg>
      </pc:sldChg>
      <pc:sldChg chg="addSp delSp modSp add mod">
        <pc:chgData name="Majeda Al Hermi" userId="ebe551ee1b006974" providerId="LiveId" clId="{53AB98F2-38BB-47CF-8EB9-5FE039618B47}" dt="2020-07-27T14:36:32.235" v="7312" actId="22"/>
        <pc:sldMkLst>
          <pc:docMk/>
          <pc:sldMk cId="2445028909" sldId="381"/>
        </pc:sldMkLst>
        <pc:spChg chg="del">
          <ac:chgData name="Majeda Al Hermi" userId="ebe551ee1b006974" providerId="LiveId" clId="{53AB98F2-38BB-47CF-8EB9-5FE039618B47}" dt="2020-07-27T14:12:49.152" v="6651" actId="478"/>
          <ac:spMkLst>
            <pc:docMk/>
            <pc:sldMk cId="2445028909" sldId="381"/>
            <ac:spMk id="2" creationId="{01FECCA1-4E89-4D28-9639-7B402D3606D2}"/>
          </ac:spMkLst>
        </pc:spChg>
        <pc:spChg chg="mod">
          <ac:chgData name="Majeda Al Hermi" userId="ebe551ee1b006974" providerId="LiveId" clId="{53AB98F2-38BB-47CF-8EB9-5FE039618B47}" dt="2020-07-27T14:32:37.287" v="7276"/>
          <ac:spMkLst>
            <pc:docMk/>
            <pc:sldMk cId="2445028909" sldId="381"/>
            <ac:spMk id="3" creationId="{D26EB1B5-0C73-4673-B830-CBC625C354BB}"/>
          </ac:spMkLst>
        </pc:spChg>
        <pc:spChg chg="mod">
          <ac:chgData name="Majeda Al Hermi" userId="ebe551ee1b006974" providerId="LiveId" clId="{53AB98F2-38BB-47CF-8EB9-5FE039618B47}" dt="2020-07-27T14:32:51.018" v="7278"/>
          <ac:spMkLst>
            <pc:docMk/>
            <pc:sldMk cId="2445028909" sldId="381"/>
            <ac:spMk id="4" creationId="{0B87C965-9A2D-40EF-9B01-3285F1F92093}"/>
          </ac:spMkLst>
        </pc:spChg>
        <pc:spChg chg="mod">
          <ac:chgData name="Majeda Al Hermi" userId="ebe551ee1b006974" providerId="LiveId" clId="{53AB98F2-38BB-47CF-8EB9-5FE039618B47}" dt="2020-07-27T14:32:45.753" v="7277"/>
          <ac:spMkLst>
            <pc:docMk/>
            <pc:sldMk cId="2445028909" sldId="381"/>
            <ac:spMk id="5" creationId="{8B6951A5-408B-473D-B6CF-B5E572164259}"/>
          </ac:spMkLst>
        </pc:spChg>
        <pc:spChg chg="mod">
          <ac:chgData name="Majeda Al Hermi" userId="ebe551ee1b006974" providerId="LiveId" clId="{53AB98F2-38BB-47CF-8EB9-5FE039618B47}" dt="2020-07-27T14:32:55.314" v="7279"/>
          <ac:spMkLst>
            <pc:docMk/>
            <pc:sldMk cId="2445028909" sldId="381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7" creationId="{B5941997-F712-4E17-9562-C88B54432F36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8" creationId="{CAC1780B-DAC1-479C-828C-6F5CF397BDDD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9" creationId="{4A85C887-E6A4-462B-89AA-660D65EEC459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10" creationId="{6839D1DC-D5A9-419D-9BEB-2CF301ECB8D3}"/>
          </ac:spMkLst>
        </pc:spChg>
        <pc:spChg chg="add mod">
          <ac:chgData name="Majeda Al Hermi" userId="ebe551ee1b006974" providerId="LiveId" clId="{53AB98F2-38BB-47CF-8EB9-5FE039618B47}" dt="2020-07-27T14:19:54.734" v="6987" actId="1076"/>
          <ac:spMkLst>
            <pc:docMk/>
            <pc:sldMk cId="2445028909" sldId="381"/>
            <ac:spMk id="11" creationId="{09C065BC-F742-4AE4-BA9D-1CD7E0118116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12" creationId="{060AC24D-4384-4B9A-B595-A41AEA6892D4}"/>
          </ac:spMkLst>
        </pc:spChg>
        <pc:spChg chg="add mod">
          <ac:chgData name="Majeda Al Hermi" userId="ebe551ee1b006974" providerId="LiveId" clId="{53AB98F2-38BB-47CF-8EB9-5FE039618B47}" dt="2020-07-27T14:20:53.674" v="7068" actId="1037"/>
          <ac:spMkLst>
            <pc:docMk/>
            <pc:sldMk cId="2445028909" sldId="381"/>
            <ac:spMk id="13" creationId="{FA9EF54E-AD4F-495B-B982-FEC47FBCD88C}"/>
          </ac:spMkLst>
        </pc:spChg>
        <pc:spChg chg="add mod">
          <ac:chgData name="Majeda Al Hermi" userId="ebe551ee1b006974" providerId="LiveId" clId="{53AB98F2-38BB-47CF-8EB9-5FE039618B47}" dt="2020-07-27T14:20:25.461" v="7014" actId="20577"/>
          <ac:spMkLst>
            <pc:docMk/>
            <pc:sldMk cId="2445028909" sldId="381"/>
            <ac:spMk id="15" creationId="{EFBFBC62-07DA-4909-A8F9-0E6477990679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16" creationId="{65F9E017-2095-4F95-ADB0-6DD0BDE7665A}"/>
          </ac:spMkLst>
        </pc:spChg>
        <pc:spChg chg="add mod">
          <ac:chgData name="Majeda Al Hermi" userId="ebe551ee1b006974" providerId="LiveId" clId="{53AB98F2-38BB-47CF-8EB9-5FE039618B47}" dt="2020-07-27T14:20:51.596" v="7066" actId="1038"/>
          <ac:spMkLst>
            <pc:docMk/>
            <pc:sldMk cId="2445028909" sldId="381"/>
            <ac:spMk id="17" creationId="{3C3BFD87-505F-40B4-952B-D61131872762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19" creationId="{33C7E53C-2179-4CFA-A566-30E1725F6799}"/>
          </ac:spMkLst>
        </pc:spChg>
        <pc:spChg chg="mod">
          <ac:chgData name="Majeda Al Hermi" userId="ebe551ee1b006974" providerId="LiveId" clId="{53AB98F2-38BB-47CF-8EB9-5FE039618B47}" dt="2020-07-27T14:18:20.371" v="6918" actId="20577"/>
          <ac:spMkLst>
            <pc:docMk/>
            <pc:sldMk cId="2445028909" sldId="381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23" creationId="{BCBF81D0-3E66-4858-BEE2-29C71CE9F421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25" creationId="{65731F5A-1F72-4B7E-9927-B1F756D555C0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27" creationId="{CACCC129-E130-48FF-92D0-17CCDD231B3E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31" creationId="{D547A756-6964-401C-97EA-5CB5E579FFF1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33" creationId="{DBCD05FD-2743-48AE-8DE3-08A5AEE1A78F}"/>
          </ac:spMkLst>
        </pc:spChg>
      </pc:sldChg>
      <pc:sldChg chg="addSp delSp modSp add mod">
        <pc:chgData name="Majeda Al Hermi" userId="ebe551ee1b006974" providerId="LiveId" clId="{53AB98F2-38BB-47CF-8EB9-5FE039618B47}" dt="2020-07-27T14:36:55.161" v="7322" actId="22"/>
        <pc:sldMkLst>
          <pc:docMk/>
          <pc:sldMk cId="1419626074" sldId="382"/>
        </pc:sldMkLst>
        <pc:spChg chg="del">
          <ac:chgData name="Majeda Al Hermi" userId="ebe551ee1b006974" providerId="LiveId" clId="{53AB98F2-38BB-47CF-8EB9-5FE039618B47}" dt="2020-07-27T14:14:28.053" v="6678" actId="478"/>
          <ac:spMkLst>
            <pc:docMk/>
            <pc:sldMk cId="1419626074" sldId="382"/>
            <ac:spMk id="2" creationId="{91DB8A04-FE2A-495F-9373-1F9FA0B36D2E}"/>
          </ac:spMkLst>
        </pc:spChg>
        <pc:spChg chg="add">
          <ac:chgData name="Majeda Al Hermi" userId="ebe551ee1b006974" providerId="LiveId" clId="{53AB98F2-38BB-47CF-8EB9-5FE039618B47}" dt="2020-07-27T14:36:55.161" v="7322" actId="22"/>
          <ac:spMkLst>
            <pc:docMk/>
            <pc:sldMk cId="1419626074" sldId="382"/>
            <ac:spMk id="4" creationId="{16280932-D03B-4193-AFA1-F28FADE3BB83}"/>
          </ac:spMkLst>
        </pc:spChg>
        <pc:spChg chg="mod">
          <ac:chgData name="Majeda Al Hermi" userId="ebe551ee1b006974" providerId="LiveId" clId="{53AB98F2-38BB-47CF-8EB9-5FE039618B47}" dt="2020-07-27T14:34:15.638" v="7288"/>
          <ac:spMkLst>
            <pc:docMk/>
            <pc:sldMk cId="1419626074" sldId="382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6:56.926" v="7323" actId="22"/>
        <pc:sldMkLst>
          <pc:docMk/>
          <pc:sldMk cId="2207899531" sldId="383"/>
        </pc:sldMkLst>
        <pc:spChg chg="del">
          <ac:chgData name="Majeda Al Hermi" userId="ebe551ee1b006974" providerId="LiveId" clId="{53AB98F2-38BB-47CF-8EB9-5FE039618B47}" dt="2020-07-27T14:14:29.974" v="6679" actId="478"/>
          <ac:spMkLst>
            <pc:docMk/>
            <pc:sldMk cId="2207899531" sldId="383"/>
            <ac:spMk id="3" creationId="{D36D3111-5EB5-4BD9-80A7-D611EE0A473F}"/>
          </ac:spMkLst>
        </pc:spChg>
        <pc:spChg chg="add">
          <ac:chgData name="Majeda Al Hermi" userId="ebe551ee1b006974" providerId="LiveId" clId="{53AB98F2-38BB-47CF-8EB9-5FE039618B47}" dt="2020-07-27T14:36:56.926" v="7323" actId="22"/>
          <ac:spMkLst>
            <pc:docMk/>
            <pc:sldMk cId="2207899531" sldId="383"/>
            <ac:spMk id="4" creationId="{4292654E-2965-431A-AB47-F8A71B91BB8D}"/>
          </ac:spMkLst>
        </pc:spChg>
        <pc:spChg chg="mod">
          <ac:chgData name="Majeda Al Hermi" userId="ebe551ee1b006974" providerId="LiveId" clId="{53AB98F2-38BB-47CF-8EB9-5FE039618B47}" dt="2020-07-27T14:34:22.793" v="7289"/>
          <ac:spMkLst>
            <pc:docMk/>
            <pc:sldMk cId="2207899531" sldId="383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6:58.535" v="7324" actId="22"/>
        <pc:sldMkLst>
          <pc:docMk/>
          <pc:sldMk cId="964201091" sldId="384"/>
        </pc:sldMkLst>
        <pc:spChg chg="del">
          <ac:chgData name="Majeda Al Hermi" userId="ebe551ee1b006974" providerId="LiveId" clId="{53AB98F2-38BB-47CF-8EB9-5FE039618B47}" dt="2020-07-27T14:14:32.473" v="6680" actId="478"/>
          <ac:spMkLst>
            <pc:docMk/>
            <pc:sldMk cId="964201091" sldId="384"/>
            <ac:spMk id="2" creationId="{91DB8A04-FE2A-495F-9373-1F9FA0B36D2E}"/>
          </ac:spMkLst>
        </pc:spChg>
        <pc:spChg chg="add">
          <ac:chgData name="Majeda Al Hermi" userId="ebe551ee1b006974" providerId="LiveId" clId="{53AB98F2-38BB-47CF-8EB9-5FE039618B47}" dt="2020-07-27T14:36:58.535" v="7324" actId="22"/>
          <ac:spMkLst>
            <pc:docMk/>
            <pc:sldMk cId="964201091" sldId="384"/>
            <ac:spMk id="4" creationId="{C42FDF2B-20D6-467E-A9DB-0D8E272C2BF7}"/>
          </ac:spMkLst>
        </pc:spChg>
        <pc:spChg chg="mod">
          <ac:chgData name="Majeda Al Hermi" userId="ebe551ee1b006974" providerId="LiveId" clId="{53AB98F2-38BB-47CF-8EB9-5FE039618B47}" dt="2020-07-27T14:34:28.573" v="7290"/>
          <ac:spMkLst>
            <pc:docMk/>
            <pc:sldMk cId="964201091" sldId="384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7:01.269" v="7325" actId="22"/>
        <pc:sldMkLst>
          <pc:docMk/>
          <pc:sldMk cId="2108847964" sldId="385"/>
        </pc:sldMkLst>
        <pc:spChg chg="del">
          <ac:chgData name="Majeda Al Hermi" userId="ebe551ee1b006974" providerId="LiveId" clId="{53AB98F2-38BB-47CF-8EB9-5FE039618B47}" dt="2020-07-27T14:14:34.879" v="6681" actId="478"/>
          <ac:spMkLst>
            <pc:docMk/>
            <pc:sldMk cId="2108847964" sldId="385"/>
            <ac:spMk id="3" creationId="{D36D3111-5EB5-4BD9-80A7-D611EE0A473F}"/>
          </ac:spMkLst>
        </pc:spChg>
        <pc:spChg chg="add">
          <ac:chgData name="Majeda Al Hermi" userId="ebe551ee1b006974" providerId="LiveId" clId="{53AB98F2-38BB-47CF-8EB9-5FE039618B47}" dt="2020-07-27T14:37:01.269" v="7325" actId="22"/>
          <ac:spMkLst>
            <pc:docMk/>
            <pc:sldMk cId="2108847964" sldId="385"/>
            <ac:spMk id="4" creationId="{3BBFA15D-D7A2-4EB0-964F-16A0061D5EAE}"/>
          </ac:spMkLst>
        </pc:spChg>
        <pc:spChg chg="mod">
          <ac:chgData name="Majeda Al Hermi" userId="ebe551ee1b006974" providerId="LiveId" clId="{53AB98F2-38BB-47CF-8EB9-5FE039618B47}" dt="2020-07-27T14:34:38.039" v="7291"/>
          <ac:spMkLst>
            <pc:docMk/>
            <pc:sldMk cId="2108847964" sldId="385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6:33.744" v="7313" actId="22"/>
        <pc:sldMkLst>
          <pc:docMk/>
          <pc:sldMk cId="2864536042" sldId="386"/>
        </pc:sldMkLst>
        <pc:spChg chg="add mod">
          <ac:chgData name="Majeda Al Hermi" userId="ebe551ee1b006974" providerId="LiveId" clId="{53AB98F2-38BB-47CF-8EB9-5FE039618B47}" dt="2020-07-27T14:33:04.796" v="7280"/>
          <ac:spMkLst>
            <pc:docMk/>
            <pc:sldMk cId="2864536042" sldId="386"/>
            <ac:spMk id="2" creationId="{C4F93D10-89DE-4918-AC17-2CBDD25C55C0}"/>
          </ac:spMkLst>
        </pc:spChg>
        <pc:spChg chg="del mod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4" creationId="{0B87C965-9A2D-40EF-9B01-3285F1F92093}"/>
          </ac:spMkLst>
        </pc:spChg>
        <pc:spChg chg="del mod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6" creationId="{688AD076-9558-4180-9052-D3E11A808CCF}"/>
          </ac:spMkLst>
        </pc:spChg>
        <pc:spChg chg="add mod">
          <ac:chgData name="Majeda Al Hermi" userId="ebe551ee1b006974" providerId="LiveId" clId="{53AB98F2-38BB-47CF-8EB9-5FE039618B47}" dt="2020-07-27T14:33:11.700" v="7281"/>
          <ac:spMkLst>
            <pc:docMk/>
            <pc:sldMk cId="2864536042" sldId="386"/>
            <ac:spMk id="7" creationId="{2AAB12EE-485D-497E-88C4-AFC8F01BEC4B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8" creationId="{3BD311C9-7540-48A5-B90F-FA0FF99B1AF0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9" creationId="{662DA0B2-7B24-4E5F-BECD-E9FE0A7CF40C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1" creationId="{FB6136F8-1657-45F4-9E3A-0D358B1AB61C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3" creationId="{1EF785AD-BA6E-490E-9C3D-436BEA583AA5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7" creationId="{7C647AFC-E2AA-4AB2-A687-A33B0F62510F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9" creationId="{F8AC79DA-5F61-4BBE-BBE7-9A0C45F7B86A}"/>
          </ac:spMkLst>
        </pc:spChg>
        <pc:spChg chg="mod">
          <ac:chgData name="Majeda Al Hermi" userId="ebe551ee1b006974" providerId="LiveId" clId="{53AB98F2-38BB-47CF-8EB9-5FE039618B47}" dt="2020-07-27T14:21:50.723" v="7128" actId="20577"/>
          <ac:spMkLst>
            <pc:docMk/>
            <pc:sldMk cId="2864536042" sldId="386"/>
            <ac:spMk id="20" creationId="{C7CA628E-402E-4ECD-83CD-2C5BD377C6C5}"/>
          </ac:spMkLst>
        </pc:spChg>
      </pc:sldChg>
      <pc:sldChg chg="addSp delSp modSp add del mod">
        <pc:chgData name="Majeda Al Hermi" userId="ebe551ee1b006974" providerId="LiveId" clId="{53AB98F2-38BB-47CF-8EB9-5FE039618B47}" dt="2020-07-28T14:45:27.091" v="8864" actId="2696"/>
        <pc:sldMkLst>
          <pc:docMk/>
          <pc:sldMk cId="32272463" sldId="387"/>
        </pc:sldMkLst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2" creationId="{1D59BD05-38F1-4CEF-88B0-31EA6E736EC5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4" creationId="{85B94FC2-C7D4-43CC-91CA-EC2783468EC8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5" creationId="{52ED1A48-6787-4753-AF24-800C57D8A498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6" creationId="{5835F9F0-9D1C-468D-8B2D-242930CD4DEB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7" creationId="{18963916-FB63-4A9C-AD20-8E0DA25BDAF2}"/>
          </ac:spMkLst>
        </pc:spChg>
        <pc:spChg chg="mod">
          <ac:chgData name="Majeda Al Hermi" userId="ebe551ee1b006974" providerId="LiveId" clId="{53AB98F2-38BB-47CF-8EB9-5FE039618B47}" dt="2020-07-28T14:40:41.841" v="8852" actId="1076"/>
          <ac:spMkLst>
            <pc:docMk/>
            <pc:sldMk cId="32272463" sldId="387"/>
            <ac:spMk id="20" creationId="{C7CA628E-402E-4ECD-83CD-2C5BD377C6C5}"/>
          </ac:spMkLst>
        </pc:spChg>
        <pc:spChg chg="add mod">
          <ac:chgData name="Majeda Al Hermi" userId="ebe551ee1b006974" providerId="LiveId" clId="{53AB98F2-38BB-47CF-8EB9-5FE039618B47}" dt="2020-07-28T14:40:19.843" v="8849" actId="20577"/>
          <ac:spMkLst>
            <pc:docMk/>
            <pc:sldMk cId="32272463" sldId="387"/>
            <ac:spMk id="40" creationId="{9C8848DD-E58D-46F4-B4D3-007E4900D72A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2" creationId="{107FBB44-DA46-47CF-8FD5-D5F556910EE8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3" creationId="{C34D4ADB-6F5E-408D-894A-DEE8CD26875D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4" creationId="{50456F4C-C947-4424-B47D-6B0993150776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5" creationId="{610F18DE-89AB-468E-982D-98DD34FCE288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6" creationId="{218BE6ED-0F96-4A5E-8D84-382265B09F71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7" creationId="{6A1BB5D9-8B93-457D-8663-AF9466F5E1B0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8" creationId="{CB2DEF41-2BD4-46C5-92B3-6DE3BD75A49F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9" creationId="{E19CB6FF-F1AE-4D6C-9B8D-6DACF0D5B04D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0" creationId="{60835688-0527-48B9-8186-A1D24B5751AF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1" creationId="{AF51CFFC-30D0-4EA5-A7B4-96D4557938A4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2" creationId="{F41A1908-E0D6-4A0D-8463-BAA2E3145C4C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3" creationId="{02FA2215-24DE-4709-8BA7-5CF6C40EC752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4" creationId="{141D3F3E-945B-4ADD-88A3-827B641BF3B4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5" creationId="{7918DDA1-72CA-47DB-8BE9-33C601089BC0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6" creationId="{B51F5854-5A87-46DC-807C-87BEF9482514}"/>
          </ac:spMkLst>
        </pc:spChg>
        <pc:grpChg chg="add mod">
          <ac:chgData name="Majeda Al Hermi" userId="ebe551ee1b006974" providerId="LiveId" clId="{53AB98F2-38BB-47CF-8EB9-5FE039618B47}" dt="2020-07-28T14:41:06.773" v="8863" actId="1036"/>
          <ac:grpSpMkLst>
            <pc:docMk/>
            <pc:sldMk cId="32272463" sldId="387"/>
            <ac:grpSpMk id="41" creationId="{C21ED9AD-149D-460F-AE0A-7CF42F2135EB}"/>
          </ac:grpSpMkLst>
        </pc:grp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3" creationId="{3E757138-E7ED-47F4-81B3-B3CB6714BA52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1026" creationId="{AD202329-3F1C-4F5B-BE9E-4E10BD4B6AE5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1028" creationId="{0820A775-D4E7-41FD-92A4-939E13E1CF59}"/>
          </ac:picMkLst>
        </pc:picChg>
        <pc:picChg chg="mod">
          <ac:chgData name="Majeda Al Hermi" userId="ebe551ee1b006974" providerId="LiveId" clId="{53AB98F2-38BB-47CF-8EB9-5FE039618B47}" dt="2020-07-28T14:39:09.243" v="8834" actId="1076"/>
          <ac:picMkLst>
            <pc:docMk/>
            <pc:sldMk cId="32272463" sldId="387"/>
            <ac:picMk id="1030" creationId="{FF5A1F3C-9BFC-43BD-95C5-34EE1A9511DA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9218" creationId="{F661EA9F-4CEF-4505-BEDC-1BB0BA5D2F70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9222" creationId="{1D698B8F-E297-45A0-8788-4FEE413FEE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19/02/1443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7.xml"/><Relationship Id="rId5" Type="http://schemas.microsoft.com/office/2007/relationships/hdphoto" Target="../media/hdphoto3.wdp"/><Relationship Id="rId10" Type="http://schemas.openxmlformats.org/officeDocument/2006/relationships/slide" Target="slide6.xml"/><Relationship Id="rId4" Type="http://schemas.openxmlformats.org/officeDocument/2006/relationships/image" Target="../media/image10.png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4;p11">
            <a:extLst>
              <a:ext uri="{FF2B5EF4-FFF2-40B4-BE49-F238E27FC236}">
                <a16:creationId xmlns="" xmlns:a16="http://schemas.microsoft.com/office/drawing/2014/main" id="{B5C8E627-E3B4-44F3-8A44-9EC89472DEC1}"/>
              </a:ext>
            </a:extLst>
          </p:cNvPr>
          <p:cNvSpPr txBox="1">
            <a:spLocks/>
          </p:cNvSpPr>
          <p:nvPr/>
        </p:nvSpPr>
        <p:spPr>
          <a:xfrm>
            <a:off x="5430720" y="2330400"/>
            <a:ext cx="6164825" cy="19137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أساسيات الجودة </a:t>
            </a:r>
          </a:p>
          <a:p>
            <a:r>
              <a:rPr lang="ar-SA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ونماذج التميز</a:t>
            </a:r>
            <a:r>
              <a:rPr lang="en-US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-US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SA" sz="88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جود210</a:t>
            </a:r>
            <a:endParaRPr lang="ar-SA" sz="72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5FEC52-9DEB-4428-8327-046A2FEE6CA1}"/>
              </a:ext>
            </a:extLst>
          </p:cNvPr>
          <p:cNvSpPr/>
          <p:nvPr/>
        </p:nvSpPr>
        <p:spPr>
          <a:xfrm>
            <a:off x="7398477" y="4846777"/>
            <a:ext cx="2545889" cy="46166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الفصل الدراسي الأول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1FEC6C-2456-4F2C-B8E0-ABB393045F23}"/>
              </a:ext>
            </a:extLst>
          </p:cNvPr>
          <p:cNvSpPr/>
          <p:nvPr/>
        </p:nvSpPr>
        <p:spPr>
          <a:xfrm>
            <a:off x="7173255" y="5570966"/>
            <a:ext cx="29963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الثانوي</a:t>
            </a:r>
          </a:p>
          <a:p>
            <a:pPr algn="ctr"/>
            <a:r>
              <a:rPr lang="ar-S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توحيد المسارات</a:t>
            </a:r>
          </a:p>
        </p:txBody>
      </p:sp>
      <p:pic>
        <p:nvPicPr>
          <p:cNvPr id="1026" name="Picture 2" descr="اساسيات الجودة ونماذج التميز – جود 210 – قسم المواد التجارية">
            <a:extLst>
              <a:ext uri="{FF2B5EF4-FFF2-40B4-BE49-F238E27FC236}">
                <a16:creationId xmlns="" xmlns:a16="http://schemas.microsoft.com/office/drawing/2014/main" id="{BE77B69B-7D15-4624-9057-361CB024C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2"/>
          <a:stretch/>
        </p:blipFill>
        <p:spPr bwMode="auto">
          <a:xfrm>
            <a:off x="456002" y="1319402"/>
            <a:ext cx="4445881" cy="5451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يؤدي التقييم الذاتي دورًا محوريًا في تطوير أداء المؤسسات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6A173B5C-6BDC-46F2-BE1B-5B871C5A5C8F}"/>
              </a:ext>
            </a:extLst>
          </p:cNvPr>
          <p:cNvSpPr/>
          <p:nvPr/>
        </p:nvSpPr>
        <p:spPr>
          <a:xfrm>
            <a:off x="5600860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05FBCDD1-E65A-4E93-A2A0-58A363B9074D}"/>
              </a:ext>
            </a:extLst>
          </p:cNvPr>
          <p:cNvSpPr/>
          <p:nvPr/>
        </p:nvSpPr>
        <p:spPr>
          <a:xfrm>
            <a:off x="1825829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63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تبنت العديد من الدول العربية أفكار النموذج الأوروبي للتميز.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10D3AE26-D089-4216-98DE-D969E18BEF75}"/>
              </a:ext>
            </a:extLst>
          </p:cNvPr>
          <p:cNvSpPr/>
          <p:nvPr/>
        </p:nvSpPr>
        <p:spPr>
          <a:xfrm>
            <a:off x="5600860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A117E5-B78E-4215-80A9-EC3CCD324B9B}"/>
              </a:ext>
            </a:extLst>
          </p:cNvPr>
          <p:cNvSpPr/>
          <p:nvPr/>
        </p:nvSpPr>
        <p:spPr>
          <a:xfrm>
            <a:off x="1825829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5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8772525" y="653861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59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9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3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0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2109734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846496" y="2568066"/>
            <a:ext cx="671561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الثالثة</a:t>
            </a:r>
            <a:endParaRPr lang="en-US" sz="80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72718" y="3863710"/>
            <a:ext cx="72121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cap="none" spc="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نماذج الجودة </a:t>
            </a:r>
            <a:r>
              <a:rPr lang="ar-SA" sz="5400" cap="none" spc="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والتميز</a:t>
            </a:r>
            <a:r>
              <a:rPr lang="ar-BH" sz="540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(1)</a:t>
            </a:r>
            <a:r>
              <a:rPr lang="en-US" sz="5400" cap="none" spc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 </a:t>
            </a:r>
            <a:endParaRPr lang="en-US" sz="5400" cap="none" spc="0" dirty="0" smtClean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  <a:p>
            <a:pPr algn="ctr"/>
            <a:r>
              <a:rPr lang="ar-BH" sz="540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(النموذج الأوروبي للتميز)</a:t>
            </a:r>
            <a:endParaRPr lang="ar-SA" sz="72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2" name="Picture 2" descr="المنظمة الدولية للمعايير - المعرفة">
            <a:extLst>
              <a:ext uri="{FF2B5EF4-FFF2-40B4-BE49-F238E27FC236}">
                <a16:creationId xmlns="" xmlns:a16="http://schemas.microsoft.com/office/drawing/2014/main" id="{1F95DCF8-958F-4B5C-8502-65C5BBAD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2" y="239907"/>
            <a:ext cx="4977458" cy="17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FQM logo – EIPM">
            <a:extLst>
              <a:ext uri="{FF2B5EF4-FFF2-40B4-BE49-F238E27FC236}">
                <a16:creationId xmlns="" xmlns:a16="http://schemas.microsoft.com/office/drawing/2014/main" id="{8F122DEB-261E-41DD-A0FF-CA4209BB3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3" y="3252136"/>
            <a:ext cx="2551568" cy="12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ahrain Center For Excellence">
            <a:extLst>
              <a:ext uri="{FF2B5EF4-FFF2-40B4-BE49-F238E27FC236}">
                <a16:creationId xmlns="" xmlns:a16="http://schemas.microsoft.com/office/drawing/2014/main" id="{7F35C6DF-DF82-44AE-8098-D979B3B4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30" y="334109"/>
            <a:ext cx="4463028" cy="14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018670" y="3154680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=""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3154680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600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نماذج الجودة والتميز</a:t>
            </a:r>
            <a:endParaRPr lang="en-US" sz="6600" dirty="0">
              <a:solidFill>
                <a:srgbClr val="3A616A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Google Shape;222;p14">
            <a:extLst>
              <a:ext uri="{FF2B5EF4-FFF2-40B4-BE49-F238E27FC236}">
                <a16:creationId xmlns=""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4262908" y="4550695"/>
            <a:ext cx="5878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spcAft>
                <a:spcPts val="1000"/>
              </a:spcAft>
              <a:buNone/>
            </a:pPr>
            <a:r>
              <a:rPr lang="ar-BH" sz="6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النموذج الأوروبي للتميز</a:t>
            </a:r>
            <a:endParaRPr lang="ar-SA" sz="6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endParaRPr lang="ar-SA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اساسيات الجودة ونماذج التميز – جود 210 – قسم المواد التجارية">
            <a:extLst>
              <a:ext uri="{FF2B5EF4-FFF2-40B4-BE49-F238E27FC236}">
                <a16:creationId xmlns="" xmlns:a16="http://schemas.microsoft.com/office/drawing/2014/main" id="{821DF159-03E0-4A5E-9CCD-12007ABCD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2"/>
          <a:stretch/>
        </p:blipFill>
        <p:spPr bwMode="auto">
          <a:xfrm>
            <a:off x="296329" y="2986520"/>
            <a:ext cx="2551090" cy="3128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EDEC22-1F28-4C8C-BF02-37F27CF7C1FE}"/>
              </a:ext>
            </a:extLst>
          </p:cNvPr>
          <p:cNvSpPr/>
          <p:nvPr/>
        </p:nvSpPr>
        <p:spPr>
          <a:xfrm>
            <a:off x="291545" y="5404889"/>
            <a:ext cx="255587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الصفحات 99-1</a:t>
            </a:r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08</a:t>
            </a:r>
            <a:endParaRPr lang="ar-SA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</a:p>
          <a:p>
            <a:pPr marL="266700" algn="r" rtl="1"/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يبين مجالات توظيف النموذج الأوروبي للتميز</a:t>
            </a:r>
            <a:endParaRPr lang="ar-SA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يبين أهمية التقييم الذاتي</a:t>
            </a:r>
            <a:r>
              <a:rPr lang="ar-SA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 smtClean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يذكر مكونات النموذج الأوروبي للتميز.</a:t>
            </a:r>
          </a:p>
          <a:p>
            <a:pPr marL="7810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يعدد المفاهيم الأساسية للتميز.</a:t>
            </a:r>
            <a:endParaRPr lang="ar-SA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260816" y="2204625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النشاط الاستهلالي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260816" y="290135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260816" y="360671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9" name="مستطيل مستدير الزوايا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C9B2D4A9-1B2A-4B3C-A5BB-4B6D0B9ED087}"/>
              </a:ext>
            </a:extLst>
          </p:cNvPr>
          <p:cNvSpPr/>
          <p:nvPr/>
        </p:nvSpPr>
        <p:spPr>
          <a:xfrm>
            <a:off x="10260816" y="4314079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1" name="مستطيل مستدير الزوايا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196DDE15-4158-43BA-85B7-4A36A85CD9A2}"/>
              </a:ext>
            </a:extLst>
          </p:cNvPr>
          <p:cNvSpPr/>
          <p:nvPr/>
        </p:nvSpPr>
        <p:spPr>
          <a:xfrm>
            <a:off x="10260814" y="563158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مستدير الزوايا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C9B2D4A9-1B2A-4B3C-A5BB-4B6D0B9ED087}"/>
              </a:ext>
            </a:extLst>
          </p:cNvPr>
          <p:cNvSpPr/>
          <p:nvPr/>
        </p:nvSpPr>
        <p:spPr>
          <a:xfrm>
            <a:off x="10260813" y="5007255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</a:t>
            </a:r>
            <a:r>
              <a:rPr lang="ar-BH" sz="2000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الرابع</a:t>
            </a:r>
            <a:r>
              <a:rPr lang="ar-SA" sz="2000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305300" algn="just" rtl="1"/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دقق في المنتج التالي جيدًا، ثم أجب عن الأسئلة التي تليه:</a:t>
            </a:r>
          </a:p>
          <a:p>
            <a:pPr marL="4305300" algn="just" rtl="1"/>
            <a:endParaRPr lang="ar-SA" sz="3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667250" indent="-361950" algn="r" rtl="1">
              <a:buFont typeface="+mj-lt"/>
              <a:buAutoNum type="arabicPeriod"/>
            </a:pPr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الملعقة الذهبية تمثل المنتج الــ .....................</a:t>
            </a:r>
          </a:p>
          <a:p>
            <a:pPr marL="4667250" indent="-361950" algn="just" rtl="1">
              <a:buFont typeface="+mj-lt"/>
              <a:buAutoNum type="arabicPeriod"/>
            </a:pPr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المنتج حصل على جوائز عدة كما هو موضح في أسفل العلبة، اذكر مصدر حصوله على هذه الجوائز والغرض منها.</a:t>
            </a:r>
          </a:p>
          <a:p>
            <a:pPr marL="4667250" indent="-361950" algn="just" rtl="1">
              <a:buFont typeface="+mj-lt"/>
              <a:buAutoNum type="arabicPeriod"/>
            </a:pPr>
            <a:r>
              <a:rPr lang="ar-SA" sz="3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لاحظت منتجات بها هذه العلامة من قبل؟ إذا اجبت بنعم، شارك المنتج مع زملائك. </a:t>
            </a:r>
            <a:endParaRPr lang="en-US" sz="3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160765" y="255539"/>
            <a:ext cx="4791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النشاط الاستهلالي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9" name="Google Shape;618;p37">
            <a:extLst>
              <a:ext uri="{FF2B5EF4-FFF2-40B4-BE49-F238E27FC236}">
                <a16:creationId xmlns="" xmlns:a16="http://schemas.microsoft.com/office/drawing/2014/main" id="{45FDFACB-B5E7-4058-8233-223F25DC4EF6}"/>
              </a:ext>
            </a:extLst>
          </p:cNvPr>
          <p:cNvSpPr/>
          <p:nvPr/>
        </p:nvSpPr>
        <p:spPr>
          <a:xfrm flipH="1">
            <a:off x="11102194" y="404098"/>
            <a:ext cx="690113" cy="73892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A0B475D-8E49-4E01-A882-A08783DB9A6E}"/>
              </a:ext>
            </a:extLst>
          </p:cNvPr>
          <p:cNvSpPr/>
          <p:nvPr/>
        </p:nvSpPr>
        <p:spPr>
          <a:xfrm>
            <a:off x="6221064" y="1406546"/>
            <a:ext cx="3745686" cy="494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 descr="Download Decoration Euclidean Vector Border Red Free Download PNG ...">
            <a:extLst>
              <a:ext uri="{FF2B5EF4-FFF2-40B4-BE49-F238E27FC236}">
                <a16:creationId xmlns="" xmlns:a16="http://schemas.microsoft.com/office/drawing/2014/main" id="{A1188113-53C9-4327-8F85-B48A2A45B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"/>
          <a:stretch/>
        </p:blipFill>
        <p:spPr bwMode="auto">
          <a:xfrm flipV="1">
            <a:off x="6232409" y="1408251"/>
            <a:ext cx="3720052" cy="4946459"/>
          </a:xfrm>
          <a:prstGeom prst="rect">
            <a:avLst/>
          </a:prstGeom>
          <a:noFill/>
          <a:ln w="28575">
            <a:solidFill>
              <a:srgbClr val="3D35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Gold Spoon Icon - Download Gold Spoon Icon">
            <a:extLst>
              <a:ext uri="{FF2B5EF4-FFF2-40B4-BE49-F238E27FC236}">
                <a16:creationId xmlns="" xmlns:a16="http://schemas.microsoft.com/office/drawing/2014/main" id="{05532157-2160-469A-AE7B-99B371F67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28" t="1" b="21216"/>
          <a:stretch/>
        </p:blipFill>
        <p:spPr bwMode="auto">
          <a:xfrm rot="2656763">
            <a:off x="6238548" y="1160884"/>
            <a:ext cx="1001532" cy="10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59ACEF-E962-41FC-98EE-BB4A9A0AE120}"/>
              </a:ext>
            </a:extLst>
          </p:cNvPr>
          <p:cNvSpPr/>
          <p:nvPr/>
        </p:nvSpPr>
        <p:spPr>
          <a:xfrm>
            <a:off x="5837816" y="1417776"/>
            <a:ext cx="359434" cy="981753"/>
          </a:xfrm>
          <a:prstGeom prst="rect">
            <a:avLst/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94B20C2-5D85-4ABC-AC37-72C721A02E48}"/>
              </a:ext>
            </a:extLst>
          </p:cNvPr>
          <p:cNvCxnSpPr/>
          <p:nvPr/>
        </p:nvCxnSpPr>
        <p:spPr>
          <a:xfrm>
            <a:off x="6211539" y="1466851"/>
            <a:ext cx="0" cy="621806"/>
          </a:xfrm>
          <a:prstGeom prst="line">
            <a:avLst/>
          </a:prstGeom>
          <a:ln w="28575">
            <a:solidFill>
              <a:srgbClr val="3D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3526F6D-4AB2-4486-8A48-7ED3F9042819}"/>
              </a:ext>
            </a:extLst>
          </p:cNvPr>
          <p:cNvSpPr/>
          <p:nvPr/>
        </p:nvSpPr>
        <p:spPr>
          <a:xfrm>
            <a:off x="6582253" y="1406547"/>
            <a:ext cx="62388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5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الملعقة</a:t>
            </a:r>
            <a:endParaRPr lang="ar-SA" sz="1500" b="1" dirty="0">
              <a:ln w="0">
                <a:solidFill>
                  <a:sysClr val="windowText" lastClr="000000"/>
                </a:solidFill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15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الذهبية</a:t>
            </a:r>
            <a:endParaRPr lang="en-US" sz="15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001FB23-FC10-48B5-A97D-2E65677D67F5}"/>
              </a:ext>
            </a:extLst>
          </p:cNvPr>
          <p:cNvSpPr/>
          <p:nvPr/>
        </p:nvSpPr>
        <p:spPr>
          <a:xfrm>
            <a:off x="6582253" y="1869582"/>
            <a:ext cx="31502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>
                  <a:solidFill>
                    <a:srgbClr val="CC9900"/>
                  </a:solidFill>
                </a:ln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خليط كيك</a:t>
            </a:r>
          </a:p>
          <a:p>
            <a:pPr algn="ctr"/>
            <a:r>
              <a:rPr lang="ar-SA" sz="4000" b="1" cap="none" spc="0" dirty="0">
                <a:ln w="0">
                  <a:solidFill>
                    <a:srgbClr val="CC9900"/>
                  </a:solidFill>
                </a:ln>
                <a:solidFill>
                  <a:srgbClr val="CC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الشوكولاتة السوداء</a:t>
            </a:r>
            <a:endParaRPr lang="en-US" sz="4000" b="1" cap="none" spc="0" dirty="0">
              <a:ln w="0">
                <a:solidFill>
                  <a:srgbClr val="CC9900"/>
                </a:solidFill>
              </a:ln>
              <a:solidFill>
                <a:srgbClr val="CC99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30" name="Picture 6" descr="Chocolate cake PNG alpha channel clipart images (pictures) with ...">
            <a:extLst>
              <a:ext uri="{FF2B5EF4-FFF2-40B4-BE49-F238E27FC236}">
                <a16:creationId xmlns="" xmlns:a16="http://schemas.microsoft.com/office/drawing/2014/main" id="{96108A26-0D7D-469B-9C22-A724954FA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01357"/>
            <a:ext cx="2559844" cy="220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tar: 32 Points 14">
            <a:extLst>
              <a:ext uri="{FF2B5EF4-FFF2-40B4-BE49-F238E27FC236}">
                <a16:creationId xmlns="" xmlns:a16="http://schemas.microsoft.com/office/drawing/2014/main" id="{E4F7E8A0-D1CA-46B9-90CB-945C65C370F7}"/>
              </a:ext>
            </a:extLst>
          </p:cNvPr>
          <p:cNvSpPr/>
          <p:nvPr/>
        </p:nvSpPr>
        <p:spPr>
          <a:xfrm>
            <a:off x="6291263" y="3771900"/>
            <a:ext cx="1119187" cy="1110650"/>
          </a:xfrm>
          <a:prstGeom prst="star32">
            <a:avLst>
              <a:gd name="adj" fmla="val 43074"/>
            </a:avLst>
          </a:prstGeom>
          <a:solidFill>
            <a:srgbClr val="CD7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E97B7B9-3002-4301-B86E-CD255E782F69}"/>
              </a:ext>
            </a:extLst>
          </p:cNvPr>
          <p:cNvSpPr/>
          <p:nvPr/>
        </p:nvSpPr>
        <p:spPr>
          <a:xfrm>
            <a:off x="6263255" y="3941796"/>
            <a:ext cx="126188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500" dirty="0">
                <a:ln w="0">
                  <a:noFill/>
                </a:ln>
                <a:solidFill>
                  <a:srgbClr val="9E0707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   طعم رائع في </a:t>
            </a:r>
          </a:p>
          <a:p>
            <a:pPr algn="ctr"/>
            <a:r>
              <a:rPr lang="ar-SA" sz="1500" dirty="0">
                <a:ln w="0">
                  <a:noFill/>
                </a:ln>
                <a:solidFill>
                  <a:srgbClr val="9E0707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           خطوات </a:t>
            </a:r>
          </a:p>
          <a:p>
            <a:pPr algn="ctr"/>
            <a:r>
              <a:rPr lang="ar-SA" sz="1500" dirty="0">
                <a:ln w="0">
                  <a:noFill/>
                </a:ln>
                <a:solidFill>
                  <a:srgbClr val="9E0707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        سهلة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6B47793-E946-4636-9F5F-B30A9201CC78}"/>
              </a:ext>
            </a:extLst>
          </p:cNvPr>
          <p:cNvSpPr/>
          <p:nvPr/>
        </p:nvSpPr>
        <p:spPr>
          <a:xfrm>
            <a:off x="6877146" y="4051553"/>
            <a:ext cx="4812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>
                  <a:noFill/>
                </a:ln>
                <a:solidFill>
                  <a:srgbClr val="9E0707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8799456-8B08-4BAF-90D5-2A095557220A}"/>
              </a:ext>
            </a:extLst>
          </p:cNvPr>
          <p:cNvGrpSpPr/>
          <p:nvPr/>
        </p:nvGrpSpPr>
        <p:grpSpPr>
          <a:xfrm>
            <a:off x="6421804" y="5609418"/>
            <a:ext cx="748287" cy="699726"/>
            <a:chOff x="2804538" y="3969156"/>
            <a:chExt cx="1473465" cy="1412108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86BB17DE-F8B0-461B-B07D-C600093B6421}"/>
                </a:ext>
              </a:extLst>
            </p:cNvPr>
            <p:cNvSpPr/>
            <p:nvPr/>
          </p:nvSpPr>
          <p:spPr>
            <a:xfrm>
              <a:off x="2932652" y="3988624"/>
              <a:ext cx="1321748" cy="1358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8" name="Picture 17" descr="Biofuel Express certified for quality and environmental standards ...">
              <a:extLst>
                <a:ext uri="{FF2B5EF4-FFF2-40B4-BE49-F238E27FC236}">
                  <a16:creationId xmlns="" xmlns:a16="http://schemas.microsoft.com/office/drawing/2014/main" id="{CFFB2B53-B541-4BF0-B0C5-E10A8DA639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63"/>
            <a:stretch/>
          </p:blipFill>
          <p:spPr bwMode="auto">
            <a:xfrm>
              <a:off x="2804538" y="3969156"/>
              <a:ext cx="1473465" cy="1412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D2A0A52B-8FFF-4BFB-B9D6-DDB8784E89CF}"/>
              </a:ext>
            </a:extLst>
          </p:cNvPr>
          <p:cNvGrpSpPr/>
          <p:nvPr/>
        </p:nvGrpSpPr>
        <p:grpSpPr>
          <a:xfrm>
            <a:off x="8024464" y="5597447"/>
            <a:ext cx="760791" cy="720879"/>
            <a:chOff x="6865705" y="4056052"/>
            <a:chExt cx="1454547" cy="139669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185C331-F714-4448-9326-474BE384DD7B}"/>
                </a:ext>
              </a:extLst>
            </p:cNvPr>
            <p:cNvSpPr/>
            <p:nvPr/>
          </p:nvSpPr>
          <p:spPr>
            <a:xfrm>
              <a:off x="6898392" y="4079115"/>
              <a:ext cx="1299880" cy="1333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1" name="Picture 2" descr="Biofuel Express certified for quality and environmental standards ...">
              <a:extLst>
                <a:ext uri="{FF2B5EF4-FFF2-40B4-BE49-F238E27FC236}">
                  <a16:creationId xmlns="" xmlns:a16="http://schemas.microsoft.com/office/drawing/2014/main" id="{9F792BC3-C504-4C29-9A2E-58FE952CCA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53"/>
            <a:stretch/>
          </p:blipFill>
          <p:spPr bwMode="auto">
            <a:xfrm>
              <a:off x="6865705" y="4056052"/>
              <a:ext cx="1454547" cy="1396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E352D44-ACE8-45D4-A681-464DF85D3FF0}"/>
              </a:ext>
            </a:extLst>
          </p:cNvPr>
          <p:cNvGrpSpPr/>
          <p:nvPr/>
        </p:nvGrpSpPr>
        <p:grpSpPr>
          <a:xfrm>
            <a:off x="7215296" y="5607646"/>
            <a:ext cx="826264" cy="714658"/>
            <a:chOff x="4822061" y="3941796"/>
            <a:chExt cx="1618302" cy="1499488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13C36672-4B1F-419E-923A-73CC3BBA4883}"/>
                </a:ext>
              </a:extLst>
            </p:cNvPr>
            <p:cNvSpPr/>
            <p:nvPr/>
          </p:nvSpPr>
          <p:spPr>
            <a:xfrm>
              <a:off x="4927533" y="3996142"/>
              <a:ext cx="1335152" cy="1358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Picture 6" descr="OHSAS 18001 - Sibelco">
              <a:extLst>
                <a:ext uri="{FF2B5EF4-FFF2-40B4-BE49-F238E27FC236}">
                  <a16:creationId xmlns="" xmlns:a16="http://schemas.microsoft.com/office/drawing/2014/main" id="{507986CF-EDCC-4F99-A8CA-0FE230634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061" y="3941796"/>
              <a:ext cx="1618302" cy="149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32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ستطيل مستدير الزوايا 5">
            <a:hlinkClick r:id="rId9" action="ppaction://hlinksldjump"/>
            <a:extLst>
              <a:ext uri="{FF2B5EF4-FFF2-40B4-BE49-F238E27FC236}">
                <a16:creationId xmlns=""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260816" y="2204625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النشاط الاستهلالي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9" name="مستطيل مستدير الزوايا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260816" y="290135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260816" y="360671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1" name="مستطيل مستدير الزوايا 1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9B2D4A9-1B2A-4B3C-A5BB-4B6D0B9ED087}"/>
              </a:ext>
            </a:extLst>
          </p:cNvPr>
          <p:cNvSpPr/>
          <p:nvPr/>
        </p:nvSpPr>
        <p:spPr>
          <a:xfrm>
            <a:off x="10260816" y="4314079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2" name="مستطيل مستدير الزوايا 1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196DDE15-4158-43BA-85B7-4A36A85CD9A2}"/>
              </a:ext>
            </a:extLst>
          </p:cNvPr>
          <p:cNvSpPr/>
          <p:nvPr/>
        </p:nvSpPr>
        <p:spPr>
          <a:xfrm>
            <a:off x="10260814" y="563158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3" name="مستطيل مستدير الزوايا 1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9B2D4A9-1B2A-4B3C-A5BB-4B6D0B9ED087}"/>
              </a:ext>
            </a:extLst>
          </p:cNvPr>
          <p:cNvSpPr/>
          <p:nvPr/>
        </p:nvSpPr>
        <p:spPr>
          <a:xfrm>
            <a:off x="10260813" y="5007255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</a:t>
            </a:r>
            <a:r>
              <a:rPr lang="ar-BH" sz="2000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الرابع</a:t>
            </a:r>
            <a:r>
              <a:rPr lang="ar-SA" sz="2000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75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تأسس النموذج الأوروبي للتميز عام 1992م.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مجالات توظيف النموذج الأوروبي للتميز:</a:t>
            </a:r>
          </a:p>
          <a:p>
            <a:pPr marL="801688" indent="-352425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أجراء عمليات التقييم الذاتي للمؤسسات.</a:t>
            </a:r>
          </a:p>
          <a:p>
            <a:pPr marL="801688" indent="-352425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المقارنة بين المؤسسات.</a:t>
            </a:r>
          </a:p>
          <a:p>
            <a:pPr marL="801688" indent="-352425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الهيكل التنظيمي للمؤسسات.</a:t>
            </a:r>
          </a:p>
          <a:p>
            <a:pPr marL="801688" indent="-352425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الجوانب التي تتطلب التطوير في المؤسسات.</a:t>
            </a:r>
          </a:p>
          <a:p>
            <a:pPr algn="r" rtl="1"/>
            <a:endParaRPr lang="ar-SA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التقييم الذاتي:</a:t>
            </a:r>
          </a:p>
          <a:p>
            <a:pPr marL="534988" algn="just" rtl="1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يؤدي دورًا في تطوير أداء المؤسسات، ويتيح للمؤسسة تعرف نقاط القوة وتحديد العناصر التي تحتاج إلى تطوير مما يساعد على تحسين أدائها.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885891" y="332840"/>
            <a:ext cx="5830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النموذج الأوروبي للتميز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A89C5C-A05B-4FC4-AA54-FADE65CB4FDD}"/>
              </a:ext>
            </a:extLst>
          </p:cNvPr>
          <p:cNvSpPr/>
          <p:nvPr/>
        </p:nvSpPr>
        <p:spPr>
          <a:xfrm>
            <a:off x="174519" y="6022731"/>
            <a:ext cx="1021235" cy="369524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4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EFQM logo – EIPM">
            <a:extLst>
              <a:ext uri="{FF2B5EF4-FFF2-40B4-BE49-F238E27FC236}">
                <a16:creationId xmlns="" xmlns:a16="http://schemas.microsoft.com/office/drawing/2014/main" id="{DF9A8AA8-287E-4358-B5DC-0AF2B975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0" y="2974"/>
            <a:ext cx="2723956" cy="13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260816" y="2204625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النشاط الاستهلالي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260816" y="290135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9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260816" y="360671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9B2D4A9-1B2A-4B3C-A5BB-4B6D0B9ED087}"/>
              </a:ext>
            </a:extLst>
          </p:cNvPr>
          <p:cNvSpPr/>
          <p:nvPr/>
        </p:nvSpPr>
        <p:spPr>
          <a:xfrm>
            <a:off x="10260816" y="4314079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1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196DDE15-4158-43BA-85B7-4A36A85CD9A2}"/>
              </a:ext>
            </a:extLst>
          </p:cNvPr>
          <p:cNvSpPr/>
          <p:nvPr/>
        </p:nvSpPr>
        <p:spPr>
          <a:xfrm>
            <a:off x="10260814" y="563158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2" name="مستطيل مستدير الزوايا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C9B2D4A9-1B2A-4B3C-A5BB-4B6D0B9ED087}"/>
              </a:ext>
            </a:extLst>
          </p:cNvPr>
          <p:cNvSpPr/>
          <p:nvPr/>
        </p:nvSpPr>
        <p:spPr>
          <a:xfrm>
            <a:off x="10260813" y="5007255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</a:t>
            </a:r>
            <a:r>
              <a:rPr lang="ar-BH" sz="2000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الرابع</a:t>
            </a:r>
            <a:r>
              <a:rPr lang="ar-SA" sz="2000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5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مكونات النموذج الأوروبي للتميز:</a:t>
            </a:r>
          </a:p>
          <a:p>
            <a:pPr marL="801688" indent="-352425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المفاهيم الأساسية للتميز.</a:t>
            </a:r>
          </a:p>
          <a:p>
            <a:pPr marL="801688" indent="-352425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المعايير.</a:t>
            </a:r>
          </a:p>
          <a:p>
            <a:pPr marL="801688" indent="-352425" algn="r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أداة منطق رادار.</a:t>
            </a:r>
          </a:p>
          <a:p>
            <a:pPr algn="r" rtl="1"/>
            <a:endParaRPr lang="ar-SA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49338" indent="-514350" algn="just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نتائج متوازنة.</a:t>
            </a:r>
          </a:p>
          <a:p>
            <a:pPr marL="1049338" indent="-514350" algn="just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 قيمة مضافة للزبائن.</a:t>
            </a:r>
          </a:p>
          <a:p>
            <a:pPr marL="1049338" indent="-514350" algn="just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القيادة وفق الرؤية والنزاهة والإلهام.</a:t>
            </a:r>
          </a:p>
          <a:p>
            <a:pPr marL="1049338" indent="-514350" algn="just" rtl="1">
              <a:buFont typeface="+mj-lt"/>
              <a:buAutoNum type="arabicPeriod"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الإدارة بالعمليات.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885891" y="332840"/>
            <a:ext cx="5830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النموذج الأوروبي للتميز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A89C5C-A05B-4FC4-AA54-FADE65CB4FDD}"/>
              </a:ext>
            </a:extLst>
          </p:cNvPr>
          <p:cNvSpPr/>
          <p:nvPr/>
        </p:nvSpPr>
        <p:spPr>
          <a:xfrm>
            <a:off x="174519" y="6022731"/>
            <a:ext cx="1021235" cy="369524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4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EFQM logo – EIPM">
            <a:extLst>
              <a:ext uri="{FF2B5EF4-FFF2-40B4-BE49-F238E27FC236}">
                <a16:creationId xmlns="" xmlns:a16="http://schemas.microsoft.com/office/drawing/2014/main" id="{DF9A8AA8-287E-4358-B5DC-0AF2B975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0" y="2974"/>
            <a:ext cx="2723956" cy="13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4858FC7-A3C0-455B-864B-80677C7772CE}"/>
              </a:ext>
            </a:extLst>
          </p:cNvPr>
          <p:cNvSpPr txBox="1"/>
          <p:nvPr/>
        </p:nvSpPr>
        <p:spPr>
          <a:xfrm>
            <a:off x="1125867" y="4682178"/>
            <a:ext cx="41659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algn="just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النجاح من خلال الأفراد.</a:t>
            </a:r>
          </a:p>
          <a:p>
            <a:pPr marL="534988" algn="just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6. رعاية الابداع والابتكار.</a:t>
            </a:r>
          </a:p>
          <a:p>
            <a:pPr marL="534988" algn="just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7. بناء الشراكات.</a:t>
            </a:r>
          </a:p>
          <a:p>
            <a:pPr marL="534988" algn="just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8. تحمل المسؤولية لمستقبل واعد.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AE3EC17-72EC-4DAA-9F53-8FE598B8E34F}"/>
              </a:ext>
            </a:extLst>
          </p:cNvPr>
          <p:cNvSpPr/>
          <p:nvPr/>
        </p:nvSpPr>
        <p:spPr>
          <a:xfrm>
            <a:off x="5719315" y="4154041"/>
            <a:ext cx="4321408" cy="583248"/>
          </a:xfrm>
          <a:prstGeom prst="roundRect">
            <a:avLst>
              <a:gd name="adj" fmla="val 11861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800" dirty="0">
                <a:solidFill>
                  <a:srgbClr val="C13018"/>
                </a:solidFill>
                <a:cs typeface="PT Bold Heading" panose="02010400000000000000" pitchFamily="2" charset="-78"/>
              </a:rPr>
              <a:t>1. المفاهيم الأساسية للتميز: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4A2E8004-43CB-49B0-A8D4-31D99C83000B}"/>
              </a:ext>
            </a:extLst>
          </p:cNvPr>
          <p:cNvGrpSpPr/>
          <p:nvPr/>
        </p:nvGrpSpPr>
        <p:grpSpPr>
          <a:xfrm>
            <a:off x="659476" y="1387279"/>
            <a:ext cx="3560832" cy="3123175"/>
            <a:chOff x="9812954" y="9347200"/>
            <a:chExt cx="1460111" cy="1298489"/>
          </a:xfrm>
        </p:grpSpPr>
        <p:sp>
          <p:nvSpPr>
            <p:cNvPr id="41" name="Shape">
              <a:extLst>
                <a:ext uri="{FF2B5EF4-FFF2-40B4-BE49-F238E27FC236}">
                  <a16:creationId xmlns="" xmlns:a16="http://schemas.microsoft.com/office/drawing/2014/main" id="{C84C1FF2-A0B4-45E0-8F87-63920E3FCA1E}"/>
                </a:ext>
              </a:extLst>
            </p:cNvPr>
            <p:cNvSpPr/>
            <p:nvPr/>
          </p:nvSpPr>
          <p:spPr>
            <a:xfrm>
              <a:off x="10248900" y="9347200"/>
              <a:ext cx="1023530" cy="125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148" extrusionOk="0">
                  <a:moveTo>
                    <a:pt x="20798" y="18937"/>
                  </a:moveTo>
                  <a:lnTo>
                    <a:pt x="8202" y="1013"/>
                  </a:lnTo>
                  <a:cubicBezTo>
                    <a:pt x="7857" y="522"/>
                    <a:pt x="7322" y="211"/>
                    <a:pt x="6737" y="76"/>
                  </a:cubicBezTo>
                  <a:cubicBezTo>
                    <a:pt x="5711" y="-160"/>
                    <a:pt x="4525" y="151"/>
                    <a:pt x="3919" y="1013"/>
                  </a:cubicBezTo>
                  <a:lnTo>
                    <a:pt x="3656" y="1389"/>
                  </a:lnTo>
                  <a:cubicBezTo>
                    <a:pt x="4541" y="130"/>
                    <a:pt x="6836" y="383"/>
                    <a:pt x="7285" y="1788"/>
                  </a:cubicBezTo>
                  <a:cubicBezTo>
                    <a:pt x="7285" y="1788"/>
                    <a:pt x="7285" y="1788"/>
                    <a:pt x="7285" y="1788"/>
                  </a:cubicBezTo>
                  <a:lnTo>
                    <a:pt x="12121" y="16886"/>
                  </a:lnTo>
                  <a:lnTo>
                    <a:pt x="0" y="16886"/>
                  </a:lnTo>
                  <a:lnTo>
                    <a:pt x="18772" y="21092"/>
                  </a:lnTo>
                  <a:cubicBezTo>
                    <a:pt x="20318" y="21440"/>
                    <a:pt x="21600" y="20076"/>
                    <a:pt x="20798" y="18937"/>
                  </a:cubicBezTo>
                  <a:close/>
                </a:path>
              </a:pathLst>
            </a:custGeom>
            <a:solidFill>
              <a:srgbClr val="859F4A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/>
              </a:pPr>
              <a:endParaRPr sz="2250"/>
            </a:p>
          </p:txBody>
        </p:sp>
        <p:sp>
          <p:nvSpPr>
            <p:cNvPr id="42" name="Triangle">
              <a:extLst>
                <a:ext uri="{FF2B5EF4-FFF2-40B4-BE49-F238E27FC236}">
                  <a16:creationId xmlns="" xmlns:a16="http://schemas.microsoft.com/office/drawing/2014/main" id="{4F996634-6593-439C-AE23-4687A319C9B2}"/>
                </a:ext>
              </a:extLst>
            </p:cNvPr>
            <p:cNvSpPr/>
            <p:nvPr/>
          </p:nvSpPr>
          <p:spPr>
            <a:xfrm>
              <a:off x="10655300" y="9397999"/>
              <a:ext cx="406020" cy="70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6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/>
              </a:pPr>
              <a:endParaRPr sz="2250"/>
            </a:p>
          </p:txBody>
        </p:sp>
        <p:sp>
          <p:nvSpPr>
            <p:cNvPr id="43" name="Shape">
              <a:extLst>
                <a:ext uri="{FF2B5EF4-FFF2-40B4-BE49-F238E27FC236}">
                  <a16:creationId xmlns="" xmlns:a16="http://schemas.microsoft.com/office/drawing/2014/main" id="{65BDB977-0110-49EF-B5F8-0A01F0C90391}"/>
                </a:ext>
              </a:extLst>
            </p:cNvPr>
            <p:cNvSpPr/>
            <p:nvPr/>
          </p:nvSpPr>
          <p:spPr>
            <a:xfrm>
              <a:off x="9836281" y="9829800"/>
              <a:ext cx="1436784" cy="81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extrusionOk="0">
                  <a:moveTo>
                    <a:pt x="20703" y="16816"/>
                  </a:moveTo>
                  <a:lnTo>
                    <a:pt x="20677" y="16736"/>
                  </a:lnTo>
                  <a:cubicBezTo>
                    <a:pt x="21245" y="18522"/>
                    <a:pt x="20336" y="20661"/>
                    <a:pt x="19242" y="20120"/>
                  </a:cubicBezTo>
                  <a:lnTo>
                    <a:pt x="5936" y="13523"/>
                  </a:lnTo>
                  <a:lnTo>
                    <a:pt x="10232" y="0"/>
                  </a:lnTo>
                  <a:lnTo>
                    <a:pt x="367" y="17772"/>
                  </a:lnTo>
                  <a:cubicBezTo>
                    <a:pt x="-355" y="19070"/>
                    <a:pt x="60" y="21227"/>
                    <a:pt x="992" y="21553"/>
                  </a:cubicBezTo>
                  <a:cubicBezTo>
                    <a:pt x="1085" y="21580"/>
                    <a:pt x="1181" y="21600"/>
                    <a:pt x="1279" y="21600"/>
                  </a:cubicBezTo>
                  <a:lnTo>
                    <a:pt x="19187" y="21600"/>
                  </a:lnTo>
                  <a:cubicBezTo>
                    <a:pt x="19677" y="21600"/>
                    <a:pt x="20099" y="21247"/>
                    <a:pt x="20407" y="20698"/>
                  </a:cubicBezTo>
                  <a:cubicBezTo>
                    <a:pt x="20945" y="19736"/>
                    <a:pt x="21132" y="18169"/>
                    <a:pt x="20703" y="1681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/>
              </a:pPr>
              <a:endParaRPr sz="2250"/>
            </a:p>
          </p:txBody>
        </p:sp>
        <p:sp>
          <p:nvSpPr>
            <p:cNvPr id="44" name="Triangle">
              <a:extLst>
                <a:ext uri="{FF2B5EF4-FFF2-40B4-BE49-F238E27FC236}">
                  <a16:creationId xmlns="" xmlns:a16="http://schemas.microsoft.com/office/drawing/2014/main" id="{B31F6252-7F0C-4C10-8E1D-3F8C638D941D}"/>
                </a:ext>
              </a:extLst>
            </p:cNvPr>
            <p:cNvSpPr/>
            <p:nvPr/>
          </p:nvSpPr>
          <p:spPr>
            <a:xfrm>
              <a:off x="11061700" y="10109199"/>
              <a:ext cx="206630" cy="35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4F62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/>
              </a:pPr>
              <a:endParaRPr sz="2250"/>
            </a:p>
          </p:txBody>
        </p:sp>
        <p:sp>
          <p:nvSpPr>
            <p:cNvPr id="45" name="Shape">
              <a:extLst>
                <a:ext uri="{FF2B5EF4-FFF2-40B4-BE49-F238E27FC236}">
                  <a16:creationId xmlns="" xmlns:a16="http://schemas.microsoft.com/office/drawing/2014/main" id="{96ECB830-D2BC-410B-812E-335F21427D78}"/>
                </a:ext>
              </a:extLst>
            </p:cNvPr>
            <p:cNvSpPr/>
            <p:nvPr/>
          </p:nvSpPr>
          <p:spPr>
            <a:xfrm>
              <a:off x="9812954" y="9376744"/>
              <a:ext cx="1029369" cy="126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161" extrusionOk="0">
                  <a:moveTo>
                    <a:pt x="1206" y="18778"/>
                  </a:moveTo>
                  <a:lnTo>
                    <a:pt x="15362" y="7590"/>
                  </a:lnTo>
                  <a:lnTo>
                    <a:pt x="21526" y="16104"/>
                  </a:lnTo>
                  <a:lnTo>
                    <a:pt x="16607" y="1198"/>
                  </a:lnTo>
                  <a:cubicBezTo>
                    <a:pt x="16151" y="-189"/>
                    <a:pt x="13813" y="-439"/>
                    <a:pt x="12916" y="804"/>
                  </a:cubicBezTo>
                  <a:lnTo>
                    <a:pt x="338" y="18179"/>
                  </a:lnTo>
                  <a:cubicBezTo>
                    <a:pt x="-13" y="18664"/>
                    <a:pt x="-74" y="19194"/>
                    <a:pt x="77" y="19672"/>
                  </a:cubicBezTo>
                  <a:cubicBezTo>
                    <a:pt x="316" y="20413"/>
                    <a:pt x="1076" y="21028"/>
                    <a:pt x="2104" y="21161"/>
                  </a:cubicBezTo>
                  <a:cubicBezTo>
                    <a:pt x="765" y="20953"/>
                    <a:pt x="170" y="19596"/>
                    <a:pt x="1206" y="18778"/>
                  </a:cubicBezTo>
                  <a:lnTo>
                    <a:pt x="1206" y="1877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/>
              </a:pPr>
              <a:endParaRPr sz="225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9948DA5-D1B8-416E-9384-33C5C2C5CAD0}"/>
              </a:ext>
            </a:extLst>
          </p:cNvPr>
          <p:cNvSpPr/>
          <p:nvPr/>
        </p:nvSpPr>
        <p:spPr>
          <a:xfrm rot="3904942">
            <a:off x="2036937" y="2955338"/>
            <a:ext cx="2722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المفاهيم الأساسية للتميز</a:t>
            </a:r>
            <a:endParaRPr lang="en-US" sz="2800" b="1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6186B4-4D65-4697-A723-110C962657BA}"/>
              </a:ext>
            </a:extLst>
          </p:cNvPr>
          <p:cNvSpPr/>
          <p:nvPr/>
        </p:nvSpPr>
        <p:spPr>
          <a:xfrm rot="18400359">
            <a:off x="815248" y="2545628"/>
            <a:ext cx="18197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أداة منطق رادار</a:t>
            </a:r>
            <a:endParaRPr lang="en-US" sz="2800" b="1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4A1D2D-A8E2-4C44-93D4-43D857DA87D4}"/>
              </a:ext>
            </a:extLst>
          </p:cNvPr>
          <p:cNvSpPr/>
          <p:nvPr/>
        </p:nvSpPr>
        <p:spPr>
          <a:xfrm>
            <a:off x="1985683" y="4047849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المعايير</a:t>
            </a:r>
            <a:endParaRPr lang="en-US" sz="2800" b="1" cap="none" spc="0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2" descr="EFQM logo – EIPM">
            <a:extLst>
              <a:ext uri="{FF2B5EF4-FFF2-40B4-BE49-F238E27FC236}">
                <a16:creationId xmlns="" xmlns:a16="http://schemas.microsoft.com/office/drawing/2014/main" id="{D4919941-04F3-4236-A488-E4FB24B60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82" y="3255090"/>
            <a:ext cx="1062265" cy="5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260816" y="2204625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النشاط الاستهلالي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260816" y="290135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الأول 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1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260816" y="360671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الثاني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2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C9B2D4A9-1B2A-4B3C-A5BB-4B6D0B9ED087}"/>
              </a:ext>
            </a:extLst>
          </p:cNvPr>
          <p:cNvSpPr/>
          <p:nvPr/>
        </p:nvSpPr>
        <p:spPr>
          <a:xfrm>
            <a:off x="10260816" y="4314079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الثالث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3" name="مستطيل مستدير الزوايا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196DDE15-4158-43BA-85B7-4A36A85CD9A2}"/>
              </a:ext>
            </a:extLst>
          </p:cNvPr>
          <p:cNvSpPr/>
          <p:nvPr/>
        </p:nvSpPr>
        <p:spPr>
          <a:xfrm>
            <a:off x="10260814" y="563158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 الختامي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4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C9B2D4A9-1B2A-4B3C-A5BB-4B6D0B9ED087}"/>
              </a:ext>
            </a:extLst>
          </p:cNvPr>
          <p:cNvSpPr/>
          <p:nvPr/>
        </p:nvSpPr>
        <p:spPr>
          <a:xfrm>
            <a:off x="10260813" y="5007255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الهدف </a:t>
            </a:r>
            <a:r>
              <a:rPr lang="ar-BH" sz="2000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الرابع</a:t>
            </a:r>
            <a:r>
              <a:rPr lang="ar-SA" sz="2000" dirty="0" smtClean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 </a:t>
            </a:r>
            <a:endParaRPr lang="ar-BH" sz="20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41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57887" y="255539"/>
            <a:ext cx="3597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تقويمي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33" name="Shape 679">
            <a:extLst>
              <a:ext uri="{FF2B5EF4-FFF2-40B4-BE49-F238E27FC236}">
                <a16:creationId xmlns="" xmlns:a16="http://schemas.microsoft.com/office/drawing/2014/main" id="{E94905BD-653F-4A65-89E1-F7E7044852E5}"/>
              </a:ext>
            </a:extLst>
          </p:cNvPr>
          <p:cNvGrpSpPr/>
          <p:nvPr/>
        </p:nvGrpSpPr>
        <p:grpSpPr>
          <a:xfrm flipH="1">
            <a:off x="11067399" y="333921"/>
            <a:ext cx="811174" cy="766200"/>
            <a:chOff x="5972700" y="2330200"/>
            <a:chExt cx="411625" cy="387275"/>
          </a:xfrm>
        </p:grpSpPr>
        <p:sp>
          <p:nvSpPr>
            <p:cNvPr id="34" name="Shape 680">
              <a:extLst>
                <a:ext uri="{FF2B5EF4-FFF2-40B4-BE49-F238E27FC236}">
                  <a16:creationId xmlns="" xmlns:a16="http://schemas.microsoft.com/office/drawing/2014/main" id="{EA2CD2A2-5BA7-4C85-8513-8B8CC03AF5D2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81">
              <a:extLst>
                <a:ext uri="{FF2B5EF4-FFF2-40B4-BE49-F238E27FC236}">
                  <a16:creationId xmlns="" xmlns:a16="http://schemas.microsoft.com/office/drawing/2014/main" id="{12262060-9593-4615-A730-1DCDF53D0310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389">
            <a:extLst>
              <a:ext uri="{FF2B5EF4-FFF2-40B4-BE49-F238E27FC236}">
                <a16:creationId xmlns="" xmlns:a16="http://schemas.microsoft.com/office/drawing/2014/main" id="{A664EDBB-34E4-42C2-9D1E-A26C343F1931}"/>
              </a:ext>
            </a:extLst>
          </p:cNvPr>
          <p:cNvGrpSpPr/>
          <p:nvPr/>
        </p:nvGrpSpPr>
        <p:grpSpPr>
          <a:xfrm>
            <a:off x="2935598" y="3374734"/>
            <a:ext cx="5043757" cy="907708"/>
            <a:chOff x="-1535283" y="1287960"/>
            <a:chExt cx="11486579" cy="2067200"/>
          </a:xfrm>
        </p:grpSpPr>
        <p:sp>
          <p:nvSpPr>
            <p:cNvPr id="66" name="Shape 390">
              <a:extLst>
                <a:ext uri="{FF2B5EF4-FFF2-40B4-BE49-F238E27FC236}">
                  <a16:creationId xmlns="" xmlns:a16="http://schemas.microsoft.com/office/drawing/2014/main" id="{A82F6D29-2CD2-4D66-98DD-208B5BD07C09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7" name="Shape 391">
              <a:extLst>
                <a:ext uri="{FF2B5EF4-FFF2-40B4-BE49-F238E27FC236}">
                  <a16:creationId xmlns="" xmlns:a16="http://schemas.microsoft.com/office/drawing/2014/main" id="{8C6D1BE1-D8DC-49A4-9622-DBD067840BD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8" name="Shape 392">
              <a:extLst>
                <a:ext uri="{FF2B5EF4-FFF2-40B4-BE49-F238E27FC236}">
                  <a16:creationId xmlns="" xmlns:a16="http://schemas.microsoft.com/office/drawing/2014/main" id="{08A1701A-D603-4181-A848-DEF43030E821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393">
              <a:extLst>
                <a:ext uri="{FF2B5EF4-FFF2-40B4-BE49-F238E27FC236}">
                  <a16:creationId xmlns="" xmlns:a16="http://schemas.microsoft.com/office/drawing/2014/main" id="{E76D8F11-4CEA-4C10-B70E-E6879A013086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0" name="Shape 394">
              <a:extLst>
                <a:ext uri="{FF2B5EF4-FFF2-40B4-BE49-F238E27FC236}">
                  <a16:creationId xmlns="" xmlns:a16="http://schemas.microsoft.com/office/drawing/2014/main" id="{A13CBBBE-46FE-444B-A9C8-94F35F7CF0B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1" name="Shape 395">
            <a:extLst>
              <a:ext uri="{FF2B5EF4-FFF2-40B4-BE49-F238E27FC236}">
                <a16:creationId xmlns="" xmlns:a16="http://schemas.microsoft.com/office/drawing/2014/main" id="{7C838258-4211-4CE6-91F4-18904D86DF92}"/>
              </a:ext>
            </a:extLst>
          </p:cNvPr>
          <p:cNvGrpSpPr/>
          <p:nvPr/>
        </p:nvGrpSpPr>
        <p:grpSpPr>
          <a:xfrm>
            <a:off x="2935598" y="4875277"/>
            <a:ext cx="5043757" cy="907708"/>
            <a:chOff x="-1535283" y="1287960"/>
            <a:chExt cx="11486579" cy="2067200"/>
          </a:xfrm>
        </p:grpSpPr>
        <p:sp>
          <p:nvSpPr>
            <p:cNvPr id="72" name="Shape 396">
              <a:extLst>
                <a:ext uri="{FF2B5EF4-FFF2-40B4-BE49-F238E27FC236}">
                  <a16:creationId xmlns="" xmlns:a16="http://schemas.microsoft.com/office/drawing/2014/main" id="{E1B3F852-2466-4234-8821-2696CC288A9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397">
              <a:extLst>
                <a:ext uri="{FF2B5EF4-FFF2-40B4-BE49-F238E27FC236}">
                  <a16:creationId xmlns="" xmlns:a16="http://schemas.microsoft.com/office/drawing/2014/main" id="{2A202EDA-451F-4BF9-A864-EFBB58AFE14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4" name="Shape 398">
              <a:extLst>
                <a:ext uri="{FF2B5EF4-FFF2-40B4-BE49-F238E27FC236}">
                  <a16:creationId xmlns="" xmlns:a16="http://schemas.microsoft.com/office/drawing/2014/main" id="{BB46B3BF-0356-49A4-9549-AADA4C6A9371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5" name="Shape 399">
              <a:extLst>
                <a:ext uri="{FF2B5EF4-FFF2-40B4-BE49-F238E27FC236}">
                  <a16:creationId xmlns="" xmlns:a16="http://schemas.microsoft.com/office/drawing/2014/main" id="{7A3AFACA-914B-4C87-A798-C3421C16B57C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6" name="Shape 400">
              <a:extLst>
                <a:ext uri="{FF2B5EF4-FFF2-40B4-BE49-F238E27FC236}">
                  <a16:creationId xmlns="" xmlns:a16="http://schemas.microsoft.com/office/drawing/2014/main" id="{5EF439A3-C42E-4E8D-A781-B42C9E8EDFE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7" name="Shape 401">
            <a:extLst>
              <a:ext uri="{FF2B5EF4-FFF2-40B4-BE49-F238E27FC236}">
                <a16:creationId xmlns="" xmlns:a16="http://schemas.microsoft.com/office/drawing/2014/main" id="{AB5DA583-FDED-484D-BC1E-83FBB53F33F3}"/>
              </a:ext>
            </a:extLst>
          </p:cNvPr>
          <p:cNvGrpSpPr/>
          <p:nvPr/>
        </p:nvGrpSpPr>
        <p:grpSpPr>
          <a:xfrm>
            <a:off x="3014729" y="1477657"/>
            <a:ext cx="5043757" cy="907708"/>
            <a:chOff x="-1535283" y="1287960"/>
            <a:chExt cx="11486579" cy="2067200"/>
          </a:xfrm>
        </p:grpSpPr>
        <p:sp>
          <p:nvSpPr>
            <p:cNvPr id="78" name="Shape 402">
              <a:extLst>
                <a:ext uri="{FF2B5EF4-FFF2-40B4-BE49-F238E27FC236}">
                  <a16:creationId xmlns="" xmlns:a16="http://schemas.microsoft.com/office/drawing/2014/main" id="{1340ED19-1B3E-4D78-8A13-3BF9F3403D96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9" name="Shape 403">
              <a:extLst>
                <a:ext uri="{FF2B5EF4-FFF2-40B4-BE49-F238E27FC236}">
                  <a16:creationId xmlns="" xmlns:a16="http://schemas.microsoft.com/office/drawing/2014/main" id="{CD9B115B-25F2-464F-8D25-A19CDDE24993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0" name="Shape 404">
              <a:extLst>
                <a:ext uri="{FF2B5EF4-FFF2-40B4-BE49-F238E27FC236}">
                  <a16:creationId xmlns="" xmlns:a16="http://schemas.microsoft.com/office/drawing/2014/main" id="{FF3ECAFC-DBDF-4305-9065-FA0DE5F3F97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1" name="Shape 405">
              <a:extLst>
                <a:ext uri="{FF2B5EF4-FFF2-40B4-BE49-F238E27FC236}">
                  <a16:creationId xmlns="" xmlns:a16="http://schemas.microsoft.com/office/drawing/2014/main" id="{DF96294E-91FA-4282-A086-EBD668EAC33D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2" name="Shape 406">
              <a:extLst>
                <a:ext uri="{FF2B5EF4-FFF2-40B4-BE49-F238E27FC236}">
                  <a16:creationId xmlns="" xmlns:a16="http://schemas.microsoft.com/office/drawing/2014/main" id="{5439FD2F-BBC5-4D9D-BBF9-79F18A92C3EA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83" name="Shape 407">
            <a:extLst>
              <a:ext uri="{FF2B5EF4-FFF2-40B4-BE49-F238E27FC236}">
                <a16:creationId xmlns="" xmlns:a16="http://schemas.microsoft.com/office/drawing/2014/main" id="{FCE99C2D-4F2B-4D25-952D-33C3FADE6D37}"/>
              </a:ext>
            </a:extLst>
          </p:cNvPr>
          <p:cNvSpPr txBox="1">
            <a:spLocks/>
          </p:cNvSpPr>
          <p:nvPr/>
        </p:nvSpPr>
        <p:spPr>
          <a:xfrm>
            <a:off x="3511470" y="1713461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النشاط</a:t>
            </a:r>
          </a:p>
        </p:txBody>
      </p:sp>
      <p:sp>
        <p:nvSpPr>
          <p:cNvPr id="84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3553230" y="2475985"/>
            <a:ext cx="4149527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السؤال 2 صفحة 148 من الكتاب المدرسي. 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Shape 409">
            <a:extLst>
              <a:ext uri="{FF2B5EF4-FFF2-40B4-BE49-F238E27FC236}">
                <a16:creationId xmlns="" xmlns:a16="http://schemas.microsoft.com/office/drawing/2014/main" id="{EAFB7C68-1939-4EAA-AE65-7621689E97EC}"/>
              </a:ext>
            </a:extLst>
          </p:cNvPr>
          <p:cNvSpPr txBox="1">
            <a:spLocks/>
          </p:cNvSpPr>
          <p:nvPr/>
        </p:nvSpPr>
        <p:spPr>
          <a:xfrm>
            <a:off x="3495680" y="5061706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الوقت</a:t>
            </a:r>
          </a:p>
        </p:txBody>
      </p:sp>
      <p:sp>
        <p:nvSpPr>
          <p:cNvPr id="86" name="Shape 410">
            <a:extLst>
              <a:ext uri="{FF2B5EF4-FFF2-40B4-BE49-F238E27FC236}">
                <a16:creationId xmlns="" xmlns:a16="http://schemas.microsoft.com/office/drawing/2014/main" id="{44F85440-97EF-441D-8C0A-ED26D754FB19}"/>
              </a:ext>
            </a:extLst>
          </p:cNvPr>
          <p:cNvSpPr txBox="1">
            <a:spLocks/>
          </p:cNvSpPr>
          <p:nvPr/>
        </p:nvSpPr>
        <p:spPr>
          <a:xfrm>
            <a:off x="3495680" y="561170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</a:p>
        </p:txBody>
      </p:sp>
      <p:sp>
        <p:nvSpPr>
          <p:cNvPr id="87" name="Shape 411">
            <a:extLst>
              <a:ext uri="{FF2B5EF4-FFF2-40B4-BE49-F238E27FC236}">
                <a16:creationId xmlns="" xmlns:a16="http://schemas.microsoft.com/office/drawing/2014/main" id="{33D3CEFF-7FB6-4CCC-9CF1-6B68BB3E5B7C}"/>
              </a:ext>
            </a:extLst>
          </p:cNvPr>
          <p:cNvSpPr txBox="1">
            <a:spLocks/>
          </p:cNvSpPr>
          <p:nvPr/>
        </p:nvSpPr>
        <p:spPr>
          <a:xfrm>
            <a:off x="3495680" y="3557422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نوع النشاط</a:t>
            </a:r>
          </a:p>
        </p:txBody>
      </p:sp>
      <p:sp>
        <p:nvSpPr>
          <p:cNvPr id="88" name="Shape 412">
            <a:extLst>
              <a:ext uri="{FF2B5EF4-FFF2-40B4-BE49-F238E27FC236}">
                <a16:creationId xmlns="" xmlns:a16="http://schemas.microsoft.com/office/drawing/2014/main" id="{B41168F1-4673-49F8-A3F8-C09710AC8E0C}"/>
              </a:ext>
            </a:extLst>
          </p:cNvPr>
          <p:cNvSpPr txBox="1">
            <a:spLocks/>
          </p:cNvSpPr>
          <p:nvPr/>
        </p:nvSpPr>
        <p:spPr>
          <a:xfrm>
            <a:off x="3495680" y="4092014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فردي - كتابة</a:t>
            </a: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D6F36527-4CBD-4607-982E-1E35800828A9}"/>
              </a:ext>
            </a:extLst>
          </p:cNvPr>
          <p:cNvSpPr/>
          <p:nvPr/>
        </p:nvSpPr>
        <p:spPr>
          <a:xfrm>
            <a:off x="819490" y="1564061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96" name="Shape 851">
            <a:extLst>
              <a:ext uri="{FF2B5EF4-FFF2-40B4-BE49-F238E27FC236}">
                <a16:creationId xmlns="" xmlns:a16="http://schemas.microsoft.com/office/drawing/2014/main" id="{FDD3763B-A17B-475E-BBE4-B1BDB2386A88}"/>
              </a:ext>
            </a:extLst>
          </p:cNvPr>
          <p:cNvGrpSpPr/>
          <p:nvPr/>
        </p:nvGrpSpPr>
        <p:grpSpPr>
          <a:xfrm>
            <a:off x="731257" y="1479396"/>
            <a:ext cx="1555200" cy="1541052"/>
            <a:chOff x="6649150" y="309350"/>
            <a:chExt cx="395800" cy="395800"/>
          </a:xfrm>
        </p:grpSpPr>
        <p:sp>
          <p:nvSpPr>
            <p:cNvPr id="97" name="Shape 852">
              <a:extLst>
                <a:ext uri="{FF2B5EF4-FFF2-40B4-BE49-F238E27FC236}">
                  <a16:creationId xmlns="" xmlns:a16="http://schemas.microsoft.com/office/drawing/2014/main" id="{0A66746B-C7EF-4E88-950B-2FB02F8EBC1C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853">
              <a:extLst>
                <a:ext uri="{FF2B5EF4-FFF2-40B4-BE49-F238E27FC236}">
                  <a16:creationId xmlns="" xmlns:a16="http://schemas.microsoft.com/office/drawing/2014/main" id="{281A963A-E0BF-4C5E-AAC5-583B710122EF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854">
              <a:extLst>
                <a:ext uri="{FF2B5EF4-FFF2-40B4-BE49-F238E27FC236}">
                  <a16:creationId xmlns="" xmlns:a16="http://schemas.microsoft.com/office/drawing/2014/main" id="{056F4824-889D-4AF1-B354-071C00CC8C6E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855">
              <a:extLst>
                <a:ext uri="{FF2B5EF4-FFF2-40B4-BE49-F238E27FC236}">
                  <a16:creationId xmlns="" xmlns:a16="http://schemas.microsoft.com/office/drawing/2014/main" id="{E1AB3456-1319-45EF-8F0F-665E008BEA4C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856">
              <a:extLst>
                <a:ext uri="{FF2B5EF4-FFF2-40B4-BE49-F238E27FC236}">
                  <a16:creationId xmlns="" xmlns:a16="http://schemas.microsoft.com/office/drawing/2014/main" id="{FD8AB733-EB5D-46FA-A196-268C3970C311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857">
              <a:extLst>
                <a:ext uri="{FF2B5EF4-FFF2-40B4-BE49-F238E27FC236}">
                  <a16:creationId xmlns="" xmlns:a16="http://schemas.microsoft.com/office/drawing/2014/main" id="{E63A03F4-0342-498D-8999-79DBB8959CC1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858">
              <a:extLst>
                <a:ext uri="{FF2B5EF4-FFF2-40B4-BE49-F238E27FC236}">
                  <a16:creationId xmlns="" xmlns:a16="http://schemas.microsoft.com/office/drawing/2014/main" id="{E97C267D-A891-4B90-8DBD-17EBC38DD47F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859">
              <a:extLst>
                <a:ext uri="{FF2B5EF4-FFF2-40B4-BE49-F238E27FC236}">
                  <a16:creationId xmlns="" xmlns:a16="http://schemas.microsoft.com/office/drawing/2014/main" id="{901F4144-6B53-444B-A2D8-6E42455A59F5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860">
              <a:extLst>
                <a:ext uri="{FF2B5EF4-FFF2-40B4-BE49-F238E27FC236}">
                  <a16:creationId xmlns="" xmlns:a16="http://schemas.microsoft.com/office/drawing/2014/main" id="{DE878F6C-08DB-4916-A834-CB8C04EE2745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861">
              <a:extLst>
                <a:ext uri="{FF2B5EF4-FFF2-40B4-BE49-F238E27FC236}">
                  <a16:creationId xmlns="" xmlns:a16="http://schemas.microsoft.com/office/drawing/2014/main" id="{2AFB8F0E-FED5-459A-9C32-24DB3DDC7AE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862">
              <a:extLst>
                <a:ext uri="{FF2B5EF4-FFF2-40B4-BE49-F238E27FC236}">
                  <a16:creationId xmlns="" xmlns:a16="http://schemas.microsoft.com/office/drawing/2014/main" id="{9D37B643-DFE5-4BCD-ABDD-1DB428C356ED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863">
              <a:extLst>
                <a:ext uri="{FF2B5EF4-FFF2-40B4-BE49-F238E27FC236}">
                  <a16:creationId xmlns="" xmlns:a16="http://schemas.microsoft.com/office/drawing/2014/main" id="{65A65870-FEA8-45C6-9E2D-FFFA25AC1186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864">
              <a:extLst>
                <a:ext uri="{FF2B5EF4-FFF2-40B4-BE49-F238E27FC236}">
                  <a16:creationId xmlns="" xmlns:a16="http://schemas.microsoft.com/office/drawing/2014/main" id="{5EC91901-3B9B-443A-9BEB-8432649B66BA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865">
              <a:extLst>
                <a:ext uri="{FF2B5EF4-FFF2-40B4-BE49-F238E27FC236}">
                  <a16:creationId xmlns="" xmlns:a16="http://schemas.microsoft.com/office/drawing/2014/main" id="{BB17F187-A264-403B-9D9C-C845B6185E7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866">
              <a:extLst>
                <a:ext uri="{FF2B5EF4-FFF2-40B4-BE49-F238E27FC236}">
                  <a16:creationId xmlns="" xmlns:a16="http://schemas.microsoft.com/office/drawing/2014/main" id="{33E0BE78-FB24-475A-80D7-4E5EBC200147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867">
              <a:extLst>
                <a:ext uri="{FF2B5EF4-FFF2-40B4-BE49-F238E27FC236}">
                  <a16:creationId xmlns="" xmlns:a16="http://schemas.microsoft.com/office/drawing/2014/main" id="{94F89CCA-B849-45B6-BD2D-0ED5FF5756D1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868">
              <a:extLst>
                <a:ext uri="{FF2B5EF4-FFF2-40B4-BE49-F238E27FC236}">
                  <a16:creationId xmlns="" xmlns:a16="http://schemas.microsoft.com/office/drawing/2014/main" id="{291C7F5C-369C-4637-AB81-31C84786BD39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869">
              <a:extLst>
                <a:ext uri="{FF2B5EF4-FFF2-40B4-BE49-F238E27FC236}">
                  <a16:creationId xmlns="" xmlns:a16="http://schemas.microsoft.com/office/drawing/2014/main" id="{DF101BE2-0F9F-481C-8ED5-519C3773B3F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870">
              <a:extLst>
                <a:ext uri="{FF2B5EF4-FFF2-40B4-BE49-F238E27FC236}">
                  <a16:creationId xmlns="" xmlns:a16="http://schemas.microsoft.com/office/drawing/2014/main" id="{C4F7936E-BD17-4466-8B84-2E545F38FAF4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871">
              <a:extLst>
                <a:ext uri="{FF2B5EF4-FFF2-40B4-BE49-F238E27FC236}">
                  <a16:creationId xmlns="" xmlns:a16="http://schemas.microsoft.com/office/drawing/2014/main" id="{8019BBDE-E221-496E-9532-99A830571C37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872">
              <a:extLst>
                <a:ext uri="{FF2B5EF4-FFF2-40B4-BE49-F238E27FC236}">
                  <a16:creationId xmlns="" xmlns:a16="http://schemas.microsoft.com/office/drawing/2014/main" id="{2BB145C1-E84F-4295-9C4D-70D93F55A095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873">
              <a:extLst>
                <a:ext uri="{FF2B5EF4-FFF2-40B4-BE49-F238E27FC236}">
                  <a16:creationId xmlns="" xmlns:a16="http://schemas.microsoft.com/office/drawing/2014/main" id="{795FA47E-E1E9-4112-AB2E-BACAD9B375A1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874">
              <a:extLst>
                <a:ext uri="{FF2B5EF4-FFF2-40B4-BE49-F238E27FC236}">
                  <a16:creationId xmlns="" xmlns:a16="http://schemas.microsoft.com/office/drawing/2014/main" id="{0E52B689-4114-4774-9B8B-8520C7AF06C6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Rectangle 62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48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 أداة منطق رادار، هو أحد الأجزاء الرئيسية لمكونات النموذج 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للتميز.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2D5BAA2B-CEA6-44B3-BF6A-145D82861F8E}"/>
              </a:ext>
            </a:extLst>
          </p:cNvPr>
          <p:cNvSpPr/>
          <p:nvPr/>
        </p:nvSpPr>
        <p:spPr>
          <a:xfrm>
            <a:off x="5600860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6E896BB8-C95F-450D-B870-975D6747D8BF}"/>
              </a:ext>
            </a:extLst>
          </p:cNvPr>
          <p:cNvSpPr/>
          <p:nvPr/>
        </p:nvSpPr>
        <p:spPr>
          <a:xfrm>
            <a:off x="1825829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109266" y="6505941"/>
            <a:ext cx="8724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أساسيات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ونماذج التميز   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  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نماذج الجودة 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والتميز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(النموذج الأوروبي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8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3672</TotalTime>
  <Words>793</Words>
  <Application>Microsoft Office PowerPoint</Application>
  <PresentationFormat>Widescreen</PresentationFormat>
  <Paragraphs>151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Arvo</vt:lpstr>
      <vt:lpstr>Calibri</vt:lpstr>
      <vt:lpstr>Calibri Light</vt:lpstr>
      <vt:lpstr>Helvetica Black</vt:lpstr>
      <vt:lpstr>PT Bold Heading</vt:lpstr>
      <vt:lpstr>Sakkal Majalla</vt:lpstr>
      <vt:lpstr>Simplified Arabic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Esmahan Mohamed Ali Aljoewder</cp:lastModifiedBy>
  <cp:revision>172</cp:revision>
  <dcterms:created xsi:type="dcterms:W3CDTF">2020-03-04T10:47:58Z</dcterms:created>
  <dcterms:modified xsi:type="dcterms:W3CDTF">2021-09-26T08:07:45Z</dcterms:modified>
</cp:coreProperties>
</file>