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3" r:id="rId4"/>
    <p:sldId id="305" r:id="rId5"/>
    <p:sldId id="336" r:id="rId6"/>
    <p:sldId id="341" r:id="rId7"/>
    <p:sldId id="342" r:id="rId8"/>
    <p:sldId id="343" r:id="rId9"/>
    <p:sldId id="344" r:id="rId10"/>
    <p:sldId id="345" r:id="rId11"/>
    <p:sldId id="321" r:id="rId12"/>
    <p:sldId id="327" r:id="rId13"/>
    <p:sldId id="354" r:id="rId14"/>
    <p:sldId id="328" r:id="rId15"/>
    <p:sldId id="355" r:id="rId16"/>
    <p:sldId id="361" r:id="rId17"/>
    <p:sldId id="356" r:id="rId18"/>
    <p:sldId id="357" r:id="rId19"/>
    <p:sldId id="358" r:id="rId20"/>
    <p:sldId id="359" r:id="rId21"/>
    <p:sldId id="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7D3E6"/>
    <a:srgbClr val="3F5378"/>
    <a:srgbClr val="FF9800"/>
    <a:srgbClr val="FCF3E0"/>
    <a:srgbClr val="F5ECD7"/>
    <a:srgbClr val="718DB7"/>
    <a:srgbClr val="92A8C8"/>
    <a:srgbClr val="5577A9"/>
    <a:srgbClr val="7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outlineViewPr>
    <p:cViewPr>
      <p:scale>
        <a:sx n="33" d="100"/>
        <a:sy n="33" d="100"/>
      </p:scale>
      <p:origin x="0" y="-1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A8E72A7E-18E7-4080-A082-89C7607A5DB1}"/>
    <pc:docChg chg="undo custSel addSld delSld modSld sldOrd">
      <pc:chgData name="Majeda Al Hermi" userId="ebe551ee1b006974" providerId="LiveId" clId="{A8E72A7E-18E7-4080-A082-89C7607A5DB1}" dt="2020-08-16T20:03:39.291" v="8481" actId="22"/>
      <pc:docMkLst>
        <pc:docMk/>
      </pc:docMkLst>
      <pc:sldChg chg="addSp delSp modSp mod">
        <pc:chgData name="Majeda Al Hermi" userId="ebe551ee1b006974" providerId="LiveId" clId="{A8E72A7E-18E7-4080-A082-89C7607A5DB1}" dt="2020-08-16T18:14:49.488" v="1968" actId="2711"/>
        <pc:sldMkLst>
          <pc:docMk/>
          <pc:sldMk cId="3255457237" sldId="256"/>
        </pc:sldMkLst>
        <pc:spChg chg="mod">
          <ac:chgData name="Majeda Al Hermi" userId="ebe551ee1b006974" providerId="LiveId" clId="{A8E72A7E-18E7-4080-A082-89C7607A5DB1}" dt="2020-08-16T17:38:02.511" v="91" actId="1076"/>
          <ac:spMkLst>
            <pc:docMk/>
            <pc:sldMk cId="3255457237" sldId="256"/>
            <ac:spMk id="3" creationId="{00000000-0000-0000-0000-000000000000}"/>
          </ac:spMkLst>
        </pc:spChg>
        <pc:spChg chg="add mod">
          <ac:chgData name="Majeda Al Hermi" userId="ebe551ee1b006974" providerId="LiveId" clId="{A8E72A7E-18E7-4080-A082-89C7607A5DB1}" dt="2020-08-16T18:14:49.488" v="1968" actId="2711"/>
          <ac:spMkLst>
            <pc:docMk/>
            <pc:sldMk cId="3255457237" sldId="256"/>
            <ac:spMk id="8" creationId="{F7CFF4DE-7EAC-457A-BE39-170109471724}"/>
          </ac:spMkLst>
        </pc:spChg>
        <pc:picChg chg="del">
          <ac:chgData name="Majeda Al Hermi" userId="ebe551ee1b006974" providerId="LiveId" clId="{A8E72A7E-18E7-4080-A082-89C7607A5DB1}" dt="2020-08-16T17:35:46.859" v="0" actId="478"/>
          <ac:picMkLst>
            <pc:docMk/>
            <pc:sldMk cId="3255457237" sldId="256"/>
            <ac:picMk id="2" creationId="{0529F568-4BA2-445E-9581-361945352BEC}"/>
          </ac:picMkLst>
        </pc:picChg>
        <pc:picChg chg="add mod modCrop">
          <ac:chgData name="Majeda Al Hermi" userId="ebe551ee1b006974" providerId="LiveId" clId="{A8E72A7E-18E7-4080-A082-89C7607A5DB1}" dt="2020-08-16T17:38:35.144" v="131" actId="1076"/>
          <ac:picMkLst>
            <pc:docMk/>
            <pc:sldMk cId="3255457237" sldId="256"/>
            <ac:picMk id="6" creationId="{AF721620-32A8-4750-8714-764D29D91DA9}"/>
          </ac:picMkLst>
        </pc:picChg>
        <pc:picChg chg="add del mod">
          <ac:chgData name="Majeda Al Hermi" userId="ebe551ee1b006974" providerId="LiveId" clId="{A8E72A7E-18E7-4080-A082-89C7607A5DB1}" dt="2020-08-16T17:35:55.899" v="4" actId="478"/>
          <ac:picMkLst>
            <pc:docMk/>
            <pc:sldMk cId="3255457237" sldId="256"/>
            <ac:picMk id="1026" creationId="{A9E9B827-0A13-4412-BC2E-6F0B97FB19C0}"/>
          </ac:picMkLst>
        </pc:picChg>
        <pc:picChg chg="add del mod">
          <ac:chgData name="Majeda Al Hermi" userId="ebe551ee1b006974" providerId="LiveId" clId="{A8E72A7E-18E7-4080-A082-89C7607A5DB1}" dt="2020-08-16T17:51:54.026" v="569" actId="478"/>
          <ac:picMkLst>
            <pc:docMk/>
            <pc:sldMk cId="3255457237" sldId="256"/>
            <ac:picMk id="1028" creationId="{CD54231C-88D5-449E-8E1F-B6DD2AB6ADB7}"/>
          </ac:picMkLst>
        </pc:picChg>
        <pc:picChg chg="add mod">
          <ac:chgData name="Majeda Al Hermi" userId="ebe551ee1b006974" providerId="LiveId" clId="{A8E72A7E-18E7-4080-A082-89C7607A5DB1}" dt="2020-08-16T17:52:14.729" v="577" actId="1076"/>
          <ac:picMkLst>
            <pc:docMk/>
            <pc:sldMk cId="3255457237" sldId="256"/>
            <ac:picMk id="1030" creationId="{F4FAEAC7-E7EC-45E2-9DC0-379D9CDDCE3A}"/>
          </ac:picMkLst>
        </pc:picChg>
      </pc:sldChg>
      <pc:sldChg chg="addSp delSp modSp mod">
        <pc:chgData name="Majeda Al Hermi" userId="ebe551ee1b006974" providerId="LiveId" clId="{A8E72A7E-18E7-4080-A082-89C7607A5DB1}" dt="2020-08-16T18:33:57.629" v="3350" actId="14100"/>
        <pc:sldMkLst>
          <pc:docMk/>
          <pc:sldMk cId="2763317508" sldId="258"/>
        </pc:sldMkLst>
        <pc:spChg chg="mod">
          <ac:chgData name="Majeda Al Hermi" userId="ebe551ee1b006974" providerId="LiveId" clId="{A8E72A7E-18E7-4080-A082-89C7607A5DB1}" dt="2020-08-16T18:33:23.645" v="3346" actId="20577"/>
          <ac:spMkLst>
            <pc:docMk/>
            <pc:sldMk cId="2763317508" sldId="258"/>
            <ac:spMk id="2" creationId="{E559DDD1-AE14-4650-8488-CEAEF07C36E1}"/>
          </ac:spMkLst>
        </pc:spChg>
        <pc:spChg chg="add mod">
          <ac:chgData name="Majeda Al Hermi" userId="ebe551ee1b006974" providerId="LiveId" clId="{A8E72A7E-18E7-4080-A082-89C7607A5DB1}" dt="2020-08-16T18:15:54.619" v="2000" actId="1076"/>
          <ac:spMkLst>
            <pc:docMk/>
            <pc:sldMk cId="2763317508" sldId="258"/>
            <ac:spMk id="4" creationId="{97F10BBF-F4B7-40A8-B723-DDA6C7AEFF4B}"/>
          </ac:spMkLst>
        </pc:spChg>
        <pc:spChg chg="mod">
          <ac:chgData name="Majeda Al Hermi" userId="ebe551ee1b006974" providerId="LiveId" clId="{A8E72A7E-18E7-4080-A082-89C7607A5DB1}" dt="2020-08-16T18:15:36.341" v="1978" actId="404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A8E72A7E-18E7-4080-A082-89C7607A5DB1}" dt="2020-08-16T18:15:58.195" v="2001" actId="1076"/>
          <ac:spMkLst>
            <pc:docMk/>
            <pc:sldMk cId="2763317508" sldId="258"/>
            <ac:spMk id="8" creationId="{00000000-0000-0000-0000-000000000000}"/>
          </ac:spMkLst>
        </pc:spChg>
        <pc:picChg chg="add mod ord">
          <ac:chgData name="Majeda Al Hermi" userId="ebe551ee1b006974" providerId="LiveId" clId="{A8E72A7E-18E7-4080-A082-89C7607A5DB1}" dt="2020-08-16T17:38:45.181" v="135" actId="171"/>
          <ac:picMkLst>
            <pc:docMk/>
            <pc:sldMk cId="2763317508" sldId="258"/>
            <ac:picMk id="3" creationId="{2B05D908-FA88-4F62-A2FC-766D8318583C}"/>
          </ac:picMkLst>
        </pc:picChg>
        <pc:picChg chg="del">
          <ac:chgData name="Majeda Al Hermi" userId="ebe551ee1b006974" providerId="LiveId" clId="{A8E72A7E-18E7-4080-A082-89C7607A5DB1}" dt="2020-08-16T17:38:30.456" v="130" actId="478"/>
          <ac:picMkLst>
            <pc:docMk/>
            <pc:sldMk cId="2763317508" sldId="258"/>
            <ac:picMk id="5" creationId="{1F5FCFC6-E1A1-47F5-80FF-08434F78D171}"/>
          </ac:picMkLst>
        </pc:picChg>
        <pc:picChg chg="del">
          <ac:chgData name="Majeda Al Hermi" userId="ebe551ee1b006974" providerId="LiveId" clId="{A8E72A7E-18E7-4080-A082-89C7607A5DB1}" dt="2020-08-16T17:38:16" v="104" actId="478"/>
          <ac:picMkLst>
            <pc:docMk/>
            <pc:sldMk cId="2763317508" sldId="258"/>
            <ac:picMk id="9" creationId="{419EACD4-014C-4901-8876-ABE23328835E}"/>
          </ac:picMkLst>
        </pc:picChg>
        <pc:picChg chg="add mod">
          <ac:chgData name="Majeda Al Hermi" userId="ebe551ee1b006974" providerId="LiveId" clId="{A8E72A7E-18E7-4080-A082-89C7607A5DB1}" dt="2020-08-16T18:33:57.629" v="3350" actId="14100"/>
          <ac:picMkLst>
            <pc:docMk/>
            <pc:sldMk cId="2763317508" sldId="258"/>
            <ac:picMk id="13" creationId="{FB3AAA0F-3E43-428C-AF33-679B10044BFD}"/>
          </ac:picMkLst>
        </pc:picChg>
      </pc:sldChg>
      <pc:sldChg chg="addSp delSp modSp mod">
        <pc:chgData name="Majeda Al Hermi" userId="ebe551ee1b006974" providerId="LiveId" clId="{A8E72A7E-18E7-4080-A082-89C7607A5DB1}" dt="2020-08-16T20:00:16.461" v="8425" actId="1076"/>
        <pc:sldMkLst>
          <pc:docMk/>
          <pc:sldMk cId="2238683589" sldId="263"/>
        </pc:sldMkLst>
        <pc:spChg chg="add del mod">
          <ac:chgData name="Majeda Al Hermi" userId="ebe551ee1b006974" providerId="LiveId" clId="{A8E72A7E-18E7-4080-A082-89C7607A5DB1}" dt="2020-08-16T19:59:45.045" v="8390" actId="478"/>
          <ac:spMkLst>
            <pc:docMk/>
            <pc:sldMk cId="2238683589" sldId="263"/>
            <ac:spMk id="2" creationId="{96F1A031-4685-48D9-B8FB-35492BE61E33}"/>
          </ac:spMkLst>
        </pc:spChg>
        <pc:spChg chg="add mod">
          <ac:chgData name="Majeda Al Hermi" userId="ebe551ee1b006974" providerId="LiveId" clId="{A8E72A7E-18E7-4080-A082-89C7607A5DB1}" dt="2020-08-16T20:00:16.461" v="8425" actId="1076"/>
          <ac:spMkLst>
            <pc:docMk/>
            <pc:sldMk cId="2238683589" sldId="263"/>
            <ac:spMk id="3" creationId="{AC178D8C-0633-4787-B225-F9E0AED8A1C6}"/>
          </ac:spMkLst>
        </pc:spChg>
        <pc:spChg chg="mod">
          <ac:chgData name="Majeda Al Hermi" userId="ebe551ee1b006974" providerId="LiveId" clId="{A8E72A7E-18E7-4080-A082-89C7607A5DB1}" dt="2020-08-16T19:57:34.546" v="8253" actId="2711"/>
          <ac:spMkLst>
            <pc:docMk/>
            <pc:sldMk cId="2238683589" sldId="263"/>
            <ac:spMk id="20" creationId="{930C97ED-1EA4-4F48-AB8D-314B631154AC}"/>
          </ac:spMkLst>
        </pc:spChg>
        <pc:spChg chg="mod">
          <ac:chgData name="Majeda Al Hermi" userId="ebe551ee1b006974" providerId="LiveId" clId="{A8E72A7E-18E7-4080-A082-89C7607A5DB1}" dt="2020-08-16T17:39:41.321" v="144" actId="20577"/>
          <ac:spMkLst>
            <pc:docMk/>
            <pc:sldMk cId="2238683589" sldId="263"/>
            <ac:spMk id="28" creationId="{00000000-0000-0000-0000-000000000000}"/>
          </ac:spMkLst>
        </pc:spChg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1539611066" sldId="277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914503434" sldId="278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16719641" sldId="280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136833537" sldId="281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694572677" sldId="282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874067320" sldId="283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892184134" sldId="284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558117651" sldId="285"/>
        </pc:sldMkLst>
      </pc:sldChg>
      <pc:sldChg chg="addSp delSp modSp del mod">
        <pc:chgData name="Majeda Al Hermi" userId="ebe551ee1b006974" providerId="LiveId" clId="{A8E72A7E-18E7-4080-A082-89C7607A5DB1}" dt="2020-08-16T19:49:06.099" v="8067" actId="2696"/>
        <pc:sldMkLst>
          <pc:docMk/>
          <pc:sldMk cId="2987730381" sldId="288"/>
        </pc:sldMkLst>
        <pc:spChg chg="add">
          <ac:chgData name="Majeda Al Hermi" userId="ebe551ee1b006974" providerId="LiveId" clId="{A8E72A7E-18E7-4080-A082-89C7607A5DB1}" dt="2020-08-16T19:48:08.779" v="8062" actId="22"/>
          <ac:spMkLst>
            <pc:docMk/>
            <pc:sldMk cId="2987730381" sldId="288"/>
            <ac:spMk id="2" creationId="{B5FB23A5-586A-433E-8A4E-FA4C0CDD70FF}"/>
          </ac:spMkLst>
        </pc:spChg>
        <pc:spChg chg="del">
          <ac:chgData name="Majeda Al Hermi" userId="ebe551ee1b006974" providerId="LiveId" clId="{A8E72A7E-18E7-4080-A082-89C7607A5DB1}" dt="2020-08-16T19:37:09.179" v="7580" actId="478"/>
          <ac:spMkLst>
            <pc:docMk/>
            <pc:sldMk cId="2987730381" sldId="288"/>
            <ac:spMk id="3" creationId="{3077D411-6373-45BE-A80D-5746E7FF7826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7" creationId="{BF935674-0288-4CA3-84EA-30E25B01C73A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8" creationId="{1072E160-15BD-41A9-9867-1CF4242C7C16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9" creationId="{DEF88AED-00A2-4E6E-9668-B05F9A61B7DF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10" creationId="{81040DD5-F6DB-4016-A385-2BF031C84D4C}"/>
          </ac:spMkLst>
        </pc:spChg>
        <pc:spChg chg="mod">
          <ac:chgData name="Majeda Al Hermi" userId="ebe551ee1b006974" providerId="LiveId" clId="{A8E72A7E-18E7-4080-A082-89C7607A5DB1}" dt="2020-08-16T19:48:31.811" v="8065"/>
          <ac:spMkLst>
            <pc:docMk/>
            <pc:sldMk cId="2987730381" sldId="288"/>
            <ac:spMk id="11" creationId="{54F9017F-DCA8-44EB-A3D1-017827EB284C}"/>
          </ac:spMkLst>
        </pc:spChg>
        <pc:spChg chg="add mod">
          <ac:chgData name="Majeda Al Hermi" userId="ebe551ee1b006974" providerId="LiveId" clId="{A8E72A7E-18E7-4080-A082-89C7607A5DB1}" dt="2020-08-16T19:48:34.164" v="8066" actId="1076"/>
          <ac:spMkLst>
            <pc:docMk/>
            <pc:sldMk cId="2987730381" sldId="288"/>
            <ac:spMk id="12" creationId="{95B4D7EB-2C96-4B6E-B3B0-589A789483F9}"/>
          </ac:spMkLst>
        </pc:spChg>
        <pc:spChg chg="del">
          <ac:chgData name="Majeda Al Hermi" userId="ebe551ee1b006974" providerId="LiveId" clId="{A8E72A7E-18E7-4080-A082-89C7607A5DB1}" dt="2020-08-16T19:48:30.732" v="8064" actId="478"/>
          <ac:spMkLst>
            <pc:docMk/>
            <pc:sldMk cId="2987730381" sldId="288"/>
            <ac:spMk id="21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48:34.164" v="8066" actId="1076"/>
          <ac:grpSpMkLst>
            <pc:docMk/>
            <pc:sldMk cId="2987730381" sldId="288"/>
            <ac:grpSpMk id="6" creationId="{997B0D6E-B818-4C13-A7CA-B27BB02446B7}"/>
          </ac:grpSpMkLst>
        </pc:grpChg>
      </pc:sldChg>
      <pc:sldChg chg="del">
        <pc:chgData name="Majeda Al Hermi" userId="ebe551ee1b006974" providerId="LiveId" clId="{A8E72A7E-18E7-4080-A082-89C7607A5DB1}" dt="2020-08-16T17:40:35.514" v="273" actId="2696"/>
        <pc:sldMkLst>
          <pc:docMk/>
          <pc:sldMk cId="4208773950" sldId="304"/>
        </pc:sldMkLst>
      </pc:sldChg>
      <pc:sldChg chg="addSp delSp modSp mod">
        <pc:chgData name="Majeda Al Hermi" userId="ebe551ee1b006974" providerId="LiveId" clId="{A8E72A7E-18E7-4080-A082-89C7607A5DB1}" dt="2020-08-16T20:00:46.692" v="8429" actId="1076"/>
        <pc:sldMkLst>
          <pc:docMk/>
          <pc:sldMk cId="697881854" sldId="305"/>
        </pc:sldMkLst>
        <pc:spChg chg="add">
          <ac:chgData name="Majeda Al Hermi" userId="ebe551ee1b006974" providerId="LiveId" clId="{A8E72A7E-18E7-4080-A082-89C7607A5DB1}" dt="2020-08-16T20:00:40.818" v="8428" actId="22"/>
          <ac:spMkLst>
            <pc:docMk/>
            <pc:sldMk cId="697881854" sldId="305"/>
            <ac:spMk id="2" creationId="{06024F90-7082-43DD-B157-4367433CA544}"/>
          </ac:spMkLst>
        </pc:spChg>
        <pc:spChg chg="add del">
          <ac:chgData name="Majeda Al Hermi" userId="ebe551ee1b006974" providerId="LiveId" clId="{A8E72A7E-18E7-4080-A082-89C7607A5DB1}" dt="2020-08-16T20:00:39.092" v="8427" actId="478"/>
          <ac:spMkLst>
            <pc:docMk/>
            <pc:sldMk cId="697881854" sldId="305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4" creationId="{54090C7A-E00B-482C-8AE9-527B35219C1A}"/>
          </ac:spMkLst>
        </pc:spChg>
        <pc:spChg chg="add mod">
          <ac:chgData name="Majeda Al Hermi" userId="ebe551ee1b006974" providerId="LiveId" clId="{A8E72A7E-18E7-4080-A082-89C7607A5DB1}" dt="2020-08-16T19:52:23.668" v="8094" actId="14100"/>
          <ac:spMkLst>
            <pc:docMk/>
            <pc:sldMk cId="697881854" sldId="305"/>
            <ac:spMk id="20" creationId="{5CDD6265-78F1-4C7C-9F8C-0E81329FEF16}"/>
          </ac:spMkLst>
        </pc:spChg>
        <pc:spChg chg="mod">
          <ac:chgData name="Majeda Al Hermi" userId="ebe551ee1b006974" providerId="LiveId" clId="{A8E72A7E-18E7-4080-A082-89C7607A5DB1}" dt="2020-08-16T18:16:51.460" v="2010" actId="6549"/>
          <ac:spMkLst>
            <pc:docMk/>
            <pc:sldMk cId="697881854" sldId="305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5" creationId="{F607EC91-E919-413B-8983-0E602BA35700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6" creationId="{13251472-6285-4E7B-B1AB-560C81F23156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7" creationId="{75FD171C-FC7A-4929-B03F-0A3BD21294D0}"/>
          </ac:spMkLst>
        </pc:spChg>
        <pc:spChg chg="mod">
          <ac:chgData name="Majeda Al Hermi" userId="ebe551ee1b006974" providerId="LiveId" clId="{A8E72A7E-18E7-4080-A082-89C7607A5DB1}" dt="2020-08-16T18:16:12.499" v="2005" actId="20577"/>
          <ac:spMkLst>
            <pc:docMk/>
            <pc:sldMk cId="697881854" sldId="305"/>
            <ac:spMk id="28" creationId="{00000000-0000-0000-0000-000000000000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29" creationId="{A76F0849-CA4D-482B-9F3F-C45662514FAB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30" creationId="{ED1B9052-30CC-4CF1-A7B0-2F5F1E278B36}"/>
          </ac:spMkLst>
        </pc:spChg>
        <pc:spChg chg="del">
          <ac:chgData name="Majeda Al Hermi" userId="ebe551ee1b006974" providerId="LiveId" clId="{A8E72A7E-18E7-4080-A082-89C7607A5DB1}" dt="2020-08-16T17:40:49.580" v="288" actId="478"/>
          <ac:spMkLst>
            <pc:docMk/>
            <pc:sldMk cId="697881854" sldId="305"/>
            <ac:spMk id="31" creationId="{A350967B-F87C-471B-9D34-2692A9F13210}"/>
          </ac:spMkLst>
        </pc:spChg>
        <pc:spChg chg="del">
          <ac:chgData name="Majeda Al Hermi" userId="ebe551ee1b006974" providerId="LiveId" clId="{A8E72A7E-18E7-4080-A082-89C7607A5DB1}" dt="2020-08-16T17:48:56.321" v="560" actId="478"/>
          <ac:spMkLst>
            <pc:docMk/>
            <pc:sldMk cId="697881854" sldId="305"/>
            <ac:spMk id="32" creationId="{CCD8CA2A-A737-4DB3-ACF0-D643AF0EEC2B}"/>
          </ac:spMkLst>
        </pc:spChg>
        <pc:graphicFrameChg chg="add del mod modGraphic">
          <ac:chgData name="Majeda Al Hermi" userId="ebe551ee1b006974" providerId="LiveId" clId="{A8E72A7E-18E7-4080-A082-89C7607A5DB1}" dt="2020-08-16T18:16:22.483" v="2006" actId="21"/>
          <ac:graphicFrameMkLst>
            <pc:docMk/>
            <pc:sldMk cId="697881854" sldId="305"/>
            <ac:graphicFrameMk id="2" creationId="{460D9DFF-FCF3-4332-84F2-FAEAD120D86B}"/>
          </ac:graphicFrameMkLst>
        </pc:graphicFrameChg>
        <pc:graphicFrameChg chg="add del mod modGraphic">
          <ac:chgData name="Majeda Al Hermi" userId="ebe551ee1b006974" providerId="LiveId" clId="{A8E72A7E-18E7-4080-A082-89C7607A5DB1}" dt="2020-08-16T18:17:43.804" v="2016" actId="478"/>
          <ac:graphicFrameMkLst>
            <pc:docMk/>
            <pc:sldMk cId="697881854" sldId="305"/>
            <ac:graphicFrameMk id="5" creationId="{5D7A9607-3616-415F-87D9-0958DD8B0B33}"/>
          </ac:graphicFrameMkLst>
        </pc:graphicFrameChg>
        <pc:graphicFrameChg chg="add mod modGraphic">
          <ac:chgData name="Majeda Al Hermi" userId="ebe551ee1b006974" providerId="LiveId" clId="{A8E72A7E-18E7-4080-A082-89C7607A5DB1}" dt="2020-08-16T20:00:46.692" v="8429" actId="1076"/>
          <ac:graphicFrameMkLst>
            <pc:docMk/>
            <pc:sldMk cId="697881854" sldId="305"/>
            <ac:graphicFrameMk id="13" creationId="{BE2AA8E9-E4D7-45BD-AD18-CF1DEB7D5181}"/>
          </ac:graphicFrameMkLst>
        </pc:graphicFrameChg>
        <pc:picChg chg="add mod">
          <ac:chgData name="Majeda Al Hermi" userId="ebe551ee1b006974" providerId="LiveId" clId="{A8E72A7E-18E7-4080-A082-89C7607A5DB1}" dt="2020-08-16T18:18:06.523" v="2024" actId="14100"/>
          <ac:picMkLst>
            <pc:docMk/>
            <pc:sldMk cId="697881854" sldId="305"/>
            <ac:picMk id="2050" creationId="{FF8B6BEE-3B64-4359-ABD2-3182EF8AB14F}"/>
          </ac:picMkLst>
        </pc:picChg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6698472" sldId="306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879967081" sldId="307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887851475" sldId="308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587862000" sldId="309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703886901" sldId="310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239941543" sldId="311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489649857" sldId="312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4036914328" sldId="313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477495312" sldId="314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788913773" sldId="315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3051200010" sldId="316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713234561" sldId="317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270576387" sldId="318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1240311655" sldId="319"/>
        </pc:sldMkLst>
      </pc:sldChg>
      <pc:sldChg chg="addSp delSp modSp mod">
        <pc:chgData name="Majeda Al Hermi" userId="ebe551ee1b006974" providerId="LiveId" clId="{A8E72A7E-18E7-4080-A082-89C7607A5DB1}" dt="2020-08-16T20:03:11.915" v="8471" actId="22"/>
        <pc:sldMkLst>
          <pc:docMk/>
          <pc:sldMk cId="2666187494" sldId="321"/>
        </pc:sldMkLst>
        <pc:spChg chg="mod">
          <ac:chgData name="Majeda Al Hermi" userId="ebe551ee1b006974" providerId="LiveId" clId="{A8E72A7E-18E7-4080-A082-89C7607A5DB1}" dt="2020-08-16T19:45:53.766" v="8052" actId="179"/>
          <ac:spMkLst>
            <pc:docMk/>
            <pc:sldMk cId="2666187494" sldId="321"/>
            <ac:spMk id="2" creationId="{2CCE1C5A-EBE4-4EAA-B3C2-7AACA1CC56E8}"/>
          </ac:spMkLst>
        </pc:spChg>
        <pc:spChg chg="add del">
          <ac:chgData name="Majeda Al Hermi" userId="ebe551ee1b006974" providerId="LiveId" clId="{A8E72A7E-18E7-4080-A082-89C7607A5DB1}" dt="2020-08-16T20:01:53.132" v="8446" actId="478"/>
          <ac:spMkLst>
            <pc:docMk/>
            <pc:sldMk cId="2666187494" sldId="321"/>
            <ac:spMk id="3" creationId="{318E7FD2-1219-4FFC-B580-DB4D79248AD6}"/>
          </ac:spMkLst>
        </pc:spChg>
        <pc:spChg chg="add mod">
          <ac:chgData name="Majeda Al Hermi" userId="ebe551ee1b006974" providerId="LiveId" clId="{A8E72A7E-18E7-4080-A082-89C7607A5DB1}" dt="2020-08-16T19:46:41.878" v="8056"/>
          <ac:spMkLst>
            <pc:docMk/>
            <pc:sldMk cId="2666187494" sldId="321"/>
            <ac:spMk id="4" creationId="{71F66CBE-18BC-4EFD-A2AB-7B6643F9A42C}"/>
          </ac:spMkLst>
        </pc:spChg>
        <pc:spChg chg="add">
          <ac:chgData name="Majeda Al Hermi" userId="ebe551ee1b006974" providerId="LiveId" clId="{A8E72A7E-18E7-4080-A082-89C7607A5DB1}" dt="2020-08-16T20:03:09.395" v="8470" actId="22"/>
          <ac:spMkLst>
            <pc:docMk/>
            <pc:sldMk cId="2666187494" sldId="321"/>
            <ac:spMk id="5" creationId="{F8786672-901C-4C6B-9597-A7D80553FEB9}"/>
          </ac:spMkLst>
        </pc:spChg>
        <pc:spChg chg="add">
          <ac:chgData name="Majeda Al Hermi" userId="ebe551ee1b006974" providerId="LiveId" clId="{A8E72A7E-18E7-4080-A082-89C7607A5DB1}" dt="2020-08-16T20:03:11.915" v="8471" actId="22"/>
          <ac:spMkLst>
            <pc:docMk/>
            <pc:sldMk cId="2666187494" sldId="321"/>
            <ac:spMk id="6" creationId="{5F19031B-37C2-4389-9616-2606125FE122}"/>
          </ac:spMkLst>
        </pc:spChg>
        <pc:spChg chg="del">
          <ac:chgData name="Majeda Al Hermi" userId="ebe551ee1b006974" providerId="LiveId" clId="{A8E72A7E-18E7-4080-A082-89C7607A5DB1}" dt="2020-08-16T19:26:30.097" v="6984" actId="478"/>
          <ac:spMkLst>
            <pc:docMk/>
            <pc:sldMk cId="2666187494" sldId="321"/>
            <ac:spMk id="9" creationId="{E8121DAF-45C7-4D10-8FE7-4D795DFBAD1C}"/>
          </ac:spMkLst>
        </pc:spChg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655725236" sldId="322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017981602" sldId="323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4139491595" sldId="324"/>
        </pc:sldMkLst>
      </pc:sldChg>
      <pc:sldChg chg="del">
        <pc:chgData name="Majeda Al Hermi" userId="ebe551ee1b006974" providerId="LiveId" clId="{A8E72A7E-18E7-4080-A082-89C7607A5DB1}" dt="2020-08-16T17:52:26.238" v="578" actId="47"/>
        <pc:sldMkLst>
          <pc:docMk/>
          <pc:sldMk cId="2262215742" sldId="325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279879046" sldId="326"/>
        </pc:sldMkLst>
      </pc:sldChg>
      <pc:sldChg chg="addSp delSp modSp mod">
        <pc:chgData name="Majeda Al Hermi" userId="ebe551ee1b006974" providerId="LiveId" clId="{A8E72A7E-18E7-4080-A082-89C7607A5DB1}" dt="2020-08-16T20:03:13.570" v="8472" actId="22"/>
        <pc:sldMkLst>
          <pc:docMk/>
          <pc:sldMk cId="270028634" sldId="327"/>
        </pc:sldMkLst>
        <pc:spChg chg="add del mod">
          <ac:chgData name="Majeda Al Hermi" userId="ebe551ee1b006974" providerId="LiveId" clId="{A8E72A7E-18E7-4080-A082-89C7607A5DB1}" dt="2020-08-16T19:25:11.357" v="6947" actId="478"/>
          <ac:spMkLst>
            <pc:docMk/>
            <pc:sldMk cId="270028634" sldId="327"/>
            <ac:spMk id="2" creationId="{2CCE1C5A-EBE4-4EAA-B3C2-7AACA1CC56E8}"/>
          </ac:spMkLst>
        </pc:spChg>
        <pc:spChg chg="add del">
          <ac:chgData name="Majeda Al Hermi" userId="ebe551ee1b006974" providerId="LiveId" clId="{A8E72A7E-18E7-4080-A082-89C7607A5DB1}" dt="2020-08-16T20:01:56.965" v="8447" actId="478"/>
          <ac:spMkLst>
            <pc:docMk/>
            <pc:sldMk cId="270028634" sldId="327"/>
            <ac:spMk id="4" creationId="{2DEC42FA-299D-448D-AF97-F083DB15B4BD}"/>
          </ac:spMkLst>
        </pc:spChg>
        <pc:spChg chg="add mod">
          <ac:chgData name="Majeda Al Hermi" userId="ebe551ee1b006974" providerId="LiveId" clId="{A8E72A7E-18E7-4080-A082-89C7607A5DB1}" dt="2020-08-16T19:46:54.564" v="8057"/>
          <ac:spMkLst>
            <pc:docMk/>
            <pc:sldMk cId="270028634" sldId="327"/>
            <ac:spMk id="5" creationId="{F402B04A-E7F9-4C16-8F2B-DF1D009E8C86}"/>
          </ac:spMkLst>
        </pc:spChg>
        <pc:spChg chg="add">
          <ac:chgData name="Majeda Al Hermi" userId="ebe551ee1b006974" providerId="LiveId" clId="{A8E72A7E-18E7-4080-A082-89C7607A5DB1}" dt="2020-08-16T20:03:13.570" v="8472" actId="22"/>
          <ac:spMkLst>
            <pc:docMk/>
            <pc:sldMk cId="270028634" sldId="327"/>
            <ac:spMk id="6" creationId="{323D9B77-5D09-41BC-8C29-F67C256D0FAF}"/>
          </ac:spMkLst>
        </pc:spChg>
        <pc:spChg chg="del">
          <ac:chgData name="Majeda Al Hermi" userId="ebe551ee1b006974" providerId="LiveId" clId="{A8E72A7E-18E7-4080-A082-89C7607A5DB1}" dt="2020-08-16T19:24:39.530" v="6912" actId="478"/>
          <ac:spMkLst>
            <pc:docMk/>
            <pc:sldMk cId="270028634" sldId="327"/>
            <ac:spMk id="9" creationId="{01EB34EB-B7FF-4A6C-AFB9-344E8A6A2F92}"/>
          </ac:spMkLst>
        </pc:spChg>
        <pc:spChg chg="add del">
          <ac:chgData name="Majeda Al Hermi" userId="ebe551ee1b006974" providerId="LiveId" clId="{A8E72A7E-18E7-4080-A082-89C7607A5DB1}" dt="2020-08-16T19:25:15.369" v="6948" actId="478"/>
          <ac:spMkLst>
            <pc:docMk/>
            <pc:sldMk cId="270028634" sldId="327"/>
            <ac:spMk id="31" creationId="{C2C242FD-D4B4-411A-B7D0-9F429FC9E38C}"/>
          </ac:spMkLst>
        </pc:spChg>
        <pc:spChg chg="add del">
          <ac:chgData name="Majeda Al Hermi" userId="ebe551ee1b006974" providerId="LiveId" clId="{A8E72A7E-18E7-4080-A082-89C7607A5DB1}" dt="2020-08-16T19:25:15.369" v="6948" actId="478"/>
          <ac:spMkLst>
            <pc:docMk/>
            <pc:sldMk cId="270028634" sldId="327"/>
            <ac:spMk id="32" creationId="{5C8C1C8F-423E-4C9B-886D-0403D68E4CDD}"/>
          </ac:spMkLst>
        </pc:spChg>
        <pc:graphicFrameChg chg="add mod modGraphic">
          <ac:chgData name="Majeda Al Hermi" userId="ebe551ee1b006974" providerId="LiveId" clId="{A8E72A7E-18E7-4080-A082-89C7607A5DB1}" dt="2020-08-16T19:26:57.209" v="6989"/>
          <ac:graphicFrameMkLst>
            <pc:docMk/>
            <pc:sldMk cId="270028634" sldId="327"/>
            <ac:graphicFrameMk id="3" creationId="{FA8234B8-2B14-4BB7-B225-A35CCFD5F446}"/>
          </ac:graphicFrameMkLst>
        </pc:graphicFrameChg>
      </pc:sldChg>
      <pc:sldChg chg="addSp delSp modSp mod">
        <pc:chgData name="Majeda Al Hermi" userId="ebe551ee1b006974" providerId="LiveId" clId="{A8E72A7E-18E7-4080-A082-89C7607A5DB1}" dt="2020-08-16T20:03:27.275" v="8474" actId="22"/>
        <pc:sldMkLst>
          <pc:docMk/>
          <pc:sldMk cId="2098207207" sldId="328"/>
        </pc:sldMkLst>
        <pc:spChg chg="mod">
          <ac:chgData name="Majeda Al Hermi" userId="ebe551ee1b006974" providerId="LiveId" clId="{A8E72A7E-18E7-4080-A082-89C7607A5DB1}" dt="2020-08-16T19:36:54.759" v="7578" actId="13900"/>
          <ac:spMkLst>
            <pc:docMk/>
            <pc:sldMk cId="2098207207" sldId="328"/>
            <ac:spMk id="2" creationId="{2CCE1C5A-EBE4-4EAA-B3C2-7AACA1CC56E8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3" creationId="{63141149-CFFD-459E-BFF0-0F0D1436CA6A}"/>
          </ac:spMkLst>
        </pc:spChg>
        <pc:spChg chg="add mod">
          <ac:chgData name="Majeda Al Hermi" userId="ebe551ee1b006974" providerId="LiveId" clId="{A8E72A7E-18E7-4080-A082-89C7607A5DB1}" dt="2020-08-16T19:47:36.014" v="8060" actId="115"/>
          <ac:spMkLst>
            <pc:docMk/>
            <pc:sldMk cId="2098207207" sldId="328"/>
            <ac:spMk id="4" creationId="{2C4D7936-0799-4409-BD9C-458FBFD69E0F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5" creationId="{8ED9BB33-1975-44BF-A00B-3AFBD41317DD}"/>
          </ac:spMkLst>
        </pc:spChg>
        <pc:spChg chg="add mod">
          <ac:chgData name="Majeda Al Hermi" userId="ebe551ee1b006974" providerId="LiveId" clId="{A8E72A7E-18E7-4080-A082-89C7607A5DB1}" dt="2020-08-16T19:36:37.090" v="7550" actId="1035"/>
          <ac:spMkLst>
            <pc:docMk/>
            <pc:sldMk cId="2098207207" sldId="328"/>
            <ac:spMk id="6" creationId="{27EA2B22-6BC7-4A90-B8A1-00F437B307A0}"/>
          </ac:spMkLst>
        </pc:spChg>
        <pc:spChg chg="add del">
          <ac:chgData name="Majeda Al Hermi" userId="ebe551ee1b006974" providerId="LiveId" clId="{A8E72A7E-18E7-4080-A082-89C7607A5DB1}" dt="2020-08-16T20:02:05.325" v="8449" actId="478"/>
          <ac:spMkLst>
            <pc:docMk/>
            <pc:sldMk cId="2098207207" sldId="328"/>
            <ac:spMk id="7" creationId="{075E7184-1877-4887-8104-6752E34CB0C3}"/>
          </ac:spMkLst>
        </pc:spChg>
        <pc:spChg chg="add mod">
          <ac:chgData name="Majeda Al Hermi" userId="ebe551ee1b006974" providerId="LiveId" clId="{A8E72A7E-18E7-4080-A082-89C7607A5DB1}" dt="2020-08-16T19:47:32.526" v="8059"/>
          <ac:spMkLst>
            <pc:docMk/>
            <pc:sldMk cId="2098207207" sldId="328"/>
            <ac:spMk id="8" creationId="{51A8449A-BDBB-4903-ADEA-B05DEDD82EFA}"/>
          </ac:spMkLst>
        </pc:spChg>
        <pc:spChg chg="add">
          <ac:chgData name="Majeda Al Hermi" userId="ebe551ee1b006974" providerId="LiveId" clId="{A8E72A7E-18E7-4080-A082-89C7607A5DB1}" dt="2020-08-16T20:03:27.275" v="8474" actId="22"/>
          <ac:spMkLst>
            <pc:docMk/>
            <pc:sldMk cId="2098207207" sldId="328"/>
            <ac:spMk id="9" creationId="{632126A2-C1C5-42BB-929A-88E624B6F2D4}"/>
          </ac:spMkLst>
        </pc:spChg>
        <pc:spChg chg="del">
          <ac:chgData name="Majeda Al Hermi" userId="ebe551ee1b006974" providerId="LiveId" clId="{A8E72A7E-18E7-4080-A082-89C7607A5DB1}" dt="2020-08-16T19:32:57.562" v="7307" actId="478"/>
          <ac:spMkLst>
            <pc:docMk/>
            <pc:sldMk cId="2098207207" sldId="328"/>
            <ac:spMk id="9" creationId="{AA96030B-A7B8-4555-AE2F-B5132371A259}"/>
          </ac:spMkLst>
        </pc:spChg>
        <pc:spChg chg="del">
          <ac:chgData name="Majeda Al Hermi" userId="ebe551ee1b006974" providerId="LiveId" clId="{A8E72A7E-18E7-4080-A082-89C7607A5DB1}" dt="2020-08-16T19:31:45.274" v="7237" actId="478"/>
          <ac:spMkLst>
            <pc:docMk/>
            <pc:sldMk cId="2098207207" sldId="328"/>
            <ac:spMk id="31" creationId="{C2C242FD-D4B4-411A-B7D0-9F429FC9E38C}"/>
          </ac:spMkLst>
        </pc:spChg>
        <pc:spChg chg="del">
          <ac:chgData name="Majeda Al Hermi" userId="ebe551ee1b006974" providerId="LiveId" clId="{A8E72A7E-18E7-4080-A082-89C7607A5DB1}" dt="2020-08-16T19:31:45.274" v="7237" actId="478"/>
          <ac:spMkLst>
            <pc:docMk/>
            <pc:sldMk cId="2098207207" sldId="328"/>
            <ac:spMk id="32" creationId="{5C8C1C8F-423E-4C9B-886D-0403D68E4CDD}"/>
          </ac:spMkLst>
        </pc:spChg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1659155473" sldId="329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3281431781" sldId="330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512036902" sldId="331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1042272663" sldId="332"/>
        </pc:sldMkLst>
      </pc:sldChg>
      <pc:sldChg chg="del">
        <pc:chgData name="Majeda Al Hermi" userId="ebe551ee1b006974" providerId="LiveId" clId="{A8E72A7E-18E7-4080-A082-89C7607A5DB1}" dt="2020-08-16T19:35:50.891" v="7520" actId="47"/>
        <pc:sldMkLst>
          <pc:docMk/>
          <pc:sldMk cId="3094545353" sldId="333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3805667416" sldId="334"/>
        </pc:sldMkLst>
      </pc:sldChg>
      <pc:sldChg chg="del">
        <pc:chgData name="Majeda Al Hermi" userId="ebe551ee1b006974" providerId="LiveId" clId="{A8E72A7E-18E7-4080-A082-89C7607A5DB1}" dt="2020-08-16T19:37:05.798" v="7579" actId="47"/>
        <pc:sldMkLst>
          <pc:docMk/>
          <pc:sldMk cId="2669858795" sldId="335"/>
        </pc:sldMkLst>
      </pc:sldChg>
      <pc:sldChg chg="addSp delSp modSp add mod">
        <pc:chgData name="Majeda Al Hermi" userId="ebe551ee1b006974" providerId="LiveId" clId="{A8E72A7E-18E7-4080-A082-89C7607A5DB1}" dt="2020-08-16T20:00:52.402" v="8431" actId="22"/>
        <pc:sldMkLst>
          <pc:docMk/>
          <pc:sldMk cId="2607718265" sldId="336"/>
        </pc:sldMkLst>
        <pc:spChg chg="add">
          <ac:chgData name="Majeda Al Hermi" userId="ebe551ee1b006974" providerId="LiveId" clId="{A8E72A7E-18E7-4080-A082-89C7607A5DB1}" dt="2020-08-16T20:00:52.402" v="8431" actId="22"/>
          <ac:spMkLst>
            <pc:docMk/>
            <pc:sldMk cId="2607718265" sldId="336"/>
            <ac:spMk id="2" creationId="{DB4E53B7-3D67-445F-8B90-2B2DF57FB9A0}"/>
          </ac:spMkLst>
        </pc:spChg>
        <pc:spChg chg="del">
          <ac:chgData name="Majeda Al Hermi" userId="ebe551ee1b006974" providerId="LiveId" clId="{A8E72A7E-18E7-4080-A082-89C7607A5DB1}" dt="2020-08-16T20:00:50.965" v="8430" actId="478"/>
          <ac:spMkLst>
            <pc:docMk/>
            <pc:sldMk cId="2607718265" sldId="336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25:36.193" v="2541" actId="6549"/>
          <ac:spMkLst>
            <pc:docMk/>
            <pc:sldMk cId="2607718265" sldId="336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22:10.053" v="2220" actId="20577"/>
          <ac:spMkLst>
            <pc:docMk/>
            <pc:sldMk cId="2607718265" sldId="336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7:52:38.067" v="580" actId="478"/>
          <ac:graphicFrameMkLst>
            <pc:docMk/>
            <pc:sldMk cId="2607718265" sldId="336"/>
            <ac:graphicFrameMk id="2" creationId="{460D9DFF-FCF3-4332-84F2-FAEAD120D86B}"/>
          </ac:graphicFrameMkLst>
        </pc:graphicFrameChg>
        <pc:graphicFrameChg chg="add del mod modGraphic">
          <ac:chgData name="Majeda Al Hermi" userId="ebe551ee1b006974" providerId="LiveId" clId="{A8E72A7E-18E7-4080-A082-89C7607A5DB1}" dt="2020-08-16T18:15:17.317" v="1970" actId="478"/>
          <ac:graphicFrameMkLst>
            <pc:docMk/>
            <pc:sldMk cId="2607718265" sldId="336"/>
            <ac:graphicFrameMk id="4" creationId="{CE782E17-58CB-4EC9-A7BC-2783368C7C38}"/>
          </ac:graphicFrameMkLst>
        </pc:graphicFrameChg>
        <pc:picChg chg="add del mod modCrop">
          <ac:chgData name="Majeda Al Hermi" userId="ebe551ee1b006974" providerId="LiveId" clId="{A8E72A7E-18E7-4080-A082-89C7607A5DB1}" dt="2020-08-16T18:05:55.802" v="1593" actId="478"/>
          <ac:picMkLst>
            <pc:docMk/>
            <pc:sldMk cId="2607718265" sldId="336"/>
            <ac:picMk id="5" creationId="{7E721A3E-8C75-4F46-88AF-612518131409}"/>
          </ac:picMkLst>
        </pc:picChg>
        <pc:picChg chg="add del mod modCrop">
          <ac:chgData name="Majeda Al Hermi" userId="ebe551ee1b006974" providerId="LiveId" clId="{A8E72A7E-18E7-4080-A082-89C7607A5DB1}" dt="2020-08-16T19:52:33.420" v="8095" actId="478"/>
          <ac:picMkLst>
            <pc:docMk/>
            <pc:sldMk cId="2607718265" sldId="336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02:02.474" v="1327" actId="478"/>
          <ac:picMkLst>
            <pc:docMk/>
            <pc:sldMk cId="2607718265" sldId="336"/>
            <ac:picMk id="2050" creationId="{FF8B6BEE-3B64-4359-ABD2-3182EF8AB14F}"/>
          </ac:picMkLst>
        </pc:picChg>
        <pc:picChg chg="add mod">
          <ac:chgData name="Majeda Al Hermi" userId="ebe551ee1b006974" providerId="LiveId" clId="{A8E72A7E-18E7-4080-A082-89C7607A5DB1}" dt="2020-08-16T18:27:38.012" v="2551" actId="1035"/>
          <ac:picMkLst>
            <pc:docMk/>
            <pc:sldMk cId="2607718265" sldId="336"/>
            <ac:picMk id="7170" creationId="{54401C1D-2F86-40F7-B7AB-EAA07BE507AD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996031765" sldId="337"/>
        </pc:sldMkLst>
        <pc:spChg chg="mod">
          <ac:chgData name="Majeda Al Hermi" userId="ebe551ee1b006974" providerId="LiveId" clId="{A8E72A7E-18E7-4080-A082-89C7607A5DB1}" dt="2020-08-16T18:04:00.267" v="1390" actId="6549"/>
          <ac:spMkLst>
            <pc:docMk/>
            <pc:sldMk cId="996031765" sldId="337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03:24.578" v="1363" actId="20577"/>
          <ac:spMkLst>
            <pc:docMk/>
            <pc:sldMk cId="996031765" sldId="337"/>
            <ac:spMk id="28" creationId="{00000000-0000-0000-0000-000000000000}"/>
          </ac:spMkLst>
        </pc:spChg>
        <pc:graphicFrameChg chg="mod modGraphic">
          <ac:chgData name="Majeda Al Hermi" userId="ebe551ee1b006974" providerId="LiveId" clId="{A8E72A7E-18E7-4080-A082-89C7607A5DB1}" dt="2020-08-16T18:06:16.457" v="1598" actId="2711"/>
          <ac:graphicFrameMkLst>
            <pc:docMk/>
            <pc:sldMk cId="996031765" sldId="337"/>
            <ac:graphicFrameMk id="4" creationId="{CE782E17-58CB-4EC9-A7BC-2783368C7C38}"/>
          </ac:graphicFrameMkLst>
        </pc:graphicFrameChg>
        <pc:picChg chg="add mod">
          <ac:chgData name="Majeda Al Hermi" userId="ebe551ee1b006974" providerId="LiveId" clId="{A8E72A7E-18E7-4080-A082-89C7607A5DB1}" dt="2020-08-16T18:06:36.378" v="1604" actId="1076"/>
          <ac:picMkLst>
            <pc:docMk/>
            <pc:sldMk cId="996031765" sldId="337"/>
            <ac:picMk id="2" creationId="{052613BF-D623-4DB4-A3DD-2B70CE350368}"/>
          </ac:picMkLst>
        </pc:picChg>
        <pc:picChg chg="del mod">
          <ac:chgData name="Majeda Al Hermi" userId="ebe551ee1b006974" providerId="LiveId" clId="{A8E72A7E-18E7-4080-A082-89C7607A5DB1}" dt="2020-08-16T18:10:29.159" v="1838" actId="21"/>
          <ac:picMkLst>
            <pc:docMk/>
            <pc:sldMk cId="996031765" sldId="337"/>
            <ac:picMk id="5" creationId="{7E721A3E-8C75-4F46-88AF-612518131409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3591195257" sldId="338"/>
        </pc:sldMkLst>
        <pc:spChg chg="mod">
          <ac:chgData name="Majeda Al Hermi" userId="ebe551ee1b006974" providerId="LiveId" clId="{A8E72A7E-18E7-4080-A082-89C7607A5DB1}" dt="2020-08-16T18:08:08.217" v="1772" actId="313"/>
          <ac:spMkLst>
            <pc:docMk/>
            <pc:sldMk cId="3591195257" sldId="338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06:52.922" v="1613" actId="20577"/>
          <ac:spMkLst>
            <pc:docMk/>
            <pc:sldMk cId="3591195257" sldId="338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8:07:13.390" v="1614" actId="478"/>
          <ac:graphicFrameMkLst>
            <pc:docMk/>
            <pc:sldMk cId="3591195257" sldId="338"/>
            <ac:graphicFrameMk id="4" creationId="{CE782E17-58CB-4EC9-A7BC-2783368C7C38}"/>
          </ac:graphicFrameMkLst>
        </pc:graphicFrameChg>
        <pc:graphicFrameChg chg="add mod modGraphic">
          <ac:chgData name="Majeda Al Hermi" userId="ebe551ee1b006974" providerId="LiveId" clId="{A8E72A7E-18E7-4080-A082-89C7607A5DB1}" dt="2020-08-16T18:10:22.589" v="1837" actId="403"/>
          <ac:graphicFrameMkLst>
            <pc:docMk/>
            <pc:sldMk cId="3591195257" sldId="338"/>
            <ac:graphicFrameMk id="13" creationId="{906A796B-0484-4E1F-942B-F148EC037F86}"/>
          </ac:graphicFrameMkLst>
        </pc:graphicFrameChg>
        <pc:picChg chg="del mod">
          <ac:chgData name="Majeda Al Hermi" userId="ebe551ee1b006974" providerId="LiveId" clId="{A8E72A7E-18E7-4080-A082-89C7607A5DB1}" dt="2020-08-16T18:10:35.439" v="1840" actId="21"/>
          <ac:picMkLst>
            <pc:docMk/>
            <pc:sldMk cId="3591195257" sldId="338"/>
            <ac:picMk id="5" creationId="{7E721A3E-8C75-4F46-88AF-612518131409}"/>
          </ac:picMkLst>
        </pc:picChg>
      </pc:sldChg>
      <pc:sldChg chg="addSp delSp modSp add del mod">
        <pc:chgData name="Majeda Al Hermi" userId="ebe551ee1b006974" providerId="LiveId" clId="{A8E72A7E-18E7-4080-A082-89C7607A5DB1}" dt="2020-08-16T18:34:12.799" v="3351" actId="47"/>
        <pc:sldMkLst>
          <pc:docMk/>
          <pc:sldMk cId="735242582" sldId="339"/>
        </pc:sldMkLst>
        <pc:spChg chg="mod">
          <ac:chgData name="Majeda Al Hermi" userId="ebe551ee1b006974" providerId="LiveId" clId="{A8E72A7E-18E7-4080-A082-89C7607A5DB1}" dt="2020-08-16T18:11:02.427" v="1850" actId="20577"/>
          <ac:spMkLst>
            <pc:docMk/>
            <pc:sldMk cId="735242582" sldId="339"/>
            <ac:spMk id="28" creationId="{00000000-0000-0000-0000-000000000000}"/>
          </ac:spMkLst>
        </pc:spChg>
        <pc:graphicFrameChg chg="del">
          <ac:chgData name="Majeda Al Hermi" userId="ebe551ee1b006974" providerId="LiveId" clId="{A8E72A7E-18E7-4080-A082-89C7607A5DB1}" dt="2020-08-16T18:11:15.435" v="1851" actId="478"/>
          <ac:graphicFrameMkLst>
            <pc:docMk/>
            <pc:sldMk cId="735242582" sldId="339"/>
            <ac:graphicFrameMk id="13" creationId="{906A796B-0484-4E1F-942B-F148EC037F86}"/>
          </ac:graphicFrameMkLst>
        </pc:graphicFrameChg>
        <pc:graphicFrameChg chg="add mod modGraphic">
          <ac:chgData name="Majeda Al Hermi" userId="ebe551ee1b006974" providerId="LiveId" clId="{A8E72A7E-18E7-4080-A082-89C7607A5DB1}" dt="2020-08-16T18:13:15.907" v="1956"/>
          <ac:graphicFrameMkLst>
            <pc:docMk/>
            <pc:sldMk cId="735242582" sldId="339"/>
            <ac:graphicFrameMk id="25" creationId="{D5C2E765-CCF0-46C9-92F2-9711D9BAB3EB}"/>
          </ac:graphicFrameMkLst>
        </pc:graphicFrameChg>
        <pc:picChg chg="del">
          <ac:chgData name="Majeda Al Hermi" userId="ebe551ee1b006974" providerId="LiveId" clId="{A8E72A7E-18E7-4080-A082-89C7607A5DB1}" dt="2020-08-16T18:13:21.651" v="1957" actId="478"/>
          <ac:picMkLst>
            <pc:docMk/>
            <pc:sldMk cId="735242582" sldId="339"/>
            <ac:picMk id="5" creationId="{7E721A3E-8C75-4F46-88AF-612518131409}"/>
          </ac:picMkLst>
        </pc:picChg>
      </pc:sldChg>
      <pc:sldChg chg="add del">
        <pc:chgData name="Majeda Al Hermi" userId="ebe551ee1b006974" providerId="LiveId" clId="{A8E72A7E-18E7-4080-A082-89C7607A5DB1}" dt="2020-08-16T18:34:12.799" v="3351" actId="47"/>
        <pc:sldMkLst>
          <pc:docMk/>
          <pc:sldMk cId="2822879717" sldId="340"/>
        </pc:sldMkLst>
      </pc:sldChg>
      <pc:sldChg chg="addSp delSp modSp add mod">
        <pc:chgData name="Majeda Al Hermi" userId="ebe551ee1b006974" providerId="LiveId" clId="{A8E72A7E-18E7-4080-A082-89C7607A5DB1}" dt="2020-08-16T20:02:38.700" v="8457" actId="22"/>
        <pc:sldMkLst>
          <pc:docMk/>
          <pc:sldMk cId="1106812115" sldId="341"/>
        </pc:sldMkLst>
        <pc:spChg chg="del">
          <ac:chgData name="Majeda Al Hermi" userId="ebe551ee1b006974" providerId="LiveId" clId="{A8E72A7E-18E7-4080-A082-89C7607A5DB1}" dt="2020-08-16T20:00:55.253" v="8432" actId="478"/>
          <ac:spMkLst>
            <pc:docMk/>
            <pc:sldMk cId="1106812115" sldId="341"/>
            <ac:spMk id="3" creationId="{716B6573-61D1-447C-B1D0-52C95F9E135F}"/>
          </ac:spMkLst>
        </pc:spChg>
        <pc:spChg chg="add">
          <ac:chgData name="Majeda Al Hermi" userId="ebe551ee1b006974" providerId="LiveId" clId="{A8E72A7E-18E7-4080-A082-89C7607A5DB1}" dt="2020-08-16T20:02:38.700" v="8457" actId="22"/>
          <ac:spMkLst>
            <pc:docMk/>
            <pc:sldMk cId="1106812115" sldId="341"/>
            <ac:spMk id="4" creationId="{B5D599F0-2129-4C78-9F61-CD7EE78EB616}"/>
          </ac:spMkLst>
        </pc:spChg>
        <pc:spChg chg="mod">
          <ac:chgData name="Majeda Al Hermi" userId="ebe551ee1b006974" providerId="LiveId" clId="{A8E72A7E-18E7-4080-A082-89C7607A5DB1}" dt="2020-08-16T18:28:34.119" v="2674" actId="20577"/>
          <ac:spMkLst>
            <pc:docMk/>
            <pc:sldMk cId="1106812115" sldId="341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18:30:43.364" v="2974" actId="1076"/>
          <ac:graphicFrameMkLst>
            <pc:docMk/>
            <pc:sldMk cId="1106812115" sldId="341"/>
            <ac:graphicFrameMk id="2" creationId="{3C59D120-0C8A-44AF-BA00-F249DEDA4861}"/>
          </ac:graphicFrameMkLst>
        </pc:graphicFrameChg>
        <pc:picChg chg="del">
          <ac:chgData name="Majeda Al Hermi" userId="ebe551ee1b006974" providerId="LiveId" clId="{A8E72A7E-18E7-4080-A082-89C7607A5DB1}" dt="2020-08-16T18:30:26.461" v="2969" actId="478"/>
          <ac:picMkLst>
            <pc:docMk/>
            <pc:sldMk cId="1106812115" sldId="341"/>
            <ac:picMk id="13" creationId="{CBA7A382-C145-423C-AF08-D8CA2938812A}"/>
          </ac:picMkLst>
        </pc:picChg>
        <pc:picChg chg="del">
          <ac:chgData name="Majeda Al Hermi" userId="ebe551ee1b006974" providerId="LiveId" clId="{A8E72A7E-18E7-4080-A082-89C7607A5DB1}" dt="2020-08-16T18:27:50.078" v="2553" actId="478"/>
          <ac:picMkLst>
            <pc:docMk/>
            <pc:sldMk cId="1106812115" sldId="341"/>
            <ac:picMk id="7170" creationId="{54401C1D-2F86-40F7-B7AB-EAA07BE507AD}"/>
          </ac:picMkLst>
        </pc:picChg>
      </pc:sldChg>
      <pc:sldChg chg="addSp delSp modSp add mod">
        <pc:chgData name="Majeda Al Hermi" userId="ebe551ee1b006974" providerId="LiveId" clId="{A8E72A7E-18E7-4080-A082-89C7607A5DB1}" dt="2020-08-16T20:02:40.547" v="8458" actId="22"/>
        <pc:sldMkLst>
          <pc:docMk/>
          <pc:sldMk cId="1112082525" sldId="342"/>
        </pc:sldMkLst>
        <pc:spChg chg="add">
          <ac:chgData name="Majeda Al Hermi" userId="ebe551ee1b006974" providerId="LiveId" clId="{A8E72A7E-18E7-4080-A082-89C7607A5DB1}" dt="2020-08-16T20:02:40.547" v="8458" actId="22"/>
          <ac:spMkLst>
            <pc:docMk/>
            <pc:sldMk cId="1112082525" sldId="342"/>
            <ac:spMk id="2" creationId="{C5177ABC-B936-4928-859D-6306B258F62E}"/>
          </ac:spMkLst>
        </pc:spChg>
        <pc:spChg chg="del">
          <ac:chgData name="Majeda Al Hermi" userId="ebe551ee1b006974" providerId="LiveId" clId="{A8E72A7E-18E7-4080-A082-89C7607A5DB1}" dt="2020-08-16T20:00:57.573" v="8433" actId="478"/>
          <ac:spMkLst>
            <pc:docMk/>
            <pc:sldMk cId="1112082525" sldId="342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32:57.633" v="3342" actId="20577"/>
          <ac:spMkLst>
            <pc:docMk/>
            <pc:sldMk cId="1112082525" sldId="342"/>
            <ac:spMk id="24" creationId="{E428B626-5282-4644-B004-273CB12F5E62}"/>
          </ac:spMkLst>
        </pc:spChg>
        <pc:graphicFrameChg chg="del">
          <ac:chgData name="Majeda Al Hermi" userId="ebe551ee1b006974" providerId="LiveId" clId="{A8E72A7E-18E7-4080-A082-89C7607A5DB1}" dt="2020-08-16T18:32:00.750" v="3189" actId="478"/>
          <ac:graphicFrameMkLst>
            <pc:docMk/>
            <pc:sldMk cId="1112082525" sldId="342"/>
            <ac:graphicFrameMk id="2" creationId="{3C59D120-0C8A-44AF-BA00-F249DEDA4861}"/>
          </ac:graphicFrameMkLst>
        </pc:graphicFrameChg>
        <pc:picChg chg="del">
          <ac:chgData name="Majeda Al Hermi" userId="ebe551ee1b006974" providerId="LiveId" clId="{A8E72A7E-18E7-4080-A082-89C7607A5DB1}" dt="2020-08-16T18:33:07.167" v="3344" actId="21"/>
          <ac:picMkLst>
            <pc:docMk/>
            <pc:sldMk cId="1112082525" sldId="342"/>
            <ac:picMk id="13" creationId="{CBA7A382-C145-423C-AF08-D8CA2938812A}"/>
          </ac:picMkLst>
        </pc:picChg>
      </pc:sldChg>
      <pc:sldChg chg="addSp delSp modSp add mod">
        <pc:chgData name="Majeda Al Hermi" userId="ebe551ee1b006974" providerId="LiveId" clId="{A8E72A7E-18E7-4080-A082-89C7607A5DB1}" dt="2020-08-16T20:02:45.091" v="8459" actId="22"/>
        <pc:sldMkLst>
          <pc:docMk/>
          <pc:sldMk cId="385212881" sldId="343"/>
        </pc:sldMkLst>
        <pc:spChg chg="del">
          <ac:chgData name="Majeda Al Hermi" userId="ebe551ee1b006974" providerId="LiveId" clId="{A8E72A7E-18E7-4080-A082-89C7607A5DB1}" dt="2020-08-16T20:01:01.261" v="8434" actId="478"/>
          <ac:spMkLst>
            <pc:docMk/>
            <pc:sldMk cId="385212881" sldId="343"/>
            <ac:spMk id="3" creationId="{716B6573-61D1-447C-B1D0-52C95F9E135F}"/>
          </ac:spMkLst>
        </pc:spChg>
        <pc:spChg chg="add">
          <ac:chgData name="Majeda Al Hermi" userId="ebe551ee1b006974" providerId="LiveId" clId="{A8E72A7E-18E7-4080-A082-89C7607A5DB1}" dt="2020-08-16T20:02:45.091" v="8459" actId="22"/>
          <ac:spMkLst>
            <pc:docMk/>
            <pc:sldMk cId="385212881" sldId="343"/>
            <ac:spMk id="4" creationId="{8AA1D6BC-6B20-46AC-9681-693C7EF63F49}"/>
          </ac:spMkLst>
        </pc:spChg>
        <pc:spChg chg="mod">
          <ac:chgData name="Majeda Al Hermi" userId="ebe551ee1b006974" providerId="LiveId" clId="{A8E72A7E-18E7-4080-A082-89C7607A5DB1}" dt="2020-08-16T18:35:13.001" v="3420" actId="6549"/>
          <ac:spMkLst>
            <pc:docMk/>
            <pc:sldMk cId="385212881" sldId="343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18:36:53.125" v="3487" actId="1076"/>
          <ac:graphicFrameMkLst>
            <pc:docMk/>
            <pc:sldMk cId="385212881" sldId="343"/>
            <ac:graphicFrameMk id="2" creationId="{D6CC5624-8C28-426E-86A7-E4B2B0398DE4}"/>
          </ac:graphicFrameMkLst>
        </pc:graphicFrameChg>
        <pc:picChg chg="del">
          <ac:chgData name="Majeda Al Hermi" userId="ebe551ee1b006974" providerId="LiveId" clId="{A8E72A7E-18E7-4080-A082-89C7607A5DB1}" dt="2020-08-16T18:39:13.848" v="3530" actId="21"/>
          <ac:picMkLst>
            <pc:docMk/>
            <pc:sldMk cId="385212881" sldId="343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49:38.163" v="4125" actId="21"/>
          <ac:picMkLst>
            <pc:docMk/>
            <pc:sldMk cId="385212881" sldId="343"/>
            <ac:picMk id="9218" creationId="{FB7C094C-1A78-44E4-A20B-1C93B3898111}"/>
          </ac:picMkLst>
        </pc:picChg>
        <pc:picChg chg="add mod">
          <ac:chgData name="Majeda Al Hermi" userId="ebe551ee1b006974" providerId="LiveId" clId="{A8E72A7E-18E7-4080-A082-89C7607A5DB1}" dt="2020-08-16T18:51:09.167" v="4133" actId="1076"/>
          <ac:picMkLst>
            <pc:docMk/>
            <pc:sldMk cId="385212881" sldId="343"/>
            <ac:picMk id="9220" creationId="{B9215DA7-51E7-48B0-8F80-7F8E566489DE}"/>
          </ac:picMkLst>
        </pc:picChg>
      </pc:sldChg>
      <pc:sldChg chg="addSp delSp modSp add mod">
        <pc:chgData name="Majeda Al Hermi" userId="ebe551ee1b006974" providerId="LiveId" clId="{A8E72A7E-18E7-4080-A082-89C7607A5DB1}" dt="2020-08-16T20:02:48.747" v="8460" actId="22"/>
        <pc:sldMkLst>
          <pc:docMk/>
          <pc:sldMk cId="2221461171" sldId="344"/>
        </pc:sldMkLst>
        <pc:spChg chg="add">
          <ac:chgData name="Majeda Al Hermi" userId="ebe551ee1b006974" providerId="LiveId" clId="{A8E72A7E-18E7-4080-A082-89C7607A5DB1}" dt="2020-08-16T20:02:48.747" v="8460" actId="22"/>
          <ac:spMkLst>
            <pc:docMk/>
            <pc:sldMk cId="2221461171" sldId="344"/>
            <ac:spMk id="2" creationId="{D54375C2-A5B3-43E8-9ECF-D1DE8F9733D6}"/>
          </ac:spMkLst>
        </pc:spChg>
        <pc:spChg chg="del">
          <ac:chgData name="Majeda Al Hermi" userId="ebe551ee1b006974" providerId="LiveId" clId="{A8E72A7E-18E7-4080-A082-89C7607A5DB1}" dt="2020-08-16T20:01:04.669" v="8435" actId="478"/>
          <ac:spMkLst>
            <pc:docMk/>
            <pc:sldMk cId="2221461171" sldId="344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40:18.594" v="3629" actId="6549"/>
          <ac:spMkLst>
            <pc:docMk/>
            <pc:sldMk cId="2221461171" sldId="344"/>
            <ac:spMk id="24" creationId="{E428B626-5282-4644-B004-273CB12F5E62}"/>
          </ac:spMkLst>
        </pc:spChg>
        <pc:spChg chg="mod">
          <ac:chgData name="Majeda Al Hermi" userId="ebe551ee1b006974" providerId="LiveId" clId="{A8E72A7E-18E7-4080-A082-89C7607A5DB1}" dt="2020-08-16T18:39:00.294" v="3513" actId="20577"/>
          <ac:spMkLst>
            <pc:docMk/>
            <pc:sldMk cId="2221461171" sldId="344"/>
            <ac:spMk id="28" creationId="{00000000-0000-0000-0000-000000000000}"/>
          </ac:spMkLst>
        </pc:spChg>
        <pc:graphicFrameChg chg="del mod">
          <ac:chgData name="Majeda Al Hermi" userId="ebe551ee1b006974" providerId="LiveId" clId="{A8E72A7E-18E7-4080-A082-89C7607A5DB1}" dt="2020-08-16T18:38:44.877" v="3495" actId="478"/>
          <ac:graphicFrameMkLst>
            <pc:docMk/>
            <pc:sldMk cId="2221461171" sldId="344"/>
            <ac:graphicFrameMk id="2" creationId="{D6CC5624-8C28-426E-86A7-E4B2B0398DE4}"/>
          </ac:graphicFrameMkLst>
        </pc:graphicFrameChg>
        <pc:graphicFrameChg chg="add del modGraphic">
          <ac:chgData name="Majeda Al Hermi" userId="ebe551ee1b006974" providerId="LiveId" clId="{A8E72A7E-18E7-4080-A082-89C7607A5DB1}" dt="2020-08-16T18:40:45.126" v="3631" actId="478"/>
          <ac:graphicFrameMkLst>
            <pc:docMk/>
            <pc:sldMk cId="2221461171" sldId="344"/>
            <ac:graphicFrameMk id="5" creationId="{B9350141-C27E-4DD8-A1C0-2F402C9FD5AD}"/>
          </ac:graphicFrameMkLst>
        </pc:graphicFrameChg>
        <pc:graphicFrameChg chg="add mod modGraphic">
          <ac:chgData name="Majeda Al Hermi" userId="ebe551ee1b006974" providerId="LiveId" clId="{A8E72A7E-18E7-4080-A082-89C7607A5DB1}" dt="2020-08-16T18:44:44.616" v="3851" actId="113"/>
          <ac:graphicFrameMkLst>
            <pc:docMk/>
            <pc:sldMk cId="2221461171" sldId="344"/>
            <ac:graphicFrameMk id="20" creationId="{9F7D927E-EE9E-411D-8E63-9FBCFB09DAE8}"/>
          </ac:graphicFrameMkLst>
        </pc:graphicFrameChg>
        <pc:picChg chg="add del mod">
          <ac:chgData name="Majeda Al Hermi" userId="ebe551ee1b006974" providerId="LiveId" clId="{A8E72A7E-18E7-4080-A082-89C7607A5DB1}" dt="2020-08-16T18:45:21.185" v="3856" actId="21"/>
          <ac:picMkLst>
            <pc:docMk/>
            <pc:sldMk cId="2221461171" sldId="344"/>
            <ac:picMk id="4" creationId="{54480553-DA63-4C16-AC11-B9BC4B3846C8}"/>
          </ac:picMkLst>
        </pc:picChg>
        <pc:picChg chg="del">
          <ac:chgData name="Majeda Al Hermi" userId="ebe551ee1b006974" providerId="LiveId" clId="{A8E72A7E-18E7-4080-A082-89C7607A5DB1}" dt="2020-08-16T18:37:02.269" v="3489" actId="478"/>
          <ac:picMkLst>
            <pc:docMk/>
            <pc:sldMk cId="2221461171" sldId="344"/>
            <ac:picMk id="13" creationId="{CBA7A382-C145-423C-AF08-D8CA2938812A}"/>
          </ac:picMkLst>
        </pc:picChg>
        <pc:picChg chg="add del mod">
          <ac:chgData name="Majeda Al Hermi" userId="ebe551ee1b006974" providerId="LiveId" clId="{A8E72A7E-18E7-4080-A082-89C7607A5DB1}" dt="2020-08-16T18:39:09.183" v="3529" actId="478"/>
          <ac:picMkLst>
            <pc:docMk/>
            <pc:sldMk cId="2221461171" sldId="344"/>
            <ac:picMk id="8194" creationId="{CED3E0D0-4C69-47B1-A1D3-6181D3F61F5C}"/>
          </ac:picMkLst>
        </pc:picChg>
      </pc:sldChg>
      <pc:sldChg chg="addSp delSp modSp add mod">
        <pc:chgData name="Majeda Al Hermi" userId="ebe551ee1b006974" providerId="LiveId" clId="{A8E72A7E-18E7-4080-A082-89C7607A5DB1}" dt="2020-08-16T20:02:50.947" v="8461" actId="22"/>
        <pc:sldMkLst>
          <pc:docMk/>
          <pc:sldMk cId="118248915" sldId="345"/>
        </pc:sldMkLst>
        <pc:spChg chg="add">
          <ac:chgData name="Majeda Al Hermi" userId="ebe551ee1b006974" providerId="LiveId" clId="{A8E72A7E-18E7-4080-A082-89C7607A5DB1}" dt="2020-08-16T20:02:50.947" v="8461" actId="22"/>
          <ac:spMkLst>
            <pc:docMk/>
            <pc:sldMk cId="118248915" sldId="345"/>
            <ac:spMk id="2" creationId="{A6EB4EA8-1257-407A-AFB3-B7B547BB3253}"/>
          </ac:spMkLst>
        </pc:spChg>
        <pc:spChg chg="del">
          <ac:chgData name="Majeda Al Hermi" userId="ebe551ee1b006974" providerId="LiveId" clId="{A8E72A7E-18E7-4080-A082-89C7607A5DB1}" dt="2020-08-16T20:01:07.701" v="8436" actId="478"/>
          <ac:spMkLst>
            <pc:docMk/>
            <pc:sldMk cId="118248915" sldId="345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48:20.089" v="4105" actId="20577"/>
          <ac:spMkLst>
            <pc:docMk/>
            <pc:sldMk cId="118248915" sldId="345"/>
            <ac:spMk id="24" creationId="{E428B626-5282-4644-B004-273CB12F5E62}"/>
          </ac:spMkLst>
        </pc:spChg>
        <pc:graphicFrameChg chg="add del modGraphic">
          <ac:chgData name="Majeda Al Hermi" userId="ebe551ee1b006974" providerId="LiveId" clId="{A8E72A7E-18E7-4080-A082-89C7607A5DB1}" dt="2020-08-16T18:47:36.583" v="3988" actId="478"/>
          <ac:graphicFrameMkLst>
            <pc:docMk/>
            <pc:sldMk cId="118248915" sldId="345"/>
            <ac:graphicFrameMk id="2" creationId="{4A76A2CD-2B67-4B0C-99DB-D5C102818F9C}"/>
          </ac:graphicFrameMkLst>
        </pc:graphicFrameChg>
        <pc:graphicFrameChg chg="del">
          <ac:chgData name="Majeda Al Hermi" userId="ebe551ee1b006974" providerId="LiveId" clId="{A8E72A7E-18E7-4080-A082-89C7607A5DB1}" dt="2020-08-16T18:45:25.869" v="3857" actId="21"/>
          <ac:graphicFrameMkLst>
            <pc:docMk/>
            <pc:sldMk cId="118248915" sldId="345"/>
            <ac:graphicFrameMk id="20" creationId="{9F7D927E-EE9E-411D-8E63-9FBCFB09DAE8}"/>
          </ac:graphicFrameMkLst>
        </pc:graphicFrameChg>
        <pc:picChg chg="del">
          <ac:chgData name="Majeda Al Hermi" userId="ebe551ee1b006974" providerId="LiveId" clId="{A8E72A7E-18E7-4080-A082-89C7607A5DB1}" dt="2020-08-16T18:48:24.342" v="4106" actId="478"/>
          <ac:picMkLst>
            <pc:docMk/>
            <pc:sldMk cId="118248915" sldId="345"/>
            <ac:picMk id="4" creationId="{54480553-DA63-4C16-AC11-B9BC4B3846C8}"/>
          </ac:picMkLst>
        </pc:picChg>
      </pc:sldChg>
      <pc:sldChg chg="addSp delSp modSp add del mod ord">
        <pc:chgData name="Majeda Al Hermi" userId="ebe551ee1b006974" providerId="LiveId" clId="{A8E72A7E-18E7-4080-A082-89C7607A5DB1}" dt="2020-08-16T20:02:52.795" v="8462" actId="22"/>
        <pc:sldMkLst>
          <pc:docMk/>
          <pc:sldMk cId="1079070071" sldId="346"/>
        </pc:sldMkLst>
        <pc:spChg chg="add">
          <ac:chgData name="Majeda Al Hermi" userId="ebe551ee1b006974" providerId="LiveId" clId="{A8E72A7E-18E7-4080-A082-89C7607A5DB1}" dt="2020-08-16T20:02:52.795" v="8462" actId="22"/>
          <ac:spMkLst>
            <pc:docMk/>
            <pc:sldMk cId="1079070071" sldId="346"/>
            <ac:spMk id="2" creationId="{CB40C8FA-BCE7-4E11-8A64-5350BF7B237C}"/>
          </ac:spMkLst>
        </pc:spChg>
        <pc:spChg chg="del">
          <ac:chgData name="Majeda Al Hermi" userId="ebe551ee1b006974" providerId="LiveId" clId="{A8E72A7E-18E7-4080-A082-89C7607A5DB1}" dt="2020-08-16T20:01:10.757" v="8437" actId="478"/>
          <ac:spMkLst>
            <pc:docMk/>
            <pc:sldMk cId="1079070071" sldId="346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8:55:22.427" v="4486" actId="20577"/>
          <ac:spMkLst>
            <pc:docMk/>
            <pc:sldMk cId="1079070071" sldId="346"/>
            <ac:spMk id="24" creationId="{E428B626-5282-4644-B004-273CB12F5E62}"/>
          </ac:spMkLst>
        </pc:spChg>
        <pc:graphicFrameChg chg="del">
          <ac:chgData name="Majeda Al Hermi" userId="ebe551ee1b006974" providerId="LiveId" clId="{A8E72A7E-18E7-4080-A082-89C7607A5DB1}" dt="2020-08-16T18:49:21.359" v="4120" actId="478"/>
          <ac:graphicFrameMkLst>
            <pc:docMk/>
            <pc:sldMk cId="1079070071" sldId="346"/>
            <ac:graphicFrameMk id="2" creationId="{D6CC5624-8C28-426E-86A7-E4B2B0398DE4}"/>
          </ac:graphicFrameMkLst>
        </pc:graphicFrameChg>
        <pc:picChg chg="add del">
          <ac:chgData name="Majeda Al Hermi" userId="ebe551ee1b006974" providerId="LiveId" clId="{A8E72A7E-18E7-4080-A082-89C7607A5DB1}" dt="2020-08-16T18:51:30.391" v="4134" actId="478"/>
          <ac:picMkLst>
            <pc:docMk/>
            <pc:sldMk cId="1079070071" sldId="346"/>
            <ac:picMk id="4" creationId="{3AF8A90C-8157-45E7-979E-4735A40C471E}"/>
          </ac:picMkLst>
        </pc:picChg>
        <pc:picChg chg="del">
          <ac:chgData name="Majeda Al Hermi" userId="ebe551ee1b006974" providerId="LiveId" clId="{A8E72A7E-18E7-4080-A082-89C7607A5DB1}" dt="2020-08-16T18:49:16.785" v="4119" actId="478"/>
          <ac:picMkLst>
            <pc:docMk/>
            <pc:sldMk cId="1079070071" sldId="346"/>
            <ac:picMk id="9218" creationId="{FB7C094C-1A78-44E4-A20B-1C93B3898111}"/>
          </ac:picMkLst>
        </pc:picChg>
      </pc:sldChg>
      <pc:sldChg chg="add del setBg">
        <pc:chgData name="Majeda Al Hermi" userId="ebe551ee1b006974" providerId="LiveId" clId="{A8E72A7E-18E7-4080-A082-89C7607A5DB1}" dt="2020-08-16T18:49:34.583" v="4124" actId="2696"/>
        <pc:sldMkLst>
          <pc:docMk/>
          <pc:sldMk cId="3694085358" sldId="347"/>
        </pc:sldMkLst>
      </pc:sldChg>
      <pc:sldChg chg="addSp delSp modSp add mod">
        <pc:chgData name="Majeda Al Hermi" userId="ebe551ee1b006974" providerId="LiveId" clId="{A8E72A7E-18E7-4080-A082-89C7607A5DB1}" dt="2020-08-16T20:02:54.530" v="8463" actId="22"/>
        <pc:sldMkLst>
          <pc:docMk/>
          <pc:sldMk cId="4241787932" sldId="347"/>
        </pc:sldMkLst>
        <pc:spChg chg="del">
          <ac:chgData name="Majeda Al Hermi" userId="ebe551ee1b006974" providerId="LiveId" clId="{A8E72A7E-18E7-4080-A082-89C7607A5DB1}" dt="2020-08-16T20:01:14.948" v="8438" actId="478"/>
          <ac:spMkLst>
            <pc:docMk/>
            <pc:sldMk cId="4241787932" sldId="347"/>
            <ac:spMk id="3" creationId="{716B6573-61D1-447C-B1D0-52C95F9E135F}"/>
          </ac:spMkLst>
        </pc:spChg>
        <pc:spChg chg="add mod">
          <ac:chgData name="Majeda Al Hermi" userId="ebe551ee1b006974" providerId="LiveId" clId="{A8E72A7E-18E7-4080-A082-89C7607A5DB1}" dt="2020-08-16T18:59:49.391" v="4815" actId="1076"/>
          <ac:spMkLst>
            <pc:docMk/>
            <pc:sldMk cId="4241787932" sldId="347"/>
            <ac:spMk id="4" creationId="{D981C1BD-C85F-4FA6-997E-B7053EBC2CB3}"/>
          </ac:spMkLst>
        </pc:spChg>
        <pc:spChg chg="add">
          <ac:chgData name="Majeda Al Hermi" userId="ebe551ee1b006974" providerId="LiveId" clId="{A8E72A7E-18E7-4080-A082-89C7607A5DB1}" dt="2020-08-16T20:02:54.530" v="8463" actId="22"/>
          <ac:spMkLst>
            <pc:docMk/>
            <pc:sldMk cId="4241787932" sldId="347"/>
            <ac:spMk id="5" creationId="{54BFE229-F7C8-4281-9D5C-3073E67EAC62}"/>
          </ac:spMkLst>
        </pc:spChg>
        <pc:spChg chg="mod">
          <ac:chgData name="Majeda Al Hermi" userId="ebe551ee1b006974" providerId="LiveId" clId="{A8E72A7E-18E7-4080-A082-89C7607A5DB1}" dt="2020-08-16T18:57:32.243" v="4750" actId="20577"/>
          <ac:spMkLst>
            <pc:docMk/>
            <pc:sldMk cId="4241787932" sldId="347"/>
            <ac:spMk id="24" creationId="{E428B626-5282-4644-B004-273CB12F5E62}"/>
          </ac:spMkLst>
        </pc:spChg>
        <pc:graphicFrameChg chg="add mod modGraphic">
          <ac:chgData name="Majeda Al Hermi" userId="ebe551ee1b006974" providerId="LiveId" clId="{A8E72A7E-18E7-4080-A082-89C7607A5DB1}" dt="2020-08-16T20:01:21.533" v="8439" actId="207"/>
          <ac:graphicFrameMkLst>
            <pc:docMk/>
            <pc:sldMk cId="4241787932" sldId="347"/>
            <ac:graphicFrameMk id="2" creationId="{B203F583-448A-4455-AF91-C2297D724A5F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2:57.163" v="8464" actId="22"/>
        <pc:sldMkLst>
          <pc:docMk/>
          <pc:sldMk cId="3785021820" sldId="348"/>
        </pc:sldMkLst>
        <pc:spChg chg="add">
          <ac:chgData name="Majeda Al Hermi" userId="ebe551ee1b006974" providerId="LiveId" clId="{A8E72A7E-18E7-4080-A082-89C7607A5DB1}" dt="2020-08-16T20:02:57.163" v="8464" actId="22"/>
          <ac:spMkLst>
            <pc:docMk/>
            <pc:sldMk cId="3785021820" sldId="348"/>
            <ac:spMk id="2" creationId="{0F84D1F7-47DC-48D4-8305-AE3A23794F0E}"/>
          </ac:spMkLst>
        </pc:spChg>
        <pc:spChg chg="del">
          <ac:chgData name="Majeda Al Hermi" userId="ebe551ee1b006974" providerId="LiveId" clId="{A8E72A7E-18E7-4080-A082-89C7607A5DB1}" dt="2020-08-16T20:01:28.597" v="8440" actId="478"/>
          <ac:spMkLst>
            <pc:docMk/>
            <pc:sldMk cId="3785021820" sldId="348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9:00:15.575" v="4819" actId="478"/>
          <ac:spMkLst>
            <pc:docMk/>
            <pc:sldMk cId="3785021820" sldId="348"/>
            <ac:spMk id="4" creationId="{D981C1BD-C85F-4FA6-997E-B7053EBC2CB3}"/>
          </ac:spMkLst>
        </pc:spChg>
        <pc:spChg chg="mod">
          <ac:chgData name="Majeda Al Hermi" userId="ebe551ee1b006974" providerId="LiveId" clId="{A8E72A7E-18E7-4080-A082-89C7607A5DB1}" dt="2020-08-16T19:11:14.675" v="5470" actId="20577"/>
          <ac:spMkLst>
            <pc:docMk/>
            <pc:sldMk cId="3785021820" sldId="348"/>
            <ac:spMk id="24" creationId="{E428B626-5282-4644-B004-273CB12F5E62}"/>
          </ac:spMkLst>
        </pc:spChg>
        <pc:spChg chg="add mod">
          <ac:chgData name="Majeda Al Hermi" userId="ebe551ee1b006974" providerId="LiveId" clId="{A8E72A7E-18E7-4080-A082-89C7607A5DB1}" dt="2020-08-16T19:05:15.976" v="5026" actId="1076"/>
          <ac:spMkLst>
            <pc:docMk/>
            <pc:sldMk cId="3785021820" sldId="348"/>
            <ac:spMk id="25" creationId="{20EC8BA0-12D4-4E10-9345-B993FB26441C}"/>
          </ac:spMkLst>
        </pc:spChg>
        <pc:graphicFrameChg chg="del">
          <ac:chgData name="Majeda Al Hermi" userId="ebe551ee1b006974" providerId="LiveId" clId="{A8E72A7E-18E7-4080-A082-89C7607A5DB1}" dt="2020-08-16T19:00:15.575" v="4819" actId="478"/>
          <ac:graphicFrameMkLst>
            <pc:docMk/>
            <pc:sldMk cId="3785021820" sldId="348"/>
            <ac:graphicFrameMk id="2" creationId="{B203F583-448A-4455-AF91-C2297D724A5F}"/>
          </ac:graphicFrameMkLst>
        </pc:graphicFrameChg>
        <pc:graphicFrameChg chg="add mod modGraphic">
          <ac:chgData name="Majeda Al Hermi" userId="ebe551ee1b006974" providerId="LiveId" clId="{A8E72A7E-18E7-4080-A082-89C7607A5DB1}" dt="2020-08-16T19:04:36.448" v="5012"/>
          <ac:graphicFrameMkLst>
            <pc:docMk/>
            <pc:sldMk cId="3785021820" sldId="348"/>
            <ac:graphicFrameMk id="5" creationId="{D87647CE-A3F2-47BB-94BA-B6AF83ACC73A}"/>
          </ac:graphicFrameMkLst>
        </pc:graphicFrameChg>
        <pc:picChg chg="add del mod modCrop">
          <ac:chgData name="Majeda Al Hermi" userId="ebe551ee1b006974" providerId="LiveId" clId="{A8E72A7E-18E7-4080-A082-89C7607A5DB1}" dt="2020-08-16T19:11:25.699" v="5471" actId="21"/>
          <ac:picMkLst>
            <pc:docMk/>
            <pc:sldMk cId="3785021820" sldId="348"/>
            <ac:picMk id="20" creationId="{A6613123-0750-4A0D-8FD7-907FEA6FA7AA}"/>
          </ac:picMkLst>
        </pc:picChg>
      </pc:sldChg>
      <pc:sldChg chg="addSp delSp modSp add mod">
        <pc:chgData name="Majeda Al Hermi" userId="ebe551ee1b006974" providerId="LiveId" clId="{A8E72A7E-18E7-4080-A082-89C7607A5DB1}" dt="2020-08-16T20:02:59.442" v="8465" actId="22"/>
        <pc:sldMkLst>
          <pc:docMk/>
          <pc:sldMk cId="1304124945" sldId="349"/>
        </pc:sldMkLst>
        <pc:spChg chg="del">
          <ac:chgData name="Majeda Al Hermi" userId="ebe551ee1b006974" providerId="LiveId" clId="{A8E72A7E-18E7-4080-A082-89C7607A5DB1}" dt="2020-08-16T20:01:34.693" v="8441" actId="478"/>
          <ac:spMkLst>
            <pc:docMk/>
            <pc:sldMk cId="1304124945" sldId="349"/>
            <ac:spMk id="3" creationId="{716B6573-61D1-447C-B1D0-52C95F9E135F}"/>
          </ac:spMkLst>
        </pc:spChg>
        <pc:spChg chg="add mod ord">
          <ac:chgData name="Majeda Al Hermi" userId="ebe551ee1b006974" providerId="LiveId" clId="{A8E72A7E-18E7-4080-A082-89C7607A5DB1}" dt="2020-08-16T19:08:33.992" v="5307" actId="1076"/>
          <ac:spMkLst>
            <pc:docMk/>
            <pc:sldMk cId="1304124945" sldId="349"/>
            <ac:spMk id="4" creationId="{F99271C6-F25C-42A0-A112-373DC9DA1649}"/>
          </ac:spMkLst>
        </pc:spChg>
        <pc:spChg chg="add">
          <ac:chgData name="Majeda Al Hermi" userId="ebe551ee1b006974" providerId="LiveId" clId="{A8E72A7E-18E7-4080-A082-89C7607A5DB1}" dt="2020-08-16T20:02:59.442" v="8465" actId="22"/>
          <ac:spMkLst>
            <pc:docMk/>
            <pc:sldMk cId="1304124945" sldId="349"/>
            <ac:spMk id="5" creationId="{6909F9DD-32C8-4CEB-99B8-8BA144449FF2}"/>
          </ac:spMkLst>
        </pc:spChg>
        <pc:spChg chg="del">
          <ac:chgData name="Majeda Al Hermi" userId="ebe551ee1b006974" providerId="LiveId" clId="{A8E72A7E-18E7-4080-A082-89C7607A5DB1}" dt="2020-08-16T19:05:41.798" v="5029" actId="478"/>
          <ac:spMkLst>
            <pc:docMk/>
            <pc:sldMk cId="1304124945" sldId="349"/>
            <ac:spMk id="25" creationId="{20EC8BA0-12D4-4E10-9345-B993FB26441C}"/>
          </ac:spMkLst>
        </pc:spChg>
        <pc:spChg chg="add mod">
          <ac:chgData name="Majeda Al Hermi" userId="ebe551ee1b006974" providerId="LiveId" clId="{A8E72A7E-18E7-4080-A082-89C7607A5DB1}" dt="2020-08-16T19:08:52.528" v="5315" actId="1076"/>
          <ac:spMkLst>
            <pc:docMk/>
            <pc:sldMk cId="1304124945" sldId="349"/>
            <ac:spMk id="26" creationId="{8AC9532B-92C5-4879-87BD-2E76269FA6FF}"/>
          </ac:spMkLst>
        </pc:spChg>
        <pc:graphicFrameChg chg="add mod modGraphic">
          <ac:chgData name="Majeda Al Hermi" userId="ebe551ee1b006974" providerId="LiveId" clId="{A8E72A7E-18E7-4080-A082-89C7607A5DB1}" dt="2020-08-16T19:08:37.840" v="5308" actId="1076"/>
          <ac:graphicFrameMkLst>
            <pc:docMk/>
            <pc:sldMk cId="1304124945" sldId="349"/>
            <ac:graphicFrameMk id="2" creationId="{AF49DF77-258D-4734-B192-0ED8FD19DBD0}"/>
          </ac:graphicFrameMkLst>
        </pc:graphicFrameChg>
        <pc:graphicFrameChg chg="del">
          <ac:chgData name="Majeda Al Hermi" userId="ebe551ee1b006974" providerId="LiveId" clId="{A8E72A7E-18E7-4080-A082-89C7607A5DB1}" dt="2020-08-16T19:05:39.840" v="5028" actId="478"/>
          <ac:graphicFrameMkLst>
            <pc:docMk/>
            <pc:sldMk cId="1304124945" sldId="349"/>
            <ac:graphicFrameMk id="5" creationId="{D87647CE-A3F2-47BB-94BA-B6AF83ACC73A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3:01.115" v="8466" actId="22"/>
        <pc:sldMkLst>
          <pc:docMk/>
          <pc:sldMk cId="3914419264" sldId="350"/>
        </pc:sldMkLst>
        <pc:spChg chg="add">
          <ac:chgData name="Majeda Al Hermi" userId="ebe551ee1b006974" providerId="LiveId" clId="{A8E72A7E-18E7-4080-A082-89C7607A5DB1}" dt="2020-08-16T20:03:01.115" v="8466" actId="22"/>
          <ac:spMkLst>
            <pc:docMk/>
            <pc:sldMk cId="3914419264" sldId="350"/>
            <ac:spMk id="2" creationId="{5578CCAF-1C24-4F21-A27B-5DCB8EEF6440}"/>
          </ac:spMkLst>
        </pc:spChg>
        <pc:spChg chg="del">
          <ac:chgData name="Majeda Al Hermi" userId="ebe551ee1b006974" providerId="LiveId" clId="{A8E72A7E-18E7-4080-A082-89C7607A5DB1}" dt="2020-08-16T20:01:37.229" v="8442" actId="478"/>
          <ac:spMkLst>
            <pc:docMk/>
            <pc:sldMk cId="3914419264" sldId="350"/>
            <ac:spMk id="3" creationId="{716B6573-61D1-447C-B1D0-52C95F9E135F}"/>
          </ac:spMkLst>
        </pc:spChg>
        <pc:spChg chg="del">
          <ac:chgData name="Majeda Al Hermi" userId="ebe551ee1b006974" providerId="LiveId" clId="{A8E72A7E-18E7-4080-A082-89C7607A5DB1}" dt="2020-08-16T19:09:10.432" v="5317" actId="478"/>
          <ac:spMkLst>
            <pc:docMk/>
            <pc:sldMk cId="3914419264" sldId="350"/>
            <ac:spMk id="4" creationId="{F99271C6-F25C-42A0-A112-373DC9DA1649}"/>
          </ac:spMkLst>
        </pc:spChg>
        <pc:spChg chg="mod">
          <ac:chgData name="Majeda Al Hermi" userId="ebe551ee1b006974" providerId="LiveId" clId="{A8E72A7E-18E7-4080-A082-89C7607A5DB1}" dt="2020-08-16T19:54:27.503" v="8102" actId="20577"/>
          <ac:spMkLst>
            <pc:docMk/>
            <pc:sldMk cId="3914419264" sldId="350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9:09:13.480" v="5319" actId="478"/>
          <ac:spMkLst>
            <pc:docMk/>
            <pc:sldMk cId="3914419264" sldId="350"/>
            <ac:spMk id="26" creationId="{8AC9532B-92C5-4879-87BD-2E76269FA6FF}"/>
          </ac:spMkLst>
        </pc:spChg>
        <pc:graphicFrameChg chg="del">
          <ac:chgData name="Majeda Al Hermi" userId="ebe551ee1b006974" providerId="LiveId" clId="{A8E72A7E-18E7-4080-A082-89C7607A5DB1}" dt="2020-08-16T19:09:11.968" v="5318" actId="478"/>
          <ac:graphicFrameMkLst>
            <pc:docMk/>
            <pc:sldMk cId="3914419264" sldId="350"/>
            <ac:graphicFrameMk id="2" creationId="{AF49DF77-258D-4734-B192-0ED8FD19DBD0}"/>
          </ac:graphicFrameMkLst>
        </pc:graphicFrameChg>
        <pc:picChg chg="add del mod">
          <ac:chgData name="Majeda Al Hermi" userId="ebe551ee1b006974" providerId="LiveId" clId="{A8E72A7E-18E7-4080-A082-89C7607A5DB1}" dt="2020-08-16T19:16:19.139" v="6054" actId="21"/>
          <ac:picMkLst>
            <pc:docMk/>
            <pc:sldMk cId="3914419264" sldId="350"/>
            <ac:picMk id="5" creationId="{2A437FE7-A8D3-4644-99B2-02D28A20CE4F}"/>
          </ac:picMkLst>
        </pc:picChg>
        <pc:picChg chg="add del mod">
          <ac:chgData name="Majeda Al Hermi" userId="ebe551ee1b006974" providerId="LiveId" clId="{A8E72A7E-18E7-4080-A082-89C7607A5DB1}" dt="2020-08-16T19:55:14.892" v="8105" actId="478"/>
          <ac:picMkLst>
            <pc:docMk/>
            <pc:sldMk cId="3914419264" sldId="350"/>
            <ac:picMk id="18434" creationId="{47C8C19A-FE73-4EBA-8E69-F79A1C5E7234}"/>
          </ac:picMkLst>
        </pc:picChg>
        <pc:picChg chg="add mod">
          <ac:chgData name="Majeda Al Hermi" userId="ebe551ee1b006974" providerId="LiveId" clId="{A8E72A7E-18E7-4080-A082-89C7607A5DB1}" dt="2020-08-16T19:55:45.300" v="8109" actId="1076"/>
          <ac:picMkLst>
            <pc:docMk/>
            <pc:sldMk cId="3914419264" sldId="350"/>
            <ac:picMk id="18436" creationId="{FDF7EAD1-3E0A-494E-8C55-21BA6E7D5BA2}"/>
          </ac:picMkLst>
        </pc:picChg>
      </pc:sldChg>
      <pc:sldChg chg="addSp delSp modSp add mod">
        <pc:chgData name="Majeda Al Hermi" userId="ebe551ee1b006974" providerId="LiveId" clId="{A8E72A7E-18E7-4080-A082-89C7607A5DB1}" dt="2020-08-16T20:03:03.186" v="8467" actId="22"/>
        <pc:sldMkLst>
          <pc:docMk/>
          <pc:sldMk cId="912335640" sldId="351"/>
        </pc:sldMkLst>
        <pc:spChg chg="add">
          <ac:chgData name="Majeda Al Hermi" userId="ebe551ee1b006974" providerId="LiveId" clId="{A8E72A7E-18E7-4080-A082-89C7607A5DB1}" dt="2020-08-16T20:03:03.186" v="8467" actId="22"/>
          <ac:spMkLst>
            <pc:docMk/>
            <pc:sldMk cId="912335640" sldId="351"/>
            <ac:spMk id="2" creationId="{7F901635-3254-45B3-825A-023816C1F858}"/>
          </ac:spMkLst>
        </pc:spChg>
        <pc:spChg chg="del">
          <ac:chgData name="Majeda Al Hermi" userId="ebe551ee1b006974" providerId="LiveId" clId="{A8E72A7E-18E7-4080-A082-89C7607A5DB1}" dt="2020-08-16T20:01:41.309" v="8443" actId="478"/>
          <ac:spMkLst>
            <pc:docMk/>
            <pc:sldMk cId="912335640" sldId="351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16:04.957" v="6051" actId="404"/>
          <ac:spMkLst>
            <pc:docMk/>
            <pc:sldMk cId="912335640" sldId="351"/>
            <ac:spMk id="24" creationId="{E428B626-5282-4644-B004-273CB12F5E62}"/>
          </ac:spMkLst>
        </pc:spChg>
        <pc:picChg chg="del mod">
          <ac:chgData name="Majeda Al Hermi" userId="ebe551ee1b006974" providerId="LiveId" clId="{A8E72A7E-18E7-4080-A082-89C7607A5DB1}" dt="2020-08-16T19:16:21.219" v="6055" actId="21"/>
          <ac:picMkLst>
            <pc:docMk/>
            <pc:sldMk cId="912335640" sldId="351"/>
            <ac:picMk id="5" creationId="{2A437FE7-A8D3-4644-99B2-02D28A20CE4F}"/>
          </ac:picMkLst>
        </pc:picChg>
      </pc:sldChg>
      <pc:sldChg chg="addSp delSp modSp add mod">
        <pc:chgData name="Majeda Al Hermi" userId="ebe551ee1b006974" providerId="LiveId" clId="{A8E72A7E-18E7-4080-A082-89C7607A5DB1}" dt="2020-08-16T20:03:05.386" v="8468" actId="22"/>
        <pc:sldMkLst>
          <pc:docMk/>
          <pc:sldMk cId="2751789145" sldId="352"/>
        </pc:sldMkLst>
        <pc:spChg chg="add">
          <ac:chgData name="Majeda Al Hermi" userId="ebe551ee1b006974" providerId="LiveId" clId="{A8E72A7E-18E7-4080-A082-89C7607A5DB1}" dt="2020-08-16T20:03:05.386" v="8468" actId="22"/>
          <ac:spMkLst>
            <pc:docMk/>
            <pc:sldMk cId="2751789145" sldId="352"/>
            <ac:spMk id="2" creationId="{71C90F47-F753-4ABE-9D18-44C486DAF948}"/>
          </ac:spMkLst>
        </pc:spChg>
        <pc:spChg chg="del">
          <ac:chgData name="Majeda Al Hermi" userId="ebe551ee1b006974" providerId="LiveId" clId="{A8E72A7E-18E7-4080-A082-89C7607A5DB1}" dt="2020-08-16T20:01:44.156" v="8444" actId="478"/>
          <ac:spMkLst>
            <pc:docMk/>
            <pc:sldMk cId="2751789145" sldId="352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20:46.786" v="6608" actId="13926"/>
          <ac:spMkLst>
            <pc:docMk/>
            <pc:sldMk cId="2751789145" sldId="352"/>
            <ac:spMk id="24" creationId="{E428B626-5282-4644-B004-273CB12F5E62}"/>
          </ac:spMkLst>
        </pc:spChg>
        <pc:picChg chg="del">
          <ac:chgData name="Majeda Al Hermi" userId="ebe551ee1b006974" providerId="LiveId" clId="{A8E72A7E-18E7-4080-A082-89C7607A5DB1}" dt="2020-08-16T19:20:26.721" v="6603" actId="478"/>
          <ac:picMkLst>
            <pc:docMk/>
            <pc:sldMk cId="2751789145" sldId="352"/>
            <ac:picMk id="5" creationId="{2A437FE7-A8D3-4644-99B2-02D28A20CE4F}"/>
          </ac:picMkLst>
        </pc:picChg>
      </pc:sldChg>
      <pc:sldChg chg="addSp delSp modSp add mod">
        <pc:chgData name="Majeda Al Hermi" userId="ebe551ee1b006974" providerId="LiveId" clId="{A8E72A7E-18E7-4080-A082-89C7607A5DB1}" dt="2020-08-16T20:03:07.402" v="8469" actId="22"/>
        <pc:sldMkLst>
          <pc:docMk/>
          <pc:sldMk cId="2961834299" sldId="353"/>
        </pc:sldMkLst>
        <pc:spChg chg="add">
          <ac:chgData name="Majeda Al Hermi" userId="ebe551ee1b006974" providerId="LiveId" clId="{A8E72A7E-18E7-4080-A082-89C7607A5DB1}" dt="2020-08-16T20:03:07.402" v="8469" actId="22"/>
          <ac:spMkLst>
            <pc:docMk/>
            <pc:sldMk cId="2961834299" sldId="353"/>
            <ac:spMk id="2" creationId="{15108042-4B0B-4A4B-A2E3-CCA37D495A44}"/>
          </ac:spMkLst>
        </pc:spChg>
        <pc:spChg chg="del">
          <ac:chgData name="Majeda Al Hermi" userId="ebe551ee1b006974" providerId="LiveId" clId="{A8E72A7E-18E7-4080-A082-89C7607A5DB1}" dt="2020-08-16T20:01:48.389" v="8445" actId="478"/>
          <ac:spMkLst>
            <pc:docMk/>
            <pc:sldMk cId="2961834299" sldId="353"/>
            <ac:spMk id="3" creationId="{716B6573-61D1-447C-B1D0-52C95F9E135F}"/>
          </ac:spMkLst>
        </pc:spChg>
        <pc:spChg chg="mod">
          <ac:chgData name="Majeda Al Hermi" userId="ebe551ee1b006974" providerId="LiveId" clId="{A8E72A7E-18E7-4080-A082-89C7607A5DB1}" dt="2020-08-16T19:22:31.038" v="6792" actId="13926"/>
          <ac:spMkLst>
            <pc:docMk/>
            <pc:sldMk cId="2961834299" sldId="353"/>
            <ac:spMk id="24" creationId="{E428B626-5282-4644-B004-273CB12F5E62}"/>
          </ac:spMkLst>
        </pc:spChg>
      </pc:sldChg>
      <pc:sldChg chg="addSp delSp modSp add mod">
        <pc:chgData name="Majeda Al Hermi" userId="ebe551ee1b006974" providerId="LiveId" clId="{A8E72A7E-18E7-4080-A082-89C7607A5DB1}" dt="2020-08-16T20:03:16.202" v="8473" actId="22"/>
        <pc:sldMkLst>
          <pc:docMk/>
          <pc:sldMk cId="686720982" sldId="354"/>
        </pc:sldMkLst>
        <pc:spChg chg="mod">
          <ac:chgData name="Majeda Al Hermi" userId="ebe551ee1b006974" providerId="LiveId" clId="{A8E72A7E-18E7-4080-A082-89C7607A5DB1}" dt="2020-08-16T19:30:13.625" v="7057" actId="1076"/>
          <ac:spMkLst>
            <pc:docMk/>
            <pc:sldMk cId="686720982" sldId="354"/>
            <ac:spMk id="2" creationId="{2CCE1C5A-EBE4-4EAA-B3C2-7AACA1CC56E8}"/>
          </ac:spMkLst>
        </pc:spChg>
        <pc:spChg chg="del">
          <ac:chgData name="Majeda Al Hermi" userId="ebe551ee1b006974" providerId="LiveId" clId="{A8E72A7E-18E7-4080-A082-89C7607A5DB1}" dt="2020-08-16T20:02:01.965" v="8448" actId="478"/>
          <ac:spMkLst>
            <pc:docMk/>
            <pc:sldMk cId="686720982" sldId="354"/>
            <ac:spMk id="4" creationId="{2DEC42FA-299D-448D-AF97-F083DB15B4BD}"/>
          </ac:spMkLst>
        </pc:spChg>
        <pc:spChg chg="add mod">
          <ac:chgData name="Majeda Al Hermi" userId="ebe551ee1b006974" providerId="LiveId" clId="{A8E72A7E-18E7-4080-A082-89C7607A5DB1}" dt="2020-08-16T19:47:04.925" v="8058"/>
          <ac:spMkLst>
            <pc:docMk/>
            <pc:sldMk cId="686720982" sldId="354"/>
            <ac:spMk id="6" creationId="{8A349239-F2EB-4DF7-8B98-2FE98D44B335}"/>
          </ac:spMkLst>
        </pc:spChg>
        <pc:spChg chg="add">
          <ac:chgData name="Majeda Al Hermi" userId="ebe551ee1b006974" providerId="LiveId" clId="{A8E72A7E-18E7-4080-A082-89C7607A5DB1}" dt="2020-08-16T20:03:16.202" v="8473" actId="22"/>
          <ac:spMkLst>
            <pc:docMk/>
            <pc:sldMk cId="686720982" sldId="354"/>
            <ac:spMk id="7" creationId="{49A5536C-25B3-4B1E-9856-E26CDB871E1F}"/>
          </ac:spMkLst>
        </pc:spChg>
        <pc:graphicFrameChg chg="mod modGraphic">
          <ac:chgData name="Majeda Al Hermi" userId="ebe551ee1b006974" providerId="LiveId" clId="{A8E72A7E-18E7-4080-A082-89C7607A5DB1}" dt="2020-08-16T19:30:16.562" v="7058" actId="1076"/>
          <ac:graphicFrameMkLst>
            <pc:docMk/>
            <pc:sldMk cId="686720982" sldId="354"/>
            <ac:graphicFrameMk id="3" creationId="{FA8234B8-2B14-4BB7-B225-A35CCFD5F446}"/>
          </ac:graphicFrameMkLst>
        </pc:graphicFrameChg>
        <pc:graphicFrameChg chg="add mod">
          <ac:chgData name="Majeda Al Hermi" userId="ebe551ee1b006974" providerId="LiveId" clId="{A8E72A7E-18E7-4080-A082-89C7607A5DB1}" dt="2020-08-16T19:30:19.609" v="7059" actId="1076"/>
          <ac:graphicFrameMkLst>
            <pc:docMk/>
            <pc:sldMk cId="686720982" sldId="354"/>
            <ac:graphicFrameMk id="5" creationId="{2F53FA17-CF47-4B6F-AF19-6FA1D4DFBF82}"/>
          </ac:graphicFrameMkLst>
        </pc:graphicFrameChg>
      </pc:sldChg>
      <pc:sldChg chg="addSp delSp modSp add mod">
        <pc:chgData name="Majeda Al Hermi" userId="ebe551ee1b006974" providerId="LiveId" clId="{A8E72A7E-18E7-4080-A082-89C7607A5DB1}" dt="2020-08-16T20:03:28.795" v="8475" actId="22"/>
        <pc:sldMkLst>
          <pc:docMk/>
          <pc:sldMk cId="1964087341" sldId="355"/>
        </pc:sldMkLst>
        <pc:spChg chg="mod">
          <ac:chgData name="Majeda Al Hermi" userId="ebe551ee1b006974" providerId="LiveId" clId="{A8E72A7E-18E7-4080-A082-89C7607A5DB1}" dt="2020-08-16T19:36:50.261" v="7577" actId="13900"/>
          <ac:spMkLst>
            <pc:docMk/>
            <pc:sldMk cId="1964087341" sldId="355"/>
            <ac:spMk id="2" creationId="{2CCE1C5A-EBE4-4EAA-B3C2-7AACA1CC56E8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3" creationId="{63141149-CFFD-459E-BFF0-0F0D1436CA6A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4" creationId="{2C4D7936-0799-4409-BD9C-458FBFD69E0F}"/>
          </ac:spMkLst>
        </pc:spChg>
        <pc:spChg chg="mod">
          <ac:chgData name="Majeda Al Hermi" userId="ebe551ee1b006974" providerId="LiveId" clId="{A8E72A7E-18E7-4080-A082-89C7607A5DB1}" dt="2020-08-16T19:36:46.387" v="7576" actId="1036"/>
          <ac:spMkLst>
            <pc:docMk/>
            <pc:sldMk cId="1964087341" sldId="355"/>
            <ac:spMk id="5" creationId="{8ED9BB33-1975-44BF-A00B-3AFBD41317DD}"/>
          </ac:spMkLst>
        </pc:spChg>
        <pc:spChg chg="mod">
          <ac:chgData name="Majeda Al Hermi" userId="ebe551ee1b006974" providerId="LiveId" clId="{A8E72A7E-18E7-4080-A082-89C7607A5DB1}" dt="2020-08-16T19:50:56.591" v="8081" actId="115"/>
          <ac:spMkLst>
            <pc:docMk/>
            <pc:sldMk cId="1964087341" sldId="355"/>
            <ac:spMk id="6" creationId="{27EA2B22-6BC7-4A90-B8A1-00F437B307A0}"/>
          </ac:spMkLst>
        </pc:spChg>
        <pc:spChg chg="del">
          <ac:chgData name="Majeda Al Hermi" userId="ebe551ee1b006974" providerId="LiveId" clId="{A8E72A7E-18E7-4080-A082-89C7607A5DB1}" dt="2020-08-16T20:02:27.077" v="8456" actId="478"/>
          <ac:spMkLst>
            <pc:docMk/>
            <pc:sldMk cId="1964087341" sldId="355"/>
            <ac:spMk id="7" creationId="{075E7184-1877-4887-8104-6752E34CB0C3}"/>
          </ac:spMkLst>
        </pc:spChg>
        <pc:spChg chg="add mod">
          <ac:chgData name="Majeda Al Hermi" userId="ebe551ee1b006974" providerId="LiveId" clId="{A8E72A7E-18E7-4080-A082-89C7607A5DB1}" dt="2020-08-16T19:47:49.071" v="8061"/>
          <ac:spMkLst>
            <pc:docMk/>
            <pc:sldMk cId="1964087341" sldId="355"/>
            <ac:spMk id="8" creationId="{245D7C59-2833-4856-A80E-5C9DE258B15E}"/>
          </ac:spMkLst>
        </pc:spChg>
        <pc:spChg chg="add">
          <ac:chgData name="Majeda Al Hermi" userId="ebe551ee1b006974" providerId="LiveId" clId="{A8E72A7E-18E7-4080-A082-89C7607A5DB1}" dt="2020-08-16T20:03:28.795" v="8475" actId="22"/>
          <ac:spMkLst>
            <pc:docMk/>
            <pc:sldMk cId="1964087341" sldId="355"/>
            <ac:spMk id="9" creationId="{FB98E00D-67A9-43DE-B619-5EFF000B1AF9}"/>
          </ac:spMkLst>
        </pc:spChg>
      </pc:sldChg>
      <pc:sldChg chg="addSp delSp modSp add mod ord">
        <pc:chgData name="Majeda Al Hermi" userId="ebe551ee1b006974" providerId="LiveId" clId="{A8E72A7E-18E7-4080-A082-89C7607A5DB1}" dt="2020-08-16T20:03:32.290" v="8477" actId="22"/>
        <pc:sldMkLst>
          <pc:docMk/>
          <pc:sldMk cId="1991562763" sldId="356"/>
        </pc:sldMkLst>
        <pc:spChg chg="mod">
          <ac:chgData name="Majeda Al Hermi" userId="ebe551ee1b006974" providerId="LiveId" clId="{A8E72A7E-18E7-4080-A082-89C7607A5DB1}" dt="2020-08-16T19:46:07.437" v="8055" actId="14100"/>
          <ac:spMkLst>
            <pc:docMk/>
            <pc:sldMk cId="1991562763" sldId="356"/>
            <ac:spMk id="2" creationId="{2CCE1C5A-EBE4-4EAA-B3C2-7AACA1CC56E8}"/>
          </ac:spMkLst>
        </pc:spChg>
        <pc:spChg chg="del">
          <ac:chgData name="Majeda Al Hermi" userId="ebe551ee1b006974" providerId="LiveId" clId="{A8E72A7E-18E7-4080-A082-89C7607A5DB1}" dt="2020-08-16T20:02:10.356" v="8451" actId="478"/>
          <ac:spMkLst>
            <pc:docMk/>
            <pc:sldMk cId="1991562763" sldId="356"/>
            <ac:spMk id="3" creationId="{318E7FD2-1219-4FFC-B580-DB4D79248AD6}"/>
          </ac:spMkLst>
        </pc:spChg>
        <pc:spChg chg="add">
          <ac:chgData name="Majeda Al Hermi" userId="ebe551ee1b006974" providerId="LiveId" clId="{A8E72A7E-18E7-4080-A082-89C7607A5DB1}" dt="2020-08-16T20:03:32.290" v="8477" actId="22"/>
          <ac:spMkLst>
            <pc:docMk/>
            <pc:sldMk cId="1991562763" sldId="356"/>
            <ac:spMk id="4" creationId="{0FB65F32-0B35-40F9-9000-5EC8F246488F}"/>
          </ac:spMkLst>
        </pc:spChg>
        <pc:spChg chg="del">
          <ac:chgData name="Majeda Al Hermi" userId="ebe551ee1b006974" providerId="LiveId" clId="{A8E72A7E-18E7-4080-A082-89C7607A5DB1}" dt="2020-08-16T19:38:03.178" v="7595" actId="478"/>
          <ac:spMkLst>
            <pc:docMk/>
            <pc:sldMk cId="1991562763" sldId="356"/>
            <ac:spMk id="4" creationId="{71F66CBE-18BC-4EFD-A2AB-7B6643F9A42C}"/>
          </ac:spMkLst>
        </pc:spChg>
        <pc:spChg chg="add mod">
          <ac:chgData name="Majeda Al Hermi" userId="ebe551ee1b006974" providerId="LiveId" clId="{A8E72A7E-18E7-4080-A082-89C7607A5DB1}" dt="2020-08-16T19:38:01.082" v="7594" actId="1076"/>
          <ac:spMkLst>
            <pc:docMk/>
            <pc:sldMk cId="1991562763" sldId="356"/>
            <ac:spMk id="5" creationId="{43B5EB03-23C6-49B6-BF3F-FD42B400EDBE}"/>
          </ac:spMkLst>
        </pc:spChg>
        <pc:spChg chg="add mod">
          <ac:chgData name="Majeda Al Hermi" userId="ebe551ee1b006974" providerId="LiveId" clId="{A8E72A7E-18E7-4080-A082-89C7607A5DB1}" dt="2020-08-16T19:49:48.924" v="8075"/>
          <ac:spMkLst>
            <pc:docMk/>
            <pc:sldMk cId="1991562763" sldId="356"/>
            <ac:spMk id="6" creationId="{DEB07465-AA2F-40A9-98A0-2D5B0DD13F72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6" creationId="{E90C112B-6BAC-45C7-B06C-6D8E61AD8C2D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7" creationId="{A3E2E0D4-3636-4FA1-92F1-BAD0AE2CDE67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8" creationId="{A901BBE2-3234-4F24-AE98-CCF6EF006F7C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19" creationId="{23848F74-EAC8-40F3-BB1B-343B54D9B95B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20" creationId="{41426CF8-FCB6-47EC-BAF1-6A3D68C2C12B}"/>
          </ac:spMkLst>
        </pc:spChg>
        <pc:spChg chg="mod">
          <ac:chgData name="Majeda Al Hermi" userId="ebe551ee1b006974" providerId="LiveId" clId="{A8E72A7E-18E7-4080-A082-89C7607A5DB1}" dt="2020-08-16T19:38:33.584" v="7605"/>
          <ac:spMkLst>
            <pc:docMk/>
            <pc:sldMk cId="1991562763" sldId="356"/>
            <ac:spMk id="21" creationId="{8A4FA020-7CA9-468E-96E2-E19D3B03BF88}"/>
          </ac:spMkLst>
        </pc:spChg>
        <pc:spChg chg="mod">
          <ac:chgData name="Majeda Al Hermi" userId="ebe551ee1b006974" providerId="LiveId" clId="{A8E72A7E-18E7-4080-A082-89C7607A5DB1}" dt="2020-08-16T19:37:58.741" v="7593" actId="1076"/>
          <ac:spMkLst>
            <pc:docMk/>
            <pc:sldMk cId="1991562763" sldId="356"/>
            <ac:spMk id="24" creationId="{E428B626-5282-4644-B004-273CB12F5E62}"/>
          </ac:spMkLst>
        </pc:spChg>
        <pc:spChg chg="del">
          <ac:chgData name="Majeda Al Hermi" userId="ebe551ee1b006974" providerId="LiveId" clId="{A8E72A7E-18E7-4080-A082-89C7607A5DB1}" dt="2020-08-16T19:38:26.347" v="7604" actId="478"/>
          <ac:spMkLst>
            <pc:docMk/>
            <pc:sldMk cId="1991562763" sldId="356"/>
            <ac:spMk id="27" creationId="{D43DF005-8041-4649-930B-EA0F93BF19FC}"/>
          </ac:spMkLst>
        </pc:spChg>
        <pc:spChg chg="mod">
          <ac:chgData name="Majeda Al Hermi" userId="ebe551ee1b006974" providerId="LiveId" clId="{A8E72A7E-18E7-4080-A082-89C7607A5DB1}" dt="2020-08-16T19:38:19.835" v="7603" actId="20577"/>
          <ac:spMkLst>
            <pc:docMk/>
            <pc:sldMk cId="1991562763" sldId="356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33.584" v="7605"/>
          <ac:grpSpMkLst>
            <pc:docMk/>
            <pc:sldMk cId="1991562763" sldId="356"/>
            <ac:grpSpMk id="15" creationId="{111AA6F8-9B67-43D6-B9A6-F6D364E290EB}"/>
          </ac:grpSpMkLst>
        </pc:grpChg>
      </pc:sldChg>
      <pc:sldChg chg="addSp delSp modSp add mod ord">
        <pc:chgData name="Majeda Al Hermi" userId="ebe551ee1b006974" providerId="LiveId" clId="{A8E72A7E-18E7-4080-A082-89C7607A5DB1}" dt="2020-08-16T20:03:34.100" v="8478" actId="22"/>
        <pc:sldMkLst>
          <pc:docMk/>
          <pc:sldMk cId="2449847446" sldId="357"/>
        </pc:sldMkLst>
        <pc:spChg chg="del">
          <ac:chgData name="Majeda Al Hermi" userId="ebe551ee1b006974" providerId="LiveId" clId="{A8E72A7E-18E7-4080-A082-89C7607A5DB1}" dt="2020-08-16T20:02:13.141" v="8452" actId="478"/>
          <ac:spMkLst>
            <pc:docMk/>
            <pc:sldMk cId="2449847446" sldId="357"/>
            <ac:spMk id="4" creationId="{2DEC42FA-299D-448D-AF97-F083DB15B4BD}"/>
          </ac:spMkLst>
        </pc:spChg>
        <pc:spChg chg="add">
          <ac:chgData name="Majeda Al Hermi" userId="ebe551ee1b006974" providerId="LiveId" clId="{A8E72A7E-18E7-4080-A082-89C7607A5DB1}" dt="2020-08-16T20:03:34.100" v="8478" actId="22"/>
          <ac:spMkLst>
            <pc:docMk/>
            <pc:sldMk cId="2449847446" sldId="357"/>
            <ac:spMk id="5" creationId="{AA2DBE1B-CC6A-40FF-883F-1BE26A85FFBC}"/>
          </ac:spMkLst>
        </pc:spChg>
        <pc:spChg chg="del">
          <ac:chgData name="Majeda Al Hermi" userId="ebe551ee1b006974" providerId="LiveId" clId="{A8E72A7E-18E7-4080-A082-89C7607A5DB1}" dt="2020-08-16T19:38:41.483" v="7606" actId="478"/>
          <ac:spMkLst>
            <pc:docMk/>
            <pc:sldMk cId="2449847446" sldId="357"/>
            <ac:spMk id="5" creationId="{F402B04A-E7F9-4C16-8F2B-DF1D009E8C86}"/>
          </ac:spMkLst>
        </pc:spChg>
        <pc:spChg chg="add 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0" creationId="{DF62A69B-8DDD-4F82-8FB6-752EE247122D}"/>
          </ac:spMkLst>
        </pc:spChg>
        <pc:spChg chg="add mod">
          <ac:chgData name="Majeda Al Hermi" userId="ebe551ee1b006974" providerId="LiveId" clId="{A8E72A7E-18E7-4080-A082-89C7607A5DB1}" dt="2020-08-16T19:50:05.262" v="8077"/>
          <ac:spMkLst>
            <pc:docMk/>
            <pc:sldMk cId="2449847446" sldId="357"/>
            <ac:spMk id="11" creationId="{00816A95-245C-41F3-A45C-8D1DECC3B8A3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3" creationId="{02F6AB89-2D74-4C31-9A53-3C896658F0A6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5" creationId="{D5D20A3B-C3D8-4414-B13F-9FACC939BF1E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6" creationId="{48F1162C-94BC-409E-A4C1-76B8A1DB2110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7" creationId="{0B2D25CE-C40D-4714-AC31-F888A42D4D3C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8" creationId="{1B0605B6-487B-4D7E-824D-757B2BFD57DD}"/>
          </ac:spMkLst>
        </pc:spChg>
        <pc:spChg chg="mod">
          <ac:chgData name="Majeda Al Hermi" userId="ebe551ee1b006974" providerId="LiveId" clId="{A8E72A7E-18E7-4080-A082-89C7607A5DB1}" dt="2020-08-16T19:38:46.802" v="7608"/>
          <ac:spMkLst>
            <pc:docMk/>
            <pc:sldMk cId="2449847446" sldId="357"/>
            <ac:spMk id="19" creationId="{83DA4F0C-9C39-4CA8-8148-2369CB61CF95}"/>
          </ac:spMkLst>
        </pc:spChg>
        <pc:spChg chg="del">
          <ac:chgData name="Majeda Al Hermi" userId="ebe551ee1b006974" providerId="LiveId" clId="{A8E72A7E-18E7-4080-A082-89C7607A5DB1}" dt="2020-08-16T19:38:45.578" v="7607" actId="478"/>
          <ac:spMkLst>
            <pc:docMk/>
            <pc:sldMk cId="2449847446" sldId="357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45.578" v="7607" actId="478"/>
          <ac:spMkLst>
            <pc:docMk/>
            <pc:sldMk cId="2449847446" sldId="357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46.802" v="7608"/>
          <ac:grpSpMkLst>
            <pc:docMk/>
            <pc:sldMk cId="2449847446" sldId="357"/>
            <ac:grpSpMk id="12" creationId="{3C24D33E-C49E-48F0-906F-5FF215F33093}"/>
          </ac:grpSpMkLst>
        </pc:grpChg>
        <pc:graphicFrameChg chg="modGraphic">
          <ac:chgData name="Majeda Al Hermi" userId="ebe551ee1b006974" providerId="LiveId" clId="{A8E72A7E-18E7-4080-A082-89C7607A5DB1}" dt="2020-08-16T19:53:45.228" v="8096" actId="207"/>
          <ac:graphicFrameMkLst>
            <pc:docMk/>
            <pc:sldMk cId="2449847446" sldId="357"/>
            <ac:graphicFrameMk id="3" creationId="{FA8234B8-2B14-4BB7-B225-A35CCFD5F446}"/>
          </ac:graphicFrameMkLst>
        </pc:graphicFrameChg>
      </pc:sldChg>
      <pc:sldChg chg="addSp delSp modSp add mod ord">
        <pc:chgData name="Majeda Al Hermi" userId="ebe551ee1b006974" providerId="LiveId" clId="{A8E72A7E-18E7-4080-A082-89C7607A5DB1}" dt="2020-08-16T20:03:36.178" v="8479" actId="22"/>
        <pc:sldMkLst>
          <pc:docMk/>
          <pc:sldMk cId="4202129612" sldId="358"/>
        </pc:sldMkLst>
        <pc:spChg chg="del">
          <ac:chgData name="Majeda Al Hermi" userId="ebe551ee1b006974" providerId="LiveId" clId="{A8E72A7E-18E7-4080-A082-89C7607A5DB1}" dt="2020-08-16T20:02:15.204" v="8453" actId="478"/>
          <ac:spMkLst>
            <pc:docMk/>
            <pc:sldMk cId="4202129612" sldId="358"/>
            <ac:spMk id="4" creationId="{2DEC42FA-299D-448D-AF97-F083DB15B4BD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6" creationId="{8A349239-F2EB-4DF7-8B98-2FE98D44B335}"/>
          </ac:spMkLst>
        </pc:spChg>
        <pc:spChg chg="add">
          <ac:chgData name="Majeda Al Hermi" userId="ebe551ee1b006974" providerId="LiveId" clId="{A8E72A7E-18E7-4080-A082-89C7607A5DB1}" dt="2020-08-16T20:03:36.178" v="8479" actId="22"/>
          <ac:spMkLst>
            <pc:docMk/>
            <pc:sldMk cId="4202129612" sldId="358"/>
            <ac:spMk id="6" creationId="{F2A0FB0F-A3D6-4AE5-AFEA-E5C810B7D969}"/>
          </ac:spMkLst>
        </pc:spChg>
        <pc:spChg chg="add 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1" creationId="{64F46B40-072A-4C41-AA00-EC9EBCD2E168}"/>
          </ac:spMkLst>
        </pc:spChg>
        <pc:spChg chg="add mod">
          <ac:chgData name="Majeda Al Hermi" userId="ebe551ee1b006974" providerId="LiveId" clId="{A8E72A7E-18E7-4080-A082-89C7607A5DB1}" dt="2020-08-16T19:50:18.557" v="8079"/>
          <ac:spMkLst>
            <pc:docMk/>
            <pc:sldMk cId="4202129612" sldId="358"/>
            <ac:spMk id="12" creationId="{05EE7C66-1927-4DEE-AEA2-E7C42B8BD89C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5" creationId="{D040F3BA-95CB-4F0A-9D95-6CA00EF64467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6" creationId="{8A18873C-EDBB-406D-9601-53E0E3E6B77F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7" creationId="{505D22EB-3A06-4EC5-B2D7-3686376508B4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8" creationId="{C182BAA1-EE30-4A0C-B844-F413CAA0C525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19" creationId="{4E91DCD7-61FF-457F-B76C-6BEFD4286480}"/>
          </ac:spMkLst>
        </pc:spChg>
        <pc:spChg chg="mod">
          <ac:chgData name="Majeda Al Hermi" userId="ebe551ee1b006974" providerId="LiveId" clId="{A8E72A7E-18E7-4080-A082-89C7607A5DB1}" dt="2020-08-16T19:38:54.145" v="7610"/>
          <ac:spMkLst>
            <pc:docMk/>
            <pc:sldMk cId="4202129612" sldId="358"/>
            <ac:spMk id="20" creationId="{B034224F-CDE2-4B23-AEA2-DE1B5463EEDA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52.691" v="7609" actId="478"/>
          <ac:spMkLst>
            <pc:docMk/>
            <pc:sldMk cId="4202129612" sldId="358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8:54.145" v="7610"/>
          <ac:grpSpMkLst>
            <pc:docMk/>
            <pc:sldMk cId="4202129612" sldId="358"/>
            <ac:grpSpMk id="13" creationId="{E93C6BFD-071C-4919-AEB9-ED64BA3F0276}"/>
          </ac:grpSpMkLst>
        </pc:grpChg>
        <pc:graphicFrameChg chg="mod modGraphic">
          <ac:chgData name="Majeda Al Hermi" userId="ebe551ee1b006974" providerId="LiveId" clId="{A8E72A7E-18E7-4080-A082-89C7607A5DB1}" dt="2020-08-16T19:53:58.602" v="8099" actId="207"/>
          <ac:graphicFrameMkLst>
            <pc:docMk/>
            <pc:sldMk cId="4202129612" sldId="358"/>
            <ac:graphicFrameMk id="3" creationId="{FA8234B8-2B14-4BB7-B225-A35CCFD5F446}"/>
          </ac:graphicFrameMkLst>
        </pc:graphicFrameChg>
        <pc:graphicFrameChg chg="mod modGraphic">
          <ac:chgData name="Majeda Al Hermi" userId="ebe551ee1b006974" providerId="LiveId" clId="{A8E72A7E-18E7-4080-A082-89C7607A5DB1}" dt="2020-08-16T19:54:00.829" v="8100" actId="207"/>
          <ac:graphicFrameMkLst>
            <pc:docMk/>
            <pc:sldMk cId="4202129612" sldId="358"/>
            <ac:graphicFrameMk id="5" creationId="{2F53FA17-CF47-4B6F-AF19-6FA1D4DFBF82}"/>
          </ac:graphicFrameMkLst>
        </pc:graphicFrameChg>
        <pc:picChg chg="add del mod modCrop">
          <ac:chgData name="Majeda Al Hermi" userId="ebe551ee1b006974" providerId="LiveId" clId="{A8E72A7E-18E7-4080-A082-89C7607A5DB1}" dt="2020-08-16T19:50:09.022" v="8078" actId="21"/>
          <ac:picMkLst>
            <pc:docMk/>
            <pc:sldMk cId="4202129612" sldId="358"/>
            <ac:picMk id="7" creationId="{940A9CCD-CF09-41FB-A0EF-67E62B31685A}"/>
          </ac:picMkLst>
        </pc:picChg>
      </pc:sldChg>
      <pc:sldChg chg="addSp delSp modSp add mod ord">
        <pc:chgData name="Majeda Al Hermi" userId="ebe551ee1b006974" providerId="LiveId" clId="{A8E72A7E-18E7-4080-A082-89C7607A5DB1}" dt="2020-08-16T20:03:37.666" v="8480" actId="22"/>
        <pc:sldMkLst>
          <pc:docMk/>
          <pc:sldMk cId="793096013" sldId="359"/>
        </pc:sldMkLst>
        <pc:spChg chg="mod">
          <ac:chgData name="Majeda Al Hermi" userId="ebe551ee1b006974" providerId="LiveId" clId="{A8E72A7E-18E7-4080-A082-89C7607A5DB1}" dt="2020-08-16T19:53:50.843" v="8097" actId="207"/>
          <ac:spMkLst>
            <pc:docMk/>
            <pc:sldMk cId="793096013" sldId="359"/>
            <ac:spMk id="4" creationId="{2C4D7936-0799-4409-BD9C-458FBFD69E0F}"/>
          </ac:spMkLst>
        </pc:spChg>
        <pc:spChg chg="del">
          <ac:chgData name="Majeda Al Hermi" userId="ebe551ee1b006974" providerId="LiveId" clId="{A8E72A7E-18E7-4080-A082-89C7607A5DB1}" dt="2020-08-16T20:02:18.997" v="8454" actId="478"/>
          <ac:spMkLst>
            <pc:docMk/>
            <pc:sldMk cId="793096013" sldId="359"/>
            <ac:spMk id="7" creationId="{075E7184-1877-4887-8104-6752E34CB0C3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8" creationId="{51A8449A-BDBB-4903-ADEA-B05DEDD82EFA}"/>
          </ac:spMkLst>
        </pc:spChg>
        <pc:spChg chg="add">
          <ac:chgData name="Majeda Al Hermi" userId="ebe551ee1b006974" providerId="LiveId" clId="{A8E72A7E-18E7-4080-A082-89C7607A5DB1}" dt="2020-08-16T20:03:37.666" v="8480" actId="22"/>
          <ac:spMkLst>
            <pc:docMk/>
            <pc:sldMk cId="793096013" sldId="359"/>
            <ac:spMk id="8" creationId="{862A6EB4-42E7-4526-A7B2-F69D21D96406}"/>
          </ac:spMkLst>
        </pc:spChg>
        <pc:spChg chg="add 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3" creationId="{D4053EEF-E0AA-4ACB-89A9-964549CDE19E}"/>
          </ac:spMkLst>
        </pc:spChg>
        <pc:spChg chg="add mod">
          <ac:chgData name="Majeda Al Hermi" userId="ebe551ee1b006974" providerId="LiveId" clId="{A8E72A7E-18E7-4080-A082-89C7607A5DB1}" dt="2020-08-16T19:50:51.422" v="8080"/>
          <ac:spMkLst>
            <pc:docMk/>
            <pc:sldMk cId="793096013" sldId="359"/>
            <ac:spMk id="15" creationId="{8329DD6F-1C15-4E5D-9193-0C4D7661211B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7" creationId="{9D8AD38A-EEE2-4C8D-A3BB-758B0B0C3896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8" creationId="{AC2CA571-F2E5-4526-B70D-3AA9DAF52A47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19" creationId="{E00D91AD-0D19-40E9-9511-5075E2385E60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0" creationId="{73C25170-2483-4857-9630-123ADD33DB0C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1" creationId="{09DA0715-5B4C-4E32-9A74-C0F8F9E612BA}"/>
          </ac:spMkLst>
        </pc:spChg>
        <pc:spChg chg="mod">
          <ac:chgData name="Majeda Al Hermi" userId="ebe551ee1b006974" providerId="LiveId" clId="{A8E72A7E-18E7-4080-A082-89C7607A5DB1}" dt="2020-08-16T19:39:00.553" v="7612"/>
          <ac:spMkLst>
            <pc:docMk/>
            <pc:sldMk cId="793096013" sldId="359"/>
            <ac:spMk id="22" creationId="{69D6C1F4-304D-4E59-9A9C-5EABC211B3A3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8:59.139" v="7611" actId="478"/>
          <ac:spMkLst>
            <pc:docMk/>
            <pc:sldMk cId="793096013" sldId="359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9:00.553" v="7612"/>
          <ac:grpSpMkLst>
            <pc:docMk/>
            <pc:sldMk cId="793096013" sldId="359"/>
            <ac:grpSpMk id="16" creationId="{E383DFF4-F585-47B7-A684-002BC733D2CF}"/>
          </ac:grpSpMkLst>
        </pc:grpChg>
      </pc:sldChg>
      <pc:sldChg chg="addSp delSp modSp add mod ord">
        <pc:chgData name="Majeda Al Hermi" userId="ebe551ee1b006974" providerId="LiveId" clId="{A8E72A7E-18E7-4080-A082-89C7607A5DB1}" dt="2020-08-16T20:03:39.291" v="8481" actId="22"/>
        <pc:sldMkLst>
          <pc:docMk/>
          <pc:sldMk cId="765515713" sldId="360"/>
        </pc:sldMkLst>
        <pc:spChg chg="mod">
          <ac:chgData name="Majeda Al Hermi" userId="ebe551ee1b006974" providerId="LiveId" clId="{A8E72A7E-18E7-4080-A082-89C7607A5DB1}" dt="2020-08-16T19:53:54.277" v="8098" actId="207"/>
          <ac:spMkLst>
            <pc:docMk/>
            <pc:sldMk cId="765515713" sldId="360"/>
            <ac:spMk id="6" creationId="{27EA2B22-6BC7-4A90-B8A1-00F437B307A0}"/>
          </ac:spMkLst>
        </pc:spChg>
        <pc:spChg chg="del">
          <ac:chgData name="Majeda Al Hermi" userId="ebe551ee1b006974" providerId="LiveId" clId="{A8E72A7E-18E7-4080-A082-89C7607A5DB1}" dt="2020-08-16T20:02:21.429" v="8455" actId="478"/>
          <ac:spMkLst>
            <pc:docMk/>
            <pc:sldMk cId="765515713" sldId="360"/>
            <ac:spMk id="7" creationId="{075E7184-1877-4887-8104-6752E34CB0C3}"/>
          </ac:spMkLst>
        </pc:spChg>
        <pc:spChg chg="add">
          <ac:chgData name="Majeda Al Hermi" userId="ebe551ee1b006974" providerId="LiveId" clId="{A8E72A7E-18E7-4080-A082-89C7607A5DB1}" dt="2020-08-16T20:03:39.291" v="8481" actId="22"/>
          <ac:spMkLst>
            <pc:docMk/>
            <pc:sldMk cId="765515713" sldId="360"/>
            <ac:spMk id="8" creationId="{1E703032-2B01-46C1-9568-C1C5253BDC84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8" creationId="{245D7C59-2833-4856-A80E-5C9DE258B15E}"/>
          </ac:spMkLst>
        </pc:spChg>
        <pc:spChg chg="add 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3" creationId="{2F029CA9-7A25-46DA-BA8A-70E874AEABA3}"/>
          </ac:spMkLst>
        </pc:spChg>
        <pc:spChg chg="add mod">
          <ac:chgData name="Majeda Al Hermi" userId="ebe551ee1b006974" providerId="LiveId" clId="{A8E72A7E-18E7-4080-A082-89C7607A5DB1}" dt="2020-08-16T19:51:24.349" v="8082"/>
          <ac:spMkLst>
            <pc:docMk/>
            <pc:sldMk cId="765515713" sldId="360"/>
            <ac:spMk id="15" creationId="{2DA94631-943E-4B56-AE06-9E69F26D74F4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7" creationId="{1B348231-F987-4C5E-80BC-4511390CFA93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8" creationId="{03F983BD-E340-41F3-AF71-67BFF8187DE0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19" creationId="{86507CF3-FB12-423D-9D5E-13EB70A221D8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0" creationId="{0FBA88B3-B098-4D25-B739-BBA34E2260DB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1" creationId="{FE959E50-6A53-4C74-A4BE-1F99C8A84EE7}"/>
          </ac:spMkLst>
        </pc:spChg>
        <pc:spChg chg="mod">
          <ac:chgData name="Majeda Al Hermi" userId="ebe551ee1b006974" providerId="LiveId" clId="{A8E72A7E-18E7-4080-A082-89C7607A5DB1}" dt="2020-08-16T19:39:25.098" v="7615"/>
          <ac:spMkLst>
            <pc:docMk/>
            <pc:sldMk cId="765515713" sldId="360"/>
            <ac:spMk id="22" creationId="{0D917114-2150-4268-B933-07F34F6892CA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27" creationId="{D43DF005-8041-4649-930B-EA0F93BF19FC}"/>
          </ac:spMkLst>
        </pc:spChg>
        <pc:spChg chg="del">
          <ac:chgData name="Majeda Al Hermi" userId="ebe551ee1b006974" providerId="LiveId" clId="{A8E72A7E-18E7-4080-A082-89C7607A5DB1}" dt="2020-08-16T19:39:23.994" v="7614" actId="478"/>
          <ac:spMkLst>
            <pc:docMk/>
            <pc:sldMk cId="765515713" sldId="360"/>
            <ac:spMk id="28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39:25.098" v="7615"/>
          <ac:grpSpMkLst>
            <pc:docMk/>
            <pc:sldMk cId="765515713" sldId="360"/>
            <ac:grpSpMk id="16" creationId="{EE3E2167-9D39-4EE0-9A24-9D91556588E4}"/>
          </ac:grpSpMkLst>
        </pc:grpChg>
      </pc:sldChg>
      <pc:sldChg chg="addSp delSp modSp add mod">
        <pc:chgData name="Majeda Al Hermi" userId="ebe551ee1b006974" providerId="LiveId" clId="{A8E72A7E-18E7-4080-A082-89C7607A5DB1}" dt="2020-08-16T20:03:30.611" v="8476" actId="22"/>
        <pc:sldMkLst>
          <pc:docMk/>
          <pc:sldMk cId="1035680485" sldId="361"/>
        </pc:sldMkLst>
        <pc:spChg chg="del">
          <ac:chgData name="Majeda Al Hermi" userId="ebe551ee1b006974" providerId="LiveId" clId="{A8E72A7E-18E7-4080-A082-89C7607A5DB1}" dt="2020-08-16T20:02:07.780" v="8450" actId="478"/>
          <ac:spMkLst>
            <pc:docMk/>
            <pc:sldMk cId="1035680485" sldId="361"/>
            <ac:spMk id="2" creationId="{B5FB23A5-586A-433E-8A4E-FA4C0CDD70FF}"/>
          </ac:spMkLst>
        </pc:spChg>
        <pc:spChg chg="add">
          <ac:chgData name="Majeda Al Hermi" userId="ebe551ee1b006974" providerId="LiveId" clId="{A8E72A7E-18E7-4080-A082-89C7607A5DB1}" dt="2020-08-16T20:03:30.611" v="8476" actId="22"/>
          <ac:spMkLst>
            <pc:docMk/>
            <pc:sldMk cId="1035680485" sldId="361"/>
            <ac:spMk id="3" creationId="{49BB2CC3-8709-4387-B1B5-A20139948866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4" creationId="{4833921E-8ADD-4121-BDCD-4196AE107B7D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5" creationId="{6DF519B5-6F48-4285-B3A3-3AAE6EF58362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6" creationId="{583FC8A0-2370-46E2-83CA-746C890F180B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7" creationId="{00A7D376-F363-4E5E-8A76-977EE7B09812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8" creationId="{888D9755-B3D0-4F4C-8F5F-D394B01C555E}"/>
          </ac:spMkLst>
        </pc:spChg>
        <pc:spChg chg="add mod">
          <ac:chgData name="Majeda Al Hermi" userId="ebe551ee1b006974" providerId="LiveId" clId="{A8E72A7E-18E7-4080-A082-89C7607A5DB1}" dt="2020-08-16T19:49:19.544" v="8069"/>
          <ac:spMkLst>
            <pc:docMk/>
            <pc:sldMk cId="1035680485" sldId="361"/>
            <ac:spMk id="9" creationId="{D58422F4-89C2-4152-94CE-39323EBC4D7E}"/>
          </ac:spMkLst>
        </pc:spChg>
        <pc:spChg chg="add mod">
          <ac:chgData name="Majeda Al Hermi" userId="ebe551ee1b006974" providerId="LiveId" clId="{A8E72A7E-18E7-4080-A082-89C7607A5DB1}" dt="2020-08-16T19:58:26.246" v="8254" actId="207"/>
          <ac:spMkLst>
            <pc:docMk/>
            <pc:sldMk cId="1035680485" sldId="361"/>
            <ac:spMk id="16" creationId="{B71C8643-A6B9-4BD1-99AE-A8783CEF81D7}"/>
          </ac:spMkLst>
        </pc:spChg>
        <pc:spChg chg="del">
          <ac:chgData name="Majeda Al Hermi" userId="ebe551ee1b006974" providerId="LiveId" clId="{A8E72A7E-18E7-4080-A082-89C7607A5DB1}" dt="2020-08-16T19:49:08.796" v="8068" actId="478"/>
          <ac:spMkLst>
            <pc:docMk/>
            <pc:sldMk cId="1035680485" sldId="361"/>
            <ac:spMk id="21" creationId="{00000000-0000-0000-0000-000000000000}"/>
          </ac:spMkLst>
        </pc:spChg>
        <pc:grpChg chg="add mod">
          <ac:chgData name="Majeda Al Hermi" userId="ebe551ee1b006974" providerId="LiveId" clId="{A8E72A7E-18E7-4080-A082-89C7607A5DB1}" dt="2020-08-16T19:49:19.544" v="8069"/>
          <ac:grpSpMkLst>
            <pc:docMk/>
            <pc:sldMk cId="1035680485" sldId="361"/>
            <ac:grpSpMk id="10" creationId="{BBE24636-DBF3-4DCA-B09E-51316A667B5E}"/>
          </ac:grpSpMkLst>
        </pc:grpChg>
        <pc:grpChg chg="add mod">
          <ac:chgData name="Majeda Al Hermi" userId="ebe551ee1b006974" providerId="LiveId" clId="{A8E72A7E-18E7-4080-A082-89C7607A5DB1}" dt="2020-08-16T19:49:19.544" v="8069"/>
          <ac:grpSpMkLst>
            <pc:docMk/>
            <pc:sldMk cId="1035680485" sldId="361"/>
            <ac:grpSpMk id="13" creationId="{1A8EE85F-8D0C-4E3D-B946-DAD93C59463F}"/>
          </ac:grpSpMkLst>
        </pc:grp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1" creationId="{0F2571AE-F1CB-42F3-8C55-227485C74815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2" creationId="{1A7EF59C-E700-43BD-B38C-CC8659FE1C34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4" creationId="{8F78D850-9972-42E0-8364-360CB13E3E92}"/>
          </ac:cxnSpMkLst>
        </pc:cxnChg>
        <pc:cxnChg chg="mod">
          <ac:chgData name="Majeda Al Hermi" userId="ebe551ee1b006974" providerId="LiveId" clId="{A8E72A7E-18E7-4080-A082-89C7607A5DB1}" dt="2020-08-16T19:49:19.544" v="8069"/>
          <ac:cxnSpMkLst>
            <pc:docMk/>
            <pc:sldMk cId="1035680485" sldId="361"/>
            <ac:cxnSpMk id="15" creationId="{A3438116-F15D-4B62-AE18-B15167DFD07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0A3DE-0B16-44D4-BA11-8F7B6F9A1471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C4AD7D6-E17B-4E17-B7C1-FD66CC8C8D17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تحقيق الأهداف البيعية للمشروع</a:t>
          </a:r>
        </a:p>
      </dgm:t>
    </dgm:pt>
    <dgm:pt modelId="{EE722EFF-6A88-43C3-B897-E70B9E23E553}" type="parTrans" cxnId="{022653F6-1D9A-4F79-BF98-6D44AF8B9EAF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F3C3AD-38AE-4264-9D42-77184B1E0CC2}" type="sibTrans" cxnId="{022653F6-1D9A-4F79-BF98-6D44AF8B9EAF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5D511B-9CC6-4889-AB60-8BCA54FA2859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تجميع المعلومات عن السوق</a:t>
          </a:r>
        </a:p>
      </dgm:t>
    </dgm:pt>
    <dgm:pt modelId="{5FABCAD0-470E-4DD1-8138-CEE358155371}" type="parTrans" cxnId="{40CD5F4C-10B8-4A3F-9258-9446DB52293D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DF3E47-CA23-4A6D-ACF1-C42A3096F308}" type="sibTrans" cxnId="{40CD5F4C-10B8-4A3F-9258-9446DB52293D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EE00BD-E727-4FE5-AF17-7C91606716E1}">
      <dgm:prSet phldrT="[Text]"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القيام بالأنشطة الترويجية</a:t>
          </a:r>
        </a:p>
      </dgm:t>
    </dgm:pt>
    <dgm:pt modelId="{DCA5FC00-53A1-4788-8F51-8BEEECB425E4}" type="parTrans" cxnId="{4335FBCE-F5C0-492E-9C56-98B1019929A7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744F69-6FD3-4DF5-A9D7-FCB5AE4118E9}" type="sibTrans" cxnId="{4335FBCE-F5C0-492E-9C56-98B1019929A7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AC1816-F8C2-4BBE-8E18-8390841DC7FB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تقديرات الطلب</a:t>
          </a:r>
        </a:p>
      </dgm:t>
    </dgm:pt>
    <dgm:pt modelId="{87E3E69B-A11C-4A5B-B462-87640AE19A6B}" type="parTrans" cxnId="{CF805683-313B-4D45-A1AE-CF1D995B0C5C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4B50A7-4EB1-4FF8-B96B-C2BC68C8B288}" type="sibTrans" cxnId="{CF805683-313B-4D45-A1AE-CF1D995B0C5C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B3F418-C1C4-4A12-8886-02CDCB507D7E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خطته البيعية</a:t>
          </a:r>
        </a:p>
      </dgm:t>
    </dgm:pt>
    <dgm:pt modelId="{767B18D9-431D-4FAF-8C0E-8FD3E3EE45AF}" type="parTrans" cxnId="{89376FC8-F7CC-4F7D-B35A-7E7A5EBC8386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9EB3D1-1878-40BE-8313-D648781B39AA}" type="sibTrans" cxnId="{89376FC8-F7CC-4F7D-B35A-7E7A5EBC8386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D6DF45-F613-4EF6-8839-1ECEDF63064C}">
      <dgm:prSet custT="1"/>
      <dgm:spPr/>
      <dgm:t>
        <a:bodyPr/>
        <a:lstStyle/>
        <a:p>
          <a:pPr rtl="1"/>
          <a:r>
            <a:rPr lang="ar-SA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إعداد التقارير</a:t>
          </a:r>
        </a:p>
      </dgm:t>
    </dgm:pt>
    <dgm:pt modelId="{DBB99BE5-C242-4999-AF2E-522E8BCA40FF}" type="parTrans" cxnId="{8B84670E-B4A8-434F-94DF-D0010B5CA16E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F26093-3DA1-4A68-826E-8D927A0ADDAA}" type="sibTrans" cxnId="{8B84670E-B4A8-434F-94DF-D0010B5CA16E}">
      <dgm:prSet/>
      <dgm:spPr/>
      <dgm:t>
        <a:bodyPr/>
        <a:lstStyle/>
        <a:p>
          <a:pPr rtl="1"/>
          <a:endParaRPr lang="ar-SA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6CAE5D-C1AD-49BF-AC56-7A243A8E4376}" type="pres">
      <dgm:prSet presAssocID="{9D80A3DE-0B16-44D4-BA11-8F7B6F9A14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2CA783-1205-4515-B62E-7E2A4E7FD0E2}" type="pres">
      <dgm:prSet presAssocID="{7C4AD7D6-E17B-4E17-B7C1-FD66CC8C8D17}" presName="composite" presStyleCnt="0"/>
      <dgm:spPr/>
    </dgm:pt>
    <dgm:pt modelId="{7AD60354-29E5-48DD-B814-F94DA6D7A64E}" type="pres">
      <dgm:prSet presAssocID="{7C4AD7D6-E17B-4E17-B7C1-FD66CC8C8D17}" presName="LShape" presStyleLbl="alignNode1" presStyleIdx="0" presStyleCnt="11"/>
      <dgm:spPr/>
    </dgm:pt>
    <dgm:pt modelId="{A9D7466D-C5B4-4B8B-9228-065EE54E5AA0}" type="pres">
      <dgm:prSet presAssocID="{7C4AD7D6-E17B-4E17-B7C1-FD66CC8C8D1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3E2B-EEAA-498E-B068-6D8A2814C515}" type="pres">
      <dgm:prSet presAssocID="{7C4AD7D6-E17B-4E17-B7C1-FD66CC8C8D17}" presName="Triangle" presStyleLbl="alignNode1" presStyleIdx="1" presStyleCnt="11"/>
      <dgm:spPr/>
    </dgm:pt>
    <dgm:pt modelId="{5FE86E39-B7AB-4A06-B9F7-6843448922A5}" type="pres">
      <dgm:prSet presAssocID="{29F3C3AD-38AE-4264-9D42-77184B1E0CC2}" presName="sibTrans" presStyleCnt="0"/>
      <dgm:spPr/>
    </dgm:pt>
    <dgm:pt modelId="{F1051603-68E5-471B-91E8-369C4F6A97E5}" type="pres">
      <dgm:prSet presAssocID="{29F3C3AD-38AE-4264-9D42-77184B1E0CC2}" presName="space" presStyleCnt="0"/>
      <dgm:spPr/>
    </dgm:pt>
    <dgm:pt modelId="{4216DDA3-459A-4D3D-A0CA-079C36CE57C7}" type="pres">
      <dgm:prSet presAssocID="{4B5D511B-9CC6-4889-AB60-8BCA54FA2859}" presName="composite" presStyleCnt="0"/>
      <dgm:spPr/>
    </dgm:pt>
    <dgm:pt modelId="{284B6C1A-085A-4FE3-868D-90639DC7138F}" type="pres">
      <dgm:prSet presAssocID="{4B5D511B-9CC6-4889-AB60-8BCA54FA2859}" presName="LShape" presStyleLbl="alignNode1" presStyleIdx="2" presStyleCnt="11"/>
      <dgm:spPr/>
    </dgm:pt>
    <dgm:pt modelId="{8FBC662E-CEE3-4E47-B38C-FF3635DD593E}" type="pres">
      <dgm:prSet presAssocID="{4B5D511B-9CC6-4889-AB60-8BCA54FA285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D3C74-7FF2-483F-AB92-B6B548C575FA}" type="pres">
      <dgm:prSet presAssocID="{4B5D511B-9CC6-4889-AB60-8BCA54FA2859}" presName="Triangle" presStyleLbl="alignNode1" presStyleIdx="3" presStyleCnt="11"/>
      <dgm:spPr/>
    </dgm:pt>
    <dgm:pt modelId="{56D6B160-0F25-4F7D-B5E3-CE1FF782905F}" type="pres">
      <dgm:prSet presAssocID="{D8DF3E47-CA23-4A6D-ACF1-C42A3096F308}" presName="sibTrans" presStyleCnt="0"/>
      <dgm:spPr/>
    </dgm:pt>
    <dgm:pt modelId="{89424ECF-A5ED-4906-8D0D-3F57CC7FC7F6}" type="pres">
      <dgm:prSet presAssocID="{D8DF3E47-CA23-4A6D-ACF1-C42A3096F308}" presName="space" presStyleCnt="0"/>
      <dgm:spPr/>
    </dgm:pt>
    <dgm:pt modelId="{6B386E3E-5645-4D9D-9BF3-48D000E98FCD}" type="pres">
      <dgm:prSet presAssocID="{53EE00BD-E727-4FE5-AF17-7C91606716E1}" presName="composite" presStyleCnt="0"/>
      <dgm:spPr/>
    </dgm:pt>
    <dgm:pt modelId="{C544AB73-685B-4DAB-80DC-A6B98DEB73F2}" type="pres">
      <dgm:prSet presAssocID="{53EE00BD-E727-4FE5-AF17-7C91606716E1}" presName="LShape" presStyleLbl="alignNode1" presStyleIdx="4" presStyleCnt="11"/>
      <dgm:spPr/>
    </dgm:pt>
    <dgm:pt modelId="{1606F3CB-CAC7-4B29-B170-28F6AFABB802}" type="pres">
      <dgm:prSet presAssocID="{53EE00BD-E727-4FE5-AF17-7C91606716E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FE7CC-1C6D-4AA7-8280-CB714E1F7676}" type="pres">
      <dgm:prSet presAssocID="{53EE00BD-E727-4FE5-AF17-7C91606716E1}" presName="Triangle" presStyleLbl="alignNode1" presStyleIdx="5" presStyleCnt="11"/>
      <dgm:spPr/>
    </dgm:pt>
    <dgm:pt modelId="{266CF73B-37C9-4158-B216-7CA0D5241E30}" type="pres">
      <dgm:prSet presAssocID="{F0744F69-6FD3-4DF5-A9D7-FCB5AE4118E9}" presName="sibTrans" presStyleCnt="0"/>
      <dgm:spPr/>
    </dgm:pt>
    <dgm:pt modelId="{E9124335-D276-452A-8EB0-B570863202DE}" type="pres">
      <dgm:prSet presAssocID="{F0744F69-6FD3-4DF5-A9D7-FCB5AE4118E9}" presName="space" presStyleCnt="0"/>
      <dgm:spPr/>
    </dgm:pt>
    <dgm:pt modelId="{BD313559-C338-4E24-967D-E04C311ECF2D}" type="pres">
      <dgm:prSet presAssocID="{56AC1816-F8C2-4BBE-8E18-8390841DC7FB}" presName="composite" presStyleCnt="0"/>
      <dgm:spPr/>
    </dgm:pt>
    <dgm:pt modelId="{CEC44A49-4FD9-41D0-8B08-F73A1110B985}" type="pres">
      <dgm:prSet presAssocID="{56AC1816-F8C2-4BBE-8E18-8390841DC7FB}" presName="LShape" presStyleLbl="alignNode1" presStyleIdx="6" presStyleCnt="11"/>
      <dgm:spPr/>
    </dgm:pt>
    <dgm:pt modelId="{29CC4997-9BBB-4F1D-947B-941E9292B5F2}" type="pres">
      <dgm:prSet presAssocID="{56AC1816-F8C2-4BBE-8E18-8390841DC7F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9CC3C-7E14-433B-9D9E-FA3652F09461}" type="pres">
      <dgm:prSet presAssocID="{56AC1816-F8C2-4BBE-8E18-8390841DC7FB}" presName="Triangle" presStyleLbl="alignNode1" presStyleIdx="7" presStyleCnt="11"/>
      <dgm:spPr/>
    </dgm:pt>
    <dgm:pt modelId="{27AC9EE0-1212-4486-93C0-856492179643}" type="pres">
      <dgm:prSet presAssocID="{B54B50A7-4EB1-4FF8-B96B-C2BC68C8B288}" presName="sibTrans" presStyleCnt="0"/>
      <dgm:spPr/>
    </dgm:pt>
    <dgm:pt modelId="{DFA21D0C-AC79-4849-B7D0-C37035D0CC19}" type="pres">
      <dgm:prSet presAssocID="{B54B50A7-4EB1-4FF8-B96B-C2BC68C8B288}" presName="space" presStyleCnt="0"/>
      <dgm:spPr/>
    </dgm:pt>
    <dgm:pt modelId="{5DBA1811-5911-46E9-8EA9-BAD03D517BF5}" type="pres">
      <dgm:prSet presAssocID="{13B3F418-C1C4-4A12-8886-02CDCB507D7E}" presName="composite" presStyleCnt="0"/>
      <dgm:spPr/>
    </dgm:pt>
    <dgm:pt modelId="{C1245081-8AEC-4C30-89AA-659E1DCF13EB}" type="pres">
      <dgm:prSet presAssocID="{13B3F418-C1C4-4A12-8886-02CDCB507D7E}" presName="LShape" presStyleLbl="alignNode1" presStyleIdx="8" presStyleCnt="11"/>
      <dgm:spPr/>
    </dgm:pt>
    <dgm:pt modelId="{7A1ECCAC-D45A-46C7-A8A7-165ABC1988B3}" type="pres">
      <dgm:prSet presAssocID="{13B3F418-C1C4-4A12-8886-02CDCB507D7E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24114-EEC0-4ACF-B889-2625629A5503}" type="pres">
      <dgm:prSet presAssocID="{13B3F418-C1C4-4A12-8886-02CDCB507D7E}" presName="Triangle" presStyleLbl="alignNode1" presStyleIdx="9" presStyleCnt="11"/>
      <dgm:spPr/>
    </dgm:pt>
    <dgm:pt modelId="{061A7A43-CE61-41CB-99BD-A41BC722520B}" type="pres">
      <dgm:prSet presAssocID="{279EB3D1-1878-40BE-8313-D648781B39AA}" presName="sibTrans" presStyleCnt="0"/>
      <dgm:spPr/>
    </dgm:pt>
    <dgm:pt modelId="{75E237AF-3FBF-4DD7-9FDA-000878AC39B8}" type="pres">
      <dgm:prSet presAssocID="{279EB3D1-1878-40BE-8313-D648781B39AA}" presName="space" presStyleCnt="0"/>
      <dgm:spPr/>
    </dgm:pt>
    <dgm:pt modelId="{2E1DA843-B2EE-4A4E-8EFB-0F003ADDB9C6}" type="pres">
      <dgm:prSet presAssocID="{0BD6DF45-F613-4EF6-8839-1ECEDF63064C}" presName="composite" presStyleCnt="0"/>
      <dgm:spPr/>
    </dgm:pt>
    <dgm:pt modelId="{B5F03A2A-4C21-4A64-9959-427A992806D7}" type="pres">
      <dgm:prSet presAssocID="{0BD6DF45-F613-4EF6-8839-1ECEDF63064C}" presName="LShape" presStyleLbl="alignNode1" presStyleIdx="10" presStyleCnt="11"/>
      <dgm:spPr/>
    </dgm:pt>
    <dgm:pt modelId="{E2A4DCED-EE58-4CB6-80B0-F0F7144DC001}" type="pres">
      <dgm:prSet presAssocID="{0BD6DF45-F613-4EF6-8839-1ECEDF63064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1F871-EBA9-4B20-8E0B-5C556A7202B1}" type="presOf" srcId="{7C4AD7D6-E17B-4E17-B7C1-FD66CC8C8D17}" destId="{A9D7466D-C5B4-4B8B-9228-065EE54E5AA0}" srcOrd="0" destOrd="0" presId="urn:microsoft.com/office/officeart/2009/3/layout/StepUpProcess"/>
    <dgm:cxn modelId="{C25967AE-F0F3-42DB-9630-28B650A76101}" type="presOf" srcId="{53EE00BD-E727-4FE5-AF17-7C91606716E1}" destId="{1606F3CB-CAC7-4B29-B170-28F6AFABB802}" srcOrd="0" destOrd="0" presId="urn:microsoft.com/office/officeart/2009/3/layout/StepUpProcess"/>
    <dgm:cxn modelId="{2B5D0548-3D03-4E9C-B92E-F3E0B94B6E2B}" type="presOf" srcId="{13B3F418-C1C4-4A12-8886-02CDCB507D7E}" destId="{7A1ECCAC-D45A-46C7-A8A7-165ABC1988B3}" srcOrd="0" destOrd="0" presId="urn:microsoft.com/office/officeart/2009/3/layout/StepUpProcess"/>
    <dgm:cxn modelId="{6AE4084B-BAEF-40CA-8CD0-22420870F3B9}" type="presOf" srcId="{9D80A3DE-0B16-44D4-BA11-8F7B6F9A1471}" destId="{8E6CAE5D-C1AD-49BF-AC56-7A243A8E4376}" srcOrd="0" destOrd="0" presId="urn:microsoft.com/office/officeart/2009/3/layout/StepUpProcess"/>
    <dgm:cxn modelId="{FDE6AD4E-4CAD-4A56-BA8D-63010EA1FB3C}" type="presOf" srcId="{0BD6DF45-F613-4EF6-8839-1ECEDF63064C}" destId="{E2A4DCED-EE58-4CB6-80B0-F0F7144DC001}" srcOrd="0" destOrd="0" presId="urn:microsoft.com/office/officeart/2009/3/layout/StepUpProcess"/>
    <dgm:cxn modelId="{89376FC8-F7CC-4F7D-B35A-7E7A5EBC8386}" srcId="{9D80A3DE-0B16-44D4-BA11-8F7B6F9A1471}" destId="{13B3F418-C1C4-4A12-8886-02CDCB507D7E}" srcOrd="4" destOrd="0" parTransId="{767B18D9-431D-4FAF-8C0E-8FD3E3EE45AF}" sibTransId="{279EB3D1-1878-40BE-8313-D648781B39AA}"/>
    <dgm:cxn modelId="{CF805683-313B-4D45-A1AE-CF1D995B0C5C}" srcId="{9D80A3DE-0B16-44D4-BA11-8F7B6F9A1471}" destId="{56AC1816-F8C2-4BBE-8E18-8390841DC7FB}" srcOrd="3" destOrd="0" parTransId="{87E3E69B-A11C-4A5B-B462-87640AE19A6B}" sibTransId="{B54B50A7-4EB1-4FF8-B96B-C2BC68C8B288}"/>
    <dgm:cxn modelId="{40CD5F4C-10B8-4A3F-9258-9446DB52293D}" srcId="{9D80A3DE-0B16-44D4-BA11-8F7B6F9A1471}" destId="{4B5D511B-9CC6-4889-AB60-8BCA54FA2859}" srcOrd="1" destOrd="0" parTransId="{5FABCAD0-470E-4DD1-8138-CEE358155371}" sibTransId="{D8DF3E47-CA23-4A6D-ACF1-C42A3096F308}"/>
    <dgm:cxn modelId="{27949705-8623-4DF5-9614-F328D81D9157}" type="presOf" srcId="{4B5D511B-9CC6-4889-AB60-8BCA54FA2859}" destId="{8FBC662E-CEE3-4E47-B38C-FF3635DD593E}" srcOrd="0" destOrd="0" presId="urn:microsoft.com/office/officeart/2009/3/layout/StepUpProcess"/>
    <dgm:cxn modelId="{8B84670E-B4A8-434F-94DF-D0010B5CA16E}" srcId="{9D80A3DE-0B16-44D4-BA11-8F7B6F9A1471}" destId="{0BD6DF45-F613-4EF6-8839-1ECEDF63064C}" srcOrd="5" destOrd="0" parTransId="{DBB99BE5-C242-4999-AF2E-522E8BCA40FF}" sibTransId="{CFF26093-3DA1-4A68-826E-8D927A0ADDAA}"/>
    <dgm:cxn modelId="{DC9A4159-5739-4132-AFBF-8F30F2357824}" type="presOf" srcId="{56AC1816-F8C2-4BBE-8E18-8390841DC7FB}" destId="{29CC4997-9BBB-4F1D-947B-941E9292B5F2}" srcOrd="0" destOrd="0" presId="urn:microsoft.com/office/officeart/2009/3/layout/StepUpProcess"/>
    <dgm:cxn modelId="{4335FBCE-F5C0-492E-9C56-98B1019929A7}" srcId="{9D80A3DE-0B16-44D4-BA11-8F7B6F9A1471}" destId="{53EE00BD-E727-4FE5-AF17-7C91606716E1}" srcOrd="2" destOrd="0" parTransId="{DCA5FC00-53A1-4788-8F51-8BEEECB425E4}" sibTransId="{F0744F69-6FD3-4DF5-A9D7-FCB5AE4118E9}"/>
    <dgm:cxn modelId="{022653F6-1D9A-4F79-BF98-6D44AF8B9EAF}" srcId="{9D80A3DE-0B16-44D4-BA11-8F7B6F9A1471}" destId="{7C4AD7D6-E17B-4E17-B7C1-FD66CC8C8D17}" srcOrd="0" destOrd="0" parTransId="{EE722EFF-6A88-43C3-B897-E70B9E23E553}" sibTransId="{29F3C3AD-38AE-4264-9D42-77184B1E0CC2}"/>
    <dgm:cxn modelId="{A78E7196-1CC5-4C0E-ACAF-322812C88FFF}" type="presParOf" srcId="{8E6CAE5D-C1AD-49BF-AC56-7A243A8E4376}" destId="{C32CA783-1205-4515-B62E-7E2A4E7FD0E2}" srcOrd="0" destOrd="0" presId="urn:microsoft.com/office/officeart/2009/3/layout/StepUpProcess"/>
    <dgm:cxn modelId="{21FB6F9D-85C6-4F1E-99BD-6DB5CA72FA15}" type="presParOf" srcId="{C32CA783-1205-4515-B62E-7E2A4E7FD0E2}" destId="{7AD60354-29E5-48DD-B814-F94DA6D7A64E}" srcOrd="0" destOrd="0" presId="urn:microsoft.com/office/officeart/2009/3/layout/StepUpProcess"/>
    <dgm:cxn modelId="{568BDB0C-811F-4A4E-9444-978D99635271}" type="presParOf" srcId="{C32CA783-1205-4515-B62E-7E2A4E7FD0E2}" destId="{A9D7466D-C5B4-4B8B-9228-065EE54E5AA0}" srcOrd="1" destOrd="0" presId="urn:microsoft.com/office/officeart/2009/3/layout/StepUpProcess"/>
    <dgm:cxn modelId="{A76492F2-0BD6-4770-8E0C-856901C6E43D}" type="presParOf" srcId="{C32CA783-1205-4515-B62E-7E2A4E7FD0E2}" destId="{32BC3E2B-EEAA-498E-B068-6D8A2814C515}" srcOrd="2" destOrd="0" presId="urn:microsoft.com/office/officeart/2009/3/layout/StepUpProcess"/>
    <dgm:cxn modelId="{7675B3D5-D736-429D-82D8-07CDDD4EABDE}" type="presParOf" srcId="{8E6CAE5D-C1AD-49BF-AC56-7A243A8E4376}" destId="{5FE86E39-B7AB-4A06-B9F7-6843448922A5}" srcOrd="1" destOrd="0" presId="urn:microsoft.com/office/officeart/2009/3/layout/StepUpProcess"/>
    <dgm:cxn modelId="{23D61A74-5D70-440F-92DC-3F0BD2154B2D}" type="presParOf" srcId="{5FE86E39-B7AB-4A06-B9F7-6843448922A5}" destId="{F1051603-68E5-471B-91E8-369C4F6A97E5}" srcOrd="0" destOrd="0" presId="urn:microsoft.com/office/officeart/2009/3/layout/StepUpProcess"/>
    <dgm:cxn modelId="{A2A5A77D-E55B-4347-B8AA-6694276D8A08}" type="presParOf" srcId="{8E6CAE5D-C1AD-49BF-AC56-7A243A8E4376}" destId="{4216DDA3-459A-4D3D-A0CA-079C36CE57C7}" srcOrd="2" destOrd="0" presId="urn:microsoft.com/office/officeart/2009/3/layout/StepUpProcess"/>
    <dgm:cxn modelId="{CF0A0379-D360-4DE6-9815-297A3FFBB474}" type="presParOf" srcId="{4216DDA3-459A-4D3D-A0CA-079C36CE57C7}" destId="{284B6C1A-085A-4FE3-868D-90639DC7138F}" srcOrd="0" destOrd="0" presId="urn:microsoft.com/office/officeart/2009/3/layout/StepUpProcess"/>
    <dgm:cxn modelId="{88A66F06-9878-41D4-BE30-06FBCA002FC8}" type="presParOf" srcId="{4216DDA3-459A-4D3D-A0CA-079C36CE57C7}" destId="{8FBC662E-CEE3-4E47-B38C-FF3635DD593E}" srcOrd="1" destOrd="0" presId="urn:microsoft.com/office/officeart/2009/3/layout/StepUpProcess"/>
    <dgm:cxn modelId="{DC71E0D7-C6B7-4DC0-9FB4-1DA227733CA6}" type="presParOf" srcId="{4216DDA3-459A-4D3D-A0CA-079C36CE57C7}" destId="{FFAD3C74-7FF2-483F-AB92-B6B548C575FA}" srcOrd="2" destOrd="0" presId="urn:microsoft.com/office/officeart/2009/3/layout/StepUpProcess"/>
    <dgm:cxn modelId="{A31EB535-D256-4471-8908-7BB0D51DF599}" type="presParOf" srcId="{8E6CAE5D-C1AD-49BF-AC56-7A243A8E4376}" destId="{56D6B160-0F25-4F7D-B5E3-CE1FF782905F}" srcOrd="3" destOrd="0" presId="urn:microsoft.com/office/officeart/2009/3/layout/StepUpProcess"/>
    <dgm:cxn modelId="{BA732980-D95C-4AC5-ADD2-B404E559EA4E}" type="presParOf" srcId="{56D6B160-0F25-4F7D-B5E3-CE1FF782905F}" destId="{89424ECF-A5ED-4906-8D0D-3F57CC7FC7F6}" srcOrd="0" destOrd="0" presId="urn:microsoft.com/office/officeart/2009/3/layout/StepUpProcess"/>
    <dgm:cxn modelId="{0D5CD1E3-35E4-4516-B9B7-380EF01636EA}" type="presParOf" srcId="{8E6CAE5D-C1AD-49BF-AC56-7A243A8E4376}" destId="{6B386E3E-5645-4D9D-9BF3-48D000E98FCD}" srcOrd="4" destOrd="0" presId="urn:microsoft.com/office/officeart/2009/3/layout/StepUpProcess"/>
    <dgm:cxn modelId="{C0F57E9D-A69C-49AB-9047-16817144C322}" type="presParOf" srcId="{6B386E3E-5645-4D9D-9BF3-48D000E98FCD}" destId="{C544AB73-685B-4DAB-80DC-A6B98DEB73F2}" srcOrd="0" destOrd="0" presId="urn:microsoft.com/office/officeart/2009/3/layout/StepUpProcess"/>
    <dgm:cxn modelId="{4F0D4F37-233C-44B8-8266-4022249239FE}" type="presParOf" srcId="{6B386E3E-5645-4D9D-9BF3-48D000E98FCD}" destId="{1606F3CB-CAC7-4B29-B170-28F6AFABB802}" srcOrd="1" destOrd="0" presId="urn:microsoft.com/office/officeart/2009/3/layout/StepUpProcess"/>
    <dgm:cxn modelId="{57DE7C0C-AEDC-408E-84BE-5ECE277013A5}" type="presParOf" srcId="{6B386E3E-5645-4D9D-9BF3-48D000E98FCD}" destId="{6C5FE7CC-1C6D-4AA7-8280-CB714E1F7676}" srcOrd="2" destOrd="0" presId="urn:microsoft.com/office/officeart/2009/3/layout/StepUpProcess"/>
    <dgm:cxn modelId="{773B4AD0-BC67-4A6B-B92C-24A76F30C7AE}" type="presParOf" srcId="{8E6CAE5D-C1AD-49BF-AC56-7A243A8E4376}" destId="{266CF73B-37C9-4158-B216-7CA0D5241E30}" srcOrd="5" destOrd="0" presId="urn:microsoft.com/office/officeart/2009/3/layout/StepUpProcess"/>
    <dgm:cxn modelId="{AFBE6370-B74F-49AE-8BD1-20A0113DCDCF}" type="presParOf" srcId="{266CF73B-37C9-4158-B216-7CA0D5241E30}" destId="{E9124335-D276-452A-8EB0-B570863202DE}" srcOrd="0" destOrd="0" presId="urn:microsoft.com/office/officeart/2009/3/layout/StepUpProcess"/>
    <dgm:cxn modelId="{BA716184-0FF3-4CD8-99EA-42241D848554}" type="presParOf" srcId="{8E6CAE5D-C1AD-49BF-AC56-7A243A8E4376}" destId="{BD313559-C338-4E24-967D-E04C311ECF2D}" srcOrd="6" destOrd="0" presId="urn:microsoft.com/office/officeart/2009/3/layout/StepUpProcess"/>
    <dgm:cxn modelId="{1643383E-333F-4A45-8DF7-492A01F7E74F}" type="presParOf" srcId="{BD313559-C338-4E24-967D-E04C311ECF2D}" destId="{CEC44A49-4FD9-41D0-8B08-F73A1110B985}" srcOrd="0" destOrd="0" presId="urn:microsoft.com/office/officeart/2009/3/layout/StepUpProcess"/>
    <dgm:cxn modelId="{72FC7172-1F22-4F4B-8F28-7311777FBE8D}" type="presParOf" srcId="{BD313559-C338-4E24-967D-E04C311ECF2D}" destId="{29CC4997-9BBB-4F1D-947B-941E9292B5F2}" srcOrd="1" destOrd="0" presId="urn:microsoft.com/office/officeart/2009/3/layout/StepUpProcess"/>
    <dgm:cxn modelId="{C4684DDC-C117-4C2A-AD21-B741001D74AA}" type="presParOf" srcId="{BD313559-C338-4E24-967D-E04C311ECF2D}" destId="{4059CC3C-7E14-433B-9D9E-FA3652F09461}" srcOrd="2" destOrd="0" presId="urn:microsoft.com/office/officeart/2009/3/layout/StepUpProcess"/>
    <dgm:cxn modelId="{A675E0EE-CC32-45EA-8003-94A2108704E0}" type="presParOf" srcId="{8E6CAE5D-C1AD-49BF-AC56-7A243A8E4376}" destId="{27AC9EE0-1212-4486-93C0-856492179643}" srcOrd="7" destOrd="0" presId="urn:microsoft.com/office/officeart/2009/3/layout/StepUpProcess"/>
    <dgm:cxn modelId="{2CF0C482-0620-440B-A694-4DDA461D3F5F}" type="presParOf" srcId="{27AC9EE0-1212-4486-93C0-856492179643}" destId="{DFA21D0C-AC79-4849-B7D0-C37035D0CC19}" srcOrd="0" destOrd="0" presId="urn:microsoft.com/office/officeart/2009/3/layout/StepUpProcess"/>
    <dgm:cxn modelId="{476EBBFE-9910-4525-8E9D-41A2BC4EC358}" type="presParOf" srcId="{8E6CAE5D-C1AD-49BF-AC56-7A243A8E4376}" destId="{5DBA1811-5911-46E9-8EA9-BAD03D517BF5}" srcOrd="8" destOrd="0" presId="urn:microsoft.com/office/officeart/2009/3/layout/StepUpProcess"/>
    <dgm:cxn modelId="{014CC4BF-85DD-4AFF-A80F-2EDADC7571B9}" type="presParOf" srcId="{5DBA1811-5911-46E9-8EA9-BAD03D517BF5}" destId="{C1245081-8AEC-4C30-89AA-659E1DCF13EB}" srcOrd="0" destOrd="0" presId="urn:microsoft.com/office/officeart/2009/3/layout/StepUpProcess"/>
    <dgm:cxn modelId="{9463E452-A733-4D5A-A3D2-E8F145253BA8}" type="presParOf" srcId="{5DBA1811-5911-46E9-8EA9-BAD03D517BF5}" destId="{7A1ECCAC-D45A-46C7-A8A7-165ABC1988B3}" srcOrd="1" destOrd="0" presId="urn:microsoft.com/office/officeart/2009/3/layout/StepUpProcess"/>
    <dgm:cxn modelId="{47BCCFEC-5168-4B73-8E77-96431548AB48}" type="presParOf" srcId="{5DBA1811-5911-46E9-8EA9-BAD03D517BF5}" destId="{E3C24114-EEC0-4ACF-B889-2625629A5503}" srcOrd="2" destOrd="0" presId="urn:microsoft.com/office/officeart/2009/3/layout/StepUpProcess"/>
    <dgm:cxn modelId="{A5DFD9F1-C000-498C-AD9F-BE8DDDB26889}" type="presParOf" srcId="{8E6CAE5D-C1AD-49BF-AC56-7A243A8E4376}" destId="{061A7A43-CE61-41CB-99BD-A41BC722520B}" srcOrd="9" destOrd="0" presId="urn:microsoft.com/office/officeart/2009/3/layout/StepUpProcess"/>
    <dgm:cxn modelId="{D3760A9F-436A-45E0-862E-9087456D0925}" type="presParOf" srcId="{061A7A43-CE61-41CB-99BD-A41BC722520B}" destId="{75E237AF-3FBF-4DD7-9FDA-000878AC39B8}" srcOrd="0" destOrd="0" presId="urn:microsoft.com/office/officeart/2009/3/layout/StepUpProcess"/>
    <dgm:cxn modelId="{4C7140DB-40E6-483C-BBD4-9BD794F98568}" type="presParOf" srcId="{8E6CAE5D-C1AD-49BF-AC56-7A243A8E4376}" destId="{2E1DA843-B2EE-4A4E-8EFB-0F003ADDB9C6}" srcOrd="10" destOrd="0" presId="urn:microsoft.com/office/officeart/2009/3/layout/StepUpProcess"/>
    <dgm:cxn modelId="{E987A3DB-0D1B-4FBA-A84D-BAAB1E17EF30}" type="presParOf" srcId="{2E1DA843-B2EE-4A4E-8EFB-0F003ADDB9C6}" destId="{B5F03A2A-4C21-4A64-9959-427A992806D7}" srcOrd="0" destOrd="0" presId="urn:microsoft.com/office/officeart/2009/3/layout/StepUpProcess"/>
    <dgm:cxn modelId="{8D6517B3-836E-46FF-B59E-92CDB1F466B6}" type="presParOf" srcId="{2E1DA843-B2EE-4A4E-8EFB-0F003ADDB9C6}" destId="{E2A4DCED-EE58-4CB6-80B0-F0F7144DC0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A5095-8A79-4180-86C8-C52917922E8A}" type="doc">
      <dgm:prSet loTypeId="urn:microsoft.com/office/officeart/2005/8/layout/rings+Icon" loCatId="officeonline" qsTypeId="urn:microsoft.com/office/officeart/2005/8/quickstyle/3d1" qsCatId="3D" csTypeId="urn:microsoft.com/office/officeart/2005/8/colors/colorful4" csCatId="colorful" phldr="1"/>
      <dgm:spPr/>
    </dgm:pt>
    <dgm:pt modelId="{42394160-4D03-4EE2-9283-C886E00D0E5C}">
      <dgm:prSet phldrT="[Text]" custT="1"/>
      <dgm:spPr/>
      <dgm:t>
        <a:bodyPr/>
        <a:lstStyle/>
        <a:p>
          <a:pPr rtl="1"/>
          <a:r>
            <a:rPr lang="ar-SA" sz="4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التخطيط للمقابلة البيعية</a:t>
          </a:r>
        </a:p>
      </dgm:t>
    </dgm:pt>
    <dgm:pt modelId="{4A7CE51E-A1F7-47DF-96E7-0E16A92BA974}" type="parTrans" cxnId="{3DCDDB30-B3E1-4AB7-8314-F2A2A044E824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78F34F4-BAE0-44AF-AD94-D3D1EB5EBC4C}" type="sibTrans" cxnId="{3DCDDB30-B3E1-4AB7-8314-F2A2A044E824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C47819-56BA-40BA-B518-D61DD19F72BF}">
      <dgm:prSet phldrT="[Text]" custT="1"/>
      <dgm:spPr/>
      <dgm:t>
        <a:bodyPr/>
        <a:lstStyle/>
        <a:p>
          <a:pPr rtl="1"/>
          <a:r>
            <a:rPr lang="ar-SA" sz="4000" b="1" dirty="0">
              <a:latin typeface="Sakkal Majalla" panose="02000000000000000000" pitchFamily="2" charset="-78"/>
              <a:cs typeface="Sakkal Majalla" panose="02000000000000000000" pitchFamily="2" charset="-78"/>
            </a:rPr>
            <a:t>رسم البرنامج</a:t>
          </a:r>
        </a:p>
      </dgm:t>
    </dgm:pt>
    <dgm:pt modelId="{4769235A-B41F-4C59-8625-542F42482C1B}" type="parTrans" cxnId="{2EE89705-F7E5-4CC4-B39A-1F20237BE695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38D52C-E922-4F32-8364-ED2F439741EA}" type="sibTrans" cxnId="{2EE89705-F7E5-4CC4-B39A-1F20237BE695}">
      <dgm:prSet/>
      <dgm:spPr/>
      <dgm:t>
        <a:bodyPr/>
        <a:lstStyle/>
        <a:p>
          <a:pPr rtl="1"/>
          <a:endParaRPr lang="ar-SA" sz="40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F4089E-18F5-4184-81F4-A3E13BE5ECB3}" type="pres">
      <dgm:prSet presAssocID="{459A5095-8A79-4180-86C8-C52917922E8A}" presName="Name0" presStyleCnt="0">
        <dgm:presLayoutVars>
          <dgm:chMax val="7"/>
          <dgm:dir/>
          <dgm:resizeHandles val="exact"/>
        </dgm:presLayoutVars>
      </dgm:prSet>
      <dgm:spPr/>
    </dgm:pt>
    <dgm:pt modelId="{CC6E27BB-34E2-405B-84E5-603E45224F0B}" type="pres">
      <dgm:prSet presAssocID="{459A5095-8A79-4180-86C8-C52917922E8A}" presName="ellipse1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4ECA3-0731-4C90-96AD-120D74CB63EB}" type="pres">
      <dgm:prSet presAssocID="{459A5095-8A79-4180-86C8-C52917922E8A}" presName="ellipse2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DDB30-B3E1-4AB7-8314-F2A2A044E824}" srcId="{459A5095-8A79-4180-86C8-C52917922E8A}" destId="{42394160-4D03-4EE2-9283-C886E00D0E5C}" srcOrd="0" destOrd="0" parTransId="{4A7CE51E-A1F7-47DF-96E7-0E16A92BA974}" sibTransId="{978F34F4-BAE0-44AF-AD94-D3D1EB5EBC4C}"/>
    <dgm:cxn modelId="{76B6C405-CB65-418D-BF27-FBBA2EA5BA4C}" type="presOf" srcId="{9BC47819-56BA-40BA-B518-D61DD19F72BF}" destId="{FCE4ECA3-0731-4C90-96AD-120D74CB63EB}" srcOrd="0" destOrd="0" presId="urn:microsoft.com/office/officeart/2005/8/layout/rings+Icon"/>
    <dgm:cxn modelId="{617685E0-0DEC-4BC5-AB9C-47EB76E15F1A}" type="presOf" srcId="{459A5095-8A79-4180-86C8-C52917922E8A}" destId="{3AF4089E-18F5-4184-81F4-A3E13BE5ECB3}" srcOrd="0" destOrd="0" presId="urn:microsoft.com/office/officeart/2005/8/layout/rings+Icon"/>
    <dgm:cxn modelId="{2EE89705-F7E5-4CC4-B39A-1F20237BE695}" srcId="{459A5095-8A79-4180-86C8-C52917922E8A}" destId="{9BC47819-56BA-40BA-B518-D61DD19F72BF}" srcOrd="1" destOrd="0" parTransId="{4769235A-B41F-4C59-8625-542F42482C1B}" sibTransId="{5038D52C-E922-4F32-8364-ED2F439741EA}"/>
    <dgm:cxn modelId="{E737E23F-1CF3-4CA0-8DD0-72F1A7035B10}" type="presOf" srcId="{42394160-4D03-4EE2-9283-C886E00D0E5C}" destId="{CC6E27BB-34E2-405B-84E5-603E45224F0B}" srcOrd="0" destOrd="0" presId="urn:microsoft.com/office/officeart/2005/8/layout/rings+Icon"/>
    <dgm:cxn modelId="{48FEA9A4-FC90-4CC4-94EF-A16648B972E7}" type="presParOf" srcId="{3AF4089E-18F5-4184-81F4-A3E13BE5ECB3}" destId="{CC6E27BB-34E2-405B-84E5-603E45224F0B}" srcOrd="0" destOrd="0" presId="urn:microsoft.com/office/officeart/2005/8/layout/rings+Icon"/>
    <dgm:cxn modelId="{2EA4F85C-B9A0-4399-BB1B-17A53AE2B1C7}" type="presParOf" srcId="{3AF4089E-18F5-4184-81F4-A3E13BE5ECB3}" destId="{FCE4ECA3-0731-4C90-96AD-120D74CB63EB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034EB-E686-474A-9530-D125EB4EDCF4}" type="doc">
      <dgm:prSet loTypeId="urn:microsoft.com/office/officeart/2005/8/layout/hProcess7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2DF0F56-951B-4C1A-986E-5AF56DF8E9C8}">
      <dgm:prSet phldrT="[Text]" custT="1"/>
      <dgm:spPr/>
      <dgm:t>
        <a:bodyPr/>
        <a:lstStyle/>
        <a:p>
          <a:pPr rtl="1"/>
          <a:r>
            <a:rPr lang="ar-SA" sz="1800" dirty="0">
              <a:solidFill>
                <a:schemeClr val="tx1"/>
              </a:solidFill>
              <a:latin typeface="Sakkal Majalla" panose="02000000000000000000" pitchFamily="2" charset="-78"/>
              <a:cs typeface="PT Bold Heading" panose="02010400000000000000" pitchFamily="2" charset="-78"/>
            </a:rPr>
            <a:t>المرحلة الأولى</a:t>
          </a:r>
        </a:p>
      </dgm:t>
    </dgm:pt>
    <dgm:pt modelId="{37736991-5B52-45FE-8C8E-83976B03B2B0}" type="parTrans" cxnId="{E548AF1C-B890-4549-8ED2-49B4AF69C906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4BCD22-F40D-43B3-AEF5-F0E9CCBFE65B}" type="sibTrans" cxnId="{E548AF1C-B890-4549-8ED2-49B4AF69C906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51D6D7-501D-4D6E-9670-D9DDE42A9929}">
      <dgm:prSet phldrT="[Text]"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تحديد الهدف من المقابلة البيعية.</a:t>
          </a:r>
        </a:p>
      </dgm:t>
    </dgm:pt>
    <dgm:pt modelId="{FCA60018-8A2F-4282-8BCC-4C08E27AE941}" type="parTrans" cxnId="{2316B46A-64B9-4A1C-BA9E-98F0E4A12E3A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4AB7B2-606F-41C3-9BB2-E6C7B64B032E}" type="sibTrans" cxnId="{2316B46A-64B9-4A1C-BA9E-98F0E4A12E3A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D96252-E681-4DAF-B9FF-23E979C92083}">
      <dgm:prSet phldrT="[Text]" custT="1"/>
      <dgm:spPr/>
      <dgm:t>
        <a:bodyPr/>
        <a:lstStyle/>
        <a:p>
          <a:pPr rtl="1"/>
          <a:r>
            <a:rPr lang="ar-SA" sz="1800" dirty="0">
              <a:solidFill>
                <a:schemeClr val="tx1"/>
              </a:solidFill>
              <a:latin typeface="Sakkal Majalla" panose="02000000000000000000" pitchFamily="2" charset="-78"/>
              <a:cs typeface="PT Bold Heading" panose="02010400000000000000" pitchFamily="2" charset="-78"/>
            </a:rPr>
            <a:t>المرحلة الثانية</a:t>
          </a:r>
        </a:p>
      </dgm:t>
    </dgm:pt>
    <dgm:pt modelId="{9B28EC82-1E4F-4D9D-8204-39251B7781AB}" type="parTrans" cxnId="{C69978E4-8304-4709-AA45-B6FDBE781749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17D9A0-177B-4FA6-BC50-EB3DF24762A8}" type="sibTrans" cxnId="{C69978E4-8304-4709-AA45-B6FDBE781749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B73D5-241C-48AD-8180-B8BC3EB6E264}">
      <dgm:prSet phldrT="[Text]" custT="1"/>
      <dgm:spPr/>
      <dgm:t>
        <a:bodyPr/>
        <a:lstStyle/>
        <a:p>
          <a:pPr marL="180975" indent="0" rtl="1"/>
          <a:r>
            <a: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التخطيط والتهيئة والتحضير للمقابلة البيعية.</a:t>
          </a:r>
        </a:p>
      </dgm:t>
    </dgm:pt>
    <dgm:pt modelId="{0F59941E-4224-4E2F-B4F7-7F99CDF3423D}" type="parTrans" cxnId="{3A4EF20C-45A2-4283-8FA3-DF67DD339BAD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5E12AB-3083-4907-8EFB-A11933DEF769}" type="sibTrans" cxnId="{3A4EF20C-45A2-4283-8FA3-DF67DD339BAD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58FC72-E5A3-41B3-AA35-D7B9D759272C}">
      <dgm:prSet phldrT="[Text]" custT="1"/>
      <dgm:spPr/>
      <dgm:t>
        <a:bodyPr/>
        <a:lstStyle/>
        <a:p>
          <a:pPr rtl="1"/>
          <a:r>
            <a:rPr lang="ar-SA" sz="1800" dirty="0">
              <a:solidFill>
                <a:schemeClr val="tx1"/>
              </a:solidFill>
              <a:latin typeface="Sakkal Majalla" panose="02000000000000000000" pitchFamily="2" charset="-78"/>
              <a:cs typeface="PT Bold Heading" panose="02010400000000000000" pitchFamily="2" charset="-78"/>
            </a:rPr>
            <a:t>المرحلة الثالثة</a:t>
          </a:r>
        </a:p>
      </dgm:t>
    </dgm:pt>
    <dgm:pt modelId="{CCF7BEBB-8F38-4C8F-A9BA-A4ACD2C7D9D7}" type="parTrans" cxnId="{168C5D86-770D-4EAC-94D9-9DBD30CADD25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491582-01D0-43EF-86AE-DC6FEB7195DC}" type="sibTrans" cxnId="{168C5D86-770D-4EAC-94D9-9DBD30CADD25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780333-9081-49A1-BF60-4A615C4F37A5}">
      <dgm:prSet phldrT="[Text]"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الإعداد النهائي لبدء المقابلة.</a:t>
          </a:r>
        </a:p>
      </dgm:t>
    </dgm:pt>
    <dgm:pt modelId="{55FE69FE-BBB5-4CC4-A1F6-539F5DF70F9B}" type="parTrans" cxnId="{2B792BB6-84DF-45DE-A93A-5EFF17841837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E7BE51-9D82-44F3-AB65-9A726AB64DD2}" type="sibTrans" cxnId="{2B792BB6-84DF-45DE-A93A-5EFF17841837}">
      <dgm:prSet/>
      <dgm:spPr/>
      <dgm:t>
        <a:bodyPr/>
        <a:lstStyle/>
        <a:p>
          <a:pPr rtl="1"/>
          <a:endParaRPr lang="ar-SA" sz="280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5A0717-9D6D-4753-9FB8-9B9D0AF90DF7}" type="pres">
      <dgm:prSet presAssocID="{765034EB-E686-474A-9530-D125EB4EDCF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CB724-116A-4071-9562-67F6E5897408}" type="pres">
      <dgm:prSet presAssocID="{82DF0F56-951B-4C1A-986E-5AF56DF8E9C8}" presName="compositeNode" presStyleCnt="0">
        <dgm:presLayoutVars>
          <dgm:bulletEnabled val="1"/>
        </dgm:presLayoutVars>
      </dgm:prSet>
      <dgm:spPr/>
    </dgm:pt>
    <dgm:pt modelId="{4C3AFDD3-7B3B-460B-B9A7-E0823895390E}" type="pres">
      <dgm:prSet presAssocID="{82DF0F56-951B-4C1A-986E-5AF56DF8E9C8}" presName="bgRect" presStyleLbl="node1" presStyleIdx="0" presStyleCnt="3"/>
      <dgm:spPr/>
      <dgm:t>
        <a:bodyPr/>
        <a:lstStyle/>
        <a:p>
          <a:endParaRPr lang="en-US"/>
        </a:p>
      </dgm:t>
    </dgm:pt>
    <dgm:pt modelId="{78D41CE7-D3F4-4906-A232-C7B0F35781A8}" type="pres">
      <dgm:prSet presAssocID="{82DF0F56-951B-4C1A-986E-5AF56DF8E9C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AA92-EF05-4DCA-9C61-74E86033EF9F}" type="pres">
      <dgm:prSet presAssocID="{82DF0F56-951B-4C1A-986E-5AF56DF8E9C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B9B8-27F3-4E3C-9ED3-6343AE058BB5}" type="pres">
      <dgm:prSet presAssocID="{914BCD22-F40D-43B3-AEF5-F0E9CCBFE65B}" presName="hSp" presStyleCnt="0"/>
      <dgm:spPr/>
    </dgm:pt>
    <dgm:pt modelId="{C40C2CFC-41E9-4094-8A5F-CAB1ACF124B5}" type="pres">
      <dgm:prSet presAssocID="{914BCD22-F40D-43B3-AEF5-F0E9CCBFE65B}" presName="vProcSp" presStyleCnt="0"/>
      <dgm:spPr/>
    </dgm:pt>
    <dgm:pt modelId="{E0FB1D7A-EECC-455B-894B-CCD0701C19D1}" type="pres">
      <dgm:prSet presAssocID="{914BCD22-F40D-43B3-AEF5-F0E9CCBFE65B}" presName="vSp1" presStyleCnt="0"/>
      <dgm:spPr/>
    </dgm:pt>
    <dgm:pt modelId="{86308973-D908-4944-AD5C-31BBCC1C4E84}" type="pres">
      <dgm:prSet presAssocID="{914BCD22-F40D-43B3-AEF5-F0E9CCBFE65B}" presName="simulatedConn" presStyleLbl="solidFgAcc1" presStyleIdx="0" presStyleCnt="2"/>
      <dgm:spPr/>
    </dgm:pt>
    <dgm:pt modelId="{E123F78C-AF71-4EDB-9F19-C728EA010211}" type="pres">
      <dgm:prSet presAssocID="{914BCD22-F40D-43B3-AEF5-F0E9CCBFE65B}" presName="vSp2" presStyleCnt="0"/>
      <dgm:spPr/>
    </dgm:pt>
    <dgm:pt modelId="{722B2EB5-53FE-4867-AE7E-FFB6211F7E70}" type="pres">
      <dgm:prSet presAssocID="{914BCD22-F40D-43B3-AEF5-F0E9CCBFE65B}" presName="sibTrans" presStyleCnt="0"/>
      <dgm:spPr/>
    </dgm:pt>
    <dgm:pt modelId="{59857F31-DD8A-49DD-868C-48FF7D39731B}" type="pres">
      <dgm:prSet presAssocID="{3CD96252-E681-4DAF-B9FF-23E979C92083}" presName="compositeNode" presStyleCnt="0">
        <dgm:presLayoutVars>
          <dgm:bulletEnabled val="1"/>
        </dgm:presLayoutVars>
      </dgm:prSet>
      <dgm:spPr/>
    </dgm:pt>
    <dgm:pt modelId="{51867991-36CC-4C82-8506-7B6BAA2552A3}" type="pres">
      <dgm:prSet presAssocID="{3CD96252-E681-4DAF-B9FF-23E979C92083}" presName="bgRect" presStyleLbl="node1" presStyleIdx="1" presStyleCnt="3"/>
      <dgm:spPr/>
      <dgm:t>
        <a:bodyPr/>
        <a:lstStyle/>
        <a:p>
          <a:endParaRPr lang="en-US"/>
        </a:p>
      </dgm:t>
    </dgm:pt>
    <dgm:pt modelId="{EF101325-4222-4C90-AFD1-3DB05B372C8A}" type="pres">
      <dgm:prSet presAssocID="{3CD96252-E681-4DAF-B9FF-23E979C9208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7FB89-89F8-44ED-AE74-8252E86E566C}" type="pres">
      <dgm:prSet presAssocID="{3CD96252-E681-4DAF-B9FF-23E979C9208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5058D-3ECB-462C-9E6C-FA2DB5B9202E}" type="pres">
      <dgm:prSet presAssocID="{6117D9A0-177B-4FA6-BC50-EB3DF24762A8}" presName="hSp" presStyleCnt="0"/>
      <dgm:spPr/>
    </dgm:pt>
    <dgm:pt modelId="{738737FC-41B8-49CE-B704-E214E5F37555}" type="pres">
      <dgm:prSet presAssocID="{6117D9A0-177B-4FA6-BC50-EB3DF24762A8}" presName="vProcSp" presStyleCnt="0"/>
      <dgm:spPr/>
    </dgm:pt>
    <dgm:pt modelId="{336247F6-2DA9-463B-93EA-ECEA2397FB82}" type="pres">
      <dgm:prSet presAssocID="{6117D9A0-177B-4FA6-BC50-EB3DF24762A8}" presName="vSp1" presStyleCnt="0"/>
      <dgm:spPr/>
    </dgm:pt>
    <dgm:pt modelId="{684C277B-E73E-4EC8-A3A2-3F63D179361A}" type="pres">
      <dgm:prSet presAssocID="{6117D9A0-177B-4FA6-BC50-EB3DF24762A8}" presName="simulatedConn" presStyleLbl="solidFgAcc1" presStyleIdx="1" presStyleCnt="2"/>
      <dgm:spPr/>
    </dgm:pt>
    <dgm:pt modelId="{A002D6FD-0F33-48C4-8306-73370726D79D}" type="pres">
      <dgm:prSet presAssocID="{6117D9A0-177B-4FA6-BC50-EB3DF24762A8}" presName="vSp2" presStyleCnt="0"/>
      <dgm:spPr/>
    </dgm:pt>
    <dgm:pt modelId="{4F934A20-BF37-4943-AFE9-D4714ABA7779}" type="pres">
      <dgm:prSet presAssocID="{6117D9A0-177B-4FA6-BC50-EB3DF24762A8}" presName="sibTrans" presStyleCnt="0"/>
      <dgm:spPr/>
    </dgm:pt>
    <dgm:pt modelId="{C25E750B-AD53-43C7-93ED-C2BD7C4ED767}" type="pres">
      <dgm:prSet presAssocID="{2D58FC72-E5A3-41B3-AA35-D7B9D759272C}" presName="compositeNode" presStyleCnt="0">
        <dgm:presLayoutVars>
          <dgm:bulletEnabled val="1"/>
        </dgm:presLayoutVars>
      </dgm:prSet>
      <dgm:spPr/>
    </dgm:pt>
    <dgm:pt modelId="{AB5158C1-A22E-4111-BE25-E8636F63BF1B}" type="pres">
      <dgm:prSet presAssocID="{2D58FC72-E5A3-41B3-AA35-D7B9D759272C}" presName="bgRect" presStyleLbl="node1" presStyleIdx="2" presStyleCnt="3"/>
      <dgm:spPr/>
      <dgm:t>
        <a:bodyPr/>
        <a:lstStyle/>
        <a:p>
          <a:endParaRPr lang="en-US"/>
        </a:p>
      </dgm:t>
    </dgm:pt>
    <dgm:pt modelId="{7EFC414E-5CA0-4EDC-BDFF-03E32BC6A53D}" type="pres">
      <dgm:prSet presAssocID="{2D58FC72-E5A3-41B3-AA35-D7B9D759272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9DDA-FD0D-422B-948A-3096927EB352}" type="pres">
      <dgm:prSet presAssocID="{2D58FC72-E5A3-41B3-AA35-D7B9D759272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AC6EA-AD85-4637-A552-269DCB79D570}" type="presOf" srcId="{765034EB-E686-474A-9530-D125EB4EDCF4}" destId="{945A0717-9D6D-4753-9FB8-9B9D0AF90DF7}" srcOrd="0" destOrd="0" presId="urn:microsoft.com/office/officeart/2005/8/layout/hProcess7"/>
    <dgm:cxn modelId="{8C6B0F24-3240-4F55-A75D-FB5A30B32D35}" type="presOf" srcId="{3CD96252-E681-4DAF-B9FF-23E979C92083}" destId="{EF101325-4222-4C90-AFD1-3DB05B372C8A}" srcOrd="1" destOrd="0" presId="urn:microsoft.com/office/officeart/2005/8/layout/hProcess7"/>
    <dgm:cxn modelId="{C69978E4-8304-4709-AA45-B6FDBE781749}" srcId="{765034EB-E686-474A-9530-D125EB4EDCF4}" destId="{3CD96252-E681-4DAF-B9FF-23E979C92083}" srcOrd="1" destOrd="0" parTransId="{9B28EC82-1E4F-4D9D-8204-39251B7781AB}" sibTransId="{6117D9A0-177B-4FA6-BC50-EB3DF24762A8}"/>
    <dgm:cxn modelId="{0AAD8F7B-2073-40C0-926D-C9135FD0A280}" type="presOf" srcId="{3CD96252-E681-4DAF-B9FF-23E979C92083}" destId="{51867991-36CC-4C82-8506-7B6BAA2552A3}" srcOrd="0" destOrd="0" presId="urn:microsoft.com/office/officeart/2005/8/layout/hProcess7"/>
    <dgm:cxn modelId="{BA6980E2-54B0-41A0-9DB0-822D33594898}" type="presOf" srcId="{618B73D5-241C-48AD-8180-B8BC3EB6E264}" destId="{8DD7FB89-89F8-44ED-AE74-8252E86E566C}" srcOrd="0" destOrd="0" presId="urn:microsoft.com/office/officeart/2005/8/layout/hProcess7"/>
    <dgm:cxn modelId="{F44CC7AF-4F75-4AE8-B0DF-5B4A5F4A72C7}" type="presOf" srcId="{2D58FC72-E5A3-41B3-AA35-D7B9D759272C}" destId="{7EFC414E-5CA0-4EDC-BDFF-03E32BC6A53D}" srcOrd="1" destOrd="0" presId="urn:microsoft.com/office/officeart/2005/8/layout/hProcess7"/>
    <dgm:cxn modelId="{3A4EF20C-45A2-4283-8FA3-DF67DD339BAD}" srcId="{3CD96252-E681-4DAF-B9FF-23E979C92083}" destId="{618B73D5-241C-48AD-8180-B8BC3EB6E264}" srcOrd="0" destOrd="0" parTransId="{0F59941E-4224-4E2F-B4F7-7F99CDF3423D}" sibTransId="{915E12AB-3083-4907-8EFB-A11933DEF769}"/>
    <dgm:cxn modelId="{2B792BB6-84DF-45DE-A93A-5EFF17841837}" srcId="{2D58FC72-E5A3-41B3-AA35-D7B9D759272C}" destId="{B4780333-9081-49A1-BF60-4A615C4F37A5}" srcOrd="0" destOrd="0" parTransId="{55FE69FE-BBB5-4CC4-A1F6-539F5DF70F9B}" sibTransId="{7EE7BE51-9D82-44F3-AB65-9A726AB64DD2}"/>
    <dgm:cxn modelId="{061CB53E-3247-4B2D-8140-171A37DD752D}" type="presOf" srcId="{B4780333-9081-49A1-BF60-4A615C4F37A5}" destId="{6B6F9DDA-FD0D-422B-948A-3096927EB352}" srcOrd="0" destOrd="0" presId="urn:microsoft.com/office/officeart/2005/8/layout/hProcess7"/>
    <dgm:cxn modelId="{3E30B04D-224D-4291-BE90-A30C891731BD}" type="presOf" srcId="{2C51D6D7-501D-4D6E-9670-D9DDE42A9929}" destId="{38CFAA92-EF05-4DCA-9C61-74E86033EF9F}" srcOrd="0" destOrd="0" presId="urn:microsoft.com/office/officeart/2005/8/layout/hProcess7"/>
    <dgm:cxn modelId="{A73D4964-D1F4-4C61-B35C-257A655277FB}" type="presOf" srcId="{82DF0F56-951B-4C1A-986E-5AF56DF8E9C8}" destId="{4C3AFDD3-7B3B-460B-B9A7-E0823895390E}" srcOrd="0" destOrd="0" presId="urn:microsoft.com/office/officeart/2005/8/layout/hProcess7"/>
    <dgm:cxn modelId="{E548AF1C-B890-4549-8ED2-49B4AF69C906}" srcId="{765034EB-E686-474A-9530-D125EB4EDCF4}" destId="{82DF0F56-951B-4C1A-986E-5AF56DF8E9C8}" srcOrd="0" destOrd="0" parTransId="{37736991-5B52-45FE-8C8E-83976B03B2B0}" sibTransId="{914BCD22-F40D-43B3-AEF5-F0E9CCBFE65B}"/>
    <dgm:cxn modelId="{2316B46A-64B9-4A1C-BA9E-98F0E4A12E3A}" srcId="{82DF0F56-951B-4C1A-986E-5AF56DF8E9C8}" destId="{2C51D6D7-501D-4D6E-9670-D9DDE42A9929}" srcOrd="0" destOrd="0" parTransId="{FCA60018-8A2F-4282-8BCC-4C08E27AE941}" sibTransId="{CC4AB7B2-606F-41C3-9BB2-E6C7B64B032E}"/>
    <dgm:cxn modelId="{168C5D86-770D-4EAC-94D9-9DBD30CADD25}" srcId="{765034EB-E686-474A-9530-D125EB4EDCF4}" destId="{2D58FC72-E5A3-41B3-AA35-D7B9D759272C}" srcOrd="2" destOrd="0" parTransId="{CCF7BEBB-8F38-4C8F-A9BA-A4ACD2C7D9D7}" sibTransId="{E1491582-01D0-43EF-86AE-DC6FEB7195DC}"/>
    <dgm:cxn modelId="{8FDE72AE-9A52-41DC-B491-38BE728126FE}" type="presOf" srcId="{2D58FC72-E5A3-41B3-AA35-D7B9D759272C}" destId="{AB5158C1-A22E-4111-BE25-E8636F63BF1B}" srcOrd="0" destOrd="0" presId="urn:microsoft.com/office/officeart/2005/8/layout/hProcess7"/>
    <dgm:cxn modelId="{ACC45549-CE26-4209-B342-4D803ADFE633}" type="presOf" srcId="{82DF0F56-951B-4C1A-986E-5AF56DF8E9C8}" destId="{78D41CE7-D3F4-4906-A232-C7B0F35781A8}" srcOrd="1" destOrd="0" presId="urn:microsoft.com/office/officeart/2005/8/layout/hProcess7"/>
    <dgm:cxn modelId="{D398D662-A8F6-4BD0-9BE4-8771DA9840C4}" type="presParOf" srcId="{945A0717-9D6D-4753-9FB8-9B9D0AF90DF7}" destId="{6ECCB724-116A-4071-9562-67F6E5897408}" srcOrd="0" destOrd="0" presId="urn:microsoft.com/office/officeart/2005/8/layout/hProcess7"/>
    <dgm:cxn modelId="{4A4C1457-AE8C-4800-A774-D4180739406D}" type="presParOf" srcId="{6ECCB724-116A-4071-9562-67F6E5897408}" destId="{4C3AFDD3-7B3B-460B-B9A7-E0823895390E}" srcOrd="0" destOrd="0" presId="urn:microsoft.com/office/officeart/2005/8/layout/hProcess7"/>
    <dgm:cxn modelId="{200D262F-0C22-40E5-9211-DFA10F6EA2BE}" type="presParOf" srcId="{6ECCB724-116A-4071-9562-67F6E5897408}" destId="{78D41CE7-D3F4-4906-A232-C7B0F35781A8}" srcOrd="1" destOrd="0" presId="urn:microsoft.com/office/officeart/2005/8/layout/hProcess7"/>
    <dgm:cxn modelId="{1D13654A-2912-46FC-86B2-273EBB4B6E2D}" type="presParOf" srcId="{6ECCB724-116A-4071-9562-67F6E5897408}" destId="{38CFAA92-EF05-4DCA-9C61-74E86033EF9F}" srcOrd="2" destOrd="0" presId="urn:microsoft.com/office/officeart/2005/8/layout/hProcess7"/>
    <dgm:cxn modelId="{E0A7E0A6-7EFE-467F-A456-3DCDB62A5ADC}" type="presParOf" srcId="{945A0717-9D6D-4753-9FB8-9B9D0AF90DF7}" destId="{FF44B9B8-27F3-4E3C-9ED3-6343AE058BB5}" srcOrd="1" destOrd="0" presId="urn:microsoft.com/office/officeart/2005/8/layout/hProcess7"/>
    <dgm:cxn modelId="{D4B3DD4A-6B8E-44BB-A89F-14E4AA82889C}" type="presParOf" srcId="{945A0717-9D6D-4753-9FB8-9B9D0AF90DF7}" destId="{C40C2CFC-41E9-4094-8A5F-CAB1ACF124B5}" srcOrd="2" destOrd="0" presId="urn:microsoft.com/office/officeart/2005/8/layout/hProcess7"/>
    <dgm:cxn modelId="{A2FC7F73-43A2-4E4D-9F48-12A8AD679506}" type="presParOf" srcId="{C40C2CFC-41E9-4094-8A5F-CAB1ACF124B5}" destId="{E0FB1D7A-EECC-455B-894B-CCD0701C19D1}" srcOrd="0" destOrd="0" presId="urn:microsoft.com/office/officeart/2005/8/layout/hProcess7"/>
    <dgm:cxn modelId="{1307439E-2B40-448D-B153-E81DC36E4CE3}" type="presParOf" srcId="{C40C2CFC-41E9-4094-8A5F-CAB1ACF124B5}" destId="{86308973-D908-4944-AD5C-31BBCC1C4E84}" srcOrd="1" destOrd="0" presId="urn:microsoft.com/office/officeart/2005/8/layout/hProcess7"/>
    <dgm:cxn modelId="{1B93C842-5326-44A5-A36E-19A7BC2D2199}" type="presParOf" srcId="{C40C2CFC-41E9-4094-8A5F-CAB1ACF124B5}" destId="{E123F78C-AF71-4EDB-9F19-C728EA010211}" srcOrd="2" destOrd="0" presId="urn:microsoft.com/office/officeart/2005/8/layout/hProcess7"/>
    <dgm:cxn modelId="{BE5B2879-6B9F-4736-921E-1AB7F0752759}" type="presParOf" srcId="{945A0717-9D6D-4753-9FB8-9B9D0AF90DF7}" destId="{722B2EB5-53FE-4867-AE7E-FFB6211F7E70}" srcOrd="3" destOrd="0" presId="urn:microsoft.com/office/officeart/2005/8/layout/hProcess7"/>
    <dgm:cxn modelId="{17BD7C48-C25F-431B-8E70-08B81DA22521}" type="presParOf" srcId="{945A0717-9D6D-4753-9FB8-9B9D0AF90DF7}" destId="{59857F31-DD8A-49DD-868C-48FF7D39731B}" srcOrd="4" destOrd="0" presId="urn:microsoft.com/office/officeart/2005/8/layout/hProcess7"/>
    <dgm:cxn modelId="{68DC8773-33D8-483F-9E92-2FB4F52D0284}" type="presParOf" srcId="{59857F31-DD8A-49DD-868C-48FF7D39731B}" destId="{51867991-36CC-4C82-8506-7B6BAA2552A3}" srcOrd="0" destOrd="0" presId="urn:microsoft.com/office/officeart/2005/8/layout/hProcess7"/>
    <dgm:cxn modelId="{5357D844-9BEE-455A-AAA6-0B6AFA300CDA}" type="presParOf" srcId="{59857F31-DD8A-49DD-868C-48FF7D39731B}" destId="{EF101325-4222-4C90-AFD1-3DB05B372C8A}" srcOrd="1" destOrd="0" presId="urn:microsoft.com/office/officeart/2005/8/layout/hProcess7"/>
    <dgm:cxn modelId="{5E646CD6-9686-432A-B3C5-EAC072BBF2E9}" type="presParOf" srcId="{59857F31-DD8A-49DD-868C-48FF7D39731B}" destId="{8DD7FB89-89F8-44ED-AE74-8252E86E566C}" srcOrd="2" destOrd="0" presId="urn:microsoft.com/office/officeart/2005/8/layout/hProcess7"/>
    <dgm:cxn modelId="{A5E49DF7-65EA-450E-9CB5-6CD645EA4300}" type="presParOf" srcId="{945A0717-9D6D-4753-9FB8-9B9D0AF90DF7}" destId="{03A5058D-3ECB-462C-9E6C-FA2DB5B9202E}" srcOrd="5" destOrd="0" presId="urn:microsoft.com/office/officeart/2005/8/layout/hProcess7"/>
    <dgm:cxn modelId="{205731A8-05DE-4BAA-8F08-44D108407502}" type="presParOf" srcId="{945A0717-9D6D-4753-9FB8-9B9D0AF90DF7}" destId="{738737FC-41B8-49CE-B704-E214E5F37555}" srcOrd="6" destOrd="0" presId="urn:microsoft.com/office/officeart/2005/8/layout/hProcess7"/>
    <dgm:cxn modelId="{44B644D9-D87F-498E-94F8-E39D0D0DF2D4}" type="presParOf" srcId="{738737FC-41B8-49CE-B704-E214E5F37555}" destId="{336247F6-2DA9-463B-93EA-ECEA2397FB82}" srcOrd="0" destOrd="0" presId="urn:microsoft.com/office/officeart/2005/8/layout/hProcess7"/>
    <dgm:cxn modelId="{E2AE00DD-907C-4B75-A813-6CB4C5972021}" type="presParOf" srcId="{738737FC-41B8-49CE-B704-E214E5F37555}" destId="{684C277B-E73E-4EC8-A3A2-3F63D179361A}" srcOrd="1" destOrd="0" presId="urn:microsoft.com/office/officeart/2005/8/layout/hProcess7"/>
    <dgm:cxn modelId="{3895224F-9F6F-4CDA-ADC0-B3B2B918BFEF}" type="presParOf" srcId="{738737FC-41B8-49CE-B704-E214E5F37555}" destId="{A002D6FD-0F33-48C4-8306-73370726D79D}" srcOrd="2" destOrd="0" presId="urn:microsoft.com/office/officeart/2005/8/layout/hProcess7"/>
    <dgm:cxn modelId="{AF2D9D7A-71C3-4AC6-9D18-0A271D42FA3E}" type="presParOf" srcId="{945A0717-9D6D-4753-9FB8-9B9D0AF90DF7}" destId="{4F934A20-BF37-4943-AFE9-D4714ABA7779}" srcOrd="7" destOrd="0" presId="urn:microsoft.com/office/officeart/2005/8/layout/hProcess7"/>
    <dgm:cxn modelId="{0F48DB2E-A663-4D56-934D-F05DD43FBB5E}" type="presParOf" srcId="{945A0717-9D6D-4753-9FB8-9B9D0AF90DF7}" destId="{C25E750B-AD53-43C7-93ED-C2BD7C4ED767}" srcOrd="8" destOrd="0" presId="urn:microsoft.com/office/officeart/2005/8/layout/hProcess7"/>
    <dgm:cxn modelId="{0D6513E7-5248-4552-B0EF-1A4FE78EBCF9}" type="presParOf" srcId="{C25E750B-AD53-43C7-93ED-C2BD7C4ED767}" destId="{AB5158C1-A22E-4111-BE25-E8636F63BF1B}" srcOrd="0" destOrd="0" presId="urn:microsoft.com/office/officeart/2005/8/layout/hProcess7"/>
    <dgm:cxn modelId="{70792CF1-8980-44DD-920D-652787EA1AA9}" type="presParOf" srcId="{C25E750B-AD53-43C7-93ED-C2BD7C4ED767}" destId="{7EFC414E-5CA0-4EDC-BDFF-03E32BC6A53D}" srcOrd="1" destOrd="0" presId="urn:microsoft.com/office/officeart/2005/8/layout/hProcess7"/>
    <dgm:cxn modelId="{D31025D5-1618-4EEF-A554-B1842920FACB}" type="presParOf" srcId="{C25E750B-AD53-43C7-93ED-C2BD7C4ED767}" destId="{6B6F9DDA-FD0D-422B-948A-3096927EB35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6F8F0-1634-4044-8003-E4D1E3E45FD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E4CC-73A9-41F9-9C94-F758F484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E4CC-73A9-41F9-9C94-F758F484B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E4CC-73A9-41F9-9C94-F758F484BD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ro-img-salesman – Kaleo Software">
            <a:extLst>
              <a:ext uri="{FF2B5EF4-FFF2-40B4-BE49-F238E27FC236}">
                <a16:creationId xmlns:a16="http://schemas.microsoft.com/office/drawing/2014/main" xmlns="" id="{F4FAEAC7-E7EC-45E2-9DC0-379D9CDD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7344" y="430351"/>
            <a:ext cx="3104217" cy="32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4;p11"/>
          <p:cNvSpPr txBox="1">
            <a:spLocks noGrp="1"/>
          </p:cNvSpPr>
          <p:nvPr>
            <p:ph type="ctrTitle"/>
          </p:nvPr>
        </p:nvSpPr>
        <p:spPr>
          <a:xfrm>
            <a:off x="2897746" y="2369714"/>
            <a:ext cx="9673815" cy="1849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8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فن البيع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72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بيع 311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66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721620-32A8-4750-8714-764D29D91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9" t="15598" r="36533" b="16604"/>
          <a:stretch/>
        </p:blipFill>
        <p:spPr>
          <a:xfrm>
            <a:off x="207033" y="1340797"/>
            <a:ext cx="3821501" cy="5392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84;p11">
            <a:extLst>
              <a:ext uri="{FF2B5EF4-FFF2-40B4-BE49-F238E27FC236}">
                <a16:creationId xmlns:a16="http://schemas.microsoft.com/office/drawing/2014/main" xmlns="" id="{F7CFF4DE-7EAC-457A-BE39-170109471724}"/>
              </a:ext>
            </a:extLst>
          </p:cNvPr>
          <p:cNvSpPr txBox="1">
            <a:spLocks/>
          </p:cNvSpPr>
          <p:nvPr/>
        </p:nvSpPr>
        <p:spPr>
          <a:xfrm>
            <a:off x="3363125" y="3781557"/>
            <a:ext cx="9333317" cy="22586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الثانية / الفصل </a:t>
            </a:r>
            <a:r>
              <a:rPr lang="ar-BH" sz="32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الثاني</a:t>
            </a:r>
            <a: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8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BH" sz="54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الخامس:</a:t>
            </a:r>
            <a:r>
              <a:rPr lang="ar-SA" sz="54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 </a:t>
            </a:r>
            <a:r>
              <a:rPr lang="ar-SA" sz="54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</a:t>
            </a:r>
            <a:r>
              <a:rPr lang="ar-SA" sz="5400" b="1" dirty="0" smtClean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</a:t>
            </a:r>
            <a:endParaRPr lang="ar-SA" sz="48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25051" y="21211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إعداد خطته البيعية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4192006" y="295782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تخطيط الوقت: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kern="1200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جدول للمقابلات لمدة لا تقل عن 6 شهور وتحديد المناطق التي سوف يزورها.</a:t>
            </a:r>
            <a:endParaRPr lang="ar-SA" sz="3600" b="1" kern="1200" dirty="0">
              <a:solidFill>
                <a:schemeClr val="dk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المتابعة: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kern="1200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تنفيذ خطة البرنامج سواء من جهة المسؤولين في الشركة التي يعمل بها أو عن طريق البائع نفسه.</a:t>
            </a:r>
            <a:endParaRPr lang="ar-SA" sz="3600" b="1" kern="1200" dirty="0">
              <a:solidFill>
                <a:schemeClr val="dk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277184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5678182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9263" indent="-449263"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يجب على البائع أن يدبر الوقت اللازم لتنفيذ خطته </a:t>
            </a:r>
            <a:r>
              <a:rPr lang="ar-BH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التبيعية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extLst>
              <a:ext uri="{FF2B5EF4-FFF2-40B4-BE49-F238E27FC236}">
                <a16:creationId xmlns:a16="http://schemas.microsoft.com/office/drawing/2014/main" xmlns="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extLst>
              <a:ext uri="{FF2B5EF4-FFF2-40B4-BE49-F238E27FC236}">
                <a16:creationId xmlns:a16="http://schemas.microsoft.com/office/drawing/2014/main" xmlns="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1F66CBE-18BC-4EFD-A2AB-7B6643F9A42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516922" y="7620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5841956" y="-224099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التخطيط للمقابلة </a:t>
            </a:r>
            <a:r>
              <a:rPr lang="ar-BH" sz="4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البيعية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خلال ثلاث مراحل، أذكرها؟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02B04A-E7F9-4C16-8F2B-DF1D009E8C86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xmlns="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13759"/>
              </p:ext>
            </p:extLst>
          </p:nvPr>
        </p:nvGraphicFramePr>
        <p:xfrm>
          <a:off x="1977577" y="2894321"/>
          <a:ext cx="8128000" cy="2444161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83227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835429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  <a:tr h="77646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72416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55706" y="9200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5841956" y="-133047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777901" y="1445619"/>
            <a:ext cx="1108249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علل لكل مما يأتي:</a:t>
            </a: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رجل البيع يلعب دوار كبيرًا في تحقيق أهـداف المشـروع. </a:t>
            </a: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تختلف مهام رجل البيع من مؤسسة إلى أخرى. </a:t>
            </a: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28631"/>
              </p:ext>
            </p:extLst>
          </p:nvPr>
        </p:nvGraphicFramePr>
        <p:xfrm>
          <a:off x="587190" y="269918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F53FA17-CF47-4B6F-AF19-6FA1D4DF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93724"/>
              </p:ext>
            </p:extLst>
          </p:nvPr>
        </p:nvGraphicFramePr>
        <p:xfrm>
          <a:off x="587189" y="479400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</a:tbl>
          </a:graphicData>
        </a:graphic>
      </p:graphicFrame>
      <p:sp>
        <p:nvSpPr>
          <p:cNvPr id="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349239-F2EB-4DF7-8B98-2FE98D44B335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377438" y="165694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5688181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الوسائل الترويجية الأخرى التي يقوم بها رجل البيع وتعزز تواجد المنشأة في السوق: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141149-CFFD-459E-BFF0-0F0D1436CA6A}"/>
              </a:ext>
            </a:extLst>
          </p:cNvPr>
          <p:cNvSpPr/>
          <p:nvPr/>
        </p:nvSpPr>
        <p:spPr>
          <a:xfrm>
            <a:off x="6096000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4D7936-0799-4409-BD9C-458FBFD69E0F}"/>
              </a:ext>
            </a:extLst>
          </p:cNvPr>
          <p:cNvSpPr/>
          <p:nvPr/>
        </p:nvSpPr>
        <p:spPr>
          <a:xfrm>
            <a:off x="6096000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الهدايا التذكارية.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ED9BB33-1975-44BF-A00B-3AFBD41317DD}"/>
              </a:ext>
            </a:extLst>
          </p:cNvPr>
          <p:cNvSpPr/>
          <p:nvPr/>
        </p:nvSpPr>
        <p:spPr>
          <a:xfrm>
            <a:off x="1377438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EA2B22-6BC7-4A90-B8A1-00F437B307A0}"/>
              </a:ext>
            </a:extLst>
          </p:cNvPr>
          <p:cNvSpPr/>
          <p:nvPr/>
        </p:nvSpPr>
        <p:spPr>
          <a:xfrm>
            <a:off x="1377438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بحوث التسويق.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A8449A-BDBB-4903-ADEA-B05DEDD82EF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342956" y="120168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D43DF005-8041-4649-930B-EA0F93BF19FC}"/>
              </a:ext>
            </a:extLst>
          </p:cNvPr>
          <p:cNvSpPr/>
          <p:nvPr/>
        </p:nvSpPr>
        <p:spPr>
          <a:xfrm>
            <a:off x="5768182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احدى مهام رجل البيع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141149-CFFD-459E-BFF0-0F0D1436CA6A}"/>
              </a:ext>
            </a:extLst>
          </p:cNvPr>
          <p:cNvSpPr/>
          <p:nvPr/>
        </p:nvSpPr>
        <p:spPr>
          <a:xfrm>
            <a:off x="6096000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جرد المخزون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4D7936-0799-4409-BD9C-458FBFD69E0F}"/>
              </a:ext>
            </a:extLst>
          </p:cNvPr>
          <p:cNvSpPr/>
          <p:nvPr/>
        </p:nvSpPr>
        <p:spPr>
          <a:xfrm>
            <a:off x="6096000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المشتريات.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ED9BB33-1975-44BF-A00B-3AFBD41317DD}"/>
              </a:ext>
            </a:extLst>
          </p:cNvPr>
          <p:cNvSpPr/>
          <p:nvPr/>
        </p:nvSpPr>
        <p:spPr>
          <a:xfrm>
            <a:off x="1377438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الميزانية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EA2B22-6BC7-4A90-B8A1-00F437B307A0}"/>
              </a:ext>
            </a:extLst>
          </p:cNvPr>
          <p:cNvSpPr/>
          <p:nvPr/>
        </p:nvSpPr>
        <p:spPr>
          <a:xfrm>
            <a:off x="1377438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التقارير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45D7C59-2833-4856-A80E-5C9DE258B15E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4833921E-8ADD-4121-BDCD-4196AE107B7D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6DF519B5-6F48-4285-B3A3-3AAE6EF58362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583FC8A0-2370-46E2-83CA-746C890F180B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0A7D376-F363-4E5E-8A76-977EE7B09812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888D9755-B3D0-4F4C-8F5F-D394B01C555E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58422F4-89C2-4152-94CE-39323EBC4D7E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BE24636-DBF3-4DCA-B09E-51316A667B5E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F2571AE-F1CB-42F3-8C55-227485C74815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A7EF59C-E700-43BD-B38C-CC8659FE1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A8EE85F-8D0C-4E3D-B946-DAD93C59463F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F78D850-9972-42E0-8364-360CB13E3E9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3438116-F15D-4B62-AE18-B15167DFD0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>
            <a:extLst>
              <a:ext uri="{FF2B5EF4-FFF2-40B4-BE49-F238E27FC236}">
                <a16:creationId xmlns:a16="http://schemas.microsoft.com/office/drawing/2014/main" xmlns="" id="{B71C8643-A6B9-4BD1-99AE-A8783CEF81D7}"/>
              </a:ext>
            </a:extLst>
          </p:cNvPr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الفصل</a:t>
            </a:r>
            <a:endParaRPr lang="ar-BH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464632" y="154987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217386" y="1545238"/>
            <a:ext cx="1152316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49263" indent="-449263" algn="r" rtl="1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خطة العمل اليومية هي تقارير  موجزة يعد مقدمًا ويحدد البائع خطته لزيارة عملائه.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extLst>
              <a:ext uri="{FF2B5EF4-FFF2-40B4-BE49-F238E27FC236}">
                <a16:creationId xmlns:a16="http://schemas.microsoft.com/office/drawing/2014/main" xmlns="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extLst>
              <a:ext uri="{FF2B5EF4-FFF2-40B4-BE49-F238E27FC236}">
                <a16:creationId xmlns:a16="http://schemas.microsoft.com/office/drawing/2014/main" xmlns="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3B5EB03-23C6-49B6-BF3F-FD42B400EDBE}"/>
              </a:ext>
            </a:extLst>
          </p:cNvPr>
          <p:cNvSpPr/>
          <p:nvPr/>
        </p:nvSpPr>
        <p:spPr>
          <a:xfrm>
            <a:off x="6640889" y="2695957"/>
            <a:ext cx="2604140" cy="24240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B07465-AA2F-40A9-98A0-2D5B0DD13F72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oogle Shape;606;p37">
            <a:extLst>
              <a:ext uri="{FF2B5EF4-FFF2-40B4-BE49-F238E27FC236}">
                <a16:creationId xmlns:a16="http://schemas.microsoft.com/office/drawing/2014/main" xmlns="" id="{111AA6F8-9B67-43D6-B9A6-F6D364E290EB}"/>
              </a:ext>
            </a:extLst>
          </p:cNvPr>
          <p:cNvGrpSpPr/>
          <p:nvPr/>
        </p:nvGrpSpPr>
        <p:grpSpPr>
          <a:xfrm>
            <a:off x="5889204" y="239389"/>
            <a:ext cx="751685" cy="838520"/>
            <a:chOff x="1923675" y="1633650"/>
            <a:chExt cx="436000" cy="435975"/>
          </a:xfrm>
        </p:grpSpPr>
        <p:sp>
          <p:nvSpPr>
            <p:cNvPr id="16" name="Google Shape;607;p37">
              <a:extLst>
                <a:ext uri="{FF2B5EF4-FFF2-40B4-BE49-F238E27FC236}">
                  <a16:creationId xmlns:a16="http://schemas.microsoft.com/office/drawing/2014/main" xmlns="" id="{E90C112B-6BAC-45C7-B06C-6D8E61AD8C2D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8;p37">
              <a:extLst>
                <a:ext uri="{FF2B5EF4-FFF2-40B4-BE49-F238E27FC236}">
                  <a16:creationId xmlns:a16="http://schemas.microsoft.com/office/drawing/2014/main" xmlns="" id="{A3E2E0D4-3636-4FA1-92F1-BAD0AE2CDE6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9;p37">
              <a:extLst>
                <a:ext uri="{FF2B5EF4-FFF2-40B4-BE49-F238E27FC236}">
                  <a16:creationId xmlns:a16="http://schemas.microsoft.com/office/drawing/2014/main" xmlns="" id="{A901BBE2-3234-4F24-AE98-CCF6EF006F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0;p37">
              <a:extLst>
                <a:ext uri="{FF2B5EF4-FFF2-40B4-BE49-F238E27FC236}">
                  <a16:creationId xmlns:a16="http://schemas.microsoft.com/office/drawing/2014/main" xmlns="" id="{23848F74-EAC8-40F3-BB1B-343B54D9B95B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;p37">
              <a:extLst>
                <a:ext uri="{FF2B5EF4-FFF2-40B4-BE49-F238E27FC236}">
                  <a16:creationId xmlns:a16="http://schemas.microsoft.com/office/drawing/2014/main" xmlns="" id="{41426CF8-FCB6-47EC-BAF1-6A3D68C2C12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2;p37">
              <a:extLst>
                <a:ext uri="{FF2B5EF4-FFF2-40B4-BE49-F238E27FC236}">
                  <a16:creationId xmlns:a16="http://schemas.microsoft.com/office/drawing/2014/main" xmlns="" id="{8A4FA020-7CA9-468E-96E2-E19D3B03BF88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577484" y="135382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التخطيط للمقابلة </a:t>
            </a:r>
            <a:r>
              <a:rPr lang="ar-BH" sz="4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البيعية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خلال ثلاث مراحل، أذكرها؟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9219"/>
              </p:ext>
            </p:extLst>
          </p:nvPr>
        </p:nvGraphicFramePr>
        <p:xfrm>
          <a:off x="1977577" y="2894321"/>
          <a:ext cx="8128000" cy="2444161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83227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 الأولى: تحديد الهدف من المقابلة </a:t>
                      </a:r>
                      <a:r>
                        <a:rPr lang="ar-BH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البيعية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835429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 الثانية: التخطيط والهيئة والتحضير للمقابلة </a:t>
                      </a:r>
                      <a:r>
                        <a:rPr lang="ar-BH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البيعية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  <a:tr h="77646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المرحلة الثالثة: الإعداد النهائي لبدء المقابلة.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72416"/>
                  </a:ext>
                </a:extLst>
              </a:tr>
            </a:tbl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F62A69B-8DDD-4F82-8FB6-752EE247122D}"/>
              </a:ext>
            </a:extLst>
          </p:cNvPr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1" name="Flowchart: Terminator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00816A95-245C-41F3-A45C-8D1DECC3B8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3C24D33E-C49E-48F0-906F-5FF215F33093}"/>
              </a:ext>
            </a:extLst>
          </p:cNvPr>
          <p:cNvGrpSpPr/>
          <p:nvPr/>
        </p:nvGrpSpPr>
        <p:grpSpPr>
          <a:xfrm>
            <a:off x="4571283" y="2548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02F6AB89-2D74-4C31-9A53-3C896658F0A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D5D20A3B-C3D8-4414-B13F-9FACC939BF1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48F1162C-94BC-409E-A4C1-76B8A1DB211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0B2D25CE-C40D-4714-AC31-F888A42D4D3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1B0605B6-487B-4D7E-824D-757B2BFD57D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83DA4F0C-9C39-4CA8-8148-2369CB61CF9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5940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577484" y="16941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777901" y="1445619"/>
            <a:ext cx="1108249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علل لكل مما يأتي:</a:t>
            </a: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رجل البيع يلعب دوار كبيرًا في تحقيق أهـداف المشـروع. </a:t>
            </a: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9263"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تختلف مهام رجل البيع من مؤسسة إلى أخرى. </a:t>
            </a:r>
          </a:p>
          <a:p>
            <a:pPr marL="449263" algn="r" rtl="1"/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A8234B8-2B14-4BB7-B225-A35CCFD5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82182"/>
              </p:ext>
            </p:extLst>
          </p:nvPr>
        </p:nvGraphicFramePr>
        <p:xfrm>
          <a:off x="587190" y="269918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لتحمله مسؤولية ترويج المنتجات.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يواجه منافسة كبيرة احدها كيفية ترويج بضائع لها منافسو.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F53FA17-CF47-4B6F-AF19-6FA1D4DF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54339"/>
              </p:ext>
            </p:extLst>
          </p:nvPr>
        </p:nvGraphicFramePr>
        <p:xfrm>
          <a:off x="587189" y="4794005"/>
          <a:ext cx="10359107" cy="103632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10359107">
                  <a:extLst>
                    <a:ext uri="{9D8B030D-6E8A-4147-A177-3AD203B41FA5}">
                      <a16:colId xmlns:a16="http://schemas.microsoft.com/office/drawing/2014/main" xmlns="" val="233860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لاختلاف النشاط وحجم المشروع حيث إن رجل البيع التابع للمنتج يقوم بأعمال أكبر بكثير من رجل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84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البيع الذي يعمل لمؤسسة أخرى.</a:t>
                      </a:r>
                      <a:endParaRPr lang="ar-SA" sz="2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722189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64F46B40-072A-4C41-AA00-EC9EBCD2E168}"/>
              </a:ext>
            </a:extLst>
          </p:cNvPr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Flowchart: Terminator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5EE7C66-1927-4DEE-AEA2-E7C42B8BD89C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oogle Shape;606;p37">
            <a:extLst>
              <a:ext uri="{FF2B5EF4-FFF2-40B4-BE49-F238E27FC236}">
                <a16:creationId xmlns:a16="http://schemas.microsoft.com/office/drawing/2014/main" xmlns="" id="{E93C6BFD-071C-4919-AEB9-ED64BA3F0276}"/>
              </a:ext>
            </a:extLst>
          </p:cNvPr>
          <p:cNvGrpSpPr/>
          <p:nvPr/>
        </p:nvGrpSpPr>
        <p:grpSpPr>
          <a:xfrm>
            <a:off x="5414178" y="313975"/>
            <a:ext cx="751685" cy="838520"/>
            <a:chOff x="1923675" y="1633650"/>
            <a:chExt cx="436000" cy="435975"/>
          </a:xfrm>
        </p:grpSpPr>
        <p:sp>
          <p:nvSpPr>
            <p:cNvPr id="15" name="Google Shape;607;p37">
              <a:extLst>
                <a:ext uri="{FF2B5EF4-FFF2-40B4-BE49-F238E27FC236}">
                  <a16:creationId xmlns:a16="http://schemas.microsoft.com/office/drawing/2014/main" xmlns="" id="{D040F3BA-95CB-4F0A-9D95-6CA00EF6446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8;p37">
              <a:extLst>
                <a:ext uri="{FF2B5EF4-FFF2-40B4-BE49-F238E27FC236}">
                  <a16:creationId xmlns:a16="http://schemas.microsoft.com/office/drawing/2014/main" xmlns="" id="{8A18873C-EDBB-406D-9601-53E0E3E6B77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9;p37">
              <a:extLst>
                <a:ext uri="{FF2B5EF4-FFF2-40B4-BE49-F238E27FC236}">
                  <a16:creationId xmlns:a16="http://schemas.microsoft.com/office/drawing/2014/main" xmlns="" id="{505D22EB-3A06-4EC5-B2D7-3686376508B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0;p37">
              <a:extLst>
                <a:ext uri="{FF2B5EF4-FFF2-40B4-BE49-F238E27FC236}">
                  <a16:creationId xmlns:a16="http://schemas.microsoft.com/office/drawing/2014/main" xmlns="" id="{C182BAA1-EE30-4A0C-B844-F413CAA0C52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1;p37">
              <a:extLst>
                <a:ext uri="{FF2B5EF4-FFF2-40B4-BE49-F238E27FC236}">
                  <a16:creationId xmlns:a16="http://schemas.microsoft.com/office/drawing/2014/main" xmlns="" id="{4E91DCD7-61FF-457F-B76C-6BEFD428648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2;p37">
              <a:extLst>
                <a:ext uri="{FF2B5EF4-FFF2-40B4-BE49-F238E27FC236}">
                  <a16:creationId xmlns:a16="http://schemas.microsoft.com/office/drawing/2014/main" xmlns="" id="{B034224F-CDE2-4B23-AEA2-DE1B5463EED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083855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59441" y="2077498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الثانية</a:t>
            </a:r>
            <a:endParaRPr lang="en-US" sz="6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68433" y="4624069"/>
            <a:ext cx="76618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8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5D908-FA88-4F62-A2FC-766D83185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39" t="15598" r="36533" b="16604"/>
          <a:stretch/>
        </p:blipFill>
        <p:spPr>
          <a:xfrm>
            <a:off x="120228" y="2752584"/>
            <a:ext cx="2596289" cy="3530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xmlns="" id="{E559DDD1-AE14-4650-8488-CEAEF07C36E1}"/>
              </a:ext>
            </a:extLst>
          </p:cNvPr>
          <p:cNvSpPr/>
          <p:nvPr/>
        </p:nvSpPr>
        <p:spPr>
          <a:xfrm>
            <a:off x="120228" y="5583962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SA" sz="3200" dirty="0" smtClean="0">
                <a:cs typeface="PT Bold Heading" panose="02010400000000000000" pitchFamily="2" charset="-78"/>
              </a:rPr>
              <a:t>34-</a:t>
            </a:r>
            <a:r>
              <a:rPr lang="ar-BH" sz="3200" dirty="0" smtClean="0">
                <a:cs typeface="PT Bold Heading" panose="02010400000000000000" pitchFamily="2" charset="-78"/>
              </a:rPr>
              <a:t>38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97F10BBF-F4B7-40A8-B723-DDA6C7AEFF4B}"/>
              </a:ext>
            </a:extLst>
          </p:cNvPr>
          <p:cNvSpPr txBox="1">
            <a:spLocks/>
          </p:cNvSpPr>
          <p:nvPr/>
        </p:nvSpPr>
        <p:spPr>
          <a:xfrm>
            <a:off x="5059440" y="3118418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dirty="0"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الفصل الثاني</a:t>
            </a:r>
            <a:endParaRPr lang="en-US" sz="6000" dirty="0">
              <a:solidFill>
                <a:srgbClr val="C0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13" name="Picture 6" descr="hero-img-salesman – Kaleo Software">
            <a:extLst>
              <a:ext uri="{FF2B5EF4-FFF2-40B4-BE49-F238E27FC236}">
                <a16:creationId xmlns:a16="http://schemas.microsoft.com/office/drawing/2014/main" xmlns="" id="{FB3AAA0F-3E43-428C-AF33-679B1004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19" y="43000"/>
            <a:ext cx="3411894" cy="35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11481" y="17415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الوسائل الترويجية الأخرى التي يقوم بها رجل البيع وتعزز تواجد المنشأة في السوق: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141149-CFFD-459E-BFF0-0F0D1436CA6A}"/>
              </a:ext>
            </a:extLst>
          </p:cNvPr>
          <p:cNvSpPr/>
          <p:nvPr/>
        </p:nvSpPr>
        <p:spPr>
          <a:xfrm>
            <a:off x="6096000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4D7936-0799-4409-BD9C-458FBFD69E0F}"/>
              </a:ext>
            </a:extLst>
          </p:cNvPr>
          <p:cNvSpPr/>
          <p:nvPr/>
        </p:nvSpPr>
        <p:spPr>
          <a:xfrm>
            <a:off x="6096000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الهدايا التذكارية</a:t>
            </a:r>
            <a:r>
              <a:rPr lang="ar-SA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ED9BB33-1975-44BF-A00B-3AFBD41317DD}"/>
              </a:ext>
            </a:extLst>
          </p:cNvPr>
          <p:cNvSpPr/>
          <p:nvPr/>
        </p:nvSpPr>
        <p:spPr>
          <a:xfrm>
            <a:off x="1377438" y="367816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EA2B22-6BC7-4A90-B8A1-00F437B307A0}"/>
              </a:ext>
            </a:extLst>
          </p:cNvPr>
          <p:cNvSpPr/>
          <p:nvPr/>
        </p:nvSpPr>
        <p:spPr>
          <a:xfrm>
            <a:off x="1377438" y="4954223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بحوث التسويق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D4053EEF-E0AA-4ACB-89A9-964549CDE19E}"/>
              </a:ext>
            </a:extLst>
          </p:cNvPr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5" name="Flowchart: Terminator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329DD6F-1C15-4E5D-9193-0C4D7661211B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oogle Shape;606;p37">
            <a:extLst>
              <a:ext uri="{FF2B5EF4-FFF2-40B4-BE49-F238E27FC236}">
                <a16:creationId xmlns:a16="http://schemas.microsoft.com/office/drawing/2014/main" xmlns="" id="{E383DFF4-F585-47B7-A684-002BC733D2CF}"/>
              </a:ext>
            </a:extLst>
          </p:cNvPr>
          <p:cNvGrpSpPr/>
          <p:nvPr/>
        </p:nvGrpSpPr>
        <p:grpSpPr>
          <a:xfrm>
            <a:off x="5289892" y="260618"/>
            <a:ext cx="751685" cy="957670"/>
            <a:chOff x="1923675" y="1633650"/>
            <a:chExt cx="436000" cy="435975"/>
          </a:xfrm>
        </p:grpSpPr>
        <p:sp>
          <p:nvSpPr>
            <p:cNvPr id="17" name="Google Shape;607;p37">
              <a:extLst>
                <a:ext uri="{FF2B5EF4-FFF2-40B4-BE49-F238E27FC236}">
                  <a16:creationId xmlns:a16="http://schemas.microsoft.com/office/drawing/2014/main" xmlns="" id="{9D8AD38A-EEE2-4C8D-A3BB-758B0B0C389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8;p37">
              <a:extLst>
                <a:ext uri="{FF2B5EF4-FFF2-40B4-BE49-F238E27FC236}">
                  <a16:creationId xmlns:a16="http://schemas.microsoft.com/office/drawing/2014/main" xmlns="" id="{AC2CA571-F2E5-4526-B70D-3AA9DAF52A4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9;p37">
              <a:extLst>
                <a:ext uri="{FF2B5EF4-FFF2-40B4-BE49-F238E27FC236}">
                  <a16:creationId xmlns:a16="http://schemas.microsoft.com/office/drawing/2014/main" xmlns="" id="{E00D91AD-0D19-40E9-9511-5075E2385E60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0;p37">
              <a:extLst>
                <a:ext uri="{FF2B5EF4-FFF2-40B4-BE49-F238E27FC236}">
                  <a16:creationId xmlns:a16="http://schemas.microsoft.com/office/drawing/2014/main" xmlns="" id="{73C25170-2483-4857-9630-123ADD33DB0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;p37">
              <a:extLst>
                <a:ext uri="{FF2B5EF4-FFF2-40B4-BE49-F238E27FC236}">
                  <a16:creationId xmlns:a16="http://schemas.microsoft.com/office/drawing/2014/main" xmlns="" id="{09DA0715-5B4C-4E32-9A74-C0F8F9E612B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;p37">
              <a:extLst>
                <a:ext uri="{FF2B5EF4-FFF2-40B4-BE49-F238E27FC236}">
                  <a16:creationId xmlns:a16="http://schemas.microsoft.com/office/drawing/2014/main" xmlns="" id="{69D6C1F4-304D-4E59-9A9C-5EABC211B3A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8312" y="6488668"/>
            <a:ext cx="325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259916" y="17333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1950" indent="-361950" algn="just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احدى مهام رجل البيع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141149-CFFD-459E-BFF0-0F0D1436CA6A}"/>
              </a:ext>
            </a:extLst>
          </p:cNvPr>
          <p:cNvSpPr/>
          <p:nvPr/>
        </p:nvSpPr>
        <p:spPr>
          <a:xfrm>
            <a:off x="6096000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جرد المخزون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4D7936-0799-4409-BD9C-458FBFD69E0F}"/>
              </a:ext>
            </a:extLst>
          </p:cNvPr>
          <p:cNvSpPr/>
          <p:nvPr/>
        </p:nvSpPr>
        <p:spPr>
          <a:xfrm>
            <a:off x="6096000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المشتريات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ED9BB33-1975-44BF-A00B-3AFBD41317DD}"/>
              </a:ext>
            </a:extLst>
          </p:cNvPr>
          <p:cNvSpPr/>
          <p:nvPr/>
        </p:nvSpPr>
        <p:spPr>
          <a:xfrm>
            <a:off x="1377438" y="3505635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الميزانية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EA2B22-6BC7-4A90-B8A1-00F437B307A0}"/>
              </a:ext>
            </a:extLst>
          </p:cNvPr>
          <p:cNvSpPr/>
          <p:nvPr/>
        </p:nvSpPr>
        <p:spPr>
          <a:xfrm>
            <a:off x="1377438" y="4781689"/>
            <a:ext cx="4310743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التقارير</a:t>
            </a:r>
            <a:r>
              <a:rPr lang="ar-SA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2F029CA9-7A25-46DA-BA8A-70E874AEABA3}"/>
              </a:ext>
            </a:extLst>
          </p:cNvPr>
          <p:cNvSpPr/>
          <p:nvPr/>
        </p:nvSpPr>
        <p:spPr>
          <a:xfrm>
            <a:off x="2148515" y="31787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5" name="Flowchart: Terminator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A94631-943E-4B56-AE06-9E69F26D74F4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oogle Shape;606;p37">
            <a:extLst>
              <a:ext uri="{FF2B5EF4-FFF2-40B4-BE49-F238E27FC236}">
                <a16:creationId xmlns:a16="http://schemas.microsoft.com/office/drawing/2014/main" xmlns="" id="{EE3E2167-9D39-4EE0-9A24-9D91556588E4}"/>
              </a:ext>
            </a:extLst>
          </p:cNvPr>
          <p:cNvGrpSpPr/>
          <p:nvPr/>
        </p:nvGrpSpPr>
        <p:grpSpPr>
          <a:xfrm>
            <a:off x="3632723" y="318795"/>
            <a:ext cx="751685" cy="838520"/>
            <a:chOff x="1923675" y="1633650"/>
            <a:chExt cx="436000" cy="435975"/>
          </a:xfrm>
        </p:grpSpPr>
        <p:sp>
          <p:nvSpPr>
            <p:cNvPr id="17" name="Google Shape;607;p37">
              <a:extLst>
                <a:ext uri="{FF2B5EF4-FFF2-40B4-BE49-F238E27FC236}">
                  <a16:creationId xmlns:a16="http://schemas.microsoft.com/office/drawing/2014/main" xmlns="" id="{1B348231-F987-4C5E-80BC-4511390CFA9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8;p37">
              <a:extLst>
                <a:ext uri="{FF2B5EF4-FFF2-40B4-BE49-F238E27FC236}">
                  <a16:creationId xmlns:a16="http://schemas.microsoft.com/office/drawing/2014/main" xmlns="" id="{03F983BD-E340-41F3-AF71-67BFF8187DE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9;p37">
              <a:extLst>
                <a:ext uri="{FF2B5EF4-FFF2-40B4-BE49-F238E27FC236}">
                  <a16:creationId xmlns:a16="http://schemas.microsoft.com/office/drawing/2014/main" xmlns="" id="{86507CF3-FB12-423D-9D5E-13EB70A221D8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0;p37">
              <a:extLst>
                <a:ext uri="{FF2B5EF4-FFF2-40B4-BE49-F238E27FC236}">
                  <a16:creationId xmlns:a16="http://schemas.microsoft.com/office/drawing/2014/main" xmlns="" id="{0FBA88B3-B098-4D25-B739-BBA34E2260DB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1;p37">
              <a:extLst>
                <a:ext uri="{FF2B5EF4-FFF2-40B4-BE49-F238E27FC236}">
                  <a16:creationId xmlns:a16="http://schemas.microsoft.com/office/drawing/2014/main" xmlns="" id="{FE959E50-6A53-4C74-A4BE-1F99C8A84EE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;p37">
              <a:extLst>
                <a:ext uri="{FF2B5EF4-FFF2-40B4-BE49-F238E27FC236}">
                  <a16:creationId xmlns:a16="http://schemas.microsoft.com/office/drawing/2014/main" xmlns="" id="{0D917114-2150-4268-B933-07F34F6892CA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703032-2B01-46C1-9568-C1C5253BDC84}"/>
              </a:ext>
            </a:extLst>
          </p:cNvPr>
          <p:cNvSpPr txBox="1"/>
          <p:nvPr/>
        </p:nvSpPr>
        <p:spPr>
          <a:xfrm>
            <a:off x="152400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                  فن البيع                         الوحدة الثانية: رجل البيع                               الفصل الأول:  صفات رجل البيع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930C97ED-1EA4-4F48-AB8D-314B631154AC}"/>
              </a:ext>
            </a:extLst>
          </p:cNvPr>
          <p:cNvSpPr/>
          <p:nvPr/>
        </p:nvSpPr>
        <p:spPr>
          <a:xfrm>
            <a:off x="152400" y="1445619"/>
            <a:ext cx="11933208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يُتوقَع 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3000" b="1" dirty="0">
              <a:solidFill>
                <a:srgbClr val="C00000"/>
              </a:solidFill>
              <a:latin typeface="Arial" pitchFamily="34" charset="0"/>
            </a:endParaRPr>
          </a:p>
          <a:p>
            <a:pPr marL="896938" indent="-285750" algn="r" rtl="1">
              <a:buFont typeface="Arial" pitchFamily="34" charset="0"/>
              <a:buChar char="•"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مهام رجل البيع في تحقيق أهداف المشروع.</a:t>
            </a:r>
          </a:p>
          <a:p>
            <a:pPr marL="896938" indent="-285750" algn="r" rtl="1">
              <a:buFont typeface="Arial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يعدد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مراحل التخطيط للمقابلة </a:t>
            </a:r>
            <a:r>
              <a:rPr lang="ar-SA" sz="36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96938" indent="-285750" algn="r" rtl="1">
              <a:buFont typeface="Arial" pitchFamily="34" charset="0"/>
              <a:buChar char="•"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201330" y="190343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85385" y="312224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الفصل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7470656" y="266995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15944" y="15650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3527852" y="218673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Salesman 4k AI Rendered Template(PNG) : MemeTemplatesOfficial">
            <a:extLst>
              <a:ext uri="{FF2B5EF4-FFF2-40B4-BE49-F238E27FC236}">
                <a16:creationId xmlns:a16="http://schemas.microsoft.com/office/drawing/2014/main" xmlns="" id="{FF8B6BEE-3B64-4359-ABD2-3182EF8A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8" y="2234242"/>
            <a:ext cx="5443921" cy="41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E2AA8E9-E4D7-45BD-AD18-CF1DEB7D5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334868"/>
              </p:ext>
            </p:extLst>
          </p:nvPr>
        </p:nvGraphicFramePr>
        <p:xfrm>
          <a:off x="267448" y="401393"/>
          <a:ext cx="11657103" cy="767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5CDD6265-78F1-4C7C-9F8C-0E81329FEF16}"/>
              </a:ext>
            </a:extLst>
          </p:cNvPr>
          <p:cNvSpPr/>
          <p:nvPr/>
        </p:nvSpPr>
        <p:spPr>
          <a:xfrm rot="20313220">
            <a:off x="1935545" y="2281060"/>
            <a:ext cx="4631427" cy="103408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025051" y="18947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3961456" y="26542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r" defTabSz="914012" rtl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الأهداف البيعية: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تعمل المنشأة لتقسيم رجال البيع، لتحقيق المنافسة في حجم المبيعات أو تقوم بمنح علاوات على حجم المبيعات.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10 Things successful salespeople always do - Tadpole Training">
            <a:extLst>
              <a:ext uri="{FF2B5EF4-FFF2-40B4-BE49-F238E27FC236}">
                <a16:creationId xmlns:a16="http://schemas.microsoft.com/office/drawing/2014/main" xmlns="" id="{54401C1D-2F86-40F7-B7AB-EAA07BE50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87" y="2735610"/>
            <a:ext cx="5853358" cy="39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46770" y="19108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3830303" y="327915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 تجميع المعلومات عن السوق: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لزيادة حجم المبيعات يتطلب توافر المعلومات والبيانات الدقيقة </a:t>
            </a:r>
            <a:r>
              <a:rPr lang="ar-SA" sz="36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لمتخدفذ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لاقرار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وهم: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3C59D120-0C8A-44AF-BA00-F249DEDA4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79749"/>
              </p:ext>
            </p:extLst>
          </p:nvPr>
        </p:nvGraphicFramePr>
        <p:xfrm>
          <a:off x="399481" y="3907969"/>
          <a:ext cx="11393038" cy="1981200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211557">
                  <a:extLst>
                    <a:ext uri="{9D8B030D-6E8A-4147-A177-3AD203B41FA5}">
                      <a16:colId xmlns:a16="http://schemas.microsoft.com/office/drawing/2014/main" xmlns="" val="1757069875"/>
                    </a:ext>
                  </a:extLst>
                </a:gridCol>
                <a:gridCol w="8181481">
                  <a:extLst>
                    <a:ext uri="{9D8B030D-6E8A-4147-A177-3AD203B41FA5}">
                      <a16:colId xmlns:a16="http://schemas.microsoft.com/office/drawing/2014/main" xmlns="" val="1615812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ar-SA" sz="2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العملاء:</a:t>
                      </a:r>
                      <a:endParaRPr lang="ar-SA" sz="2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ar-SA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أنواعهم وسلوكهم والسلع الذين يرغبون في توافرها.</a:t>
                      </a:r>
                      <a:endParaRPr lang="ar-SA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35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المنافسين: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أساليب البيع لدى المنافسين الآخرين.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851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حركة التعامل في المنطقة البيعية: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يجب على رجل البيع أن يتتبع حركة التعامل في المنطقة البيعية التي يعمل بها من حيث السلع المطروحة واصناف وحجم الطلب عليها.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48568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614758" y="255819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4192006" y="369166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  القيام بالأنشطة الترويجية: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أسلوب رجل البيع يعتبر دعاية ترويجية للمنشأة التي يعمل بها ويجب القيام بالوسائل الترويجية مثل تقديم هدايا ترويجية – العينات – عروض خاصة.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  أعداد تقديرات الطلب: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بإمكان رجل البيع تقدير حجم المبيعات وحجم الطلب على السلع المختلفة حيث قد يوصى بعدم عرض سلع معنية وطرح سلع أخرى بديلة.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137492" y="19945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مهام رجل البيع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4616550" y="297555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  إعداد خطته البيعية: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ولإعداد الخطة البيعية عليه القيام بالآتي: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6CC5624-8C28-426E-86A7-E4B2B0398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041218"/>
              </p:ext>
            </p:extLst>
          </p:nvPr>
        </p:nvGraphicFramePr>
        <p:xfrm>
          <a:off x="548257" y="1957270"/>
          <a:ext cx="8128000" cy="441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Clip Art Simple Huge Freebie - Pen Salesman, HD Png Download ...">
            <a:extLst>
              <a:ext uri="{FF2B5EF4-FFF2-40B4-BE49-F238E27FC236}">
                <a16:creationId xmlns:a16="http://schemas.microsoft.com/office/drawing/2014/main" xmlns="" id="{B9215DA7-51E7-48B0-8F80-7F8E56648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5716" r="12370" b="4522"/>
          <a:stretch/>
        </p:blipFill>
        <p:spPr bwMode="auto">
          <a:xfrm>
            <a:off x="8191067" y="2857955"/>
            <a:ext cx="3878282" cy="35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024F90-7082-43DD-B157-4367433CA544}"/>
              </a:ext>
            </a:extLst>
          </p:cNvPr>
          <p:cNvSpPr txBox="1"/>
          <p:nvPr/>
        </p:nvSpPr>
        <p:spPr>
          <a:xfrm>
            <a:off x="85832" y="6488668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311                  فن البيع                         الوحدة الثانية: رجل البيع                               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الثاني: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مهام</a:t>
            </a:r>
            <a:r>
              <a:rPr lang="ar-SA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 البيع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06686" y="19813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8" name="Rectangle 6"/>
          <p:cNvSpPr/>
          <p:nvPr/>
        </p:nvSpPr>
        <p:spPr>
          <a:xfrm>
            <a:off x="4426515" y="369166"/>
            <a:ext cx="6486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إعداد خطته البيعية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4064812" y="27313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رسم البرنامج: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تحديد هدف له يسعى لتحقيقه مثل زيادة المبيعات.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التخطيط للمقابلة البيعية: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dirty="0"/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9F7D927E-EE9E-411D-8E63-9FBCFB09DA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346758"/>
              </p:ext>
            </p:extLst>
          </p:nvPr>
        </p:nvGraphicFramePr>
        <p:xfrm>
          <a:off x="233117" y="2705389"/>
          <a:ext cx="6806038" cy="468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4375C2-A5B3-43E8-9ECF-D1DE8F9733D6}"/>
              </a:ext>
            </a:extLst>
          </p:cNvPr>
          <p:cNvSpPr txBox="1"/>
          <p:nvPr/>
        </p:nvSpPr>
        <p:spPr>
          <a:xfrm>
            <a:off x="0" y="6496332"/>
            <a:ext cx="8212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بيع 311                  فن البيع                         الوحدة الثانية: رجل البيع                               الفصل الأول:  صفات رجل البيع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0683" y="6488668"/>
            <a:ext cx="352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8636542" y="6490498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93" y="5737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1174</Words>
  <Application>Microsoft Office PowerPoint</Application>
  <PresentationFormat>Widescreen</PresentationFormat>
  <Paragraphs>186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Times New Roman</vt:lpstr>
      <vt:lpstr>Office Theme</vt:lpstr>
      <vt:lpstr>فن البيع بيع 311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134</cp:revision>
  <dcterms:created xsi:type="dcterms:W3CDTF">2020-03-04T10:47:58Z</dcterms:created>
  <dcterms:modified xsi:type="dcterms:W3CDTF">2021-02-01T07:16:43Z</dcterms:modified>
</cp:coreProperties>
</file>