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30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21" r:id="rId14"/>
    <p:sldId id="327" r:id="rId15"/>
    <p:sldId id="354" r:id="rId16"/>
    <p:sldId id="328" r:id="rId17"/>
    <p:sldId id="355" r:id="rId18"/>
    <p:sldId id="361" r:id="rId19"/>
    <p:sldId id="356" r:id="rId20"/>
    <p:sldId id="357" r:id="rId21"/>
    <p:sldId id="358" r:id="rId22"/>
    <p:sldId id="359" r:id="rId23"/>
    <p:sldId id="36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C7D3E6"/>
    <a:srgbClr val="3F5378"/>
    <a:srgbClr val="FF9800"/>
    <a:srgbClr val="FCF3E0"/>
    <a:srgbClr val="F5ECD7"/>
    <a:srgbClr val="718DB7"/>
    <a:srgbClr val="92A8C8"/>
    <a:srgbClr val="5577A9"/>
    <a:srgbClr val="77D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eda Al Hermi" userId="ebe551ee1b006974" providerId="LiveId" clId="{A8E72A7E-18E7-4080-A082-89C7607A5DB1}"/>
    <pc:docChg chg="undo custSel addSld delSld modSld sldOrd">
      <pc:chgData name="Majeda Al Hermi" userId="ebe551ee1b006974" providerId="LiveId" clId="{A8E72A7E-18E7-4080-A082-89C7607A5DB1}" dt="2020-08-16T20:03:39.291" v="8481" actId="22"/>
      <pc:docMkLst>
        <pc:docMk/>
      </pc:docMkLst>
      <pc:sldChg chg="addSp delSp modSp mod">
        <pc:chgData name="Majeda Al Hermi" userId="ebe551ee1b006974" providerId="LiveId" clId="{A8E72A7E-18E7-4080-A082-89C7607A5DB1}" dt="2020-08-16T18:14:49.488" v="1968" actId="2711"/>
        <pc:sldMkLst>
          <pc:docMk/>
          <pc:sldMk cId="3255457237" sldId="256"/>
        </pc:sldMkLst>
        <pc:spChg chg="mod">
          <ac:chgData name="Majeda Al Hermi" userId="ebe551ee1b006974" providerId="LiveId" clId="{A8E72A7E-18E7-4080-A082-89C7607A5DB1}" dt="2020-08-16T17:38:02.511" v="91" actId="1076"/>
          <ac:spMkLst>
            <pc:docMk/>
            <pc:sldMk cId="3255457237" sldId="256"/>
            <ac:spMk id="3" creationId="{00000000-0000-0000-0000-000000000000}"/>
          </ac:spMkLst>
        </pc:spChg>
        <pc:spChg chg="add mod">
          <ac:chgData name="Majeda Al Hermi" userId="ebe551ee1b006974" providerId="LiveId" clId="{A8E72A7E-18E7-4080-A082-89C7607A5DB1}" dt="2020-08-16T18:14:49.488" v="1968" actId="2711"/>
          <ac:spMkLst>
            <pc:docMk/>
            <pc:sldMk cId="3255457237" sldId="256"/>
            <ac:spMk id="8" creationId="{F7CFF4DE-7EAC-457A-BE39-170109471724}"/>
          </ac:spMkLst>
        </pc:spChg>
        <pc:picChg chg="del">
          <ac:chgData name="Majeda Al Hermi" userId="ebe551ee1b006974" providerId="LiveId" clId="{A8E72A7E-18E7-4080-A082-89C7607A5DB1}" dt="2020-08-16T17:35:46.859" v="0" actId="478"/>
          <ac:picMkLst>
            <pc:docMk/>
            <pc:sldMk cId="3255457237" sldId="256"/>
            <ac:picMk id="2" creationId="{0529F568-4BA2-445E-9581-361945352BEC}"/>
          </ac:picMkLst>
        </pc:picChg>
        <pc:picChg chg="add mod modCrop">
          <ac:chgData name="Majeda Al Hermi" userId="ebe551ee1b006974" providerId="LiveId" clId="{A8E72A7E-18E7-4080-A082-89C7607A5DB1}" dt="2020-08-16T17:38:35.144" v="131" actId="1076"/>
          <ac:picMkLst>
            <pc:docMk/>
            <pc:sldMk cId="3255457237" sldId="256"/>
            <ac:picMk id="6" creationId="{AF721620-32A8-4750-8714-764D29D91DA9}"/>
          </ac:picMkLst>
        </pc:picChg>
        <pc:picChg chg="add del mod">
          <ac:chgData name="Majeda Al Hermi" userId="ebe551ee1b006974" providerId="LiveId" clId="{A8E72A7E-18E7-4080-A082-89C7607A5DB1}" dt="2020-08-16T17:35:55.899" v="4" actId="478"/>
          <ac:picMkLst>
            <pc:docMk/>
            <pc:sldMk cId="3255457237" sldId="256"/>
            <ac:picMk id="1026" creationId="{A9E9B827-0A13-4412-BC2E-6F0B97FB19C0}"/>
          </ac:picMkLst>
        </pc:picChg>
        <pc:picChg chg="add del mod">
          <ac:chgData name="Majeda Al Hermi" userId="ebe551ee1b006974" providerId="LiveId" clId="{A8E72A7E-18E7-4080-A082-89C7607A5DB1}" dt="2020-08-16T17:51:54.026" v="569" actId="478"/>
          <ac:picMkLst>
            <pc:docMk/>
            <pc:sldMk cId="3255457237" sldId="256"/>
            <ac:picMk id="1028" creationId="{CD54231C-88D5-449E-8E1F-B6DD2AB6ADB7}"/>
          </ac:picMkLst>
        </pc:picChg>
        <pc:picChg chg="add mod">
          <ac:chgData name="Majeda Al Hermi" userId="ebe551ee1b006974" providerId="LiveId" clId="{A8E72A7E-18E7-4080-A082-89C7607A5DB1}" dt="2020-08-16T17:52:14.729" v="577" actId="1076"/>
          <ac:picMkLst>
            <pc:docMk/>
            <pc:sldMk cId="3255457237" sldId="256"/>
            <ac:picMk id="1030" creationId="{F4FAEAC7-E7EC-45E2-9DC0-379D9CDDCE3A}"/>
          </ac:picMkLst>
        </pc:picChg>
      </pc:sldChg>
      <pc:sldChg chg="addSp delSp modSp mod">
        <pc:chgData name="Majeda Al Hermi" userId="ebe551ee1b006974" providerId="LiveId" clId="{A8E72A7E-18E7-4080-A082-89C7607A5DB1}" dt="2020-08-16T18:33:57.629" v="3350" actId="14100"/>
        <pc:sldMkLst>
          <pc:docMk/>
          <pc:sldMk cId="2763317508" sldId="258"/>
        </pc:sldMkLst>
        <pc:spChg chg="mod">
          <ac:chgData name="Majeda Al Hermi" userId="ebe551ee1b006974" providerId="LiveId" clId="{A8E72A7E-18E7-4080-A082-89C7607A5DB1}" dt="2020-08-16T18:33:23.645" v="3346" actId="20577"/>
          <ac:spMkLst>
            <pc:docMk/>
            <pc:sldMk cId="2763317508" sldId="258"/>
            <ac:spMk id="2" creationId="{E559DDD1-AE14-4650-8488-CEAEF07C36E1}"/>
          </ac:spMkLst>
        </pc:spChg>
        <pc:spChg chg="add mod">
          <ac:chgData name="Majeda Al Hermi" userId="ebe551ee1b006974" providerId="LiveId" clId="{A8E72A7E-18E7-4080-A082-89C7607A5DB1}" dt="2020-08-16T18:15:54.619" v="2000" actId="1076"/>
          <ac:spMkLst>
            <pc:docMk/>
            <pc:sldMk cId="2763317508" sldId="258"/>
            <ac:spMk id="4" creationId="{97F10BBF-F4B7-40A8-B723-DDA6C7AEFF4B}"/>
          </ac:spMkLst>
        </pc:spChg>
        <pc:spChg chg="mod">
          <ac:chgData name="Majeda Al Hermi" userId="ebe551ee1b006974" providerId="LiveId" clId="{A8E72A7E-18E7-4080-A082-89C7607A5DB1}" dt="2020-08-16T18:15:36.341" v="1978" actId="404"/>
          <ac:spMkLst>
            <pc:docMk/>
            <pc:sldMk cId="2763317508" sldId="258"/>
            <ac:spMk id="7" creationId="{00000000-0000-0000-0000-000000000000}"/>
          </ac:spMkLst>
        </pc:spChg>
        <pc:spChg chg="mod">
          <ac:chgData name="Majeda Al Hermi" userId="ebe551ee1b006974" providerId="LiveId" clId="{A8E72A7E-18E7-4080-A082-89C7607A5DB1}" dt="2020-08-16T18:15:58.195" v="2001" actId="1076"/>
          <ac:spMkLst>
            <pc:docMk/>
            <pc:sldMk cId="2763317508" sldId="258"/>
            <ac:spMk id="8" creationId="{00000000-0000-0000-0000-000000000000}"/>
          </ac:spMkLst>
        </pc:spChg>
        <pc:picChg chg="add mod ord">
          <ac:chgData name="Majeda Al Hermi" userId="ebe551ee1b006974" providerId="LiveId" clId="{A8E72A7E-18E7-4080-A082-89C7607A5DB1}" dt="2020-08-16T17:38:45.181" v="135" actId="171"/>
          <ac:picMkLst>
            <pc:docMk/>
            <pc:sldMk cId="2763317508" sldId="258"/>
            <ac:picMk id="3" creationId="{2B05D908-FA88-4F62-A2FC-766D8318583C}"/>
          </ac:picMkLst>
        </pc:picChg>
        <pc:picChg chg="del">
          <ac:chgData name="Majeda Al Hermi" userId="ebe551ee1b006974" providerId="LiveId" clId="{A8E72A7E-18E7-4080-A082-89C7607A5DB1}" dt="2020-08-16T17:38:30.456" v="130" actId="478"/>
          <ac:picMkLst>
            <pc:docMk/>
            <pc:sldMk cId="2763317508" sldId="258"/>
            <ac:picMk id="5" creationId="{1F5FCFC6-E1A1-47F5-80FF-08434F78D171}"/>
          </ac:picMkLst>
        </pc:picChg>
        <pc:picChg chg="del">
          <ac:chgData name="Majeda Al Hermi" userId="ebe551ee1b006974" providerId="LiveId" clId="{A8E72A7E-18E7-4080-A082-89C7607A5DB1}" dt="2020-08-16T17:38:16" v="104" actId="478"/>
          <ac:picMkLst>
            <pc:docMk/>
            <pc:sldMk cId="2763317508" sldId="258"/>
            <ac:picMk id="9" creationId="{419EACD4-014C-4901-8876-ABE23328835E}"/>
          </ac:picMkLst>
        </pc:picChg>
        <pc:picChg chg="add mod">
          <ac:chgData name="Majeda Al Hermi" userId="ebe551ee1b006974" providerId="LiveId" clId="{A8E72A7E-18E7-4080-A082-89C7607A5DB1}" dt="2020-08-16T18:33:57.629" v="3350" actId="14100"/>
          <ac:picMkLst>
            <pc:docMk/>
            <pc:sldMk cId="2763317508" sldId="258"/>
            <ac:picMk id="13" creationId="{FB3AAA0F-3E43-428C-AF33-679B10044BFD}"/>
          </ac:picMkLst>
        </pc:picChg>
      </pc:sldChg>
      <pc:sldChg chg="addSp delSp modSp mod">
        <pc:chgData name="Majeda Al Hermi" userId="ebe551ee1b006974" providerId="LiveId" clId="{A8E72A7E-18E7-4080-A082-89C7607A5DB1}" dt="2020-08-16T20:00:16.461" v="8425" actId="1076"/>
        <pc:sldMkLst>
          <pc:docMk/>
          <pc:sldMk cId="2238683589" sldId="263"/>
        </pc:sldMkLst>
        <pc:spChg chg="add del mod">
          <ac:chgData name="Majeda Al Hermi" userId="ebe551ee1b006974" providerId="LiveId" clId="{A8E72A7E-18E7-4080-A082-89C7607A5DB1}" dt="2020-08-16T19:59:45.045" v="8390" actId="478"/>
          <ac:spMkLst>
            <pc:docMk/>
            <pc:sldMk cId="2238683589" sldId="263"/>
            <ac:spMk id="2" creationId="{96F1A031-4685-48D9-B8FB-35492BE61E33}"/>
          </ac:spMkLst>
        </pc:spChg>
        <pc:spChg chg="add mod">
          <ac:chgData name="Majeda Al Hermi" userId="ebe551ee1b006974" providerId="LiveId" clId="{A8E72A7E-18E7-4080-A082-89C7607A5DB1}" dt="2020-08-16T20:00:16.461" v="8425" actId="1076"/>
          <ac:spMkLst>
            <pc:docMk/>
            <pc:sldMk cId="2238683589" sldId="263"/>
            <ac:spMk id="3" creationId="{AC178D8C-0633-4787-B225-F9E0AED8A1C6}"/>
          </ac:spMkLst>
        </pc:spChg>
        <pc:spChg chg="mod">
          <ac:chgData name="Majeda Al Hermi" userId="ebe551ee1b006974" providerId="LiveId" clId="{A8E72A7E-18E7-4080-A082-89C7607A5DB1}" dt="2020-08-16T19:57:34.546" v="8253" actId="2711"/>
          <ac:spMkLst>
            <pc:docMk/>
            <pc:sldMk cId="2238683589" sldId="263"/>
            <ac:spMk id="20" creationId="{930C97ED-1EA4-4F48-AB8D-314B631154AC}"/>
          </ac:spMkLst>
        </pc:spChg>
        <pc:spChg chg="mod">
          <ac:chgData name="Majeda Al Hermi" userId="ebe551ee1b006974" providerId="LiveId" clId="{A8E72A7E-18E7-4080-A082-89C7607A5DB1}" dt="2020-08-16T17:39:41.321" v="144" actId="20577"/>
          <ac:spMkLst>
            <pc:docMk/>
            <pc:sldMk cId="2238683589" sldId="263"/>
            <ac:spMk id="28" creationId="{00000000-0000-0000-0000-000000000000}"/>
          </ac:spMkLst>
        </pc:spChg>
      </pc:sldChg>
      <pc:sldChg chg="del">
        <pc:chgData name="Majeda Al Hermi" userId="ebe551ee1b006974" providerId="LiveId" clId="{A8E72A7E-18E7-4080-A082-89C7607A5DB1}" dt="2020-08-16T19:37:05.798" v="7579" actId="47"/>
        <pc:sldMkLst>
          <pc:docMk/>
          <pc:sldMk cId="1539611066" sldId="277"/>
        </pc:sldMkLst>
      </pc:sldChg>
      <pc:sldChg chg="del">
        <pc:chgData name="Majeda Al Hermi" userId="ebe551ee1b006974" providerId="LiveId" clId="{A8E72A7E-18E7-4080-A082-89C7607A5DB1}" dt="2020-08-16T19:37:05.798" v="7579" actId="47"/>
        <pc:sldMkLst>
          <pc:docMk/>
          <pc:sldMk cId="2914503434" sldId="278"/>
        </pc:sldMkLst>
      </pc:sldChg>
      <pc:sldChg chg="del">
        <pc:chgData name="Majeda Al Hermi" userId="ebe551ee1b006974" providerId="LiveId" clId="{A8E72A7E-18E7-4080-A082-89C7607A5DB1}" dt="2020-08-16T19:37:05.798" v="7579" actId="47"/>
        <pc:sldMkLst>
          <pc:docMk/>
          <pc:sldMk cId="216719641" sldId="280"/>
        </pc:sldMkLst>
      </pc:sldChg>
      <pc:sldChg chg="del">
        <pc:chgData name="Majeda Al Hermi" userId="ebe551ee1b006974" providerId="LiveId" clId="{A8E72A7E-18E7-4080-A082-89C7607A5DB1}" dt="2020-08-16T19:37:05.798" v="7579" actId="47"/>
        <pc:sldMkLst>
          <pc:docMk/>
          <pc:sldMk cId="2136833537" sldId="281"/>
        </pc:sldMkLst>
      </pc:sldChg>
      <pc:sldChg chg="del">
        <pc:chgData name="Majeda Al Hermi" userId="ebe551ee1b006974" providerId="LiveId" clId="{A8E72A7E-18E7-4080-A082-89C7607A5DB1}" dt="2020-08-16T19:37:05.798" v="7579" actId="47"/>
        <pc:sldMkLst>
          <pc:docMk/>
          <pc:sldMk cId="694572677" sldId="282"/>
        </pc:sldMkLst>
      </pc:sldChg>
      <pc:sldChg chg="del">
        <pc:chgData name="Majeda Al Hermi" userId="ebe551ee1b006974" providerId="LiveId" clId="{A8E72A7E-18E7-4080-A082-89C7607A5DB1}" dt="2020-08-16T19:37:05.798" v="7579" actId="47"/>
        <pc:sldMkLst>
          <pc:docMk/>
          <pc:sldMk cId="3874067320" sldId="283"/>
        </pc:sldMkLst>
      </pc:sldChg>
      <pc:sldChg chg="del">
        <pc:chgData name="Majeda Al Hermi" userId="ebe551ee1b006974" providerId="LiveId" clId="{A8E72A7E-18E7-4080-A082-89C7607A5DB1}" dt="2020-08-16T19:37:05.798" v="7579" actId="47"/>
        <pc:sldMkLst>
          <pc:docMk/>
          <pc:sldMk cId="2892184134" sldId="284"/>
        </pc:sldMkLst>
      </pc:sldChg>
      <pc:sldChg chg="del">
        <pc:chgData name="Majeda Al Hermi" userId="ebe551ee1b006974" providerId="LiveId" clId="{A8E72A7E-18E7-4080-A082-89C7607A5DB1}" dt="2020-08-16T19:37:05.798" v="7579" actId="47"/>
        <pc:sldMkLst>
          <pc:docMk/>
          <pc:sldMk cId="558117651" sldId="285"/>
        </pc:sldMkLst>
      </pc:sldChg>
      <pc:sldChg chg="addSp delSp modSp del mod">
        <pc:chgData name="Majeda Al Hermi" userId="ebe551ee1b006974" providerId="LiveId" clId="{A8E72A7E-18E7-4080-A082-89C7607A5DB1}" dt="2020-08-16T19:49:06.099" v="8067" actId="2696"/>
        <pc:sldMkLst>
          <pc:docMk/>
          <pc:sldMk cId="2987730381" sldId="288"/>
        </pc:sldMkLst>
        <pc:spChg chg="add">
          <ac:chgData name="Majeda Al Hermi" userId="ebe551ee1b006974" providerId="LiveId" clId="{A8E72A7E-18E7-4080-A082-89C7607A5DB1}" dt="2020-08-16T19:48:08.779" v="8062" actId="22"/>
          <ac:spMkLst>
            <pc:docMk/>
            <pc:sldMk cId="2987730381" sldId="288"/>
            <ac:spMk id="2" creationId="{B5FB23A5-586A-433E-8A4E-FA4C0CDD70FF}"/>
          </ac:spMkLst>
        </pc:spChg>
        <pc:spChg chg="del">
          <ac:chgData name="Majeda Al Hermi" userId="ebe551ee1b006974" providerId="LiveId" clId="{A8E72A7E-18E7-4080-A082-89C7607A5DB1}" dt="2020-08-16T19:37:09.179" v="7580" actId="478"/>
          <ac:spMkLst>
            <pc:docMk/>
            <pc:sldMk cId="2987730381" sldId="288"/>
            <ac:spMk id="3" creationId="{3077D411-6373-45BE-A80D-5746E7FF7826}"/>
          </ac:spMkLst>
        </pc:spChg>
        <pc:spChg chg="mod">
          <ac:chgData name="Majeda Al Hermi" userId="ebe551ee1b006974" providerId="LiveId" clId="{A8E72A7E-18E7-4080-A082-89C7607A5DB1}" dt="2020-08-16T19:48:31.811" v="8065"/>
          <ac:spMkLst>
            <pc:docMk/>
            <pc:sldMk cId="2987730381" sldId="288"/>
            <ac:spMk id="7" creationId="{BF935674-0288-4CA3-84EA-30E25B01C73A}"/>
          </ac:spMkLst>
        </pc:spChg>
        <pc:spChg chg="mod">
          <ac:chgData name="Majeda Al Hermi" userId="ebe551ee1b006974" providerId="LiveId" clId="{A8E72A7E-18E7-4080-A082-89C7607A5DB1}" dt="2020-08-16T19:48:31.811" v="8065"/>
          <ac:spMkLst>
            <pc:docMk/>
            <pc:sldMk cId="2987730381" sldId="288"/>
            <ac:spMk id="8" creationId="{1072E160-15BD-41A9-9867-1CF4242C7C16}"/>
          </ac:spMkLst>
        </pc:spChg>
        <pc:spChg chg="mod">
          <ac:chgData name="Majeda Al Hermi" userId="ebe551ee1b006974" providerId="LiveId" clId="{A8E72A7E-18E7-4080-A082-89C7607A5DB1}" dt="2020-08-16T19:48:31.811" v="8065"/>
          <ac:spMkLst>
            <pc:docMk/>
            <pc:sldMk cId="2987730381" sldId="288"/>
            <ac:spMk id="9" creationId="{DEF88AED-00A2-4E6E-9668-B05F9A61B7DF}"/>
          </ac:spMkLst>
        </pc:spChg>
        <pc:spChg chg="mod">
          <ac:chgData name="Majeda Al Hermi" userId="ebe551ee1b006974" providerId="LiveId" clId="{A8E72A7E-18E7-4080-A082-89C7607A5DB1}" dt="2020-08-16T19:48:31.811" v="8065"/>
          <ac:spMkLst>
            <pc:docMk/>
            <pc:sldMk cId="2987730381" sldId="288"/>
            <ac:spMk id="10" creationId="{81040DD5-F6DB-4016-A385-2BF031C84D4C}"/>
          </ac:spMkLst>
        </pc:spChg>
        <pc:spChg chg="mod">
          <ac:chgData name="Majeda Al Hermi" userId="ebe551ee1b006974" providerId="LiveId" clId="{A8E72A7E-18E7-4080-A082-89C7607A5DB1}" dt="2020-08-16T19:48:31.811" v="8065"/>
          <ac:spMkLst>
            <pc:docMk/>
            <pc:sldMk cId="2987730381" sldId="288"/>
            <ac:spMk id="11" creationId="{54F9017F-DCA8-44EB-A3D1-017827EB284C}"/>
          </ac:spMkLst>
        </pc:spChg>
        <pc:spChg chg="add mod">
          <ac:chgData name="Majeda Al Hermi" userId="ebe551ee1b006974" providerId="LiveId" clId="{A8E72A7E-18E7-4080-A082-89C7607A5DB1}" dt="2020-08-16T19:48:34.164" v="8066" actId="1076"/>
          <ac:spMkLst>
            <pc:docMk/>
            <pc:sldMk cId="2987730381" sldId="288"/>
            <ac:spMk id="12" creationId="{95B4D7EB-2C96-4B6E-B3B0-589A789483F9}"/>
          </ac:spMkLst>
        </pc:spChg>
        <pc:spChg chg="del">
          <ac:chgData name="Majeda Al Hermi" userId="ebe551ee1b006974" providerId="LiveId" clId="{A8E72A7E-18E7-4080-A082-89C7607A5DB1}" dt="2020-08-16T19:48:30.732" v="8064" actId="478"/>
          <ac:spMkLst>
            <pc:docMk/>
            <pc:sldMk cId="2987730381" sldId="288"/>
            <ac:spMk id="21" creationId="{00000000-0000-0000-0000-000000000000}"/>
          </ac:spMkLst>
        </pc:spChg>
        <pc:grpChg chg="add mod">
          <ac:chgData name="Majeda Al Hermi" userId="ebe551ee1b006974" providerId="LiveId" clId="{A8E72A7E-18E7-4080-A082-89C7607A5DB1}" dt="2020-08-16T19:48:34.164" v="8066" actId="1076"/>
          <ac:grpSpMkLst>
            <pc:docMk/>
            <pc:sldMk cId="2987730381" sldId="288"/>
            <ac:grpSpMk id="6" creationId="{997B0D6E-B818-4C13-A7CA-B27BB02446B7}"/>
          </ac:grpSpMkLst>
        </pc:grpChg>
      </pc:sldChg>
      <pc:sldChg chg="del">
        <pc:chgData name="Majeda Al Hermi" userId="ebe551ee1b006974" providerId="LiveId" clId="{A8E72A7E-18E7-4080-A082-89C7607A5DB1}" dt="2020-08-16T17:40:35.514" v="273" actId="2696"/>
        <pc:sldMkLst>
          <pc:docMk/>
          <pc:sldMk cId="4208773950" sldId="304"/>
        </pc:sldMkLst>
      </pc:sldChg>
      <pc:sldChg chg="addSp delSp modSp mod">
        <pc:chgData name="Majeda Al Hermi" userId="ebe551ee1b006974" providerId="LiveId" clId="{A8E72A7E-18E7-4080-A082-89C7607A5DB1}" dt="2020-08-16T20:00:46.692" v="8429" actId="1076"/>
        <pc:sldMkLst>
          <pc:docMk/>
          <pc:sldMk cId="697881854" sldId="305"/>
        </pc:sldMkLst>
        <pc:spChg chg="add">
          <ac:chgData name="Majeda Al Hermi" userId="ebe551ee1b006974" providerId="LiveId" clId="{A8E72A7E-18E7-4080-A082-89C7607A5DB1}" dt="2020-08-16T20:00:40.818" v="8428" actId="22"/>
          <ac:spMkLst>
            <pc:docMk/>
            <pc:sldMk cId="697881854" sldId="305"/>
            <ac:spMk id="2" creationId="{06024F90-7082-43DD-B157-4367433CA544}"/>
          </ac:spMkLst>
        </pc:spChg>
        <pc:spChg chg="add del">
          <ac:chgData name="Majeda Al Hermi" userId="ebe551ee1b006974" providerId="LiveId" clId="{A8E72A7E-18E7-4080-A082-89C7607A5DB1}" dt="2020-08-16T20:00:39.092" v="8427" actId="478"/>
          <ac:spMkLst>
            <pc:docMk/>
            <pc:sldMk cId="697881854" sldId="305"/>
            <ac:spMk id="3" creationId="{716B6573-61D1-447C-B1D0-52C95F9E135F}"/>
          </ac:spMkLst>
        </pc:spChg>
        <pc:spChg chg="del">
          <ac:chgData name="Majeda Al Hermi" userId="ebe551ee1b006974" providerId="LiveId" clId="{A8E72A7E-18E7-4080-A082-89C7607A5DB1}" dt="2020-08-16T17:40:49.580" v="288" actId="478"/>
          <ac:spMkLst>
            <pc:docMk/>
            <pc:sldMk cId="697881854" sldId="305"/>
            <ac:spMk id="4" creationId="{54090C7A-E00B-482C-8AE9-527B35219C1A}"/>
          </ac:spMkLst>
        </pc:spChg>
        <pc:spChg chg="add mod">
          <ac:chgData name="Majeda Al Hermi" userId="ebe551ee1b006974" providerId="LiveId" clId="{A8E72A7E-18E7-4080-A082-89C7607A5DB1}" dt="2020-08-16T19:52:23.668" v="8094" actId="14100"/>
          <ac:spMkLst>
            <pc:docMk/>
            <pc:sldMk cId="697881854" sldId="305"/>
            <ac:spMk id="20" creationId="{5CDD6265-78F1-4C7C-9F8C-0E81329FEF16}"/>
          </ac:spMkLst>
        </pc:spChg>
        <pc:spChg chg="mod">
          <ac:chgData name="Majeda Al Hermi" userId="ebe551ee1b006974" providerId="LiveId" clId="{A8E72A7E-18E7-4080-A082-89C7607A5DB1}" dt="2020-08-16T18:16:51.460" v="2010" actId="6549"/>
          <ac:spMkLst>
            <pc:docMk/>
            <pc:sldMk cId="697881854" sldId="305"/>
            <ac:spMk id="24" creationId="{E428B626-5282-4644-B004-273CB12F5E62}"/>
          </ac:spMkLst>
        </pc:spChg>
        <pc:spChg chg="del">
          <ac:chgData name="Majeda Al Hermi" userId="ebe551ee1b006974" providerId="LiveId" clId="{A8E72A7E-18E7-4080-A082-89C7607A5DB1}" dt="2020-08-16T17:40:49.580" v="288" actId="478"/>
          <ac:spMkLst>
            <pc:docMk/>
            <pc:sldMk cId="697881854" sldId="305"/>
            <ac:spMk id="25" creationId="{F607EC91-E919-413B-8983-0E602BA35700}"/>
          </ac:spMkLst>
        </pc:spChg>
        <pc:spChg chg="del">
          <ac:chgData name="Majeda Al Hermi" userId="ebe551ee1b006974" providerId="LiveId" clId="{A8E72A7E-18E7-4080-A082-89C7607A5DB1}" dt="2020-08-16T17:40:49.580" v="288" actId="478"/>
          <ac:spMkLst>
            <pc:docMk/>
            <pc:sldMk cId="697881854" sldId="305"/>
            <ac:spMk id="26" creationId="{13251472-6285-4E7B-B1AB-560C81F23156}"/>
          </ac:spMkLst>
        </pc:spChg>
        <pc:spChg chg="del">
          <ac:chgData name="Majeda Al Hermi" userId="ebe551ee1b006974" providerId="LiveId" clId="{A8E72A7E-18E7-4080-A082-89C7607A5DB1}" dt="2020-08-16T17:40:49.580" v="288" actId="478"/>
          <ac:spMkLst>
            <pc:docMk/>
            <pc:sldMk cId="697881854" sldId="305"/>
            <ac:spMk id="27" creationId="{75FD171C-FC7A-4929-B03F-0A3BD21294D0}"/>
          </ac:spMkLst>
        </pc:spChg>
        <pc:spChg chg="mod">
          <ac:chgData name="Majeda Al Hermi" userId="ebe551ee1b006974" providerId="LiveId" clId="{A8E72A7E-18E7-4080-A082-89C7607A5DB1}" dt="2020-08-16T18:16:12.499" v="2005" actId="20577"/>
          <ac:spMkLst>
            <pc:docMk/>
            <pc:sldMk cId="697881854" sldId="305"/>
            <ac:spMk id="28" creationId="{00000000-0000-0000-0000-000000000000}"/>
          </ac:spMkLst>
        </pc:spChg>
        <pc:spChg chg="del">
          <ac:chgData name="Majeda Al Hermi" userId="ebe551ee1b006974" providerId="LiveId" clId="{A8E72A7E-18E7-4080-A082-89C7607A5DB1}" dt="2020-08-16T17:40:49.580" v="288" actId="478"/>
          <ac:spMkLst>
            <pc:docMk/>
            <pc:sldMk cId="697881854" sldId="305"/>
            <ac:spMk id="29" creationId="{A76F0849-CA4D-482B-9F3F-C45662514FAB}"/>
          </ac:spMkLst>
        </pc:spChg>
        <pc:spChg chg="del">
          <ac:chgData name="Majeda Al Hermi" userId="ebe551ee1b006974" providerId="LiveId" clId="{A8E72A7E-18E7-4080-A082-89C7607A5DB1}" dt="2020-08-16T17:40:49.580" v="288" actId="478"/>
          <ac:spMkLst>
            <pc:docMk/>
            <pc:sldMk cId="697881854" sldId="305"/>
            <ac:spMk id="30" creationId="{ED1B9052-30CC-4CF1-A7B0-2F5F1E278B36}"/>
          </ac:spMkLst>
        </pc:spChg>
        <pc:spChg chg="del">
          <ac:chgData name="Majeda Al Hermi" userId="ebe551ee1b006974" providerId="LiveId" clId="{A8E72A7E-18E7-4080-A082-89C7607A5DB1}" dt="2020-08-16T17:40:49.580" v="288" actId="478"/>
          <ac:spMkLst>
            <pc:docMk/>
            <pc:sldMk cId="697881854" sldId="305"/>
            <ac:spMk id="31" creationId="{A350967B-F87C-471B-9D34-2692A9F13210}"/>
          </ac:spMkLst>
        </pc:spChg>
        <pc:spChg chg="del">
          <ac:chgData name="Majeda Al Hermi" userId="ebe551ee1b006974" providerId="LiveId" clId="{A8E72A7E-18E7-4080-A082-89C7607A5DB1}" dt="2020-08-16T17:48:56.321" v="560" actId="478"/>
          <ac:spMkLst>
            <pc:docMk/>
            <pc:sldMk cId="697881854" sldId="305"/>
            <ac:spMk id="32" creationId="{CCD8CA2A-A737-4DB3-ACF0-D643AF0EEC2B}"/>
          </ac:spMkLst>
        </pc:spChg>
        <pc:graphicFrameChg chg="add del mod modGraphic">
          <ac:chgData name="Majeda Al Hermi" userId="ebe551ee1b006974" providerId="LiveId" clId="{A8E72A7E-18E7-4080-A082-89C7607A5DB1}" dt="2020-08-16T18:16:22.483" v="2006" actId="21"/>
          <ac:graphicFrameMkLst>
            <pc:docMk/>
            <pc:sldMk cId="697881854" sldId="305"/>
            <ac:graphicFrameMk id="2" creationId="{460D9DFF-FCF3-4332-84F2-FAEAD120D86B}"/>
          </ac:graphicFrameMkLst>
        </pc:graphicFrameChg>
        <pc:graphicFrameChg chg="add del mod modGraphic">
          <ac:chgData name="Majeda Al Hermi" userId="ebe551ee1b006974" providerId="LiveId" clId="{A8E72A7E-18E7-4080-A082-89C7607A5DB1}" dt="2020-08-16T18:17:43.804" v="2016" actId="478"/>
          <ac:graphicFrameMkLst>
            <pc:docMk/>
            <pc:sldMk cId="697881854" sldId="305"/>
            <ac:graphicFrameMk id="5" creationId="{5D7A9607-3616-415F-87D9-0958DD8B0B33}"/>
          </ac:graphicFrameMkLst>
        </pc:graphicFrameChg>
        <pc:graphicFrameChg chg="add mod modGraphic">
          <ac:chgData name="Majeda Al Hermi" userId="ebe551ee1b006974" providerId="LiveId" clId="{A8E72A7E-18E7-4080-A082-89C7607A5DB1}" dt="2020-08-16T20:00:46.692" v="8429" actId="1076"/>
          <ac:graphicFrameMkLst>
            <pc:docMk/>
            <pc:sldMk cId="697881854" sldId="305"/>
            <ac:graphicFrameMk id="13" creationId="{BE2AA8E9-E4D7-45BD-AD18-CF1DEB7D5181}"/>
          </ac:graphicFrameMkLst>
        </pc:graphicFrameChg>
        <pc:picChg chg="add mod">
          <ac:chgData name="Majeda Al Hermi" userId="ebe551ee1b006974" providerId="LiveId" clId="{A8E72A7E-18E7-4080-A082-89C7607A5DB1}" dt="2020-08-16T18:18:06.523" v="2024" actId="14100"/>
          <ac:picMkLst>
            <pc:docMk/>
            <pc:sldMk cId="697881854" sldId="305"/>
            <ac:picMk id="2050" creationId="{FF8B6BEE-3B64-4359-ABD2-3182EF8AB14F}"/>
          </ac:picMkLst>
        </pc:picChg>
      </pc:sldChg>
      <pc:sldChg chg="del">
        <pc:chgData name="Majeda Al Hermi" userId="ebe551ee1b006974" providerId="LiveId" clId="{A8E72A7E-18E7-4080-A082-89C7607A5DB1}" dt="2020-08-16T17:52:26.238" v="578" actId="47"/>
        <pc:sldMkLst>
          <pc:docMk/>
          <pc:sldMk cId="16698472" sldId="306"/>
        </pc:sldMkLst>
      </pc:sldChg>
      <pc:sldChg chg="del">
        <pc:chgData name="Majeda Al Hermi" userId="ebe551ee1b006974" providerId="LiveId" clId="{A8E72A7E-18E7-4080-A082-89C7607A5DB1}" dt="2020-08-16T17:52:26.238" v="578" actId="47"/>
        <pc:sldMkLst>
          <pc:docMk/>
          <pc:sldMk cId="2879967081" sldId="307"/>
        </pc:sldMkLst>
      </pc:sldChg>
      <pc:sldChg chg="del">
        <pc:chgData name="Majeda Al Hermi" userId="ebe551ee1b006974" providerId="LiveId" clId="{A8E72A7E-18E7-4080-A082-89C7607A5DB1}" dt="2020-08-16T17:52:26.238" v="578" actId="47"/>
        <pc:sldMkLst>
          <pc:docMk/>
          <pc:sldMk cId="2887851475" sldId="308"/>
        </pc:sldMkLst>
      </pc:sldChg>
      <pc:sldChg chg="del">
        <pc:chgData name="Majeda Al Hermi" userId="ebe551ee1b006974" providerId="LiveId" clId="{A8E72A7E-18E7-4080-A082-89C7607A5DB1}" dt="2020-08-16T17:52:26.238" v="578" actId="47"/>
        <pc:sldMkLst>
          <pc:docMk/>
          <pc:sldMk cId="2587862000" sldId="309"/>
        </pc:sldMkLst>
      </pc:sldChg>
      <pc:sldChg chg="del">
        <pc:chgData name="Majeda Al Hermi" userId="ebe551ee1b006974" providerId="LiveId" clId="{A8E72A7E-18E7-4080-A082-89C7607A5DB1}" dt="2020-08-16T17:52:26.238" v="578" actId="47"/>
        <pc:sldMkLst>
          <pc:docMk/>
          <pc:sldMk cId="2703886901" sldId="310"/>
        </pc:sldMkLst>
      </pc:sldChg>
      <pc:sldChg chg="del">
        <pc:chgData name="Majeda Al Hermi" userId="ebe551ee1b006974" providerId="LiveId" clId="{A8E72A7E-18E7-4080-A082-89C7607A5DB1}" dt="2020-08-16T17:52:26.238" v="578" actId="47"/>
        <pc:sldMkLst>
          <pc:docMk/>
          <pc:sldMk cId="3239941543" sldId="311"/>
        </pc:sldMkLst>
      </pc:sldChg>
      <pc:sldChg chg="del">
        <pc:chgData name="Majeda Al Hermi" userId="ebe551ee1b006974" providerId="LiveId" clId="{A8E72A7E-18E7-4080-A082-89C7607A5DB1}" dt="2020-08-16T17:52:26.238" v="578" actId="47"/>
        <pc:sldMkLst>
          <pc:docMk/>
          <pc:sldMk cId="3489649857" sldId="312"/>
        </pc:sldMkLst>
      </pc:sldChg>
      <pc:sldChg chg="del">
        <pc:chgData name="Majeda Al Hermi" userId="ebe551ee1b006974" providerId="LiveId" clId="{A8E72A7E-18E7-4080-A082-89C7607A5DB1}" dt="2020-08-16T17:52:26.238" v="578" actId="47"/>
        <pc:sldMkLst>
          <pc:docMk/>
          <pc:sldMk cId="4036914328" sldId="313"/>
        </pc:sldMkLst>
      </pc:sldChg>
      <pc:sldChg chg="del">
        <pc:chgData name="Majeda Al Hermi" userId="ebe551ee1b006974" providerId="LiveId" clId="{A8E72A7E-18E7-4080-A082-89C7607A5DB1}" dt="2020-08-16T17:52:26.238" v="578" actId="47"/>
        <pc:sldMkLst>
          <pc:docMk/>
          <pc:sldMk cId="1477495312" sldId="314"/>
        </pc:sldMkLst>
      </pc:sldChg>
      <pc:sldChg chg="del">
        <pc:chgData name="Majeda Al Hermi" userId="ebe551ee1b006974" providerId="LiveId" clId="{A8E72A7E-18E7-4080-A082-89C7607A5DB1}" dt="2020-08-16T17:52:26.238" v="578" actId="47"/>
        <pc:sldMkLst>
          <pc:docMk/>
          <pc:sldMk cId="1788913773" sldId="315"/>
        </pc:sldMkLst>
      </pc:sldChg>
      <pc:sldChg chg="del">
        <pc:chgData name="Majeda Al Hermi" userId="ebe551ee1b006974" providerId="LiveId" clId="{A8E72A7E-18E7-4080-A082-89C7607A5DB1}" dt="2020-08-16T17:52:26.238" v="578" actId="47"/>
        <pc:sldMkLst>
          <pc:docMk/>
          <pc:sldMk cId="3051200010" sldId="316"/>
        </pc:sldMkLst>
      </pc:sldChg>
      <pc:sldChg chg="del">
        <pc:chgData name="Majeda Al Hermi" userId="ebe551ee1b006974" providerId="LiveId" clId="{A8E72A7E-18E7-4080-A082-89C7607A5DB1}" dt="2020-08-16T17:52:26.238" v="578" actId="47"/>
        <pc:sldMkLst>
          <pc:docMk/>
          <pc:sldMk cId="1713234561" sldId="317"/>
        </pc:sldMkLst>
      </pc:sldChg>
      <pc:sldChg chg="del">
        <pc:chgData name="Majeda Al Hermi" userId="ebe551ee1b006974" providerId="LiveId" clId="{A8E72A7E-18E7-4080-A082-89C7607A5DB1}" dt="2020-08-16T17:52:26.238" v="578" actId="47"/>
        <pc:sldMkLst>
          <pc:docMk/>
          <pc:sldMk cId="1270576387" sldId="318"/>
        </pc:sldMkLst>
      </pc:sldChg>
      <pc:sldChg chg="del">
        <pc:chgData name="Majeda Al Hermi" userId="ebe551ee1b006974" providerId="LiveId" clId="{A8E72A7E-18E7-4080-A082-89C7607A5DB1}" dt="2020-08-16T17:52:26.238" v="578" actId="47"/>
        <pc:sldMkLst>
          <pc:docMk/>
          <pc:sldMk cId="1240311655" sldId="319"/>
        </pc:sldMkLst>
      </pc:sldChg>
      <pc:sldChg chg="addSp delSp modSp mod">
        <pc:chgData name="Majeda Al Hermi" userId="ebe551ee1b006974" providerId="LiveId" clId="{A8E72A7E-18E7-4080-A082-89C7607A5DB1}" dt="2020-08-16T20:03:11.915" v="8471" actId="22"/>
        <pc:sldMkLst>
          <pc:docMk/>
          <pc:sldMk cId="2666187494" sldId="321"/>
        </pc:sldMkLst>
        <pc:spChg chg="mod">
          <ac:chgData name="Majeda Al Hermi" userId="ebe551ee1b006974" providerId="LiveId" clId="{A8E72A7E-18E7-4080-A082-89C7607A5DB1}" dt="2020-08-16T19:45:53.766" v="8052" actId="179"/>
          <ac:spMkLst>
            <pc:docMk/>
            <pc:sldMk cId="2666187494" sldId="321"/>
            <ac:spMk id="2" creationId="{2CCE1C5A-EBE4-4EAA-B3C2-7AACA1CC56E8}"/>
          </ac:spMkLst>
        </pc:spChg>
        <pc:spChg chg="add del">
          <ac:chgData name="Majeda Al Hermi" userId="ebe551ee1b006974" providerId="LiveId" clId="{A8E72A7E-18E7-4080-A082-89C7607A5DB1}" dt="2020-08-16T20:01:53.132" v="8446" actId="478"/>
          <ac:spMkLst>
            <pc:docMk/>
            <pc:sldMk cId="2666187494" sldId="321"/>
            <ac:spMk id="3" creationId="{318E7FD2-1219-4FFC-B580-DB4D79248AD6}"/>
          </ac:spMkLst>
        </pc:spChg>
        <pc:spChg chg="add mod">
          <ac:chgData name="Majeda Al Hermi" userId="ebe551ee1b006974" providerId="LiveId" clId="{A8E72A7E-18E7-4080-A082-89C7607A5DB1}" dt="2020-08-16T19:46:41.878" v="8056"/>
          <ac:spMkLst>
            <pc:docMk/>
            <pc:sldMk cId="2666187494" sldId="321"/>
            <ac:spMk id="4" creationId="{71F66CBE-18BC-4EFD-A2AB-7B6643F9A42C}"/>
          </ac:spMkLst>
        </pc:spChg>
        <pc:spChg chg="add">
          <ac:chgData name="Majeda Al Hermi" userId="ebe551ee1b006974" providerId="LiveId" clId="{A8E72A7E-18E7-4080-A082-89C7607A5DB1}" dt="2020-08-16T20:03:09.395" v="8470" actId="22"/>
          <ac:spMkLst>
            <pc:docMk/>
            <pc:sldMk cId="2666187494" sldId="321"/>
            <ac:spMk id="5" creationId="{F8786672-901C-4C6B-9597-A7D80553FEB9}"/>
          </ac:spMkLst>
        </pc:spChg>
        <pc:spChg chg="add">
          <ac:chgData name="Majeda Al Hermi" userId="ebe551ee1b006974" providerId="LiveId" clId="{A8E72A7E-18E7-4080-A082-89C7607A5DB1}" dt="2020-08-16T20:03:11.915" v="8471" actId="22"/>
          <ac:spMkLst>
            <pc:docMk/>
            <pc:sldMk cId="2666187494" sldId="321"/>
            <ac:spMk id="6" creationId="{5F19031B-37C2-4389-9616-2606125FE122}"/>
          </ac:spMkLst>
        </pc:spChg>
        <pc:spChg chg="del">
          <ac:chgData name="Majeda Al Hermi" userId="ebe551ee1b006974" providerId="LiveId" clId="{A8E72A7E-18E7-4080-A082-89C7607A5DB1}" dt="2020-08-16T19:26:30.097" v="6984" actId="478"/>
          <ac:spMkLst>
            <pc:docMk/>
            <pc:sldMk cId="2666187494" sldId="321"/>
            <ac:spMk id="9" creationId="{E8121DAF-45C7-4D10-8FE7-4D795DFBAD1C}"/>
          </ac:spMkLst>
        </pc:spChg>
      </pc:sldChg>
      <pc:sldChg chg="del">
        <pc:chgData name="Majeda Al Hermi" userId="ebe551ee1b006974" providerId="LiveId" clId="{A8E72A7E-18E7-4080-A082-89C7607A5DB1}" dt="2020-08-16T17:52:26.238" v="578" actId="47"/>
        <pc:sldMkLst>
          <pc:docMk/>
          <pc:sldMk cId="655725236" sldId="322"/>
        </pc:sldMkLst>
      </pc:sldChg>
      <pc:sldChg chg="del">
        <pc:chgData name="Majeda Al Hermi" userId="ebe551ee1b006974" providerId="LiveId" clId="{A8E72A7E-18E7-4080-A082-89C7607A5DB1}" dt="2020-08-16T17:52:26.238" v="578" actId="47"/>
        <pc:sldMkLst>
          <pc:docMk/>
          <pc:sldMk cId="2017981602" sldId="323"/>
        </pc:sldMkLst>
      </pc:sldChg>
      <pc:sldChg chg="del">
        <pc:chgData name="Majeda Al Hermi" userId="ebe551ee1b006974" providerId="LiveId" clId="{A8E72A7E-18E7-4080-A082-89C7607A5DB1}" dt="2020-08-16T17:52:26.238" v="578" actId="47"/>
        <pc:sldMkLst>
          <pc:docMk/>
          <pc:sldMk cId="4139491595" sldId="324"/>
        </pc:sldMkLst>
      </pc:sldChg>
      <pc:sldChg chg="del">
        <pc:chgData name="Majeda Al Hermi" userId="ebe551ee1b006974" providerId="LiveId" clId="{A8E72A7E-18E7-4080-A082-89C7607A5DB1}" dt="2020-08-16T17:52:26.238" v="578" actId="47"/>
        <pc:sldMkLst>
          <pc:docMk/>
          <pc:sldMk cId="2262215742" sldId="325"/>
        </pc:sldMkLst>
      </pc:sldChg>
      <pc:sldChg chg="del">
        <pc:chgData name="Majeda Al Hermi" userId="ebe551ee1b006974" providerId="LiveId" clId="{A8E72A7E-18E7-4080-A082-89C7607A5DB1}" dt="2020-08-16T19:35:50.891" v="7520" actId="47"/>
        <pc:sldMkLst>
          <pc:docMk/>
          <pc:sldMk cId="279879046" sldId="326"/>
        </pc:sldMkLst>
      </pc:sldChg>
      <pc:sldChg chg="addSp delSp modSp mod">
        <pc:chgData name="Majeda Al Hermi" userId="ebe551ee1b006974" providerId="LiveId" clId="{A8E72A7E-18E7-4080-A082-89C7607A5DB1}" dt="2020-08-16T20:03:13.570" v="8472" actId="22"/>
        <pc:sldMkLst>
          <pc:docMk/>
          <pc:sldMk cId="270028634" sldId="327"/>
        </pc:sldMkLst>
        <pc:spChg chg="add del mod">
          <ac:chgData name="Majeda Al Hermi" userId="ebe551ee1b006974" providerId="LiveId" clId="{A8E72A7E-18E7-4080-A082-89C7607A5DB1}" dt="2020-08-16T19:25:11.357" v="6947" actId="478"/>
          <ac:spMkLst>
            <pc:docMk/>
            <pc:sldMk cId="270028634" sldId="327"/>
            <ac:spMk id="2" creationId="{2CCE1C5A-EBE4-4EAA-B3C2-7AACA1CC56E8}"/>
          </ac:spMkLst>
        </pc:spChg>
        <pc:spChg chg="add del">
          <ac:chgData name="Majeda Al Hermi" userId="ebe551ee1b006974" providerId="LiveId" clId="{A8E72A7E-18E7-4080-A082-89C7607A5DB1}" dt="2020-08-16T20:01:56.965" v="8447" actId="478"/>
          <ac:spMkLst>
            <pc:docMk/>
            <pc:sldMk cId="270028634" sldId="327"/>
            <ac:spMk id="4" creationId="{2DEC42FA-299D-448D-AF97-F083DB15B4BD}"/>
          </ac:spMkLst>
        </pc:spChg>
        <pc:spChg chg="add mod">
          <ac:chgData name="Majeda Al Hermi" userId="ebe551ee1b006974" providerId="LiveId" clId="{A8E72A7E-18E7-4080-A082-89C7607A5DB1}" dt="2020-08-16T19:46:54.564" v="8057"/>
          <ac:spMkLst>
            <pc:docMk/>
            <pc:sldMk cId="270028634" sldId="327"/>
            <ac:spMk id="5" creationId="{F402B04A-E7F9-4C16-8F2B-DF1D009E8C86}"/>
          </ac:spMkLst>
        </pc:spChg>
        <pc:spChg chg="add">
          <ac:chgData name="Majeda Al Hermi" userId="ebe551ee1b006974" providerId="LiveId" clId="{A8E72A7E-18E7-4080-A082-89C7607A5DB1}" dt="2020-08-16T20:03:13.570" v="8472" actId="22"/>
          <ac:spMkLst>
            <pc:docMk/>
            <pc:sldMk cId="270028634" sldId="327"/>
            <ac:spMk id="6" creationId="{323D9B77-5D09-41BC-8C29-F67C256D0FAF}"/>
          </ac:spMkLst>
        </pc:spChg>
        <pc:spChg chg="del">
          <ac:chgData name="Majeda Al Hermi" userId="ebe551ee1b006974" providerId="LiveId" clId="{A8E72A7E-18E7-4080-A082-89C7607A5DB1}" dt="2020-08-16T19:24:39.530" v="6912" actId="478"/>
          <ac:spMkLst>
            <pc:docMk/>
            <pc:sldMk cId="270028634" sldId="327"/>
            <ac:spMk id="9" creationId="{01EB34EB-B7FF-4A6C-AFB9-344E8A6A2F92}"/>
          </ac:spMkLst>
        </pc:spChg>
        <pc:spChg chg="add del">
          <ac:chgData name="Majeda Al Hermi" userId="ebe551ee1b006974" providerId="LiveId" clId="{A8E72A7E-18E7-4080-A082-89C7607A5DB1}" dt="2020-08-16T19:25:15.369" v="6948" actId="478"/>
          <ac:spMkLst>
            <pc:docMk/>
            <pc:sldMk cId="270028634" sldId="327"/>
            <ac:spMk id="31" creationId="{C2C242FD-D4B4-411A-B7D0-9F429FC9E38C}"/>
          </ac:spMkLst>
        </pc:spChg>
        <pc:spChg chg="add del">
          <ac:chgData name="Majeda Al Hermi" userId="ebe551ee1b006974" providerId="LiveId" clId="{A8E72A7E-18E7-4080-A082-89C7607A5DB1}" dt="2020-08-16T19:25:15.369" v="6948" actId="478"/>
          <ac:spMkLst>
            <pc:docMk/>
            <pc:sldMk cId="270028634" sldId="327"/>
            <ac:spMk id="32" creationId="{5C8C1C8F-423E-4C9B-886D-0403D68E4CDD}"/>
          </ac:spMkLst>
        </pc:spChg>
        <pc:graphicFrameChg chg="add mod modGraphic">
          <ac:chgData name="Majeda Al Hermi" userId="ebe551ee1b006974" providerId="LiveId" clId="{A8E72A7E-18E7-4080-A082-89C7607A5DB1}" dt="2020-08-16T19:26:57.209" v="6989"/>
          <ac:graphicFrameMkLst>
            <pc:docMk/>
            <pc:sldMk cId="270028634" sldId="327"/>
            <ac:graphicFrameMk id="3" creationId="{FA8234B8-2B14-4BB7-B225-A35CCFD5F446}"/>
          </ac:graphicFrameMkLst>
        </pc:graphicFrameChg>
      </pc:sldChg>
      <pc:sldChg chg="addSp delSp modSp mod">
        <pc:chgData name="Majeda Al Hermi" userId="ebe551ee1b006974" providerId="LiveId" clId="{A8E72A7E-18E7-4080-A082-89C7607A5DB1}" dt="2020-08-16T20:03:27.275" v="8474" actId="22"/>
        <pc:sldMkLst>
          <pc:docMk/>
          <pc:sldMk cId="2098207207" sldId="328"/>
        </pc:sldMkLst>
        <pc:spChg chg="mod">
          <ac:chgData name="Majeda Al Hermi" userId="ebe551ee1b006974" providerId="LiveId" clId="{A8E72A7E-18E7-4080-A082-89C7607A5DB1}" dt="2020-08-16T19:36:54.759" v="7578" actId="13900"/>
          <ac:spMkLst>
            <pc:docMk/>
            <pc:sldMk cId="2098207207" sldId="328"/>
            <ac:spMk id="2" creationId="{2CCE1C5A-EBE4-4EAA-B3C2-7AACA1CC56E8}"/>
          </ac:spMkLst>
        </pc:spChg>
        <pc:spChg chg="add mod">
          <ac:chgData name="Majeda Al Hermi" userId="ebe551ee1b006974" providerId="LiveId" clId="{A8E72A7E-18E7-4080-A082-89C7607A5DB1}" dt="2020-08-16T19:36:37.090" v="7550" actId="1035"/>
          <ac:spMkLst>
            <pc:docMk/>
            <pc:sldMk cId="2098207207" sldId="328"/>
            <ac:spMk id="3" creationId="{63141149-CFFD-459E-BFF0-0F0D1436CA6A}"/>
          </ac:spMkLst>
        </pc:spChg>
        <pc:spChg chg="add mod">
          <ac:chgData name="Majeda Al Hermi" userId="ebe551ee1b006974" providerId="LiveId" clId="{A8E72A7E-18E7-4080-A082-89C7607A5DB1}" dt="2020-08-16T19:47:36.014" v="8060" actId="115"/>
          <ac:spMkLst>
            <pc:docMk/>
            <pc:sldMk cId="2098207207" sldId="328"/>
            <ac:spMk id="4" creationId="{2C4D7936-0799-4409-BD9C-458FBFD69E0F}"/>
          </ac:spMkLst>
        </pc:spChg>
        <pc:spChg chg="add mod">
          <ac:chgData name="Majeda Al Hermi" userId="ebe551ee1b006974" providerId="LiveId" clId="{A8E72A7E-18E7-4080-A082-89C7607A5DB1}" dt="2020-08-16T19:36:37.090" v="7550" actId="1035"/>
          <ac:spMkLst>
            <pc:docMk/>
            <pc:sldMk cId="2098207207" sldId="328"/>
            <ac:spMk id="5" creationId="{8ED9BB33-1975-44BF-A00B-3AFBD41317DD}"/>
          </ac:spMkLst>
        </pc:spChg>
        <pc:spChg chg="add mod">
          <ac:chgData name="Majeda Al Hermi" userId="ebe551ee1b006974" providerId="LiveId" clId="{A8E72A7E-18E7-4080-A082-89C7607A5DB1}" dt="2020-08-16T19:36:37.090" v="7550" actId="1035"/>
          <ac:spMkLst>
            <pc:docMk/>
            <pc:sldMk cId="2098207207" sldId="328"/>
            <ac:spMk id="6" creationId="{27EA2B22-6BC7-4A90-B8A1-00F437B307A0}"/>
          </ac:spMkLst>
        </pc:spChg>
        <pc:spChg chg="add del">
          <ac:chgData name="Majeda Al Hermi" userId="ebe551ee1b006974" providerId="LiveId" clId="{A8E72A7E-18E7-4080-A082-89C7607A5DB1}" dt="2020-08-16T20:02:05.325" v="8449" actId="478"/>
          <ac:spMkLst>
            <pc:docMk/>
            <pc:sldMk cId="2098207207" sldId="328"/>
            <ac:spMk id="7" creationId="{075E7184-1877-4887-8104-6752E34CB0C3}"/>
          </ac:spMkLst>
        </pc:spChg>
        <pc:spChg chg="add mod">
          <ac:chgData name="Majeda Al Hermi" userId="ebe551ee1b006974" providerId="LiveId" clId="{A8E72A7E-18E7-4080-A082-89C7607A5DB1}" dt="2020-08-16T19:47:32.526" v="8059"/>
          <ac:spMkLst>
            <pc:docMk/>
            <pc:sldMk cId="2098207207" sldId="328"/>
            <ac:spMk id="8" creationId="{51A8449A-BDBB-4903-ADEA-B05DEDD82EFA}"/>
          </ac:spMkLst>
        </pc:spChg>
        <pc:spChg chg="add">
          <ac:chgData name="Majeda Al Hermi" userId="ebe551ee1b006974" providerId="LiveId" clId="{A8E72A7E-18E7-4080-A082-89C7607A5DB1}" dt="2020-08-16T20:03:27.275" v="8474" actId="22"/>
          <ac:spMkLst>
            <pc:docMk/>
            <pc:sldMk cId="2098207207" sldId="328"/>
            <ac:spMk id="9" creationId="{632126A2-C1C5-42BB-929A-88E624B6F2D4}"/>
          </ac:spMkLst>
        </pc:spChg>
        <pc:spChg chg="del">
          <ac:chgData name="Majeda Al Hermi" userId="ebe551ee1b006974" providerId="LiveId" clId="{A8E72A7E-18E7-4080-A082-89C7607A5DB1}" dt="2020-08-16T19:32:57.562" v="7307" actId="478"/>
          <ac:spMkLst>
            <pc:docMk/>
            <pc:sldMk cId="2098207207" sldId="328"/>
            <ac:spMk id="9" creationId="{AA96030B-A7B8-4555-AE2F-B5132371A259}"/>
          </ac:spMkLst>
        </pc:spChg>
        <pc:spChg chg="del">
          <ac:chgData name="Majeda Al Hermi" userId="ebe551ee1b006974" providerId="LiveId" clId="{A8E72A7E-18E7-4080-A082-89C7607A5DB1}" dt="2020-08-16T19:31:45.274" v="7237" actId="478"/>
          <ac:spMkLst>
            <pc:docMk/>
            <pc:sldMk cId="2098207207" sldId="328"/>
            <ac:spMk id="31" creationId="{C2C242FD-D4B4-411A-B7D0-9F429FC9E38C}"/>
          </ac:spMkLst>
        </pc:spChg>
        <pc:spChg chg="del">
          <ac:chgData name="Majeda Al Hermi" userId="ebe551ee1b006974" providerId="LiveId" clId="{A8E72A7E-18E7-4080-A082-89C7607A5DB1}" dt="2020-08-16T19:31:45.274" v="7237" actId="478"/>
          <ac:spMkLst>
            <pc:docMk/>
            <pc:sldMk cId="2098207207" sldId="328"/>
            <ac:spMk id="32" creationId="{5C8C1C8F-423E-4C9B-886D-0403D68E4CDD}"/>
          </ac:spMkLst>
        </pc:spChg>
      </pc:sldChg>
      <pc:sldChg chg="del">
        <pc:chgData name="Majeda Al Hermi" userId="ebe551ee1b006974" providerId="LiveId" clId="{A8E72A7E-18E7-4080-A082-89C7607A5DB1}" dt="2020-08-16T19:35:50.891" v="7520" actId="47"/>
        <pc:sldMkLst>
          <pc:docMk/>
          <pc:sldMk cId="1659155473" sldId="329"/>
        </pc:sldMkLst>
      </pc:sldChg>
      <pc:sldChg chg="del">
        <pc:chgData name="Majeda Al Hermi" userId="ebe551ee1b006974" providerId="LiveId" clId="{A8E72A7E-18E7-4080-A082-89C7607A5DB1}" dt="2020-08-16T19:35:50.891" v="7520" actId="47"/>
        <pc:sldMkLst>
          <pc:docMk/>
          <pc:sldMk cId="3281431781" sldId="330"/>
        </pc:sldMkLst>
      </pc:sldChg>
      <pc:sldChg chg="del">
        <pc:chgData name="Majeda Al Hermi" userId="ebe551ee1b006974" providerId="LiveId" clId="{A8E72A7E-18E7-4080-A082-89C7607A5DB1}" dt="2020-08-16T19:37:05.798" v="7579" actId="47"/>
        <pc:sldMkLst>
          <pc:docMk/>
          <pc:sldMk cId="3512036902" sldId="331"/>
        </pc:sldMkLst>
      </pc:sldChg>
      <pc:sldChg chg="del">
        <pc:chgData name="Majeda Al Hermi" userId="ebe551ee1b006974" providerId="LiveId" clId="{A8E72A7E-18E7-4080-A082-89C7607A5DB1}" dt="2020-08-16T19:37:05.798" v="7579" actId="47"/>
        <pc:sldMkLst>
          <pc:docMk/>
          <pc:sldMk cId="1042272663" sldId="332"/>
        </pc:sldMkLst>
      </pc:sldChg>
      <pc:sldChg chg="del">
        <pc:chgData name="Majeda Al Hermi" userId="ebe551ee1b006974" providerId="LiveId" clId="{A8E72A7E-18E7-4080-A082-89C7607A5DB1}" dt="2020-08-16T19:35:50.891" v="7520" actId="47"/>
        <pc:sldMkLst>
          <pc:docMk/>
          <pc:sldMk cId="3094545353" sldId="333"/>
        </pc:sldMkLst>
      </pc:sldChg>
      <pc:sldChg chg="del">
        <pc:chgData name="Majeda Al Hermi" userId="ebe551ee1b006974" providerId="LiveId" clId="{A8E72A7E-18E7-4080-A082-89C7607A5DB1}" dt="2020-08-16T19:37:05.798" v="7579" actId="47"/>
        <pc:sldMkLst>
          <pc:docMk/>
          <pc:sldMk cId="3805667416" sldId="334"/>
        </pc:sldMkLst>
      </pc:sldChg>
      <pc:sldChg chg="del">
        <pc:chgData name="Majeda Al Hermi" userId="ebe551ee1b006974" providerId="LiveId" clId="{A8E72A7E-18E7-4080-A082-89C7607A5DB1}" dt="2020-08-16T19:37:05.798" v="7579" actId="47"/>
        <pc:sldMkLst>
          <pc:docMk/>
          <pc:sldMk cId="2669858795" sldId="335"/>
        </pc:sldMkLst>
      </pc:sldChg>
      <pc:sldChg chg="addSp delSp modSp add mod">
        <pc:chgData name="Majeda Al Hermi" userId="ebe551ee1b006974" providerId="LiveId" clId="{A8E72A7E-18E7-4080-A082-89C7607A5DB1}" dt="2020-08-16T20:00:52.402" v="8431" actId="22"/>
        <pc:sldMkLst>
          <pc:docMk/>
          <pc:sldMk cId="2607718265" sldId="336"/>
        </pc:sldMkLst>
        <pc:spChg chg="add">
          <ac:chgData name="Majeda Al Hermi" userId="ebe551ee1b006974" providerId="LiveId" clId="{A8E72A7E-18E7-4080-A082-89C7607A5DB1}" dt="2020-08-16T20:00:52.402" v="8431" actId="22"/>
          <ac:spMkLst>
            <pc:docMk/>
            <pc:sldMk cId="2607718265" sldId="336"/>
            <ac:spMk id="2" creationId="{DB4E53B7-3D67-445F-8B90-2B2DF57FB9A0}"/>
          </ac:spMkLst>
        </pc:spChg>
        <pc:spChg chg="del">
          <ac:chgData name="Majeda Al Hermi" userId="ebe551ee1b006974" providerId="LiveId" clId="{A8E72A7E-18E7-4080-A082-89C7607A5DB1}" dt="2020-08-16T20:00:50.965" v="8430" actId="478"/>
          <ac:spMkLst>
            <pc:docMk/>
            <pc:sldMk cId="2607718265" sldId="336"/>
            <ac:spMk id="3" creationId="{716B6573-61D1-447C-B1D0-52C95F9E135F}"/>
          </ac:spMkLst>
        </pc:spChg>
        <pc:spChg chg="mod">
          <ac:chgData name="Majeda Al Hermi" userId="ebe551ee1b006974" providerId="LiveId" clId="{A8E72A7E-18E7-4080-A082-89C7607A5DB1}" dt="2020-08-16T18:25:36.193" v="2541" actId="6549"/>
          <ac:spMkLst>
            <pc:docMk/>
            <pc:sldMk cId="2607718265" sldId="336"/>
            <ac:spMk id="24" creationId="{E428B626-5282-4644-B004-273CB12F5E62}"/>
          </ac:spMkLst>
        </pc:spChg>
        <pc:spChg chg="mod">
          <ac:chgData name="Majeda Al Hermi" userId="ebe551ee1b006974" providerId="LiveId" clId="{A8E72A7E-18E7-4080-A082-89C7607A5DB1}" dt="2020-08-16T18:22:10.053" v="2220" actId="20577"/>
          <ac:spMkLst>
            <pc:docMk/>
            <pc:sldMk cId="2607718265" sldId="336"/>
            <ac:spMk id="28" creationId="{00000000-0000-0000-0000-000000000000}"/>
          </ac:spMkLst>
        </pc:spChg>
        <pc:graphicFrameChg chg="del">
          <ac:chgData name="Majeda Al Hermi" userId="ebe551ee1b006974" providerId="LiveId" clId="{A8E72A7E-18E7-4080-A082-89C7607A5DB1}" dt="2020-08-16T17:52:38.067" v="580" actId="478"/>
          <ac:graphicFrameMkLst>
            <pc:docMk/>
            <pc:sldMk cId="2607718265" sldId="336"/>
            <ac:graphicFrameMk id="2" creationId="{460D9DFF-FCF3-4332-84F2-FAEAD120D86B}"/>
          </ac:graphicFrameMkLst>
        </pc:graphicFrameChg>
        <pc:graphicFrameChg chg="add del mod modGraphic">
          <ac:chgData name="Majeda Al Hermi" userId="ebe551ee1b006974" providerId="LiveId" clId="{A8E72A7E-18E7-4080-A082-89C7607A5DB1}" dt="2020-08-16T18:15:17.317" v="1970" actId="478"/>
          <ac:graphicFrameMkLst>
            <pc:docMk/>
            <pc:sldMk cId="2607718265" sldId="336"/>
            <ac:graphicFrameMk id="4" creationId="{CE782E17-58CB-4EC9-A7BC-2783368C7C38}"/>
          </ac:graphicFrameMkLst>
        </pc:graphicFrameChg>
        <pc:picChg chg="add del mod modCrop">
          <ac:chgData name="Majeda Al Hermi" userId="ebe551ee1b006974" providerId="LiveId" clId="{A8E72A7E-18E7-4080-A082-89C7607A5DB1}" dt="2020-08-16T18:05:55.802" v="1593" actId="478"/>
          <ac:picMkLst>
            <pc:docMk/>
            <pc:sldMk cId="2607718265" sldId="336"/>
            <ac:picMk id="5" creationId="{7E721A3E-8C75-4F46-88AF-612518131409}"/>
          </ac:picMkLst>
        </pc:picChg>
        <pc:picChg chg="add del mod modCrop">
          <ac:chgData name="Majeda Al Hermi" userId="ebe551ee1b006974" providerId="LiveId" clId="{A8E72A7E-18E7-4080-A082-89C7607A5DB1}" dt="2020-08-16T19:52:33.420" v="8095" actId="478"/>
          <ac:picMkLst>
            <pc:docMk/>
            <pc:sldMk cId="2607718265" sldId="336"/>
            <ac:picMk id="13" creationId="{CBA7A382-C145-423C-AF08-D8CA2938812A}"/>
          </ac:picMkLst>
        </pc:picChg>
        <pc:picChg chg="add del mod">
          <ac:chgData name="Majeda Al Hermi" userId="ebe551ee1b006974" providerId="LiveId" clId="{A8E72A7E-18E7-4080-A082-89C7607A5DB1}" dt="2020-08-16T18:02:02.474" v="1327" actId="478"/>
          <ac:picMkLst>
            <pc:docMk/>
            <pc:sldMk cId="2607718265" sldId="336"/>
            <ac:picMk id="2050" creationId="{FF8B6BEE-3B64-4359-ABD2-3182EF8AB14F}"/>
          </ac:picMkLst>
        </pc:picChg>
        <pc:picChg chg="add mod">
          <ac:chgData name="Majeda Al Hermi" userId="ebe551ee1b006974" providerId="LiveId" clId="{A8E72A7E-18E7-4080-A082-89C7607A5DB1}" dt="2020-08-16T18:27:38.012" v="2551" actId="1035"/>
          <ac:picMkLst>
            <pc:docMk/>
            <pc:sldMk cId="2607718265" sldId="336"/>
            <ac:picMk id="7170" creationId="{54401C1D-2F86-40F7-B7AB-EAA07BE507AD}"/>
          </ac:picMkLst>
        </pc:picChg>
      </pc:sldChg>
      <pc:sldChg chg="addSp delSp modSp add del mod">
        <pc:chgData name="Majeda Al Hermi" userId="ebe551ee1b006974" providerId="LiveId" clId="{A8E72A7E-18E7-4080-A082-89C7607A5DB1}" dt="2020-08-16T18:34:12.799" v="3351" actId="47"/>
        <pc:sldMkLst>
          <pc:docMk/>
          <pc:sldMk cId="996031765" sldId="337"/>
        </pc:sldMkLst>
        <pc:spChg chg="mod">
          <ac:chgData name="Majeda Al Hermi" userId="ebe551ee1b006974" providerId="LiveId" clId="{A8E72A7E-18E7-4080-A082-89C7607A5DB1}" dt="2020-08-16T18:04:00.267" v="1390" actId="6549"/>
          <ac:spMkLst>
            <pc:docMk/>
            <pc:sldMk cId="996031765" sldId="337"/>
            <ac:spMk id="24" creationId="{E428B626-5282-4644-B004-273CB12F5E62}"/>
          </ac:spMkLst>
        </pc:spChg>
        <pc:spChg chg="mod">
          <ac:chgData name="Majeda Al Hermi" userId="ebe551ee1b006974" providerId="LiveId" clId="{A8E72A7E-18E7-4080-A082-89C7607A5DB1}" dt="2020-08-16T18:03:24.578" v="1363" actId="20577"/>
          <ac:spMkLst>
            <pc:docMk/>
            <pc:sldMk cId="996031765" sldId="337"/>
            <ac:spMk id="28" creationId="{00000000-0000-0000-0000-000000000000}"/>
          </ac:spMkLst>
        </pc:spChg>
        <pc:graphicFrameChg chg="mod modGraphic">
          <ac:chgData name="Majeda Al Hermi" userId="ebe551ee1b006974" providerId="LiveId" clId="{A8E72A7E-18E7-4080-A082-89C7607A5DB1}" dt="2020-08-16T18:06:16.457" v="1598" actId="2711"/>
          <ac:graphicFrameMkLst>
            <pc:docMk/>
            <pc:sldMk cId="996031765" sldId="337"/>
            <ac:graphicFrameMk id="4" creationId="{CE782E17-58CB-4EC9-A7BC-2783368C7C38}"/>
          </ac:graphicFrameMkLst>
        </pc:graphicFrameChg>
        <pc:picChg chg="add mod">
          <ac:chgData name="Majeda Al Hermi" userId="ebe551ee1b006974" providerId="LiveId" clId="{A8E72A7E-18E7-4080-A082-89C7607A5DB1}" dt="2020-08-16T18:06:36.378" v="1604" actId="1076"/>
          <ac:picMkLst>
            <pc:docMk/>
            <pc:sldMk cId="996031765" sldId="337"/>
            <ac:picMk id="2" creationId="{052613BF-D623-4DB4-A3DD-2B70CE350368}"/>
          </ac:picMkLst>
        </pc:picChg>
        <pc:picChg chg="del mod">
          <ac:chgData name="Majeda Al Hermi" userId="ebe551ee1b006974" providerId="LiveId" clId="{A8E72A7E-18E7-4080-A082-89C7607A5DB1}" dt="2020-08-16T18:10:29.159" v="1838" actId="21"/>
          <ac:picMkLst>
            <pc:docMk/>
            <pc:sldMk cId="996031765" sldId="337"/>
            <ac:picMk id="5" creationId="{7E721A3E-8C75-4F46-88AF-612518131409}"/>
          </ac:picMkLst>
        </pc:picChg>
      </pc:sldChg>
      <pc:sldChg chg="addSp delSp modSp add del mod">
        <pc:chgData name="Majeda Al Hermi" userId="ebe551ee1b006974" providerId="LiveId" clId="{A8E72A7E-18E7-4080-A082-89C7607A5DB1}" dt="2020-08-16T18:34:12.799" v="3351" actId="47"/>
        <pc:sldMkLst>
          <pc:docMk/>
          <pc:sldMk cId="3591195257" sldId="338"/>
        </pc:sldMkLst>
        <pc:spChg chg="mod">
          <ac:chgData name="Majeda Al Hermi" userId="ebe551ee1b006974" providerId="LiveId" clId="{A8E72A7E-18E7-4080-A082-89C7607A5DB1}" dt="2020-08-16T18:08:08.217" v="1772" actId="313"/>
          <ac:spMkLst>
            <pc:docMk/>
            <pc:sldMk cId="3591195257" sldId="338"/>
            <ac:spMk id="24" creationId="{E428B626-5282-4644-B004-273CB12F5E62}"/>
          </ac:spMkLst>
        </pc:spChg>
        <pc:spChg chg="mod">
          <ac:chgData name="Majeda Al Hermi" userId="ebe551ee1b006974" providerId="LiveId" clId="{A8E72A7E-18E7-4080-A082-89C7607A5DB1}" dt="2020-08-16T18:06:52.922" v="1613" actId="20577"/>
          <ac:spMkLst>
            <pc:docMk/>
            <pc:sldMk cId="3591195257" sldId="338"/>
            <ac:spMk id="28" creationId="{00000000-0000-0000-0000-000000000000}"/>
          </ac:spMkLst>
        </pc:spChg>
        <pc:graphicFrameChg chg="del">
          <ac:chgData name="Majeda Al Hermi" userId="ebe551ee1b006974" providerId="LiveId" clId="{A8E72A7E-18E7-4080-A082-89C7607A5DB1}" dt="2020-08-16T18:07:13.390" v="1614" actId="478"/>
          <ac:graphicFrameMkLst>
            <pc:docMk/>
            <pc:sldMk cId="3591195257" sldId="338"/>
            <ac:graphicFrameMk id="4" creationId="{CE782E17-58CB-4EC9-A7BC-2783368C7C38}"/>
          </ac:graphicFrameMkLst>
        </pc:graphicFrameChg>
        <pc:graphicFrameChg chg="add mod modGraphic">
          <ac:chgData name="Majeda Al Hermi" userId="ebe551ee1b006974" providerId="LiveId" clId="{A8E72A7E-18E7-4080-A082-89C7607A5DB1}" dt="2020-08-16T18:10:22.589" v="1837" actId="403"/>
          <ac:graphicFrameMkLst>
            <pc:docMk/>
            <pc:sldMk cId="3591195257" sldId="338"/>
            <ac:graphicFrameMk id="13" creationId="{906A796B-0484-4E1F-942B-F148EC037F86}"/>
          </ac:graphicFrameMkLst>
        </pc:graphicFrameChg>
        <pc:picChg chg="del mod">
          <ac:chgData name="Majeda Al Hermi" userId="ebe551ee1b006974" providerId="LiveId" clId="{A8E72A7E-18E7-4080-A082-89C7607A5DB1}" dt="2020-08-16T18:10:35.439" v="1840" actId="21"/>
          <ac:picMkLst>
            <pc:docMk/>
            <pc:sldMk cId="3591195257" sldId="338"/>
            <ac:picMk id="5" creationId="{7E721A3E-8C75-4F46-88AF-612518131409}"/>
          </ac:picMkLst>
        </pc:picChg>
      </pc:sldChg>
      <pc:sldChg chg="addSp delSp modSp add del mod">
        <pc:chgData name="Majeda Al Hermi" userId="ebe551ee1b006974" providerId="LiveId" clId="{A8E72A7E-18E7-4080-A082-89C7607A5DB1}" dt="2020-08-16T18:34:12.799" v="3351" actId="47"/>
        <pc:sldMkLst>
          <pc:docMk/>
          <pc:sldMk cId="735242582" sldId="339"/>
        </pc:sldMkLst>
        <pc:spChg chg="mod">
          <ac:chgData name="Majeda Al Hermi" userId="ebe551ee1b006974" providerId="LiveId" clId="{A8E72A7E-18E7-4080-A082-89C7607A5DB1}" dt="2020-08-16T18:11:02.427" v="1850" actId="20577"/>
          <ac:spMkLst>
            <pc:docMk/>
            <pc:sldMk cId="735242582" sldId="339"/>
            <ac:spMk id="28" creationId="{00000000-0000-0000-0000-000000000000}"/>
          </ac:spMkLst>
        </pc:spChg>
        <pc:graphicFrameChg chg="del">
          <ac:chgData name="Majeda Al Hermi" userId="ebe551ee1b006974" providerId="LiveId" clId="{A8E72A7E-18E7-4080-A082-89C7607A5DB1}" dt="2020-08-16T18:11:15.435" v="1851" actId="478"/>
          <ac:graphicFrameMkLst>
            <pc:docMk/>
            <pc:sldMk cId="735242582" sldId="339"/>
            <ac:graphicFrameMk id="13" creationId="{906A796B-0484-4E1F-942B-F148EC037F86}"/>
          </ac:graphicFrameMkLst>
        </pc:graphicFrameChg>
        <pc:graphicFrameChg chg="add mod modGraphic">
          <ac:chgData name="Majeda Al Hermi" userId="ebe551ee1b006974" providerId="LiveId" clId="{A8E72A7E-18E7-4080-A082-89C7607A5DB1}" dt="2020-08-16T18:13:15.907" v="1956"/>
          <ac:graphicFrameMkLst>
            <pc:docMk/>
            <pc:sldMk cId="735242582" sldId="339"/>
            <ac:graphicFrameMk id="25" creationId="{D5C2E765-CCF0-46C9-92F2-9711D9BAB3EB}"/>
          </ac:graphicFrameMkLst>
        </pc:graphicFrameChg>
        <pc:picChg chg="del">
          <ac:chgData name="Majeda Al Hermi" userId="ebe551ee1b006974" providerId="LiveId" clId="{A8E72A7E-18E7-4080-A082-89C7607A5DB1}" dt="2020-08-16T18:13:21.651" v="1957" actId="478"/>
          <ac:picMkLst>
            <pc:docMk/>
            <pc:sldMk cId="735242582" sldId="339"/>
            <ac:picMk id="5" creationId="{7E721A3E-8C75-4F46-88AF-612518131409}"/>
          </ac:picMkLst>
        </pc:picChg>
      </pc:sldChg>
      <pc:sldChg chg="add del">
        <pc:chgData name="Majeda Al Hermi" userId="ebe551ee1b006974" providerId="LiveId" clId="{A8E72A7E-18E7-4080-A082-89C7607A5DB1}" dt="2020-08-16T18:34:12.799" v="3351" actId="47"/>
        <pc:sldMkLst>
          <pc:docMk/>
          <pc:sldMk cId="2822879717" sldId="340"/>
        </pc:sldMkLst>
      </pc:sldChg>
      <pc:sldChg chg="addSp delSp modSp add mod">
        <pc:chgData name="Majeda Al Hermi" userId="ebe551ee1b006974" providerId="LiveId" clId="{A8E72A7E-18E7-4080-A082-89C7607A5DB1}" dt="2020-08-16T20:02:38.700" v="8457" actId="22"/>
        <pc:sldMkLst>
          <pc:docMk/>
          <pc:sldMk cId="1106812115" sldId="341"/>
        </pc:sldMkLst>
        <pc:spChg chg="del">
          <ac:chgData name="Majeda Al Hermi" userId="ebe551ee1b006974" providerId="LiveId" clId="{A8E72A7E-18E7-4080-A082-89C7607A5DB1}" dt="2020-08-16T20:00:55.253" v="8432" actId="478"/>
          <ac:spMkLst>
            <pc:docMk/>
            <pc:sldMk cId="1106812115" sldId="341"/>
            <ac:spMk id="3" creationId="{716B6573-61D1-447C-B1D0-52C95F9E135F}"/>
          </ac:spMkLst>
        </pc:spChg>
        <pc:spChg chg="add">
          <ac:chgData name="Majeda Al Hermi" userId="ebe551ee1b006974" providerId="LiveId" clId="{A8E72A7E-18E7-4080-A082-89C7607A5DB1}" dt="2020-08-16T20:02:38.700" v="8457" actId="22"/>
          <ac:spMkLst>
            <pc:docMk/>
            <pc:sldMk cId="1106812115" sldId="341"/>
            <ac:spMk id="4" creationId="{B5D599F0-2129-4C78-9F61-CD7EE78EB616}"/>
          </ac:spMkLst>
        </pc:spChg>
        <pc:spChg chg="mod">
          <ac:chgData name="Majeda Al Hermi" userId="ebe551ee1b006974" providerId="LiveId" clId="{A8E72A7E-18E7-4080-A082-89C7607A5DB1}" dt="2020-08-16T18:28:34.119" v="2674" actId="20577"/>
          <ac:spMkLst>
            <pc:docMk/>
            <pc:sldMk cId="1106812115" sldId="341"/>
            <ac:spMk id="24" creationId="{E428B626-5282-4644-B004-273CB12F5E62}"/>
          </ac:spMkLst>
        </pc:spChg>
        <pc:graphicFrameChg chg="add mod modGraphic">
          <ac:chgData name="Majeda Al Hermi" userId="ebe551ee1b006974" providerId="LiveId" clId="{A8E72A7E-18E7-4080-A082-89C7607A5DB1}" dt="2020-08-16T18:30:43.364" v="2974" actId="1076"/>
          <ac:graphicFrameMkLst>
            <pc:docMk/>
            <pc:sldMk cId="1106812115" sldId="341"/>
            <ac:graphicFrameMk id="2" creationId="{3C59D120-0C8A-44AF-BA00-F249DEDA4861}"/>
          </ac:graphicFrameMkLst>
        </pc:graphicFrameChg>
        <pc:picChg chg="del">
          <ac:chgData name="Majeda Al Hermi" userId="ebe551ee1b006974" providerId="LiveId" clId="{A8E72A7E-18E7-4080-A082-89C7607A5DB1}" dt="2020-08-16T18:30:26.461" v="2969" actId="478"/>
          <ac:picMkLst>
            <pc:docMk/>
            <pc:sldMk cId="1106812115" sldId="341"/>
            <ac:picMk id="13" creationId="{CBA7A382-C145-423C-AF08-D8CA2938812A}"/>
          </ac:picMkLst>
        </pc:picChg>
        <pc:picChg chg="del">
          <ac:chgData name="Majeda Al Hermi" userId="ebe551ee1b006974" providerId="LiveId" clId="{A8E72A7E-18E7-4080-A082-89C7607A5DB1}" dt="2020-08-16T18:27:50.078" v="2553" actId="478"/>
          <ac:picMkLst>
            <pc:docMk/>
            <pc:sldMk cId="1106812115" sldId="341"/>
            <ac:picMk id="7170" creationId="{54401C1D-2F86-40F7-B7AB-EAA07BE507AD}"/>
          </ac:picMkLst>
        </pc:picChg>
      </pc:sldChg>
      <pc:sldChg chg="addSp delSp modSp add mod">
        <pc:chgData name="Majeda Al Hermi" userId="ebe551ee1b006974" providerId="LiveId" clId="{A8E72A7E-18E7-4080-A082-89C7607A5DB1}" dt="2020-08-16T20:02:40.547" v="8458" actId="22"/>
        <pc:sldMkLst>
          <pc:docMk/>
          <pc:sldMk cId="1112082525" sldId="342"/>
        </pc:sldMkLst>
        <pc:spChg chg="add">
          <ac:chgData name="Majeda Al Hermi" userId="ebe551ee1b006974" providerId="LiveId" clId="{A8E72A7E-18E7-4080-A082-89C7607A5DB1}" dt="2020-08-16T20:02:40.547" v="8458" actId="22"/>
          <ac:spMkLst>
            <pc:docMk/>
            <pc:sldMk cId="1112082525" sldId="342"/>
            <ac:spMk id="2" creationId="{C5177ABC-B936-4928-859D-6306B258F62E}"/>
          </ac:spMkLst>
        </pc:spChg>
        <pc:spChg chg="del">
          <ac:chgData name="Majeda Al Hermi" userId="ebe551ee1b006974" providerId="LiveId" clId="{A8E72A7E-18E7-4080-A082-89C7607A5DB1}" dt="2020-08-16T20:00:57.573" v="8433" actId="478"/>
          <ac:spMkLst>
            <pc:docMk/>
            <pc:sldMk cId="1112082525" sldId="342"/>
            <ac:spMk id="3" creationId="{716B6573-61D1-447C-B1D0-52C95F9E135F}"/>
          </ac:spMkLst>
        </pc:spChg>
        <pc:spChg chg="mod">
          <ac:chgData name="Majeda Al Hermi" userId="ebe551ee1b006974" providerId="LiveId" clId="{A8E72A7E-18E7-4080-A082-89C7607A5DB1}" dt="2020-08-16T18:32:57.633" v="3342" actId="20577"/>
          <ac:spMkLst>
            <pc:docMk/>
            <pc:sldMk cId="1112082525" sldId="342"/>
            <ac:spMk id="24" creationId="{E428B626-5282-4644-B004-273CB12F5E62}"/>
          </ac:spMkLst>
        </pc:spChg>
        <pc:graphicFrameChg chg="del">
          <ac:chgData name="Majeda Al Hermi" userId="ebe551ee1b006974" providerId="LiveId" clId="{A8E72A7E-18E7-4080-A082-89C7607A5DB1}" dt="2020-08-16T18:32:00.750" v="3189" actId="478"/>
          <ac:graphicFrameMkLst>
            <pc:docMk/>
            <pc:sldMk cId="1112082525" sldId="342"/>
            <ac:graphicFrameMk id="2" creationId="{3C59D120-0C8A-44AF-BA00-F249DEDA4861}"/>
          </ac:graphicFrameMkLst>
        </pc:graphicFrameChg>
        <pc:picChg chg="del">
          <ac:chgData name="Majeda Al Hermi" userId="ebe551ee1b006974" providerId="LiveId" clId="{A8E72A7E-18E7-4080-A082-89C7607A5DB1}" dt="2020-08-16T18:33:07.167" v="3344" actId="21"/>
          <ac:picMkLst>
            <pc:docMk/>
            <pc:sldMk cId="1112082525" sldId="342"/>
            <ac:picMk id="13" creationId="{CBA7A382-C145-423C-AF08-D8CA2938812A}"/>
          </ac:picMkLst>
        </pc:picChg>
      </pc:sldChg>
      <pc:sldChg chg="addSp delSp modSp add mod">
        <pc:chgData name="Majeda Al Hermi" userId="ebe551ee1b006974" providerId="LiveId" clId="{A8E72A7E-18E7-4080-A082-89C7607A5DB1}" dt="2020-08-16T20:02:45.091" v="8459" actId="22"/>
        <pc:sldMkLst>
          <pc:docMk/>
          <pc:sldMk cId="385212881" sldId="343"/>
        </pc:sldMkLst>
        <pc:spChg chg="del">
          <ac:chgData name="Majeda Al Hermi" userId="ebe551ee1b006974" providerId="LiveId" clId="{A8E72A7E-18E7-4080-A082-89C7607A5DB1}" dt="2020-08-16T20:01:01.261" v="8434" actId="478"/>
          <ac:spMkLst>
            <pc:docMk/>
            <pc:sldMk cId="385212881" sldId="343"/>
            <ac:spMk id="3" creationId="{716B6573-61D1-447C-B1D0-52C95F9E135F}"/>
          </ac:spMkLst>
        </pc:spChg>
        <pc:spChg chg="add">
          <ac:chgData name="Majeda Al Hermi" userId="ebe551ee1b006974" providerId="LiveId" clId="{A8E72A7E-18E7-4080-A082-89C7607A5DB1}" dt="2020-08-16T20:02:45.091" v="8459" actId="22"/>
          <ac:spMkLst>
            <pc:docMk/>
            <pc:sldMk cId="385212881" sldId="343"/>
            <ac:spMk id="4" creationId="{8AA1D6BC-6B20-46AC-9681-693C7EF63F49}"/>
          </ac:spMkLst>
        </pc:spChg>
        <pc:spChg chg="mod">
          <ac:chgData name="Majeda Al Hermi" userId="ebe551ee1b006974" providerId="LiveId" clId="{A8E72A7E-18E7-4080-A082-89C7607A5DB1}" dt="2020-08-16T18:35:13.001" v="3420" actId="6549"/>
          <ac:spMkLst>
            <pc:docMk/>
            <pc:sldMk cId="385212881" sldId="343"/>
            <ac:spMk id="24" creationId="{E428B626-5282-4644-B004-273CB12F5E62}"/>
          </ac:spMkLst>
        </pc:spChg>
        <pc:graphicFrameChg chg="add mod modGraphic">
          <ac:chgData name="Majeda Al Hermi" userId="ebe551ee1b006974" providerId="LiveId" clId="{A8E72A7E-18E7-4080-A082-89C7607A5DB1}" dt="2020-08-16T18:36:53.125" v="3487" actId="1076"/>
          <ac:graphicFrameMkLst>
            <pc:docMk/>
            <pc:sldMk cId="385212881" sldId="343"/>
            <ac:graphicFrameMk id="2" creationId="{D6CC5624-8C28-426E-86A7-E4B2B0398DE4}"/>
          </ac:graphicFrameMkLst>
        </pc:graphicFrameChg>
        <pc:picChg chg="del">
          <ac:chgData name="Majeda Al Hermi" userId="ebe551ee1b006974" providerId="LiveId" clId="{A8E72A7E-18E7-4080-A082-89C7607A5DB1}" dt="2020-08-16T18:39:13.848" v="3530" actId="21"/>
          <ac:picMkLst>
            <pc:docMk/>
            <pc:sldMk cId="385212881" sldId="343"/>
            <ac:picMk id="13" creationId="{CBA7A382-C145-423C-AF08-D8CA2938812A}"/>
          </ac:picMkLst>
        </pc:picChg>
        <pc:picChg chg="add del mod">
          <ac:chgData name="Majeda Al Hermi" userId="ebe551ee1b006974" providerId="LiveId" clId="{A8E72A7E-18E7-4080-A082-89C7607A5DB1}" dt="2020-08-16T18:49:38.163" v="4125" actId="21"/>
          <ac:picMkLst>
            <pc:docMk/>
            <pc:sldMk cId="385212881" sldId="343"/>
            <ac:picMk id="9218" creationId="{FB7C094C-1A78-44E4-A20B-1C93B3898111}"/>
          </ac:picMkLst>
        </pc:picChg>
        <pc:picChg chg="add mod">
          <ac:chgData name="Majeda Al Hermi" userId="ebe551ee1b006974" providerId="LiveId" clId="{A8E72A7E-18E7-4080-A082-89C7607A5DB1}" dt="2020-08-16T18:51:09.167" v="4133" actId="1076"/>
          <ac:picMkLst>
            <pc:docMk/>
            <pc:sldMk cId="385212881" sldId="343"/>
            <ac:picMk id="9220" creationId="{B9215DA7-51E7-48B0-8F80-7F8E566489DE}"/>
          </ac:picMkLst>
        </pc:picChg>
      </pc:sldChg>
      <pc:sldChg chg="addSp delSp modSp add mod">
        <pc:chgData name="Majeda Al Hermi" userId="ebe551ee1b006974" providerId="LiveId" clId="{A8E72A7E-18E7-4080-A082-89C7607A5DB1}" dt="2020-08-16T20:02:48.747" v="8460" actId="22"/>
        <pc:sldMkLst>
          <pc:docMk/>
          <pc:sldMk cId="2221461171" sldId="344"/>
        </pc:sldMkLst>
        <pc:spChg chg="add">
          <ac:chgData name="Majeda Al Hermi" userId="ebe551ee1b006974" providerId="LiveId" clId="{A8E72A7E-18E7-4080-A082-89C7607A5DB1}" dt="2020-08-16T20:02:48.747" v="8460" actId="22"/>
          <ac:spMkLst>
            <pc:docMk/>
            <pc:sldMk cId="2221461171" sldId="344"/>
            <ac:spMk id="2" creationId="{D54375C2-A5B3-43E8-9ECF-D1DE8F9733D6}"/>
          </ac:spMkLst>
        </pc:spChg>
        <pc:spChg chg="del">
          <ac:chgData name="Majeda Al Hermi" userId="ebe551ee1b006974" providerId="LiveId" clId="{A8E72A7E-18E7-4080-A082-89C7607A5DB1}" dt="2020-08-16T20:01:04.669" v="8435" actId="478"/>
          <ac:spMkLst>
            <pc:docMk/>
            <pc:sldMk cId="2221461171" sldId="344"/>
            <ac:spMk id="3" creationId="{716B6573-61D1-447C-B1D0-52C95F9E135F}"/>
          </ac:spMkLst>
        </pc:spChg>
        <pc:spChg chg="mod">
          <ac:chgData name="Majeda Al Hermi" userId="ebe551ee1b006974" providerId="LiveId" clId="{A8E72A7E-18E7-4080-A082-89C7607A5DB1}" dt="2020-08-16T18:40:18.594" v="3629" actId="6549"/>
          <ac:spMkLst>
            <pc:docMk/>
            <pc:sldMk cId="2221461171" sldId="344"/>
            <ac:spMk id="24" creationId="{E428B626-5282-4644-B004-273CB12F5E62}"/>
          </ac:spMkLst>
        </pc:spChg>
        <pc:spChg chg="mod">
          <ac:chgData name="Majeda Al Hermi" userId="ebe551ee1b006974" providerId="LiveId" clId="{A8E72A7E-18E7-4080-A082-89C7607A5DB1}" dt="2020-08-16T18:39:00.294" v="3513" actId="20577"/>
          <ac:spMkLst>
            <pc:docMk/>
            <pc:sldMk cId="2221461171" sldId="344"/>
            <ac:spMk id="28" creationId="{00000000-0000-0000-0000-000000000000}"/>
          </ac:spMkLst>
        </pc:spChg>
        <pc:graphicFrameChg chg="del mod">
          <ac:chgData name="Majeda Al Hermi" userId="ebe551ee1b006974" providerId="LiveId" clId="{A8E72A7E-18E7-4080-A082-89C7607A5DB1}" dt="2020-08-16T18:38:44.877" v="3495" actId="478"/>
          <ac:graphicFrameMkLst>
            <pc:docMk/>
            <pc:sldMk cId="2221461171" sldId="344"/>
            <ac:graphicFrameMk id="2" creationId="{D6CC5624-8C28-426E-86A7-E4B2B0398DE4}"/>
          </ac:graphicFrameMkLst>
        </pc:graphicFrameChg>
        <pc:graphicFrameChg chg="add del modGraphic">
          <ac:chgData name="Majeda Al Hermi" userId="ebe551ee1b006974" providerId="LiveId" clId="{A8E72A7E-18E7-4080-A082-89C7607A5DB1}" dt="2020-08-16T18:40:45.126" v="3631" actId="478"/>
          <ac:graphicFrameMkLst>
            <pc:docMk/>
            <pc:sldMk cId="2221461171" sldId="344"/>
            <ac:graphicFrameMk id="5" creationId="{B9350141-C27E-4DD8-A1C0-2F402C9FD5AD}"/>
          </ac:graphicFrameMkLst>
        </pc:graphicFrameChg>
        <pc:graphicFrameChg chg="add mod modGraphic">
          <ac:chgData name="Majeda Al Hermi" userId="ebe551ee1b006974" providerId="LiveId" clId="{A8E72A7E-18E7-4080-A082-89C7607A5DB1}" dt="2020-08-16T18:44:44.616" v="3851" actId="113"/>
          <ac:graphicFrameMkLst>
            <pc:docMk/>
            <pc:sldMk cId="2221461171" sldId="344"/>
            <ac:graphicFrameMk id="20" creationId="{9F7D927E-EE9E-411D-8E63-9FBCFB09DAE8}"/>
          </ac:graphicFrameMkLst>
        </pc:graphicFrameChg>
        <pc:picChg chg="add del mod">
          <ac:chgData name="Majeda Al Hermi" userId="ebe551ee1b006974" providerId="LiveId" clId="{A8E72A7E-18E7-4080-A082-89C7607A5DB1}" dt="2020-08-16T18:45:21.185" v="3856" actId="21"/>
          <ac:picMkLst>
            <pc:docMk/>
            <pc:sldMk cId="2221461171" sldId="344"/>
            <ac:picMk id="4" creationId="{54480553-DA63-4C16-AC11-B9BC4B3846C8}"/>
          </ac:picMkLst>
        </pc:picChg>
        <pc:picChg chg="del">
          <ac:chgData name="Majeda Al Hermi" userId="ebe551ee1b006974" providerId="LiveId" clId="{A8E72A7E-18E7-4080-A082-89C7607A5DB1}" dt="2020-08-16T18:37:02.269" v="3489" actId="478"/>
          <ac:picMkLst>
            <pc:docMk/>
            <pc:sldMk cId="2221461171" sldId="344"/>
            <ac:picMk id="13" creationId="{CBA7A382-C145-423C-AF08-D8CA2938812A}"/>
          </ac:picMkLst>
        </pc:picChg>
        <pc:picChg chg="add del mod">
          <ac:chgData name="Majeda Al Hermi" userId="ebe551ee1b006974" providerId="LiveId" clId="{A8E72A7E-18E7-4080-A082-89C7607A5DB1}" dt="2020-08-16T18:39:09.183" v="3529" actId="478"/>
          <ac:picMkLst>
            <pc:docMk/>
            <pc:sldMk cId="2221461171" sldId="344"/>
            <ac:picMk id="8194" creationId="{CED3E0D0-4C69-47B1-A1D3-6181D3F61F5C}"/>
          </ac:picMkLst>
        </pc:picChg>
      </pc:sldChg>
      <pc:sldChg chg="addSp delSp modSp add mod">
        <pc:chgData name="Majeda Al Hermi" userId="ebe551ee1b006974" providerId="LiveId" clId="{A8E72A7E-18E7-4080-A082-89C7607A5DB1}" dt="2020-08-16T20:02:50.947" v="8461" actId="22"/>
        <pc:sldMkLst>
          <pc:docMk/>
          <pc:sldMk cId="118248915" sldId="345"/>
        </pc:sldMkLst>
        <pc:spChg chg="add">
          <ac:chgData name="Majeda Al Hermi" userId="ebe551ee1b006974" providerId="LiveId" clId="{A8E72A7E-18E7-4080-A082-89C7607A5DB1}" dt="2020-08-16T20:02:50.947" v="8461" actId="22"/>
          <ac:spMkLst>
            <pc:docMk/>
            <pc:sldMk cId="118248915" sldId="345"/>
            <ac:spMk id="2" creationId="{A6EB4EA8-1257-407A-AFB3-B7B547BB3253}"/>
          </ac:spMkLst>
        </pc:spChg>
        <pc:spChg chg="del">
          <ac:chgData name="Majeda Al Hermi" userId="ebe551ee1b006974" providerId="LiveId" clId="{A8E72A7E-18E7-4080-A082-89C7607A5DB1}" dt="2020-08-16T20:01:07.701" v="8436" actId="478"/>
          <ac:spMkLst>
            <pc:docMk/>
            <pc:sldMk cId="118248915" sldId="345"/>
            <ac:spMk id="3" creationId="{716B6573-61D1-447C-B1D0-52C95F9E135F}"/>
          </ac:spMkLst>
        </pc:spChg>
        <pc:spChg chg="mod">
          <ac:chgData name="Majeda Al Hermi" userId="ebe551ee1b006974" providerId="LiveId" clId="{A8E72A7E-18E7-4080-A082-89C7607A5DB1}" dt="2020-08-16T18:48:20.089" v="4105" actId="20577"/>
          <ac:spMkLst>
            <pc:docMk/>
            <pc:sldMk cId="118248915" sldId="345"/>
            <ac:spMk id="24" creationId="{E428B626-5282-4644-B004-273CB12F5E62}"/>
          </ac:spMkLst>
        </pc:spChg>
        <pc:graphicFrameChg chg="add del modGraphic">
          <ac:chgData name="Majeda Al Hermi" userId="ebe551ee1b006974" providerId="LiveId" clId="{A8E72A7E-18E7-4080-A082-89C7607A5DB1}" dt="2020-08-16T18:47:36.583" v="3988" actId="478"/>
          <ac:graphicFrameMkLst>
            <pc:docMk/>
            <pc:sldMk cId="118248915" sldId="345"/>
            <ac:graphicFrameMk id="2" creationId="{4A76A2CD-2B67-4B0C-99DB-D5C102818F9C}"/>
          </ac:graphicFrameMkLst>
        </pc:graphicFrameChg>
        <pc:graphicFrameChg chg="del">
          <ac:chgData name="Majeda Al Hermi" userId="ebe551ee1b006974" providerId="LiveId" clId="{A8E72A7E-18E7-4080-A082-89C7607A5DB1}" dt="2020-08-16T18:45:25.869" v="3857" actId="21"/>
          <ac:graphicFrameMkLst>
            <pc:docMk/>
            <pc:sldMk cId="118248915" sldId="345"/>
            <ac:graphicFrameMk id="20" creationId="{9F7D927E-EE9E-411D-8E63-9FBCFB09DAE8}"/>
          </ac:graphicFrameMkLst>
        </pc:graphicFrameChg>
        <pc:picChg chg="del">
          <ac:chgData name="Majeda Al Hermi" userId="ebe551ee1b006974" providerId="LiveId" clId="{A8E72A7E-18E7-4080-A082-89C7607A5DB1}" dt="2020-08-16T18:48:24.342" v="4106" actId="478"/>
          <ac:picMkLst>
            <pc:docMk/>
            <pc:sldMk cId="118248915" sldId="345"/>
            <ac:picMk id="4" creationId="{54480553-DA63-4C16-AC11-B9BC4B3846C8}"/>
          </ac:picMkLst>
        </pc:picChg>
      </pc:sldChg>
      <pc:sldChg chg="addSp delSp modSp add del mod ord">
        <pc:chgData name="Majeda Al Hermi" userId="ebe551ee1b006974" providerId="LiveId" clId="{A8E72A7E-18E7-4080-A082-89C7607A5DB1}" dt="2020-08-16T20:02:52.795" v="8462" actId="22"/>
        <pc:sldMkLst>
          <pc:docMk/>
          <pc:sldMk cId="1079070071" sldId="346"/>
        </pc:sldMkLst>
        <pc:spChg chg="add">
          <ac:chgData name="Majeda Al Hermi" userId="ebe551ee1b006974" providerId="LiveId" clId="{A8E72A7E-18E7-4080-A082-89C7607A5DB1}" dt="2020-08-16T20:02:52.795" v="8462" actId="22"/>
          <ac:spMkLst>
            <pc:docMk/>
            <pc:sldMk cId="1079070071" sldId="346"/>
            <ac:spMk id="2" creationId="{CB40C8FA-BCE7-4E11-8A64-5350BF7B237C}"/>
          </ac:spMkLst>
        </pc:spChg>
        <pc:spChg chg="del">
          <ac:chgData name="Majeda Al Hermi" userId="ebe551ee1b006974" providerId="LiveId" clId="{A8E72A7E-18E7-4080-A082-89C7607A5DB1}" dt="2020-08-16T20:01:10.757" v="8437" actId="478"/>
          <ac:spMkLst>
            <pc:docMk/>
            <pc:sldMk cId="1079070071" sldId="346"/>
            <ac:spMk id="3" creationId="{716B6573-61D1-447C-B1D0-52C95F9E135F}"/>
          </ac:spMkLst>
        </pc:spChg>
        <pc:spChg chg="mod">
          <ac:chgData name="Majeda Al Hermi" userId="ebe551ee1b006974" providerId="LiveId" clId="{A8E72A7E-18E7-4080-A082-89C7607A5DB1}" dt="2020-08-16T18:55:22.427" v="4486" actId="20577"/>
          <ac:spMkLst>
            <pc:docMk/>
            <pc:sldMk cId="1079070071" sldId="346"/>
            <ac:spMk id="24" creationId="{E428B626-5282-4644-B004-273CB12F5E62}"/>
          </ac:spMkLst>
        </pc:spChg>
        <pc:graphicFrameChg chg="del">
          <ac:chgData name="Majeda Al Hermi" userId="ebe551ee1b006974" providerId="LiveId" clId="{A8E72A7E-18E7-4080-A082-89C7607A5DB1}" dt="2020-08-16T18:49:21.359" v="4120" actId="478"/>
          <ac:graphicFrameMkLst>
            <pc:docMk/>
            <pc:sldMk cId="1079070071" sldId="346"/>
            <ac:graphicFrameMk id="2" creationId="{D6CC5624-8C28-426E-86A7-E4B2B0398DE4}"/>
          </ac:graphicFrameMkLst>
        </pc:graphicFrameChg>
        <pc:picChg chg="add del">
          <ac:chgData name="Majeda Al Hermi" userId="ebe551ee1b006974" providerId="LiveId" clId="{A8E72A7E-18E7-4080-A082-89C7607A5DB1}" dt="2020-08-16T18:51:30.391" v="4134" actId="478"/>
          <ac:picMkLst>
            <pc:docMk/>
            <pc:sldMk cId="1079070071" sldId="346"/>
            <ac:picMk id="4" creationId="{3AF8A90C-8157-45E7-979E-4735A40C471E}"/>
          </ac:picMkLst>
        </pc:picChg>
        <pc:picChg chg="del">
          <ac:chgData name="Majeda Al Hermi" userId="ebe551ee1b006974" providerId="LiveId" clId="{A8E72A7E-18E7-4080-A082-89C7607A5DB1}" dt="2020-08-16T18:49:16.785" v="4119" actId="478"/>
          <ac:picMkLst>
            <pc:docMk/>
            <pc:sldMk cId="1079070071" sldId="346"/>
            <ac:picMk id="9218" creationId="{FB7C094C-1A78-44E4-A20B-1C93B3898111}"/>
          </ac:picMkLst>
        </pc:picChg>
      </pc:sldChg>
      <pc:sldChg chg="add del setBg">
        <pc:chgData name="Majeda Al Hermi" userId="ebe551ee1b006974" providerId="LiveId" clId="{A8E72A7E-18E7-4080-A082-89C7607A5DB1}" dt="2020-08-16T18:49:34.583" v="4124" actId="2696"/>
        <pc:sldMkLst>
          <pc:docMk/>
          <pc:sldMk cId="3694085358" sldId="347"/>
        </pc:sldMkLst>
      </pc:sldChg>
      <pc:sldChg chg="addSp delSp modSp add mod">
        <pc:chgData name="Majeda Al Hermi" userId="ebe551ee1b006974" providerId="LiveId" clId="{A8E72A7E-18E7-4080-A082-89C7607A5DB1}" dt="2020-08-16T20:02:54.530" v="8463" actId="22"/>
        <pc:sldMkLst>
          <pc:docMk/>
          <pc:sldMk cId="4241787932" sldId="347"/>
        </pc:sldMkLst>
        <pc:spChg chg="del">
          <ac:chgData name="Majeda Al Hermi" userId="ebe551ee1b006974" providerId="LiveId" clId="{A8E72A7E-18E7-4080-A082-89C7607A5DB1}" dt="2020-08-16T20:01:14.948" v="8438" actId="478"/>
          <ac:spMkLst>
            <pc:docMk/>
            <pc:sldMk cId="4241787932" sldId="347"/>
            <ac:spMk id="3" creationId="{716B6573-61D1-447C-B1D0-52C95F9E135F}"/>
          </ac:spMkLst>
        </pc:spChg>
        <pc:spChg chg="add mod">
          <ac:chgData name="Majeda Al Hermi" userId="ebe551ee1b006974" providerId="LiveId" clId="{A8E72A7E-18E7-4080-A082-89C7607A5DB1}" dt="2020-08-16T18:59:49.391" v="4815" actId="1076"/>
          <ac:spMkLst>
            <pc:docMk/>
            <pc:sldMk cId="4241787932" sldId="347"/>
            <ac:spMk id="4" creationId="{D981C1BD-C85F-4FA6-997E-B7053EBC2CB3}"/>
          </ac:spMkLst>
        </pc:spChg>
        <pc:spChg chg="add">
          <ac:chgData name="Majeda Al Hermi" userId="ebe551ee1b006974" providerId="LiveId" clId="{A8E72A7E-18E7-4080-A082-89C7607A5DB1}" dt="2020-08-16T20:02:54.530" v="8463" actId="22"/>
          <ac:spMkLst>
            <pc:docMk/>
            <pc:sldMk cId="4241787932" sldId="347"/>
            <ac:spMk id="5" creationId="{54BFE229-F7C8-4281-9D5C-3073E67EAC62}"/>
          </ac:spMkLst>
        </pc:spChg>
        <pc:spChg chg="mod">
          <ac:chgData name="Majeda Al Hermi" userId="ebe551ee1b006974" providerId="LiveId" clId="{A8E72A7E-18E7-4080-A082-89C7607A5DB1}" dt="2020-08-16T18:57:32.243" v="4750" actId="20577"/>
          <ac:spMkLst>
            <pc:docMk/>
            <pc:sldMk cId="4241787932" sldId="347"/>
            <ac:spMk id="24" creationId="{E428B626-5282-4644-B004-273CB12F5E62}"/>
          </ac:spMkLst>
        </pc:spChg>
        <pc:graphicFrameChg chg="add mod modGraphic">
          <ac:chgData name="Majeda Al Hermi" userId="ebe551ee1b006974" providerId="LiveId" clId="{A8E72A7E-18E7-4080-A082-89C7607A5DB1}" dt="2020-08-16T20:01:21.533" v="8439" actId="207"/>
          <ac:graphicFrameMkLst>
            <pc:docMk/>
            <pc:sldMk cId="4241787932" sldId="347"/>
            <ac:graphicFrameMk id="2" creationId="{B203F583-448A-4455-AF91-C2297D724A5F}"/>
          </ac:graphicFrameMkLst>
        </pc:graphicFrameChg>
      </pc:sldChg>
      <pc:sldChg chg="addSp delSp modSp add mod">
        <pc:chgData name="Majeda Al Hermi" userId="ebe551ee1b006974" providerId="LiveId" clId="{A8E72A7E-18E7-4080-A082-89C7607A5DB1}" dt="2020-08-16T20:02:57.163" v="8464" actId="22"/>
        <pc:sldMkLst>
          <pc:docMk/>
          <pc:sldMk cId="3785021820" sldId="348"/>
        </pc:sldMkLst>
        <pc:spChg chg="add">
          <ac:chgData name="Majeda Al Hermi" userId="ebe551ee1b006974" providerId="LiveId" clId="{A8E72A7E-18E7-4080-A082-89C7607A5DB1}" dt="2020-08-16T20:02:57.163" v="8464" actId="22"/>
          <ac:spMkLst>
            <pc:docMk/>
            <pc:sldMk cId="3785021820" sldId="348"/>
            <ac:spMk id="2" creationId="{0F84D1F7-47DC-48D4-8305-AE3A23794F0E}"/>
          </ac:spMkLst>
        </pc:spChg>
        <pc:spChg chg="del">
          <ac:chgData name="Majeda Al Hermi" userId="ebe551ee1b006974" providerId="LiveId" clId="{A8E72A7E-18E7-4080-A082-89C7607A5DB1}" dt="2020-08-16T20:01:28.597" v="8440" actId="478"/>
          <ac:spMkLst>
            <pc:docMk/>
            <pc:sldMk cId="3785021820" sldId="348"/>
            <ac:spMk id="3" creationId="{716B6573-61D1-447C-B1D0-52C95F9E135F}"/>
          </ac:spMkLst>
        </pc:spChg>
        <pc:spChg chg="del">
          <ac:chgData name="Majeda Al Hermi" userId="ebe551ee1b006974" providerId="LiveId" clId="{A8E72A7E-18E7-4080-A082-89C7607A5DB1}" dt="2020-08-16T19:00:15.575" v="4819" actId="478"/>
          <ac:spMkLst>
            <pc:docMk/>
            <pc:sldMk cId="3785021820" sldId="348"/>
            <ac:spMk id="4" creationId="{D981C1BD-C85F-4FA6-997E-B7053EBC2CB3}"/>
          </ac:spMkLst>
        </pc:spChg>
        <pc:spChg chg="mod">
          <ac:chgData name="Majeda Al Hermi" userId="ebe551ee1b006974" providerId="LiveId" clId="{A8E72A7E-18E7-4080-A082-89C7607A5DB1}" dt="2020-08-16T19:11:14.675" v="5470" actId="20577"/>
          <ac:spMkLst>
            <pc:docMk/>
            <pc:sldMk cId="3785021820" sldId="348"/>
            <ac:spMk id="24" creationId="{E428B626-5282-4644-B004-273CB12F5E62}"/>
          </ac:spMkLst>
        </pc:spChg>
        <pc:spChg chg="add mod">
          <ac:chgData name="Majeda Al Hermi" userId="ebe551ee1b006974" providerId="LiveId" clId="{A8E72A7E-18E7-4080-A082-89C7607A5DB1}" dt="2020-08-16T19:05:15.976" v="5026" actId="1076"/>
          <ac:spMkLst>
            <pc:docMk/>
            <pc:sldMk cId="3785021820" sldId="348"/>
            <ac:spMk id="25" creationId="{20EC8BA0-12D4-4E10-9345-B993FB26441C}"/>
          </ac:spMkLst>
        </pc:spChg>
        <pc:graphicFrameChg chg="del">
          <ac:chgData name="Majeda Al Hermi" userId="ebe551ee1b006974" providerId="LiveId" clId="{A8E72A7E-18E7-4080-A082-89C7607A5DB1}" dt="2020-08-16T19:00:15.575" v="4819" actId="478"/>
          <ac:graphicFrameMkLst>
            <pc:docMk/>
            <pc:sldMk cId="3785021820" sldId="348"/>
            <ac:graphicFrameMk id="2" creationId="{B203F583-448A-4455-AF91-C2297D724A5F}"/>
          </ac:graphicFrameMkLst>
        </pc:graphicFrameChg>
        <pc:graphicFrameChg chg="add mod modGraphic">
          <ac:chgData name="Majeda Al Hermi" userId="ebe551ee1b006974" providerId="LiveId" clId="{A8E72A7E-18E7-4080-A082-89C7607A5DB1}" dt="2020-08-16T19:04:36.448" v="5012"/>
          <ac:graphicFrameMkLst>
            <pc:docMk/>
            <pc:sldMk cId="3785021820" sldId="348"/>
            <ac:graphicFrameMk id="5" creationId="{D87647CE-A3F2-47BB-94BA-B6AF83ACC73A}"/>
          </ac:graphicFrameMkLst>
        </pc:graphicFrameChg>
        <pc:picChg chg="add del mod modCrop">
          <ac:chgData name="Majeda Al Hermi" userId="ebe551ee1b006974" providerId="LiveId" clId="{A8E72A7E-18E7-4080-A082-89C7607A5DB1}" dt="2020-08-16T19:11:25.699" v="5471" actId="21"/>
          <ac:picMkLst>
            <pc:docMk/>
            <pc:sldMk cId="3785021820" sldId="348"/>
            <ac:picMk id="20" creationId="{A6613123-0750-4A0D-8FD7-907FEA6FA7AA}"/>
          </ac:picMkLst>
        </pc:picChg>
      </pc:sldChg>
      <pc:sldChg chg="addSp delSp modSp add mod">
        <pc:chgData name="Majeda Al Hermi" userId="ebe551ee1b006974" providerId="LiveId" clId="{A8E72A7E-18E7-4080-A082-89C7607A5DB1}" dt="2020-08-16T20:02:59.442" v="8465" actId="22"/>
        <pc:sldMkLst>
          <pc:docMk/>
          <pc:sldMk cId="1304124945" sldId="349"/>
        </pc:sldMkLst>
        <pc:spChg chg="del">
          <ac:chgData name="Majeda Al Hermi" userId="ebe551ee1b006974" providerId="LiveId" clId="{A8E72A7E-18E7-4080-A082-89C7607A5DB1}" dt="2020-08-16T20:01:34.693" v="8441" actId="478"/>
          <ac:spMkLst>
            <pc:docMk/>
            <pc:sldMk cId="1304124945" sldId="349"/>
            <ac:spMk id="3" creationId="{716B6573-61D1-447C-B1D0-52C95F9E135F}"/>
          </ac:spMkLst>
        </pc:spChg>
        <pc:spChg chg="add mod ord">
          <ac:chgData name="Majeda Al Hermi" userId="ebe551ee1b006974" providerId="LiveId" clId="{A8E72A7E-18E7-4080-A082-89C7607A5DB1}" dt="2020-08-16T19:08:33.992" v="5307" actId="1076"/>
          <ac:spMkLst>
            <pc:docMk/>
            <pc:sldMk cId="1304124945" sldId="349"/>
            <ac:spMk id="4" creationId="{F99271C6-F25C-42A0-A112-373DC9DA1649}"/>
          </ac:spMkLst>
        </pc:spChg>
        <pc:spChg chg="add">
          <ac:chgData name="Majeda Al Hermi" userId="ebe551ee1b006974" providerId="LiveId" clId="{A8E72A7E-18E7-4080-A082-89C7607A5DB1}" dt="2020-08-16T20:02:59.442" v="8465" actId="22"/>
          <ac:spMkLst>
            <pc:docMk/>
            <pc:sldMk cId="1304124945" sldId="349"/>
            <ac:spMk id="5" creationId="{6909F9DD-32C8-4CEB-99B8-8BA144449FF2}"/>
          </ac:spMkLst>
        </pc:spChg>
        <pc:spChg chg="del">
          <ac:chgData name="Majeda Al Hermi" userId="ebe551ee1b006974" providerId="LiveId" clId="{A8E72A7E-18E7-4080-A082-89C7607A5DB1}" dt="2020-08-16T19:05:41.798" v="5029" actId="478"/>
          <ac:spMkLst>
            <pc:docMk/>
            <pc:sldMk cId="1304124945" sldId="349"/>
            <ac:spMk id="25" creationId="{20EC8BA0-12D4-4E10-9345-B993FB26441C}"/>
          </ac:spMkLst>
        </pc:spChg>
        <pc:spChg chg="add mod">
          <ac:chgData name="Majeda Al Hermi" userId="ebe551ee1b006974" providerId="LiveId" clId="{A8E72A7E-18E7-4080-A082-89C7607A5DB1}" dt="2020-08-16T19:08:52.528" v="5315" actId="1076"/>
          <ac:spMkLst>
            <pc:docMk/>
            <pc:sldMk cId="1304124945" sldId="349"/>
            <ac:spMk id="26" creationId="{8AC9532B-92C5-4879-87BD-2E76269FA6FF}"/>
          </ac:spMkLst>
        </pc:spChg>
        <pc:graphicFrameChg chg="add mod modGraphic">
          <ac:chgData name="Majeda Al Hermi" userId="ebe551ee1b006974" providerId="LiveId" clId="{A8E72A7E-18E7-4080-A082-89C7607A5DB1}" dt="2020-08-16T19:08:37.840" v="5308" actId="1076"/>
          <ac:graphicFrameMkLst>
            <pc:docMk/>
            <pc:sldMk cId="1304124945" sldId="349"/>
            <ac:graphicFrameMk id="2" creationId="{AF49DF77-258D-4734-B192-0ED8FD19DBD0}"/>
          </ac:graphicFrameMkLst>
        </pc:graphicFrameChg>
        <pc:graphicFrameChg chg="del">
          <ac:chgData name="Majeda Al Hermi" userId="ebe551ee1b006974" providerId="LiveId" clId="{A8E72A7E-18E7-4080-A082-89C7607A5DB1}" dt="2020-08-16T19:05:39.840" v="5028" actId="478"/>
          <ac:graphicFrameMkLst>
            <pc:docMk/>
            <pc:sldMk cId="1304124945" sldId="349"/>
            <ac:graphicFrameMk id="5" creationId="{D87647CE-A3F2-47BB-94BA-B6AF83ACC73A}"/>
          </ac:graphicFrameMkLst>
        </pc:graphicFrameChg>
      </pc:sldChg>
      <pc:sldChg chg="addSp delSp modSp add mod">
        <pc:chgData name="Majeda Al Hermi" userId="ebe551ee1b006974" providerId="LiveId" clId="{A8E72A7E-18E7-4080-A082-89C7607A5DB1}" dt="2020-08-16T20:03:01.115" v="8466" actId="22"/>
        <pc:sldMkLst>
          <pc:docMk/>
          <pc:sldMk cId="3914419264" sldId="350"/>
        </pc:sldMkLst>
        <pc:spChg chg="add">
          <ac:chgData name="Majeda Al Hermi" userId="ebe551ee1b006974" providerId="LiveId" clId="{A8E72A7E-18E7-4080-A082-89C7607A5DB1}" dt="2020-08-16T20:03:01.115" v="8466" actId="22"/>
          <ac:spMkLst>
            <pc:docMk/>
            <pc:sldMk cId="3914419264" sldId="350"/>
            <ac:spMk id="2" creationId="{5578CCAF-1C24-4F21-A27B-5DCB8EEF6440}"/>
          </ac:spMkLst>
        </pc:spChg>
        <pc:spChg chg="del">
          <ac:chgData name="Majeda Al Hermi" userId="ebe551ee1b006974" providerId="LiveId" clId="{A8E72A7E-18E7-4080-A082-89C7607A5DB1}" dt="2020-08-16T20:01:37.229" v="8442" actId="478"/>
          <ac:spMkLst>
            <pc:docMk/>
            <pc:sldMk cId="3914419264" sldId="350"/>
            <ac:spMk id="3" creationId="{716B6573-61D1-447C-B1D0-52C95F9E135F}"/>
          </ac:spMkLst>
        </pc:spChg>
        <pc:spChg chg="del">
          <ac:chgData name="Majeda Al Hermi" userId="ebe551ee1b006974" providerId="LiveId" clId="{A8E72A7E-18E7-4080-A082-89C7607A5DB1}" dt="2020-08-16T19:09:10.432" v="5317" actId="478"/>
          <ac:spMkLst>
            <pc:docMk/>
            <pc:sldMk cId="3914419264" sldId="350"/>
            <ac:spMk id="4" creationId="{F99271C6-F25C-42A0-A112-373DC9DA1649}"/>
          </ac:spMkLst>
        </pc:spChg>
        <pc:spChg chg="mod">
          <ac:chgData name="Majeda Al Hermi" userId="ebe551ee1b006974" providerId="LiveId" clId="{A8E72A7E-18E7-4080-A082-89C7607A5DB1}" dt="2020-08-16T19:54:27.503" v="8102" actId="20577"/>
          <ac:spMkLst>
            <pc:docMk/>
            <pc:sldMk cId="3914419264" sldId="350"/>
            <ac:spMk id="24" creationId="{E428B626-5282-4644-B004-273CB12F5E62}"/>
          </ac:spMkLst>
        </pc:spChg>
        <pc:spChg chg="del">
          <ac:chgData name="Majeda Al Hermi" userId="ebe551ee1b006974" providerId="LiveId" clId="{A8E72A7E-18E7-4080-A082-89C7607A5DB1}" dt="2020-08-16T19:09:13.480" v="5319" actId="478"/>
          <ac:spMkLst>
            <pc:docMk/>
            <pc:sldMk cId="3914419264" sldId="350"/>
            <ac:spMk id="26" creationId="{8AC9532B-92C5-4879-87BD-2E76269FA6FF}"/>
          </ac:spMkLst>
        </pc:spChg>
        <pc:graphicFrameChg chg="del">
          <ac:chgData name="Majeda Al Hermi" userId="ebe551ee1b006974" providerId="LiveId" clId="{A8E72A7E-18E7-4080-A082-89C7607A5DB1}" dt="2020-08-16T19:09:11.968" v="5318" actId="478"/>
          <ac:graphicFrameMkLst>
            <pc:docMk/>
            <pc:sldMk cId="3914419264" sldId="350"/>
            <ac:graphicFrameMk id="2" creationId="{AF49DF77-258D-4734-B192-0ED8FD19DBD0}"/>
          </ac:graphicFrameMkLst>
        </pc:graphicFrameChg>
        <pc:picChg chg="add del mod">
          <ac:chgData name="Majeda Al Hermi" userId="ebe551ee1b006974" providerId="LiveId" clId="{A8E72A7E-18E7-4080-A082-89C7607A5DB1}" dt="2020-08-16T19:16:19.139" v="6054" actId="21"/>
          <ac:picMkLst>
            <pc:docMk/>
            <pc:sldMk cId="3914419264" sldId="350"/>
            <ac:picMk id="5" creationId="{2A437FE7-A8D3-4644-99B2-02D28A20CE4F}"/>
          </ac:picMkLst>
        </pc:picChg>
        <pc:picChg chg="add del mod">
          <ac:chgData name="Majeda Al Hermi" userId="ebe551ee1b006974" providerId="LiveId" clId="{A8E72A7E-18E7-4080-A082-89C7607A5DB1}" dt="2020-08-16T19:55:14.892" v="8105" actId="478"/>
          <ac:picMkLst>
            <pc:docMk/>
            <pc:sldMk cId="3914419264" sldId="350"/>
            <ac:picMk id="18434" creationId="{47C8C19A-FE73-4EBA-8E69-F79A1C5E7234}"/>
          </ac:picMkLst>
        </pc:picChg>
        <pc:picChg chg="add mod">
          <ac:chgData name="Majeda Al Hermi" userId="ebe551ee1b006974" providerId="LiveId" clId="{A8E72A7E-18E7-4080-A082-89C7607A5DB1}" dt="2020-08-16T19:55:45.300" v="8109" actId="1076"/>
          <ac:picMkLst>
            <pc:docMk/>
            <pc:sldMk cId="3914419264" sldId="350"/>
            <ac:picMk id="18436" creationId="{FDF7EAD1-3E0A-494E-8C55-21BA6E7D5BA2}"/>
          </ac:picMkLst>
        </pc:picChg>
      </pc:sldChg>
      <pc:sldChg chg="addSp delSp modSp add mod">
        <pc:chgData name="Majeda Al Hermi" userId="ebe551ee1b006974" providerId="LiveId" clId="{A8E72A7E-18E7-4080-A082-89C7607A5DB1}" dt="2020-08-16T20:03:03.186" v="8467" actId="22"/>
        <pc:sldMkLst>
          <pc:docMk/>
          <pc:sldMk cId="912335640" sldId="351"/>
        </pc:sldMkLst>
        <pc:spChg chg="add">
          <ac:chgData name="Majeda Al Hermi" userId="ebe551ee1b006974" providerId="LiveId" clId="{A8E72A7E-18E7-4080-A082-89C7607A5DB1}" dt="2020-08-16T20:03:03.186" v="8467" actId="22"/>
          <ac:spMkLst>
            <pc:docMk/>
            <pc:sldMk cId="912335640" sldId="351"/>
            <ac:spMk id="2" creationId="{7F901635-3254-45B3-825A-023816C1F858}"/>
          </ac:spMkLst>
        </pc:spChg>
        <pc:spChg chg="del">
          <ac:chgData name="Majeda Al Hermi" userId="ebe551ee1b006974" providerId="LiveId" clId="{A8E72A7E-18E7-4080-A082-89C7607A5DB1}" dt="2020-08-16T20:01:41.309" v="8443" actId="478"/>
          <ac:spMkLst>
            <pc:docMk/>
            <pc:sldMk cId="912335640" sldId="351"/>
            <ac:spMk id="3" creationId="{716B6573-61D1-447C-B1D0-52C95F9E135F}"/>
          </ac:spMkLst>
        </pc:spChg>
        <pc:spChg chg="mod">
          <ac:chgData name="Majeda Al Hermi" userId="ebe551ee1b006974" providerId="LiveId" clId="{A8E72A7E-18E7-4080-A082-89C7607A5DB1}" dt="2020-08-16T19:16:04.957" v="6051" actId="404"/>
          <ac:spMkLst>
            <pc:docMk/>
            <pc:sldMk cId="912335640" sldId="351"/>
            <ac:spMk id="24" creationId="{E428B626-5282-4644-B004-273CB12F5E62}"/>
          </ac:spMkLst>
        </pc:spChg>
        <pc:picChg chg="del mod">
          <ac:chgData name="Majeda Al Hermi" userId="ebe551ee1b006974" providerId="LiveId" clId="{A8E72A7E-18E7-4080-A082-89C7607A5DB1}" dt="2020-08-16T19:16:21.219" v="6055" actId="21"/>
          <ac:picMkLst>
            <pc:docMk/>
            <pc:sldMk cId="912335640" sldId="351"/>
            <ac:picMk id="5" creationId="{2A437FE7-A8D3-4644-99B2-02D28A20CE4F}"/>
          </ac:picMkLst>
        </pc:picChg>
      </pc:sldChg>
      <pc:sldChg chg="addSp delSp modSp add mod">
        <pc:chgData name="Majeda Al Hermi" userId="ebe551ee1b006974" providerId="LiveId" clId="{A8E72A7E-18E7-4080-A082-89C7607A5DB1}" dt="2020-08-16T20:03:05.386" v="8468" actId="22"/>
        <pc:sldMkLst>
          <pc:docMk/>
          <pc:sldMk cId="2751789145" sldId="352"/>
        </pc:sldMkLst>
        <pc:spChg chg="add">
          <ac:chgData name="Majeda Al Hermi" userId="ebe551ee1b006974" providerId="LiveId" clId="{A8E72A7E-18E7-4080-A082-89C7607A5DB1}" dt="2020-08-16T20:03:05.386" v="8468" actId="22"/>
          <ac:spMkLst>
            <pc:docMk/>
            <pc:sldMk cId="2751789145" sldId="352"/>
            <ac:spMk id="2" creationId="{71C90F47-F753-4ABE-9D18-44C486DAF948}"/>
          </ac:spMkLst>
        </pc:spChg>
        <pc:spChg chg="del">
          <ac:chgData name="Majeda Al Hermi" userId="ebe551ee1b006974" providerId="LiveId" clId="{A8E72A7E-18E7-4080-A082-89C7607A5DB1}" dt="2020-08-16T20:01:44.156" v="8444" actId="478"/>
          <ac:spMkLst>
            <pc:docMk/>
            <pc:sldMk cId="2751789145" sldId="352"/>
            <ac:spMk id="3" creationId="{716B6573-61D1-447C-B1D0-52C95F9E135F}"/>
          </ac:spMkLst>
        </pc:spChg>
        <pc:spChg chg="mod">
          <ac:chgData name="Majeda Al Hermi" userId="ebe551ee1b006974" providerId="LiveId" clId="{A8E72A7E-18E7-4080-A082-89C7607A5DB1}" dt="2020-08-16T19:20:46.786" v="6608" actId="13926"/>
          <ac:spMkLst>
            <pc:docMk/>
            <pc:sldMk cId="2751789145" sldId="352"/>
            <ac:spMk id="24" creationId="{E428B626-5282-4644-B004-273CB12F5E62}"/>
          </ac:spMkLst>
        </pc:spChg>
        <pc:picChg chg="del">
          <ac:chgData name="Majeda Al Hermi" userId="ebe551ee1b006974" providerId="LiveId" clId="{A8E72A7E-18E7-4080-A082-89C7607A5DB1}" dt="2020-08-16T19:20:26.721" v="6603" actId="478"/>
          <ac:picMkLst>
            <pc:docMk/>
            <pc:sldMk cId="2751789145" sldId="352"/>
            <ac:picMk id="5" creationId="{2A437FE7-A8D3-4644-99B2-02D28A20CE4F}"/>
          </ac:picMkLst>
        </pc:picChg>
      </pc:sldChg>
      <pc:sldChg chg="addSp delSp modSp add mod">
        <pc:chgData name="Majeda Al Hermi" userId="ebe551ee1b006974" providerId="LiveId" clId="{A8E72A7E-18E7-4080-A082-89C7607A5DB1}" dt="2020-08-16T20:03:07.402" v="8469" actId="22"/>
        <pc:sldMkLst>
          <pc:docMk/>
          <pc:sldMk cId="2961834299" sldId="353"/>
        </pc:sldMkLst>
        <pc:spChg chg="add">
          <ac:chgData name="Majeda Al Hermi" userId="ebe551ee1b006974" providerId="LiveId" clId="{A8E72A7E-18E7-4080-A082-89C7607A5DB1}" dt="2020-08-16T20:03:07.402" v="8469" actId="22"/>
          <ac:spMkLst>
            <pc:docMk/>
            <pc:sldMk cId="2961834299" sldId="353"/>
            <ac:spMk id="2" creationId="{15108042-4B0B-4A4B-A2E3-CCA37D495A44}"/>
          </ac:spMkLst>
        </pc:spChg>
        <pc:spChg chg="del">
          <ac:chgData name="Majeda Al Hermi" userId="ebe551ee1b006974" providerId="LiveId" clId="{A8E72A7E-18E7-4080-A082-89C7607A5DB1}" dt="2020-08-16T20:01:48.389" v="8445" actId="478"/>
          <ac:spMkLst>
            <pc:docMk/>
            <pc:sldMk cId="2961834299" sldId="353"/>
            <ac:spMk id="3" creationId="{716B6573-61D1-447C-B1D0-52C95F9E135F}"/>
          </ac:spMkLst>
        </pc:spChg>
        <pc:spChg chg="mod">
          <ac:chgData name="Majeda Al Hermi" userId="ebe551ee1b006974" providerId="LiveId" clId="{A8E72A7E-18E7-4080-A082-89C7607A5DB1}" dt="2020-08-16T19:22:31.038" v="6792" actId="13926"/>
          <ac:spMkLst>
            <pc:docMk/>
            <pc:sldMk cId="2961834299" sldId="353"/>
            <ac:spMk id="24" creationId="{E428B626-5282-4644-B004-273CB12F5E62}"/>
          </ac:spMkLst>
        </pc:spChg>
      </pc:sldChg>
      <pc:sldChg chg="addSp delSp modSp add mod">
        <pc:chgData name="Majeda Al Hermi" userId="ebe551ee1b006974" providerId="LiveId" clId="{A8E72A7E-18E7-4080-A082-89C7607A5DB1}" dt="2020-08-16T20:03:16.202" v="8473" actId="22"/>
        <pc:sldMkLst>
          <pc:docMk/>
          <pc:sldMk cId="686720982" sldId="354"/>
        </pc:sldMkLst>
        <pc:spChg chg="mod">
          <ac:chgData name="Majeda Al Hermi" userId="ebe551ee1b006974" providerId="LiveId" clId="{A8E72A7E-18E7-4080-A082-89C7607A5DB1}" dt="2020-08-16T19:30:13.625" v="7057" actId="1076"/>
          <ac:spMkLst>
            <pc:docMk/>
            <pc:sldMk cId="686720982" sldId="354"/>
            <ac:spMk id="2" creationId="{2CCE1C5A-EBE4-4EAA-B3C2-7AACA1CC56E8}"/>
          </ac:spMkLst>
        </pc:spChg>
        <pc:spChg chg="del">
          <ac:chgData name="Majeda Al Hermi" userId="ebe551ee1b006974" providerId="LiveId" clId="{A8E72A7E-18E7-4080-A082-89C7607A5DB1}" dt="2020-08-16T20:02:01.965" v="8448" actId="478"/>
          <ac:spMkLst>
            <pc:docMk/>
            <pc:sldMk cId="686720982" sldId="354"/>
            <ac:spMk id="4" creationId="{2DEC42FA-299D-448D-AF97-F083DB15B4BD}"/>
          </ac:spMkLst>
        </pc:spChg>
        <pc:spChg chg="add mod">
          <ac:chgData name="Majeda Al Hermi" userId="ebe551ee1b006974" providerId="LiveId" clId="{A8E72A7E-18E7-4080-A082-89C7607A5DB1}" dt="2020-08-16T19:47:04.925" v="8058"/>
          <ac:spMkLst>
            <pc:docMk/>
            <pc:sldMk cId="686720982" sldId="354"/>
            <ac:spMk id="6" creationId="{8A349239-F2EB-4DF7-8B98-2FE98D44B335}"/>
          </ac:spMkLst>
        </pc:spChg>
        <pc:spChg chg="add">
          <ac:chgData name="Majeda Al Hermi" userId="ebe551ee1b006974" providerId="LiveId" clId="{A8E72A7E-18E7-4080-A082-89C7607A5DB1}" dt="2020-08-16T20:03:16.202" v="8473" actId="22"/>
          <ac:spMkLst>
            <pc:docMk/>
            <pc:sldMk cId="686720982" sldId="354"/>
            <ac:spMk id="7" creationId="{49A5536C-25B3-4B1E-9856-E26CDB871E1F}"/>
          </ac:spMkLst>
        </pc:spChg>
        <pc:graphicFrameChg chg="mod modGraphic">
          <ac:chgData name="Majeda Al Hermi" userId="ebe551ee1b006974" providerId="LiveId" clId="{A8E72A7E-18E7-4080-A082-89C7607A5DB1}" dt="2020-08-16T19:30:16.562" v="7058" actId="1076"/>
          <ac:graphicFrameMkLst>
            <pc:docMk/>
            <pc:sldMk cId="686720982" sldId="354"/>
            <ac:graphicFrameMk id="3" creationId="{FA8234B8-2B14-4BB7-B225-A35CCFD5F446}"/>
          </ac:graphicFrameMkLst>
        </pc:graphicFrameChg>
        <pc:graphicFrameChg chg="add mod">
          <ac:chgData name="Majeda Al Hermi" userId="ebe551ee1b006974" providerId="LiveId" clId="{A8E72A7E-18E7-4080-A082-89C7607A5DB1}" dt="2020-08-16T19:30:19.609" v="7059" actId="1076"/>
          <ac:graphicFrameMkLst>
            <pc:docMk/>
            <pc:sldMk cId="686720982" sldId="354"/>
            <ac:graphicFrameMk id="5" creationId="{2F53FA17-CF47-4B6F-AF19-6FA1D4DFBF82}"/>
          </ac:graphicFrameMkLst>
        </pc:graphicFrameChg>
      </pc:sldChg>
      <pc:sldChg chg="addSp delSp modSp add mod">
        <pc:chgData name="Majeda Al Hermi" userId="ebe551ee1b006974" providerId="LiveId" clId="{A8E72A7E-18E7-4080-A082-89C7607A5DB1}" dt="2020-08-16T20:03:28.795" v="8475" actId="22"/>
        <pc:sldMkLst>
          <pc:docMk/>
          <pc:sldMk cId="1964087341" sldId="355"/>
        </pc:sldMkLst>
        <pc:spChg chg="mod">
          <ac:chgData name="Majeda Al Hermi" userId="ebe551ee1b006974" providerId="LiveId" clId="{A8E72A7E-18E7-4080-A082-89C7607A5DB1}" dt="2020-08-16T19:36:50.261" v="7577" actId="13900"/>
          <ac:spMkLst>
            <pc:docMk/>
            <pc:sldMk cId="1964087341" sldId="355"/>
            <ac:spMk id="2" creationId="{2CCE1C5A-EBE4-4EAA-B3C2-7AACA1CC56E8}"/>
          </ac:spMkLst>
        </pc:spChg>
        <pc:spChg chg="mod">
          <ac:chgData name="Majeda Al Hermi" userId="ebe551ee1b006974" providerId="LiveId" clId="{A8E72A7E-18E7-4080-A082-89C7607A5DB1}" dt="2020-08-16T19:36:46.387" v="7576" actId="1036"/>
          <ac:spMkLst>
            <pc:docMk/>
            <pc:sldMk cId="1964087341" sldId="355"/>
            <ac:spMk id="3" creationId="{63141149-CFFD-459E-BFF0-0F0D1436CA6A}"/>
          </ac:spMkLst>
        </pc:spChg>
        <pc:spChg chg="mod">
          <ac:chgData name="Majeda Al Hermi" userId="ebe551ee1b006974" providerId="LiveId" clId="{A8E72A7E-18E7-4080-A082-89C7607A5DB1}" dt="2020-08-16T19:36:46.387" v="7576" actId="1036"/>
          <ac:spMkLst>
            <pc:docMk/>
            <pc:sldMk cId="1964087341" sldId="355"/>
            <ac:spMk id="4" creationId="{2C4D7936-0799-4409-BD9C-458FBFD69E0F}"/>
          </ac:spMkLst>
        </pc:spChg>
        <pc:spChg chg="mod">
          <ac:chgData name="Majeda Al Hermi" userId="ebe551ee1b006974" providerId="LiveId" clId="{A8E72A7E-18E7-4080-A082-89C7607A5DB1}" dt="2020-08-16T19:36:46.387" v="7576" actId="1036"/>
          <ac:spMkLst>
            <pc:docMk/>
            <pc:sldMk cId="1964087341" sldId="355"/>
            <ac:spMk id="5" creationId="{8ED9BB33-1975-44BF-A00B-3AFBD41317DD}"/>
          </ac:spMkLst>
        </pc:spChg>
        <pc:spChg chg="mod">
          <ac:chgData name="Majeda Al Hermi" userId="ebe551ee1b006974" providerId="LiveId" clId="{A8E72A7E-18E7-4080-A082-89C7607A5DB1}" dt="2020-08-16T19:50:56.591" v="8081" actId="115"/>
          <ac:spMkLst>
            <pc:docMk/>
            <pc:sldMk cId="1964087341" sldId="355"/>
            <ac:spMk id="6" creationId="{27EA2B22-6BC7-4A90-B8A1-00F437B307A0}"/>
          </ac:spMkLst>
        </pc:spChg>
        <pc:spChg chg="del">
          <ac:chgData name="Majeda Al Hermi" userId="ebe551ee1b006974" providerId="LiveId" clId="{A8E72A7E-18E7-4080-A082-89C7607A5DB1}" dt="2020-08-16T20:02:27.077" v="8456" actId="478"/>
          <ac:spMkLst>
            <pc:docMk/>
            <pc:sldMk cId="1964087341" sldId="355"/>
            <ac:spMk id="7" creationId="{075E7184-1877-4887-8104-6752E34CB0C3}"/>
          </ac:spMkLst>
        </pc:spChg>
        <pc:spChg chg="add mod">
          <ac:chgData name="Majeda Al Hermi" userId="ebe551ee1b006974" providerId="LiveId" clId="{A8E72A7E-18E7-4080-A082-89C7607A5DB1}" dt="2020-08-16T19:47:49.071" v="8061"/>
          <ac:spMkLst>
            <pc:docMk/>
            <pc:sldMk cId="1964087341" sldId="355"/>
            <ac:spMk id="8" creationId="{245D7C59-2833-4856-A80E-5C9DE258B15E}"/>
          </ac:spMkLst>
        </pc:spChg>
        <pc:spChg chg="add">
          <ac:chgData name="Majeda Al Hermi" userId="ebe551ee1b006974" providerId="LiveId" clId="{A8E72A7E-18E7-4080-A082-89C7607A5DB1}" dt="2020-08-16T20:03:28.795" v="8475" actId="22"/>
          <ac:spMkLst>
            <pc:docMk/>
            <pc:sldMk cId="1964087341" sldId="355"/>
            <ac:spMk id="9" creationId="{FB98E00D-67A9-43DE-B619-5EFF000B1AF9}"/>
          </ac:spMkLst>
        </pc:spChg>
      </pc:sldChg>
      <pc:sldChg chg="addSp delSp modSp add mod ord">
        <pc:chgData name="Majeda Al Hermi" userId="ebe551ee1b006974" providerId="LiveId" clId="{A8E72A7E-18E7-4080-A082-89C7607A5DB1}" dt="2020-08-16T20:03:32.290" v="8477" actId="22"/>
        <pc:sldMkLst>
          <pc:docMk/>
          <pc:sldMk cId="1991562763" sldId="356"/>
        </pc:sldMkLst>
        <pc:spChg chg="mod">
          <ac:chgData name="Majeda Al Hermi" userId="ebe551ee1b006974" providerId="LiveId" clId="{A8E72A7E-18E7-4080-A082-89C7607A5DB1}" dt="2020-08-16T19:46:07.437" v="8055" actId="14100"/>
          <ac:spMkLst>
            <pc:docMk/>
            <pc:sldMk cId="1991562763" sldId="356"/>
            <ac:spMk id="2" creationId="{2CCE1C5A-EBE4-4EAA-B3C2-7AACA1CC56E8}"/>
          </ac:spMkLst>
        </pc:spChg>
        <pc:spChg chg="del">
          <ac:chgData name="Majeda Al Hermi" userId="ebe551ee1b006974" providerId="LiveId" clId="{A8E72A7E-18E7-4080-A082-89C7607A5DB1}" dt="2020-08-16T20:02:10.356" v="8451" actId="478"/>
          <ac:spMkLst>
            <pc:docMk/>
            <pc:sldMk cId="1991562763" sldId="356"/>
            <ac:spMk id="3" creationId="{318E7FD2-1219-4FFC-B580-DB4D79248AD6}"/>
          </ac:spMkLst>
        </pc:spChg>
        <pc:spChg chg="add">
          <ac:chgData name="Majeda Al Hermi" userId="ebe551ee1b006974" providerId="LiveId" clId="{A8E72A7E-18E7-4080-A082-89C7607A5DB1}" dt="2020-08-16T20:03:32.290" v="8477" actId="22"/>
          <ac:spMkLst>
            <pc:docMk/>
            <pc:sldMk cId="1991562763" sldId="356"/>
            <ac:spMk id="4" creationId="{0FB65F32-0B35-40F9-9000-5EC8F246488F}"/>
          </ac:spMkLst>
        </pc:spChg>
        <pc:spChg chg="del">
          <ac:chgData name="Majeda Al Hermi" userId="ebe551ee1b006974" providerId="LiveId" clId="{A8E72A7E-18E7-4080-A082-89C7607A5DB1}" dt="2020-08-16T19:38:03.178" v="7595" actId="478"/>
          <ac:spMkLst>
            <pc:docMk/>
            <pc:sldMk cId="1991562763" sldId="356"/>
            <ac:spMk id="4" creationId="{71F66CBE-18BC-4EFD-A2AB-7B6643F9A42C}"/>
          </ac:spMkLst>
        </pc:spChg>
        <pc:spChg chg="add mod">
          <ac:chgData name="Majeda Al Hermi" userId="ebe551ee1b006974" providerId="LiveId" clId="{A8E72A7E-18E7-4080-A082-89C7607A5DB1}" dt="2020-08-16T19:38:01.082" v="7594" actId="1076"/>
          <ac:spMkLst>
            <pc:docMk/>
            <pc:sldMk cId="1991562763" sldId="356"/>
            <ac:spMk id="5" creationId="{43B5EB03-23C6-49B6-BF3F-FD42B400EDBE}"/>
          </ac:spMkLst>
        </pc:spChg>
        <pc:spChg chg="add mod">
          <ac:chgData name="Majeda Al Hermi" userId="ebe551ee1b006974" providerId="LiveId" clId="{A8E72A7E-18E7-4080-A082-89C7607A5DB1}" dt="2020-08-16T19:49:48.924" v="8075"/>
          <ac:spMkLst>
            <pc:docMk/>
            <pc:sldMk cId="1991562763" sldId="356"/>
            <ac:spMk id="6" creationId="{DEB07465-AA2F-40A9-98A0-2D5B0DD13F72}"/>
          </ac:spMkLst>
        </pc:spChg>
        <pc:spChg chg="mod">
          <ac:chgData name="Majeda Al Hermi" userId="ebe551ee1b006974" providerId="LiveId" clId="{A8E72A7E-18E7-4080-A082-89C7607A5DB1}" dt="2020-08-16T19:38:33.584" v="7605"/>
          <ac:spMkLst>
            <pc:docMk/>
            <pc:sldMk cId="1991562763" sldId="356"/>
            <ac:spMk id="16" creationId="{E90C112B-6BAC-45C7-B06C-6D8E61AD8C2D}"/>
          </ac:spMkLst>
        </pc:spChg>
        <pc:spChg chg="mod">
          <ac:chgData name="Majeda Al Hermi" userId="ebe551ee1b006974" providerId="LiveId" clId="{A8E72A7E-18E7-4080-A082-89C7607A5DB1}" dt="2020-08-16T19:38:33.584" v="7605"/>
          <ac:spMkLst>
            <pc:docMk/>
            <pc:sldMk cId="1991562763" sldId="356"/>
            <ac:spMk id="17" creationId="{A3E2E0D4-3636-4FA1-92F1-BAD0AE2CDE67}"/>
          </ac:spMkLst>
        </pc:spChg>
        <pc:spChg chg="mod">
          <ac:chgData name="Majeda Al Hermi" userId="ebe551ee1b006974" providerId="LiveId" clId="{A8E72A7E-18E7-4080-A082-89C7607A5DB1}" dt="2020-08-16T19:38:33.584" v="7605"/>
          <ac:spMkLst>
            <pc:docMk/>
            <pc:sldMk cId="1991562763" sldId="356"/>
            <ac:spMk id="18" creationId="{A901BBE2-3234-4F24-AE98-CCF6EF006F7C}"/>
          </ac:spMkLst>
        </pc:spChg>
        <pc:spChg chg="mod">
          <ac:chgData name="Majeda Al Hermi" userId="ebe551ee1b006974" providerId="LiveId" clId="{A8E72A7E-18E7-4080-A082-89C7607A5DB1}" dt="2020-08-16T19:38:33.584" v="7605"/>
          <ac:spMkLst>
            <pc:docMk/>
            <pc:sldMk cId="1991562763" sldId="356"/>
            <ac:spMk id="19" creationId="{23848F74-EAC8-40F3-BB1B-343B54D9B95B}"/>
          </ac:spMkLst>
        </pc:spChg>
        <pc:spChg chg="mod">
          <ac:chgData name="Majeda Al Hermi" userId="ebe551ee1b006974" providerId="LiveId" clId="{A8E72A7E-18E7-4080-A082-89C7607A5DB1}" dt="2020-08-16T19:38:33.584" v="7605"/>
          <ac:spMkLst>
            <pc:docMk/>
            <pc:sldMk cId="1991562763" sldId="356"/>
            <ac:spMk id="20" creationId="{41426CF8-FCB6-47EC-BAF1-6A3D68C2C12B}"/>
          </ac:spMkLst>
        </pc:spChg>
        <pc:spChg chg="mod">
          <ac:chgData name="Majeda Al Hermi" userId="ebe551ee1b006974" providerId="LiveId" clId="{A8E72A7E-18E7-4080-A082-89C7607A5DB1}" dt="2020-08-16T19:38:33.584" v="7605"/>
          <ac:spMkLst>
            <pc:docMk/>
            <pc:sldMk cId="1991562763" sldId="356"/>
            <ac:spMk id="21" creationId="{8A4FA020-7CA9-468E-96E2-E19D3B03BF88}"/>
          </ac:spMkLst>
        </pc:spChg>
        <pc:spChg chg="mod">
          <ac:chgData name="Majeda Al Hermi" userId="ebe551ee1b006974" providerId="LiveId" clId="{A8E72A7E-18E7-4080-A082-89C7607A5DB1}" dt="2020-08-16T19:37:58.741" v="7593" actId="1076"/>
          <ac:spMkLst>
            <pc:docMk/>
            <pc:sldMk cId="1991562763" sldId="356"/>
            <ac:spMk id="24" creationId="{E428B626-5282-4644-B004-273CB12F5E62}"/>
          </ac:spMkLst>
        </pc:spChg>
        <pc:spChg chg="del">
          <ac:chgData name="Majeda Al Hermi" userId="ebe551ee1b006974" providerId="LiveId" clId="{A8E72A7E-18E7-4080-A082-89C7607A5DB1}" dt="2020-08-16T19:38:26.347" v="7604" actId="478"/>
          <ac:spMkLst>
            <pc:docMk/>
            <pc:sldMk cId="1991562763" sldId="356"/>
            <ac:spMk id="27" creationId="{D43DF005-8041-4649-930B-EA0F93BF19FC}"/>
          </ac:spMkLst>
        </pc:spChg>
        <pc:spChg chg="mod">
          <ac:chgData name="Majeda Al Hermi" userId="ebe551ee1b006974" providerId="LiveId" clId="{A8E72A7E-18E7-4080-A082-89C7607A5DB1}" dt="2020-08-16T19:38:19.835" v="7603" actId="20577"/>
          <ac:spMkLst>
            <pc:docMk/>
            <pc:sldMk cId="1991562763" sldId="356"/>
            <ac:spMk id="28" creationId="{00000000-0000-0000-0000-000000000000}"/>
          </ac:spMkLst>
        </pc:spChg>
        <pc:grpChg chg="add mod">
          <ac:chgData name="Majeda Al Hermi" userId="ebe551ee1b006974" providerId="LiveId" clId="{A8E72A7E-18E7-4080-A082-89C7607A5DB1}" dt="2020-08-16T19:38:33.584" v="7605"/>
          <ac:grpSpMkLst>
            <pc:docMk/>
            <pc:sldMk cId="1991562763" sldId="356"/>
            <ac:grpSpMk id="15" creationId="{111AA6F8-9B67-43D6-B9A6-F6D364E290EB}"/>
          </ac:grpSpMkLst>
        </pc:grpChg>
      </pc:sldChg>
      <pc:sldChg chg="addSp delSp modSp add mod ord">
        <pc:chgData name="Majeda Al Hermi" userId="ebe551ee1b006974" providerId="LiveId" clId="{A8E72A7E-18E7-4080-A082-89C7607A5DB1}" dt="2020-08-16T20:03:34.100" v="8478" actId="22"/>
        <pc:sldMkLst>
          <pc:docMk/>
          <pc:sldMk cId="2449847446" sldId="357"/>
        </pc:sldMkLst>
        <pc:spChg chg="del">
          <ac:chgData name="Majeda Al Hermi" userId="ebe551ee1b006974" providerId="LiveId" clId="{A8E72A7E-18E7-4080-A082-89C7607A5DB1}" dt="2020-08-16T20:02:13.141" v="8452" actId="478"/>
          <ac:spMkLst>
            <pc:docMk/>
            <pc:sldMk cId="2449847446" sldId="357"/>
            <ac:spMk id="4" creationId="{2DEC42FA-299D-448D-AF97-F083DB15B4BD}"/>
          </ac:spMkLst>
        </pc:spChg>
        <pc:spChg chg="add">
          <ac:chgData name="Majeda Al Hermi" userId="ebe551ee1b006974" providerId="LiveId" clId="{A8E72A7E-18E7-4080-A082-89C7607A5DB1}" dt="2020-08-16T20:03:34.100" v="8478" actId="22"/>
          <ac:spMkLst>
            <pc:docMk/>
            <pc:sldMk cId="2449847446" sldId="357"/>
            <ac:spMk id="5" creationId="{AA2DBE1B-CC6A-40FF-883F-1BE26A85FFBC}"/>
          </ac:spMkLst>
        </pc:spChg>
        <pc:spChg chg="del">
          <ac:chgData name="Majeda Al Hermi" userId="ebe551ee1b006974" providerId="LiveId" clId="{A8E72A7E-18E7-4080-A082-89C7607A5DB1}" dt="2020-08-16T19:38:41.483" v="7606" actId="478"/>
          <ac:spMkLst>
            <pc:docMk/>
            <pc:sldMk cId="2449847446" sldId="357"/>
            <ac:spMk id="5" creationId="{F402B04A-E7F9-4C16-8F2B-DF1D009E8C86}"/>
          </ac:spMkLst>
        </pc:spChg>
        <pc:spChg chg="add mod">
          <ac:chgData name="Majeda Al Hermi" userId="ebe551ee1b006974" providerId="LiveId" clId="{A8E72A7E-18E7-4080-A082-89C7607A5DB1}" dt="2020-08-16T19:38:46.802" v="7608"/>
          <ac:spMkLst>
            <pc:docMk/>
            <pc:sldMk cId="2449847446" sldId="357"/>
            <ac:spMk id="10" creationId="{DF62A69B-8DDD-4F82-8FB6-752EE247122D}"/>
          </ac:spMkLst>
        </pc:spChg>
        <pc:spChg chg="add mod">
          <ac:chgData name="Majeda Al Hermi" userId="ebe551ee1b006974" providerId="LiveId" clId="{A8E72A7E-18E7-4080-A082-89C7607A5DB1}" dt="2020-08-16T19:50:05.262" v="8077"/>
          <ac:spMkLst>
            <pc:docMk/>
            <pc:sldMk cId="2449847446" sldId="357"/>
            <ac:spMk id="11" creationId="{00816A95-245C-41F3-A45C-8D1DECC3B8A3}"/>
          </ac:spMkLst>
        </pc:spChg>
        <pc:spChg chg="mod">
          <ac:chgData name="Majeda Al Hermi" userId="ebe551ee1b006974" providerId="LiveId" clId="{A8E72A7E-18E7-4080-A082-89C7607A5DB1}" dt="2020-08-16T19:38:46.802" v="7608"/>
          <ac:spMkLst>
            <pc:docMk/>
            <pc:sldMk cId="2449847446" sldId="357"/>
            <ac:spMk id="13" creationId="{02F6AB89-2D74-4C31-9A53-3C896658F0A6}"/>
          </ac:spMkLst>
        </pc:spChg>
        <pc:spChg chg="mod">
          <ac:chgData name="Majeda Al Hermi" userId="ebe551ee1b006974" providerId="LiveId" clId="{A8E72A7E-18E7-4080-A082-89C7607A5DB1}" dt="2020-08-16T19:38:46.802" v="7608"/>
          <ac:spMkLst>
            <pc:docMk/>
            <pc:sldMk cId="2449847446" sldId="357"/>
            <ac:spMk id="15" creationId="{D5D20A3B-C3D8-4414-B13F-9FACC939BF1E}"/>
          </ac:spMkLst>
        </pc:spChg>
        <pc:spChg chg="mod">
          <ac:chgData name="Majeda Al Hermi" userId="ebe551ee1b006974" providerId="LiveId" clId="{A8E72A7E-18E7-4080-A082-89C7607A5DB1}" dt="2020-08-16T19:38:46.802" v="7608"/>
          <ac:spMkLst>
            <pc:docMk/>
            <pc:sldMk cId="2449847446" sldId="357"/>
            <ac:spMk id="16" creationId="{48F1162C-94BC-409E-A4C1-76B8A1DB2110}"/>
          </ac:spMkLst>
        </pc:spChg>
        <pc:spChg chg="mod">
          <ac:chgData name="Majeda Al Hermi" userId="ebe551ee1b006974" providerId="LiveId" clId="{A8E72A7E-18E7-4080-A082-89C7607A5DB1}" dt="2020-08-16T19:38:46.802" v="7608"/>
          <ac:spMkLst>
            <pc:docMk/>
            <pc:sldMk cId="2449847446" sldId="357"/>
            <ac:spMk id="17" creationId="{0B2D25CE-C40D-4714-AC31-F888A42D4D3C}"/>
          </ac:spMkLst>
        </pc:spChg>
        <pc:spChg chg="mod">
          <ac:chgData name="Majeda Al Hermi" userId="ebe551ee1b006974" providerId="LiveId" clId="{A8E72A7E-18E7-4080-A082-89C7607A5DB1}" dt="2020-08-16T19:38:46.802" v="7608"/>
          <ac:spMkLst>
            <pc:docMk/>
            <pc:sldMk cId="2449847446" sldId="357"/>
            <ac:spMk id="18" creationId="{1B0605B6-487B-4D7E-824D-757B2BFD57DD}"/>
          </ac:spMkLst>
        </pc:spChg>
        <pc:spChg chg="mod">
          <ac:chgData name="Majeda Al Hermi" userId="ebe551ee1b006974" providerId="LiveId" clId="{A8E72A7E-18E7-4080-A082-89C7607A5DB1}" dt="2020-08-16T19:38:46.802" v="7608"/>
          <ac:spMkLst>
            <pc:docMk/>
            <pc:sldMk cId="2449847446" sldId="357"/>
            <ac:spMk id="19" creationId="{83DA4F0C-9C39-4CA8-8148-2369CB61CF95}"/>
          </ac:spMkLst>
        </pc:spChg>
        <pc:spChg chg="del">
          <ac:chgData name="Majeda Al Hermi" userId="ebe551ee1b006974" providerId="LiveId" clId="{A8E72A7E-18E7-4080-A082-89C7607A5DB1}" dt="2020-08-16T19:38:45.578" v="7607" actId="478"/>
          <ac:spMkLst>
            <pc:docMk/>
            <pc:sldMk cId="2449847446" sldId="357"/>
            <ac:spMk id="27" creationId="{D43DF005-8041-4649-930B-EA0F93BF19FC}"/>
          </ac:spMkLst>
        </pc:spChg>
        <pc:spChg chg="del">
          <ac:chgData name="Majeda Al Hermi" userId="ebe551ee1b006974" providerId="LiveId" clId="{A8E72A7E-18E7-4080-A082-89C7607A5DB1}" dt="2020-08-16T19:38:45.578" v="7607" actId="478"/>
          <ac:spMkLst>
            <pc:docMk/>
            <pc:sldMk cId="2449847446" sldId="357"/>
            <ac:spMk id="28" creationId="{00000000-0000-0000-0000-000000000000}"/>
          </ac:spMkLst>
        </pc:spChg>
        <pc:grpChg chg="add mod">
          <ac:chgData name="Majeda Al Hermi" userId="ebe551ee1b006974" providerId="LiveId" clId="{A8E72A7E-18E7-4080-A082-89C7607A5DB1}" dt="2020-08-16T19:38:46.802" v="7608"/>
          <ac:grpSpMkLst>
            <pc:docMk/>
            <pc:sldMk cId="2449847446" sldId="357"/>
            <ac:grpSpMk id="12" creationId="{3C24D33E-C49E-48F0-906F-5FF215F33093}"/>
          </ac:grpSpMkLst>
        </pc:grpChg>
        <pc:graphicFrameChg chg="modGraphic">
          <ac:chgData name="Majeda Al Hermi" userId="ebe551ee1b006974" providerId="LiveId" clId="{A8E72A7E-18E7-4080-A082-89C7607A5DB1}" dt="2020-08-16T19:53:45.228" v="8096" actId="207"/>
          <ac:graphicFrameMkLst>
            <pc:docMk/>
            <pc:sldMk cId="2449847446" sldId="357"/>
            <ac:graphicFrameMk id="3" creationId="{FA8234B8-2B14-4BB7-B225-A35CCFD5F446}"/>
          </ac:graphicFrameMkLst>
        </pc:graphicFrameChg>
      </pc:sldChg>
      <pc:sldChg chg="addSp delSp modSp add mod ord">
        <pc:chgData name="Majeda Al Hermi" userId="ebe551ee1b006974" providerId="LiveId" clId="{A8E72A7E-18E7-4080-A082-89C7607A5DB1}" dt="2020-08-16T20:03:36.178" v="8479" actId="22"/>
        <pc:sldMkLst>
          <pc:docMk/>
          <pc:sldMk cId="4202129612" sldId="358"/>
        </pc:sldMkLst>
        <pc:spChg chg="del">
          <ac:chgData name="Majeda Al Hermi" userId="ebe551ee1b006974" providerId="LiveId" clId="{A8E72A7E-18E7-4080-A082-89C7607A5DB1}" dt="2020-08-16T20:02:15.204" v="8453" actId="478"/>
          <ac:spMkLst>
            <pc:docMk/>
            <pc:sldMk cId="4202129612" sldId="358"/>
            <ac:spMk id="4" creationId="{2DEC42FA-299D-448D-AF97-F083DB15B4BD}"/>
          </ac:spMkLst>
        </pc:spChg>
        <pc:spChg chg="del">
          <ac:chgData name="Majeda Al Hermi" userId="ebe551ee1b006974" providerId="LiveId" clId="{A8E72A7E-18E7-4080-A082-89C7607A5DB1}" dt="2020-08-16T19:38:52.691" v="7609" actId="478"/>
          <ac:spMkLst>
            <pc:docMk/>
            <pc:sldMk cId="4202129612" sldId="358"/>
            <ac:spMk id="6" creationId="{8A349239-F2EB-4DF7-8B98-2FE98D44B335}"/>
          </ac:spMkLst>
        </pc:spChg>
        <pc:spChg chg="add">
          <ac:chgData name="Majeda Al Hermi" userId="ebe551ee1b006974" providerId="LiveId" clId="{A8E72A7E-18E7-4080-A082-89C7607A5DB1}" dt="2020-08-16T20:03:36.178" v="8479" actId="22"/>
          <ac:spMkLst>
            <pc:docMk/>
            <pc:sldMk cId="4202129612" sldId="358"/>
            <ac:spMk id="6" creationId="{F2A0FB0F-A3D6-4AE5-AFEA-E5C810B7D969}"/>
          </ac:spMkLst>
        </pc:spChg>
        <pc:spChg chg="add mod">
          <ac:chgData name="Majeda Al Hermi" userId="ebe551ee1b006974" providerId="LiveId" clId="{A8E72A7E-18E7-4080-A082-89C7607A5DB1}" dt="2020-08-16T19:38:54.145" v="7610"/>
          <ac:spMkLst>
            <pc:docMk/>
            <pc:sldMk cId="4202129612" sldId="358"/>
            <ac:spMk id="11" creationId="{64F46B40-072A-4C41-AA00-EC9EBCD2E168}"/>
          </ac:spMkLst>
        </pc:spChg>
        <pc:spChg chg="add mod">
          <ac:chgData name="Majeda Al Hermi" userId="ebe551ee1b006974" providerId="LiveId" clId="{A8E72A7E-18E7-4080-A082-89C7607A5DB1}" dt="2020-08-16T19:50:18.557" v="8079"/>
          <ac:spMkLst>
            <pc:docMk/>
            <pc:sldMk cId="4202129612" sldId="358"/>
            <ac:spMk id="12" creationId="{05EE7C66-1927-4DEE-AEA2-E7C42B8BD89C}"/>
          </ac:spMkLst>
        </pc:spChg>
        <pc:spChg chg="mod">
          <ac:chgData name="Majeda Al Hermi" userId="ebe551ee1b006974" providerId="LiveId" clId="{A8E72A7E-18E7-4080-A082-89C7607A5DB1}" dt="2020-08-16T19:38:54.145" v="7610"/>
          <ac:spMkLst>
            <pc:docMk/>
            <pc:sldMk cId="4202129612" sldId="358"/>
            <ac:spMk id="15" creationId="{D040F3BA-95CB-4F0A-9D95-6CA00EF64467}"/>
          </ac:spMkLst>
        </pc:spChg>
        <pc:spChg chg="mod">
          <ac:chgData name="Majeda Al Hermi" userId="ebe551ee1b006974" providerId="LiveId" clId="{A8E72A7E-18E7-4080-A082-89C7607A5DB1}" dt="2020-08-16T19:38:54.145" v="7610"/>
          <ac:spMkLst>
            <pc:docMk/>
            <pc:sldMk cId="4202129612" sldId="358"/>
            <ac:spMk id="16" creationId="{8A18873C-EDBB-406D-9601-53E0E3E6B77F}"/>
          </ac:spMkLst>
        </pc:spChg>
        <pc:spChg chg="mod">
          <ac:chgData name="Majeda Al Hermi" userId="ebe551ee1b006974" providerId="LiveId" clId="{A8E72A7E-18E7-4080-A082-89C7607A5DB1}" dt="2020-08-16T19:38:54.145" v="7610"/>
          <ac:spMkLst>
            <pc:docMk/>
            <pc:sldMk cId="4202129612" sldId="358"/>
            <ac:spMk id="17" creationId="{505D22EB-3A06-4EC5-B2D7-3686376508B4}"/>
          </ac:spMkLst>
        </pc:spChg>
        <pc:spChg chg="mod">
          <ac:chgData name="Majeda Al Hermi" userId="ebe551ee1b006974" providerId="LiveId" clId="{A8E72A7E-18E7-4080-A082-89C7607A5DB1}" dt="2020-08-16T19:38:54.145" v="7610"/>
          <ac:spMkLst>
            <pc:docMk/>
            <pc:sldMk cId="4202129612" sldId="358"/>
            <ac:spMk id="18" creationId="{C182BAA1-EE30-4A0C-B844-F413CAA0C525}"/>
          </ac:spMkLst>
        </pc:spChg>
        <pc:spChg chg="mod">
          <ac:chgData name="Majeda Al Hermi" userId="ebe551ee1b006974" providerId="LiveId" clId="{A8E72A7E-18E7-4080-A082-89C7607A5DB1}" dt="2020-08-16T19:38:54.145" v="7610"/>
          <ac:spMkLst>
            <pc:docMk/>
            <pc:sldMk cId="4202129612" sldId="358"/>
            <ac:spMk id="19" creationId="{4E91DCD7-61FF-457F-B76C-6BEFD4286480}"/>
          </ac:spMkLst>
        </pc:spChg>
        <pc:spChg chg="mod">
          <ac:chgData name="Majeda Al Hermi" userId="ebe551ee1b006974" providerId="LiveId" clId="{A8E72A7E-18E7-4080-A082-89C7607A5DB1}" dt="2020-08-16T19:38:54.145" v="7610"/>
          <ac:spMkLst>
            <pc:docMk/>
            <pc:sldMk cId="4202129612" sldId="358"/>
            <ac:spMk id="20" creationId="{B034224F-CDE2-4B23-AEA2-DE1B5463EEDA}"/>
          </ac:spMkLst>
        </pc:spChg>
        <pc:spChg chg="del">
          <ac:chgData name="Majeda Al Hermi" userId="ebe551ee1b006974" providerId="LiveId" clId="{A8E72A7E-18E7-4080-A082-89C7607A5DB1}" dt="2020-08-16T19:38:52.691" v="7609" actId="478"/>
          <ac:spMkLst>
            <pc:docMk/>
            <pc:sldMk cId="4202129612" sldId="358"/>
            <ac:spMk id="27" creationId="{D43DF005-8041-4649-930B-EA0F93BF19FC}"/>
          </ac:spMkLst>
        </pc:spChg>
        <pc:spChg chg="del">
          <ac:chgData name="Majeda Al Hermi" userId="ebe551ee1b006974" providerId="LiveId" clId="{A8E72A7E-18E7-4080-A082-89C7607A5DB1}" dt="2020-08-16T19:38:52.691" v="7609" actId="478"/>
          <ac:spMkLst>
            <pc:docMk/>
            <pc:sldMk cId="4202129612" sldId="358"/>
            <ac:spMk id="28" creationId="{00000000-0000-0000-0000-000000000000}"/>
          </ac:spMkLst>
        </pc:spChg>
        <pc:grpChg chg="add mod">
          <ac:chgData name="Majeda Al Hermi" userId="ebe551ee1b006974" providerId="LiveId" clId="{A8E72A7E-18E7-4080-A082-89C7607A5DB1}" dt="2020-08-16T19:38:54.145" v="7610"/>
          <ac:grpSpMkLst>
            <pc:docMk/>
            <pc:sldMk cId="4202129612" sldId="358"/>
            <ac:grpSpMk id="13" creationId="{E93C6BFD-071C-4919-AEB9-ED64BA3F0276}"/>
          </ac:grpSpMkLst>
        </pc:grpChg>
        <pc:graphicFrameChg chg="mod modGraphic">
          <ac:chgData name="Majeda Al Hermi" userId="ebe551ee1b006974" providerId="LiveId" clId="{A8E72A7E-18E7-4080-A082-89C7607A5DB1}" dt="2020-08-16T19:53:58.602" v="8099" actId="207"/>
          <ac:graphicFrameMkLst>
            <pc:docMk/>
            <pc:sldMk cId="4202129612" sldId="358"/>
            <ac:graphicFrameMk id="3" creationId="{FA8234B8-2B14-4BB7-B225-A35CCFD5F446}"/>
          </ac:graphicFrameMkLst>
        </pc:graphicFrameChg>
        <pc:graphicFrameChg chg="mod modGraphic">
          <ac:chgData name="Majeda Al Hermi" userId="ebe551ee1b006974" providerId="LiveId" clId="{A8E72A7E-18E7-4080-A082-89C7607A5DB1}" dt="2020-08-16T19:54:00.829" v="8100" actId="207"/>
          <ac:graphicFrameMkLst>
            <pc:docMk/>
            <pc:sldMk cId="4202129612" sldId="358"/>
            <ac:graphicFrameMk id="5" creationId="{2F53FA17-CF47-4B6F-AF19-6FA1D4DFBF82}"/>
          </ac:graphicFrameMkLst>
        </pc:graphicFrameChg>
        <pc:picChg chg="add del mod modCrop">
          <ac:chgData name="Majeda Al Hermi" userId="ebe551ee1b006974" providerId="LiveId" clId="{A8E72A7E-18E7-4080-A082-89C7607A5DB1}" dt="2020-08-16T19:50:09.022" v="8078" actId="21"/>
          <ac:picMkLst>
            <pc:docMk/>
            <pc:sldMk cId="4202129612" sldId="358"/>
            <ac:picMk id="7" creationId="{940A9CCD-CF09-41FB-A0EF-67E62B31685A}"/>
          </ac:picMkLst>
        </pc:picChg>
      </pc:sldChg>
      <pc:sldChg chg="addSp delSp modSp add mod ord">
        <pc:chgData name="Majeda Al Hermi" userId="ebe551ee1b006974" providerId="LiveId" clId="{A8E72A7E-18E7-4080-A082-89C7607A5DB1}" dt="2020-08-16T20:03:37.666" v="8480" actId="22"/>
        <pc:sldMkLst>
          <pc:docMk/>
          <pc:sldMk cId="793096013" sldId="359"/>
        </pc:sldMkLst>
        <pc:spChg chg="mod">
          <ac:chgData name="Majeda Al Hermi" userId="ebe551ee1b006974" providerId="LiveId" clId="{A8E72A7E-18E7-4080-A082-89C7607A5DB1}" dt="2020-08-16T19:53:50.843" v="8097" actId="207"/>
          <ac:spMkLst>
            <pc:docMk/>
            <pc:sldMk cId="793096013" sldId="359"/>
            <ac:spMk id="4" creationId="{2C4D7936-0799-4409-BD9C-458FBFD69E0F}"/>
          </ac:spMkLst>
        </pc:spChg>
        <pc:spChg chg="del">
          <ac:chgData name="Majeda Al Hermi" userId="ebe551ee1b006974" providerId="LiveId" clId="{A8E72A7E-18E7-4080-A082-89C7607A5DB1}" dt="2020-08-16T20:02:18.997" v="8454" actId="478"/>
          <ac:spMkLst>
            <pc:docMk/>
            <pc:sldMk cId="793096013" sldId="359"/>
            <ac:spMk id="7" creationId="{075E7184-1877-4887-8104-6752E34CB0C3}"/>
          </ac:spMkLst>
        </pc:spChg>
        <pc:spChg chg="del">
          <ac:chgData name="Majeda Al Hermi" userId="ebe551ee1b006974" providerId="LiveId" clId="{A8E72A7E-18E7-4080-A082-89C7607A5DB1}" dt="2020-08-16T19:38:59.139" v="7611" actId="478"/>
          <ac:spMkLst>
            <pc:docMk/>
            <pc:sldMk cId="793096013" sldId="359"/>
            <ac:spMk id="8" creationId="{51A8449A-BDBB-4903-ADEA-B05DEDD82EFA}"/>
          </ac:spMkLst>
        </pc:spChg>
        <pc:spChg chg="add">
          <ac:chgData name="Majeda Al Hermi" userId="ebe551ee1b006974" providerId="LiveId" clId="{A8E72A7E-18E7-4080-A082-89C7607A5DB1}" dt="2020-08-16T20:03:37.666" v="8480" actId="22"/>
          <ac:spMkLst>
            <pc:docMk/>
            <pc:sldMk cId="793096013" sldId="359"/>
            <ac:spMk id="8" creationId="{862A6EB4-42E7-4526-A7B2-F69D21D96406}"/>
          </ac:spMkLst>
        </pc:spChg>
        <pc:spChg chg="add mod">
          <ac:chgData name="Majeda Al Hermi" userId="ebe551ee1b006974" providerId="LiveId" clId="{A8E72A7E-18E7-4080-A082-89C7607A5DB1}" dt="2020-08-16T19:39:00.553" v="7612"/>
          <ac:spMkLst>
            <pc:docMk/>
            <pc:sldMk cId="793096013" sldId="359"/>
            <ac:spMk id="13" creationId="{D4053EEF-E0AA-4ACB-89A9-964549CDE19E}"/>
          </ac:spMkLst>
        </pc:spChg>
        <pc:spChg chg="add mod">
          <ac:chgData name="Majeda Al Hermi" userId="ebe551ee1b006974" providerId="LiveId" clId="{A8E72A7E-18E7-4080-A082-89C7607A5DB1}" dt="2020-08-16T19:50:51.422" v="8080"/>
          <ac:spMkLst>
            <pc:docMk/>
            <pc:sldMk cId="793096013" sldId="359"/>
            <ac:spMk id="15" creationId="{8329DD6F-1C15-4E5D-9193-0C4D7661211B}"/>
          </ac:spMkLst>
        </pc:spChg>
        <pc:spChg chg="mod">
          <ac:chgData name="Majeda Al Hermi" userId="ebe551ee1b006974" providerId="LiveId" clId="{A8E72A7E-18E7-4080-A082-89C7607A5DB1}" dt="2020-08-16T19:39:00.553" v="7612"/>
          <ac:spMkLst>
            <pc:docMk/>
            <pc:sldMk cId="793096013" sldId="359"/>
            <ac:spMk id="17" creationId="{9D8AD38A-EEE2-4C8D-A3BB-758B0B0C3896}"/>
          </ac:spMkLst>
        </pc:spChg>
        <pc:spChg chg="mod">
          <ac:chgData name="Majeda Al Hermi" userId="ebe551ee1b006974" providerId="LiveId" clId="{A8E72A7E-18E7-4080-A082-89C7607A5DB1}" dt="2020-08-16T19:39:00.553" v="7612"/>
          <ac:spMkLst>
            <pc:docMk/>
            <pc:sldMk cId="793096013" sldId="359"/>
            <ac:spMk id="18" creationId="{AC2CA571-F2E5-4526-B70D-3AA9DAF52A47}"/>
          </ac:spMkLst>
        </pc:spChg>
        <pc:spChg chg="mod">
          <ac:chgData name="Majeda Al Hermi" userId="ebe551ee1b006974" providerId="LiveId" clId="{A8E72A7E-18E7-4080-A082-89C7607A5DB1}" dt="2020-08-16T19:39:00.553" v="7612"/>
          <ac:spMkLst>
            <pc:docMk/>
            <pc:sldMk cId="793096013" sldId="359"/>
            <ac:spMk id="19" creationId="{E00D91AD-0D19-40E9-9511-5075E2385E60}"/>
          </ac:spMkLst>
        </pc:spChg>
        <pc:spChg chg="mod">
          <ac:chgData name="Majeda Al Hermi" userId="ebe551ee1b006974" providerId="LiveId" clId="{A8E72A7E-18E7-4080-A082-89C7607A5DB1}" dt="2020-08-16T19:39:00.553" v="7612"/>
          <ac:spMkLst>
            <pc:docMk/>
            <pc:sldMk cId="793096013" sldId="359"/>
            <ac:spMk id="20" creationId="{73C25170-2483-4857-9630-123ADD33DB0C}"/>
          </ac:spMkLst>
        </pc:spChg>
        <pc:spChg chg="mod">
          <ac:chgData name="Majeda Al Hermi" userId="ebe551ee1b006974" providerId="LiveId" clId="{A8E72A7E-18E7-4080-A082-89C7607A5DB1}" dt="2020-08-16T19:39:00.553" v="7612"/>
          <ac:spMkLst>
            <pc:docMk/>
            <pc:sldMk cId="793096013" sldId="359"/>
            <ac:spMk id="21" creationId="{09DA0715-5B4C-4E32-9A74-C0F8F9E612BA}"/>
          </ac:spMkLst>
        </pc:spChg>
        <pc:spChg chg="mod">
          <ac:chgData name="Majeda Al Hermi" userId="ebe551ee1b006974" providerId="LiveId" clId="{A8E72A7E-18E7-4080-A082-89C7607A5DB1}" dt="2020-08-16T19:39:00.553" v="7612"/>
          <ac:spMkLst>
            <pc:docMk/>
            <pc:sldMk cId="793096013" sldId="359"/>
            <ac:spMk id="22" creationId="{69D6C1F4-304D-4E59-9A9C-5EABC211B3A3}"/>
          </ac:spMkLst>
        </pc:spChg>
        <pc:spChg chg="del">
          <ac:chgData name="Majeda Al Hermi" userId="ebe551ee1b006974" providerId="LiveId" clId="{A8E72A7E-18E7-4080-A082-89C7607A5DB1}" dt="2020-08-16T19:38:59.139" v="7611" actId="478"/>
          <ac:spMkLst>
            <pc:docMk/>
            <pc:sldMk cId="793096013" sldId="359"/>
            <ac:spMk id="27" creationId="{D43DF005-8041-4649-930B-EA0F93BF19FC}"/>
          </ac:spMkLst>
        </pc:spChg>
        <pc:spChg chg="del">
          <ac:chgData name="Majeda Al Hermi" userId="ebe551ee1b006974" providerId="LiveId" clId="{A8E72A7E-18E7-4080-A082-89C7607A5DB1}" dt="2020-08-16T19:38:59.139" v="7611" actId="478"/>
          <ac:spMkLst>
            <pc:docMk/>
            <pc:sldMk cId="793096013" sldId="359"/>
            <ac:spMk id="28" creationId="{00000000-0000-0000-0000-000000000000}"/>
          </ac:spMkLst>
        </pc:spChg>
        <pc:grpChg chg="add mod">
          <ac:chgData name="Majeda Al Hermi" userId="ebe551ee1b006974" providerId="LiveId" clId="{A8E72A7E-18E7-4080-A082-89C7607A5DB1}" dt="2020-08-16T19:39:00.553" v="7612"/>
          <ac:grpSpMkLst>
            <pc:docMk/>
            <pc:sldMk cId="793096013" sldId="359"/>
            <ac:grpSpMk id="16" creationId="{E383DFF4-F585-47B7-A684-002BC733D2CF}"/>
          </ac:grpSpMkLst>
        </pc:grpChg>
      </pc:sldChg>
      <pc:sldChg chg="addSp delSp modSp add mod ord">
        <pc:chgData name="Majeda Al Hermi" userId="ebe551ee1b006974" providerId="LiveId" clId="{A8E72A7E-18E7-4080-A082-89C7607A5DB1}" dt="2020-08-16T20:03:39.291" v="8481" actId="22"/>
        <pc:sldMkLst>
          <pc:docMk/>
          <pc:sldMk cId="765515713" sldId="360"/>
        </pc:sldMkLst>
        <pc:spChg chg="mod">
          <ac:chgData name="Majeda Al Hermi" userId="ebe551ee1b006974" providerId="LiveId" clId="{A8E72A7E-18E7-4080-A082-89C7607A5DB1}" dt="2020-08-16T19:53:54.277" v="8098" actId="207"/>
          <ac:spMkLst>
            <pc:docMk/>
            <pc:sldMk cId="765515713" sldId="360"/>
            <ac:spMk id="6" creationId="{27EA2B22-6BC7-4A90-B8A1-00F437B307A0}"/>
          </ac:spMkLst>
        </pc:spChg>
        <pc:spChg chg="del">
          <ac:chgData name="Majeda Al Hermi" userId="ebe551ee1b006974" providerId="LiveId" clId="{A8E72A7E-18E7-4080-A082-89C7607A5DB1}" dt="2020-08-16T20:02:21.429" v="8455" actId="478"/>
          <ac:spMkLst>
            <pc:docMk/>
            <pc:sldMk cId="765515713" sldId="360"/>
            <ac:spMk id="7" creationId="{075E7184-1877-4887-8104-6752E34CB0C3}"/>
          </ac:spMkLst>
        </pc:spChg>
        <pc:spChg chg="add">
          <ac:chgData name="Majeda Al Hermi" userId="ebe551ee1b006974" providerId="LiveId" clId="{A8E72A7E-18E7-4080-A082-89C7607A5DB1}" dt="2020-08-16T20:03:39.291" v="8481" actId="22"/>
          <ac:spMkLst>
            <pc:docMk/>
            <pc:sldMk cId="765515713" sldId="360"/>
            <ac:spMk id="8" creationId="{1E703032-2B01-46C1-9568-C1C5253BDC84}"/>
          </ac:spMkLst>
        </pc:spChg>
        <pc:spChg chg="del">
          <ac:chgData name="Majeda Al Hermi" userId="ebe551ee1b006974" providerId="LiveId" clId="{A8E72A7E-18E7-4080-A082-89C7607A5DB1}" dt="2020-08-16T19:39:23.994" v="7614" actId="478"/>
          <ac:spMkLst>
            <pc:docMk/>
            <pc:sldMk cId="765515713" sldId="360"/>
            <ac:spMk id="8" creationId="{245D7C59-2833-4856-A80E-5C9DE258B15E}"/>
          </ac:spMkLst>
        </pc:spChg>
        <pc:spChg chg="add mod">
          <ac:chgData name="Majeda Al Hermi" userId="ebe551ee1b006974" providerId="LiveId" clId="{A8E72A7E-18E7-4080-A082-89C7607A5DB1}" dt="2020-08-16T19:39:25.098" v="7615"/>
          <ac:spMkLst>
            <pc:docMk/>
            <pc:sldMk cId="765515713" sldId="360"/>
            <ac:spMk id="13" creationId="{2F029CA9-7A25-46DA-BA8A-70E874AEABA3}"/>
          </ac:spMkLst>
        </pc:spChg>
        <pc:spChg chg="add mod">
          <ac:chgData name="Majeda Al Hermi" userId="ebe551ee1b006974" providerId="LiveId" clId="{A8E72A7E-18E7-4080-A082-89C7607A5DB1}" dt="2020-08-16T19:51:24.349" v="8082"/>
          <ac:spMkLst>
            <pc:docMk/>
            <pc:sldMk cId="765515713" sldId="360"/>
            <ac:spMk id="15" creationId="{2DA94631-943E-4B56-AE06-9E69F26D74F4}"/>
          </ac:spMkLst>
        </pc:spChg>
        <pc:spChg chg="mod">
          <ac:chgData name="Majeda Al Hermi" userId="ebe551ee1b006974" providerId="LiveId" clId="{A8E72A7E-18E7-4080-A082-89C7607A5DB1}" dt="2020-08-16T19:39:25.098" v="7615"/>
          <ac:spMkLst>
            <pc:docMk/>
            <pc:sldMk cId="765515713" sldId="360"/>
            <ac:spMk id="17" creationId="{1B348231-F987-4C5E-80BC-4511390CFA93}"/>
          </ac:spMkLst>
        </pc:spChg>
        <pc:spChg chg="mod">
          <ac:chgData name="Majeda Al Hermi" userId="ebe551ee1b006974" providerId="LiveId" clId="{A8E72A7E-18E7-4080-A082-89C7607A5DB1}" dt="2020-08-16T19:39:25.098" v="7615"/>
          <ac:spMkLst>
            <pc:docMk/>
            <pc:sldMk cId="765515713" sldId="360"/>
            <ac:spMk id="18" creationId="{03F983BD-E340-41F3-AF71-67BFF8187DE0}"/>
          </ac:spMkLst>
        </pc:spChg>
        <pc:spChg chg="mod">
          <ac:chgData name="Majeda Al Hermi" userId="ebe551ee1b006974" providerId="LiveId" clId="{A8E72A7E-18E7-4080-A082-89C7607A5DB1}" dt="2020-08-16T19:39:25.098" v="7615"/>
          <ac:spMkLst>
            <pc:docMk/>
            <pc:sldMk cId="765515713" sldId="360"/>
            <ac:spMk id="19" creationId="{86507CF3-FB12-423D-9D5E-13EB70A221D8}"/>
          </ac:spMkLst>
        </pc:spChg>
        <pc:spChg chg="mod">
          <ac:chgData name="Majeda Al Hermi" userId="ebe551ee1b006974" providerId="LiveId" clId="{A8E72A7E-18E7-4080-A082-89C7607A5DB1}" dt="2020-08-16T19:39:25.098" v="7615"/>
          <ac:spMkLst>
            <pc:docMk/>
            <pc:sldMk cId="765515713" sldId="360"/>
            <ac:spMk id="20" creationId="{0FBA88B3-B098-4D25-B739-BBA34E2260DB}"/>
          </ac:spMkLst>
        </pc:spChg>
        <pc:spChg chg="mod">
          <ac:chgData name="Majeda Al Hermi" userId="ebe551ee1b006974" providerId="LiveId" clId="{A8E72A7E-18E7-4080-A082-89C7607A5DB1}" dt="2020-08-16T19:39:25.098" v="7615"/>
          <ac:spMkLst>
            <pc:docMk/>
            <pc:sldMk cId="765515713" sldId="360"/>
            <ac:spMk id="21" creationId="{FE959E50-6A53-4C74-A4BE-1F99C8A84EE7}"/>
          </ac:spMkLst>
        </pc:spChg>
        <pc:spChg chg="mod">
          <ac:chgData name="Majeda Al Hermi" userId="ebe551ee1b006974" providerId="LiveId" clId="{A8E72A7E-18E7-4080-A082-89C7607A5DB1}" dt="2020-08-16T19:39:25.098" v="7615"/>
          <ac:spMkLst>
            <pc:docMk/>
            <pc:sldMk cId="765515713" sldId="360"/>
            <ac:spMk id="22" creationId="{0D917114-2150-4268-B933-07F34F6892CA}"/>
          </ac:spMkLst>
        </pc:spChg>
        <pc:spChg chg="del">
          <ac:chgData name="Majeda Al Hermi" userId="ebe551ee1b006974" providerId="LiveId" clId="{A8E72A7E-18E7-4080-A082-89C7607A5DB1}" dt="2020-08-16T19:39:23.994" v="7614" actId="478"/>
          <ac:spMkLst>
            <pc:docMk/>
            <pc:sldMk cId="765515713" sldId="360"/>
            <ac:spMk id="27" creationId="{D43DF005-8041-4649-930B-EA0F93BF19FC}"/>
          </ac:spMkLst>
        </pc:spChg>
        <pc:spChg chg="del">
          <ac:chgData name="Majeda Al Hermi" userId="ebe551ee1b006974" providerId="LiveId" clId="{A8E72A7E-18E7-4080-A082-89C7607A5DB1}" dt="2020-08-16T19:39:23.994" v="7614" actId="478"/>
          <ac:spMkLst>
            <pc:docMk/>
            <pc:sldMk cId="765515713" sldId="360"/>
            <ac:spMk id="28" creationId="{00000000-0000-0000-0000-000000000000}"/>
          </ac:spMkLst>
        </pc:spChg>
        <pc:grpChg chg="add mod">
          <ac:chgData name="Majeda Al Hermi" userId="ebe551ee1b006974" providerId="LiveId" clId="{A8E72A7E-18E7-4080-A082-89C7607A5DB1}" dt="2020-08-16T19:39:25.098" v="7615"/>
          <ac:grpSpMkLst>
            <pc:docMk/>
            <pc:sldMk cId="765515713" sldId="360"/>
            <ac:grpSpMk id="16" creationId="{EE3E2167-9D39-4EE0-9A24-9D91556588E4}"/>
          </ac:grpSpMkLst>
        </pc:grpChg>
      </pc:sldChg>
      <pc:sldChg chg="addSp delSp modSp add mod">
        <pc:chgData name="Majeda Al Hermi" userId="ebe551ee1b006974" providerId="LiveId" clId="{A8E72A7E-18E7-4080-A082-89C7607A5DB1}" dt="2020-08-16T20:03:30.611" v="8476" actId="22"/>
        <pc:sldMkLst>
          <pc:docMk/>
          <pc:sldMk cId="1035680485" sldId="361"/>
        </pc:sldMkLst>
        <pc:spChg chg="del">
          <ac:chgData name="Majeda Al Hermi" userId="ebe551ee1b006974" providerId="LiveId" clId="{A8E72A7E-18E7-4080-A082-89C7607A5DB1}" dt="2020-08-16T20:02:07.780" v="8450" actId="478"/>
          <ac:spMkLst>
            <pc:docMk/>
            <pc:sldMk cId="1035680485" sldId="361"/>
            <ac:spMk id="2" creationId="{B5FB23A5-586A-433E-8A4E-FA4C0CDD70FF}"/>
          </ac:spMkLst>
        </pc:spChg>
        <pc:spChg chg="add">
          <ac:chgData name="Majeda Al Hermi" userId="ebe551ee1b006974" providerId="LiveId" clId="{A8E72A7E-18E7-4080-A082-89C7607A5DB1}" dt="2020-08-16T20:03:30.611" v="8476" actId="22"/>
          <ac:spMkLst>
            <pc:docMk/>
            <pc:sldMk cId="1035680485" sldId="361"/>
            <ac:spMk id="3" creationId="{49BB2CC3-8709-4387-B1B5-A20139948866}"/>
          </ac:spMkLst>
        </pc:spChg>
        <pc:spChg chg="add mod">
          <ac:chgData name="Majeda Al Hermi" userId="ebe551ee1b006974" providerId="LiveId" clId="{A8E72A7E-18E7-4080-A082-89C7607A5DB1}" dt="2020-08-16T19:49:19.544" v="8069"/>
          <ac:spMkLst>
            <pc:docMk/>
            <pc:sldMk cId="1035680485" sldId="361"/>
            <ac:spMk id="4" creationId="{4833921E-8ADD-4121-BDCD-4196AE107B7D}"/>
          </ac:spMkLst>
        </pc:spChg>
        <pc:spChg chg="add mod">
          <ac:chgData name="Majeda Al Hermi" userId="ebe551ee1b006974" providerId="LiveId" clId="{A8E72A7E-18E7-4080-A082-89C7607A5DB1}" dt="2020-08-16T19:49:19.544" v="8069"/>
          <ac:spMkLst>
            <pc:docMk/>
            <pc:sldMk cId="1035680485" sldId="361"/>
            <ac:spMk id="5" creationId="{6DF519B5-6F48-4285-B3A3-3AAE6EF58362}"/>
          </ac:spMkLst>
        </pc:spChg>
        <pc:spChg chg="add mod">
          <ac:chgData name="Majeda Al Hermi" userId="ebe551ee1b006974" providerId="LiveId" clId="{A8E72A7E-18E7-4080-A082-89C7607A5DB1}" dt="2020-08-16T19:49:19.544" v="8069"/>
          <ac:spMkLst>
            <pc:docMk/>
            <pc:sldMk cId="1035680485" sldId="361"/>
            <ac:spMk id="6" creationId="{583FC8A0-2370-46E2-83CA-746C890F180B}"/>
          </ac:spMkLst>
        </pc:spChg>
        <pc:spChg chg="add mod">
          <ac:chgData name="Majeda Al Hermi" userId="ebe551ee1b006974" providerId="LiveId" clId="{A8E72A7E-18E7-4080-A082-89C7607A5DB1}" dt="2020-08-16T19:49:19.544" v="8069"/>
          <ac:spMkLst>
            <pc:docMk/>
            <pc:sldMk cId="1035680485" sldId="361"/>
            <ac:spMk id="7" creationId="{00A7D376-F363-4E5E-8A76-977EE7B09812}"/>
          </ac:spMkLst>
        </pc:spChg>
        <pc:spChg chg="add mod">
          <ac:chgData name="Majeda Al Hermi" userId="ebe551ee1b006974" providerId="LiveId" clId="{A8E72A7E-18E7-4080-A082-89C7607A5DB1}" dt="2020-08-16T19:49:19.544" v="8069"/>
          <ac:spMkLst>
            <pc:docMk/>
            <pc:sldMk cId="1035680485" sldId="361"/>
            <ac:spMk id="8" creationId="{888D9755-B3D0-4F4C-8F5F-D394B01C555E}"/>
          </ac:spMkLst>
        </pc:spChg>
        <pc:spChg chg="add mod">
          <ac:chgData name="Majeda Al Hermi" userId="ebe551ee1b006974" providerId="LiveId" clId="{A8E72A7E-18E7-4080-A082-89C7607A5DB1}" dt="2020-08-16T19:49:19.544" v="8069"/>
          <ac:spMkLst>
            <pc:docMk/>
            <pc:sldMk cId="1035680485" sldId="361"/>
            <ac:spMk id="9" creationId="{D58422F4-89C2-4152-94CE-39323EBC4D7E}"/>
          </ac:spMkLst>
        </pc:spChg>
        <pc:spChg chg="add mod">
          <ac:chgData name="Majeda Al Hermi" userId="ebe551ee1b006974" providerId="LiveId" clId="{A8E72A7E-18E7-4080-A082-89C7607A5DB1}" dt="2020-08-16T19:58:26.246" v="8254" actId="207"/>
          <ac:spMkLst>
            <pc:docMk/>
            <pc:sldMk cId="1035680485" sldId="361"/>
            <ac:spMk id="16" creationId="{B71C8643-A6B9-4BD1-99AE-A8783CEF81D7}"/>
          </ac:spMkLst>
        </pc:spChg>
        <pc:spChg chg="del">
          <ac:chgData name="Majeda Al Hermi" userId="ebe551ee1b006974" providerId="LiveId" clId="{A8E72A7E-18E7-4080-A082-89C7607A5DB1}" dt="2020-08-16T19:49:08.796" v="8068" actId="478"/>
          <ac:spMkLst>
            <pc:docMk/>
            <pc:sldMk cId="1035680485" sldId="361"/>
            <ac:spMk id="21" creationId="{00000000-0000-0000-0000-000000000000}"/>
          </ac:spMkLst>
        </pc:spChg>
        <pc:grpChg chg="add mod">
          <ac:chgData name="Majeda Al Hermi" userId="ebe551ee1b006974" providerId="LiveId" clId="{A8E72A7E-18E7-4080-A082-89C7607A5DB1}" dt="2020-08-16T19:49:19.544" v="8069"/>
          <ac:grpSpMkLst>
            <pc:docMk/>
            <pc:sldMk cId="1035680485" sldId="361"/>
            <ac:grpSpMk id="10" creationId="{BBE24636-DBF3-4DCA-B09E-51316A667B5E}"/>
          </ac:grpSpMkLst>
        </pc:grpChg>
        <pc:grpChg chg="add mod">
          <ac:chgData name="Majeda Al Hermi" userId="ebe551ee1b006974" providerId="LiveId" clId="{A8E72A7E-18E7-4080-A082-89C7607A5DB1}" dt="2020-08-16T19:49:19.544" v="8069"/>
          <ac:grpSpMkLst>
            <pc:docMk/>
            <pc:sldMk cId="1035680485" sldId="361"/>
            <ac:grpSpMk id="13" creationId="{1A8EE85F-8D0C-4E3D-B946-DAD93C59463F}"/>
          </ac:grpSpMkLst>
        </pc:grpChg>
        <pc:cxnChg chg="mod">
          <ac:chgData name="Majeda Al Hermi" userId="ebe551ee1b006974" providerId="LiveId" clId="{A8E72A7E-18E7-4080-A082-89C7607A5DB1}" dt="2020-08-16T19:49:19.544" v="8069"/>
          <ac:cxnSpMkLst>
            <pc:docMk/>
            <pc:sldMk cId="1035680485" sldId="361"/>
            <ac:cxnSpMk id="11" creationId="{0F2571AE-F1CB-42F3-8C55-227485C74815}"/>
          </ac:cxnSpMkLst>
        </pc:cxnChg>
        <pc:cxnChg chg="mod">
          <ac:chgData name="Majeda Al Hermi" userId="ebe551ee1b006974" providerId="LiveId" clId="{A8E72A7E-18E7-4080-A082-89C7607A5DB1}" dt="2020-08-16T19:49:19.544" v="8069"/>
          <ac:cxnSpMkLst>
            <pc:docMk/>
            <pc:sldMk cId="1035680485" sldId="361"/>
            <ac:cxnSpMk id="12" creationId="{1A7EF59C-E700-43BD-B38C-CC8659FE1C34}"/>
          </ac:cxnSpMkLst>
        </pc:cxnChg>
        <pc:cxnChg chg="mod">
          <ac:chgData name="Majeda Al Hermi" userId="ebe551ee1b006974" providerId="LiveId" clId="{A8E72A7E-18E7-4080-A082-89C7607A5DB1}" dt="2020-08-16T19:49:19.544" v="8069"/>
          <ac:cxnSpMkLst>
            <pc:docMk/>
            <pc:sldMk cId="1035680485" sldId="361"/>
            <ac:cxnSpMk id="14" creationId="{8F78D850-9972-42E0-8364-360CB13E3E92}"/>
          </ac:cxnSpMkLst>
        </pc:cxnChg>
        <pc:cxnChg chg="mod">
          <ac:chgData name="Majeda Al Hermi" userId="ebe551ee1b006974" providerId="LiveId" clId="{A8E72A7E-18E7-4080-A082-89C7607A5DB1}" dt="2020-08-16T19:49:19.544" v="8069"/>
          <ac:cxnSpMkLst>
            <pc:docMk/>
            <pc:sldMk cId="1035680485" sldId="361"/>
            <ac:cxnSpMk id="15" creationId="{A3438116-F15D-4B62-AE18-B15167DFD07F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80A3DE-0B16-44D4-BA11-8F7B6F9A1471}" type="doc">
      <dgm:prSet loTypeId="urn:microsoft.com/office/officeart/2009/3/layout/StepUp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7C4AD7D6-E17B-4E17-B7C1-FD66CC8C8D17}">
      <dgm:prSet phldrT="[Text]" custT="1"/>
      <dgm:spPr/>
      <dgm:t>
        <a:bodyPr/>
        <a:lstStyle/>
        <a:p>
          <a:pPr rtl="1"/>
          <a:r>
            <a:rPr lang="ar-SA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تحقيق الأهداف البيعية للمشروع</a:t>
          </a:r>
        </a:p>
      </dgm:t>
    </dgm:pt>
    <dgm:pt modelId="{EE722EFF-6A88-43C3-B897-E70B9E23E553}" type="parTrans" cxnId="{022653F6-1D9A-4F79-BF98-6D44AF8B9EAF}">
      <dgm:prSet/>
      <dgm:spPr/>
      <dgm:t>
        <a:bodyPr/>
        <a:lstStyle/>
        <a:p>
          <a:pPr rtl="1"/>
          <a:endParaRPr lang="ar-SA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9F3C3AD-38AE-4264-9D42-77184B1E0CC2}" type="sibTrans" cxnId="{022653F6-1D9A-4F79-BF98-6D44AF8B9EAF}">
      <dgm:prSet/>
      <dgm:spPr/>
      <dgm:t>
        <a:bodyPr/>
        <a:lstStyle/>
        <a:p>
          <a:pPr rtl="1"/>
          <a:endParaRPr lang="ar-SA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B5D511B-9CC6-4889-AB60-8BCA54FA2859}">
      <dgm:prSet phldrT="[Text]" custT="1"/>
      <dgm:spPr/>
      <dgm:t>
        <a:bodyPr/>
        <a:lstStyle/>
        <a:p>
          <a:pPr rtl="1"/>
          <a:r>
            <a:rPr lang="ar-SA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تجميع المعلومات عن السوق</a:t>
          </a:r>
        </a:p>
      </dgm:t>
    </dgm:pt>
    <dgm:pt modelId="{5FABCAD0-470E-4DD1-8138-CEE358155371}" type="parTrans" cxnId="{40CD5F4C-10B8-4A3F-9258-9446DB52293D}">
      <dgm:prSet/>
      <dgm:spPr/>
      <dgm:t>
        <a:bodyPr/>
        <a:lstStyle/>
        <a:p>
          <a:pPr rtl="1"/>
          <a:endParaRPr lang="ar-SA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DF3E47-CA23-4A6D-ACF1-C42A3096F308}" type="sibTrans" cxnId="{40CD5F4C-10B8-4A3F-9258-9446DB52293D}">
      <dgm:prSet/>
      <dgm:spPr/>
      <dgm:t>
        <a:bodyPr/>
        <a:lstStyle/>
        <a:p>
          <a:pPr rtl="1"/>
          <a:endParaRPr lang="ar-SA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EE00BD-E727-4FE5-AF17-7C91606716E1}">
      <dgm:prSet phldrT="[Text]" custT="1"/>
      <dgm:spPr/>
      <dgm:t>
        <a:bodyPr/>
        <a:lstStyle/>
        <a:p>
          <a:pPr rtl="1"/>
          <a:r>
            <a:rPr lang="ar-SA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القيام بالأنشطة الترويجية</a:t>
          </a:r>
        </a:p>
      </dgm:t>
    </dgm:pt>
    <dgm:pt modelId="{DCA5FC00-53A1-4788-8F51-8BEEECB425E4}" type="parTrans" cxnId="{4335FBCE-F5C0-492E-9C56-98B1019929A7}">
      <dgm:prSet/>
      <dgm:spPr/>
      <dgm:t>
        <a:bodyPr/>
        <a:lstStyle/>
        <a:p>
          <a:pPr rtl="1"/>
          <a:endParaRPr lang="ar-SA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744F69-6FD3-4DF5-A9D7-FCB5AE4118E9}" type="sibTrans" cxnId="{4335FBCE-F5C0-492E-9C56-98B1019929A7}">
      <dgm:prSet/>
      <dgm:spPr/>
      <dgm:t>
        <a:bodyPr/>
        <a:lstStyle/>
        <a:p>
          <a:pPr rtl="1"/>
          <a:endParaRPr lang="ar-SA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6AC1816-F8C2-4BBE-8E18-8390841DC7FB}">
      <dgm:prSet custT="1"/>
      <dgm:spPr/>
      <dgm:t>
        <a:bodyPr/>
        <a:lstStyle/>
        <a:p>
          <a:pPr rtl="1"/>
          <a:r>
            <a:rPr lang="ar-SA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إعداد تقديرات الطلب</a:t>
          </a:r>
        </a:p>
      </dgm:t>
    </dgm:pt>
    <dgm:pt modelId="{87E3E69B-A11C-4A5B-B462-87640AE19A6B}" type="parTrans" cxnId="{CF805683-313B-4D45-A1AE-CF1D995B0C5C}">
      <dgm:prSet/>
      <dgm:spPr/>
      <dgm:t>
        <a:bodyPr/>
        <a:lstStyle/>
        <a:p>
          <a:pPr rtl="1"/>
          <a:endParaRPr lang="ar-SA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54B50A7-4EB1-4FF8-B96B-C2BC68C8B288}" type="sibTrans" cxnId="{CF805683-313B-4D45-A1AE-CF1D995B0C5C}">
      <dgm:prSet/>
      <dgm:spPr/>
      <dgm:t>
        <a:bodyPr/>
        <a:lstStyle/>
        <a:p>
          <a:pPr rtl="1"/>
          <a:endParaRPr lang="ar-SA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3B3F418-C1C4-4A12-8886-02CDCB507D7E}">
      <dgm:prSet custT="1"/>
      <dgm:spPr/>
      <dgm:t>
        <a:bodyPr/>
        <a:lstStyle/>
        <a:p>
          <a:pPr rtl="1"/>
          <a:r>
            <a:rPr lang="ar-SA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إعداد خطته البيعية</a:t>
          </a:r>
        </a:p>
      </dgm:t>
    </dgm:pt>
    <dgm:pt modelId="{767B18D9-431D-4FAF-8C0E-8FD3E3EE45AF}" type="parTrans" cxnId="{89376FC8-F7CC-4F7D-B35A-7E7A5EBC8386}">
      <dgm:prSet/>
      <dgm:spPr/>
      <dgm:t>
        <a:bodyPr/>
        <a:lstStyle/>
        <a:p>
          <a:pPr rtl="1"/>
          <a:endParaRPr lang="ar-SA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79EB3D1-1878-40BE-8313-D648781B39AA}" type="sibTrans" cxnId="{89376FC8-F7CC-4F7D-B35A-7E7A5EBC8386}">
      <dgm:prSet/>
      <dgm:spPr/>
      <dgm:t>
        <a:bodyPr/>
        <a:lstStyle/>
        <a:p>
          <a:pPr rtl="1"/>
          <a:endParaRPr lang="ar-SA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D6DF45-F613-4EF6-8839-1ECEDF63064C}">
      <dgm:prSet custT="1"/>
      <dgm:spPr/>
      <dgm:t>
        <a:bodyPr/>
        <a:lstStyle/>
        <a:p>
          <a:pPr rtl="1"/>
          <a:r>
            <a:rPr lang="ar-SA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إعداد التقارير</a:t>
          </a:r>
        </a:p>
      </dgm:t>
    </dgm:pt>
    <dgm:pt modelId="{DBB99BE5-C242-4999-AF2E-522E8BCA40FF}" type="parTrans" cxnId="{8B84670E-B4A8-434F-94DF-D0010B5CA16E}">
      <dgm:prSet/>
      <dgm:spPr/>
      <dgm:t>
        <a:bodyPr/>
        <a:lstStyle/>
        <a:p>
          <a:pPr rtl="1"/>
          <a:endParaRPr lang="ar-SA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FF26093-3DA1-4A68-826E-8D927A0ADDAA}" type="sibTrans" cxnId="{8B84670E-B4A8-434F-94DF-D0010B5CA16E}">
      <dgm:prSet/>
      <dgm:spPr/>
      <dgm:t>
        <a:bodyPr/>
        <a:lstStyle/>
        <a:p>
          <a:pPr rtl="1"/>
          <a:endParaRPr lang="ar-SA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E6CAE5D-C1AD-49BF-AC56-7A243A8E4376}" type="pres">
      <dgm:prSet presAssocID="{9D80A3DE-0B16-44D4-BA11-8F7B6F9A147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32CA783-1205-4515-B62E-7E2A4E7FD0E2}" type="pres">
      <dgm:prSet presAssocID="{7C4AD7D6-E17B-4E17-B7C1-FD66CC8C8D17}" presName="composite" presStyleCnt="0"/>
      <dgm:spPr/>
    </dgm:pt>
    <dgm:pt modelId="{7AD60354-29E5-48DD-B814-F94DA6D7A64E}" type="pres">
      <dgm:prSet presAssocID="{7C4AD7D6-E17B-4E17-B7C1-FD66CC8C8D17}" presName="LShape" presStyleLbl="alignNode1" presStyleIdx="0" presStyleCnt="11"/>
      <dgm:spPr/>
    </dgm:pt>
    <dgm:pt modelId="{A9D7466D-C5B4-4B8B-9228-065EE54E5AA0}" type="pres">
      <dgm:prSet presAssocID="{7C4AD7D6-E17B-4E17-B7C1-FD66CC8C8D17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C3E2B-EEAA-498E-B068-6D8A2814C515}" type="pres">
      <dgm:prSet presAssocID="{7C4AD7D6-E17B-4E17-B7C1-FD66CC8C8D17}" presName="Triangle" presStyleLbl="alignNode1" presStyleIdx="1" presStyleCnt="11"/>
      <dgm:spPr/>
    </dgm:pt>
    <dgm:pt modelId="{5FE86E39-B7AB-4A06-B9F7-6843448922A5}" type="pres">
      <dgm:prSet presAssocID="{29F3C3AD-38AE-4264-9D42-77184B1E0CC2}" presName="sibTrans" presStyleCnt="0"/>
      <dgm:spPr/>
    </dgm:pt>
    <dgm:pt modelId="{F1051603-68E5-471B-91E8-369C4F6A97E5}" type="pres">
      <dgm:prSet presAssocID="{29F3C3AD-38AE-4264-9D42-77184B1E0CC2}" presName="space" presStyleCnt="0"/>
      <dgm:spPr/>
    </dgm:pt>
    <dgm:pt modelId="{4216DDA3-459A-4D3D-A0CA-079C36CE57C7}" type="pres">
      <dgm:prSet presAssocID="{4B5D511B-9CC6-4889-AB60-8BCA54FA2859}" presName="composite" presStyleCnt="0"/>
      <dgm:spPr/>
    </dgm:pt>
    <dgm:pt modelId="{284B6C1A-085A-4FE3-868D-90639DC7138F}" type="pres">
      <dgm:prSet presAssocID="{4B5D511B-9CC6-4889-AB60-8BCA54FA2859}" presName="LShape" presStyleLbl="alignNode1" presStyleIdx="2" presStyleCnt="11"/>
      <dgm:spPr/>
    </dgm:pt>
    <dgm:pt modelId="{8FBC662E-CEE3-4E47-B38C-FF3635DD593E}" type="pres">
      <dgm:prSet presAssocID="{4B5D511B-9CC6-4889-AB60-8BCA54FA2859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D3C74-7FF2-483F-AB92-B6B548C575FA}" type="pres">
      <dgm:prSet presAssocID="{4B5D511B-9CC6-4889-AB60-8BCA54FA2859}" presName="Triangle" presStyleLbl="alignNode1" presStyleIdx="3" presStyleCnt="11"/>
      <dgm:spPr/>
    </dgm:pt>
    <dgm:pt modelId="{56D6B160-0F25-4F7D-B5E3-CE1FF782905F}" type="pres">
      <dgm:prSet presAssocID="{D8DF3E47-CA23-4A6D-ACF1-C42A3096F308}" presName="sibTrans" presStyleCnt="0"/>
      <dgm:spPr/>
    </dgm:pt>
    <dgm:pt modelId="{89424ECF-A5ED-4906-8D0D-3F57CC7FC7F6}" type="pres">
      <dgm:prSet presAssocID="{D8DF3E47-CA23-4A6D-ACF1-C42A3096F308}" presName="space" presStyleCnt="0"/>
      <dgm:spPr/>
    </dgm:pt>
    <dgm:pt modelId="{6B386E3E-5645-4D9D-9BF3-48D000E98FCD}" type="pres">
      <dgm:prSet presAssocID="{53EE00BD-E727-4FE5-AF17-7C91606716E1}" presName="composite" presStyleCnt="0"/>
      <dgm:spPr/>
    </dgm:pt>
    <dgm:pt modelId="{C544AB73-685B-4DAB-80DC-A6B98DEB73F2}" type="pres">
      <dgm:prSet presAssocID="{53EE00BD-E727-4FE5-AF17-7C91606716E1}" presName="LShape" presStyleLbl="alignNode1" presStyleIdx="4" presStyleCnt="11"/>
      <dgm:spPr/>
    </dgm:pt>
    <dgm:pt modelId="{1606F3CB-CAC7-4B29-B170-28F6AFABB802}" type="pres">
      <dgm:prSet presAssocID="{53EE00BD-E727-4FE5-AF17-7C91606716E1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FE7CC-1C6D-4AA7-8280-CB714E1F7676}" type="pres">
      <dgm:prSet presAssocID="{53EE00BD-E727-4FE5-AF17-7C91606716E1}" presName="Triangle" presStyleLbl="alignNode1" presStyleIdx="5" presStyleCnt="11"/>
      <dgm:spPr/>
    </dgm:pt>
    <dgm:pt modelId="{266CF73B-37C9-4158-B216-7CA0D5241E30}" type="pres">
      <dgm:prSet presAssocID="{F0744F69-6FD3-4DF5-A9D7-FCB5AE4118E9}" presName="sibTrans" presStyleCnt="0"/>
      <dgm:spPr/>
    </dgm:pt>
    <dgm:pt modelId="{E9124335-D276-452A-8EB0-B570863202DE}" type="pres">
      <dgm:prSet presAssocID="{F0744F69-6FD3-4DF5-A9D7-FCB5AE4118E9}" presName="space" presStyleCnt="0"/>
      <dgm:spPr/>
    </dgm:pt>
    <dgm:pt modelId="{BD313559-C338-4E24-967D-E04C311ECF2D}" type="pres">
      <dgm:prSet presAssocID="{56AC1816-F8C2-4BBE-8E18-8390841DC7FB}" presName="composite" presStyleCnt="0"/>
      <dgm:spPr/>
    </dgm:pt>
    <dgm:pt modelId="{CEC44A49-4FD9-41D0-8B08-F73A1110B985}" type="pres">
      <dgm:prSet presAssocID="{56AC1816-F8C2-4BBE-8E18-8390841DC7FB}" presName="LShape" presStyleLbl="alignNode1" presStyleIdx="6" presStyleCnt="11"/>
      <dgm:spPr/>
    </dgm:pt>
    <dgm:pt modelId="{29CC4997-9BBB-4F1D-947B-941E9292B5F2}" type="pres">
      <dgm:prSet presAssocID="{56AC1816-F8C2-4BBE-8E18-8390841DC7FB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9CC3C-7E14-433B-9D9E-FA3652F09461}" type="pres">
      <dgm:prSet presAssocID="{56AC1816-F8C2-4BBE-8E18-8390841DC7FB}" presName="Triangle" presStyleLbl="alignNode1" presStyleIdx="7" presStyleCnt="11"/>
      <dgm:spPr/>
    </dgm:pt>
    <dgm:pt modelId="{27AC9EE0-1212-4486-93C0-856492179643}" type="pres">
      <dgm:prSet presAssocID="{B54B50A7-4EB1-4FF8-B96B-C2BC68C8B288}" presName="sibTrans" presStyleCnt="0"/>
      <dgm:spPr/>
    </dgm:pt>
    <dgm:pt modelId="{DFA21D0C-AC79-4849-B7D0-C37035D0CC19}" type="pres">
      <dgm:prSet presAssocID="{B54B50A7-4EB1-4FF8-B96B-C2BC68C8B288}" presName="space" presStyleCnt="0"/>
      <dgm:spPr/>
    </dgm:pt>
    <dgm:pt modelId="{5DBA1811-5911-46E9-8EA9-BAD03D517BF5}" type="pres">
      <dgm:prSet presAssocID="{13B3F418-C1C4-4A12-8886-02CDCB507D7E}" presName="composite" presStyleCnt="0"/>
      <dgm:spPr/>
    </dgm:pt>
    <dgm:pt modelId="{C1245081-8AEC-4C30-89AA-659E1DCF13EB}" type="pres">
      <dgm:prSet presAssocID="{13B3F418-C1C4-4A12-8886-02CDCB507D7E}" presName="LShape" presStyleLbl="alignNode1" presStyleIdx="8" presStyleCnt="11"/>
      <dgm:spPr/>
    </dgm:pt>
    <dgm:pt modelId="{7A1ECCAC-D45A-46C7-A8A7-165ABC1988B3}" type="pres">
      <dgm:prSet presAssocID="{13B3F418-C1C4-4A12-8886-02CDCB507D7E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24114-EEC0-4ACF-B889-2625629A5503}" type="pres">
      <dgm:prSet presAssocID="{13B3F418-C1C4-4A12-8886-02CDCB507D7E}" presName="Triangle" presStyleLbl="alignNode1" presStyleIdx="9" presStyleCnt="11"/>
      <dgm:spPr/>
    </dgm:pt>
    <dgm:pt modelId="{061A7A43-CE61-41CB-99BD-A41BC722520B}" type="pres">
      <dgm:prSet presAssocID="{279EB3D1-1878-40BE-8313-D648781B39AA}" presName="sibTrans" presStyleCnt="0"/>
      <dgm:spPr/>
    </dgm:pt>
    <dgm:pt modelId="{75E237AF-3FBF-4DD7-9FDA-000878AC39B8}" type="pres">
      <dgm:prSet presAssocID="{279EB3D1-1878-40BE-8313-D648781B39AA}" presName="space" presStyleCnt="0"/>
      <dgm:spPr/>
    </dgm:pt>
    <dgm:pt modelId="{2E1DA843-B2EE-4A4E-8EFB-0F003ADDB9C6}" type="pres">
      <dgm:prSet presAssocID="{0BD6DF45-F613-4EF6-8839-1ECEDF63064C}" presName="composite" presStyleCnt="0"/>
      <dgm:spPr/>
    </dgm:pt>
    <dgm:pt modelId="{B5F03A2A-4C21-4A64-9959-427A992806D7}" type="pres">
      <dgm:prSet presAssocID="{0BD6DF45-F613-4EF6-8839-1ECEDF63064C}" presName="LShape" presStyleLbl="alignNode1" presStyleIdx="10" presStyleCnt="11"/>
      <dgm:spPr/>
    </dgm:pt>
    <dgm:pt modelId="{E2A4DCED-EE58-4CB6-80B0-F0F7144DC001}" type="pres">
      <dgm:prSet presAssocID="{0BD6DF45-F613-4EF6-8839-1ECEDF63064C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61F871-EBA9-4B20-8E0B-5C556A7202B1}" type="presOf" srcId="{7C4AD7D6-E17B-4E17-B7C1-FD66CC8C8D17}" destId="{A9D7466D-C5B4-4B8B-9228-065EE54E5AA0}" srcOrd="0" destOrd="0" presId="urn:microsoft.com/office/officeart/2009/3/layout/StepUpProcess"/>
    <dgm:cxn modelId="{C25967AE-F0F3-42DB-9630-28B650A76101}" type="presOf" srcId="{53EE00BD-E727-4FE5-AF17-7C91606716E1}" destId="{1606F3CB-CAC7-4B29-B170-28F6AFABB802}" srcOrd="0" destOrd="0" presId="urn:microsoft.com/office/officeart/2009/3/layout/StepUpProcess"/>
    <dgm:cxn modelId="{2B5D0548-3D03-4E9C-B92E-F3E0B94B6E2B}" type="presOf" srcId="{13B3F418-C1C4-4A12-8886-02CDCB507D7E}" destId="{7A1ECCAC-D45A-46C7-A8A7-165ABC1988B3}" srcOrd="0" destOrd="0" presId="urn:microsoft.com/office/officeart/2009/3/layout/StepUpProcess"/>
    <dgm:cxn modelId="{6AE4084B-BAEF-40CA-8CD0-22420870F3B9}" type="presOf" srcId="{9D80A3DE-0B16-44D4-BA11-8F7B6F9A1471}" destId="{8E6CAE5D-C1AD-49BF-AC56-7A243A8E4376}" srcOrd="0" destOrd="0" presId="urn:microsoft.com/office/officeart/2009/3/layout/StepUpProcess"/>
    <dgm:cxn modelId="{FDE6AD4E-4CAD-4A56-BA8D-63010EA1FB3C}" type="presOf" srcId="{0BD6DF45-F613-4EF6-8839-1ECEDF63064C}" destId="{E2A4DCED-EE58-4CB6-80B0-F0F7144DC001}" srcOrd="0" destOrd="0" presId="urn:microsoft.com/office/officeart/2009/3/layout/StepUpProcess"/>
    <dgm:cxn modelId="{89376FC8-F7CC-4F7D-B35A-7E7A5EBC8386}" srcId="{9D80A3DE-0B16-44D4-BA11-8F7B6F9A1471}" destId="{13B3F418-C1C4-4A12-8886-02CDCB507D7E}" srcOrd="4" destOrd="0" parTransId="{767B18D9-431D-4FAF-8C0E-8FD3E3EE45AF}" sibTransId="{279EB3D1-1878-40BE-8313-D648781B39AA}"/>
    <dgm:cxn modelId="{CF805683-313B-4D45-A1AE-CF1D995B0C5C}" srcId="{9D80A3DE-0B16-44D4-BA11-8F7B6F9A1471}" destId="{56AC1816-F8C2-4BBE-8E18-8390841DC7FB}" srcOrd="3" destOrd="0" parTransId="{87E3E69B-A11C-4A5B-B462-87640AE19A6B}" sibTransId="{B54B50A7-4EB1-4FF8-B96B-C2BC68C8B288}"/>
    <dgm:cxn modelId="{40CD5F4C-10B8-4A3F-9258-9446DB52293D}" srcId="{9D80A3DE-0B16-44D4-BA11-8F7B6F9A1471}" destId="{4B5D511B-9CC6-4889-AB60-8BCA54FA2859}" srcOrd="1" destOrd="0" parTransId="{5FABCAD0-470E-4DD1-8138-CEE358155371}" sibTransId="{D8DF3E47-CA23-4A6D-ACF1-C42A3096F308}"/>
    <dgm:cxn modelId="{27949705-8623-4DF5-9614-F328D81D9157}" type="presOf" srcId="{4B5D511B-9CC6-4889-AB60-8BCA54FA2859}" destId="{8FBC662E-CEE3-4E47-B38C-FF3635DD593E}" srcOrd="0" destOrd="0" presId="urn:microsoft.com/office/officeart/2009/3/layout/StepUpProcess"/>
    <dgm:cxn modelId="{8B84670E-B4A8-434F-94DF-D0010B5CA16E}" srcId="{9D80A3DE-0B16-44D4-BA11-8F7B6F9A1471}" destId="{0BD6DF45-F613-4EF6-8839-1ECEDF63064C}" srcOrd="5" destOrd="0" parTransId="{DBB99BE5-C242-4999-AF2E-522E8BCA40FF}" sibTransId="{CFF26093-3DA1-4A68-826E-8D927A0ADDAA}"/>
    <dgm:cxn modelId="{DC9A4159-5739-4132-AFBF-8F30F2357824}" type="presOf" srcId="{56AC1816-F8C2-4BBE-8E18-8390841DC7FB}" destId="{29CC4997-9BBB-4F1D-947B-941E9292B5F2}" srcOrd="0" destOrd="0" presId="urn:microsoft.com/office/officeart/2009/3/layout/StepUpProcess"/>
    <dgm:cxn modelId="{4335FBCE-F5C0-492E-9C56-98B1019929A7}" srcId="{9D80A3DE-0B16-44D4-BA11-8F7B6F9A1471}" destId="{53EE00BD-E727-4FE5-AF17-7C91606716E1}" srcOrd="2" destOrd="0" parTransId="{DCA5FC00-53A1-4788-8F51-8BEEECB425E4}" sibTransId="{F0744F69-6FD3-4DF5-A9D7-FCB5AE4118E9}"/>
    <dgm:cxn modelId="{022653F6-1D9A-4F79-BF98-6D44AF8B9EAF}" srcId="{9D80A3DE-0B16-44D4-BA11-8F7B6F9A1471}" destId="{7C4AD7D6-E17B-4E17-B7C1-FD66CC8C8D17}" srcOrd="0" destOrd="0" parTransId="{EE722EFF-6A88-43C3-B897-E70B9E23E553}" sibTransId="{29F3C3AD-38AE-4264-9D42-77184B1E0CC2}"/>
    <dgm:cxn modelId="{A78E7196-1CC5-4C0E-ACAF-322812C88FFF}" type="presParOf" srcId="{8E6CAE5D-C1AD-49BF-AC56-7A243A8E4376}" destId="{C32CA783-1205-4515-B62E-7E2A4E7FD0E2}" srcOrd="0" destOrd="0" presId="urn:microsoft.com/office/officeart/2009/3/layout/StepUpProcess"/>
    <dgm:cxn modelId="{21FB6F9D-85C6-4F1E-99BD-6DB5CA72FA15}" type="presParOf" srcId="{C32CA783-1205-4515-B62E-7E2A4E7FD0E2}" destId="{7AD60354-29E5-48DD-B814-F94DA6D7A64E}" srcOrd="0" destOrd="0" presId="urn:microsoft.com/office/officeart/2009/3/layout/StepUpProcess"/>
    <dgm:cxn modelId="{568BDB0C-811F-4A4E-9444-978D99635271}" type="presParOf" srcId="{C32CA783-1205-4515-B62E-7E2A4E7FD0E2}" destId="{A9D7466D-C5B4-4B8B-9228-065EE54E5AA0}" srcOrd="1" destOrd="0" presId="urn:microsoft.com/office/officeart/2009/3/layout/StepUpProcess"/>
    <dgm:cxn modelId="{A76492F2-0BD6-4770-8E0C-856901C6E43D}" type="presParOf" srcId="{C32CA783-1205-4515-B62E-7E2A4E7FD0E2}" destId="{32BC3E2B-EEAA-498E-B068-6D8A2814C515}" srcOrd="2" destOrd="0" presId="urn:microsoft.com/office/officeart/2009/3/layout/StepUpProcess"/>
    <dgm:cxn modelId="{7675B3D5-D736-429D-82D8-07CDDD4EABDE}" type="presParOf" srcId="{8E6CAE5D-C1AD-49BF-AC56-7A243A8E4376}" destId="{5FE86E39-B7AB-4A06-B9F7-6843448922A5}" srcOrd="1" destOrd="0" presId="urn:microsoft.com/office/officeart/2009/3/layout/StepUpProcess"/>
    <dgm:cxn modelId="{23D61A74-5D70-440F-92DC-3F0BD2154B2D}" type="presParOf" srcId="{5FE86E39-B7AB-4A06-B9F7-6843448922A5}" destId="{F1051603-68E5-471B-91E8-369C4F6A97E5}" srcOrd="0" destOrd="0" presId="urn:microsoft.com/office/officeart/2009/3/layout/StepUpProcess"/>
    <dgm:cxn modelId="{A2A5A77D-E55B-4347-B8AA-6694276D8A08}" type="presParOf" srcId="{8E6CAE5D-C1AD-49BF-AC56-7A243A8E4376}" destId="{4216DDA3-459A-4D3D-A0CA-079C36CE57C7}" srcOrd="2" destOrd="0" presId="urn:microsoft.com/office/officeart/2009/3/layout/StepUpProcess"/>
    <dgm:cxn modelId="{CF0A0379-D360-4DE6-9815-297A3FFBB474}" type="presParOf" srcId="{4216DDA3-459A-4D3D-A0CA-079C36CE57C7}" destId="{284B6C1A-085A-4FE3-868D-90639DC7138F}" srcOrd="0" destOrd="0" presId="urn:microsoft.com/office/officeart/2009/3/layout/StepUpProcess"/>
    <dgm:cxn modelId="{88A66F06-9878-41D4-BE30-06FBCA002FC8}" type="presParOf" srcId="{4216DDA3-459A-4D3D-A0CA-079C36CE57C7}" destId="{8FBC662E-CEE3-4E47-B38C-FF3635DD593E}" srcOrd="1" destOrd="0" presId="urn:microsoft.com/office/officeart/2009/3/layout/StepUpProcess"/>
    <dgm:cxn modelId="{DC71E0D7-C6B7-4DC0-9FB4-1DA227733CA6}" type="presParOf" srcId="{4216DDA3-459A-4D3D-A0CA-079C36CE57C7}" destId="{FFAD3C74-7FF2-483F-AB92-B6B548C575FA}" srcOrd="2" destOrd="0" presId="urn:microsoft.com/office/officeart/2009/3/layout/StepUpProcess"/>
    <dgm:cxn modelId="{A31EB535-D256-4471-8908-7BB0D51DF599}" type="presParOf" srcId="{8E6CAE5D-C1AD-49BF-AC56-7A243A8E4376}" destId="{56D6B160-0F25-4F7D-B5E3-CE1FF782905F}" srcOrd="3" destOrd="0" presId="urn:microsoft.com/office/officeart/2009/3/layout/StepUpProcess"/>
    <dgm:cxn modelId="{BA732980-D95C-4AC5-ADD2-B404E559EA4E}" type="presParOf" srcId="{56D6B160-0F25-4F7D-B5E3-CE1FF782905F}" destId="{89424ECF-A5ED-4906-8D0D-3F57CC7FC7F6}" srcOrd="0" destOrd="0" presId="urn:microsoft.com/office/officeart/2009/3/layout/StepUpProcess"/>
    <dgm:cxn modelId="{0D5CD1E3-35E4-4516-B9B7-380EF01636EA}" type="presParOf" srcId="{8E6CAE5D-C1AD-49BF-AC56-7A243A8E4376}" destId="{6B386E3E-5645-4D9D-9BF3-48D000E98FCD}" srcOrd="4" destOrd="0" presId="urn:microsoft.com/office/officeart/2009/3/layout/StepUpProcess"/>
    <dgm:cxn modelId="{C0F57E9D-A69C-49AB-9047-16817144C322}" type="presParOf" srcId="{6B386E3E-5645-4D9D-9BF3-48D000E98FCD}" destId="{C544AB73-685B-4DAB-80DC-A6B98DEB73F2}" srcOrd="0" destOrd="0" presId="urn:microsoft.com/office/officeart/2009/3/layout/StepUpProcess"/>
    <dgm:cxn modelId="{4F0D4F37-233C-44B8-8266-4022249239FE}" type="presParOf" srcId="{6B386E3E-5645-4D9D-9BF3-48D000E98FCD}" destId="{1606F3CB-CAC7-4B29-B170-28F6AFABB802}" srcOrd="1" destOrd="0" presId="urn:microsoft.com/office/officeart/2009/3/layout/StepUpProcess"/>
    <dgm:cxn modelId="{57DE7C0C-AEDC-408E-84BE-5ECE277013A5}" type="presParOf" srcId="{6B386E3E-5645-4D9D-9BF3-48D000E98FCD}" destId="{6C5FE7CC-1C6D-4AA7-8280-CB714E1F7676}" srcOrd="2" destOrd="0" presId="urn:microsoft.com/office/officeart/2009/3/layout/StepUpProcess"/>
    <dgm:cxn modelId="{773B4AD0-BC67-4A6B-B92C-24A76F30C7AE}" type="presParOf" srcId="{8E6CAE5D-C1AD-49BF-AC56-7A243A8E4376}" destId="{266CF73B-37C9-4158-B216-7CA0D5241E30}" srcOrd="5" destOrd="0" presId="urn:microsoft.com/office/officeart/2009/3/layout/StepUpProcess"/>
    <dgm:cxn modelId="{AFBE6370-B74F-49AE-8BD1-20A0113DCDCF}" type="presParOf" srcId="{266CF73B-37C9-4158-B216-7CA0D5241E30}" destId="{E9124335-D276-452A-8EB0-B570863202DE}" srcOrd="0" destOrd="0" presId="urn:microsoft.com/office/officeart/2009/3/layout/StepUpProcess"/>
    <dgm:cxn modelId="{BA716184-0FF3-4CD8-99EA-42241D848554}" type="presParOf" srcId="{8E6CAE5D-C1AD-49BF-AC56-7A243A8E4376}" destId="{BD313559-C338-4E24-967D-E04C311ECF2D}" srcOrd="6" destOrd="0" presId="urn:microsoft.com/office/officeart/2009/3/layout/StepUpProcess"/>
    <dgm:cxn modelId="{1643383E-333F-4A45-8DF7-492A01F7E74F}" type="presParOf" srcId="{BD313559-C338-4E24-967D-E04C311ECF2D}" destId="{CEC44A49-4FD9-41D0-8B08-F73A1110B985}" srcOrd="0" destOrd="0" presId="urn:microsoft.com/office/officeart/2009/3/layout/StepUpProcess"/>
    <dgm:cxn modelId="{72FC7172-1F22-4F4B-8F28-7311777FBE8D}" type="presParOf" srcId="{BD313559-C338-4E24-967D-E04C311ECF2D}" destId="{29CC4997-9BBB-4F1D-947B-941E9292B5F2}" srcOrd="1" destOrd="0" presId="urn:microsoft.com/office/officeart/2009/3/layout/StepUpProcess"/>
    <dgm:cxn modelId="{C4684DDC-C117-4C2A-AD21-B741001D74AA}" type="presParOf" srcId="{BD313559-C338-4E24-967D-E04C311ECF2D}" destId="{4059CC3C-7E14-433B-9D9E-FA3652F09461}" srcOrd="2" destOrd="0" presId="urn:microsoft.com/office/officeart/2009/3/layout/StepUpProcess"/>
    <dgm:cxn modelId="{A675E0EE-CC32-45EA-8003-94A2108704E0}" type="presParOf" srcId="{8E6CAE5D-C1AD-49BF-AC56-7A243A8E4376}" destId="{27AC9EE0-1212-4486-93C0-856492179643}" srcOrd="7" destOrd="0" presId="urn:microsoft.com/office/officeart/2009/3/layout/StepUpProcess"/>
    <dgm:cxn modelId="{2CF0C482-0620-440B-A694-4DDA461D3F5F}" type="presParOf" srcId="{27AC9EE0-1212-4486-93C0-856492179643}" destId="{DFA21D0C-AC79-4849-B7D0-C37035D0CC19}" srcOrd="0" destOrd="0" presId="urn:microsoft.com/office/officeart/2009/3/layout/StepUpProcess"/>
    <dgm:cxn modelId="{476EBBFE-9910-4525-8E9D-41A2BC4EC358}" type="presParOf" srcId="{8E6CAE5D-C1AD-49BF-AC56-7A243A8E4376}" destId="{5DBA1811-5911-46E9-8EA9-BAD03D517BF5}" srcOrd="8" destOrd="0" presId="urn:microsoft.com/office/officeart/2009/3/layout/StepUpProcess"/>
    <dgm:cxn modelId="{014CC4BF-85DD-4AFF-A80F-2EDADC7571B9}" type="presParOf" srcId="{5DBA1811-5911-46E9-8EA9-BAD03D517BF5}" destId="{C1245081-8AEC-4C30-89AA-659E1DCF13EB}" srcOrd="0" destOrd="0" presId="urn:microsoft.com/office/officeart/2009/3/layout/StepUpProcess"/>
    <dgm:cxn modelId="{9463E452-A733-4D5A-A3D2-E8F145253BA8}" type="presParOf" srcId="{5DBA1811-5911-46E9-8EA9-BAD03D517BF5}" destId="{7A1ECCAC-D45A-46C7-A8A7-165ABC1988B3}" srcOrd="1" destOrd="0" presId="urn:microsoft.com/office/officeart/2009/3/layout/StepUpProcess"/>
    <dgm:cxn modelId="{47BCCFEC-5168-4B73-8E77-96431548AB48}" type="presParOf" srcId="{5DBA1811-5911-46E9-8EA9-BAD03D517BF5}" destId="{E3C24114-EEC0-4ACF-B889-2625629A5503}" srcOrd="2" destOrd="0" presId="urn:microsoft.com/office/officeart/2009/3/layout/StepUpProcess"/>
    <dgm:cxn modelId="{A5DFD9F1-C000-498C-AD9F-BE8DDDB26889}" type="presParOf" srcId="{8E6CAE5D-C1AD-49BF-AC56-7A243A8E4376}" destId="{061A7A43-CE61-41CB-99BD-A41BC722520B}" srcOrd="9" destOrd="0" presId="urn:microsoft.com/office/officeart/2009/3/layout/StepUpProcess"/>
    <dgm:cxn modelId="{D3760A9F-436A-45E0-862E-9087456D0925}" type="presParOf" srcId="{061A7A43-CE61-41CB-99BD-A41BC722520B}" destId="{75E237AF-3FBF-4DD7-9FDA-000878AC39B8}" srcOrd="0" destOrd="0" presId="urn:microsoft.com/office/officeart/2009/3/layout/StepUpProcess"/>
    <dgm:cxn modelId="{4C7140DB-40E6-483C-BBD4-9BD794F98568}" type="presParOf" srcId="{8E6CAE5D-C1AD-49BF-AC56-7A243A8E4376}" destId="{2E1DA843-B2EE-4A4E-8EFB-0F003ADDB9C6}" srcOrd="10" destOrd="0" presId="urn:microsoft.com/office/officeart/2009/3/layout/StepUpProcess"/>
    <dgm:cxn modelId="{E987A3DB-0D1B-4FBA-A84D-BAAB1E17EF30}" type="presParOf" srcId="{2E1DA843-B2EE-4A4E-8EFB-0F003ADDB9C6}" destId="{B5F03A2A-4C21-4A64-9959-427A992806D7}" srcOrd="0" destOrd="0" presId="urn:microsoft.com/office/officeart/2009/3/layout/StepUpProcess"/>
    <dgm:cxn modelId="{8D6517B3-836E-46FF-B59E-92CDB1F466B6}" type="presParOf" srcId="{2E1DA843-B2EE-4A4E-8EFB-0F003ADDB9C6}" destId="{E2A4DCED-EE58-4CB6-80B0-F0F7144DC00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8628BC-FF57-4B51-9434-B00E949849D6}" type="doc">
      <dgm:prSet loTypeId="urn:microsoft.com/office/officeart/2011/layout/CircleProcess" loCatId="officeonlin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01E104EE-1466-4729-900E-B8FD77EF74C6}">
      <dgm:prSet phldrT="[Text]" custT="1"/>
      <dgm:spPr/>
      <dgm:t>
        <a:bodyPr/>
        <a:lstStyle/>
        <a:p>
          <a:pPr rtl="1"/>
          <a:r>
            <a:rPr lang="ar-SA" sz="4000" b="1" dirty="0">
              <a:latin typeface="Sakkal Majalla" panose="02000000000000000000" pitchFamily="2" charset="-78"/>
              <a:cs typeface="Sakkal Majalla" panose="02000000000000000000" pitchFamily="2" charset="-78"/>
            </a:rPr>
            <a:t>تقارير الكمية</a:t>
          </a:r>
        </a:p>
      </dgm:t>
    </dgm:pt>
    <dgm:pt modelId="{35D5D49D-E1F8-489E-A68B-6C9258BC46D0}" type="parTrans" cxnId="{84417C2C-3615-4DE1-AB3B-0D6233DAB351}">
      <dgm:prSet/>
      <dgm:spPr/>
      <dgm:t>
        <a:bodyPr/>
        <a:lstStyle/>
        <a:p>
          <a:pPr rtl="1"/>
          <a:endParaRPr lang="ar-SA" sz="40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0672A4A-E7B5-443E-8644-36A67DF3D8F3}" type="sibTrans" cxnId="{84417C2C-3615-4DE1-AB3B-0D6233DAB351}">
      <dgm:prSet/>
      <dgm:spPr/>
      <dgm:t>
        <a:bodyPr/>
        <a:lstStyle/>
        <a:p>
          <a:pPr rtl="1"/>
          <a:endParaRPr lang="ar-SA" sz="40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5945FFE-286B-4449-9F91-1593DA1C82E2}">
      <dgm:prSet phldrT="[Text]" custT="1"/>
      <dgm:spPr/>
      <dgm:t>
        <a:bodyPr/>
        <a:lstStyle/>
        <a:p>
          <a:pPr rtl="1"/>
          <a:r>
            <a:rPr lang="ar-SA" sz="4000" b="1" dirty="0">
              <a:latin typeface="Sakkal Majalla" panose="02000000000000000000" pitchFamily="2" charset="-78"/>
              <a:cs typeface="Sakkal Majalla" panose="02000000000000000000" pitchFamily="2" charset="-78"/>
            </a:rPr>
            <a:t>تقارير نوعية</a:t>
          </a:r>
        </a:p>
      </dgm:t>
    </dgm:pt>
    <dgm:pt modelId="{EC0990C6-3848-4B5B-9CFA-D008C56FB59B}" type="parTrans" cxnId="{A0630B2C-4F28-4302-B2CC-F919D6101705}">
      <dgm:prSet/>
      <dgm:spPr/>
      <dgm:t>
        <a:bodyPr/>
        <a:lstStyle/>
        <a:p>
          <a:pPr rtl="1"/>
          <a:endParaRPr lang="ar-SA" sz="40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79D6257-5598-4968-A6F3-35FCD055DA6C}" type="sibTrans" cxnId="{A0630B2C-4F28-4302-B2CC-F919D6101705}">
      <dgm:prSet/>
      <dgm:spPr/>
      <dgm:t>
        <a:bodyPr/>
        <a:lstStyle/>
        <a:p>
          <a:pPr rtl="1"/>
          <a:endParaRPr lang="ar-SA" sz="40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B606DA3-C2DD-4655-8655-52259A9BDB4A}" type="pres">
      <dgm:prSet presAssocID="{F28628BC-FF57-4B51-9434-B00E949849D6}" presName="Name0" presStyleCnt="0">
        <dgm:presLayoutVars>
          <dgm:chMax val="11"/>
          <dgm:chPref val="11"/>
          <dgm:dir val="rev"/>
          <dgm:resizeHandles/>
        </dgm:presLayoutVars>
      </dgm:prSet>
      <dgm:spPr/>
      <dgm:t>
        <a:bodyPr/>
        <a:lstStyle/>
        <a:p>
          <a:endParaRPr lang="en-US"/>
        </a:p>
      </dgm:t>
    </dgm:pt>
    <dgm:pt modelId="{898401EF-CF36-4599-989A-47D1DA3DD2D3}" type="pres">
      <dgm:prSet presAssocID="{65945FFE-286B-4449-9F91-1593DA1C82E2}" presName="Accent2" presStyleCnt="0"/>
      <dgm:spPr/>
    </dgm:pt>
    <dgm:pt modelId="{9DFC58E4-D7ED-4AE6-BBB8-EC1518B94052}" type="pres">
      <dgm:prSet presAssocID="{65945FFE-286B-4449-9F91-1593DA1C82E2}" presName="Accent" presStyleLbl="node1" presStyleIdx="0" presStyleCnt="2"/>
      <dgm:spPr/>
    </dgm:pt>
    <dgm:pt modelId="{9A2E6CEB-3B51-4772-8B38-4D4861793638}" type="pres">
      <dgm:prSet presAssocID="{65945FFE-286B-4449-9F91-1593DA1C82E2}" presName="ParentBackground2" presStyleCnt="0"/>
      <dgm:spPr/>
    </dgm:pt>
    <dgm:pt modelId="{20B2F3CE-F28F-4BF0-8E19-D33322A23E16}" type="pres">
      <dgm:prSet presAssocID="{65945FFE-286B-4449-9F91-1593DA1C82E2}" presName="ParentBackground" presStyleLbl="fgAcc1" presStyleIdx="0" presStyleCnt="2"/>
      <dgm:spPr/>
      <dgm:t>
        <a:bodyPr/>
        <a:lstStyle/>
        <a:p>
          <a:endParaRPr lang="en-US"/>
        </a:p>
      </dgm:t>
    </dgm:pt>
    <dgm:pt modelId="{A5D92C71-D21A-4195-AAE2-3FDD8B12F7A8}" type="pres">
      <dgm:prSet presAssocID="{65945FFE-286B-4449-9F91-1593DA1C82E2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F7E22-E27F-4DA7-94D3-02CFC22CFCC9}" type="pres">
      <dgm:prSet presAssocID="{01E104EE-1466-4729-900E-B8FD77EF74C6}" presName="Accent1" presStyleCnt="0"/>
      <dgm:spPr/>
    </dgm:pt>
    <dgm:pt modelId="{BA071FBD-CFC7-47AA-A06B-CCFB4EA465B1}" type="pres">
      <dgm:prSet presAssocID="{01E104EE-1466-4729-900E-B8FD77EF74C6}" presName="Accent" presStyleLbl="node1" presStyleIdx="1" presStyleCnt="2"/>
      <dgm:spPr>
        <a:solidFill>
          <a:srgbClr val="C00000"/>
        </a:solidFill>
      </dgm:spPr>
    </dgm:pt>
    <dgm:pt modelId="{1FEA42AA-C427-4875-BF81-A859D034CB6F}" type="pres">
      <dgm:prSet presAssocID="{01E104EE-1466-4729-900E-B8FD77EF74C6}" presName="ParentBackground1" presStyleCnt="0"/>
      <dgm:spPr/>
    </dgm:pt>
    <dgm:pt modelId="{341E9322-054E-4854-9A9D-3FA2679B5071}" type="pres">
      <dgm:prSet presAssocID="{01E104EE-1466-4729-900E-B8FD77EF74C6}" presName="ParentBackground" presStyleLbl="fgAcc1" presStyleIdx="1" presStyleCnt="2"/>
      <dgm:spPr/>
      <dgm:t>
        <a:bodyPr/>
        <a:lstStyle/>
        <a:p>
          <a:endParaRPr lang="en-US"/>
        </a:p>
      </dgm:t>
    </dgm:pt>
    <dgm:pt modelId="{E1FED513-4965-49FD-BFA6-65B04F6F86FE}" type="pres">
      <dgm:prSet presAssocID="{01E104EE-1466-4729-900E-B8FD77EF74C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417C2C-3615-4DE1-AB3B-0D6233DAB351}" srcId="{F28628BC-FF57-4B51-9434-B00E949849D6}" destId="{01E104EE-1466-4729-900E-B8FD77EF74C6}" srcOrd="0" destOrd="0" parTransId="{35D5D49D-E1F8-489E-A68B-6C9258BC46D0}" sibTransId="{40672A4A-E7B5-443E-8644-36A67DF3D8F3}"/>
    <dgm:cxn modelId="{81A49CC6-E6F5-4DE2-9EE4-E2E6C3FA8D11}" type="presOf" srcId="{01E104EE-1466-4729-900E-B8FD77EF74C6}" destId="{E1FED513-4965-49FD-BFA6-65B04F6F86FE}" srcOrd="1" destOrd="0" presId="urn:microsoft.com/office/officeart/2011/layout/CircleProcess"/>
    <dgm:cxn modelId="{611668B8-CB73-4897-9AFB-D44539B4A4EF}" type="presOf" srcId="{65945FFE-286B-4449-9F91-1593DA1C82E2}" destId="{A5D92C71-D21A-4195-AAE2-3FDD8B12F7A8}" srcOrd="1" destOrd="0" presId="urn:microsoft.com/office/officeart/2011/layout/CircleProcess"/>
    <dgm:cxn modelId="{A0630B2C-4F28-4302-B2CC-F919D6101705}" srcId="{F28628BC-FF57-4B51-9434-B00E949849D6}" destId="{65945FFE-286B-4449-9F91-1593DA1C82E2}" srcOrd="1" destOrd="0" parTransId="{EC0990C6-3848-4B5B-9CFA-D008C56FB59B}" sibTransId="{779D6257-5598-4968-A6F3-35FCD055DA6C}"/>
    <dgm:cxn modelId="{D6530D81-CE8D-49E2-AF72-414D94F373B7}" type="presOf" srcId="{01E104EE-1466-4729-900E-B8FD77EF74C6}" destId="{341E9322-054E-4854-9A9D-3FA2679B5071}" srcOrd="0" destOrd="0" presId="urn:microsoft.com/office/officeart/2011/layout/CircleProcess"/>
    <dgm:cxn modelId="{0D36E4D3-3784-44D2-B242-4E7DAC0F72C2}" type="presOf" srcId="{65945FFE-286B-4449-9F91-1593DA1C82E2}" destId="{20B2F3CE-F28F-4BF0-8E19-D33322A23E16}" srcOrd="0" destOrd="0" presId="urn:microsoft.com/office/officeart/2011/layout/CircleProcess"/>
    <dgm:cxn modelId="{EE38D7F9-9E9C-4DA8-8106-400EDAAB59A5}" type="presOf" srcId="{F28628BC-FF57-4B51-9434-B00E949849D6}" destId="{6B606DA3-C2DD-4655-8655-52259A9BDB4A}" srcOrd="0" destOrd="0" presId="urn:microsoft.com/office/officeart/2011/layout/CircleProcess"/>
    <dgm:cxn modelId="{B4E48401-AEA2-46B4-BF3D-A0AB89363989}" type="presParOf" srcId="{6B606DA3-C2DD-4655-8655-52259A9BDB4A}" destId="{898401EF-CF36-4599-989A-47D1DA3DD2D3}" srcOrd="0" destOrd="0" presId="urn:microsoft.com/office/officeart/2011/layout/CircleProcess"/>
    <dgm:cxn modelId="{1B3390E4-EA54-440E-B69C-41842EEC7AD4}" type="presParOf" srcId="{898401EF-CF36-4599-989A-47D1DA3DD2D3}" destId="{9DFC58E4-D7ED-4AE6-BBB8-EC1518B94052}" srcOrd="0" destOrd="0" presId="urn:microsoft.com/office/officeart/2011/layout/CircleProcess"/>
    <dgm:cxn modelId="{A0382AA9-FDEB-445E-906A-B0B5B11D3DD2}" type="presParOf" srcId="{6B606DA3-C2DD-4655-8655-52259A9BDB4A}" destId="{9A2E6CEB-3B51-4772-8B38-4D4861793638}" srcOrd="1" destOrd="0" presId="urn:microsoft.com/office/officeart/2011/layout/CircleProcess"/>
    <dgm:cxn modelId="{F567169B-FDB5-4B22-8B18-EA2995BCBF2F}" type="presParOf" srcId="{9A2E6CEB-3B51-4772-8B38-4D4861793638}" destId="{20B2F3CE-F28F-4BF0-8E19-D33322A23E16}" srcOrd="0" destOrd="0" presId="urn:microsoft.com/office/officeart/2011/layout/CircleProcess"/>
    <dgm:cxn modelId="{BC4F693D-5BB6-4151-B9CC-8D2D17F7FC6B}" type="presParOf" srcId="{6B606DA3-C2DD-4655-8655-52259A9BDB4A}" destId="{A5D92C71-D21A-4195-AAE2-3FDD8B12F7A8}" srcOrd="2" destOrd="0" presId="urn:microsoft.com/office/officeart/2011/layout/CircleProcess"/>
    <dgm:cxn modelId="{9712ED2E-3663-4688-B413-C5F805A31FC2}" type="presParOf" srcId="{6B606DA3-C2DD-4655-8655-52259A9BDB4A}" destId="{EAAF7E22-E27F-4DA7-94D3-02CFC22CFCC9}" srcOrd="3" destOrd="0" presId="urn:microsoft.com/office/officeart/2011/layout/CircleProcess"/>
    <dgm:cxn modelId="{85DABB19-FD02-4CEA-AA4C-8EC04C0EBC96}" type="presParOf" srcId="{EAAF7E22-E27F-4DA7-94D3-02CFC22CFCC9}" destId="{BA071FBD-CFC7-47AA-A06B-CCFB4EA465B1}" srcOrd="0" destOrd="0" presId="urn:microsoft.com/office/officeart/2011/layout/CircleProcess"/>
    <dgm:cxn modelId="{62A2A925-0A3D-4462-9A48-643F2AE43605}" type="presParOf" srcId="{6B606DA3-C2DD-4655-8655-52259A9BDB4A}" destId="{1FEA42AA-C427-4875-BF81-A859D034CB6F}" srcOrd="4" destOrd="0" presId="urn:microsoft.com/office/officeart/2011/layout/CircleProcess"/>
    <dgm:cxn modelId="{1CCF3C33-E9B1-4091-8DE3-BFBE5975B4E7}" type="presParOf" srcId="{1FEA42AA-C427-4875-BF81-A859D034CB6F}" destId="{341E9322-054E-4854-9A9D-3FA2679B5071}" srcOrd="0" destOrd="0" presId="urn:microsoft.com/office/officeart/2011/layout/CircleProcess"/>
    <dgm:cxn modelId="{B2E5217E-1519-4F33-B2DB-C186D8BB740C}" type="presParOf" srcId="{6B606DA3-C2DD-4655-8655-52259A9BDB4A}" destId="{E1FED513-4965-49FD-BFA6-65B04F6F86FE}" srcOrd="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EE7B3A-B0BA-465B-AE83-9C6D4F4EC1A8}" type="doc">
      <dgm:prSet loTypeId="urn:microsoft.com/office/officeart/2005/8/layout/cycle6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2314C245-C118-4E9C-8A6A-1BFAF96F1FC8}">
      <dgm:prSet phldrT="[Text]" custT="1"/>
      <dgm:spPr/>
      <dgm:t>
        <a:bodyPr/>
        <a:lstStyle/>
        <a:p>
          <a:pPr rtl="1"/>
          <a:r>
            <a:rPr lang="ar-SA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خطة العمل اليومية</a:t>
          </a:r>
        </a:p>
      </dgm:t>
    </dgm:pt>
    <dgm:pt modelId="{818B5FFA-2E93-451D-9BE4-40FF9886F728}" type="parTrans" cxnId="{F69C987E-4E9B-43CC-8D22-F28CD78E7167}">
      <dgm:prSet/>
      <dgm:spPr/>
      <dgm:t>
        <a:bodyPr/>
        <a:lstStyle/>
        <a:p>
          <a:pPr rtl="1"/>
          <a:endParaRPr lang="ar-SA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FDCB78-733C-4713-B114-4676224670C8}" type="sibTrans" cxnId="{F69C987E-4E9B-43CC-8D22-F28CD78E7167}">
      <dgm:prSet/>
      <dgm:spPr/>
      <dgm:t>
        <a:bodyPr/>
        <a:lstStyle/>
        <a:p>
          <a:pPr rtl="1"/>
          <a:endParaRPr lang="ar-SA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7C34339-3193-4AEA-AFB0-4BC567A4FE9E}">
      <dgm:prSet phldrT="[Text]" custT="1"/>
      <dgm:spPr/>
      <dgm:t>
        <a:bodyPr/>
        <a:lstStyle/>
        <a:p>
          <a:pPr rtl="1"/>
          <a:r>
            <a:rPr lang="ar-SA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التقرير اليومي للزيارات</a:t>
          </a:r>
        </a:p>
      </dgm:t>
    </dgm:pt>
    <dgm:pt modelId="{D9FB2DA9-E25B-4607-ADB1-3B3D4437FD82}" type="parTrans" cxnId="{F4E21B5C-C923-4385-BE81-F4B581351573}">
      <dgm:prSet/>
      <dgm:spPr/>
      <dgm:t>
        <a:bodyPr/>
        <a:lstStyle/>
        <a:p>
          <a:pPr rtl="1"/>
          <a:endParaRPr lang="ar-SA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A12AE53-7ADA-461C-97D7-A33F957B06B5}" type="sibTrans" cxnId="{F4E21B5C-C923-4385-BE81-F4B581351573}">
      <dgm:prSet/>
      <dgm:spPr/>
      <dgm:t>
        <a:bodyPr/>
        <a:lstStyle/>
        <a:p>
          <a:pPr rtl="1"/>
          <a:endParaRPr lang="ar-SA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C2EF757-34C9-4AB3-BFBF-49B3E83678AD}">
      <dgm:prSet phldrT="[Text]" custT="1"/>
      <dgm:spPr/>
      <dgm:t>
        <a:bodyPr/>
        <a:lstStyle/>
        <a:p>
          <a:pPr rtl="1"/>
          <a:r>
            <a:rPr lang="ar-SA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التقرير الأسبوعي الموجز</a:t>
          </a:r>
        </a:p>
      </dgm:t>
    </dgm:pt>
    <dgm:pt modelId="{F1CE5794-1650-4700-A9C9-1AE291D5D399}" type="parTrans" cxnId="{7DF22D4D-09F7-467B-B4CD-1DD7416CC43F}">
      <dgm:prSet/>
      <dgm:spPr/>
      <dgm:t>
        <a:bodyPr/>
        <a:lstStyle/>
        <a:p>
          <a:pPr rtl="1"/>
          <a:endParaRPr lang="ar-SA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3B97C1D-24A0-47F7-907E-7D3098D8260A}" type="sibTrans" cxnId="{7DF22D4D-09F7-467B-B4CD-1DD7416CC43F}">
      <dgm:prSet/>
      <dgm:spPr/>
      <dgm:t>
        <a:bodyPr/>
        <a:lstStyle/>
        <a:p>
          <a:pPr rtl="1"/>
          <a:endParaRPr lang="ar-SA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7CF25A-1F96-4A98-B753-EE75401D060F}">
      <dgm:prSet phldrT="[Text]" custT="1"/>
      <dgm:spPr/>
      <dgm:t>
        <a:bodyPr/>
        <a:lstStyle/>
        <a:p>
          <a:pPr rtl="1"/>
          <a:r>
            <a:rPr lang="ar-SA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التقارير الشهرية</a:t>
          </a:r>
        </a:p>
      </dgm:t>
    </dgm:pt>
    <dgm:pt modelId="{F3911DC9-8AD9-44B2-8F8F-DE9968BB28A3}" type="parTrans" cxnId="{15F8509F-CBF1-4300-A042-37089EB44856}">
      <dgm:prSet/>
      <dgm:spPr/>
      <dgm:t>
        <a:bodyPr/>
        <a:lstStyle/>
        <a:p>
          <a:pPr rtl="1"/>
          <a:endParaRPr lang="ar-SA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D5DD009-541D-4B35-A18F-FFB4CB4ADAAD}" type="sibTrans" cxnId="{15F8509F-CBF1-4300-A042-37089EB44856}">
      <dgm:prSet/>
      <dgm:spPr/>
      <dgm:t>
        <a:bodyPr/>
        <a:lstStyle/>
        <a:p>
          <a:pPr rtl="1"/>
          <a:endParaRPr lang="ar-SA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342D9F-4F25-456F-912C-56B7E0984DAD}">
      <dgm:prSet phldrT="[Text]" custT="1"/>
      <dgm:spPr/>
      <dgm:t>
        <a:bodyPr/>
        <a:lstStyle/>
        <a:p>
          <a:pPr rtl="1"/>
          <a:r>
            <a:rPr lang="ar-SA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التقارير الفصلية أو النصف سنوية</a:t>
          </a:r>
        </a:p>
      </dgm:t>
    </dgm:pt>
    <dgm:pt modelId="{FD1FD71A-9937-4D2C-ACCF-7713BA5721A4}" type="parTrans" cxnId="{29E2AB0A-9EB5-45F4-8611-6B699F845760}">
      <dgm:prSet/>
      <dgm:spPr/>
      <dgm:t>
        <a:bodyPr/>
        <a:lstStyle/>
        <a:p>
          <a:pPr rtl="1"/>
          <a:endParaRPr lang="ar-SA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9582917-E5EC-4D18-A82A-A5B9922C3C06}" type="sibTrans" cxnId="{29E2AB0A-9EB5-45F4-8611-6B699F845760}">
      <dgm:prSet/>
      <dgm:spPr/>
      <dgm:t>
        <a:bodyPr/>
        <a:lstStyle/>
        <a:p>
          <a:pPr rtl="1"/>
          <a:endParaRPr lang="ar-SA" sz="24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BC15E29-AE39-4A7B-ABE6-5EAD1FEBC3E1}" type="pres">
      <dgm:prSet presAssocID="{43EE7B3A-B0BA-465B-AE83-9C6D4F4EC1A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D5EF35-19F9-4761-8977-B66880227FDF}" type="pres">
      <dgm:prSet presAssocID="{2314C245-C118-4E9C-8A6A-1BFAF96F1FC8}" presName="node" presStyleLbl="node1" presStyleIdx="0" presStyleCnt="5" custScaleX="1363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3421AC-A422-40FB-858F-26441C8A954B}" type="pres">
      <dgm:prSet presAssocID="{2314C245-C118-4E9C-8A6A-1BFAF96F1FC8}" presName="spNode" presStyleCnt="0"/>
      <dgm:spPr/>
    </dgm:pt>
    <dgm:pt modelId="{DC0FF689-8989-45E7-A3A6-C3450EA4779D}" type="pres">
      <dgm:prSet presAssocID="{C3FDCB78-733C-4713-B114-4676224670C8}" presName="sibTrans" presStyleLbl="sibTrans1D1" presStyleIdx="0" presStyleCnt="5"/>
      <dgm:spPr/>
      <dgm:t>
        <a:bodyPr/>
        <a:lstStyle/>
        <a:p>
          <a:endParaRPr lang="en-US"/>
        </a:p>
      </dgm:t>
    </dgm:pt>
    <dgm:pt modelId="{C572D321-D3BC-41AF-A534-2669B2AE163D}" type="pres">
      <dgm:prSet presAssocID="{77C34339-3193-4AEA-AFB0-4BC567A4FE9E}" presName="node" presStyleLbl="node1" presStyleIdx="1" presStyleCnt="5" custScaleX="120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45BA38-D770-495B-B2CA-3F809512F095}" type="pres">
      <dgm:prSet presAssocID="{77C34339-3193-4AEA-AFB0-4BC567A4FE9E}" presName="spNode" presStyleCnt="0"/>
      <dgm:spPr/>
    </dgm:pt>
    <dgm:pt modelId="{23B81159-1C3F-4D9E-843E-FCF0127B20F2}" type="pres">
      <dgm:prSet presAssocID="{CA12AE53-7ADA-461C-97D7-A33F957B06B5}" presName="sibTrans" presStyleLbl="sibTrans1D1" presStyleIdx="1" presStyleCnt="5"/>
      <dgm:spPr/>
      <dgm:t>
        <a:bodyPr/>
        <a:lstStyle/>
        <a:p>
          <a:endParaRPr lang="en-US"/>
        </a:p>
      </dgm:t>
    </dgm:pt>
    <dgm:pt modelId="{771589E9-18E3-4D32-ABB5-EDD3D5AA354A}" type="pres">
      <dgm:prSet presAssocID="{EC2EF757-34C9-4AB3-BFBF-49B3E83678AD}" presName="node" presStyleLbl="node1" presStyleIdx="2" presStyleCnt="5" custScaleX="1295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6029A-34AD-4156-8F10-66A516689FB9}" type="pres">
      <dgm:prSet presAssocID="{EC2EF757-34C9-4AB3-BFBF-49B3E83678AD}" presName="spNode" presStyleCnt="0"/>
      <dgm:spPr/>
    </dgm:pt>
    <dgm:pt modelId="{025CFC79-EDAB-4771-828A-9D8D69499162}" type="pres">
      <dgm:prSet presAssocID="{E3B97C1D-24A0-47F7-907E-7D3098D8260A}" presName="sibTrans" presStyleLbl="sibTrans1D1" presStyleIdx="2" presStyleCnt="5"/>
      <dgm:spPr/>
      <dgm:t>
        <a:bodyPr/>
        <a:lstStyle/>
        <a:p>
          <a:endParaRPr lang="en-US"/>
        </a:p>
      </dgm:t>
    </dgm:pt>
    <dgm:pt modelId="{B6177429-5A8F-44C8-92DF-5697D7B8C3B3}" type="pres">
      <dgm:prSet presAssocID="{537CF25A-1F96-4A98-B753-EE75401D060F}" presName="node" presStyleLbl="node1" presStyleIdx="3" presStyleCnt="5" custScaleX="1317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6D2A3C-3208-45D7-9F69-094F2D75C215}" type="pres">
      <dgm:prSet presAssocID="{537CF25A-1F96-4A98-B753-EE75401D060F}" presName="spNode" presStyleCnt="0"/>
      <dgm:spPr/>
    </dgm:pt>
    <dgm:pt modelId="{F8B93DE6-5898-4EF4-9CA3-17B8086D7F7E}" type="pres">
      <dgm:prSet presAssocID="{8D5DD009-541D-4B35-A18F-FFB4CB4ADAAD}" presName="sibTrans" presStyleLbl="sibTrans1D1" presStyleIdx="3" presStyleCnt="5"/>
      <dgm:spPr/>
      <dgm:t>
        <a:bodyPr/>
        <a:lstStyle/>
        <a:p>
          <a:endParaRPr lang="en-US"/>
        </a:p>
      </dgm:t>
    </dgm:pt>
    <dgm:pt modelId="{C7479418-6789-4D0E-B49A-72BCCCD4F279}" type="pres">
      <dgm:prSet presAssocID="{10342D9F-4F25-456F-912C-56B7E0984DAD}" presName="node" presStyleLbl="node1" presStyleIdx="4" presStyleCnt="5" custScaleX="123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56109-BFC2-4DF1-9ACD-47DDF2EC024C}" type="pres">
      <dgm:prSet presAssocID="{10342D9F-4F25-456F-912C-56B7E0984DAD}" presName="spNode" presStyleCnt="0"/>
      <dgm:spPr/>
    </dgm:pt>
    <dgm:pt modelId="{D5737828-1F48-4B93-9F43-FE17AE920D64}" type="pres">
      <dgm:prSet presAssocID="{E9582917-E5EC-4D18-A82A-A5B9922C3C06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15F8509F-CBF1-4300-A042-37089EB44856}" srcId="{43EE7B3A-B0BA-465B-AE83-9C6D4F4EC1A8}" destId="{537CF25A-1F96-4A98-B753-EE75401D060F}" srcOrd="3" destOrd="0" parTransId="{F3911DC9-8AD9-44B2-8F8F-DE9968BB28A3}" sibTransId="{8D5DD009-541D-4B35-A18F-FFB4CB4ADAAD}"/>
    <dgm:cxn modelId="{E05C21D1-BD7F-4810-8D27-399AAD1C95DB}" type="presOf" srcId="{10342D9F-4F25-456F-912C-56B7E0984DAD}" destId="{C7479418-6789-4D0E-B49A-72BCCCD4F279}" srcOrd="0" destOrd="0" presId="urn:microsoft.com/office/officeart/2005/8/layout/cycle6"/>
    <dgm:cxn modelId="{595B436C-C527-499C-AEB6-B39C0EFCD230}" type="presOf" srcId="{C3FDCB78-733C-4713-B114-4676224670C8}" destId="{DC0FF689-8989-45E7-A3A6-C3450EA4779D}" srcOrd="0" destOrd="0" presId="urn:microsoft.com/office/officeart/2005/8/layout/cycle6"/>
    <dgm:cxn modelId="{0724387F-086B-4A03-8776-456DDA5C7C3C}" type="presOf" srcId="{EC2EF757-34C9-4AB3-BFBF-49B3E83678AD}" destId="{771589E9-18E3-4D32-ABB5-EDD3D5AA354A}" srcOrd="0" destOrd="0" presId="urn:microsoft.com/office/officeart/2005/8/layout/cycle6"/>
    <dgm:cxn modelId="{D6AD6982-6E4C-43A0-AB6E-47ACCD3DFC2B}" type="presOf" srcId="{CA12AE53-7ADA-461C-97D7-A33F957B06B5}" destId="{23B81159-1C3F-4D9E-843E-FCF0127B20F2}" srcOrd="0" destOrd="0" presId="urn:microsoft.com/office/officeart/2005/8/layout/cycle6"/>
    <dgm:cxn modelId="{0C0F50D6-57C7-49F8-BFD5-1963A4CC99E0}" type="presOf" srcId="{77C34339-3193-4AEA-AFB0-4BC567A4FE9E}" destId="{C572D321-D3BC-41AF-A534-2669B2AE163D}" srcOrd="0" destOrd="0" presId="urn:microsoft.com/office/officeart/2005/8/layout/cycle6"/>
    <dgm:cxn modelId="{2C3B4336-9756-4992-9AC1-D18A5BA8F40E}" type="presOf" srcId="{537CF25A-1F96-4A98-B753-EE75401D060F}" destId="{B6177429-5A8F-44C8-92DF-5697D7B8C3B3}" srcOrd="0" destOrd="0" presId="urn:microsoft.com/office/officeart/2005/8/layout/cycle6"/>
    <dgm:cxn modelId="{726E9007-CCFE-4421-A187-0C28C6DE66E4}" type="presOf" srcId="{E9582917-E5EC-4D18-A82A-A5B9922C3C06}" destId="{D5737828-1F48-4B93-9F43-FE17AE920D64}" srcOrd="0" destOrd="0" presId="urn:microsoft.com/office/officeart/2005/8/layout/cycle6"/>
    <dgm:cxn modelId="{1CD4791B-E1FF-4AFC-947A-565479DE7A03}" type="presOf" srcId="{43EE7B3A-B0BA-465B-AE83-9C6D4F4EC1A8}" destId="{7BC15E29-AE39-4A7B-ABE6-5EAD1FEBC3E1}" srcOrd="0" destOrd="0" presId="urn:microsoft.com/office/officeart/2005/8/layout/cycle6"/>
    <dgm:cxn modelId="{F4E21B5C-C923-4385-BE81-F4B581351573}" srcId="{43EE7B3A-B0BA-465B-AE83-9C6D4F4EC1A8}" destId="{77C34339-3193-4AEA-AFB0-4BC567A4FE9E}" srcOrd="1" destOrd="0" parTransId="{D9FB2DA9-E25B-4607-ADB1-3B3D4437FD82}" sibTransId="{CA12AE53-7ADA-461C-97D7-A33F957B06B5}"/>
    <dgm:cxn modelId="{4FF9B596-42AC-4BCE-A2C2-F979E3172379}" type="presOf" srcId="{E3B97C1D-24A0-47F7-907E-7D3098D8260A}" destId="{025CFC79-EDAB-4771-828A-9D8D69499162}" srcOrd="0" destOrd="0" presId="urn:microsoft.com/office/officeart/2005/8/layout/cycle6"/>
    <dgm:cxn modelId="{F69C987E-4E9B-43CC-8D22-F28CD78E7167}" srcId="{43EE7B3A-B0BA-465B-AE83-9C6D4F4EC1A8}" destId="{2314C245-C118-4E9C-8A6A-1BFAF96F1FC8}" srcOrd="0" destOrd="0" parTransId="{818B5FFA-2E93-451D-9BE4-40FF9886F728}" sibTransId="{C3FDCB78-733C-4713-B114-4676224670C8}"/>
    <dgm:cxn modelId="{BD4D61B2-31B1-4406-96DF-E2CE06C0DCCE}" type="presOf" srcId="{2314C245-C118-4E9C-8A6A-1BFAF96F1FC8}" destId="{BAD5EF35-19F9-4761-8977-B66880227FDF}" srcOrd="0" destOrd="0" presId="urn:microsoft.com/office/officeart/2005/8/layout/cycle6"/>
    <dgm:cxn modelId="{29E2AB0A-9EB5-45F4-8611-6B699F845760}" srcId="{43EE7B3A-B0BA-465B-AE83-9C6D4F4EC1A8}" destId="{10342D9F-4F25-456F-912C-56B7E0984DAD}" srcOrd="4" destOrd="0" parTransId="{FD1FD71A-9937-4D2C-ACCF-7713BA5721A4}" sibTransId="{E9582917-E5EC-4D18-A82A-A5B9922C3C06}"/>
    <dgm:cxn modelId="{F3580966-0D81-4E1D-A7C1-8CFCC29A89B9}" type="presOf" srcId="{8D5DD009-541D-4B35-A18F-FFB4CB4ADAAD}" destId="{F8B93DE6-5898-4EF4-9CA3-17B8086D7F7E}" srcOrd="0" destOrd="0" presId="urn:microsoft.com/office/officeart/2005/8/layout/cycle6"/>
    <dgm:cxn modelId="{7DF22D4D-09F7-467B-B4CD-1DD7416CC43F}" srcId="{43EE7B3A-B0BA-465B-AE83-9C6D4F4EC1A8}" destId="{EC2EF757-34C9-4AB3-BFBF-49B3E83678AD}" srcOrd="2" destOrd="0" parTransId="{F1CE5794-1650-4700-A9C9-1AE291D5D399}" sibTransId="{E3B97C1D-24A0-47F7-907E-7D3098D8260A}"/>
    <dgm:cxn modelId="{89AD363A-B1AC-4895-8E57-FD0F7DB91A36}" type="presParOf" srcId="{7BC15E29-AE39-4A7B-ABE6-5EAD1FEBC3E1}" destId="{BAD5EF35-19F9-4761-8977-B66880227FDF}" srcOrd="0" destOrd="0" presId="urn:microsoft.com/office/officeart/2005/8/layout/cycle6"/>
    <dgm:cxn modelId="{13144A0E-C257-4D73-82D2-DF1AF3529BD3}" type="presParOf" srcId="{7BC15E29-AE39-4A7B-ABE6-5EAD1FEBC3E1}" destId="{2E3421AC-A422-40FB-858F-26441C8A954B}" srcOrd="1" destOrd="0" presId="urn:microsoft.com/office/officeart/2005/8/layout/cycle6"/>
    <dgm:cxn modelId="{49DFEBC1-A0A7-42DC-8371-A6A03844323D}" type="presParOf" srcId="{7BC15E29-AE39-4A7B-ABE6-5EAD1FEBC3E1}" destId="{DC0FF689-8989-45E7-A3A6-C3450EA4779D}" srcOrd="2" destOrd="0" presId="urn:microsoft.com/office/officeart/2005/8/layout/cycle6"/>
    <dgm:cxn modelId="{703310E8-B27A-4892-B00D-1752C93D6256}" type="presParOf" srcId="{7BC15E29-AE39-4A7B-ABE6-5EAD1FEBC3E1}" destId="{C572D321-D3BC-41AF-A534-2669B2AE163D}" srcOrd="3" destOrd="0" presId="urn:microsoft.com/office/officeart/2005/8/layout/cycle6"/>
    <dgm:cxn modelId="{5478BE7B-4495-4EF2-A538-AC27BF4B00A3}" type="presParOf" srcId="{7BC15E29-AE39-4A7B-ABE6-5EAD1FEBC3E1}" destId="{4345BA38-D770-495B-B2CA-3F809512F095}" srcOrd="4" destOrd="0" presId="urn:microsoft.com/office/officeart/2005/8/layout/cycle6"/>
    <dgm:cxn modelId="{59D35562-DBD8-41EA-8457-3076E328F614}" type="presParOf" srcId="{7BC15E29-AE39-4A7B-ABE6-5EAD1FEBC3E1}" destId="{23B81159-1C3F-4D9E-843E-FCF0127B20F2}" srcOrd="5" destOrd="0" presId="urn:microsoft.com/office/officeart/2005/8/layout/cycle6"/>
    <dgm:cxn modelId="{3182D312-E3A7-4DB6-B810-FBC8832B5102}" type="presParOf" srcId="{7BC15E29-AE39-4A7B-ABE6-5EAD1FEBC3E1}" destId="{771589E9-18E3-4D32-ABB5-EDD3D5AA354A}" srcOrd="6" destOrd="0" presId="urn:microsoft.com/office/officeart/2005/8/layout/cycle6"/>
    <dgm:cxn modelId="{BE3000CA-0552-46A8-8C8B-9110BB6884CA}" type="presParOf" srcId="{7BC15E29-AE39-4A7B-ABE6-5EAD1FEBC3E1}" destId="{D616029A-34AD-4156-8F10-66A516689FB9}" srcOrd="7" destOrd="0" presId="urn:microsoft.com/office/officeart/2005/8/layout/cycle6"/>
    <dgm:cxn modelId="{922F629E-49D5-4C4A-BF2E-20558E0FE15F}" type="presParOf" srcId="{7BC15E29-AE39-4A7B-ABE6-5EAD1FEBC3E1}" destId="{025CFC79-EDAB-4771-828A-9D8D69499162}" srcOrd="8" destOrd="0" presId="urn:microsoft.com/office/officeart/2005/8/layout/cycle6"/>
    <dgm:cxn modelId="{C3DE6FC4-0587-4FEE-91EF-DC213AC9E94F}" type="presParOf" srcId="{7BC15E29-AE39-4A7B-ABE6-5EAD1FEBC3E1}" destId="{B6177429-5A8F-44C8-92DF-5697D7B8C3B3}" srcOrd="9" destOrd="0" presId="urn:microsoft.com/office/officeart/2005/8/layout/cycle6"/>
    <dgm:cxn modelId="{FCB5413A-7F9B-407A-BDFD-E15409E809AF}" type="presParOf" srcId="{7BC15E29-AE39-4A7B-ABE6-5EAD1FEBC3E1}" destId="{F26D2A3C-3208-45D7-9F69-094F2D75C215}" srcOrd="10" destOrd="0" presId="urn:microsoft.com/office/officeart/2005/8/layout/cycle6"/>
    <dgm:cxn modelId="{FDBFAC70-CA4D-432B-A007-17CB95C6E8DA}" type="presParOf" srcId="{7BC15E29-AE39-4A7B-ABE6-5EAD1FEBC3E1}" destId="{F8B93DE6-5898-4EF4-9CA3-17B8086D7F7E}" srcOrd="11" destOrd="0" presId="urn:microsoft.com/office/officeart/2005/8/layout/cycle6"/>
    <dgm:cxn modelId="{FB4F1323-A6C2-4C4B-A706-154509295C0E}" type="presParOf" srcId="{7BC15E29-AE39-4A7B-ABE6-5EAD1FEBC3E1}" destId="{C7479418-6789-4D0E-B49A-72BCCCD4F279}" srcOrd="12" destOrd="0" presId="urn:microsoft.com/office/officeart/2005/8/layout/cycle6"/>
    <dgm:cxn modelId="{5BBE471F-EF33-41AB-BF80-498158853011}" type="presParOf" srcId="{7BC15E29-AE39-4A7B-ABE6-5EAD1FEBC3E1}" destId="{D3156109-BFC2-4DF1-9ACD-47DDF2EC024C}" srcOrd="13" destOrd="0" presId="urn:microsoft.com/office/officeart/2005/8/layout/cycle6"/>
    <dgm:cxn modelId="{5B2FE720-530D-4346-A95E-7CB33D0E388E}" type="presParOf" srcId="{7BC15E29-AE39-4A7B-ABE6-5EAD1FEBC3E1}" destId="{D5737828-1F48-4B93-9F43-FE17AE920D6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ero-img-salesman – Kaleo Software">
            <a:extLst>
              <a:ext uri="{FF2B5EF4-FFF2-40B4-BE49-F238E27FC236}">
                <a16:creationId xmlns="" xmlns:a16="http://schemas.microsoft.com/office/drawing/2014/main" id="{F4FAEAC7-E7EC-45E2-9DC0-379D9CDDC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67344" y="430351"/>
            <a:ext cx="3104217" cy="323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84;p11"/>
          <p:cNvSpPr txBox="1">
            <a:spLocks noGrp="1"/>
          </p:cNvSpPr>
          <p:nvPr>
            <p:ph type="ctrTitle"/>
          </p:nvPr>
        </p:nvSpPr>
        <p:spPr>
          <a:xfrm>
            <a:off x="3363125" y="1867850"/>
            <a:ext cx="9333317" cy="19137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ar-SA" sz="80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فن البيع</a:t>
            </a:r>
            <a:r>
              <a:rPr lang="ar-SA" sz="48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48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r>
              <a:rPr lang="ar-SA" sz="7200" b="1" dirty="0">
                <a:solidFill>
                  <a:srgbClr val="FF9800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>بيع 311</a:t>
            </a:r>
            <a:r>
              <a:rPr lang="ar-SA" sz="48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48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endParaRPr sz="6600" b="1" dirty="0">
              <a:solidFill>
                <a:srgbClr val="FF9800"/>
              </a:solidFill>
              <a:latin typeface="Al-Mateen" panose="02060803050605020204" pitchFamily="18" charset="-78"/>
              <a:cs typeface="Al-Mateen" panose="02060803050605020204" pitchFamily="18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F721620-32A8-4750-8714-764D29D91D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39" t="15598" r="36533" b="16604"/>
          <a:stretch/>
        </p:blipFill>
        <p:spPr>
          <a:xfrm>
            <a:off x="207033" y="1340797"/>
            <a:ext cx="3821501" cy="53921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Google Shape;184;p11">
            <a:extLst>
              <a:ext uri="{FF2B5EF4-FFF2-40B4-BE49-F238E27FC236}">
                <a16:creationId xmlns="" xmlns:a16="http://schemas.microsoft.com/office/drawing/2014/main" id="{F7CFF4DE-7EAC-457A-BE39-170109471724}"/>
              </a:ext>
            </a:extLst>
          </p:cNvPr>
          <p:cNvSpPr txBox="1">
            <a:spLocks/>
          </p:cNvSpPr>
          <p:nvPr/>
        </p:nvSpPr>
        <p:spPr>
          <a:xfrm>
            <a:off x="3363125" y="3781557"/>
            <a:ext cx="9333317" cy="225863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الوحدة الثانية / الفصل </a:t>
            </a:r>
            <a:r>
              <a:rPr lang="ar-BH" sz="3200" dirty="0" smtClean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الثاني</a:t>
            </a:r>
            <a:r>
              <a:rPr lang="ar-SA" sz="48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48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r>
              <a:rPr lang="ar-SA" sz="7200" b="1" dirty="0">
                <a:solidFill>
                  <a:srgbClr val="FF98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 رجل </a:t>
            </a:r>
            <a:r>
              <a:rPr lang="ar-SA" sz="7200" b="1" dirty="0" smtClean="0">
                <a:solidFill>
                  <a:srgbClr val="FF98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البيع</a:t>
            </a:r>
            <a:endParaRPr lang="ar-SA" sz="6600" b="1" dirty="0">
              <a:solidFill>
                <a:srgbClr val="FF9800"/>
              </a:solidFill>
              <a:latin typeface="Al-Mateen" panose="02060803050605020204" pitchFamily="18" charset="-78"/>
              <a:cs typeface="Al-Mateen" panose="020608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432482" y="119907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8" name="Rectangle 6"/>
          <p:cNvSpPr/>
          <p:nvPr/>
        </p:nvSpPr>
        <p:spPr>
          <a:xfrm>
            <a:off x="1432482" y="299679"/>
            <a:ext cx="64868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مهام رجل البيع</a:t>
            </a:r>
            <a:endParaRPr lang="en-US" sz="4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6" name="Google Shape;536;p37">
            <a:extLst>
              <a:ext uri="{FF2B5EF4-FFF2-40B4-BE49-F238E27FC236}">
                <a16:creationId xmlns="" xmlns:a16="http://schemas.microsoft.com/office/drawing/2014/main" id="{7FC1B916-0A62-4F9E-AE2F-2B9EAB95432E}"/>
              </a:ext>
            </a:extLst>
          </p:cNvPr>
          <p:cNvGrpSpPr/>
          <p:nvPr/>
        </p:nvGrpSpPr>
        <p:grpSpPr>
          <a:xfrm>
            <a:off x="8221096" y="203576"/>
            <a:ext cx="723406" cy="912661"/>
            <a:chOff x="590250" y="244200"/>
            <a:chExt cx="407975" cy="532175"/>
          </a:xfrm>
        </p:grpSpPr>
        <p:sp>
          <p:nvSpPr>
            <p:cNvPr id="7" name="Google Shape;537;p37">
              <a:extLst>
                <a:ext uri="{FF2B5EF4-FFF2-40B4-BE49-F238E27FC236}">
                  <a16:creationId xmlns="" xmlns:a16="http://schemas.microsoft.com/office/drawing/2014/main" id="{1281F76F-3FA9-4457-AA25-8ABD765ED3F0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8;p37">
              <a:extLst>
                <a:ext uri="{FF2B5EF4-FFF2-40B4-BE49-F238E27FC236}">
                  <a16:creationId xmlns="" xmlns:a16="http://schemas.microsoft.com/office/drawing/2014/main" id="{1C558410-4C32-4B68-9FCC-A4037194F953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9;p37">
              <a:extLst>
                <a:ext uri="{FF2B5EF4-FFF2-40B4-BE49-F238E27FC236}">
                  <a16:creationId xmlns="" xmlns:a16="http://schemas.microsoft.com/office/drawing/2014/main" id="{E2F9AAF5-D698-4BD8-8C25-D844DEB5E49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0;p37">
              <a:extLst>
                <a:ext uri="{FF2B5EF4-FFF2-40B4-BE49-F238E27FC236}">
                  <a16:creationId xmlns="" xmlns:a16="http://schemas.microsoft.com/office/drawing/2014/main" id="{D3A26BA2-4BFC-4053-A086-D3CB78A509C7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41;p37">
              <a:extLst>
                <a:ext uri="{FF2B5EF4-FFF2-40B4-BE49-F238E27FC236}">
                  <a16:creationId xmlns="" xmlns:a16="http://schemas.microsoft.com/office/drawing/2014/main" id="{5982B587-152F-4CEB-B8F4-7A0597F58614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37">
              <a:extLst>
                <a:ext uri="{FF2B5EF4-FFF2-40B4-BE49-F238E27FC236}">
                  <a16:creationId xmlns="" xmlns:a16="http://schemas.microsoft.com/office/drawing/2014/main" id="{5DE117C0-6FAE-488F-AB3A-BCF065344DB1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3;p37">
              <a:extLst>
                <a:ext uri="{FF2B5EF4-FFF2-40B4-BE49-F238E27FC236}">
                  <a16:creationId xmlns="" xmlns:a16="http://schemas.microsoft.com/office/drawing/2014/main" id="{7930F5DF-8A57-422A-B0B1-5B43BBAE66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4;p37">
              <a:extLst>
                <a:ext uri="{FF2B5EF4-FFF2-40B4-BE49-F238E27FC236}">
                  <a16:creationId xmlns="" xmlns:a16="http://schemas.microsoft.com/office/drawing/2014/main" id="{FD3BE007-EA00-475C-ABCD-FD0F8EF42793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5;p37">
              <a:extLst>
                <a:ext uri="{FF2B5EF4-FFF2-40B4-BE49-F238E27FC236}">
                  <a16:creationId xmlns="" xmlns:a16="http://schemas.microsoft.com/office/drawing/2014/main" id="{0379C008-93F2-45D5-829F-AB5931E60B8E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6;p37">
              <a:extLst>
                <a:ext uri="{FF2B5EF4-FFF2-40B4-BE49-F238E27FC236}">
                  <a16:creationId xmlns="" xmlns:a16="http://schemas.microsoft.com/office/drawing/2014/main" id="{5DF866A5-78F5-4601-B0B1-4322BF00952C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7;p37">
              <a:extLst>
                <a:ext uri="{FF2B5EF4-FFF2-40B4-BE49-F238E27FC236}">
                  <a16:creationId xmlns="" xmlns:a16="http://schemas.microsoft.com/office/drawing/2014/main" id="{394AE3AC-FBB7-4C79-96A4-81C31DE4F203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8;p37">
              <a:extLst>
                <a:ext uri="{FF2B5EF4-FFF2-40B4-BE49-F238E27FC236}">
                  <a16:creationId xmlns="" xmlns:a16="http://schemas.microsoft.com/office/drawing/2014/main" id="{8038E78C-438D-4D57-85A0-883970A16C7A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9;p37">
              <a:extLst>
                <a:ext uri="{FF2B5EF4-FFF2-40B4-BE49-F238E27FC236}">
                  <a16:creationId xmlns="" xmlns:a16="http://schemas.microsoft.com/office/drawing/2014/main" id="{F2B52DFF-07D0-4E76-909C-380F39A0942D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7">
              <a:extLst>
                <a:ext uri="{FF2B5EF4-FFF2-40B4-BE49-F238E27FC236}">
                  <a16:creationId xmlns="" xmlns:a16="http://schemas.microsoft.com/office/drawing/2014/main" id="{36590B1A-8F02-4A2A-894A-604A4B87681F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6.   إعداد التقارير: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6/3 كتابة التقارير البيعية: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هناك أمور يجب أن تؤخذ في الحسبان لمساعدة رجل البيع عند كتابة التقرير منها:</a:t>
            </a:r>
          </a:p>
          <a:p>
            <a:pPr marL="742950" indent="-742950" algn="r" defTabSz="914012" rtl="1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إنجاز العمل الكتابي الروتيني يوميًا، ويشمل عمل الغد.</a:t>
            </a:r>
          </a:p>
          <a:p>
            <a:pPr marL="742950" indent="-742950" algn="r" defTabSz="914012" rtl="1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تسجيل الملاحظات: عند زيارة رجل البيع للعميل يسجل الملاحظات حتى لا ينسى.</a:t>
            </a:r>
          </a:p>
          <a:p>
            <a:pPr marL="742950" indent="-742950" algn="r" defTabSz="914012" rtl="1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المذكرات: يعدها رجل البيع للعميل (مثل مذكرات الشكر).</a:t>
            </a:r>
          </a:p>
          <a:p>
            <a:pPr marL="742950" indent="-742950" algn="r" defTabSz="914012" rtl="1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التقارير الأسبوعية: الموجزة يمكن كتابتها في نهاية آخر يوم في الأسبوع.</a:t>
            </a:r>
          </a:p>
          <a:p>
            <a:pPr marL="742950" indent="-742950" algn="r" defTabSz="914012" rtl="1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استمارة الطلبات يجب ان يحملها رجل البيع معه باستمرار.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96938"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96938"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dirty="0"/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464" y="51558"/>
            <a:ext cx="1646183" cy="126806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6024F90-7082-43DD-B157-4367433CA544}"/>
              </a:ext>
            </a:extLst>
          </p:cNvPr>
          <p:cNvSpPr txBox="1"/>
          <p:nvPr/>
        </p:nvSpPr>
        <p:spPr>
          <a:xfrm>
            <a:off x="85832" y="6488668"/>
            <a:ext cx="82123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311                  فن البيع                         الوحدة الثانية: رجل البيع                 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الثاني: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رجل البيع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65189" y="6512969"/>
            <a:ext cx="3520419" cy="3207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33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658584" y="189470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8" name="Rectangle 6"/>
          <p:cNvSpPr/>
          <p:nvPr/>
        </p:nvSpPr>
        <p:spPr>
          <a:xfrm>
            <a:off x="4426515" y="369166"/>
            <a:ext cx="64868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مهام رجل البيع</a:t>
            </a:r>
            <a:endParaRPr lang="en-US" sz="4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6" name="Google Shape;536;p37">
            <a:extLst>
              <a:ext uri="{FF2B5EF4-FFF2-40B4-BE49-F238E27FC236}">
                <a16:creationId xmlns="" xmlns:a16="http://schemas.microsoft.com/office/drawing/2014/main" id="{7FC1B916-0A62-4F9E-AE2F-2B9EAB95432E}"/>
              </a:ext>
            </a:extLst>
          </p:cNvPr>
          <p:cNvGrpSpPr/>
          <p:nvPr/>
        </p:nvGrpSpPr>
        <p:grpSpPr>
          <a:xfrm>
            <a:off x="4296561" y="297555"/>
            <a:ext cx="723406" cy="912661"/>
            <a:chOff x="590250" y="244200"/>
            <a:chExt cx="407975" cy="532175"/>
          </a:xfrm>
        </p:grpSpPr>
        <p:sp>
          <p:nvSpPr>
            <p:cNvPr id="7" name="Google Shape;537;p37">
              <a:extLst>
                <a:ext uri="{FF2B5EF4-FFF2-40B4-BE49-F238E27FC236}">
                  <a16:creationId xmlns="" xmlns:a16="http://schemas.microsoft.com/office/drawing/2014/main" id="{1281F76F-3FA9-4457-AA25-8ABD765ED3F0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8;p37">
              <a:extLst>
                <a:ext uri="{FF2B5EF4-FFF2-40B4-BE49-F238E27FC236}">
                  <a16:creationId xmlns="" xmlns:a16="http://schemas.microsoft.com/office/drawing/2014/main" id="{1C558410-4C32-4B68-9FCC-A4037194F953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9;p37">
              <a:extLst>
                <a:ext uri="{FF2B5EF4-FFF2-40B4-BE49-F238E27FC236}">
                  <a16:creationId xmlns="" xmlns:a16="http://schemas.microsoft.com/office/drawing/2014/main" id="{E2F9AAF5-D698-4BD8-8C25-D844DEB5E49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0;p37">
              <a:extLst>
                <a:ext uri="{FF2B5EF4-FFF2-40B4-BE49-F238E27FC236}">
                  <a16:creationId xmlns="" xmlns:a16="http://schemas.microsoft.com/office/drawing/2014/main" id="{D3A26BA2-4BFC-4053-A086-D3CB78A509C7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41;p37">
              <a:extLst>
                <a:ext uri="{FF2B5EF4-FFF2-40B4-BE49-F238E27FC236}">
                  <a16:creationId xmlns="" xmlns:a16="http://schemas.microsoft.com/office/drawing/2014/main" id="{5982B587-152F-4CEB-B8F4-7A0597F58614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37">
              <a:extLst>
                <a:ext uri="{FF2B5EF4-FFF2-40B4-BE49-F238E27FC236}">
                  <a16:creationId xmlns="" xmlns:a16="http://schemas.microsoft.com/office/drawing/2014/main" id="{5DE117C0-6FAE-488F-AB3A-BCF065344DB1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3;p37">
              <a:extLst>
                <a:ext uri="{FF2B5EF4-FFF2-40B4-BE49-F238E27FC236}">
                  <a16:creationId xmlns="" xmlns:a16="http://schemas.microsoft.com/office/drawing/2014/main" id="{7930F5DF-8A57-422A-B0B1-5B43BBAE66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4;p37">
              <a:extLst>
                <a:ext uri="{FF2B5EF4-FFF2-40B4-BE49-F238E27FC236}">
                  <a16:creationId xmlns="" xmlns:a16="http://schemas.microsoft.com/office/drawing/2014/main" id="{FD3BE007-EA00-475C-ABCD-FD0F8EF42793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5;p37">
              <a:extLst>
                <a:ext uri="{FF2B5EF4-FFF2-40B4-BE49-F238E27FC236}">
                  <a16:creationId xmlns="" xmlns:a16="http://schemas.microsoft.com/office/drawing/2014/main" id="{0379C008-93F2-45D5-829F-AB5931E60B8E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6;p37">
              <a:extLst>
                <a:ext uri="{FF2B5EF4-FFF2-40B4-BE49-F238E27FC236}">
                  <a16:creationId xmlns="" xmlns:a16="http://schemas.microsoft.com/office/drawing/2014/main" id="{5DF866A5-78F5-4601-B0B1-4322BF00952C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7;p37">
              <a:extLst>
                <a:ext uri="{FF2B5EF4-FFF2-40B4-BE49-F238E27FC236}">
                  <a16:creationId xmlns="" xmlns:a16="http://schemas.microsoft.com/office/drawing/2014/main" id="{394AE3AC-FBB7-4C79-96A4-81C31DE4F203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8;p37">
              <a:extLst>
                <a:ext uri="{FF2B5EF4-FFF2-40B4-BE49-F238E27FC236}">
                  <a16:creationId xmlns="" xmlns:a16="http://schemas.microsoft.com/office/drawing/2014/main" id="{8038E78C-438D-4D57-85A0-883970A16C7A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9;p37">
              <a:extLst>
                <a:ext uri="{FF2B5EF4-FFF2-40B4-BE49-F238E27FC236}">
                  <a16:creationId xmlns="" xmlns:a16="http://schemas.microsoft.com/office/drawing/2014/main" id="{F2B52DFF-07D0-4E76-909C-380F39A0942D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7">
              <a:extLst>
                <a:ext uri="{FF2B5EF4-FFF2-40B4-BE49-F238E27FC236}">
                  <a16:creationId xmlns="" xmlns:a16="http://schemas.microsoft.com/office/drawing/2014/main" id="{36590B1A-8F02-4A2A-894A-604A4B87681F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6.   إعداد التقارير: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6/4 عناصر التقرير الجيد:</a:t>
            </a: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ar-SA" sz="2800" b="1" dirty="0">
                <a:solidFill>
                  <a:schemeClr val="tx1"/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الموضوعية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تجنب العموميات والالتزام بالموضوعية عند كتابة التقارير.</a:t>
            </a: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ar-SA" sz="2800" b="1" dirty="0">
                <a:solidFill>
                  <a:schemeClr val="tx1"/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تجنب العبارات العامة: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يحتوي على عبارات محدده ويحدد نسبة المبيعات بالزيادة والنقصان مثال (أن تزيد المبيعات بنسبة 20%).</a:t>
            </a: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ar-SA" sz="2800" b="1" dirty="0">
                <a:solidFill>
                  <a:schemeClr val="tx1"/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احتواء التقرير على مقارنات: 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مقارنة الأرقام الحالية بالأرقام السابقة يكون لها معنى.</a:t>
            </a: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ar-SA" sz="2800" b="1" dirty="0">
                <a:solidFill>
                  <a:schemeClr val="tx1"/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التروي: 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يكتب التقرير بصورة مبدئية إذا كان مهما،  ويقرأ بتأن ثم يُعد بعناية في صورة نهائية.</a:t>
            </a: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ar-SA" sz="2800" b="1" dirty="0">
                <a:solidFill>
                  <a:schemeClr val="tx1"/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الإيجاز: 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يذكر التقرير على النقاط المهمة ويقسم إلى عناوين جانبية وجمل قصيرة.</a:t>
            </a: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96938"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96938"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dirty="0"/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464" y="51558"/>
            <a:ext cx="1646183" cy="126806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6024F90-7082-43DD-B157-4367433CA544}"/>
              </a:ext>
            </a:extLst>
          </p:cNvPr>
          <p:cNvSpPr txBox="1"/>
          <p:nvPr/>
        </p:nvSpPr>
        <p:spPr>
          <a:xfrm>
            <a:off x="85832" y="6488668"/>
            <a:ext cx="82123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311                  فن البيع                         الوحدة الثانية: رجل البيع                 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الثاني: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رجل البيع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65189" y="6512969"/>
            <a:ext cx="3520419" cy="3207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78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671463" y="189470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8" name="Rectangle 6"/>
          <p:cNvSpPr/>
          <p:nvPr/>
        </p:nvSpPr>
        <p:spPr>
          <a:xfrm>
            <a:off x="4426515" y="369166"/>
            <a:ext cx="64868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مهام رجل البيع</a:t>
            </a:r>
            <a:endParaRPr lang="en-US" sz="4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6" name="Google Shape;536;p37">
            <a:extLst>
              <a:ext uri="{FF2B5EF4-FFF2-40B4-BE49-F238E27FC236}">
                <a16:creationId xmlns="" xmlns:a16="http://schemas.microsoft.com/office/drawing/2014/main" id="{7FC1B916-0A62-4F9E-AE2F-2B9EAB95432E}"/>
              </a:ext>
            </a:extLst>
          </p:cNvPr>
          <p:cNvGrpSpPr/>
          <p:nvPr/>
        </p:nvGrpSpPr>
        <p:grpSpPr>
          <a:xfrm>
            <a:off x="4296561" y="351939"/>
            <a:ext cx="723406" cy="912661"/>
            <a:chOff x="590250" y="244200"/>
            <a:chExt cx="407975" cy="532175"/>
          </a:xfrm>
        </p:grpSpPr>
        <p:sp>
          <p:nvSpPr>
            <p:cNvPr id="7" name="Google Shape;537;p37">
              <a:extLst>
                <a:ext uri="{FF2B5EF4-FFF2-40B4-BE49-F238E27FC236}">
                  <a16:creationId xmlns="" xmlns:a16="http://schemas.microsoft.com/office/drawing/2014/main" id="{1281F76F-3FA9-4457-AA25-8ABD765ED3F0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8;p37">
              <a:extLst>
                <a:ext uri="{FF2B5EF4-FFF2-40B4-BE49-F238E27FC236}">
                  <a16:creationId xmlns="" xmlns:a16="http://schemas.microsoft.com/office/drawing/2014/main" id="{1C558410-4C32-4B68-9FCC-A4037194F953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9;p37">
              <a:extLst>
                <a:ext uri="{FF2B5EF4-FFF2-40B4-BE49-F238E27FC236}">
                  <a16:creationId xmlns="" xmlns:a16="http://schemas.microsoft.com/office/drawing/2014/main" id="{E2F9AAF5-D698-4BD8-8C25-D844DEB5E49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0;p37">
              <a:extLst>
                <a:ext uri="{FF2B5EF4-FFF2-40B4-BE49-F238E27FC236}">
                  <a16:creationId xmlns="" xmlns:a16="http://schemas.microsoft.com/office/drawing/2014/main" id="{D3A26BA2-4BFC-4053-A086-D3CB78A509C7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41;p37">
              <a:extLst>
                <a:ext uri="{FF2B5EF4-FFF2-40B4-BE49-F238E27FC236}">
                  <a16:creationId xmlns="" xmlns:a16="http://schemas.microsoft.com/office/drawing/2014/main" id="{5982B587-152F-4CEB-B8F4-7A0597F58614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37">
              <a:extLst>
                <a:ext uri="{FF2B5EF4-FFF2-40B4-BE49-F238E27FC236}">
                  <a16:creationId xmlns="" xmlns:a16="http://schemas.microsoft.com/office/drawing/2014/main" id="{5DE117C0-6FAE-488F-AB3A-BCF065344DB1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3;p37">
              <a:extLst>
                <a:ext uri="{FF2B5EF4-FFF2-40B4-BE49-F238E27FC236}">
                  <a16:creationId xmlns="" xmlns:a16="http://schemas.microsoft.com/office/drawing/2014/main" id="{7930F5DF-8A57-422A-B0B1-5B43BBAE66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4;p37">
              <a:extLst>
                <a:ext uri="{FF2B5EF4-FFF2-40B4-BE49-F238E27FC236}">
                  <a16:creationId xmlns="" xmlns:a16="http://schemas.microsoft.com/office/drawing/2014/main" id="{FD3BE007-EA00-475C-ABCD-FD0F8EF42793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5;p37">
              <a:extLst>
                <a:ext uri="{FF2B5EF4-FFF2-40B4-BE49-F238E27FC236}">
                  <a16:creationId xmlns="" xmlns:a16="http://schemas.microsoft.com/office/drawing/2014/main" id="{0379C008-93F2-45D5-829F-AB5931E60B8E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6;p37">
              <a:extLst>
                <a:ext uri="{FF2B5EF4-FFF2-40B4-BE49-F238E27FC236}">
                  <a16:creationId xmlns="" xmlns:a16="http://schemas.microsoft.com/office/drawing/2014/main" id="{5DF866A5-78F5-4601-B0B1-4322BF00952C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7;p37">
              <a:extLst>
                <a:ext uri="{FF2B5EF4-FFF2-40B4-BE49-F238E27FC236}">
                  <a16:creationId xmlns="" xmlns:a16="http://schemas.microsoft.com/office/drawing/2014/main" id="{394AE3AC-FBB7-4C79-96A4-81C31DE4F203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8;p37">
              <a:extLst>
                <a:ext uri="{FF2B5EF4-FFF2-40B4-BE49-F238E27FC236}">
                  <a16:creationId xmlns="" xmlns:a16="http://schemas.microsoft.com/office/drawing/2014/main" id="{8038E78C-438D-4D57-85A0-883970A16C7A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9;p37">
              <a:extLst>
                <a:ext uri="{FF2B5EF4-FFF2-40B4-BE49-F238E27FC236}">
                  <a16:creationId xmlns="" xmlns:a16="http://schemas.microsoft.com/office/drawing/2014/main" id="{F2B52DFF-07D0-4E76-909C-380F39A0942D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7">
              <a:extLst>
                <a:ext uri="{FF2B5EF4-FFF2-40B4-BE49-F238E27FC236}">
                  <a16:creationId xmlns="" xmlns:a16="http://schemas.microsoft.com/office/drawing/2014/main" id="{36590B1A-8F02-4A2A-894A-604A4B87681F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6.   إعداد التقارير: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6/5 أمثلة تقارير رجال البيع: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ليس هناك نظام معين أو موحد لكتابة التقارير، وكل شركة تقرر الشكل الذي يجب أن يكون عليه التقرير حسب احتياجاتها.  </a:t>
            </a:r>
            <a:r>
              <a:rPr lang="ar-SA" sz="2800" b="1" dirty="0">
                <a:solidFill>
                  <a:schemeClr val="tx1"/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أنظر الكتاب ص 44-47 للأمثلة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96938"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96938"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dirty="0"/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464" y="51558"/>
            <a:ext cx="1646183" cy="126806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6024F90-7082-43DD-B157-4367433CA544}"/>
              </a:ext>
            </a:extLst>
          </p:cNvPr>
          <p:cNvSpPr txBox="1"/>
          <p:nvPr/>
        </p:nvSpPr>
        <p:spPr>
          <a:xfrm>
            <a:off x="85832" y="6488668"/>
            <a:ext cx="82123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311                  فن البيع                         الوحدة الثانية: رجل البيع                 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الثاني: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رجل البيع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65189" y="6512969"/>
            <a:ext cx="3520419" cy="3207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83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863924" y="19602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4303097" y="262324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="" xmlns:a16="http://schemas.microsoft.com/office/drawing/2014/main" id="{D43DF005-8041-4649-930B-EA0F93BF19FC}"/>
              </a:ext>
            </a:extLst>
          </p:cNvPr>
          <p:cNvSpPr/>
          <p:nvPr/>
        </p:nvSpPr>
        <p:spPr>
          <a:xfrm>
            <a:off x="4767144" y="-155748"/>
            <a:ext cx="1173480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SA" sz="115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؟</a:t>
            </a:r>
            <a:endParaRPr lang="en-US" sz="11500" b="1" cap="none" spc="0" dirty="0">
              <a:ln w="10160">
                <a:solidFill>
                  <a:srgbClr val="FF9933"/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" panose="02040604050505020304" pitchFamily="18" charset="0"/>
              <a:cs typeface="AL-Mohanad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CCE1C5A-EBE4-4EAA-B3C2-7AACA1CC56E8}"/>
              </a:ext>
            </a:extLst>
          </p:cNvPr>
          <p:cNvSpPr txBox="1"/>
          <p:nvPr/>
        </p:nvSpPr>
        <p:spPr>
          <a:xfrm>
            <a:off x="500332" y="1756297"/>
            <a:ext cx="1108249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49263" indent="-449263" algn="r" rtl="1"/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1. خطة العمل اليومية هي تقارير  موجزة يعد مقدمًا ويحدد البائع خطته لزيارة عملائه.</a:t>
            </a:r>
          </a:p>
        </p:txBody>
      </p:sp>
      <p:sp>
        <p:nvSpPr>
          <p:cNvPr id="31" name="Flowchart: Terminator 5">
            <a:extLst>
              <a:ext uri="{FF2B5EF4-FFF2-40B4-BE49-F238E27FC236}">
                <a16:creationId xmlns="" xmlns:a16="http://schemas.microsoft.com/office/drawing/2014/main" id="{C2C242FD-D4B4-411A-B7D0-9F429FC9E38C}"/>
              </a:ext>
            </a:extLst>
          </p:cNvPr>
          <p:cNvSpPr/>
          <p:nvPr/>
        </p:nvSpPr>
        <p:spPr>
          <a:xfrm>
            <a:off x="6707176" y="3429000"/>
            <a:ext cx="247156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ar-SA" sz="3600" dirty="0">
                <a:solidFill>
                  <a:schemeClr val="bg1"/>
                </a:solidFill>
                <a:cs typeface="PT Bold Heading" panose="02010400000000000000" pitchFamily="2" charset="-78"/>
              </a:rPr>
              <a:t>صح</a:t>
            </a:r>
            <a:r>
              <a:rPr lang="en-US" sz="3600" dirty="0">
                <a:solidFill>
                  <a:schemeClr val="bg1"/>
                </a:solidFill>
                <a:cs typeface="PT Bold Heading" panose="02010400000000000000" pitchFamily="2" charset="-78"/>
              </a:rPr>
              <a:t> </a:t>
            </a:r>
          </a:p>
        </p:txBody>
      </p:sp>
      <p:sp>
        <p:nvSpPr>
          <p:cNvPr id="32" name="Flowchart: Terminator 6">
            <a:extLst>
              <a:ext uri="{FF2B5EF4-FFF2-40B4-BE49-F238E27FC236}">
                <a16:creationId xmlns="" xmlns:a16="http://schemas.microsoft.com/office/drawing/2014/main" id="{5C8C1C8F-423E-4C9B-886D-0403D68E4CDD}"/>
              </a:ext>
            </a:extLst>
          </p:cNvPr>
          <p:cNvSpPr/>
          <p:nvPr/>
        </p:nvSpPr>
        <p:spPr>
          <a:xfrm>
            <a:off x="2880684" y="3429000"/>
            <a:ext cx="24732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ar-SA" sz="3600" dirty="0">
                <a:solidFill>
                  <a:schemeClr val="bg1"/>
                </a:solidFill>
                <a:cs typeface="PT Bold Heading" panose="02010400000000000000" pitchFamily="2" charset="-78"/>
              </a:rPr>
              <a:t>خطأ</a:t>
            </a:r>
            <a:endParaRPr lang="en-US" sz="3600" dirty="0">
              <a:solidFill>
                <a:schemeClr val="bg1"/>
              </a:solidFill>
              <a:cs typeface="PT Bold Heading" panose="02010400000000000000" pitchFamily="2" charset="-78"/>
            </a:endParaRPr>
          </a:p>
        </p:txBody>
      </p:sp>
      <p:sp>
        <p:nvSpPr>
          <p:cNvPr id="4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71F66CBE-18BC-4EFD-A2AB-7B6643F9A42C}"/>
              </a:ext>
            </a:extLst>
          </p:cNvPr>
          <p:cNvSpPr/>
          <p:nvPr/>
        </p:nvSpPr>
        <p:spPr>
          <a:xfrm>
            <a:off x="217386" y="5869898"/>
            <a:ext cx="1766690" cy="448207"/>
          </a:xfrm>
          <a:prstGeom prst="flowChartTerminator">
            <a:avLst/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464" y="51558"/>
            <a:ext cx="1646183" cy="12680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6024F90-7082-43DD-B157-4367433CA544}"/>
              </a:ext>
            </a:extLst>
          </p:cNvPr>
          <p:cNvSpPr txBox="1"/>
          <p:nvPr/>
        </p:nvSpPr>
        <p:spPr>
          <a:xfrm>
            <a:off x="85832" y="6488668"/>
            <a:ext cx="82123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311                  فن البيع                         الوحدة الثانية: رجل البيع                 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الثاني: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رجل البيع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65189" y="6512969"/>
            <a:ext cx="3520419" cy="3207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8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652049" y="137822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2770511" y="277052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="" xmlns:a16="http://schemas.microsoft.com/office/drawing/2014/main" id="{D43DF005-8041-4649-930B-EA0F93BF19FC}"/>
              </a:ext>
            </a:extLst>
          </p:cNvPr>
          <p:cNvSpPr/>
          <p:nvPr/>
        </p:nvSpPr>
        <p:spPr>
          <a:xfrm>
            <a:off x="3399117" y="-219649"/>
            <a:ext cx="1173480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SA" sz="115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؟</a:t>
            </a:r>
            <a:endParaRPr lang="en-US" sz="11500" b="1" cap="none" spc="0" dirty="0">
              <a:ln w="10160">
                <a:solidFill>
                  <a:srgbClr val="FF9933"/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" panose="02040604050505020304" pitchFamily="18" charset="0"/>
              <a:cs typeface="AL-Mohanad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CCE1C5A-EBE4-4EAA-B3C2-7AACA1CC56E8}"/>
              </a:ext>
            </a:extLst>
          </p:cNvPr>
          <p:cNvSpPr txBox="1"/>
          <p:nvPr/>
        </p:nvSpPr>
        <p:spPr>
          <a:xfrm>
            <a:off x="500332" y="1756297"/>
            <a:ext cx="1108249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اذكر عناصر التقرير الجيد؟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FA8234B8-2B14-4BB7-B225-A35CCFD5F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025717"/>
              </p:ext>
            </p:extLst>
          </p:nvPr>
        </p:nvGraphicFramePr>
        <p:xfrm>
          <a:off x="1977577" y="2894320"/>
          <a:ext cx="8128000" cy="2590800"/>
        </p:xfrm>
        <a:graphic>
          <a:graphicData uri="http://schemas.openxmlformats.org/drawingml/2006/table">
            <a:tbl>
              <a:tblPr rtl="1" firstRow="1" bandRow="1">
                <a:tableStyleId>{D27102A9-8310-4765-A935-A1911B00CA55}</a:tableStyleId>
              </a:tblPr>
              <a:tblGrid>
                <a:gridCol w="8128000">
                  <a:extLst>
                    <a:ext uri="{9D8B030D-6E8A-4147-A177-3AD203B41FA5}">
                      <a16:colId xmlns="" xmlns:a16="http://schemas.microsoft.com/office/drawing/2014/main" val="2338609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2800" dirty="0"/>
                        <a:t>1.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8841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2800" dirty="0"/>
                        <a:t>2.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2722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2800" dirty="0"/>
                        <a:t>3.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972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2800" dirty="0"/>
                        <a:t>4.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0914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2800" dirty="0"/>
                        <a:t>5.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0725391"/>
                  </a:ext>
                </a:extLst>
              </a:tr>
            </a:tbl>
          </a:graphicData>
        </a:graphic>
      </p:graphicFrame>
      <p:sp>
        <p:nvSpPr>
          <p:cNvPr id="5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F402B04A-E7F9-4C16-8F2B-DF1D009E8C86}"/>
              </a:ext>
            </a:extLst>
          </p:cNvPr>
          <p:cNvSpPr/>
          <p:nvPr/>
        </p:nvSpPr>
        <p:spPr>
          <a:xfrm>
            <a:off x="217386" y="5869898"/>
            <a:ext cx="1766690" cy="448207"/>
          </a:xfrm>
          <a:prstGeom prst="flowChartTerminator">
            <a:avLst/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464" y="51558"/>
            <a:ext cx="1646183" cy="12680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6024F90-7082-43DD-B157-4367433CA544}"/>
              </a:ext>
            </a:extLst>
          </p:cNvPr>
          <p:cNvSpPr txBox="1"/>
          <p:nvPr/>
        </p:nvSpPr>
        <p:spPr>
          <a:xfrm>
            <a:off x="85832" y="6488668"/>
            <a:ext cx="82123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311                  فن البيع                         الوحدة الثانية: رجل البيع                 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الثاني: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رجل البيع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65189" y="6512969"/>
            <a:ext cx="3520419" cy="3207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2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2025051" y="189470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3407186" y="313971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="" xmlns:a16="http://schemas.microsoft.com/office/drawing/2014/main" id="{D43DF005-8041-4649-930B-EA0F93BF19FC}"/>
              </a:ext>
            </a:extLst>
          </p:cNvPr>
          <p:cNvSpPr/>
          <p:nvPr/>
        </p:nvSpPr>
        <p:spPr>
          <a:xfrm>
            <a:off x="4273232" y="-201555"/>
            <a:ext cx="1173480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SA" sz="115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؟</a:t>
            </a:r>
            <a:endParaRPr lang="en-US" sz="11500" b="1" cap="none" spc="0" dirty="0">
              <a:ln w="10160">
                <a:solidFill>
                  <a:srgbClr val="FF9933"/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" panose="02040604050505020304" pitchFamily="18" charset="0"/>
              <a:cs typeface="AL-Mohanad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CCE1C5A-EBE4-4EAA-B3C2-7AACA1CC56E8}"/>
              </a:ext>
            </a:extLst>
          </p:cNvPr>
          <p:cNvSpPr txBox="1"/>
          <p:nvPr/>
        </p:nvSpPr>
        <p:spPr>
          <a:xfrm>
            <a:off x="777901" y="1445619"/>
            <a:ext cx="11082490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3. علل لكل مما يأتي:</a:t>
            </a:r>
          </a:p>
          <a:p>
            <a:pPr marL="449263" algn="r" rtl="1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أ.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تمد التقارير إدارة المنشأة بحالة السوق، ومدى انتشار السلعة أو انكماشها.</a:t>
            </a:r>
            <a:endParaRPr lang="ar-SA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49263" algn="r" rtl="1"/>
            <a:endParaRPr lang="ar-SA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49263" algn="r" rtl="1"/>
            <a:endParaRPr lang="ar-SA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49263" algn="r" rtl="1"/>
            <a:endParaRPr lang="ar-SA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49263" algn="r" rtl="1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ب.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تعتبر التقارير مهمة للإدارة للتعرف على نشاط رجل البيع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ar-SA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49263" algn="r" rtl="1"/>
            <a:endParaRPr lang="ar-SA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FA8234B8-2B14-4BB7-B225-A35CCFD5F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228631"/>
              </p:ext>
            </p:extLst>
          </p:nvPr>
        </p:nvGraphicFramePr>
        <p:xfrm>
          <a:off x="587190" y="2699185"/>
          <a:ext cx="10359107" cy="1036320"/>
        </p:xfrm>
        <a:graphic>
          <a:graphicData uri="http://schemas.openxmlformats.org/drawingml/2006/table">
            <a:tbl>
              <a:tblPr rtl="1" firstRow="1" bandRow="1">
                <a:tableStyleId>{D27102A9-8310-4765-A935-A1911B00CA55}</a:tableStyleId>
              </a:tblPr>
              <a:tblGrid>
                <a:gridCol w="10359107">
                  <a:extLst>
                    <a:ext uri="{9D8B030D-6E8A-4147-A177-3AD203B41FA5}">
                      <a16:colId xmlns="" xmlns:a16="http://schemas.microsoft.com/office/drawing/2014/main" val="2338609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8841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2722189"/>
                  </a:ext>
                </a:extLst>
              </a:tr>
            </a:tbl>
          </a:graphicData>
        </a:graphic>
      </p:graphicFrame>
      <p:graphicFrame>
        <p:nvGraphicFramePr>
          <p:cNvPr id="5" name="Table 3">
            <a:extLst>
              <a:ext uri="{FF2B5EF4-FFF2-40B4-BE49-F238E27FC236}">
                <a16:creationId xmlns="" xmlns:a16="http://schemas.microsoft.com/office/drawing/2014/main" id="{2F53FA17-CF47-4B6F-AF19-6FA1D4DFB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012748"/>
              </p:ext>
            </p:extLst>
          </p:nvPr>
        </p:nvGraphicFramePr>
        <p:xfrm>
          <a:off x="587189" y="4959332"/>
          <a:ext cx="10359107" cy="1036320"/>
        </p:xfrm>
        <a:graphic>
          <a:graphicData uri="http://schemas.openxmlformats.org/drawingml/2006/table">
            <a:tbl>
              <a:tblPr rtl="1" firstRow="1" bandRow="1">
                <a:tableStyleId>{D27102A9-8310-4765-A935-A1911B00CA55}</a:tableStyleId>
              </a:tblPr>
              <a:tblGrid>
                <a:gridCol w="10359107">
                  <a:extLst>
                    <a:ext uri="{9D8B030D-6E8A-4147-A177-3AD203B41FA5}">
                      <a16:colId xmlns="" xmlns:a16="http://schemas.microsoft.com/office/drawing/2014/main" val="2338609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8841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2722189"/>
                  </a:ext>
                </a:extLst>
              </a:tr>
            </a:tbl>
          </a:graphicData>
        </a:graphic>
      </p:graphicFrame>
      <p:sp>
        <p:nvSpPr>
          <p:cNvPr id="6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349239-F2EB-4DF7-8B98-2FE98D44B335}"/>
              </a:ext>
            </a:extLst>
          </p:cNvPr>
          <p:cNvSpPr/>
          <p:nvPr/>
        </p:nvSpPr>
        <p:spPr>
          <a:xfrm>
            <a:off x="217386" y="5869898"/>
            <a:ext cx="1766690" cy="448207"/>
          </a:xfrm>
          <a:prstGeom prst="flowChartTerminator">
            <a:avLst/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464" y="51558"/>
            <a:ext cx="1646183" cy="12680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6024F90-7082-43DD-B157-4367433CA544}"/>
              </a:ext>
            </a:extLst>
          </p:cNvPr>
          <p:cNvSpPr txBox="1"/>
          <p:nvPr/>
        </p:nvSpPr>
        <p:spPr>
          <a:xfrm>
            <a:off x="85832" y="6488668"/>
            <a:ext cx="82123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311                  فن البيع                         الوحدة الثانية: رجل البيع                 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الثاني: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رجل البيع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65189" y="6512969"/>
            <a:ext cx="3520419" cy="3207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72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2019300" y="137822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3532809" y="262323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="" xmlns:a16="http://schemas.microsoft.com/office/drawing/2014/main" id="{D43DF005-8041-4649-930B-EA0F93BF19FC}"/>
              </a:ext>
            </a:extLst>
          </p:cNvPr>
          <p:cNvSpPr/>
          <p:nvPr/>
        </p:nvSpPr>
        <p:spPr>
          <a:xfrm>
            <a:off x="4376263" y="-219649"/>
            <a:ext cx="1173480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SA" sz="115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؟</a:t>
            </a:r>
            <a:endParaRPr lang="en-US" sz="11500" b="1" cap="none" spc="0" dirty="0">
              <a:ln w="10160">
                <a:solidFill>
                  <a:srgbClr val="FF9933"/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" panose="02040604050505020304" pitchFamily="18" charset="0"/>
              <a:cs typeface="AL-Mohanad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CCE1C5A-EBE4-4EAA-B3C2-7AACA1CC56E8}"/>
              </a:ext>
            </a:extLst>
          </p:cNvPr>
          <p:cNvSpPr txBox="1"/>
          <p:nvPr/>
        </p:nvSpPr>
        <p:spPr>
          <a:xfrm>
            <a:off x="500332" y="1756297"/>
            <a:ext cx="1108249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61950" indent="-361950" algn="just" rtl="1"/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4. يحل هذا التقرير محل التقرير اليومي للزيارات، أو قد تطالب به الإدارة إلى جانب التقرير اليومي الأكثر تفصيلاً، وهو يبين النتائج الحقيقة بالإضافة إلى توضيح كفاءة رجل البيع: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63141149-CFFD-459E-BFF0-0F0D1436CA6A}"/>
              </a:ext>
            </a:extLst>
          </p:cNvPr>
          <p:cNvSpPr/>
          <p:nvPr/>
        </p:nvSpPr>
        <p:spPr>
          <a:xfrm>
            <a:off x="6096000" y="3678169"/>
            <a:ext cx="4310743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أ.  التقرير السنوي.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2C4D7936-0799-4409-BD9C-458FBFD69E0F}"/>
              </a:ext>
            </a:extLst>
          </p:cNvPr>
          <p:cNvSpPr/>
          <p:nvPr/>
        </p:nvSpPr>
        <p:spPr>
          <a:xfrm>
            <a:off x="6096000" y="4954223"/>
            <a:ext cx="4310743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ب.  التقرير الأسبوعي الموجز.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8ED9BB33-1975-44BF-A00B-3AFBD41317DD}"/>
              </a:ext>
            </a:extLst>
          </p:cNvPr>
          <p:cNvSpPr/>
          <p:nvPr/>
        </p:nvSpPr>
        <p:spPr>
          <a:xfrm>
            <a:off x="1377438" y="3678169"/>
            <a:ext cx="4310743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ج.  التقرير الشهري.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27EA2B22-6BC7-4A90-B8A1-00F437B307A0}"/>
              </a:ext>
            </a:extLst>
          </p:cNvPr>
          <p:cNvSpPr/>
          <p:nvPr/>
        </p:nvSpPr>
        <p:spPr>
          <a:xfrm>
            <a:off x="1377438" y="4954223"/>
            <a:ext cx="4310743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د.  التقرير الفصلي.</a:t>
            </a:r>
          </a:p>
        </p:txBody>
      </p:sp>
      <p:sp>
        <p:nvSpPr>
          <p:cNvPr id="8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51A8449A-BDBB-4903-ADEA-B05DEDD82EFA}"/>
              </a:ext>
            </a:extLst>
          </p:cNvPr>
          <p:cNvSpPr/>
          <p:nvPr/>
        </p:nvSpPr>
        <p:spPr>
          <a:xfrm>
            <a:off x="217386" y="5869898"/>
            <a:ext cx="1766690" cy="448207"/>
          </a:xfrm>
          <a:prstGeom prst="flowChartTerminator">
            <a:avLst/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464" y="51558"/>
            <a:ext cx="1646183" cy="12680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6024F90-7082-43DD-B157-4367433CA544}"/>
              </a:ext>
            </a:extLst>
          </p:cNvPr>
          <p:cNvSpPr txBox="1"/>
          <p:nvPr/>
        </p:nvSpPr>
        <p:spPr>
          <a:xfrm>
            <a:off x="85832" y="6488668"/>
            <a:ext cx="82123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311                  فن البيع                         الوحدة الثانية: رجل البيع                 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الثاني: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رجل البيع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65189" y="6512969"/>
            <a:ext cx="3520419" cy="3207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20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2019300" y="210280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3216475" y="299946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="" xmlns:a16="http://schemas.microsoft.com/office/drawing/2014/main" id="{D43DF005-8041-4649-930B-EA0F93BF19FC}"/>
              </a:ext>
            </a:extLst>
          </p:cNvPr>
          <p:cNvSpPr/>
          <p:nvPr/>
        </p:nvSpPr>
        <p:spPr>
          <a:xfrm>
            <a:off x="4195959" y="-162106"/>
            <a:ext cx="1173480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SA" sz="115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؟</a:t>
            </a:r>
            <a:endParaRPr lang="en-US" sz="11500" b="1" cap="none" spc="0" dirty="0">
              <a:ln w="10160">
                <a:solidFill>
                  <a:srgbClr val="FF9933"/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" panose="02040604050505020304" pitchFamily="18" charset="0"/>
              <a:cs typeface="AL-Mohanad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CCE1C5A-EBE4-4EAA-B3C2-7AACA1CC56E8}"/>
              </a:ext>
            </a:extLst>
          </p:cNvPr>
          <p:cNvSpPr txBox="1"/>
          <p:nvPr/>
        </p:nvSpPr>
        <p:spPr>
          <a:xfrm>
            <a:off x="500332" y="1756297"/>
            <a:ext cx="1108249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61950" indent="-361950" algn="just" rtl="1"/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5. هي تقارير مختصرة، الهدف منها استعراض ما قام به البائع خلال فترة معينة، ولتكون مرشدًا لخطة جيدة ينفذها رجل البيع خلال الفترة القادمة: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63141149-CFFD-459E-BFF0-0F0D1436CA6A}"/>
              </a:ext>
            </a:extLst>
          </p:cNvPr>
          <p:cNvSpPr/>
          <p:nvPr/>
        </p:nvSpPr>
        <p:spPr>
          <a:xfrm>
            <a:off x="6096000" y="3505635"/>
            <a:ext cx="4310743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أ.  التقارير اليومية.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2C4D7936-0799-4409-BD9C-458FBFD69E0F}"/>
              </a:ext>
            </a:extLst>
          </p:cNvPr>
          <p:cNvSpPr/>
          <p:nvPr/>
        </p:nvSpPr>
        <p:spPr>
          <a:xfrm>
            <a:off x="6096000" y="4781689"/>
            <a:ext cx="4310743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ب.  التقارير الأسبوعية.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8ED9BB33-1975-44BF-A00B-3AFBD41317DD}"/>
              </a:ext>
            </a:extLst>
          </p:cNvPr>
          <p:cNvSpPr/>
          <p:nvPr/>
        </p:nvSpPr>
        <p:spPr>
          <a:xfrm>
            <a:off x="1377438" y="3505635"/>
            <a:ext cx="4310743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ج.  التقارير الشهرية.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27EA2B22-6BC7-4A90-B8A1-00F437B307A0}"/>
              </a:ext>
            </a:extLst>
          </p:cNvPr>
          <p:cNvSpPr/>
          <p:nvPr/>
        </p:nvSpPr>
        <p:spPr>
          <a:xfrm>
            <a:off x="1377438" y="4781689"/>
            <a:ext cx="4310743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د.  التقارير الفصلية.</a:t>
            </a:r>
          </a:p>
        </p:txBody>
      </p:sp>
      <p:sp>
        <p:nvSpPr>
          <p:cNvPr id="8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245D7C59-2833-4856-A80E-5C9DE258B15E}"/>
              </a:ext>
            </a:extLst>
          </p:cNvPr>
          <p:cNvSpPr/>
          <p:nvPr/>
        </p:nvSpPr>
        <p:spPr>
          <a:xfrm>
            <a:off x="217386" y="5869898"/>
            <a:ext cx="1766690" cy="448207"/>
          </a:xfrm>
          <a:prstGeom prst="flowChartTerminator">
            <a:avLst/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464" y="51558"/>
            <a:ext cx="1646183" cy="12680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6024F90-7082-43DD-B157-4367433CA544}"/>
              </a:ext>
            </a:extLst>
          </p:cNvPr>
          <p:cNvSpPr txBox="1"/>
          <p:nvPr/>
        </p:nvSpPr>
        <p:spPr>
          <a:xfrm>
            <a:off x="85832" y="6488668"/>
            <a:ext cx="82123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311                  فن البيع                         الوحدة الثانية: رجل البيع                 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الثاني: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رجل البيع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65189" y="6512969"/>
            <a:ext cx="3520419" cy="3207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08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>
            <a:extLst>
              <a:ext uri="{FF2B5EF4-FFF2-40B4-BE49-F238E27FC236}">
                <a16:creationId xmlns="" xmlns:a16="http://schemas.microsoft.com/office/drawing/2014/main" id="{4833921E-8ADD-4121-BDCD-4196AE107B7D}"/>
              </a:ext>
            </a:extLst>
          </p:cNvPr>
          <p:cNvSpPr/>
          <p:nvPr/>
        </p:nvSpPr>
        <p:spPr>
          <a:xfrm>
            <a:off x="6330171" y="3521887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Diamond 4">
            <a:extLst>
              <a:ext uri="{FF2B5EF4-FFF2-40B4-BE49-F238E27FC236}">
                <a16:creationId xmlns="" xmlns:a16="http://schemas.microsoft.com/office/drawing/2014/main" id="{6DF519B5-6F48-4285-B3A3-3AAE6EF58362}"/>
              </a:ext>
            </a:extLst>
          </p:cNvPr>
          <p:cNvSpPr/>
          <p:nvPr/>
        </p:nvSpPr>
        <p:spPr>
          <a:xfrm>
            <a:off x="5846853" y="1021330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Diamond 5">
            <a:extLst>
              <a:ext uri="{FF2B5EF4-FFF2-40B4-BE49-F238E27FC236}">
                <a16:creationId xmlns="" xmlns:a16="http://schemas.microsoft.com/office/drawing/2014/main" id="{583FC8A0-2370-46E2-83CA-746C890F180B}"/>
              </a:ext>
            </a:extLst>
          </p:cNvPr>
          <p:cNvSpPr/>
          <p:nvPr/>
        </p:nvSpPr>
        <p:spPr>
          <a:xfrm>
            <a:off x="2816488" y="2060119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Diamond 6">
            <a:extLst>
              <a:ext uri="{FF2B5EF4-FFF2-40B4-BE49-F238E27FC236}">
                <a16:creationId xmlns="" xmlns:a16="http://schemas.microsoft.com/office/drawing/2014/main" id="{00A7D376-F363-4E5E-8A76-977EE7B09812}"/>
              </a:ext>
            </a:extLst>
          </p:cNvPr>
          <p:cNvSpPr/>
          <p:nvPr/>
        </p:nvSpPr>
        <p:spPr>
          <a:xfrm>
            <a:off x="5741231" y="131108"/>
            <a:ext cx="684000" cy="684000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Diamond 7">
            <a:extLst>
              <a:ext uri="{FF2B5EF4-FFF2-40B4-BE49-F238E27FC236}">
                <a16:creationId xmlns="" xmlns:a16="http://schemas.microsoft.com/office/drawing/2014/main" id="{888D9755-B3D0-4F4C-8F5F-D394B01C555E}"/>
              </a:ext>
            </a:extLst>
          </p:cNvPr>
          <p:cNvSpPr/>
          <p:nvPr/>
        </p:nvSpPr>
        <p:spPr>
          <a:xfrm>
            <a:off x="3136764" y="394895"/>
            <a:ext cx="5893994" cy="5864941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Diamond 8">
            <a:extLst>
              <a:ext uri="{FF2B5EF4-FFF2-40B4-BE49-F238E27FC236}">
                <a16:creationId xmlns="" xmlns:a16="http://schemas.microsoft.com/office/drawing/2014/main" id="{D58422F4-89C2-4152-94CE-39323EBC4D7E}"/>
              </a:ext>
            </a:extLst>
          </p:cNvPr>
          <p:cNvSpPr/>
          <p:nvPr/>
        </p:nvSpPr>
        <p:spPr>
          <a:xfrm>
            <a:off x="3473034" y="696461"/>
            <a:ext cx="5220395" cy="5194662"/>
          </a:xfrm>
          <a:prstGeom prst="diamond">
            <a:avLst/>
          </a:prstGeom>
          <a:solidFill>
            <a:schemeClr val="bg1"/>
          </a:solidFill>
          <a:ln w="762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BE24636-DBF3-4DCA-B09E-51316A667B5E}"/>
              </a:ext>
            </a:extLst>
          </p:cNvPr>
          <p:cNvGrpSpPr/>
          <p:nvPr/>
        </p:nvGrpSpPr>
        <p:grpSpPr>
          <a:xfrm>
            <a:off x="5140851" y="995486"/>
            <a:ext cx="1818511" cy="942048"/>
            <a:chOff x="5140851" y="893888"/>
            <a:chExt cx="1818511" cy="94204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0F2571AE-F1CB-42F3-8C55-227485C74815}"/>
                </a:ext>
              </a:extLst>
            </p:cNvPr>
            <p:cNvCxnSpPr/>
            <p:nvPr/>
          </p:nvCxnSpPr>
          <p:spPr>
            <a:xfrm flipH="1">
              <a:off x="5140851" y="945807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1A7EF59C-E700-43BD-B38C-CC8659FE1C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9233" y="893888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A8EE85F-8D0C-4E3D-B946-DAD93C59463F}"/>
              </a:ext>
            </a:extLst>
          </p:cNvPr>
          <p:cNvGrpSpPr/>
          <p:nvPr/>
        </p:nvGrpSpPr>
        <p:grpSpPr>
          <a:xfrm flipV="1">
            <a:off x="5140851" y="4691354"/>
            <a:ext cx="1818511" cy="942048"/>
            <a:chOff x="5140851" y="893888"/>
            <a:chExt cx="1818511" cy="94204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F78D850-9972-42E0-8364-360CB13E3E92}"/>
                </a:ext>
              </a:extLst>
            </p:cNvPr>
            <p:cNvCxnSpPr/>
            <p:nvPr/>
          </p:nvCxnSpPr>
          <p:spPr>
            <a:xfrm flipH="1">
              <a:off x="5140851" y="945807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A3438116-F15D-4B62-AE18-B15167DFD0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9233" y="893888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Google Shape;503;p34">
            <a:extLst>
              <a:ext uri="{FF2B5EF4-FFF2-40B4-BE49-F238E27FC236}">
                <a16:creationId xmlns="" xmlns:a16="http://schemas.microsoft.com/office/drawing/2014/main" id="{B71C8643-A6B9-4BD1-99AE-A8783CEF81D7}"/>
              </a:ext>
            </a:extLst>
          </p:cNvPr>
          <p:cNvSpPr txBox="1">
            <a:spLocks/>
          </p:cNvSpPr>
          <p:nvPr/>
        </p:nvSpPr>
        <p:spPr>
          <a:xfrm>
            <a:off x="2688047" y="2600636"/>
            <a:ext cx="6762371" cy="10797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50000"/>
              </a:lnSpc>
              <a:defRPr/>
            </a:pPr>
            <a:r>
              <a:rPr lang="ar-BH" sz="4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نهاية </a:t>
            </a:r>
            <a:r>
              <a:rPr lang="ar-SA" sz="4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الفصل</a:t>
            </a:r>
            <a:endParaRPr lang="ar-BH" sz="4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PT Bold Heading" panose="02010400000000000000" pitchFamily="2" charset="-78"/>
            </a:endParaRPr>
          </a:p>
          <a:p>
            <a:pPr algn="ctr" rtl="1">
              <a:lnSpc>
                <a:spcPct val="150000"/>
              </a:lnSpc>
              <a:defRPr/>
            </a:pPr>
            <a:r>
              <a:rPr lang="ar-BH" sz="4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شكراً لكم ،، وفقكم الله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464" y="51558"/>
            <a:ext cx="1646183" cy="12680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6024F90-7082-43DD-B157-4367433CA544}"/>
              </a:ext>
            </a:extLst>
          </p:cNvPr>
          <p:cNvSpPr txBox="1"/>
          <p:nvPr/>
        </p:nvSpPr>
        <p:spPr>
          <a:xfrm>
            <a:off x="85832" y="6488668"/>
            <a:ext cx="82123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311                  فن البيع                         الوحدة الثانية: رجل البيع                 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الثاني: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رجل البيع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65189" y="6512969"/>
            <a:ext cx="3520419" cy="3207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80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902268" y="154987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1574785" y="286614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الإجابة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CCE1C5A-EBE4-4EAA-B3C2-7AACA1CC56E8}"/>
              </a:ext>
            </a:extLst>
          </p:cNvPr>
          <p:cNvSpPr txBox="1"/>
          <p:nvPr/>
        </p:nvSpPr>
        <p:spPr>
          <a:xfrm>
            <a:off x="217386" y="1545238"/>
            <a:ext cx="1152316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49263" indent="-449263" algn="r" rtl="1"/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1. خطة العمل اليومية هي تقارير  موجزة يعد مقدمًا ويحدد البائع خطته لزيارة عملائه.</a:t>
            </a:r>
          </a:p>
        </p:txBody>
      </p:sp>
      <p:sp>
        <p:nvSpPr>
          <p:cNvPr id="31" name="Flowchart: Terminator 5">
            <a:extLst>
              <a:ext uri="{FF2B5EF4-FFF2-40B4-BE49-F238E27FC236}">
                <a16:creationId xmlns="" xmlns:a16="http://schemas.microsoft.com/office/drawing/2014/main" id="{C2C242FD-D4B4-411A-B7D0-9F429FC9E38C}"/>
              </a:ext>
            </a:extLst>
          </p:cNvPr>
          <p:cNvSpPr/>
          <p:nvPr/>
        </p:nvSpPr>
        <p:spPr>
          <a:xfrm>
            <a:off x="6707176" y="3429000"/>
            <a:ext cx="247156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ar-SA" sz="3600" dirty="0">
                <a:solidFill>
                  <a:schemeClr val="bg1"/>
                </a:solidFill>
                <a:cs typeface="PT Bold Heading" panose="02010400000000000000" pitchFamily="2" charset="-78"/>
              </a:rPr>
              <a:t>صح</a:t>
            </a:r>
            <a:r>
              <a:rPr lang="en-US" sz="3600" dirty="0">
                <a:solidFill>
                  <a:schemeClr val="bg1"/>
                </a:solidFill>
                <a:cs typeface="PT Bold Heading" panose="02010400000000000000" pitchFamily="2" charset="-78"/>
              </a:rPr>
              <a:t> </a:t>
            </a:r>
          </a:p>
        </p:txBody>
      </p:sp>
      <p:sp>
        <p:nvSpPr>
          <p:cNvPr id="32" name="Flowchart: Terminator 6">
            <a:extLst>
              <a:ext uri="{FF2B5EF4-FFF2-40B4-BE49-F238E27FC236}">
                <a16:creationId xmlns="" xmlns:a16="http://schemas.microsoft.com/office/drawing/2014/main" id="{5C8C1C8F-423E-4C9B-886D-0403D68E4CDD}"/>
              </a:ext>
            </a:extLst>
          </p:cNvPr>
          <p:cNvSpPr/>
          <p:nvPr/>
        </p:nvSpPr>
        <p:spPr>
          <a:xfrm>
            <a:off x="2880684" y="3429000"/>
            <a:ext cx="24732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ar-SA" sz="3600" dirty="0">
                <a:solidFill>
                  <a:schemeClr val="bg1"/>
                </a:solidFill>
                <a:cs typeface="PT Bold Heading" panose="02010400000000000000" pitchFamily="2" charset="-78"/>
              </a:rPr>
              <a:t>خطأ</a:t>
            </a:r>
            <a:endParaRPr lang="en-US" sz="3600" dirty="0">
              <a:solidFill>
                <a:schemeClr val="bg1"/>
              </a:solidFill>
              <a:cs typeface="PT Bold Heading" panose="02010400000000000000" pitchFamily="2" charset="-78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43B5EB03-23C6-49B6-BF3F-FD42B400EDBE}"/>
              </a:ext>
            </a:extLst>
          </p:cNvPr>
          <p:cNvSpPr/>
          <p:nvPr/>
        </p:nvSpPr>
        <p:spPr>
          <a:xfrm>
            <a:off x="6640889" y="2695957"/>
            <a:ext cx="2604140" cy="242402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DEB07465-AA2F-40A9-98A0-2D5B0DD13F72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FF5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5" name="Google Shape;606;p37">
            <a:extLst>
              <a:ext uri="{FF2B5EF4-FFF2-40B4-BE49-F238E27FC236}">
                <a16:creationId xmlns="" xmlns:a16="http://schemas.microsoft.com/office/drawing/2014/main" id="{111AA6F8-9B67-43D6-B9A6-F6D364E290EB}"/>
              </a:ext>
            </a:extLst>
          </p:cNvPr>
          <p:cNvGrpSpPr/>
          <p:nvPr/>
        </p:nvGrpSpPr>
        <p:grpSpPr>
          <a:xfrm>
            <a:off x="8327561" y="302772"/>
            <a:ext cx="751685" cy="838520"/>
            <a:chOff x="1923675" y="1633650"/>
            <a:chExt cx="436000" cy="435975"/>
          </a:xfrm>
        </p:grpSpPr>
        <p:sp>
          <p:nvSpPr>
            <p:cNvPr id="16" name="Google Shape;607;p37">
              <a:extLst>
                <a:ext uri="{FF2B5EF4-FFF2-40B4-BE49-F238E27FC236}">
                  <a16:creationId xmlns="" xmlns:a16="http://schemas.microsoft.com/office/drawing/2014/main" id="{E90C112B-6BAC-45C7-B06C-6D8E61AD8C2D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08;p37">
              <a:extLst>
                <a:ext uri="{FF2B5EF4-FFF2-40B4-BE49-F238E27FC236}">
                  <a16:creationId xmlns="" xmlns:a16="http://schemas.microsoft.com/office/drawing/2014/main" id="{A3E2E0D4-3636-4FA1-92F1-BAD0AE2CDE67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09;p37">
              <a:extLst>
                <a:ext uri="{FF2B5EF4-FFF2-40B4-BE49-F238E27FC236}">
                  <a16:creationId xmlns="" xmlns:a16="http://schemas.microsoft.com/office/drawing/2014/main" id="{A901BBE2-3234-4F24-AE98-CCF6EF006F7C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10;p37">
              <a:extLst>
                <a:ext uri="{FF2B5EF4-FFF2-40B4-BE49-F238E27FC236}">
                  <a16:creationId xmlns="" xmlns:a16="http://schemas.microsoft.com/office/drawing/2014/main" id="{23848F74-EAC8-40F3-BB1B-343B54D9B95B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11;p37">
              <a:extLst>
                <a:ext uri="{FF2B5EF4-FFF2-40B4-BE49-F238E27FC236}">
                  <a16:creationId xmlns="" xmlns:a16="http://schemas.microsoft.com/office/drawing/2014/main" id="{41426CF8-FCB6-47EC-BAF1-6A3D68C2C12B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12;p37">
              <a:extLst>
                <a:ext uri="{FF2B5EF4-FFF2-40B4-BE49-F238E27FC236}">
                  <a16:creationId xmlns="" xmlns:a16="http://schemas.microsoft.com/office/drawing/2014/main" id="{8A4FA020-7CA9-468E-96E2-E19D3B03BF88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464" y="51558"/>
            <a:ext cx="1646183" cy="12680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6024F90-7082-43DD-B157-4367433CA544}"/>
              </a:ext>
            </a:extLst>
          </p:cNvPr>
          <p:cNvSpPr txBox="1"/>
          <p:nvPr/>
        </p:nvSpPr>
        <p:spPr>
          <a:xfrm>
            <a:off x="85832" y="6488668"/>
            <a:ext cx="82123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311                  فن البيع                         الوحدة الثانية: رجل البيع                 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الثاني: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رجل البيع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65189" y="6512969"/>
            <a:ext cx="3520419" cy="3207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56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794383" y="2083855"/>
            <a:ext cx="9768840" cy="3992880"/>
          </a:xfrm>
          <a:prstGeom prst="roundRect">
            <a:avLst>
              <a:gd name="adj" fmla="val 5217"/>
            </a:avLst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5059441" y="2077498"/>
            <a:ext cx="5852685" cy="1523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6000" dirty="0">
                <a:solidFill>
                  <a:srgbClr val="3F5378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الوحدة الثانية</a:t>
            </a:r>
            <a:endParaRPr lang="en-US" sz="6000" dirty="0">
              <a:solidFill>
                <a:srgbClr val="3F5378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751638" y="4624069"/>
            <a:ext cx="944036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BH" sz="4000" dirty="0" smtClean="0">
                <a:ln>
                  <a:solidFill>
                    <a:srgbClr val="3F5378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الدرس السادس:</a:t>
            </a:r>
            <a:r>
              <a:rPr lang="ar-SA" sz="4000" dirty="0" smtClean="0">
                <a:ln>
                  <a:solidFill>
                    <a:srgbClr val="3F5378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مهام </a:t>
            </a:r>
            <a:r>
              <a:rPr lang="ar-SA" sz="4000" dirty="0">
                <a:ln>
                  <a:solidFill>
                    <a:srgbClr val="3F5378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رجل </a:t>
            </a:r>
            <a:r>
              <a:rPr lang="ar-SA" sz="4000" dirty="0" smtClean="0">
                <a:ln>
                  <a:solidFill>
                    <a:srgbClr val="3F5378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البيع</a:t>
            </a:r>
            <a:r>
              <a:rPr lang="ar-BH" sz="4000" dirty="0" smtClean="0">
                <a:ln>
                  <a:solidFill>
                    <a:srgbClr val="3F5378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(إعداد التقارير) </a:t>
            </a:r>
            <a:endParaRPr lang="ar-SA" sz="4000" dirty="0">
              <a:ln>
                <a:solidFill>
                  <a:srgbClr val="3F5378"/>
                </a:solidFill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B05D908-FA88-4F62-A2FC-766D831858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439" t="15598" r="36533" b="16604"/>
          <a:stretch/>
        </p:blipFill>
        <p:spPr>
          <a:xfrm>
            <a:off x="155351" y="2115358"/>
            <a:ext cx="2596289" cy="35301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Flowchart: Process 1">
            <a:extLst>
              <a:ext uri="{FF2B5EF4-FFF2-40B4-BE49-F238E27FC236}">
                <a16:creationId xmlns="" xmlns:a16="http://schemas.microsoft.com/office/drawing/2014/main" id="{E559DDD1-AE14-4650-8488-CEAEF07C36E1}"/>
              </a:ext>
            </a:extLst>
          </p:cNvPr>
          <p:cNvSpPr/>
          <p:nvPr/>
        </p:nvSpPr>
        <p:spPr>
          <a:xfrm>
            <a:off x="155351" y="5721249"/>
            <a:ext cx="2596288" cy="698740"/>
          </a:xfrm>
          <a:prstGeom prst="flowChart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cs typeface="PT Bold Heading" panose="02010400000000000000" pitchFamily="2" charset="-78"/>
              </a:rPr>
              <a:t>صفحات </a:t>
            </a:r>
            <a:r>
              <a:rPr lang="ar-SA" sz="3200" dirty="0" smtClean="0">
                <a:cs typeface="PT Bold Heading" panose="02010400000000000000" pitchFamily="2" charset="-78"/>
              </a:rPr>
              <a:t>3</a:t>
            </a:r>
            <a:r>
              <a:rPr lang="ar-BH" sz="3200" dirty="0" smtClean="0">
                <a:cs typeface="PT Bold Heading" panose="02010400000000000000" pitchFamily="2" charset="-78"/>
              </a:rPr>
              <a:t>9</a:t>
            </a:r>
            <a:r>
              <a:rPr lang="ar-SA" sz="3200" dirty="0" smtClean="0">
                <a:cs typeface="PT Bold Heading" panose="02010400000000000000" pitchFamily="2" charset="-78"/>
              </a:rPr>
              <a:t>-47</a:t>
            </a:r>
            <a:endParaRPr lang="ar-SA" sz="3200" dirty="0">
              <a:cs typeface="PT Bold Heading" panose="02010400000000000000" pitchFamily="2" charset="-78"/>
            </a:endParaRPr>
          </a:p>
        </p:txBody>
      </p:sp>
      <p:sp>
        <p:nvSpPr>
          <p:cNvPr id="4" name="عنوان 1">
            <a:extLst>
              <a:ext uri="{FF2B5EF4-FFF2-40B4-BE49-F238E27FC236}">
                <a16:creationId xmlns="" xmlns:a16="http://schemas.microsoft.com/office/drawing/2014/main" id="{97F10BBF-F4B7-40A8-B723-DDA6C7AEFF4B}"/>
              </a:ext>
            </a:extLst>
          </p:cNvPr>
          <p:cNvSpPr txBox="1">
            <a:spLocks/>
          </p:cNvSpPr>
          <p:nvPr/>
        </p:nvSpPr>
        <p:spPr>
          <a:xfrm>
            <a:off x="5059440" y="3118418"/>
            <a:ext cx="5852685" cy="1523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6000" dirty="0">
                <a:solidFill>
                  <a:srgbClr val="C0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الفصل الثاني</a:t>
            </a:r>
            <a:endParaRPr lang="en-US" sz="6000" dirty="0">
              <a:solidFill>
                <a:srgbClr val="C0000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pic>
        <p:nvPicPr>
          <p:cNvPr id="13" name="Picture 6" descr="hero-img-salesman – Kaleo Software">
            <a:extLst>
              <a:ext uri="{FF2B5EF4-FFF2-40B4-BE49-F238E27FC236}">
                <a16:creationId xmlns="" xmlns:a16="http://schemas.microsoft.com/office/drawing/2014/main" id="{FB3AAA0F-3E43-428C-AF33-679B10044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419" y="43000"/>
            <a:ext cx="3411894" cy="355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194944" y="154987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CCE1C5A-EBE4-4EAA-B3C2-7AACA1CC56E8}"/>
              </a:ext>
            </a:extLst>
          </p:cNvPr>
          <p:cNvSpPr txBox="1"/>
          <p:nvPr/>
        </p:nvSpPr>
        <p:spPr>
          <a:xfrm>
            <a:off x="500332" y="1756297"/>
            <a:ext cx="1108249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اذكر عناصر التقرير الجيد؟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FA8234B8-2B14-4BB7-B225-A35CCFD5F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224612"/>
              </p:ext>
            </p:extLst>
          </p:nvPr>
        </p:nvGraphicFramePr>
        <p:xfrm>
          <a:off x="1977577" y="2894320"/>
          <a:ext cx="8128000" cy="2590800"/>
        </p:xfrm>
        <a:graphic>
          <a:graphicData uri="http://schemas.openxmlformats.org/drawingml/2006/table">
            <a:tbl>
              <a:tblPr rtl="1" firstRow="1" bandRow="1">
                <a:tableStyleId>{D27102A9-8310-4765-A935-A1911B00CA55}</a:tableStyleId>
              </a:tblPr>
              <a:tblGrid>
                <a:gridCol w="8128000">
                  <a:extLst>
                    <a:ext uri="{9D8B030D-6E8A-4147-A177-3AD203B41FA5}">
                      <a16:colId xmlns="" xmlns:a16="http://schemas.microsoft.com/office/drawing/2014/main" val="2338609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1. الموضوعية.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8841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2. تجنب العبارات العامة.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2722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3. احتواء التقرير على مقارنات.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972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4. التروي.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0914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5. الإيجاز.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0725391"/>
                  </a:ext>
                </a:extLst>
              </a:tr>
            </a:tbl>
          </a:graphicData>
        </a:graphic>
      </p:graphicFrame>
      <p:sp>
        <p:nvSpPr>
          <p:cNvPr id="10" name="Rectangle 6">
            <a:extLst>
              <a:ext uri="{FF2B5EF4-FFF2-40B4-BE49-F238E27FC236}">
                <a16:creationId xmlns="" xmlns:a16="http://schemas.microsoft.com/office/drawing/2014/main" id="{DF62A69B-8DDD-4F82-8FB6-752EE247122D}"/>
              </a:ext>
            </a:extLst>
          </p:cNvPr>
          <p:cNvSpPr/>
          <p:nvPr/>
        </p:nvSpPr>
        <p:spPr>
          <a:xfrm>
            <a:off x="647202" y="300824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الإجابة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11" name="Flowchart: Terminator 10">
            <a:hlinkClick r:id="rId3" action="ppaction://hlinksldjump"/>
            <a:extLst>
              <a:ext uri="{FF2B5EF4-FFF2-40B4-BE49-F238E27FC236}">
                <a16:creationId xmlns="" xmlns:a16="http://schemas.microsoft.com/office/drawing/2014/main" id="{00816A95-245C-41F3-A45C-8D1DECC3B8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FF5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2" name="Google Shape;606;p37">
            <a:extLst>
              <a:ext uri="{FF2B5EF4-FFF2-40B4-BE49-F238E27FC236}">
                <a16:creationId xmlns="" xmlns:a16="http://schemas.microsoft.com/office/drawing/2014/main" id="{3C24D33E-C49E-48F0-906F-5FF215F33093}"/>
              </a:ext>
            </a:extLst>
          </p:cNvPr>
          <p:cNvGrpSpPr/>
          <p:nvPr/>
        </p:nvGrpSpPr>
        <p:grpSpPr>
          <a:xfrm>
            <a:off x="7510108" y="255105"/>
            <a:ext cx="751685" cy="838520"/>
            <a:chOff x="1923675" y="1633650"/>
            <a:chExt cx="436000" cy="435975"/>
          </a:xfrm>
        </p:grpSpPr>
        <p:sp>
          <p:nvSpPr>
            <p:cNvPr id="13" name="Google Shape;607;p37">
              <a:extLst>
                <a:ext uri="{FF2B5EF4-FFF2-40B4-BE49-F238E27FC236}">
                  <a16:creationId xmlns="" xmlns:a16="http://schemas.microsoft.com/office/drawing/2014/main" id="{02F6AB89-2D74-4C31-9A53-3C896658F0A6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08;p37">
              <a:extLst>
                <a:ext uri="{FF2B5EF4-FFF2-40B4-BE49-F238E27FC236}">
                  <a16:creationId xmlns="" xmlns:a16="http://schemas.microsoft.com/office/drawing/2014/main" id="{D5D20A3B-C3D8-4414-B13F-9FACC939BF1E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09;p37">
              <a:extLst>
                <a:ext uri="{FF2B5EF4-FFF2-40B4-BE49-F238E27FC236}">
                  <a16:creationId xmlns="" xmlns:a16="http://schemas.microsoft.com/office/drawing/2014/main" id="{48F1162C-94BC-409E-A4C1-76B8A1DB2110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10;p37">
              <a:extLst>
                <a:ext uri="{FF2B5EF4-FFF2-40B4-BE49-F238E27FC236}">
                  <a16:creationId xmlns="" xmlns:a16="http://schemas.microsoft.com/office/drawing/2014/main" id="{0B2D25CE-C40D-4714-AC31-F888A42D4D3C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11;p37">
              <a:extLst>
                <a:ext uri="{FF2B5EF4-FFF2-40B4-BE49-F238E27FC236}">
                  <a16:creationId xmlns="" xmlns:a16="http://schemas.microsoft.com/office/drawing/2014/main" id="{1B0605B6-487B-4D7E-824D-757B2BFD57DD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12;p37">
              <a:extLst>
                <a:ext uri="{FF2B5EF4-FFF2-40B4-BE49-F238E27FC236}">
                  <a16:creationId xmlns="" xmlns:a16="http://schemas.microsoft.com/office/drawing/2014/main" id="{83DA4F0C-9C39-4CA8-8148-2369CB61CF95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464" y="51558"/>
            <a:ext cx="1646183" cy="12680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6024F90-7082-43DD-B157-4367433CA544}"/>
              </a:ext>
            </a:extLst>
          </p:cNvPr>
          <p:cNvSpPr txBox="1"/>
          <p:nvPr/>
        </p:nvSpPr>
        <p:spPr>
          <a:xfrm>
            <a:off x="85832" y="6488668"/>
            <a:ext cx="82123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311                  فن البيع                         الوحدة الثانية: رجل البيع                 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الثاني: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رجل البيع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65189" y="6512969"/>
            <a:ext cx="3520419" cy="3207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84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379561" y="208720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CCE1C5A-EBE4-4EAA-B3C2-7AACA1CC56E8}"/>
              </a:ext>
            </a:extLst>
          </p:cNvPr>
          <p:cNvSpPr txBox="1"/>
          <p:nvPr/>
        </p:nvSpPr>
        <p:spPr>
          <a:xfrm>
            <a:off x="777901" y="1445619"/>
            <a:ext cx="11082490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3. علل لكل مما يأتي:</a:t>
            </a:r>
          </a:p>
          <a:p>
            <a:pPr marL="449263" algn="r" rtl="1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أ.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تمد التقارير إدارة المنشأة بحالة السوق، ومدى انتشار السلعة أو انكماشها.</a:t>
            </a:r>
            <a:endParaRPr lang="ar-SA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49263" algn="r" rtl="1"/>
            <a:endParaRPr lang="ar-SA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49263" algn="r" rtl="1"/>
            <a:endParaRPr lang="ar-SA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49263" algn="r" rtl="1"/>
            <a:endParaRPr lang="ar-SA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49263" algn="r" rtl="1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ب.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تعتبر التقارير مهمة للإدارة للتعرف على نشاط رجل البيع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  <a:p>
            <a:pPr marL="449263" algn="r" rtl="1"/>
            <a:endParaRPr lang="ar-SA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FA8234B8-2B14-4BB7-B225-A35CCFD5F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89418"/>
              </p:ext>
            </p:extLst>
          </p:nvPr>
        </p:nvGraphicFramePr>
        <p:xfrm>
          <a:off x="587190" y="2699185"/>
          <a:ext cx="10359107" cy="1036320"/>
        </p:xfrm>
        <a:graphic>
          <a:graphicData uri="http://schemas.openxmlformats.org/drawingml/2006/table">
            <a:tbl>
              <a:tblPr rtl="1" firstRow="1" bandRow="1">
                <a:tableStyleId>{D27102A9-8310-4765-A935-A1911B00CA55}</a:tableStyleId>
              </a:tblPr>
              <a:tblGrid>
                <a:gridCol w="10359107">
                  <a:extLst>
                    <a:ext uri="{9D8B030D-6E8A-4147-A177-3AD203B41FA5}">
                      <a16:colId xmlns="" xmlns:a16="http://schemas.microsoft.com/office/drawing/2014/main" val="2338609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BH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 أجل وضع سياسة</a:t>
                      </a:r>
                      <a:r>
                        <a:rPr lang="ar-BH" sz="28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مناسبة، يجب أن تكون الإدارة على علم بوضع سلعها في السوق، وما إذا كانت</a:t>
                      </a:r>
                      <a:endParaRPr lang="ar-SA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8841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BH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نوعية السلع وأسعارها والخدمات المقدمة مناسبة لطلب السوق أم لا.</a:t>
                      </a:r>
                      <a:endParaRPr lang="ar-SA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2722189"/>
                  </a:ext>
                </a:extLst>
              </a:tr>
            </a:tbl>
          </a:graphicData>
        </a:graphic>
      </p:graphicFrame>
      <p:graphicFrame>
        <p:nvGraphicFramePr>
          <p:cNvPr id="5" name="Table 3">
            <a:extLst>
              <a:ext uri="{FF2B5EF4-FFF2-40B4-BE49-F238E27FC236}">
                <a16:creationId xmlns="" xmlns:a16="http://schemas.microsoft.com/office/drawing/2014/main" id="{2F53FA17-CF47-4B6F-AF19-6FA1D4DFB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289551"/>
              </p:ext>
            </p:extLst>
          </p:nvPr>
        </p:nvGraphicFramePr>
        <p:xfrm>
          <a:off x="587190" y="4887586"/>
          <a:ext cx="10359107" cy="1036320"/>
        </p:xfrm>
        <a:graphic>
          <a:graphicData uri="http://schemas.openxmlformats.org/drawingml/2006/table">
            <a:tbl>
              <a:tblPr rtl="1" firstRow="1" bandRow="1">
                <a:tableStyleId>{D27102A9-8310-4765-A935-A1911B00CA55}</a:tableStyleId>
              </a:tblPr>
              <a:tblGrid>
                <a:gridCol w="10359107">
                  <a:extLst>
                    <a:ext uri="{9D8B030D-6E8A-4147-A177-3AD203B41FA5}">
                      <a16:colId xmlns="" xmlns:a16="http://schemas.microsoft.com/office/drawing/2014/main" val="2338609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BH" sz="2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لأن التقارير تعرّف الإدارة بنشاطه</a:t>
                      </a:r>
                      <a:r>
                        <a:rPr lang="ar-BH" sz="28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اليومي، فهي تشير إلى عدد العملاء المنتظمين والمحتملين الذين </a:t>
                      </a:r>
                      <a:endParaRPr lang="ar-SA" sz="2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8841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BH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زارهم،</a:t>
                      </a:r>
                      <a:r>
                        <a:rPr lang="ar-BH" sz="28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ودرجة الفعالية أو مدى انتفاعه بالوقت الذي أمضاه مع العميل.</a:t>
                      </a:r>
                      <a:endParaRPr lang="ar-SA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2722189"/>
                  </a:ext>
                </a:extLst>
              </a:tr>
            </a:tbl>
          </a:graphicData>
        </a:graphic>
      </p:graphicFrame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64F46B40-072A-4C41-AA00-EC9EBCD2E168}"/>
              </a:ext>
            </a:extLst>
          </p:cNvPr>
          <p:cNvSpPr/>
          <p:nvPr/>
        </p:nvSpPr>
        <p:spPr>
          <a:xfrm>
            <a:off x="1309262" y="293301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الإجابة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12" name="Flowchart: Terminator 11">
            <a:hlinkClick r:id="rId3" action="ppaction://hlinksldjump"/>
            <a:extLst>
              <a:ext uri="{FF2B5EF4-FFF2-40B4-BE49-F238E27FC236}">
                <a16:creationId xmlns="" xmlns:a16="http://schemas.microsoft.com/office/drawing/2014/main" id="{05EE7C66-1927-4DEE-AEA2-E7C42B8BD89C}"/>
              </a:ext>
            </a:extLst>
          </p:cNvPr>
          <p:cNvSpPr/>
          <p:nvPr/>
        </p:nvSpPr>
        <p:spPr>
          <a:xfrm>
            <a:off x="166800" y="5699802"/>
            <a:ext cx="1360098" cy="448207"/>
          </a:xfrm>
          <a:prstGeom prst="flowChartTerminator">
            <a:avLst/>
          </a:prstGeom>
          <a:solidFill>
            <a:srgbClr val="FF5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3" name="Google Shape;606;p37">
            <a:extLst>
              <a:ext uri="{FF2B5EF4-FFF2-40B4-BE49-F238E27FC236}">
                <a16:creationId xmlns="" xmlns:a16="http://schemas.microsoft.com/office/drawing/2014/main" id="{E93C6BFD-071C-4919-AEB9-ED64BA3F0276}"/>
              </a:ext>
            </a:extLst>
          </p:cNvPr>
          <p:cNvGrpSpPr/>
          <p:nvPr/>
        </p:nvGrpSpPr>
        <p:grpSpPr>
          <a:xfrm>
            <a:off x="7575964" y="285778"/>
            <a:ext cx="751685" cy="838520"/>
            <a:chOff x="1923675" y="1633650"/>
            <a:chExt cx="436000" cy="435975"/>
          </a:xfrm>
        </p:grpSpPr>
        <p:sp>
          <p:nvSpPr>
            <p:cNvPr id="15" name="Google Shape;607;p37">
              <a:extLst>
                <a:ext uri="{FF2B5EF4-FFF2-40B4-BE49-F238E27FC236}">
                  <a16:creationId xmlns="" xmlns:a16="http://schemas.microsoft.com/office/drawing/2014/main" id="{D040F3BA-95CB-4F0A-9D95-6CA00EF64467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08;p37">
              <a:extLst>
                <a:ext uri="{FF2B5EF4-FFF2-40B4-BE49-F238E27FC236}">
                  <a16:creationId xmlns="" xmlns:a16="http://schemas.microsoft.com/office/drawing/2014/main" id="{8A18873C-EDBB-406D-9601-53E0E3E6B77F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09;p37">
              <a:extLst>
                <a:ext uri="{FF2B5EF4-FFF2-40B4-BE49-F238E27FC236}">
                  <a16:creationId xmlns="" xmlns:a16="http://schemas.microsoft.com/office/drawing/2014/main" id="{505D22EB-3A06-4EC5-B2D7-3686376508B4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10;p37">
              <a:extLst>
                <a:ext uri="{FF2B5EF4-FFF2-40B4-BE49-F238E27FC236}">
                  <a16:creationId xmlns="" xmlns:a16="http://schemas.microsoft.com/office/drawing/2014/main" id="{C182BAA1-EE30-4A0C-B844-F413CAA0C525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11;p37">
              <a:extLst>
                <a:ext uri="{FF2B5EF4-FFF2-40B4-BE49-F238E27FC236}">
                  <a16:creationId xmlns="" xmlns:a16="http://schemas.microsoft.com/office/drawing/2014/main" id="{4E91DCD7-61FF-457F-B76C-6BEFD4286480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12;p37">
              <a:extLst>
                <a:ext uri="{FF2B5EF4-FFF2-40B4-BE49-F238E27FC236}">
                  <a16:creationId xmlns="" xmlns:a16="http://schemas.microsoft.com/office/drawing/2014/main" id="{B034224F-CDE2-4B23-AEA2-DE1B5463EEDA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6024F90-7082-43DD-B157-4367433CA544}"/>
              </a:ext>
            </a:extLst>
          </p:cNvPr>
          <p:cNvSpPr txBox="1"/>
          <p:nvPr/>
        </p:nvSpPr>
        <p:spPr>
          <a:xfrm>
            <a:off x="85832" y="6488668"/>
            <a:ext cx="82123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311                  فن البيع                         الوحدة الثانية: رجل البيع                 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الثاني: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رجل البيع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65189" y="6512969"/>
            <a:ext cx="3520419" cy="3207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464" y="5155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964877" y="154987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CCE1C5A-EBE4-4EAA-B3C2-7AACA1CC56E8}"/>
              </a:ext>
            </a:extLst>
          </p:cNvPr>
          <p:cNvSpPr txBox="1"/>
          <p:nvPr/>
        </p:nvSpPr>
        <p:spPr>
          <a:xfrm>
            <a:off x="500332" y="1756297"/>
            <a:ext cx="1108249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61950" indent="-361950" algn="just" rtl="1"/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4. يحل هذا التقرير محل التقرير اليومي للزيارات، أو قد تطالب به الإدارة إلى جانب التقرير اليومي الأكثر تفصيلاً، وهو يبين النتائج الحقيقة بالإضافة إلى توضيح كفاءة رجل البيع: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63141149-CFFD-459E-BFF0-0F0D1436CA6A}"/>
              </a:ext>
            </a:extLst>
          </p:cNvPr>
          <p:cNvSpPr/>
          <p:nvPr/>
        </p:nvSpPr>
        <p:spPr>
          <a:xfrm>
            <a:off x="6096000" y="3678169"/>
            <a:ext cx="4310743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أ.  التقرير السنوي.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2C4D7936-0799-4409-BD9C-458FBFD69E0F}"/>
              </a:ext>
            </a:extLst>
          </p:cNvPr>
          <p:cNvSpPr/>
          <p:nvPr/>
        </p:nvSpPr>
        <p:spPr>
          <a:xfrm>
            <a:off x="6096000" y="4954223"/>
            <a:ext cx="4310743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ب.  التقرير الأسبوعي الموجز.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8ED9BB33-1975-44BF-A00B-3AFBD41317DD}"/>
              </a:ext>
            </a:extLst>
          </p:cNvPr>
          <p:cNvSpPr/>
          <p:nvPr/>
        </p:nvSpPr>
        <p:spPr>
          <a:xfrm>
            <a:off x="1377438" y="3678169"/>
            <a:ext cx="4310743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ج.  التقرير الشهري.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27EA2B22-6BC7-4A90-B8A1-00F437B307A0}"/>
              </a:ext>
            </a:extLst>
          </p:cNvPr>
          <p:cNvSpPr/>
          <p:nvPr/>
        </p:nvSpPr>
        <p:spPr>
          <a:xfrm>
            <a:off x="1377438" y="4954223"/>
            <a:ext cx="4310743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د.  التقرير الفصلي.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="" xmlns:a16="http://schemas.microsoft.com/office/drawing/2014/main" id="{D4053EEF-E0AA-4ACB-89A9-964549CDE19E}"/>
              </a:ext>
            </a:extLst>
          </p:cNvPr>
          <p:cNvSpPr/>
          <p:nvPr/>
        </p:nvSpPr>
        <p:spPr>
          <a:xfrm>
            <a:off x="1809308" y="299946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الإجابة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15" name="Flowchart: Terminator 14">
            <a:hlinkClick r:id="rId3" action="ppaction://hlinksldjump"/>
            <a:extLst>
              <a:ext uri="{FF2B5EF4-FFF2-40B4-BE49-F238E27FC236}">
                <a16:creationId xmlns="" xmlns:a16="http://schemas.microsoft.com/office/drawing/2014/main" id="{8329DD6F-1C15-4E5D-9193-0C4D7661211B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FF5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6" name="Google Shape;606;p37">
            <a:extLst>
              <a:ext uri="{FF2B5EF4-FFF2-40B4-BE49-F238E27FC236}">
                <a16:creationId xmlns="" xmlns:a16="http://schemas.microsoft.com/office/drawing/2014/main" id="{E383DFF4-F585-47B7-A684-002BC733D2CF}"/>
              </a:ext>
            </a:extLst>
          </p:cNvPr>
          <p:cNvGrpSpPr/>
          <p:nvPr/>
        </p:nvGrpSpPr>
        <p:grpSpPr>
          <a:xfrm>
            <a:off x="8713190" y="257084"/>
            <a:ext cx="751685" cy="838520"/>
            <a:chOff x="1923675" y="1633650"/>
            <a:chExt cx="436000" cy="435975"/>
          </a:xfrm>
        </p:grpSpPr>
        <p:sp>
          <p:nvSpPr>
            <p:cNvPr id="17" name="Google Shape;607;p37">
              <a:extLst>
                <a:ext uri="{FF2B5EF4-FFF2-40B4-BE49-F238E27FC236}">
                  <a16:creationId xmlns="" xmlns:a16="http://schemas.microsoft.com/office/drawing/2014/main" id="{9D8AD38A-EEE2-4C8D-A3BB-758B0B0C3896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08;p37">
              <a:extLst>
                <a:ext uri="{FF2B5EF4-FFF2-40B4-BE49-F238E27FC236}">
                  <a16:creationId xmlns="" xmlns:a16="http://schemas.microsoft.com/office/drawing/2014/main" id="{AC2CA571-F2E5-4526-B70D-3AA9DAF52A47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09;p37">
              <a:extLst>
                <a:ext uri="{FF2B5EF4-FFF2-40B4-BE49-F238E27FC236}">
                  <a16:creationId xmlns="" xmlns:a16="http://schemas.microsoft.com/office/drawing/2014/main" id="{E00D91AD-0D19-40E9-9511-5075E2385E60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10;p37">
              <a:extLst>
                <a:ext uri="{FF2B5EF4-FFF2-40B4-BE49-F238E27FC236}">
                  <a16:creationId xmlns="" xmlns:a16="http://schemas.microsoft.com/office/drawing/2014/main" id="{73C25170-2483-4857-9630-123ADD33DB0C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11;p37">
              <a:extLst>
                <a:ext uri="{FF2B5EF4-FFF2-40B4-BE49-F238E27FC236}">
                  <a16:creationId xmlns="" xmlns:a16="http://schemas.microsoft.com/office/drawing/2014/main" id="{09DA0715-5B4C-4E32-9A74-C0F8F9E612BA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12;p37">
              <a:extLst>
                <a:ext uri="{FF2B5EF4-FFF2-40B4-BE49-F238E27FC236}">
                  <a16:creationId xmlns="" xmlns:a16="http://schemas.microsoft.com/office/drawing/2014/main" id="{69D6C1F4-304D-4E59-9A9C-5EABC211B3A3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464" y="51558"/>
            <a:ext cx="1646183" cy="12680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6024F90-7082-43DD-B157-4367433CA544}"/>
              </a:ext>
            </a:extLst>
          </p:cNvPr>
          <p:cNvSpPr txBox="1"/>
          <p:nvPr/>
        </p:nvSpPr>
        <p:spPr>
          <a:xfrm>
            <a:off x="85832" y="6488668"/>
            <a:ext cx="82123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311                  فن البيع                         الوحدة الثانية: رجل البيع                 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الثاني: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رجل البيع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65189" y="6512969"/>
            <a:ext cx="3520419" cy="3207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09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611481" y="208720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CCE1C5A-EBE4-4EAA-B3C2-7AACA1CC56E8}"/>
              </a:ext>
            </a:extLst>
          </p:cNvPr>
          <p:cNvSpPr txBox="1"/>
          <p:nvPr/>
        </p:nvSpPr>
        <p:spPr>
          <a:xfrm>
            <a:off x="500332" y="1756297"/>
            <a:ext cx="1108249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61950" indent="-361950" algn="just" rtl="1"/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5. هي تقارير مختصرة، الهدف منها استعراض ما قام به البائع خلال فترة معينة، ولتكون مرشدًا لخطة جيدة ينفذها رجل البيع خلال الفترة القادمة: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63141149-CFFD-459E-BFF0-0F0D1436CA6A}"/>
              </a:ext>
            </a:extLst>
          </p:cNvPr>
          <p:cNvSpPr/>
          <p:nvPr/>
        </p:nvSpPr>
        <p:spPr>
          <a:xfrm>
            <a:off x="6096000" y="3505635"/>
            <a:ext cx="4310743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أ.  التقارير اليومية.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2C4D7936-0799-4409-BD9C-458FBFD69E0F}"/>
              </a:ext>
            </a:extLst>
          </p:cNvPr>
          <p:cNvSpPr/>
          <p:nvPr/>
        </p:nvSpPr>
        <p:spPr>
          <a:xfrm>
            <a:off x="6096000" y="4781689"/>
            <a:ext cx="4310743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ب.  التقارير الأسبوعية.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8ED9BB33-1975-44BF-A00B-3AFBD41317DD}"/>
              </a:ext>
            </a:extLst>
          </p:cNvPr>
          <p:cNvSpPr/>
          <p:nvPr/>
        </p:nvSpPr>
        <p:spPr>
          <a:xfrm>
            <a:off x="1377438" y="3505635"/>
            <a:ext cx="4310743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ج.  التقارير الشهرية.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27EA2B22-6BC7-4A90-B8A1-00F437B307A0}"/>
              </a:ext>
            </a:extLst>
          </p:cNvPr>
          <p:cNvSpPr/>
          <p:nvPr/>
        </p:nvSpPr>
        <p:spPr>
          <a:xfrm>
            <a:off x="1377438" y="4781689"/>
            <a:ext cx="4310743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د.  التقارير الفصلية.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="" xmlns:a16="http://schemas.microsoft.com/office/drawing/2014/main" id="{2F029CA9-7A25-46DA-BA8A-70E874AEABA3}"/>
              </a:ext>
            </a:extLst>
          </p:cNvPr>
          <p:cNvSpPr/>
          <p:nvPr/>
        </p:nvSpPr>
        <p:spPr>
          <a:xfrm>
            <a:off x="1498675" y="328985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الإجابة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15" name="Flowchart: Terminator 14">
            <a:hlinkClick r:id="rId3" action="ppaction://hlinksldjump"/>
            <a:extLst>
              <a:ext uri="{FF2B5EF4-FFF2-40B4-BE49-F238E27FC236}">
                <a16:creationId xmlns="" xmlns:a16="http://schemas.microsoft.com/office/drawing/2014/main" id="{2DA94631-943E-4B56-AE06-9E69F26D74F4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FF5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6" name="Google Shape;606;p37">
            <a:extLst>
              <a:ext uri="{FF2B5EF4-FFF2-40B4-BE49-F238E27FC236}">
                <a16:creationId xmlns="" xmlns:a16="http://schemas.microsoft.com/office/drawing/2014/main" id="{EE3E2167-9D39-4EE0-9A24-9D91556588E4}"/>
              </a:ext>
            </a:extLst>
          </p:cNvPr>
          <p:cNvGrpSpPr/>
          <p:nvPr/>
        </p:nvGrpSpPr>
        <p:grpSpPr>
          <a:xfrm>
            <a:off x="8139521" y="329460"/>
            <a:ext cx="751685" cy="838520"/>
            <a:chOff x="1923675" y="1633650"/>
            <a:chExt cx="436000" cy="435975"/>
          </a:xfrm>
        </p:grpSpPr>
        <p:sp>
          <p:nvSpPr>
            <p:cNvPr id="17" name="Google Shape;607;p37">
              <a:extLst>
                <a:ext uri="{FF2B5EF4-FFF2-40B4-BE49-F238E27FC236}">
                  <a16:creationId xmlns="" xmlns:a16="http://schemas.microsoft.com/office/drawing/2014/main" id="{1B348231-F987-4C5E-80BC-4511390CFA93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08;p37">
              <a:extLst>
                <a:ext uri="{FF2B5EF4-FFF2-40B4-BE49-F238E27FC236}">
                  <a16:creationId xmlns="" xmlns:a16="http://schemas.microsoft.com/office/drawing/2014/main" id="{03F983BD-E340-41F3-AF71-67BFF8187DE0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09;p37">
              <a:extLst>
                <a:ext uri="{FF2B5EF4-FFF2-40B4-BE49-F238E27FC236}">
                  <a16:creationId xmlns="" xmlns:a16="http://schemas.microsoft.com/office/drawing/2014/main" id="{86507CF3-FB12-423D-9D5E-13EB70A221D8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10;p37">
              <a:extLst>
                <a:ext uri="{FF2B5EF4-FFF2-40B4-BE49-F238E27FC236}">
                  <a16:creationId xmlns="" xmlns:a16="http://schemas.microsoft.com/office/drawing/2014/main" id="{0FBA88B3-B098-4D25-B739-BBA34E2260DB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11;p37">
              <a:extLst>
                <a:ext uri="{FF2B5EF4-FFF2-40B4-BE49-F238E27FC236}">
                  <a16:creationId xmlns="" xmlns:a16="http://schemas.microsoft.com/office/drawing/2014/main" id="{FE959E50-6A53-4C74-A4BE-1F99C8A84EE7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12;p37">
              <a:extLst>
                <a:ext uri="{FF2B5EF4-FFF2-40B4-BE49-F238E27FC236}">
                  <a16:creationId xmlns="" xmlns:a16="http://schemas.microsoft.com/office/drawing/2014/main" id="{0D917114-2150-4268-B933-07F34F6892CA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464" y="51558"/>
            <a:ext cx="1646183" cy="12680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6024F90-7082-43DD-B157-4367433CA544}"/>
              </a:ext>
            </a:extLst>
          </p:cNvPr>
          <p:cNvSpPr txBox="1"/>
          <p:nvPr/>
        </p:nvSpPr>
        <p:spPr>
          <a:xfrm>
            <a:off x="85832" y="6488668"/>
            <a:ext cx="82123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311                  فن البيع                         الوحدة الثانية: رجل البيع                 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الثاني: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رجل البيع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65189" y="6512969"/>
            <a:ext cx="3520419" cy="3207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930C97ED-1EA4-4F48-AB8D-314B631154AC}"/>
              </a:ext>
            </a:extLst>
          </p:cNvPr>
          <p:cNvSpPr/>
          <p:nvPr/>
        </p:nvSpPr>
        <p:spPr>
          <a:xfrm>
            <a:off x="152400" y="1445619"/>
            <a:ext cx="11933208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يُتوقَع من الطالب بعد دراسة هذا الفصل أن:</a:t>
            </a:r>
            <a:endParaRPr lang="ar-SA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en-US" sz="3000" b="1" dirty="0">
              <a:solidFill>
                <a:srgbClr val="C00000"/>
              </a:solidFill>
              <a:latin typeface="Arial" pitchFamily="34" charset="0"/>
            </a:endParaRPr>
          </a:p>
          <a:p>
            <a:pPr marL="896938" indent="-285750" algn="r" rtl="1">
              <a:buFont typeface="Arial" pitchFamily="34" charset="0"/>
              <a:buChar char="•"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يشرح أهمية تقارير رجل البيع.</a:t>
            </a:r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96938" indent="-285750" algn="r" rtl="1">
              <a:buFont typeface="Arial" pitchFamily="34" charset="0"/>
              <a:buChar char="•"/>
            </a:pP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يحدد معايير تقارير رجال البيع.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96938" indent="-285750" algn="r" rtl="1">
              <a:buFont typeface="Arial" pitchFamily="34" charset="0"/>
              <a:buChar char="•"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تميز بين أنواع تقارير رجال البيع.</a:t>
            </a:r>
          </a:p>
          <a:p>
            <a:pPr marL="611188" algn="r" rtl="1"/>
            <a:endParaRPr lang="ar-SA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948130" y="159360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3127459" y="336596"/>
            <a:ext cx="4268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أهداف الفصل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29" name="Shape 631">
            <a:extLst>
              <a:ext uri="{FF2B5EF4-FFF2-40B4-BE49-F238E27FC236}">
                <a16:creationId xmlns="" xmlns:a16="http://schemas.microsoft.com/office/drawing/2014/main" id="{9DE0399B-6A40-495E-B773-BA7B46FB702D}"/>
              </a:ext>
            </a:extLst>
          </p:cNvPr>
          <p:cNvGrpSpPr/>
          <p:nvPr/>
        </p:nvGrpSpPr>
        <p:grpSpPr>
          <a:xfrm>
            <a:off x="8530683" y="274948"/>
            <a:ext cx="827524" cy="848823"/>
            <a:chOff x="5961125" y="1623900"/>
            <a:chExt cx="427450" cy="448175"/>
          </a:xfrm>
        </p:grpSpPr>
        <p:sp>
          <p:nvSpPr>
            <p:cNvPr id="30" name="Shape 632">
              <a:extLst>
                <a:ext uri="{FF2B5EF4-FFF2-40B4-BE49-F238E27FC236}">
                  <a16:creationId xmlns="" xmlns:a16="http://schemas.microsoft.com/office/drawing/2014/main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633">
              <a:extLst>
                <a:ext uri="{FF2B5EF4-FFF2-40B4-BE49-F238E27FC236}">
                  <a16:creationId xmlns="" xmlns:a16="http://schemas.microsoft.com/office/drawing/2014/main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634">
              <a:extLst>
                <a:ext uri="{FF2B5EF4-FFF2-40B4-BE49-F238E27FC236}">
                  <a16:creationId xmlns="" xmlns:a16="http://schemas.microsoft.com/office/drawing/2014/main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635">
              <a:extLst>
                <a:ext uri="{FF2B5EF4-FFF2-40B4-BE49-F238E27FC236}">
                  <a16:creationId xmlns="" xmlns:a16="http://schemas.microsoft.com/office/drawing/2014/main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636">
              <a:extLst>
                <a:ext uri="{FF2B5EF4-FFF2-40B4-BE49-F238E27FC236}">
                  <a16:creationId xmlns="" xmlns:a16="http://schemas.microsoft.com/office/drawing/2014/main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637">
              <a:extLst>
                <a:ext uri="{FF2B5EF4-FFF2-40B4-BE49-F238E27FC236}">
                  <a16:creationId xmlns="" xmlns:a16="http://schemas.microsoft.com/office/drawing/2014/main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638">
              <a:extLst>
                <a:ext uri="{FF2B5EF4-FFF2-40B4-BE49-F238E27FC236}">
                  <a16:creationId xmlns="" xmlns:a16="http://schemas.microsoft.com/office/drawing/2014/main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6024F90-7082-43DD-B157-4367433CA544}"/>
              </a:ext>
            </a:extLst>
          </p:cNvPr>
          <p:cNvSpPr txBox="1"/>
          <p:nvPr/>
        </p:nvSpPr>
        <p:spPr>
          <a:xfrm>
            <a:off x="85832" y="6488668"/>
            <a:ext cx="82123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311                  فن البيع                         الوحدة الثانية: رجل البيع                 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الثاني: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رجل البيع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65189" y="6512969"/>
            <a:ext cx="3520419" cy="3207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464" y="5155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658584" y="212113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8" name="Rectangle 6"/>
          <p:cNvSpPr/>
          <p:nvPr/>
        </p:nvSpPr>
        <p:spPr>
          <a:xfrm>
            <a:off x="4426515" y="369166"/>
            <a:ext cx="64868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مهام رجل البيع</a:t>
            </a:r>
            <a:endParaRPr lang="en-US" sz="4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6" name="Google Shape;536;p37">
            <a:extLst>
              <a:ext uri="{FF2B5EF4-FFF2-40B4-BE49-F238E27FC236}">
                <a16:creationId xmlns="" xmlns:a16="http://schemas.microsoft.com/office/drawing/2014/main" id="{7FC1B916-0A62-4F9E-AE2F-2B9EAB95432E}"/>
              </a:ext>
            </a:extLst>
          </p:cNvPr>
          <p:cNvGrpSpPr/>
          <p:nvPr/>
        </p:nvGrpSpPr>
        <p:grpSpPr>
          <a:xfrm>
            <a:off x="3889555" y="295437"/>
            <a:ext cx="723406" cy="912661"/>
            <a:chOff x="590250" y="244200"/>
            <a:chExt cx="407975" cy="532175"/>
          </a:xfrm>
        </p:grpSpPr>
        <p:sp>
          <p:nvSpPr>
            <p:cNvPr id="7" name="Google Shape;537;p37">
              <a:extLst>
                <a:ext uri="{FF2B5EF4-FFF2-40B4-BE49-F238E27FC236}">
                  <a16:creationId xmlns="" xmlns:a16="http://schemas.microsoft.com/office/drawing/2014/main" id="{1281F76F-3FA9-4457-AA25-8ABD765ED3F0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8;p37">
              <a:extLst>
                <a:ext uri="{FF2B5EF4-FFF2-40B4-BE49-F238E27FC236}">
                  <a16:creationId xmlns="" xmlns:a16="http://schemas.microsoft.com/office/drawing/2014/main" id="{1C558410-4C32-4B68-9FCC-A4037194F953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9;p37">
              <a:extLst>
                <a:ext uri="{FF2B5EF4-FFF2-40B4-BE49-F238E27FC236}">
                  <a16:creationId xmlns="" xmlns:a16="http://schemas.microsoft.com/office/drawing/2014/main" id="{E2F9AAF5-D698-4BD8-8C25-D844DEB5E49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0;p37">
              <a:extLst>
                <a:ext uri="{FF2B5EF4-FFF2-40B4-BE49-F238E27FC236}">
                  <a16:creationId xmlns="" xmlns:a16="http://schemas.microsoft.com/office/drawing/2014/main" id="{D3A26BA2-4BFC-4053-A086-D3CB78A509C7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41;p37">
              <a:extLst>
                <a:ext uri="{FF2B5EF4-FFF2-40B4-BE49-F238E27FC236}">
                  <a16:creationId xmlns="" xmlns:a16="http://schemas.microsoft.com/office/drawing/2014/main" id="{5982B587-152F-4CEB-B8F4-7A0597F58614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37">
              <a:extLst>
                <a:ext uri="{FF2B5EF4-FFF2-40B4-BE49-F238E27FC236}">
                  <a16:creationId xmlns="" xmlns:a16="http://schemas.microsoft.com/office/drawing/2014/main" id="{5DE117C0-6FAE-488F-AB3A-BCF065344DB1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3;p37">
              <a:extLst>
                <a:ext uri="{FF2B5EF4-FFF2-40B4-BE49-F238E27FC236}">
                  <a16:creationId xmlns="" xmlns:a16="http://schemas.microsoft.com/office/drawing/2014/main" id="{7930F5DF-8A57-422A-B0B1-5B43BBAE66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4;p37">
              <a:extLst>
                <a:ext uri="{FF2B5EF4-FFF2-40B4-BE49-F238E27FC236}">
                  <a16:creationId xmlns="" xmlns:a16="http://schemas.microsoft.com/office/drawing/2014/main" id="{FD3BE007-EA00-475C-ABCD-FD0F8EF42793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5;p37">
              <a:extLst>
                <a:ext uri="{FF2B5EF4-FFF2-40B4-BE49-F238E27FC236}">
                  <a16:creationId xmlns="" xmlns:a16="http://schemas.microsoft.com/office/drawing/2014/main" id="{0379C008-93F2-45D5-829F-AB5931E60B8E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6;p37">
              <a:extLst>
                <a:ext uri="{FF2B5EF4-FFF2-40B4-BE49-F238E27FC236}">
                  <a16:creationId xmlns="" xmlns:a16="http://schemas.microsoft.com/office/drawing/2014/main" id="{5DF866A5-78F5-4601-B0B1-4322BF00952C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7;p37">
              <a:extLst>
                <a:ext uri="{FF2B5EF4-FFF2-40B4-BE49-F238E27FC236}">
                  <a16:creationId xmlns="" xmlns:a16="http://schemas.microsoft.com/office/drawing/2014/main" id="{394AE3AC-FBB7-4C79-96A4-81C31DE4F203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8;p37">
              <a:extLst>
                <a:ext uri="{FF2B5EF4-FFF2-40B4-BE49-F238E27FC236}">
                  <a16:creationId xmlns="" xmlns:a16="http://schemas.microsoft.com/office/drawing/2014/main" id="{8038E78C-438D-4D57-85A0-883970A16C7A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9;p37">
              <a:extLst>
                <a:ext uri="{FF2B5EF4-FFF2-40B4-BE49-F238E27FC236}">
                  <a16:creationId xmlns="" xmlns:a16="http://schemas.microsoft.com/office/drawing/2014/main" id="{F2B52DFF-07D0-4E76-909C-380F39A0942D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7">
              <a:extLst>
                <a:ext uri="{FF2B5EF4-FFF2-40B4-BE49-F238E27FC236}">
                  <a16:creationId xmlns="" xmlns:a16="http://schemas.microsoft.com/office/drawing/2014/main" id="{36590B1A-8F02-4A2A-894A-604A4B87681F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50" name="Picture 2" descr="Salesman 4k AI Rendered Template(PNG) : MemeTemplatesOfficial">
            <a:extLst>
              <a:ext uri="{FF2B5EF4-FFF2-40B4-BE49-F238E27FC236}">
                <a16:creationId xmlns="" xmlns:a16="http://schemas.microsoft.com/office/drawing/2014/main" id="{FF8B6BEE-3B64-4359-ABD2-3182EF8AB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78" y="2234242"/>
            <a:ext cx="5443921" cy="41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Diagram 12">
            <a:extLst>
              <a:ext uri="{FF2B5EF4-FFF2-40B4-BE49-F238E27FC236}">
                <a16:creationId xmlns="" xmlns:a16="http://schemas.microsoft.com/office/drawing/2014/main" id="{BE2AA8E9-E4D7-45BD-AD18-CF1DEB7D51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5334868"/>
              </p:ext>
            </p:extLst>
          </p:nvPr>
        </p:nvGraphicFramePr>
        <p:xfrm>
          <a:off x="267448" y="401393"/>
          <a:ext cx="11657103" cy="7677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Arrow: Right 19">
            <a:extLst>
              <a:ext uri="{FF2B5EF4-FFF2-40B4-BE49-F238E27FC236}">
                <a16:creationId xmlns="" xmlns:a16="http://schemas.microsoft.com/office/drawing/2014/main" id="{5CDD6265-78F1-4C7C-9F8C-0E81329FEF16}"/>
              </a:ext>
            </a:extLst>
          </p:cNvPr>
          <p:cNvSpPr/>
          <p:nvPr/>
        </p:nvSpPr>
        <p:spPr>
          <a:xfrm rot="20313220">
            <a:off x="1935545" y="2281060"/>
            <a:ext cx="4631427" cy="103408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464" y="51558"/>
            <a:ext cx="1646183" cy="126806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6024F90-7082-43DD-B157-4367433CA544}"/>
              </a:ext>
            </a:extLst>
          </p:cNvPr>
          <p:cNvSpPr txBox="1"/>
          <p:nvPr/>
        </p:nvSpPr>
        <p:spPr>
          <a:xfrm>
            <a:off x="85832" y="6488668"/>
            <a:ext cx="82123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311                  فن البيع                         الوحدة الثانية: رجل البيع                 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الثاني: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رجل البيع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565189" y="6512969"/>
            <a:ext cx="3520419" cy="3207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88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774494" y="212113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8" name="Rectangle 6"/>
          <p:cNvSpPr/>
          <p:nvPr/>
        </p:nvSpPr>
        <p:spPr>
          <a:xfrm>
            <a:off x="1186304" y="323880"/>
            <a:ext cx="64868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مهام رجل البيع</a:t>
            </a:r>
            <a:endParaRPr lang="en-US" sz="4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6" name="Google Shape;536;p37">
            <a:extLst>
              <a:ext uri="{FF2B5EF4-FFF2-40B4-BE49-F238E27FC236}">
                <a16:creationId xmlns="" xmlns:a16="http://schemas.microsoft.com/office/drawing/2014/main" id="{7FC1B916-0A62-4F9E-AE2F-2B9EAB95432E}"/>
              </a:ext>
            </a:extLst>
          </p:cNvPr>
          <p:cNvGrpSpPr/>
          <p:nvPr/>
        </p:nvGrpSpPr>
        <p:grpSpPr>
          <a:xfrm>
            <a:off x="8041032" y="256801"/>
            <a:ext cx="723406" cy="912661"/>
            <a:chOff x="590250" y="244200"/>
            <a:chExt cx="407975" cy="532175"/>
          </a:xfrm>
        </p:grpSpPr>
        <p:sp>
          <p:nvSpPr>
            <p:cNvPr id="7" name="Google Shape;537;p37">
              <a:extLst>
                <a:ext uri="{FF2B5EF4-FFF2-40B4-BE49-F238E27FC236}">
                  <a16:creationId xmlns="" xmlns:a16="http://schemas.microsoft.com/office/drawing/2014/main" id="{1281F76F-3FA9-4457-AA25-8ABD765ED3F0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8;p37">
              <a:extLst>
                <a:ext uri="{FF2B5EF4-FFF2-40B4-BE49-F238E27FC236}">
                  <a16:creationId xmlns="" xmlns:a16="http://schemas.microsoft.com/office/drawing/2014/main" id="{1C558410-4C32-4B68-9FCC-A4037194F953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9;p37">
              <a:extLst>
                <a:ext uri="{FF2B5EF4-FFF2-40B4-BE49-F238E27FC236}">
                  <a16:creationId xmlns="" xmlns:a16="http://schemas.microsoft.com/office/drawing/2014/main" id="{E2F9AAF5-D698-4BD8-8C25-D844DEB5E49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0;p37">
              <a:extLst>
                <a:ext uri="{FF2B5EF4-FFF2-40B4-BE49-F238E27FC236}">
                  <a16:creationId xmlns="" xmlns:a16="http://schemas.microsoft.com/office/drawing/2014/main" id="{D3A26BA2-4BFC-4053-A086-D3CB78A509C7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41;p37">
              <a:extLst>
                <a:ext uri="{FF2B5EF4-FFF2-40B4-BE49-F238E27FC236}">
                  <a16:creationId xmlns="" xmlns:a16="http://schemas.microsoft.com/office/drawing/2014/main" id="{5982B587-152F-4CEB-B8F4-7A0597F58614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37">
              <a:extLst>
                <a:ext uri="{FF2B5EF4-FFF2-40B4-BE49-F238E27FC236}">
                  <a16:creationId xmlns="" xmlns:a16="http://schemas.microsoft.com/office/drawing/2014/main" id="{5DE117C0-6FAE-488F-AB3A-BCF065344DB1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3;p37">
              <a:extLst>
                <a:ext uri="{FF2B5EF4-FFF2-40B4-BE49-F238E27FC236}">
                  <a16:creationId xmlns="" xmlns:a16="http://schemas.microsoft.com/office/drawing/2014/main" id="{7930F5DF-8A57-422A-B0B1-5B43BBAE66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4;p37">
              <a:extLst>
                <a:ext uri="{FF2B5EF4-FFF2-40B4-BE49-F238E27FC236}">
                  <a16:creationId xmlns="" xmlns:a16="http://schemas.microsoft.com/office/drawing/2014/main" id="{FD3BE007-EA00-475C-ABCD-FD0F8EF42793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5;p37">
              <a:extLst>
                <a:ext uri="{FF2B5EF4-FFF2-40B4-BE49-F238E27FC236}">
                  <a16:creationId xmlns="" xmlns:a16="http://schemas.microsoft.com/office/drawing/2014/main" id="{0379C008-93F2-45D5-829F-AB5931E60B8E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6;p37">
              <a:extLst>
                <a:ext uri="{FF2B5EF4-FFF2-40B4-BE49-F238E27FC236}">
                  <a16:creationId xmlns="" xmlns:a16="http://schemas.microsoft.com/office/drawing/2014/main" id="{5DF866A5-78F5-4601-B0B1-4322BF00952C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7;p37">
              <a:extLst>
                <a:ext uri="{FF2B5EF4-FFF2-40B4-BE49-F238E27FC236}">
                  <a16:creationId xmlns="" xmlns:a16="http://schemas.microsoft.com/office/drawing/2014/main" id="{394AE3AC-FBB7-4C79-96A4-81C31DE4F203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8;p37">
              <a:extLst>
                <a:ext uri="{FF2B5EF4-FFF2-40B4-BE49-F238E27FC236}">
                  <a16:creationId xmlns="" xmlns:a16="http://schemas.microsoft.com/office/drawing/2014/main" id="{8038E78C-438D-4D57-85A0-883970A16C7A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9;p37">
              <a:extLst>
                <a:ext uri="{FF2B5EF4-FFF2-40B4-BE49-F238E27FC236}">
                  <a16:creationId xmlns="" xmlns:a16="http://schemas.microsoft.com/office/drawing/2014/main" id="{F2B52DFF-07D0-4E76-909C-380F39A0942D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7">
              <a:extLst>
                <a:ext uri="{FF2B5EF4-FFF2-40B4-BE49-F238E27FC236}">
                  <a16:creationId xmlns="" xmlns:a16="http://schemas.microsoft.com/office/drawing/2014/main" id="{36590B1A-8F02-4A2A-894A-604A4B87681F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6.   إعداد التقارير: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6/1 أهمية تقارير رجال البيع: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نهاية كل يوم يقوم رجل البيع بكتابة تقريره اليومي عن كل زيارة قام بها، وهذه التقارير ترجع أهميتها إلى:</a:t>
            </a: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تعريف الإدارة بنشاط رجل البيع.</a:t>
            </a: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إخبار المنشأة بحالة السوق.</a:t>
            </a: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التعرف على حالة العميل. </a:t>
            </a: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وسيلة اتصال بين البائع ومكتب المبيعات في المنشأة (الإدارة).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96938"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96938"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dirty="0"/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464" y="51558"/>
            <a:ext cx="1646183" cy="126806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6024F90-7082-43DD-B157-4367433CA544}"/>
              </a:ext>
            </a:extLst>
          </p:cNvPr>
          <p:cNvSpPr txBox="1"/>
          <p:nvPr/>
        </p:nvSpPr>
        <p:spPr>
          <a:xfrm>
            <a:off x="85832" y="6488668"/>
            <a:ext cx="82123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311                  فن البيع                         الوحدة الثانية: رجل البيع                 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الثاني: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رجل البيع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565189" y="6512969"/>
            <a:ext cx="3520419" cy="3207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07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774494" y="189470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8" name="Rectangle 6"/>
          <p:cNvSpPr/>
          <p:nvPr/>
        </p:nvSpPr>
        <p:spPr>
          <a:xfrm>
            <a:off x="1353115" y="323880"/>
            <a:ext cx="64868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مهام رجل البيع</a:t>
            </a:r>
            <a:endParaRPr lang="en-US" sz="4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6" name="Google Shape;536;p37">
            <a:extLst>
              <a:ext uri="{FF2B5EF4-FFF2-40B4-BE49-F238E27FC236}">
                <a16:creationId xmlns="" xmlns:a16="http://schemas.microsoft.com/office/drawing/2014/main" id="{7FC1B916-0A62-4F9E-AE2F-2B9EAB95432E}"/>
              </a:ext>
            </a:extLst>
          </p:cNvPr>
          <p:cNvGrpSpPr/>
          <p:nvPr/>
        </p:nvGrpSpPr>
        <p:grpSpPr>
          <a:xfrm>
            <a:off x="8402735" y="252269"/>
            <a:ext cx="723406" cy="912661"/>
            <a:chOff x="590250" y="244200"/>
            <a:chExt cx="407975" cy="532175"/>
          </a:xfrm>
        </p:grpSpPr>
        <p:sp>
          <p:nvSpPr>
            <p:cNvPr id="7" name="Google Shape;537;p37">
              <a:extLst>
                <a:ext uri="{FF2B5EF4-FFF2-40B4-BE49-F238E27FC236}">
                  <a16:creationId xmlns="" xmlns:a16="http://schemas.microsoft.com/office/drawing/2014/main" id="{1281F76F-3FA9-4457-AA25-8ABD765ED3F0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8;p37">
              <a:extLst>
                <a:ext uri="{FF2B5EF4-FFF2-40B4-BE49-F238E27FC236}">
                  <a16:creationId xmlns="" xmlns:a16="http://schemas.microsoft.com/office/drawing/2014/main" id="{1C558410-4C32-4B68-9FCC-A4037194F953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9;p37">
              <a:extLst>
                <a:ext uri="{FF2B5EF4-FFF2-40B4-BE49-F238E27FC236}">
                  <a16:creationId xmlns="" xmlns:a16="http://schemas.microsoft.com/office/drawing/2014/main" id="{E2F9AAF5-D698-4BD8-8C25-D844DEB5E49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0;p37">
              <a:extLst>
                <a:ext uri="{FF2B5EF4-FFF2-40B4-BE49-F238E27FC236}">
                  <a16:creationId xmlns="" xmlns:a16="http://schemas.microsoft.com/office/drawing/2014/main" id="{D3A26BA2-4BFC-4053-A086-D3CB78A509C7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41;p37">
              <a:extLst>
                <a:ext uri="{FF2B5EF4-FFF2-40B4-BE49-F238E27FC236}">
                  <a16:creationId xmlns="" xmlns:a16="http://schemas.microsoft.com/office/drawing/2014/main" id="{5982B587-152F-4CEB-B8F4-7A0597F58614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37">
              <a:extLst>
                <a:ext uri="{FF2B5EF4-FFF2-40B4-BE49-F238E27FC236}">
                  <a16:creationId xmlns="" xmlns:a16="http://schemas.microsoft.com/office/drawing/2014/main" id="{5DE117C0-6FAE-488F-AB3A-BCF065344DB1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3;p37">
              <a:extLst>
                <a:ext uri="{FF2B5EF4-FFF2-40B4-BE49-F238E27FC236}">
                  <a16:creationId xmlns="" xmlns:a16="http://schemas.microsoft.com/office/drawing/2014/main" id="{7930F5DF-8A57-422A-B0B1-5B43BBAE66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4;p37">
              <a:extLst>
                <a:ext uri="{FF2B5EF4-FFF2-40B4-BE49-F238E27FC236}">
                  <a16:creationId xmlns="" xmlns:a16="http://schemas.microsoft.com/office/drawing/2014/main" id="{FD3BE007-EA00-475C-ABCD-FD0F8EF42793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5;p37">
              <a:extLst>
                <a:ext uri="{FF2B5EF4-FFF2-40B4-BE49-F238E27FC236}">
                  <a16:creationId xmlns="" xmlns:a16="http://schemas.microsoft.com/office/drawing/2014/main" id="{0379C008-93F2-45D5-829F-AB5931E60B8E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6;p37">
              <a:extLst>
                <a:ext uri="{FF2B5EF4-FFF2-40B4-BE49-F238E27FC236}">
                  <a16:creationId xmlns="" xmlns:a16="http://schemas.microsoft.com/office/drawing/2014/main" id="{5DF866A5-78F5-4601-B0B1-4322BF00952C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7;p37">
              <a:extLst>
                <a:ext uri="{FF2B5EF4-FFF2-40B4-BE49-F238E27FC236}">
                  <a16:creationId xmlns="" xmlns:a16="http://schemas.microsoft.com/office/drawing/2014/main" id="{394AE3AC-FBB7-4C79-96A4-81C31DE4F203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8;p37">
              <a:extLst>
                <a:ext uri="{FF2B5EF4-FFF2-40B4-BE49-F238E27FC236}">
                  <a16:creationId xmlns="" xmlns:a16="http://schemas.microsoft.com/office/drawing/2014/main" id="{8038E78C-438D-4D57-85A0-883970A16C7A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9;p37">
              <a:extLst>
                <a:ext uri="{FF2B5EF4-FFF2-40B4-BE49-F238E27FC236}">
                  <a16:creationId xmlns="" xmlns:a16="http://schemas.microsoft.com/office/drawing/2014/main" id="{F2B52DFF-07D0-4E76-909C-380F39A0942D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7">
              <a:extLst>
                <a:ext uri="{FF2B5EF4-FFF2-40B4-BE49-F238E27FC236}">
                  <a16:creationId xmlns="" xmlns:a16="http://schemas.microsoft.com/office/drawing/2014/main" id="{36590B1A-8F02-4A2A-894A-604A4B87681F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6.   إعداد التقارير: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6/2 أنواع تقارير رجال البيع: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يتم تقدير أداء رجل البيع بناءً على مقاييس تشمل:</a:t>
            </a: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عدد الزيارات في اليوم الواحد.</a:t>
            </a: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عدد الاتفاقات في اليوم الواحد.</a:t>
            </a: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الطلب في المتوسط.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ويقدم البائع تقارير إلى شركته تتناول النقاط 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السابقة، وهذه التقارير تنقسم إلى نوعين: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96938"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96938"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dirty="0"/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B203F583-448A-4455-AF91-C2297D724A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2567984"/>
              </p:ext>
            </p:extLst>
          </p:nvPr>
        </p:nvGraphicFramePr>
        <p:xfrm>
          <a:off x="152400" y="3544164"/>
          <a:ext cx="5895675" cy="3541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rrow: Notched Right 3">
            <a:extLst>
              <a:ext uri="{FF2B5EF4-FFF2-40B4-BE49-F238E27FC236}">
                <a16:creationId xmlns="" xmlns:a16="http://schemas.microsoft.com/office/drawing/2014/main" id="{D981C1BD-C85F-4FA6-997E-B7053EBC2CB3}"/>
              </a:ext>
            </a:extLst>
          </p:cNvPr>
          <p:cNvSpPr/>
          <p:nvPr/>
        </p:nvSpPr>
        <p:spPr>
          <a:xfrm flipH="1">
            <a:off x="5374257" y="5315055"/>
            <a:ext cx="1699404" cy="793630"/>
          </a:xfrm>
          <a:prstGeom prst="notched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464" y="51558"/>
            <a:ext cx="1646183" cy="126806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6024F90-7082-43DD-B157-4367433CA544}"/>
              </a:ext>
            </a:extLst>
          </p:cNvPr>
          <p:cNvSpPr txBox="1"/>
          <p:nvPr/>
        </p:nvSpPr>
        <p:spPr>
          <a:xfrm>
            <a:off x="85832" y="6488668"/>
            <a:ext cx="82123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311                  فن البيع                         الوحدة الثانية: رجل البيع                 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الثاني: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رجل البيع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65189" y="6512969"/>
            <a:ext cx="3520419" cy="3207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78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555553" y="119907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8" name="Rectangle 6"/>
          <p:cNvSpPr/>
          <p:nvPr/>
        </p:nvSpPr>
        <p:spPr>
          <a:xfrm>
            <a:off x="4426515" y="369166"/>
            <a:ext cx="64868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مهام رجل البيع</a:t>
            </a:r>
            <a:endParaRPr lang="en-US" sz="4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6" name="Google Shape;536;p37">
            <a:extLst>
              <a:ext uri="{FF2B5EF4-FFF2-40B4-BE49-F238E27FC236}">
                <a16:creationId xmlns="" xmlns:a16="http://schemas.microsoft.com/office/drawing/2014/main" id="{7FC1B916-0A62-4F9E-AE2F-2B9EAB95432E}"/>
              </a:ext>
            </a:extLst>
          </p:cNvPr>
          <p:cNvGrpSpPr/>
          <p:nvPr/>
        </p:nvGrpSpPr>
        <p:grpSpPr>
          <a:xfrm>
            <a:off x="4014765" y="203576"/>
            <a:ext cx="723406" cy="912661"/>
            <a:chOff x="590250" y="244200"/>
            <a:chExt cx="407975" cy="532175"/>
          </a:xfrm>
        </p:grpSpPr>
        <p:sp>
          <p:nvSpPr>
            <p:cNvPr id="7" name="Google Shape;537;p37">
              <a:extLst>
                <a:ext uri="{FF2B5EF4-FFF2-40B4-BE49-F238E27FC236}">
                  <a16:creationId xmlns="" xmlns:a16="http://schemas.microsoft.com/office/drawing/2014/main" id="{1281F76F-3FA9-4457-AA25-8ABD765ED3F0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8;p37">
              <a:extLst>
                <a:ext uri="{FF2B5EF4-FFF2-40B4-BE49-F238E27FC236}">
                  <a16:creationId xmlns="" xmlns:a16="http://schemas.microsoft.com/office/drawing/2014/main" id="{1C558410-4C32-4B68-9FCC-A4037194F953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9;p37">
              <a:extLst>
                <a:ext uri="{FF2B5EF4-FFF2-40B4-BE49-F238E27FC236}">
                  <a16:creationId xmlns="" xmlns:a16="http://schemas.microsoft.com/office/drawing/2014/main" id="{E2F9AAF5-D698-4BD8-8C25-D844DEB5E49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0;p37">
              <a:extLst>
                <a:ext uri="{FF2B5EF4-FFF2-40B4-BE49-F238E27FC236}">
                  <a16:creationId xmlns="" xmlns:a16="http://schemas.microsoft.com/office/drawing/2014/main" id="{D3A26BA2-4BFC-4053-A086-D3CB78A509C7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41;p37">
              <a:extLst>
                <a:ext uri="{FF2B5EF4-FFF2-40B4-BE49-F238E27FC236}">
                  <a16:creationId xmlns="" xmlns:a16="http://schemas.microsoft.com/office/drawing/2014/main" id="{5982B587-152F-4CEB-B8F4-7A0597F58614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37">
              <a:extLst>
                <a:ext uri="{FF2B5EF4-FFF2-40B4-BE49-F238E27FC236}">
                  <a16:creationId xmlns="" xmlns:a16="http://schemas.microsoft.com/office/drawing/2014/main" id="{5DE117C0-6FAE-488F-AB3A-BCF065344DB1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3;p37">
              <a:extLst>
                <a:ext uri="{FF2B5EF4-FFF2-40B4-BE49-F238E27FC236}">
                  <a16:creationId xmlns="" xmlns:a16="http://schemas.microsoft.com/office/drawing/2014/main" id="{7930F5DF-8A57-422A-B0B1-5B43BBAE66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4;p37">
              <a:extLst>
                <a:ext uri="{FF2B5EF4-FFF2-40B4-BE49-F238E27FC236}">
                  <a16:creationId xmlns="" xmlns:a16="http://schemas.microsoft.com/office/drawing/2014/main" id="{FD3BE007-EA00-475C-ABCD-FD0F8EF42793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5;p37">
              <a:extLst>
                <a:ext uri="{FF2B5EF4-FFF2-40B4-BE49-F238E27FC236}">
                  <a16:creationId xmlns="" xmlns:a16="http://schemas.microsoft.com/office/drawing/2014/main" id="{0379C008-93F2-45D5-829F-AB5931E60B8E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6;p37">
              <a:extLst>
                <a:ext uri="{FF2B5EF4-FFF2-40B4-BE49-F238E27FC236}">
                  <a16:creationId xmlns="" xmlns:a16="http://schemas.microsoft.com/office/drawing/2014/main" id="{5DF866A5-78F5-4601-B0B1-4322BF00952C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7;p37">
              <a:extLst>
                <a:ext uri="{FF2B5EF4-FFF2-40B4-BE49-F238E27FC236}">
                  <a16:creationId xmlns="" xmlns:a16="http://schemas.microsoft.com/office/drawing/2014/main" id="{394AE3AC-FBB7-4C79-96A4-81C31DE4F203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8;p37">
              <a:extLst>
                <a:ext uri="{FF2B5EF4-FFF2-40B4-BE49-F238E27FC236}">
                  <a16:creationId xmlns="" xmlns:a16="http://schemas.microsoft.com/office/drawing/2014/main" id="{8038E78C-438D-4D57-85A0-883970A16C7A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9;p37">
              <a:extLst>
                <a:ext uri="{FF2B5EF4-FFF2-40B4-BE49-F238E27FC236}">
                  <a16:creationId xmlns="" xmlns:a16="http://schemas.microsoft.com/office/drawing/2014/main" id="{F2B52DFF-07D0-4E76-909C-380F39A0942D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7">
              <a:extLst>
                <a:ext uri="{FF2B5EF4-FFF2-40B4-BE49-F238E27FC236}">
                  <a16:creationId xmlns="" xmlns:a16="http://schemas.microsoft.com/office/drawing/2014/main" id="{36590B1A-8F02-4A2A-894A-604A4B87681F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6.   إعداد التقارير: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6/2 أنواع تقارير رجال البيع: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2800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النوع الأول: التقارير الكمية: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تقارير مختصرة الهدف منها استعراض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ما قام به البائع خلال فترة معينة والشكل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التالي يبين أنواع التقارير الكمية.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96938"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96938"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dirty="0"/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D87647CE-A3F2-47BB-94BA-B6AF83ACC7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2162279"/>
              </p:ext>
            </p:extLst>
          </p:nvPr>
        </p:nvGraphicFramePr>
        <p:xfrm>
          <a:off x="140898" y="1673525"/>
          <a:ext cx="7622876" cy="4604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0EC8BA0-12D4-4E10-9345-B993FB26441C}"/>
              </a:ext>
            </a:extLst>
          </p:cNvPr>
          <p:cNvSpPr txBox="1"/>
          <p:nvPr/>
        </p:nvSpPr>
        <p:spPr>
          <a:xfrm>
            <a:off x="2656936" y="3975782"/>
            <a:ext cx="3439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التقارير  الكمية</a:t>
            </a:r>
            <a:endParaRPr lang="ar-SA" sz="36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464" y="51558"/>
            <a:ext cx="1646183" cy="126806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6024F90-7082-43DD-B157-4367433CA544}"/>
              </a:ext>
            </a:extLst>
          </p:cNvPr>
          <p:cNvSpPr txBox="1"/>
          <p:nvPr/>
        </p:nvSpPr>
        <p:spPr>
          <a:xfrm>
            <a:off x="85832" y="6488668"/>
            <a:ext cx="82123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311                  فن البيع                         الوحدة الثانية: رجل البيع                 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الثاني: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رجل البيع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565189" y="6512969"/>
            <a:ext cx="3520419" cy="3207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02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413886" y="156500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8" name="Rectangle 6"/>
          <p:cNvSpPr/>
          <p:nvPr/>
        </p:nvSpPr>
        <p:spPr>
          <a:xfrm>
            <a:off x="1048194" y="282216"/>
            <a:ext cx="64868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مهام رجل البيع</a:t>
            </a:r>
            <a:endParaRPr lang="en-US" sz="4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6" name="Google Shape;536;p37">
            <a:extLst>
              <a:ext uri="{FF2B5EF4-FFF2-40B4-BE49-F238E27FC236}">
                <a16:creationId xmlns="" xmlns:a16="http://schemas.microsoft.com/office/drawing/2014/main" id="{7FC1B916-0A62-4F9E-AE2F-2B9EAB95432E}"/>
              </a:ext>
            </a:extLst>
          </p:cNvPr>
          <p:cNvGrpSpPr/>
          <p:nvPr/>
        </p:nvGrpSpPr>
        <p:grpSpPr>
          <a:xfrm>
            <a:off x="8189484" y="240169"/>
            <a:ext cx="723406" cy="912661"/>
            <a:chOff x="590250" y="244200"/>
            <a:chExt cx="407975" cy="532175"/>
          </a:xfrm>
        </p:grpSpPr>
        <p:sp>
          <p:nvSpPr>
            <p:cNvPr id="7" name="Google Shape;537;p37">
              <a:extLst>
                <a:ext uri="{FF2B5EF4-FFF2-40B4-BE49-F238E27FC236}">
                  <a16:creationId xmlns="" xmlns:a16="http://schemas.microsoft.com/office/drawing/2014/main" id="{1281F76F-3FA9-4457-AA25-8ABD765ED3F0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8;p37">
              <a:extLst>
                <a:ext uri="{FF2B5EF4-FFF2-40B4-BE49-F238E27FC236}">
                  <a16:creationId xmlns="" xmlns:a16="http://schemas.microsoft.com/office/drawing/2014/main" id="{1C558410-4C32-4B68-9FCC-A4037194F953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9;p37">
              <a:extLst>
                <a:ext uri="{FF2B5EF4-FFF2-40B4-BE49-F238E27FC236}">
                  <a16:creationId xmlns="" xmlns:a16="http://schemas.microsoft.com/office/drawing/2014/main" id="{E2F9AAF5-D698-4BD8-8C25-D844DEB5E49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0;p37">
              <a:extLst>
                <a:ext uri="{FF2B5EF4-FFF2-40B4-BE49-F238E27FC236}">
                  <a16:creationId xmlns="" xmlns:a16="http://schemas.microsoft.com/office/drawing/2014/main" id="{D3A26BA2-4BFC-4053-A086-D3CB78A509C7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41;p37">
              <a:extLst>
                <a:ext uri="{FF2B5EF4-FFF2-40B4-BE49-F238E27FC236}">
                  <a16:creationId xmlns="" xmlns:a16="http://schemas.microsoft.com/office/drawing/2014/main" id="{5982B587-152F-4CEB-B8F4-7A0597F58614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37">
              <a:extLst>
                <a:ext uri="{FF2B5EF4-FFF2-40B4-BE49-F238E27FC236}">
                  <a16:creationId xmlns="" xmlns:a16="http://schemas.microsoft.com/office/drawing/2014/main" id="{5DE117C0-6FAE-488F-AB3A-BCF065344DB1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3;p37">
              <a:extLst>
                <a:ext uri="{FF2B5EF4-FFF2-40B4-BE49-F238E27FC236}">
                  <a16:creationId xmlns="" xmlns:a16="http://schemas.microsoft.com/office/drawing/2014/main" id="{7930F5DF-8A57-422A-B0B1-5B43BBAE66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4;p37">
              <a:extLst>
                <a:ext uri="{FF2B5EF4-FFF2-40B4-BE49-F238E27FC236}">
                  <a16:creationId xmlns="" xmlns:a16="http://schemas.microsoft.com/office/drawing/2014/main" id="{FD3BE007-EA00-475C-ABCD-FD0F8EF42793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5;p37">
              <a:extLst>
                <a:ext uri="{FF2B5EF4-FFF2-40B4-BE49-F238E27FC236}">
                  <a16:creationId xmlns="" xmlns:a16="http://schemas.microsoft.com/office/drawing/2014/main" id="{0379C008-93F2-45D5-829F-AB5931E60B8E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6;p37">
              <a:extLst>
                <a:ext uri="{FF2B5EF4-FFF2-40B4-BE49-F238E27FC236}">
                  <a16:creationId xmlns="" xmlns:a16="http://schemas.microsoft.com/office/drawing/2014/main" id="{5DF866A5-78F5-4601-B0B1-4322BF00952C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7;p37">
              <a:extLst>
                <a:ext uri="{FF2B5EF4-FFF2-40B4-BE49-F238E27FC236}">
                  <a16:creationId xmlns="" xmlns:a16="http://schemas.microsoft.com/office/drawing/2014/main" id="{394AE3AC-FBB7-4C79-96A4-81C31DE4F203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8;p37">
              <a:extLst>
                <a:ext uri="{FF2B5EF4-FFF2-40B4-BE49-F238E27FC236}">
                  <a16:creationId xmlns="" xmlns:a16="http://schemas.microsoft.com/office/drawing/2014/main" id="{8038E78C-438D-4D57-85A0-883970A16C7A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9;p37">
              <a:extLst>
                <a:ext uri="{FF2B5EF4-FFF2-40B4-BE49-F238E27FC236}">
                  <a16:creationId xmlns="" xmlns:a16="http://schemas.microsoft.com/office/drawing/2014/main" id="{F2B52DFF-07D0-4E76-909C-380F39A0942D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7">
              <a:extLst>
                <a:ext uri="{FF2B5EF4-FFF2-40B4-BE49-F238E27FC236}">
                  <a16:creationId xmlns="" xmlns:a16="http://schemas.microsoft.com/office/drawing/2014/main" id="{36590B1A-8F02-4A2A-894A-604A4B87681F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6.   إعداد التقارير: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6/2 أنواع تقارير رجال البيع: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2800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النوع الأول: التقارير الكمية: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96938"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96938"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dirty="0"/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99271C6-F25C-42A0-A112-373DC9DA1649}"/>
              </a:ext>
            </a:extLst>
          </p:cNvPr>
          <p:cNvSpPr txBox="1"/>
          <p:nvPr/>
        </p:nvSpPr>
        <p:spPr>
          <a:xfrm>
            <a:off x="379562" y="1993428"/>
            <a:ext cx="7824159" cy="42473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1"/>
            <a:r>
              <a:rPr lang="ar-SA" sz="2000" b="1" dirty="0"/>
              <a:t>خطة عمل يوم ................................</a:t>
            </a:r>
          </a:p>
          <a:p>
            <a:pPr algn="ctr" rtl="1"/>
            <a:endParaRPr lang="ar-SA" dirty="0"/>
          </a:p>
          <a:p>
            <a:pPr algn="ctr" rtl="1"/>
            <a:r>
              <a:rPr lang="ar-SA" dirty="0"/>
              <a:t>البائع ......................         المنطقة ..........................           تاريخ الزيارة ...................</a:t>
            </a:r>
          </a:p>
          <a:p>
            <a:pPr algn="ctr" rtl="1"/>
            <a:endParaRPr lang="ar-SA" dirty="0"/>
          </a:p>
          <a:p>
            <a:pPr algn="ctr" rtl="1"/>
            <a:endParaRPr lang="ar-SA" dirty="0"/>
          </a:p>
          <a:p>
            <a:pPr algn="ctr" rtl="1"/>
            <a:endParaRPr lang="ar-SA" dirty="0"/>
          </a:p>
          <a:p>
            <a:pPr algn="ctr" rtl="1"/>
            <a:endParaRPr lang="ar-SA" dirty="0"/>
          </a:p>
          <a:p>
            <a:pPr algn="ctr" rtl="1"/>
            <a:endParaRPr lang="ar-SA" dirty="0"/>
          </a:p>
          <a:p>
            <a:pPr algn="ctr" rtl="1"/>
            <a:endParaRPr lang="ar-SA" dirty="0"/>
          </a:p>
          <a:p>
            <a:pPr algn="ctr" rtl="1"/>
            <a:endParaRPr lang="ar-SA" dirty="0"/>
          </a:p>
          <a:p>
            <a:pPr algn="ctr" rtl="1"/>
            <a:endParaRPr lang="ar-SA" dirty="0"/>
          </a:p>
          <a:p>
            <a:pPr algn="ctr" rtl="1"/>
            <a:endParaRPr lang="ar-SA" dirty="0"/>
          </a:p>
          <a:p>
            <a:pPr algn="ctr" rtl="1"/>
            <a:endParaRPr lang="ar-SA" dirty="0"/>
          </a:p>
          <a:p>
            <a:pPr algn="ctr" rtl="1"/>
            <a:endParaRPr lang="ar-SA" dirty="0"/>
          </a:p>
          <a:p>
            <a:pPr algn="ctr" rtl="1"/>
            <a:endParaRPr lang="ar-SA" dirty="0"/>
          </a:p>
        </p:txBody>
      </p:sp>
      <p:graphicFrame>
        <p:nvGraphicFramePr>
          <p:cNvPr id="2" name="Table 3">
            <a:extLst>
              <a:ext uri="{FF2B5EF4-FFF2-40B4-BE49-F238E27FC236}">
                <a16:creationId xmlns="" xmlns:a16="http://schemas.microsoft.com/office/drawing/2014/main" id="{AF49DF77-258D-4734-B192-0ED8FD19D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376507"/>
              </p:ext>
            </p:extLst>
          </p:nvPr>
        </p:nvGraphicFramePr>
        <p:xfrm>
          <a:off x="565653" y="3328461"/>
          <a:ext cx="7451976" cy="2761149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1862994">
                  <a:extLst>
                    <a:ext uri="{9D8B030D-6E8A-4147-A177-3AD203B41FA5}">
                      <a16:colId xmlns="" xmlns:a16="http://schemas.microsoft.com/office/drawing/2014/main" val="3442978423"/>
                    </a:ext>
                  </a:extLst>
                </a:gridCol>
                <a:gridCol w="1862994">
                  <a:extLst>
                    <a:ext uri="{9D8B030D-6E8A-4147-A177-3AD203B41FA5}">
                      <a16:colId xmlns="" xmlns:a16="http://schemas.microsoft.com/office/drawing/2014/main" val="1981008684"/>
                    </a:ext>
                  </a:extLst>
                </a:gridCol>
                <a:gridCol w="1862994">
                  <a:extLst>
                    <a:ext uri="{9D8B030D-6E8A-4147-A177-3AD203B41FA5}">
                      <a16:colId xmlns="" xmlns:a16="http://schemas.microsoft.com/office/drawing/2014/main" val="907180223"/>
                    </a:ext>
                  </a:extLst>
                </a:gridCol>
                <a:gridCol w="1862994">
                  <a:extLst>
                    <a:ext uri="{9D8B030D-6E8A-4147-A177-3AD203B41FA5}">
                      <a16:colId xmlns="" xmlns:a16="http://schemas.microsoft.com/office/drawing/2014/main" val="3281801287"/>
                    </a:ext>
                  </a:extLst>
                </a:gridCol>
              </a:tblGrid>
              <a:tr h="64606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العملاء المقرر زيارتهم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الساعة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المسؤول عن الشراء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النتائج المتوقعة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38896388"/>
                  </a:ext>
                </a:extLst>
              </a:tr>
              <a:tr h="646063">
                <a:tc>
                  <a:txBody>
                    <a:bodyPr/>
                    <a:lstStyle/>
                    <a:p>
                      <a:pPr algn="ctr" rtl="1"/>
                      <a:endParaRPr lang="ar-SA" sz="2400" b="1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92547471"/>
                  </a:ext>
                </a:extLst>
              </a:tr>
              <a:tr h="646063">
                <a:tc>
                  <a:txBody>
                    <a:bodyPr/>
                    <a:lstStyle/>
                    <a:p>
                      <a:pPr algn="ctr" rtl="1"/>
                      <a:endParaRPr lang="ar-SA" sz="2400" b="1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56626394"/>
                  </a:ext>
                </a:extLst>
              </a:tr>
              <a:tr h="646063">
                <a:tc>
                  <a:txBody>
                    <a:bodyPr/>
                    <a:lstStyle/>
                    <a:p>
                      <a:pPr algn="ctr" rtl="1"/>
                      <a:endParaRPr lang="ar-SA" sz="2400" b="1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43544743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AC9532B-92C5-4879-87BD-2E76269FA6FF}"/>
              </a:ext>
            </a:extLst>
          </p:cNvPr>
          <p:cNvSpPr txBox="1"/>
          <p:nvPr/>
        </p:nvSpPr>
        <p:spPr>
          <a:xfrm>
            <a:off x="3137858" y="1427136"/>
            <a:ext cx="62239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1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خطة العمل اليومية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464" y="51558"/>
            <a:ext cx="1646183" cy="126806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6024F90-7082-43DD-B157-4367433CA544}"/>
              </a:ext>
            </a:extLst>
          </p:cNvPr>
          <p:cNvSpPr txBox="1"/>
          <p:nvPr/>
        </p:nvSpPr>
        <p:spPr>
          <a:xfrm>
            <a:off x="85832" y="6488668"/>
            <a:ext cx="82123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311                  فن البيع                         الوحدة الثانية: رجل البيع                 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الثاني: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رجل البيع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565189" y="6512969"/>
            <a:ext cx="3520419" cy="3207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12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658584" y="14700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8" name="Rectangle 6"/>
          <p:cNvSpPr/>
          <p:nvPr/>
        </p:nvSpPr>
        <p:spPr>
          <a:xfrm>
            <a:off x="1335553" y="323880"/>
            <a:ext cx="64868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مهام رجل البيع</a:t>
            </a:r>
            <a:endParaRPr lang="en-US" sz="4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6" name="Google Shape;536;p37">
            <a:extLst>
              <a:ext uri="{FF2B5EF4-FFF2-40B4-BE49-F238E27FC236}">
                <a16:creationId xmlns="" xmlns:a16="http://schemas.microsoft.com/office/drawing/2014/main" id="{7FC1B916-0A62-4F9E-AE2F-2B9EAB95432E}"/>
              </a:ext>
            </a:extLst>
          </p:cNvPr>
          <p:cNvGrpSpPr/>
          <p:nvPr/>
        </p:nvGrpSpPr>
        <p:grpSpPr>
          <a:xfrm>
            <a:off x="8402735" y="230670"/>
            <a:ext cx="723406" cy="912661"/>
            <a:chOff x="590250" y="244200"/>
            <a:chExt cx="407975" cy="532175"/>
          </a:xfrm>
        </p:grpSpPr>
        <p:sp>
          <p:nvSpPr>
            <p:cNvPr id="7" name="Google Shape;537;p37">
              <a:extLst>
                <a:ext uri="{FF2B5EF4-FFF2-40B4-BE49-F238E27FC236}">
                  <a16:creationId xmlns="" xmlns:a16="http://schemas.microsoft.com/office/drawing/2014/main" id="{1281F76F-3FA9-4457-AA25-8ABD765ED3F0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8;p37">
              <a:extLst>
                <a:ext uri="{FF2B5EF4-FFF2-40B4-BE49-F238E27FC236}">
                  <a16:creationId xmlns="" xmlns:a16="http://schemas.microsoft.com/office/drawing/2014/main" id="{1C558410-4C32-4B68-9FCC-A4037194F953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9;p37">
              <a:extLst>
                <a:ext uri="{FF2B5EF4-FFF2-40B4-BE49-F238E27FC236}">
                  <a16:creationId xmlns="" xmlns:a16="http://schemas.microsoft.com/office/drawing/2014/main" id="{E2F9AAF5-D698-4BD8-8C25-D844DEB5E49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0;p37">
              <a:extLst>
                <a:ext uri="{FF2B5EF4-FFF2-40B4-BE49-F238E27FC236}">
                  <a16:creationId xmlns="" xmlns:a16="http://schemas.microsoft.com/office/drawing/2014/main" id="{D3A26BA2-4BFC-4053-A086-D3CB78A509C7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41;p37">
              <a:extLst>
                <a:ext uri="{FF2B5EF4-FFF2-40B4-BE49-F238E27FC236}">
                  <a16:creationId xmlns="" xmlns:a16="http://schemas.microsoft.com/office/drawing/2014/main" id="{5982B587-152F-4CEB-B8F4-7A0597F58614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37">
              <a:extLst>
                <a:ext uri="{FF2B5EF4-FFF2-40B4-BE49-F238E27FC236}">
                  <a16:creationId xmlns="" xmlns:a16="http://schemas.microsoft.com/office/drawing/2014/main" id="{5DE117C0-6FAE-488F-AB3A-BCF065344DB1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3;p37">
              <a:extLst>
                <a:ext uri="{FF2B5EF4-FFF2-40B4-BE49-F238E27FC236}">
                  <a16:creationId xmlns="" xmlns:a16="http://schemas.microsoft.com/office/drawing/2014/main" id="{7930F5DF-8A57-422A-B0B1-5B43BBAE66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4;p37">
              <a:extLst>
                <a:ext uri="{FF2B5EF4-FFF2-40B4-BE49-F238E27FC236}">
                  <a16:creationId xmlns="" xmlns:a16="http://schemas.microsoft.com/office/drawing/2014/main" id="{FD3BE007-EA00-475C-ABCD-FD0F8EF42793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5;p37">
              <a:extLst>
                <a:ext uri="{FF2B5EF4-FFF2-40B4-BE49-F238E27FC236}">
                  <a16:creationId xmlns="" xmlns:a16="http://schemas.microsoft.com/office/drawing/2014/main" id="{0379C008-93F2-45D5-829F-AB5931E60B8E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6;p37">
              <a:extLst>
                <a:ext uri="{FF2B5EF4-FFF2-40B4-BE49-F238E27FC236}">
                  <a16:creationId xmlns="" xmlns:a16="http://schemas.microsoft.com/office/drawing/2014/main" id="{5DF866A5-78F5-4601-B0B1-4322BF00952C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7;p37">
              <a:extLst>
                <a:ext uri="{FF2B5EF4-FFF2-40B4-BE49-F238E27FC236}">
                  <a16:creationId xmlns="" xmlns:a16="http://schemas.microsoft.com/office/drawing/2014/main" id="{394AE3AC-FBB7-4C79-96A4-81C31DE4F203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8;p37">
              <a:extLst>
                <a:ext uri="{FF2B5EF4-FFF2-40B4-BE49-F238E27FC236}">
                  <a16:creationId xmlns="" xmlns:a16="http://schemas.microsoft.com/office/drawing/2014/main" id="{8038E78C-438D-4D57-85A0-883970A16C7A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9;p37">
              <a:extLst>
                <a:ext uri="{FF2B5EF4-FFF2-40B4-BE49-F238E27FC236}">
                  <a16:creationId xmlns="" xmlns:a16="http://schemas.microsoft.com/office/drawing/2014/main" id="{F2B52DFF-07D0-4E76-909C-380F39A0942D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7">
              <a:extLst>
                <a:ext uri="{FF2B5EF4-FFF2-40B4-BE49-F238E27FC236}">
                  <a16:creationId xmlns="" xmlns:a16="http://schemas.microsoft.com/office/drawing/2014/main" id="{36590B1A-8F02-4A2A-894A-604A4B87681F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436" name="Picture 4" descr="Report PNG Photo | PNG Mart">
            <a:extLst>
              <a:ext uri="{FF2B5EF4-FFF2-40B4-BE49-F238E27FC236}">
                <a16:creationId xmlns="" xmlns:a16="http://schemas.microsoft.com/office/drawing/2014/main" id="{FDF7EAD1-3E0A-494E-8C55-21BA6E7D5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899" y="2346385"/>
            <a:ext cx="4766079" cy="378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464" y="51558"/>
            <a:ext cx="1646183" cy="126806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6024F90-7082-43DD-B157-4367433CA544}"/>
              </a:ext>
            </a:extLst>
          </p:cNvPr>
          <p:cNvSpPr txBox="1"/>
          <p:nvPr/>
        </p:nvSpPr>
        <p:spPr>
          <a:xfrm>
            <a:off x="85832" y="6488668"/>
            <a:ext cx="82123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311                  فن البيع                         الوحدة الثانية: رجل البيع                 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الثاني: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رجل البيع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65189" y="6512969"/>
            <a:ext cx="3520419" cy="3207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41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1529</TotalTime>
  <Words>1489</Words>
  <Application>Microsoft Office PowerPoint</Application>
  <PresentationFormat>Widescreen</PresentationFormat>
  <Paragraphs>240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Al-Mateen</vt:lpstr>
      <vt:lpstr>AL-Mohanad</vt:lpstr>
      <vt:lpstr>Arial</vt:lpstr>
      <vt:lpstr>Arial Black</vt:lpstr>
      <vt:lpstr>Calibri</vt:lpstr>
      <vt:lpstr>Calibri Light</vt:lpstr>
      <vt:lpstr>Century</vt:lpstr>
      <vt:lpstr>PT Bold Heading</vt:lpstr>
      <vt:lpstr>Sakkal Majalla</vt:lpstr>
      <vt:lpstr>Simplified Arabic</vt:lpstr>
      <vt:lpstr>Times New Roman</vt:lpstr>
      <vt:lpstr>Office Theme</vt:lpstr>
      <vt:lpstr>فن البيع بيع 311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Ebrahim Mohammed Abu Edress</cp:lastModifiedBy>
  <cp:revision>124</cp:revision>
  <dcterms:created xsi:type="dcterms:W3CDTF">2020-03-04T10:47:58Z</dcterms:created>
  <dcterms:modified xsi:type="dcterms:W3CDTF">2021-02-01T07:18:21Z</dcterms:modified>
</cp:coreProperties>
</file>