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63" r:id="rId4"/>
    <p:sldId id="327" r:id="rId5"/>
    <p:sldId id="328" r:id="rId6"/>
    <p:sldId id="329" r:id="rId7"/>
    <p:sldId id="330" r:id="rId8"/>
    <p:sldId id="331" r:id="rId9"/>
    <p:sldId id="332" r:id="rId10"/>
    <p:sldId id="333" r:id="rId11"/>
    <p:sldId id="334" r:id="rId12"/>
    <p:sldId id="335" r:id="rId13"/>
    <p:sldId id="33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859F4A"/>
    <a:srgbClr val="9E0707"/>
    <a:srgbClr val="CD7B7B"/>
    <a:srgbClr val="C13018"/>
    <a:srgbClr val="3D3535"/>
    <a:srgbClr val="BFD4DF"/>
    <a:srgbClr val="FF5050"/>
    <a:srgbClr val="546CA8"/>
    <a:srgbClr val="57B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74" d="100"/>
          <a:sy n="74" d="100"/>
        </p:scale>
        <p:origin x="58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da Al Hermi" userId="ebe551ee1b006974" providerId="LiveId" clId="{C29C2491-677A-44D8-A8E8-43151EF488A2}"/>
    <pc:docChg chg="undo custSel addSld delSld modSld">
      <pc:chgData name="Majeda Al Hermi" userId="ebe551ee1b006974" providerId="LiveId" clId="{C29C2491-677A-44D8-A8E8-43151EF488A2}" dt="2020-08-04T12:01:30.702" v="87" actId="108"/>
      <pc:docMkLst>
        <pc:docMk/>
      </pc:docMkLst>
      <pc:sldChg chg="addSp modSp mod">
        <pc:chgData name="Majeda Al Hermi" userId="ebe551ee1b006974" providerId="LiveId" clId="{C29C2491-677A-44D8-A8E8-43151EF488A2}" dt="2020-08-04T11:57:07.523" v="23" actId="20577"/>
        <pc:sldMkLst>
          <pc:docMk/>
          <pc:sldMk cId="2763317508" sldId="258"/>
        </pc:sldMkLst>
        <pc:spChg chg="add mod">
          <ac:chgData name="Majeda Al Hermi" userId="ebe551ee1b006974" providerId="LiveId" clId="{C29C2491-677A-44D8-A8E8-43151EF488A2}" dt="2020-08-04T11:57:07.523" v="23" actId="20577"/>
          <ac:spMkLst>
            <pc:docMk/>
            <pc:sldMk cId="2763317508" sldId="258"/>
            <ac:spMk id="3" creationId="{5ACD7B5B-A913-4BB2-B1CA-47CDCC977F5E}"/>
          </ac:spMkLst>
        </pc:spChg>
        <pc:spChg chg="mod">
          <ac:chgData name="Majeda Al Hermi" userId="ebe551ee1b006974" providerId="LiveId" clId="{C29C2491-677A-44D8-A8E8-43151EF488A2}" dt="2020-08-04T11:55:35.233" v="10" actId="1076"/>
          <ac:spMkLst>
            <pc:docMk/>
            <pc:sldMk cId="2763317508" sldId="258"/>
            <ac:spMk id="6" creationId="{00000000-0000-0000-0000-000000000000}"/>
          </ac:spMkLst>
        </pc:spChg>
        <pc:spChg chg="mod">
          <ac:chgData name="Majeda Al Hermi" userId="ebe551ee1b006974" providerId="LiveId" clId="{C29C2491-677A-44D8-A8E8-43151EF488A2}" dt="2020-08-04T11:55:37.763" v="11" actId="1076"/>
          <ac:spMkLst>
            <pc:docMk/>
            <pc:sldMk cId="2763317508" sldId="258"/>
            <ac:spMk id="8" creationId="{00000000-0000-0000-0000-000000000000}"/>
          </ac:spMkLst>
        </pc:spChg>
        <pc:picChg chg="add mod">
          <ac:chgData name="Majeda Al Hermi" userId="ebe551ee1b006974" providerId="LiveId" clId="{C29C2491-677A-44D8-A8E8-43151EF488A2}" dt="2020-08-04T11:56:16.492" v="13" actId="1076"/>
          <ac:picMkLst>
            <pc:docMk/>
            <pc:sldMk cId="2763317508" sldId="258"/>
            <ac:picMk id="2" creationId="{055E6415-B9EA-4076-9706-5D2639A5516D}"/>
          </ac:picMkLst>
        </pc:picChg>
      </pc:sldChg>
      <pc:sldChg chg="del">
        <pc:chgData name="Majeda Al Hermi" userId="ebe551ee1b006974" providerId="LiveId" clId="{C29C2491-677A-44D8-A8E8-43151EF488A2}" dt="2020-08-04T11:56:43.497" v="15" actId="2696"/>
        <pc:sldMkLst>
          <pc:docMk/>
          <pc:sldMk cId="3590452718" sldId="260"/>
        </pc:sldMkLst>
      </pc:sldChg>
      <pc:sldChg chg="modSp mod">
        <pc:chgData name="Majeda Al Hermi" userId="ebe551ee1b006974" providerId="LiveId" clId="{C29C2491-677A-44D8-A8E8-43151EF488A2}" dt="2020-08-04T11:56:37.514" v="14"/>
        <pc:sldMkLst>
          <pc:docMk/>
          <pc:sldMk cId="2238683589" sldId="263"/>
        </pc:sldMkLst>
        <pc:spChg chg="mod">
          <ac:chgData name="Majeda Al Hermi" userId="ebe551ee1b006974" providerId="LiveId" clId="{C29C2491-677A-44D8-A8E8-43151EF488A2}" dt="2020-08-04T11:56:37.514" v="14"/>
          <ac:spMkLst>
            <pc:docMk/>
            <pc:sldMk cId="2238683589" sldId="263"/>
            <ac:spMk id="2" creationId="{3507445B-7A22-4305-B4C1-907B3267D74A}"/>
          </ac:spMkLst>
        </pc:spChg>
      </pc:sldChg>
      <pc:sldChg chg="addSp delSp modSp mod">
        <pc:chgData name="Majeda Al Hermi" userId="ebe551ee1b006974" providerId="LiveId" clId="{C29C2491-677A-44D8-A8E8-43151EF488A2}" dt="2020-08-04T12:00:40.979" v="55" actId="14100"/>
        <pc:sldMkLst>
          <pc:docMk/>
          <pc:sldMk cId="1867587258" sldId="327"/>
        </pc:sldMkLst>
        <pc:spChg chg="add">
          <ac:chgData name="Majeda Al Hermi" userId="ebe551ee1b006974" providerId="LiveId" clId="{C29C2491-677A-44D8-A8E8-43151EF488A2}" dt="2020-08-04T11:58:36.359" v="31" actId="22"/>
          <ac:spMkLst>
            <pc:docMk/>
            <pc:sldMk cId="1867587258" sldId="327"/>
            <ac:spMk id="2" creationId="{178E1C64-8032-4C06-86FF-4D22181B60B4}"/>
          </ac:spMkLst>
        </pc:spChg>
        <pc:spChg chg="add mod">
          <ac:chgData name="Majeda Al Hermi" userId="ebe551ee1b006974" providerId="LiveId" clId="{C29C2491-677A-44D8-A8E8-43151EF488A2}" dt="2020-08-04T12:00:40.979" v="55" actId="14100"/>
          <ac:spMkLst>
            <pc:docMk/>
            <pc:sldMk cId="1867587258" sldId="327"/>
            <ac:spMk id="3" creationId="{BAA20018-1122-4A2E-AD5E-27D55FB2E262}"/>
          </ac:spMkLst>
        </pc:spChg>
        <pc:spChg chg="del">
          <ac:chgData name="Majeda Al Hermi" userId="ebe551ee1b006974" providerId="LiveId" clId="{C29C2491-677A-44D8-A8E8-43151EF488A2}" dt="2020-08-04T11:57:16.615" v="25" actId="478"/>
          <ac:spMkLst>
            <pc:docMk/>
            <pc:sldMk cId="1867587258" sldId="327"/>
            <ac:spMk id="8" creationId="{233CC54E-04C0-4AB3-AAB4-E7E724767F00}"/>
          </ac:spMkLst>
        </pc:spChg>
        <pc:spChg chg="del">
          <ac:chgData name="Majeda Al Hermi" userId="ebe551ee1b006974" providerId="LiveId" clId="{C29C2491-677A-44D8-A8E8-43151EF488A2}" dt="2020-08-04T11:57:15.958" v="24" actId="478"/>
          <ac:spMkLst>
            <pc:docMk/>
            <pc:sldMk cId="1867587258" sldId="327"/>
            <ac:spMk id="22" creationId="{ED446BB6-F925-4C22-9D67-2B3B71B812DA}"/>
          </ac:spMkLst>
        </pc:spChg>
      </pc:sldChg>
      <pc:sldChg chg="addSp modSp add mod">
        <pc:chgData name="Majeda Al Hermi" userId="ebe551ee1b006974" providerId="LiveId" clId="{C29C2491-677A-44D8-A8E8-43151EF488A2}" dt="2020-08-04T12:00:51.258" v="58" actId="14100"/>
        <pc:sldMkLst>
          <pc:docMk/>
          <pc:sldMk cId="2863492055" sldId="328"/>
        </pc:sldMkLst>
        <pc:spChg chg="add">
          <ac:chgData name="Majeda Al Hermi" userId="ebe551ee1b006974" providerId="LiveId" clId="{C29C2491-677A-44D8-A8E8-43151EF488A2}" dt="2020-08-04T11:58:55.004" v="32" actId="22"/>
          <ac:spMkLst>
            <pc:docMk/>
            <pc:sldMk cId="2863492055" sldId="328"/>
            <ac:spMk id="2" creationId="{E07BA4A2-7580-42F5-92C0-AF8F99054ACD}"/>
          </ac:spMkLst>
        </pc:spChg>
        <pc:spChg chg="add mod">
          <ac:chgData name="Majeda Al Hermi" userId="ebe551ee1b006974" providerId="LiveId" clId="{C29C2491-677A-44D8-A8E8-43151EF488A2}" dt="2020-08-04T12:00:51.258" v="58" actId="14100"/>
          <ac:spMkLst>
            <pc:docMk/>
            <pc:sldMk cId="2863492055" sldId="328"/>
            <ac:spMk id="4" creationId="{E267F795-FBB5-4B2B-8340-60ED99BEC979}"/>
          </ac:spMkLst>
        </pc:spChg>
      </pc:sldChg>
      <pc:sldChg chg="addSp modSp add mod">
        <pc:chgData name="Majeda Al Hermi" userId="ebe551ee1b006974" providerId="LiveId" clId="{C29C2491-677A-44D8-A8E8-43151EF488A2}" dt="2020-08-04T12:00:57.288" v="63" actId="1076"/>
        <pc:sldMkLst>
          <pc:docMk/>
          <pc:sldMk cId="2598047414" sldId="329"/>
        </pc:sldMkLst>
        <pc:spChg chg="add mod">
          <ac:chgData name="Majeda Al Hermi" userId="ebe551ee1b006974" providerId="LiveId" clId="{C29C2491-677A-44D8-A8E8-43151EF488A2}" dt="2020-08-04T12:00:57.288" v="63" actId="1076"/>
          <ac:spMkLst>
            <pc:docMk/>
            <pc:sldMk cId="2598047414" sldId="329"/>
            <ac:spMk id="2" creationId="{A46E8FC3-B3D8-41A9-9A07-BC70B5FC1ABB}"/>
          </ac:spMkLst>
        </pc:spChg>
        <pc:spChg chg="add">
          <ac:chgData name="Majeda Al Hermi" userId="ebe551ee1b006974" providerId="LiveId" clId="{C29C2491-677A-44D8-A8E8-43151EF488A2}" dt="2020-08-04T11:59:04.190" v="33" actId="22"/>
          <ac:spMkLst>
            <pc:docMk/>
            <pc:sldMk cId="2598047414" sldId="329"/>
            <ac:spMk id="4" creationId="{4CF4759F-C93E-47BF-B9AA-C5CA1DC8033F}"/>
          </ac:spMkLst>
        </pc:spChg>
        <pc:spChg chg="add">
          <ac:chgData name="Majeda Al Hermi" userId="ebe551ee1b006974" providerId="LiveId" clId="{C29C2491-677A-44D8-A8E8-43151EF488A2}" dt="2020-08-04T11:59:04.190" v="33" actId="22"/>
          <ac:spMkLst>
            <pc:docMk/>
            <pc:sldMk cId="2598047414" sldId="329"/>
            <ac:spMk id="6" creationId="{D48D7B09-B222-495B-8A21-223D74A9E56D}"/>
          </ac:spMkLst>
        </pc:spChg>
        <pc:spChg chg="add">
          <ac:chgData name="Majeda Al Hermi" userId="ebe551ee1b006974" providerId="LiveId" clId="{C29C2491-677A-44D8-A8E8-43151EF488A2}" dt="2020-08-04T11:59:04.190" v="33" actId="22"/>
          <ac:spMkLst>
            <pc:docMk/>
            <pc:sldMk cId="2598047414" sldId="329"/>
            <ac:spMk id="8" creationId="{C56E117A-2071-4244-B3C6-6AD7943BFA53}"/>
          </ac:spMkLst>
        </pc:spChg>
        <pc:spChg chg="add">
          <ac:chgData name="Majeda Al Hermi" userId="ebe551ee1b006974" providerId="LiveId" clId="{C29C2491-677A-44D8-A8E8-43151EF488A2}" dt="2020-08-04T11:59:04.190" v="33" actId="22"/>
          <ac:spMkLst>
            <pc:docMk/>
            <pc:sldMk cId="2598047414" sldId="329"/>
            <ac:spMk id="10" creationId="{CDF322D9-9049-4857-AF6D-A30D43C80EBB}"/>
          </ac:spMkLst>
        </pc:spChg>
        <pc:spChg chg="add">
          <ac:chgData name="Majeda Al Hermi" userId="ebe551ee1b006974" providerId="LiveId" clId="{C29C2491-677A-44D8-A8E8-43151EF488A2}" dt="2020-08-04T11:59:04.190" v="33" actId="22"/>
          <ac:spMkLst>
            <pc:docMk/>
            <pc:sldMk cId="2598047414" sldId="329"/>
            <ac:spMk id="12" creationId="{F2FA3D8B-E038-48B5-B708-07FEF75B6325}"/>
          </ac:spMkLst>
        </pc:spChg>
        <pc:spChg chg="add">
          <ac:chgData name="Majeda Al Hermi" userId="ebe551ee1b006974" providerId="LiveId" clId="{C29C2491-677A-44D8-A8E8-43151EF488A2}" dt="2020-08-04T11:59:04.190" v="33" actId="22"/>
          <ac:spMkLst>
            <pc:docMk/>
            <pc:sldMk cId="2598047414" sldId="329"/>
            <ac:spMk id="14" creationId="{63CE55EB-9CE0-4FBD-B620-331F3FB0AC34}"/>
          </ac:spMkLst>
        </pc:spChg>
        <pc:spChg chg="add">
          <ac:chgData name="Majeda Al Hermi" userId="ebe551ee1b006974" providerId="LiveId" clId="{C29C2491-677A-44D8-A8E8-43151EF488A2}" dt="2020-08-04T11:59:04.190" v="33" actId="22"/>
          <ac:spMkLst>
            <pc:docMk/>
            <pc:sldMk cId="2598047414" sldId="329"/>
            <ac:spMk id="16" creationId="{6B7873EE-1C2B-4AFD-ADB3-746D8DAAC35A}"/>
          </ac:spMkLst>
        </pc:spChg>
      </pc:sldChg>
      <pc:sldChg chg="addSp modSp add mod">
        <pc:chgData name="Majeda Al Hermi" userId="ebe551ee1b006974" providerId="LiveId" clId="{C29C2491-677A-44D8-A8E8-43151EF488A2}" dt="2020-08-04T12:01:03.130" v="66" actId="14100"/>
        <pc:sldMkLst>
          <pc:docMk/>
          <pc:sldMk cId="1698180739" sldId="330"/>
        </pc:sldMkLst>
        <pc:spChg chg="add mod">
          <ac:chgData name="Majeda Al Hermi" userId="ebe551ee1b006974" providerId="LiveId" clId="{C29C2491-677A-44D8-A8E8-43151EF488A2}" dt="2020-08-04T11:59:17.718" v="35" actId="1076"/>
          <ac:spMkLst>
            <pc:docMk/>
            <pc:sldMk cId="1698180739" sldId="330"/>
            <ac:spMk id="2" creationId="{529B15F3-07A4-47AF-928E-CFF311F422ED}"/>
          </ac:spMkLst>
        </pc:spChg>
        <pc:spChg chg="add mod">
          <ac:chgData name="Majeda Al Hermi" userId="ebe551ee1b006974" providerId="LiveId" clId="{C29C2491-677A-44D8-A8E8-43151EF488A2}" dt="2020-08-04T12:01:03.130" v="66" actId="14100"/>
          <ac:spMkLst>
            <pc:docMk/>
            <pc:sldMk cId="1698180739" sldId="330"/>
            <ac:spMk id="4" creationId="{41A7E8F0-087E-4271-A2C5-B38CDB16977F}"/>
          </ac:spMkLst>
        </pc:spChg>
        <pc:spChg chg="add mod">
          <ac:chgData name="Majeda Al Hermi" userId="ebe551ee1b006974" providerId="LiveId" clId="{C29C2491-677A-44D8-A8E8-43151EF488A2}" dt="2020-08-04T11:59:17.718" v="35" actId="1076"/>
          <ac:spMkLst>
            <pc:docMk/>
            <pc:sldMk cId="1698180739" sldId="330"/>
            <ac:spMk id="6" creationId="{2B0F2496-26DA-49AA-B851-FDD6E64A5D9B}"/>
          </ac:spMkLst>
        </pc:spChg>
        <pc:spChg chg="add mod">
          <ac:chgData name="Majeda Al Hermi" userId="ebe551ee1b006974" providerId="LiveId" clId="{C29C2491-677A-44D8-A8E8-43151EF488A2}" dt="2020-08-04T11:59:17.718" v="35" actId="1076"/>
          <ac:spMkLst>
            <pc:docMk/>
            <pc:sldMk cId="1698180739" sldId="330"/>
            <ac:spMk id="8" creationId="{BF7DD64B-4039-48DB-AE9E-C5E1CB1E8714}"/>
          </ac:spMkLst>
        </pc:spChg>
      </pc:sldChg>
      <pc:sldChg chg="addSp modSp add mod">
        <pc:chgData name="Majeda Al Hermi" userId="ebe551ee1b006974" providerId="LiveId" clId="{C29C2491-677A-44D8-A8E8-43151EF488A2}" dt="2020-08-04T12:01:06.223" v="69" actId="108"/>
        <pc:sldMkLst>
          <pc:docMk/>
          <pc:sldMk cId="4025471164" sldId="331"/>
        </pc:sldMkLst>
        <pc:spChg chg="add">
          <ac:chgData name="Majeda Al Hermi" userId="ebe551ee1b006974" providerId="LiveId" clId="{C29C2491-677A-44D8-A8E8-43151EF488A2}" dt="2020-08-04T11:59:26.231" v="36" actId="22"/>
          <ac:spMkLst>
            <pc:docMk/>
            <pc:sldMk cId="4025471164" sldId="331"/>
            <ac:spMk id="2" creationId="{B3D0ECFC-11F7-415F-BB6A-CAB972E28BFA}"/>
          </ac:spMkLst>
        </pc:spChg>
        <pc:spChg chg="add mod">
          <ac:chgData name="Majeda Al Hermi" userId="ebe551ee1b006974" providerId="LiveId" clId="{C29C2491-677A-44D8-A8E8-43151EF488A2}" dt="2020-08-04T12:01:06.223" v="69" actId="108"/>
          <ac:spMkLst>
            <pc:docMk/>
            <pc:sldMk cId="4025471164" sldId="331"/>
            <ac:spMk id="4" creationId="{AC8C9841-ED20-4817-BA0B-F1B461461F36}"/>
          </ac:spMkLst>
        </pc:spChg>
      </pc:sldChg>
      <pc:sldChg chg="addSp modSp add mod">
        <pc:chgData name="Majeda Al Hermi" userId="ebe551ee1b006974" providerId="LiveId" clId="{C29C2491-677A-44D8-A8E8-43151EF488A2}" dt="2020-08-04T12:01:08.692" v="72" actId="108"/>
        <pc:sldMkLst>
          <pc:docMk/>
          <pc:sldMk cId="3029537496" sldId="332"/>
        </pc:sldMkLst>
        <pc:spChg chg="add">
          <ac:chgData name="Majeda Al Hermi" userId="ebe551ee1b006974" providerId="LiveId" clId="{C29C2491-677A-44D8-A8E8-43151EF488A2}" dt="2020-08-04T11:59:37.416" v="37" actId="22"/>
          <ac:spMkLst>
            <pc:docMk/>
            <pc:sldMk cId="3029537496" sldId="332"/>
            <ac:spMk id="2" creationId="{AEF08149-EAA3-49C5-8330-371B477CC47A}"/>
          </ac:spMkLst>
        </pc:spChg>
        <pc:spChg chg="add mod">
          <ac:chgData name="Majeda Al Hermi" userId="ebe551ee1b006974" providerId="LiveId" clId="{C29C2491-677A-44D8-A8E8-43151EF488A2}" dt="2020-08-04T12:01:08.692" v="72" actId="108"/>
          <ac:spMkLst>
            <pc:docMk/>
            <pc:sldMk cId="3029537496" sldId="332"/>
            <ac:spMk id="4" creationId="{5783256A-8848-4992-B532-F71F925F9E56}"/>
          </ac:spMkLst>
        </pc:spChg>
        <pc:spChg chg="add">
          <ac:chgData name="Majeda Al Hermi" userId="ebe551ee1b006974" providerId="LiveId" clId="{C29C2491-677A-44D8-A8E8-43151EF488A2}" dt="2020-08-04T11:59:37.416" v="37" actId="22"/>
          <ac:spMkLst>
            <pc:docMk/>
            <pc:sldMk cId="3029537496" sldId="332"/>
            <ac:spMk id="6" creationId="{EC005E64-9164-4016-A76F-0B18EEA21C90}"/>
          </ac:spMkLst>
        </pc:spChg>
        <pc:spChg chg="add">
          <ac:chgData name="Majeda Al Hermi" userId="ebe551ee1b006974" providerId="LiveId" clId="{C29C2491-677A-44D8-A8E8-43151EF488A2}" dt="2020-08-04T11:59:37.416" v="37" actId="22"/>
          <ac:spMkLst>
            <pc:docMk/>
            <pc:sldMk cId="3029537496" sldId="332"/>
            <ac:spMk id="8" creationId="{8438AD7B-EC19-4875-A7A1-C2BC4A86C97E}"/>
          </ac:spMkLst>
        </pc:spChg>
        <pc:spChg chg="add">
          <ac:chgData name="Majeda Al Hermi" userId="ebe551ee1b006974" providerId="LiveId" clId="{C29C2491-677A-44D8-A8E8-43151EF488A2}" dt="2020-08-04T11:59:37.416" v="37" actId="22"/>
          <ac:spMkLst>
            <pc:docMk/>
            <pc:sldMk cId="3029537496" sldId="332"/>
            <ac:spMk id="10" creationId="{B6362FF8-D92A-4542-9061-3E5F84D9B0D6}"/>
          </ac:spMkLst>
        </pc:spChg>
        <pc:spChg chg="add">
          <ac:chgData name="Majeda Al Hermi" userId="ebe551ee1b006974" providerId="LiveId" clId="{C29C2491-677A-44D8-A8E8-43151EF488A2}" dt="2020-08-04T11:59:37.416" v="37" actId="22"/>
          <ac:spMkLst>
            <pc:docMk/>
            <pc:sldMk cId="3029537496" sldId="332"/>
            <ac:spMk id="12" creationId="{ECF083B9-0DEC-4A25-B51E-8D243B5C3B98}"/>
          </ac:spMkLst>
        </pc:spChg>
      </pc:sldChg>
      <pc:sldChg chg="addSp modSp add mod">
        <pc:chgData name="Majeda Al Hermi" userId="ebe551ee1b006974" providerId="LiveId" clId="{C29C2491-677A-44D8-A8E8-43151EF488A2}" dt="2020-08-04T12:01:16.143" v="77" actId="14100"/>
        <pc:sldMkLst>
          <pc:docMk/>
          <pc:sldMk cId="1660941105" sldId="333"/>
        </pc:sldMkLst>
        <pc:spChg chg="add mod">
          <ac:chgData name="Majeda Al Hermi" userId="ebe551ee1b006974" providerId="LiveId" clId="{C29C2491-677A-44D8-A8E8-43151EF488A2}" dt="2020-08-04T12:01:16.143" v="77" actId="14100"/>
          <ac:spMkLst>
            <pc:docMk/>
            <pc:sldMk cId="1660941105" sldId="333"/>
            <ac:spMk id="2" creationId="{E437D745-8C00-4BDE-B250-9D7B77E81344}"/>
          </ac:spMkLst>
        </pc:spChg>
        <pc:spChg chg="add">
          <ac:chgData name="Majeda Al Hermi" userId="ebe551ee1b006974" providerId="LiveId" clId="{C29C2491-677A-44D8-A8E8-43151EF488A2}" dt="2020-08-04T11:59:45.493" v="38" actId="22"/>
          <ac:spMkLst>
            <pc:docMk/>
            <pc:sldMk cId="1660941105" sldId="333"/>
            <ac:spMk id="4" creationId="{FA79277B-AC17-463C-B05F-8DB05DA530D9}"/>
          </ac:spMkLst>
        </pc:spChg>
      </pc:sldChg>
      <pc:sldChg chg="addSp modSp add mod">
        <pc:chgData name="Majeda Al Hermi" userId="ebe551ee1b006974" providerId="LiveId" clId="{C29C2491-677A-44D8-A8E8-43151EF488A2}" dt="2020-08-04T12:01:20.642" v="82" actId="20577"/>
        <pc:sldMkLst>
          <pc:docMk/>
          <pc:sldMk cId="2451569227" sldId="334"/>
        </pc:sldMkLst>
        <pc:spChg chg="add mod">
          <ac:chgData name="Majeda Al Hermi" userId="ebe551ee1b006974" providerId="LiveId" clId="{C29C2491-677A-44D8-A8E8-43151EF488A2}" dt="2020-08-04T12:01:20.642" v="82" actId="20577"/>
          <ac:spMkLst>
            <pc:docMk/>
            <pc:sldMk cId="2451569227" sldId="334"/>
            <ac:spMk id="2" creationId="{53A495E8-16F2-482A-8FC2-C9623B46BFEC}"/>
          </ac:spMkLst>
        </pc:spChg>
        <pc:spChg chg="add">
          <ac:chgData name="Majeda Al Hermi" userId="ebe551ee1b006974" providerId="LiveId" clId="{C29C2491-677A-44D8-A8E8-43151EF488A2}" dt="2020-08-04T11:59:55.006" v="39" actId="22"/>
          <ac:spMkLst>
            <pc:docMk/>
            <pc:sldMk cId="2451569227" sldId="334"/>
            <ac:spMk id="4" creationId="{1B660410-9158-4AE1-B04E-404DEC701AA3}"/>
          </ac:spMkLst>
        </pc:spChg>
      </pc:sldChg>
      <pc:sldChg chg="addSp modSp add mod">
        <pc:chgData name="Majeda Al Hermi" userId="ebe551ee1b006974" providerId="LiveId" clId="{C29C2491-677A-44D8-A8E8-43151EF488A2}" dt="2020-08-04T12:01:30.702" v="87" actId="108"/>
        <pc:sldMkLst>
          <pc:docMk/>
          <pc:sldMk cId="1176890514" sldId="335"/>
        </pc:sldMkLst>
        <pc:spChg chg="add mod">
          <ac:chgData name="Majeda Al Hermi" userId="ebe551ee1b006974" providerId="LiveId" clId="{C29C2491-677A-44D8-A8E8-43151EF488A2}" dt="2020-08-04T12:01:30.702" v="87" actId="108"/>
          <ac:spMkLst>
            <pc:docMk/>
            <pc:sldMk cId="1176890514" sldId="335"/>
            <ac:spMk id="2" creationId="{065F00D4-D293-492B-A546-D84200D6CC61}"/>
          </ac:spMkLst>
        </pc:spChg>
        <pc:spChg chg="add mod">
          <ac:chgData name="Majeda Al Hermi" userId="ebe551ee1b006974" providerId="LiveId" clId="{C29C2491-677A-44D8-A8E8-43151EF488A2}" dt="2020-08-04T12:01:29.015" v="85" actId="108"/>
          <ac:spMkLst>
            <pc:docMk/>
            <pc:sldMk cId="1176890514" sldId="335"/>
            <ac:spMk id="4" creationId="{E8089FF2-8556-4EF8-A332-FBABE2193246}"/>
          </ac:spMkLst>
        </pc:spChg>
      </pc:sldChg>
      <pc:sldChg chg="addSp delSp modSp add mod">
        <pc:chgData name="Majeda Al Hermi" userId="ebe551ee1b006974" providerId="LiveId" clId="{C29C2491-677A-44D8-A8E8-43151EF488A2}" dt="2020-08-04T12:00:27.451" v="51" actId="1076"/>
        <pc:sldMkLst>
          <pc:docMk/>
          <pc:sldMk cId="640430082" sldId="336"/>
        </pc:sldMkLst>
        <pc:spChg chg="del">
          <ac:chgData name="Majeda Al Hermi" userId="ebe551ee1b006974" providerId="LiveId" clId="{C29C2491-677A-44D8-A8E8-43151EF488A2}" dt="2020-08-04T12:00:20.516" v="42" actId="478"/>
          <ac:spMkLst>
            <pc:docMk/>
            <pc:sldMk cId="640430082" sldId="336"/>
            <ac:spMk id="2" creationId="{065F00D4-D293-492B-A546-D84200D6CC61}"/>
          </ac:spMkLst>
        </pc:spChg>
        <pc:spChg chg="del">
          <ac:chgData name="Majeda Al Hermi" userId="ebe551ee1b006974" providerId="LiveId" clId="{C29C2491-677A-44D8-A8E8-43151EF488A2}" dt="2020-08-04T12:00:20.516" v="42" actId="478"/>
          <ac:spMkLst>
            <pc:docMk/>
            <pc:sldMk cId="640430082" sldId="336"/>
            <ac:spMk id="4" creationId="{E8089FF2-8556-4EF8-A332-FBABE2193246}"/>
          </ac:spMkLst>
        </pc:spChg>
        <pc:spChg chg="add mod">
          <ac:chgData name="Majeda Al Hermi" userId="ebe551ee1b006974" providerId="LiveId" clId="{C29C2491-677A-44D8-A8E8-43151EF488A2}" dt="2020-08-04T12:00:27.451" v="51" actId="1076"/>
          <ac:spMkLst>
            <pc:docMk/>
            <pc:sldMk cId="640430082" sldId="336"/>
            <ac:spMk id="5" creationId="{2D5DA0FF-FCFE-48F3-8AD8-00BCD1107722}"/>
          </ac:spMkLst>
        </pc:spChg>
      </pc:sldChg>
      <pc:sldChg chg="del">
        <pc:chgData name="Majeda Al Hermi" userId="ebe551ee1b006974" providerId="LiveId" clId="{C29C2491-677A-44D8-A8E8-43151EF488A2}" dt="2020-08-04T11:57:25.409" v="26" actId="47"/>
        <pc:sldMkLst>
          <pc:docMk/>
          <pc:sldMk cId="2078112252" sldId="387"/>
        </pc:sldMkLst>
      </pc:sldChg>
      <pc:sldChg chg="del">
        <pc:chgData name="Majeda Al Hermi" userId="ebe551ee1b006974" providerId="LiveId" clId="{C29C2491-677A-44D8-A8E8-43151EF488A2}" dt="2020-08-04T11:57:25.409" v="26" actId="47"/>
        <pc:sldMkLst>
          <pc:docMk/>
          <pc:sldMk cId="1131336880" sldId="388"/>
        </pc:sldMkLst>
      </pc:sldChg>
      <pc:sldChg chg="del">
        <pc:chgData name="Majeda Al Hermi" userId="ebe551ee1b006974" providerId="LiveId" clId="{C29C2491-677A-44D8-A8E8-43151EF488A2}" dt="2020-08-04T11:57:25.409" v="26" actId="47"/>
        <pc:sldMkLst>
          <pc:docMk/>
          <pc:sldMk cId="492680636" sldId="389"/>
        </pc:sldMkLst>
      </pc:sldChg>
      <pc:sldChg chg="del">
        <pc:chgData name="Majeda Al Hermi" userId="ebe551ee1b006974" providerId="LiveId" clId="{C29C2491-677A-44D8-A8E8-43151EF488A2}" dt="2020-08-04T11:57:25.409" v="26" actId="47"/>
        <pc:sldMkLst>
          <pc:docMk/>
          <pc:sldMk cId="1005814171" sldId="390"/>
        </pc:sldMkLst>
      </pc:sldChg>
      <pc:sldChg chg="del">
        <pc:chgData name="Majeda Al Hermi" userId="ebe551ee1b006974" providerId="LiveId" clId="{C29C2491-677A-44D8-A8E8-43151EF488A2}" dt="2020-08-04T11:57:25.409" v="26" actId="47"/>
        <pc:sldMkLst>
          <pc:docMk/>
          <pc:sldMk cId="1650610584" sldId="391"/>
        </pc:sldMkLst>
      </pc:sldChg>
      <pc:sldChg chg="del">
        <pc:chgData name="Majeda Al Hermi" userId="ebe551ee1b006974" providerId="LiveId" clId="{C29C2491-677A-44D8-A8E8-43151EF488A2}" dt="2020-08-04T11:57:25.409" v="26" actId="47"/>
        <pc:sldMkLst>
          <pc:docMk/>
          <pc:sldMk cId="181024727" sldId="392"/>
        </pc:sldMkLst>
      </pc:sldChg>
      <pc:sldChg chg="del">
        <pc:chgData name="Majeda Al Hermi" userId="ebe551ee1b006974" providerId="LiveId" clId="{C29C2491-677A-44D8-A8E8-43151EF488A2}" dt="2020-08-04T11:57:25.409" v="26" actId="47"/>
        <pc:sldMkLst>
          <pc:docMk/>
          <pc:sldMk cId="1980741298" sldId="393"/>
        </pc:sldMkLst>
      </pc:sldChg>
      <pc:sldChg chg="del">
        <pc:chgData name="Majeda Al Hermi" userId="ebe551ee1b006974" providerId="LiveId" clId="{C29C2491-677A-44D8-A8E8-43151EF488A2}" dt="2020-08-04T11:57:25.409" v="26" actId="47"/>
        <pc:sldMkLst>
          <pc:docMk/>
          <pc:sldMk cId="711932402" sldId="394"/>
        </pc:sldMkLst>
      </pc:sldChg>
      <pc:sldChg chg="del">
        <pc:chgData name="Majeda Al Hermi" userId="ebe551ee1b006974" providerId="LiveId" clId="{C29C2491-677A-44D8-A8E8-43151EF488A2}" dt="2020-08-04T11:57:25.409" v="26" actId="47"/>
        <pc:sldMkLst>
          <pc:docMk/>
          <pc:sldMk cId="1725671345" sldId="395"/>
        </pc:sldMkLst>
      </pc:sldChg>
      <pc:sldChg chg="del">
        <pc:chgData name="Majeda Al Hermi" userId="ebe551ee1b006974" providerId="LiveId" clId="{C29C2491-677A-44D8-A8E8-43151EF488A2}" dt="2020-08-04T11:57:25.409" v="26" actId="47"/>
        <pc:sldMkLst>
          <pc:docMk/>
          <pc:sldMk cId="3914247026" sldId="396"/>
        </pc:sldMkLst>
      </pc:sldChg>
      <pc:sldChg chg="del">
        <pc:chgData name="Majeda Al Hermi" userId="ebe551ee1b006974" providerId="LiveId" clId="{C29C2491-677A-44D8-A8E8-43151EF488A2}" dt="2020-08-04T11:57:25.409" v="26" actId="47"/>
        <pc:sldMkLst>
          <pc:docMk/>
          <pc:sldMk cId="424287952" sldId="397"/>
        </pc:sldMkLst>
      </pc:sldChg>
      <pc:sldChg chg="del">
        <pc:chgData name="Majeda Al Hermi" userId="ebe551ee1b006974" providerId="LiveId" clId="{C29C2491-677A-44D8-A8E8-43151EF488A2}" dt="2020-08-04T11:57:25.409" v="26" actId="47"/>
        <pc:sldMkLst>
          <pc:docMk/>
          <pc:sldMk cId="3846913709" sldId="398"/>
        </pc:sldMkLst>
      </pc:sldChg>
      <pc:sldChg chg="del">
        <pc:chgData name="Majeda Al Hermi" userId="ebe551ee1b006974" providerId="LiveId" clId="{C29C2491-677A-44D8-A8E8-43151EF488A2}" dt="2020-08-04T11:57:25.409" v="26" actId="47"/>
        <pc:sldMkLst>
          <pc:docMk/>
          <pc:sldMk cId="685831354" sldId="3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508290A-4434-449C-AF54-49825C3425A9}" type="datetimeFigureOut">
              <a:rPr lang="ar-SA" smtClean="0"/>
              <a:t>15/01/1443</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C2A2E44-198D-47F2-9C1E-549D864F21D8}" type="slidenum">
              <a:rPr lang="ar-SA" smtClean="0"/>
              <a:t>‹#›</a:t>
            </a:fld>
            <a:endParaRPr lang="ar-SA"/>
          </a:p>
        </p:txBody>
      </p:sp>
    </p:spTree>
    <p:extLst>
      <p:ext uri="{BB962C8B-B14F-4D97-AF65-F5344CB8AC3E}">
        <p14:creationId xmlns:p14="http://schemas.microsoft.com/office/powerpoint/2010/main" val="73374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8/23/2021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8/23/2021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8/23/2021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8/23/2021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11">
            <a:extLst>
              <a:ext uri="{FF2B5EF4-FFF2-40B4-BE49-F238E27FC236}">
                <a16:creationId xmlns:a16="http://schemas.microsoft.com/office/drawing/2014/main" xmlns="" id="{B5C8E627-E3B4-44F3-8A44-9EC89472DEC1}"/>
              </a:ext>
            </a:extLst>
          </p:cNvPr>
          <p:cNvSpPr txBox="1">
            <a:spLocks/>
          </p:cNvSpPr>
          <p:nvPr/>
        </p:nvSpPr>
        <p:spPr>
          <a:xfrm>
            <a:off x="5430720" y="2330400"/>
            <a:ext cx="6164825" cy="1913707"/>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SA" dirty="0">
                <a:solidFill>
                  <a:srgbClr val="3A616A"/>
                </a:solidFill>
                <a:latin typeface="Arial Black" panose="020B0A04020102020204" pitchFamily="34" charset="0"/>
                <a:cs typeface="PT Bold Heading" panose="02010400000000000000" pitchFamily="2" charset="-78"/>
              </a:rPr>
              <a:t>أساسيات الجودة </a:t>
            </a:r>
          </a:p>
          <a:p>
            <a:r>
              <a:rPr lang="ar-SA" dirty="0">
                <a:solidFill>
                  <a:srgbClr val="3A616A"/>
                </a:solidFill>
                <a:latin typeface="Arial Black" panose="020B0A04020102020204" pitchFamily="34" charset="0"/>
                <a:cs typeface="PT Bold Heading" panose="02010400000000000000" pitchFamily="2" charset="-78"/>
              </a:rPr>
              <a:t>ونماذج التميز</a:t>
            </a:r>
            <a:r>
              <a:rPr lang="en-US" sz="3600" dirty="0">
                <a:solidFill>
                  <a:srgbClr val="3F5378"/>
                </a:solidFill>
                <a:latin typeface="Helvetica Black" pitchFamily="50" charset="0"/>
              </a:rPr>
              <a:t/>
            </a:r>
            <a:br>
              <a:rPr lang="en-US" sz="3600" dirty="0">
                <a:solidFill>
                  <a:srgbClr val="3F5378"/>
                </a:solidFill>
                <a:latin typeface="Helvetica Black" pitchFamily="50" charset="0"/>
              </a:rPr>
            </a:br>
            <a:r>
              <a:rPr lang="ar-SA" sz="8800" b="1" dirty="0">
                <a:solidFill>
                  <a:srgbClr val="FF9800"/>
                </a:solidFill>
                <a:latin typeface="Sakkal Majalla" panose="02000000000000000000" pitchFamily="2" charset="-78"/>
                <a:cs typeface="Sakkal Majalla" panose="02000000000000000000" pitchFamily="2" charset="-78"/>
              </a:rPr>
              <a:t>جود210</a:t>
            </a:r>
            <a:endParaRPr lang="ar-SA" sz="7200" b="1" dirty="0">
              <a:solidFill>
                <a:srgbClr val="FF9800"/>
              </a:solidFill>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8D5FEC52-9DEB-4428-8327-046A2FEE6CA1}"/>
              </a:ext>
            </a:extLst>
          </p:cNvPr>
          <p:cNvSpPr/>
          <p:nvPr/>
        </p:nvSpPr>
        <p:spPr>
          <a:xfrm>
            <a:off x="7398477" y="4846777"/>
            <a:ext cx="2545889" cy="461665"/>
          </a:xfrm>
          <a:prstGeom prst="rect">
            <a:avLst/>
          </a:prstGeom>
          <a:solidFill>
            <a:srgbClr val="C00000"/>
          </a:solidFill>
        </p:spPr>
        <p:txBody>
          <a:bodyPr wrap="none" lIns="91440" tIns="45720" rIns="91440" bIns="45720">
            <a:spAutoFit/>
          </a:bodyPr>
          <a:lstStyle/>
          <a:p>
            <a:pPr algn="ctr"/>
            <a:r>
              <a:rPr lang="ar-SA"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الفصل الدراسي الأول</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sp>
        <p:nvSpPr>
          <p:cNvPr id="9" name="Rectangle 8">
            <a:extLst>
              <a:ext uri="{FF2B5EF4-FFF2-40B4-BE49-F238E27FC236}">
                <a16:creationId xmlns:a16="http://schemas.microsoft.com/office/drawing/2014/main" xmlns="" id="{9A1FEC6C-2456-4F2C-B8E0-ABB393045F23}"/>
              </a:ext>
            </a:extLst>
          </p:cNvPr>
          <p:cNvSpPr/>
          <p:nvPr/>
        </p:nvSpPr>
        <p:spPr>
          <a:xfrm>
            <a:off x="7173255" y="5570966"/>
            <a:ext cx="2996333" cy="1200329"/>
          </a:xfrm>
          <a:prstGeom prst="rect">
            <a:avLst/>
          </a:prstGeom>
          <a:noFill/>
        </p:spPr>
        <p:txBody>
          <a:bodyPr wrap="none" lIns="91440" tIns="45720" rIns="91440" bIns="45720">
            <a:spAutoFit/>
          </a:bodyPr>
          <a:lstStyle/>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الثاني الثانوي</a:t>
            </a:r>
          </a:p>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توحيد المسارات</a:t>
            </a:r>
          </a:p>
        </p:txBody>
      </p:sp>
      <p:pic>
        <p:nvPicPr>
          <p:cNvPr id="1026" name="Picture 2" descr="اساسيات الجودة ونماذج التميز – جود 210 – قسم المواد التجارية">
            <a:extLst>
              <a:ext uri="{FF2B5EF4-FFF2-40B4-BE49-F238E27FC236}">
                <a16:creationId xmlns:a16="http://schemas.microsoft.com/office/drawing/2014/main" xmlns="" id="{BE77B69B-7D15-4624-9057-361CB024C48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922"/>
          <a:stretch/>
        </p:blipFill>
        <p:spPr bwMode="auto">
          <a:xfrm>
            <a:off x="456002" y="1319402"/>
            <a:ext cx="4445881" cy="54518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أدوات الجودة</a:t>
            </a:r>
          </a:p>
        </p:txBody>
      </p:sp>
      <p:sp>
        <p:nvSpPr>
          <p:cNvPr id="2" name="Rectangle: Rounded Corners 3">
            <a:extLst>
              <a:ext uri="{FF2B5EF4-FFF2-40B4-BE49-F238E27FC236}">
                <a16:creationId xmlns:a16="http://schemas.microsoft.com/office/drawing/2014/main" xmlns="" id="{E437D745-8C00-4BDE-B250-9D7B77E81344}"/>
              </a:ext>
            </a:extLst>
          </p:cNvPr>
          <p:cNvSpPr/>
          <p:nvPr/>
        </p:nvSpPr>
        <p:spPr>
          <a:xfrm>
            <a:off x="2355012" y="571500"/>
            <a:ext cx="7668882" cy="83661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endParaRPr lang="ar-BH" sz="3600" b="1" u="sng" dirty="0">
              <a:ln w="11430"/>
              <a:solidFill>
                <a:schemeClr val="tx1"/>
              </a:solidFill>
              <a:effectLst>
                <a:outerShdw blurRad="50800" dist="39000" dir="5460000" algn="tl">
                  <a:srgbClr val="000000">
                    <a:alpha val="38000"/>
                  </a:srgbClr>
                </a:outerShdw>
              </a:effectLst>
              <a:latin typeface="Sakkal Majalla" panose="02000000000000000000" pitchFamily="2" charset="-78"/>
              <a:cs typeface="Sakkal Majalla" panose="02000000000000000000" pitchFamily="2" charset="-78"/>
            </a:endParaRPr>
          </a:p>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منحنى العلاقة بين الجودة وتكالفها </a:t>
            </a:r>
          </a:p>
          <a:p>
            <a:pPr algn="r" rtl="1" eaLnBrk="1" hangingPunct="1">
              <a:defRPr/>
            </a:pP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FA79277B-AC17-463C-B05F-8DB05DA530D9}"/>
              </a:ext>
            </a:extLst>
          </p:cNvPr>
          <p:cNvSpPr/>
          <p:nvPr/>
        </p:nvSpPr>
        <p:spPr>
          <a:xfrm>
            <a:off x="735013" y="1538288"/>
            <a:ext cx="11225212" cy="39481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 </a:t>
            </a:r>
          </a:p>
          <a:p>
            <a:pPr algn="r" rtl="1" eaLnBrk="1" hangingPunct="1">
              <a:buFont typeface="Arial" pitchFamily="34" charset="0"/>
              <a:buChar char="•"/>
              <a:defRPr/>
            </a:pPr>
            <a:r>
              <a:rPr lang="ar-BH" sz="2800" b="1" dirty="0">
                <a:ln w="11430"/>
                <a:solidFill>
                  <a:schemeClr val="tx1"/>
                </a:solidFill>
                <a:latin typeface="Sakkal Majalla" panose="02000000000000000000" pitchFamily="2" charset="-78"/>
                <a:cs typeface="Sakkal Majalla" panose="02000000000000000000" pitchFamily="2" charset="-78"/>
              </a:rPr>
              <a:t>تكاليف الإخفاقات تزيد كلما انخفض مستوى الجودة.</a:t>
            </a:r>
          </a:p>
          <a:p>
            <a:pPr algn="r" rtl="1" eaLnBrk="1" hangingPunct="1">
              <a:buFont typeface="Arial" pitchFamily="34" charset="0"/>
              <a:buChar char="•"/>
              <a:defRPr/>
            </a:pPr>
            <a:r>
              <a:rPr lang="ar-BH" sz="2800" b="1" dirty="0">
                <a:ln w="11430"/>
                <a:solidFill>
                  <a:schemeClr val="tx1"/>
                </a:solidFill>
                <a:latin typeface="Sakkal Majalla" panose="02000000000000000000" pitchFamily="2" charset="-78"/>
                <a:cs typeface="Sakkal Majalla" panose="02000000000000000000" pitchFamily="2" charset="-78"/>
              </a:rPr>
              <a:t>تكاليف الإخفاقات تقل كلما زادت تكاليف التقييم والوقايه.</a:t>
            </a:r>
          </a:p>
          <a:p>
            <a:pPr algn="r" rtl="1" eaLnBrk="1" hangingPunct="1">
              <a:buFont typeface="Arial" pitchFamily="34" charset="0"/>
              <a:buChar char="•"/>
              <a:defRPr/>
            </a:pPr>
            <a:r>
              <a:rPr lang="ar-BH" sz="2800" b="1" dirty="0">
                <a:ln w="11430"/>
                <a:solidFill>
                  <a:schemeClr val="tx1"/>
                </a:solidFill>
                <a:latin typeface="Sakkal Majalla" panose="02000000000000000000" pitchFamily="2" charset="-78"/>
                <a:cs typeface="Sakkal Majalla" panose="02000000000000000000" pitchFamily="2" charset="-78"/>
              </a:rPr>
              <a:t>هناك مستوى للجوده (</a:t>
            </a:r>
            <a:r>
              <a:rPr lang="en-US" sz="2800" b="1" dirty="0">
                <a:ln w="11430"/>
                <a:solidFill>
                  <a:schemeClr val="tx1"/>
                </a:solidFill>
                <a:latin typeface="Sakkal Majalla" panose="02000000000000000000" pitchFamily="2" charset="-78"/>
                <a:cs typeface="Sakkal Majalla" panose="02000000000000000000" pitchFamily="2" charset="-78"/>
              </a:rPr>
              <a:t>X</a:t>
            </a:r>
            <a:r>
              <a:rPr lang="ar-BH" sz="2800" b="1" dirty="0">
                <a:ln w="11430"/>
                <a:solidFill>
                  <a:schemeClr val="tx1"/>
                </a:solidFill>
                <a:latin typeface="Sakkal Majalla" panose="02000000000000000000" pitchFamily="2" charset="-78"/>
                <a:cs typeface="Sakkal Majalla" panose="02000000000000000000" pitchFamily="2" charset="-78"/>
              </a:rPr>
              <a:t>) وتكون التكلفة (</a:t>
            </a:r>
            <a:r>
              <a:rPr lang="en-US" sz="2800" b="1" dirty="0">
                <a:ln w="11430"/>
                <a:solidFill>
                  <a:schemeClr val="tx1"/>
                </a:solidFill>
                <a:latin typeface="Sakkal Majalla" panose="02000000000000000000" pitchFamily="2" charset="-78"/>
                <a:cs typeface="Sakkal Majalla" panose="02000000000000000000" pitchFamily="2" charset="-78"/>
              </a:rPr>
              <a:t>Y</a:t>
            </a:r>
            <a:r>
              <a:rPr lang="ar-BH" sz="2800" b="1" dirty="0">
                <a:ln w="11430"/>
                <a:solidFill>
                  <a:schemeClr val="tx1"/>
                </a:solidFill>
                <a:latin typeface="Sakkal Majalla" panose="02000000000000000000" pitchFamily="2" charset="-78"/>
                <a:cs typeface="Sakkal Majalla" panose="02000000000000000000" pitchFamily="2" charset="-78"/>
              </a:rPr>
              <a:t>) اقل مايمكن.</a:t>
            </a:r>
            <a:endParaRPr lang="en-US" sz="2800" dirty="0">
              <a:solidFill>
                <a:schemeClr val="tx1"/>
              </a:solidFill>
            </a:endParaRPr>
          </a:p>
        </p:txBody>
      </p:sp>
      <p:sp>
        <p:nvSpPr>
          <p:cNvPr id="5" name="Rectangle 4"/>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6094110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أدوات الجودة</a:t>
            </a:r>
          </a:p>
        </p:txBody>
      </p:sp>
      <p:sp>
        <p:nvSpPr>
          <p:cNvPr id="2" name="Rectangle: Rounded Corners 3">
            <a:extLst>
              <a:ext uri="{FF2B5EF4-FFF2-40B4-BE49-F238E27FC236}">
                <a16:creationId xmlns:a16="http://schemas.microsoft.com/office/drawing/2014/main" xmlns="" id="{53A495E8-16F2-482A-8FC2-C9623B46BFEC}"/>
              </a:ext>
            </a:extLst>
          </p:cNvPr>
          <p:cNvSpPr/>
          <p:nvPr/>
        </p:nvSpPr>
        <p:spPr>
          <a:xfrm>
            <a:off x="3871913" y="1014413"/>
            <a:ext cx="3810000" cy="8286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التقويم </a:t>
            </a:r>
          </a:p>
        </p:txBody>
      </p:sp>
      <p:sp>
        <p:nvSpPr>
          <p:cNvPr id="4" name="Rectangle: Rounded Corners 3">
            <a:extLst>
              <a:ext uri="{FF2B5EF4-FFF2-40B4-BE49-F238E27FC236}">
                <a16:creationId xmlns:a16="http://schemas.microsoft.com/office/drawing/2014/main" xmlns="" id="{1B660410-9158-4AE1-B04E-404DEC701AA3}"/>
              </a:ext>
            </a:extLst>
          </p:cNvPr>
          <p:cNvSpPr/>
          <p:nvPr/>
        </p:nvSpPr>
        <p:spPr>
          <a:xfrm>
            <a:off x="2398713" y="2368550"/>
            <a:ext cx="7415212" cy="34004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اذكر الأنشطة المخصصه لمنع حدوث العيوب في المنتج او الخدمة او العملية .</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ماهو منحنى العلاقة بين الجودة وتكاليفها؟</a:t>
            </a: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p:txBody>
      </p:sp>
      <p:sp>
        <p:nvSpPr>
          <p:cNvPr id="5" name="Rectangle 4"/>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156922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أدوات الجودة</a:t>
            </a:r>
          </a:p>
        </p:txBody>
      </p:sp>
      <p:sp>
        <p:nvSpPr>
          <p:cNvPr id="2" name="Rectangle: Rounded Corners 3">
            <a:extLst>
              <a:ext uri="{FF2B5EF4-FFF2-40B4-BE49-F238E27FC236}">
                <a16:creationId xmlns:a16="http://schemas.microsoft.com/office/drawing/2014/main" xmlns="" id="{065F00D4-D293-492B-A546-D84200D6CC61}"/>
              </a:ext>
            </a:extLst>
          </p:cNvPr>
          <p:cNvSpPr/>
          <p:nvPr/>
        </p:nvSpPr>
        <p:spPr>
          <a:xfrm>
            <a:off x="3871913" y="628650"/>
            <a:ext cx="3810000" cy="8286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ar-BH" sz="3600" b="1" u="sng" dirty="0">
              <a:ln w="11430"/>
              <a:solidFill>
                <a:schemeClr val="tx1"/>
              </a:solidFill>
              <a:effectLst>
                <a:outerShdw blurRad="50800" dist="39000" dir="5460000" algn="tl">
                  <a:srgbClr val="000000">
                    <a:alpha val="38000"/>
                  </a:srgbClr>
                </a:outerShdw>
              </a:effectLst>
              <a:latin typeface="Sakkal Majalla" panose="02000000000000000000" pitchFamily="2" charset="-78"/>
              <a:cs typeface="Sakkal Majalla" panose="02000000000000000000" pitchFamily="2" charset="-78"/>
            </a:endParaRPr>
          </a:p>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الأجوبة </a:t>
            </a:r>
          </a:p>
          <a:p>
            <a:pPr algn="r" rtl="1" eaLnBrk="1" hangingPunct="1">
              <a:defRPr/>
            </a:pP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E8089FF2-8556-4EF8-A332-FBABE2193246}"/>
              </a:ext>
            </a:extLst>
          </p:cNvPr>
          <p:cNvSpPr/>
          <p:nvPr/>
        </p:nvSpPr>
        <p:spPr>
          <a:xfrm>
            <a:off x="528638" y="1828800"/>
            <a:ext cx="11272837" cy="4572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514350" algn="ctr" rtl="1">
              <a:buFont typeface="+mj-lt"/>
              <a:buAutoNum type="arabicPeriod"/>
              <a:defRPr/>
            </a:pPr>
            <a:endParaRPr lang="ar-BH" sz="3600" dirty="0">
              <a:ln w="11430"/>
              <a:solidFill>
                <a:srgbClr val="FF0000"/>
              </a:solidFill>
              <a:latin typeface="Sakkal Majalla" panose="02000000000000000000" pitchFamily="2" charset="-78"/>
              <a:cs typeface="PT Bold Heading" panose="02010400000000000000" pitchFamily="2" charset="-78"/>
            </a:endParaRP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marL="514350" indent="-514350" algn="just" rtl="1" eaLnBrk="1" hangingPunct="1">
              <a:buFont typeface="Arial" pitchFamily="34" charset="0"/>
              <a:buChar char="•"/>
              <a:defRPr/>
            </a:pPr>
            <a:r>
              <a:rPr lang="ar-BH" sz="2800" b="1" dirty="0">
                <a:ln w="11430"/>
                <a:solidFill>
                  <a:schemeClr val="tx1"/>
                </a:solidFill>
                <a:latin typeface="Sakkal Majalla" panose="02000000000000000000" pitchFamily="2" charset="-78"/>
                <a:cs typeface="Sakkal Majalla" panose="02000000000000000000" pitchFamily="2" charset="-78"/>
              </a:rPr>
              <a:t>مراجعة المنتجات الجديدة. </a:t>
            </a:r>
          </a:p>
          <a:p>
            <a:pPr marL="514350" indent="-514350"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التخطيط للجودة.</a:t>
            </a:r>
          </a:p>
          <a:p>
            <a:pPr marL="514350" indent="-514350"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تقييم جودة العمليات الإنتاجية.</a:t>
            </a:r>
          </a:p>
          <a:p>
            <a:pPr marL="514350" indent="-514350"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اجتماعات فرق تحسين الجودة.</a:t>
            </a:r>
          </a:p>
          <a:p>
            <a:pPr marL="514350" indent="-514350"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مشاريع تحسين الجودة.</a:t>
            </a:r>
          </a:p>
          <a:p>
            <a:pPr marL="514350" indent="-514350"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برامج التعليم والتدريب لتحقيق لجودة.</a:t>
            </a:r>
          </a:p>
          <a:p>
            <a:pPr marL="514350" indent="-514350" algn="just"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marL="514350" indent="-514350" algn="just" rtl="1" eaLnBrk="1" hangingPunct="1">
              <a:buFont typeface="Arial" pitchFamily="34" charset="0"/>
              <a:buChar char="•"/>
              <a:defRPr/>
            </a:pPr>
            <a:r>
              <a:rPr lang="ar-BH" sz="2800" b="1" dirty="0">
                <a:ln w="11430"/>
                <a:solidFill>
                  <a:schemeClr val="tx1"/>
                </a:solidFill>
                <a:latin typeface="Sakkal Majalla" panose="02000000000000000000" pitchFamily="2" charset="-78"/>
                <a:cs typeface="Sakkal Majalla" panose="02000000000000000000" pitchFamily="2" charset="-78"/>
              </a:rPr>
              <a:t>هو منحنى يوضح العلاقة بين مستوى الجودة وتكاليفها. كما يبين العلاقة بين التكاليف نفسها، أي تكاليف الإخفاقات وتكاليف التقييم والوقاية.</a:t>
            </a: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p:txBody>
      </p:sp>
      <p:sp>
        <p:nvSpPr>
          <p:cNvPr id="5" name="Rectangle 4"/>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689051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أدوات الجودة</a:t>
            </a:r>
          </a:p>
        </p:txBody>
      </p:sp>
      <p:sp>
        <p:nvSpPr>
          <p:cNvPr id="4" name="Horizontal Scroll 3"/>
          <p:cNvSpPr/>
          <p:nvPr/>
        </p:nvSpPr>
        <p:spPr>
          <a:xfrm>
            <a:off x="9385299" y="641041"/>
            <a:ext cx="2057400" cy="815975"/>
          </a:xfrm>
          <a:prstGeom prst="horizontalScroll">
            <a:avLst/>
          </a:prstGeom>
          <a:solidFill>
            <a:schemeClr val="accent1">
              <a:lumMod val="40000"/>
              <a:lumOff val="60000"/>
            </a:schemeClr>
          </a:solidFill>
        </p:spPr>
        <p:style>
          <a:lnRef idx="3">
            <a:schemeClr val="lt1"/>
          </a:lnRef>
          <a:fillRef idx="1">
            <a:schemeClr val="accent4"/>
          </a:fillRef>
          <a:effectRef idx="1">
            <a:schemeClr val="accent4"/>
          </a:effectRef>
          <a:fontRef idx="minor">
            <a:schemeClr val="lt1"/>
          </a:fontRef>
        </p:style>
        <p:txBody>
          <a:bodyPr anchor="ctr"/>
          <a:lstStyle/>
          <a:p>
            <a:pPr algn="ctr" eaLnBrk="1" hangingPunct="1">
              <a:defRPr/>
            </a:pP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6" name="Content Placeholder 6"/>
          <p:cNvSpPr txBox="1">
            <a:spLocks/>
          </p:cNvSpPr>
          <p:nvPr/>
        </p:nvSpPr>
        <p:spPr>
          <a:xfrm>
            <a:off x="5408613" y="1569459"/>
            <a:ext cx="6034087" cy="2333625"/>
          </a:xfrm>
          <a:prstGeom prst="rect">
            <a:avLst/>
          </a:prstGeom>
          <a:solidFill>
            <a:schemeClr val="accent6">
              <a:lumMod val="40000"/>
              <a:lumOff val="60000"/>
            </a:schemeClr>
          </a:solidFill>
          <a:ln>
            <a:solidFill>
              <a:schemeClr val="accent6">
                <a:lumMod val="60000"/>
                <a:lumOff val="40000"/>
              </a:schemeClr>
            </a:solidFill>
          </a:ln>
        </p:spPr>
        <p:style>
          <a:lnRef idx="1">
            <a:schemeClr val="accent2"/>
          </a:lnRef>
          <a:fillRef idx="2">
            <a:schemeClr val="accent2"/>
          </a:fillRef>
          <a:effectRef idx="1">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r" rtl="1">
              <a:defRPr/>
            </a:pPr>
            <a:endParaRPr lang="ar-BH" sz="3200" b="1" dirty="0" smtClean="0">
              <a:solidFill>
                <a:srgbClr val="FF0000"/>
              </a:solidFill>
              <a:latin typeface="Sakkal Majalla" panose="02000000000000000000" pitchFamily="2" charset="-78"/>
              <a:cs typeface="Sakkal Majalla" panose="02000000000000000000" pitchFamily="2" charset="-78"/>
            </a:endParaRPr>
          </a:p>
          <a:p>
            <a:pPr algn="r" rtl="1">
              <a:defRPr/>
            </a:pPr>
            <a:r>
              <a:rPr lang="ar-BH" sz="3200"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p>
          <a:p>
            <a:pPr algn="r" rtl="1">
              <a:defRPr/>
            </a:pPr>
            <a:r>
              <a:rPr lang="ar-BH" b="1" dirty="0" smtClean="0">
                <a:latin typeface="Sakkal Majalla" panose="02000000000000000000" pitchFamily="2" charset="-78"/>
                <a:cs typeface="Sakkal Majalla" panose="02000000000000000000" pitchFamily="2" charset="-78"/>
              </a:rPr>
              <a:t>أن يعرف مفهوم تكاليف الجودة.</a:t>
            </a:r>
          </a:p>
          <a:p>
            <a:pPr algn="r" rtl="1">
              <a:defRPr/>
            </a:pPr>
            <a:r>
              <a:rPr lang="ar-BH" b="1" dirty="0" smtClean="0">
                <a:latin typeface="Sakkal Majalla" panose="02000000000000000000" pitchFamily="2" charset="-78"/>
                <a:cs typeface="Sakkal Majalla" panose="02000000000000000000" pitchFamily="2" charset="-78"/>
              </a:rPr>
              <a:t>أن يلخص أنواع تكاليف الجودة.</a:t>
            </a:r>
          </a:p>
        </p:txBody>
      </p:sp>
      <p:sp>
        <p:nvSpPr>
          <p:cNvPr id="7" name="Rectangular Callout 6"/>
          <p:cNvSpPr/>
          <p:nvPr/>
        </p:nvSpPr>
        <p:spPr>
          <a:xfrm>
            <a:off x="5588917" y="4258857"/>
            <a:ext cx="6034087" cy="1487487"/>
          </a:xfrm>
          <a:prstGeom prst="wedgeRectCallout">
            <a:avLst>
              <a:gd name="adj1" fmla="val -108046"/>
              <a:gd name="adj2" fmla="val 7773"/>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nchor="ctr"/>
          <a:lstStyle/>
          <a:p>
            <a:pPr algn="r" eaLnBrk="1" hangingPunct="1">
              <a:defRPr/>
            </a:pPr>
            <a:r>
              <a:rPr lang="ar-BH" sz="2100" b="1" u="sng" dirty="0">
                <a:solidFill>
                  <a:srgbClr val="FF0000"/>
                </a:solidFill>
                <a:latin typeface="Arial" panose="020B0604020202020204" pitchFamily="34" charset="0"/>
              </a:rPr>
              <a:t>لمزيد من المعلومات:</a:t>
            </a:r>
            <a:endParaRPr lang="en-US" sz="2100" b="1" dirty="0">
              <a:solidFill>
                <a:srgbClr val="FF0000"/>
              </a:solidFill>
              <a:latin typeface="Arial" panose="020B0604020202020204" pitchFamily="34" charset="0"/>
              <a:cs typeface="Arial" panose="020B0604020202020204" pitchFamily="34" charset="0"/>
            </a:endParaRPr>
          </a:p>
          <a:p>
            <a:pPr algn="r" eaLnBrk="1" hangingPunct="1">
              <a:defRPr/>
            </a:pPr>
            <a:r>
              <a:rPr lang="en-US" sz="2100" b="1" dirty="0">
                <a:solidFill>
                  <a:srgbClr val="FF0000"/>
                </a:solidFill>
                <a:latin typeface="Arial" panose="020B0604020202020204" pitchFamily="34" charset="0"/>
                <a:cs typeface="Arial" panose="020B0604020202020204" pitchFamily="34" charset="0"/>
              </a:rPr>
              <a:t>www.Edunet.com</a:t>
            </a:r>
            <a:r>
              <a:rPr lang="ar-BH" sz="2800" b="1" dirty="0">
                <a:solidFill>
                  <a:schemeClr val="tx1"/>
                </a:solidFill>
                <a:latin typeface="Sakkal Majalla" panose="02000000000000000000" pitchFamily="2" charset="-78"/>
                <a:cs typeface="Sakkal Majalla" panose="02000000000000000000" pitchFamily="2" charset="-78"/>
              </a:rPr>
              <a:t>1- زيارة البوابة التعليمية </a:t>
            </a:r>
            <a:endParaRPr lang="en-US" sz="2800" b="1" dirty="0">
              <a:solidFill>
                <a:schemeClr val="tx1"/>
              </a:solidFill>
              <a:latin typeface="Sakkal Majalla" panose="02000000000000000000" pitchFamily="2" charset="-78"/>
              <a:cs typeface="Sakkal Majalla" panose="02000000000000000000" pitchFamily="2" charset="-78"/>
            </a:endParaRPr>
          </a:p>
          <a:p>
            <a:pPr algn="r" eaLnBrk="1" hangingPunct="1">
              <a:defRPr/>
            </a:pPr>
            <a:r>
              <a:rPr lang="ar-BH" sz="2800" b="1" dirty="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800" b="1" dirty="0">
              <a:solidFill>
                <a:schemeClr val="tx1"/>
              </a:solidFill>
              <a:latin typeface="Sakkal Majalla" panose="02000000000000000000" pitchFamily="2" charset="-78"/>
              <a:cs typeface="Sakkal Majalla" panose="02000000000000000000" pitchFamily="2" charset="-78"/>
            </a:endParaRPr>
          </a:p>
          <a:p>
            <a:pPr algn="ctr" eaLnBrk="1" hangingPunct="1">
              <a:defRPr/>
            </a:pPr>
            <a:endParaRPr lang="en-GB" sz="1500" dirty="0"/>
          </a:p>
        </p:txBody>
      </p:sp>
      <p:pic>
        <p:nvPicPr>
          <p:cNvPr id="8" name="Picture 11"/>
          <p:cNvPicPr>
            <a:picLocks noChangeAspect="1"/>
          </p:cNvPicPr>
          <p:nvPr/>
        </p:nvPicPr>
        <p:blipFill>
          <a:blip r:embed="rId3" cstate="print">
            <a:extLst>
              <a:ext uri="{28A0092B-C50C-407E-A947-70E740481C1C}">
                <a14:useLocalDpi xmlns:a14="http://schemas.microsoft.com/office/drawing/2010/main" val="0"/>
              </a:ext>
            </a:extLst>
          </a:blip>
          <a:srcRect l="71278" t="8769" r="3249" b="83713"/>
          <a:stretch>
            <a:fillRect/>
          </a:stretch>
        </p:blipFill>
        <p:spPr bwMode="auto">
          <a:xfrm>
            <a:off x="208142" y="4870003"/>
            <a:ext cx="15827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4043008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مستطيل مستدير الزوايا 5"/>
          <p:cNvSpPr/>
          <p:nvPr/>
        </p:nvSpPr>
        <p:spPr>
          <a:xfrm>
            <a:off x="2794383" y="2109734"/>
            <a:ext cx="9768840" cy="3992880"/>
          </a:xfrm>
          <a:prstGeom prst="roundRect">
            <a:avLst>
              <a:gd name="adj" fmla="val 5217"/>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عنوان 1"/>
          <p:cNvSpPr txBox="1">
            <a:spLocks/>
          </p:cNvSpPr>
          <p:nvPr/>
        </p:nvSpPr>
        <p:spPr>
          <a:xfrm>
            <a:off x="4108646" y="2582175"/>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الوحدة الثانية</a:t>
            </a:r>
            <a:endParaRPr lang="en-US" sz="80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endParaRPr>
          </a:p>
        </p:txBody>
      </p:sp>
      <p:sp>
        <p:nvSpPr>
          <p:cNvPr id="8" name="مستطيل 7"/>
          <p:cNvSpPr/>
          <p:nvPr/>
        </p:nvSpPr>
        <p:spPr>
          <a:xfrm>
            <a:off x="3154219" y="4442605"/>
            <a:ext cx="8624477"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BH" sz="6000" dirty="0">
                <a:ln>
                  <a:solidFill>
                    <a:srgbClr val="3A616A"/>
                  </a:solidFill>
                </a:ln>
                <a:solidFill>
                  <a:schemeClr val="bg1"/>
                </a:solidFill>
                <a:latin typeface="Arial Black" panose="020B0A04020102020204" pitchFamily="34" charset="0"/>
                <a:cs typeface="PT Bold Heading" panose="02010400000000000000" pitchFamily="2" charset="-78"/>
              </a:rPr>
              <a:t>دعائم </a:t>
            </a:r>
            <a:r>
              <a:rPr lang="ar-BH" sz="6000" dirty="0" smtClean="0">
                <a:ln>
                  <a:solidFill>
                    <a:srgbClr val="3A616A"/>
                  </a:solidFill>
                </a:ln>
                <a:solidFill>
                  <a:schemeClr val="bg1"/>
                </a:solidFill>
                <a:latin typeface="Arial Black" panose="020B0A04020102020204" pitchFamily="34" charset="0"/>
                <a:cs typeface="PT Bold Heading" panose="02010400000000000000" pitchFamily="2" charset="-78"/>
              </a:rPr>
              <a:t>الجودة (تكاليف الجودة) </a:t>
            </a:r>
            <a:endParaRPr lang="ar-SA" sz="6000" dirty="0">
              <a:ln>
                <a:solidFill>
                  <a:srgbClr val="3A616A"/>
                </a:solidFill>
              </a:ln>
              <a:solidFill>
                <a:schemeClr val="bg1"/>
              </a:solidFill>
              <a:latin typeface="Arial Black" panose="020B0A04020102020204" pitchFamily="34" charset="0"/>
              <a:cs typeface="PT Bold Heading" panose="02010400000000000000" pitchFamily="2" charset="-78"/>
            </a:endParaRPr>
          </a:p>
        </p:txBody>
      </p:sp>
      <p:pic>
        <p:nvPicPr>
          <p:cNvPr id="2" name="Picture 2" descr="اساسيات الجودة ونماذج التميز – جود 210 – قسم المواد التجارية">
            <a:extLst>
              <a:ext uri="{FF2B5EF4-FFF2-40B4-BE49-F238E27FC236}">
                <a16:creationId xmlns:a16="http://schemas.microsoft.com/office/drawing/2014/main" xmlns="" id="{055E6415-B9EA-4076-9706-5D2639A5516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922"/>
          <a:stretch/>
        </p:blipFill>
        <p:spPr bwMode="auto">
          <a:xfrm>
            <a:off x="160925" y="2541999"/>
            <a:ext cx="2551090" cy="3128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5ACD7B5B-A913-4BB2-B1CA-47CDCC977F5E}"/>
              </a:ext>
            </a:extLst>
          </p:cNvPr>
          <p:cNvSpPr/>
          <p:nvPr/>
        </p:nvSpPr>
        <p:spPr>
          <a:xfrm>
            <a:off x="156141" y="4960368"/>
            <a:ext cx="2555874" cy="461665"/>
          </a:xfrm>
          <a:prstGeom prst="rect">
            <a:avLst/>
          </a:prstGeom>
          <a:solidFill>
            <a:srgbClr val="C00000"/>
          </a:solidFill>
        </p:spPr>
        <p:txBody>
          <a:bodyPr wrap="square" lIns="91440" tIns="45720" rIns="91440" bIns="45720">
            <a:spAutoFit/>
          </a:bodyPr>
          <a:lstStyle/>
          <a:p>
            <a:pPr algn="ctr"/>
            <a:r>
              <a:rPr lang="ar-SA"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الصفحات 87-93</a:t>
            </a:r>
          </a:p>
        </p:txBody>
      </p:sp>
    </p:spTree>
    <p:extLst>
      <p:ext uri="{BB962C8B-B14F-4D97-AF65-F5344CB8AC3E}">
        <p14:creationId xmlns:p14="http://schemas.microsoft.com/office/powerpoint/2010/main" val="276331750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6"/>
          <p:cNvSpPr/>
          <p:nvPr/>
        </p:nvSpPr>
        <p:spPr>
          <a:xfrm>
            <a:off x="3788308" y="246747"/>
            <a:ext cx="3667991" cy="923330"/>
          </a:xfrm>
          <a:prstGeom prst="rect">
            <a:avLst/>
          </a:prstGeom>
        </p:spPr>
        <p:txBody>
          <a:bodyPr wrap="none">
            <a:spAutoFit/>
          </a:bodyPr>
          <a:lstStyle/>
          <a:p>
            <a:pPr algn="ctr"/>
            <a:r>
              <a:rPr lang="ar-SA" sz="5400" dirty="0">
                <a:ln w="9525">
                  <a:noFill/>
                  <a:prstDash val="solid"/>
                </a:ln>
                <a:solidFill>
                  <a:srgbClr val="C00000"/>
                </a:solidFill>
                <a:latin typeface="Arial Black" panose="020B0A04020102020204" pitchFamily="34" charset="0"/>
                <a:cs typeface="PT Bold Heading" panose="02010400000000000000" pitchFamily="2" charset="-78"/>
              </a:rPr>
              <a:t>أهداف الدرس</a:t>
            </a:r>
            <a:endParaRPr lang="en-US" sz="5400" dirty="0">
              <a:ln w="9525">
                <a:noFill/>
                <a:prstDash val="solid"/>
              </a:ln>
              <a:solidFill>
                <a:srgbClr val="C00000"/>
              </a:solidFill>
              <a:latin typeface="Arial Black" panose="020B0A04020102020204" pitchFamily="34" charset="0"/>
              <a:cs typeface="PT Bold Heading" panose="02010400000000000000" pitchFamily="2" charset="-78"/>
            </a:endParaRPr>
          </a:p>
        </p:txBody>
      </p:sp>
      <p:sp>
        <p:nvSpPr>
          <p:cNvPr id="2" name="Rectangle: Rounded Corners 1">
            <a:extLst>
              <a:ext uri="{FF2B5EF4-FFF2-40B4-BE49-F238E27FC236}">
                <a16:creationId xmlns:a16="http://schemas.microsoft.com/office/drawing/2014/main" xmlns="" id="{3507445B-7A22-4305-B4C1-907B3267D74A}"/>
              </a:ext>
            </a:extLst>
          </p:cNvPr>
          <p:cNvSpPr/>
          <p:nvPr/>
        </p:nvSpPr>
        <p:spPr>
          <a:xfrm>
            <a:off x="1930400" y="1860550"/>
            <a:ext cx="6691313" cy="414813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r>
              <a:rPr lang="ar-SA" sz="2800" b="1" dirty="0">
                <a:solidFill>
                  <a:srgbClr val="C00000"/>
                </a:solidFill>
                <a:latin typeface="Sakkal Majalla" panose="02000000000000000000" pitchFamily="2" charset="-78"/>
                <a:cs typeface="Sakkal Majalla" panose="02000000000000000000" pitchFamily="2" charset="-78"/>
              </a:rPr>
              <a:t>يُتَوَقَع من الطالب بعد الانتهاء من هذا الدرس أن:</a:t>
            </a:r>
          </a:p>
          <a:p>
            <a:pPr algn="r" rtl="1" eaLnBrk="1" hangingPunct="1">
              <a:buFont typeface="Wingdings" pitchFamily="2" charset="2"/>
              <a:buChar char="§"/>
              <a:defRPr/>
            </a:pPr>
            <a:endParaRPr lang="ar-SA" sz="2800" b="1" dirty="0">
              <a:ln w="11430"/>
              <a:solidFill>
                <a:schemeClr val="tx1"/>
              </a:solidFill>
              <a:latin typeface="Sakkal Majalla" panose="02000000000000000000" pitchFamily="2" charset="-78"/>
              <a:cs typeface="Sakkal Majalla" panose="02000000000000000000" pitchFamily="2" charset="-78"/>
            </a:endParaRPr>
          </a:p>
          <a:p>
            <a:pPr algn="r" rtl="1" eaLnBrk="1" hangingPunct="1">
              <a:buFont typeface="Wingdings" pitchFamily="2" charset="2"/>
              <a:buChar char="§"/>
              <a:defRPr/>
            </a:pPr>
            <a:r>
              <a:rPr lang="ar-BH" sz="2800" b="1" dirty="0">
                <a:ln w="11430"/>
                <a:solidFill>
                  <a:schemeClr val="tx1"/>
                </a:solidFill>
                <a:latin typeface="Sakkal Majalla" panose="02000000000000000000" pitchFamily="2" charset="-78"/>
                <a:cs typeface="Sakkal Majalla" panose="02000000000000000000" pitchFamily="2" charset="-78"/>
              </a:rPr>
              <a:t>يعرف مفهوم تكاليف الجودة، </a:t>
            </a:r>
            <a:endParaRPr lang="ar-BH" sz="2800" b="1" dirty="0" smtClean="0">
              <a:ln w="11430"/>
              <a:solidFill>
                <a:schemeClr val="tx1"/>
              </a:solidFill>
              <a:latin typeface="Sakkal Majalla" panose="02000000000000000000" pitchFamily="2" charset="-78"/>
              <a:cs typeface="Sakkal Majalla" panose="02000000000000000000" pitchFamily="2" charset="-78"/>
            </a:endParaRPr>
          </a:p>
          <a:p>
            <a:pPr algn="r" rtl="1" eaLnBrk="1" hangingPunct="1">
              <a:buFont typeface="Wingdings" pitchFamily="2" charset="2"/>
              <a:buChar char="§"/>
              <a:defRPr/>
            </a:pPr>
            <a:r>
              <a:rPr lang="ar-BH" sz="2800" b="1" smtClean="0">
                <a:ln w="11430"/>
                <a:solidFill>
                  <a:schemeClr val="tx1"/>
                </a:solidFill>
                <a:latin typeface="Sakkal Majalla" panose="02000000000000000000" pitchFamily="2" charset="-78"/>
                <a:cs typeface="Sakkal Majalla" panose="02000000000000000000" pitchFamily="2" charset="-78"/>
              </a:rPr>
              <a:t>يلخص أنواع تكاليف الجودة.</a:t>
            </a:r>
            <a:endParaRPr lang="ar-BH" sz="2800" b="1" dirty="0">
              <a:ln w="11430"/>
              <a:solidFill>
                <a:schemeClr val="tx1"/>
              </a:solidFill>
              <a:latin typeface="Sakkal Majalla" panose="02000000000000000000" pitchFamily="2" charset="-78"/>
              <a:cs typeface="Sakkal Majalla" panose="02000000000000000000" pitchFamily="2" charset="-78"/>
            </a:endParaRPr>
          </a:p>
        </p:txBody>
      </p:sp>
      <p:sp>
        <p:nvSpPr>
          <p:cNvPr id="3" name="TextBox 2">
            <a:extLst>
              <a:ext uri="{FF2B5EF4-FFF2-40B4-BE49-F238E27FC236}">
                <a16:creationId xmlns:a16="http://schemas.microsoft.com/office/drawing/2014/main" xmlns="" id="{484C591F-FCF1-48BE-BFC0-D55A73DFB497}"/>
              </a:ext>
            </a:extLst>
          </p:cNvPr>
          <p:cNvSpPr txBox="1"/>
          <p:nvPr/>
        </p:nvSpPr>
        <p:spPr>
          <a:xfrm>
            <a:off x="-266369"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أدوات الجودة</a:t>
            </a:r>
          </a:p>
        </p:txBody>
      </p:sp>
      <p:sp>
        <p:nvSpPr>
          <p:cNvPr id="5" name="Rectangle 4"/>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أدوات الجودة</a:t>
            </a:r>
          </a:p>
        </p:txBody>
      </p:sp>
      <p:sp>
        <p:nvSpPr>
          <p:cNvPr id="2" name="Rectangle: Rounded Corners 3">
            <a:extLst>
              <a:ext uri="{FF2B5EF4-FFF2-40B4-BE49-F238E27FC236}">
                <a16:creationId xmlns:a16="http://schemas.microsoft.com/office/drawing/2014/main" xmlns="" id="{178E1C64-8032-4C06-86FF-4D22181B60B4}"/>
              </a:ext>
            </a:extLst>
          </p:cNvPr>
          <p:cNvSpPr/>
          <p:nvPr/>
        </p:nvSpPr>
        <p:spPr>
          <a:xfrm>
            <a:off x="1243013" y="2090738"/>
            <a:ext cx="9309100" cy="359886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من أبرز التعريفات:</a:t>
            </a: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تكاليف الجودة الرديئة- جوزيف جوران.</a:t>
            </a: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تكاليف عدم المطابقة- فيلب كروسبي: </a:t>
            </a: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يشير كروسبي الى ان التكاليف الناتجة عن الإخفاق في ضبط الجودة يفوق كثيرا التكاليف المطلوبة لتحقيق الجودة العالية، وعلية ينبغي على الشركات أو المؤسسات تخصيص مبلغ معين في إدارة الجودة، لتجنب التكلفة العالية الناتجة عن وجود عيوب في المنتج .</a:t>
            </a:r>
          </a:p>
          <a:p>
            <a:pPr algn="just"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algn="r" rtl="1" eaLnBrk="1" hangingPunct="1">
              <a:defRPr/>
            </a:pPr>
            <a:endParaRPr lang="en-US" sz="2800" dirty="0">
              <a:solidFill>
                <a:schemeClr val="tx1"/>
              </a:solidFill>
            </a:endParaRPr>
          </a:p>
        </p:txBody>
      </p:sp>
      <p:sp>
        <p:nvSpPr>
          <p:cNvPr id="3" name="Rectangle: Rounded Corners 3">
            <a:extLst>
              <a:ext uri="{FF2B5EF4-FFF2-40B4-BE49-F238E27FC236}">
                <a16:creationId xmlns:a16="http://schemas.microsoft.com/office/drawing/2014/main" xmlns="" id="{BAA20018-1122-4A2E-AD5E-27D55FB2E262}"/>
              </a:ext>
            </a:extLst>
          </p:cNvPr>
          <p:cNvSpPr/>
          <p:nvPr/>
        </p:nvSpPr>
        <p:spPr>
          <a:xfrm>
            <a:off x="3174521" y="695325"/>
            <a:ext cx="5296619" cy="88741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endParaRPr lang="ar-BH" sz="3600" b="1" dirty="0">
              <a:ln w="11430"/>
              <a:solidFill>
                <a:schemeClr val="tx1"/>
              </a:solidFill>
              <a:latin typeface="Sakkal Majalla" panose="02000000000000000000" pitchFamily="2" charset="-78"/>
              <a:cs typeface="Sakkal Majalla" panose="02000000000000000000" pitchFamily="2" charset="-78"/>
            </a:endParaRPr>
          </a:p>
          <a:p>
            <a:pPr algn="ctr" rtl="1" eaLnBrk="1" hangingPunct="1">
              <a:defRPr/>
            </a:pPr>
            <a:r>
              <a:rPr lang="ar-BH" sz="3600" dirty="0">
                <a:ln w="11430"/>
                <a:solidFill>
                  <a:srgbClr val="FF0000"/>
                </a:solidFill>
                <a:latin typeface="Sakkal Majalla" panose="02000000000000000000" pitchFamily="2" charset="-78"/>
                <a:cs typeface="PT Bold Heading" panose="02010400000000000000" pitchFamily="2" charset="-78"/>
              </a:rPr>
              <a:t>مفهوم تكاليف الجودة</a:t>
            </a:r>
          </a:p>
          <a:p>
            <a:pPr algn="r" rtl="1" eaLnBrk="1" hangingPunct="1">
              <a:defRPr/>
            </a:pPr>
            <a:endParaRPr lang="en-US" sz="2800" dirty="0">
              <a:solidFill>
                <a:schemeClr val="tx1"/>
              </a:solidFill>
            </a:endParaRPr>
          </a:p>
        </p:txBody>
      </p:sp>
      <p:sp>
        <p:nvSpPr>
          <p:cNvPr id="5" name="Rectangle 4"/>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758725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أدوات الجودة</a:t>
            </a:r>
          </a:p>
        </p:txBody>
      </p:sp>
      <p:sp>
        <p:nvSpPr>
          <p:cNvPr id="2" name="Rectangle: Rounded Corners 3">
            <a:extLst>
              <a:ext uri="{FF2B5EF4-FFF2-40B4-BE49-F238E27FC236}">
                <a16:creationId xmlns:a16="http://schemas.microsoft.com/office/drawing/2014/main" xmlns="" id="{E07BA4A2-7580-42F5-92C0-AF8F99054ACD}"/>
              </a:ext>
            </a:extLst>
          </p:cNvPr>
          <p:cNvSpPr/>
          <p:nvPr/>
        </p:nvSpPr>
        <p:spPr>
          <a:xfrm>
            <a:off x="1687513" y="2368550"/>
            <a:ext cx="8181975" cy="14779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صنف العالم فيغينبام خلال الخمسينات تكاليف الجودة صنفين رئيسين، وصنف كلا منها صنفين فرعيين.</a:t>
            </a:r>
          </a:p>
        </p:txBody>
      </p:sp>
      <p:sp>
        <p:nvSpPr>
          <p:cNvPr id="4" name="Rectangle: Rounded Corners 3">
            <a:extLst>
              <a:ext uri="{FF2B5EF4-FFF2-40B4-BE49-F238E27FC236}">
                <a16:creationId xmlns:a16="http://schemas.microsoft.com/office/drawing/2014/main" xmlns="" id="{E267F795-FBB5-4B2B-8340-60ED99BEC979}"/>
              </a:ext>
            </a:extLst>
          </p:cNvPr>
          <p:cNvSpPr/>
          <p:nvPr/>
        </p:nvSpPr>
        <p:spPr>
          <a:xfrm>
            <a:off x="2881223" y="1044575"/>
            <a:ext cx="4891177" cy="8048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endParaRPr lang="ar-BH" sz="3600" b="1" dirty="0">
              <a:ln w="11430"/>
              <a:solidFill>
                <a:schemeClr val="tx1"/>
              </a:solidFill>
              <a:latin typeface="Sakkal Majalla" panose="02000000000000000000" pitchFamily="2" charset="-78"/>
              <a:cs typeface="Sakkal Majalla" panose="02000000000000000000" pitchFamily="2" charset="-78"/>
            </a:endParaRPr>
          </a:p>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تصنيفات تكاليف الجودة</a:t>
            </a:r>
          </a:p>
          <a:p>
            <a:pPr algn="r" rtl="1" eaLnBrk="1" hangingPunct="1">
              <a:defRPr/>
            </a:pPr>
            <a:endParaRPr lang="en-US" sz="2800" dirty="0">
              <a:solidFill>
                <a:schemeClr val="tx1"/>
              </a:solidFill>
            </a:endParaRPr>
          </a:p>
        </p:txBody>
      </p:sp>
      <p:sp>
        <p:nvSpPr>
          <p:cNvPr id="5" name="Rectangle 4"/>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6349205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أدوات الجودة</a:t>
            </a:r>
          </a:p>
        </p:txBody>
      </p:sp>
      <p:sp>
        <p:nvSpPr>
          <p:cNvPr id="2" name="Rectangle: Rounded Corners 3">
            <a:extLst>
              <a:ext uri="{FF2B5EF4-FFF2-40B4-BE49-F238E27FC236}">
                <a16:creationId xmlns:a16="http://schemas.microsoft.com/office/drawing/2014/main" xmlns="" id="{A46E8FC3-B3D8-41A9-9A07-BC70B5FC1ABB}"/>
              </a:ext>
            </a:extLst>
          </p:cNvPr>
          <p:cNvSpPr/>
          <p:nvPr/>
        </p:nvSpPr>
        <p:spPr>
          <a:xfrm>
            <a:off x="3367327" y="512987"/>
            <a:ext cx="4854096" cy="6969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endParaRPr lang="ar-BH" sz="3600" b="1" dirty="0">
              <a:ln w="11430"/>
              <a:solidFill>
                <a:schemeClr val="tx1"/>
              </a:solidFill>
              <a:latin typeface="Sakkal Majalla" panose="02000000000000000000" pitchFamily="2" charset="-78"/>
              <a:cs typeface="Sakkal Majalla" panose="02000000000000000000" pitchFamily="2" charset="-78"/>
            </a:endParaRPr>
          </a:p>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تصنيفات تكاليف الجودة</a:t>
            </a:r>
          </a:p>
          <a:p>
            <a:pPr algn="r" rtl="1" eaLnBrk="1" hangingPunct="1">
              <a:defRPr/>
            </a:pP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4CF4759F-C93E-47BF-B9AA-C5CA1DC8033F}"/>
              </a:ext>
            </a:extLst>
          </p:cNvPr>
          <p:cNvSpPr/>
          <p:nvPr/>
        </p:nvSpPr>
        <p:spPr>
          <a:xfrm>
            <a:off x="8577263" y="3854450"/>
            <a:ext cx="2068512" cy="9064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2800" dirty="0">
                <a:solidFill>
                  <a:schemeClr val="tx1"/>
                </a:solidFill>
              </a:rPr>
              <a:t>تكاليف الرقابة </a:t>
            </a:r>
            <a:endParaRPr lang="en-US" sz="2800" dirty="0">
              <a:solidFill>
                <a:schemeClr val="tx1"/>
              </a:solidFill>
            </a:endParaRPr>
          </a:p>
        </p:txBody>
      </p:sp>
      <p:sp>
        <p:nvSpPr>
          <p:cNvPr id="6" name="Rectangle: Rounded Corners 3">
            <a:extLst>
              <a:ext uri="{FF2B5EF4-FFF2-40B4-BE49-F238E27FC236}">
                <a16:creationId xmlns:a16="http://schemas.microsoft.com/office/drawing/2014/main" xmlns="" id="{D48D7B09-B222-495B-8A21-223D74A9E56D}"/>
              </a:ext>
            </a:extLst>
          </p:cNvPr>
          <p:cNvSpPr/>
          <p:nvPr/>
        </p:nvSpPr>
        <p:spPr>
          <a:xfrm>
            <a:off x="6307138" y="3876675"/>
            <a:ext cx="2066925" cy="9064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2800" dirty="0">
                <a:solidFill>
                  <a:schemeClr val="tx1"/>
                </a:solidFill>
              </a:rPr>
              <a:t>تكاليف التقييم </a:t>
            </a:r>
            <a:endParaRPr lang="en-US" sz="2800" dirty="0">
              <a:solidFill>
                <a:schemeClr val="tx1"/>
              </a:solidFill>
            </a:endParaRPr>
          </a:p>
        </p:txBody>
      </p:sp>
      <p:sp>
        <p:nvSpPr>
          <p:cNvPr id="8" name="Rectangle: Rounded Corners 3">
            <a:extLst>
              <a:ext uri="{FF2B5EF4-FFF2-40B4-BE49-F238E27FC236}">
                <a16:creationId xmlns:a16="http://schemas.microsoft.com/office/drawing/2014/main" xmlns="" id="{C56E117A-2071-4244-B3C6-6AD7943BFA53}"/>
              </a:ext>
            </a:extLst>
          </p:cNvPr>
          <p:cNvSpPr/>
          <p:nvPr/>
        </p:nvSpPr>
        <p:spPr>
          <a:xfrm>
            <a:off x="3817938" y="3941763"/>
            <a:ext cx="2066925" cy="90646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2800" dirty="0">
                <a:solidFill>
                  <a:schemeClr val="tx1"/>
                </a:solidFill>
              </a:rPr>
              <a:t>تكاليف الإخفاق الداخلي </a:t>
            </a:r>
            <a:endParaRPr lang="en-US" sz="2800" dirty="0">
              <a:solidFill>
                <a:schemeClr val="tx1"/>
              </a:solidFill>
            </a:endParaRPr>
          </a:p>
        </p:txBody>
      </p:sp>
      <p:sp>
        <p:nvSpPr>
          <p:cNvPr id="10" name="Rectangle: Rounded Corners 3">
            <a:extLst>
              <a:ext uri="{FF2B5EF4-FFF2-40B4-BE49-F238E27FC236}">
                <a16:creationId xmlns:a16="http://schemas.microsoft.com/office/drawing/2014/main" xmlns="" id="{CDF322D9-9049-4857-AF6D-A30D43C80EBB}"/>
              </a:ext>
            </a:extLst>
          </p:cNvPr>
          <p:cNvSpPr/>
          <p:nvPr/>
        </p:nvSpPr>
        <p:spPr>
          <a:xfrm>
            <a:off x="1430338" y="3963988"/>
            <a:ext cx="2066925" cy="9048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2800" dirty="0">
                <a:solidFill>
                  <a:schemeClr val="tx1"/>
                </a:solidFill>
              </a:rPr>
              <a:t>تكاليف الإخفاق الخارجي </a:t>
            </a:r>
            <a:endParaRPr lang="en-US" sz="2800" dirty="0">
              <a:solidFill>
                <a:schemeClr val="tx1"/>
              </a:solidFill>
            </a:endParaRPr>
          </a:p>
        </p:txBody>
      </p:sp>
      <p:sp>
        <p:nvSpPr>
          <p:cNvPr id="12" name="Rectangle: Rounded Corners 3">
            <a:extLst>
              <a:ext uri="{FF2B5EF4-FFF2-40B4-BE49-F238E27FC236}">
                <a16:creationId xmlns:a16="http://schemas.microsoft.com/office/drawing/2014/main" xmlns="" id="{F2FA3D8B-E038-48B5-B708-07FEF75B6325}"/>
              </a:ext>
            </a:extLst>
          </p:cNvPr>
          <p:cNvSpPr/>
          <p:nvPr/>
        </p:nvSpPr>
        <p:spPr>
          <a:xfrm>
            <a:off x="7024688" y="2767013"/>
            <a:ext cx="2068512" cy="9048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2800" dirty="0">
                <a:solidFill>
                  <a:schemeClr val="tx1"/>
                </a:solidFill>
              </a:rPr>
              <a:t>تكاليف الرقابة والتقييم </a:t>
            </a:r>
            <a:endParaRPr lang="en-US" sz="2800" dirty="0">
              <a:solidFill>
                <a:schemeClr val="tx1"/>
              </a:solidFill>
            </a:endParaRPr>
          </a:p>
        </p:txBody>
      </p:sp>
      <p:sp>
        <p:nvSpPr>
          <p:cNvPr id="14" name="Rectangle: Rounded Corners 3">
            <a:extLst>
              <a:ext uri="{FF2B5EF4-FFF2-40B4-BE49-F238E27FC236}">
                <a16:creationId xmlns:a16="http://schemas.microsoft.com/office/drawing/2014/main" xmlns="" id="{63CE55EB-9CE0-4FBD-B620-331F3FB0AC34}"/>
              </a:ext>
            </a:extLst>
          </p:cNvPr>
          <p:cNvSpPr/>
          <p:nvPr/>
        </p:nvSpPr>
        <p:spPr>
          <a:xfrm>
            <a:off x="4760913" y="1562100"/>
            <a:ext cx="2066925" cy="9048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2800" dirty="0">
                <a:solidFill>
                  <a:schemeClr val="tx1"/>
                </a:solidFill>
              </a:rPr>
              <a:t>تكاليف الجودة</a:t>
            </a:r>
            <a:endParaRPr lang="en-US" sz="2800" dirty="0">
              <a:solidFill>
                <a:schemeClr val="tx1"/>
              </a:solidFill>
            </a:endParaRPr>
          </a:p>
        </p:txBody>
      </p:sp>
      <p:sp>
        <p:nvSpPr>
          <p:cNvPr id="16" name="Rectangle: Rounded Corners 3">
            <a:extLst>
              <a:ext uri="{FF2B5EF4-FFF2-40B4-BE49-F238E27FC236}">
                <a16:creationId xmlns:a16="http://schemas.microsoft.com/office/drawing/2014/main" xmlns="" id="{6B7873EE-1C2B-4AFD-ADB3-746D8DAAC35A}"/>
              </a:ext>
            </a:extLst>
          </p:cNvPr>
          <p:cNvSpPr/>
          <p:nvPr/>
        </p:nvSpPr>
        <p:spPr>
          <a:xfrm>
            <a:off x="2765425" y="2759075"/>
            <a:ext cx="2066925" cy="9064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2800" dirty="0">
                <a:solidFill>
                  <a:schemeClr val="tx1"/>
                </a:solidFill>
              </a:rPr>
              <a:t>تكاليف الإخفاقات </a:t>
            </a:r>
            <a:endParaRPr lang="en-US" sz="2800" dirty="0">
              <a:solidFill>
                <a:schemeClr val="tx1"/>
              </a:solidFill>
            </a:endParaRPr>
          </a:p>
        </p:txBody>
      </p:sp>
      <p:sp>
        <p:nvSpPr>
          <p:cNvPr id="11" name="Rectangle 10"/>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804741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أدوات الجودة</a:t>
            </a:r>
          </a:p>
        </p:txBody>
      </p:sp>
      <p:sp>
        <p:nvSpPr>
          <p:cNvPr id="2" name="Rectangle: Rounded Corners 3">
            <a:extLst>
              <a:ext uri="{FF2B5EF4-FFF2-40B4-BE49-F238E27FC236}">
                <a16:creationId xmlns:a16="http://schemas.microsoft.com/office/drawing/2014/main" xmlns="" id="{529B15F3-07A4-47AF-928E-CFF311F422ED}"/>
              </a:ext>
            </a:extLst>
          </p:cNvPr>
          <p:cNvSpPr/>
          <p:nvPr/>
        </p:nvSpPr>
        <p:spPr>
          <a:xfrm>
            <a:off x="6449414" y="1090942"/>
            <a:ext cx="5035550" cy="32480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هي تكاليف جميع الإجراءات والأنشطة الوقائية التي تضمن مطابقة المنتج أو الخدمة أو العملية مطابقة لمواصفات الجودة والخلو من العيوب، والاشتمال على تكاليف الوقاية وتكاليف التقيم.</a:t>
            </a:r>
          </a:p>
          <a:p>
            <a:pPr algn="r" rtl="1" eaLnBrk="1" hangingPunct="1">
              <a:defRPr/>
            </a:pP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41A7E8F0-087E-4271-A2C5-B38CDB16977F}"/>
              </a:ext>
            </a:extLst>
          </p:cNvPr>
          <p:cNvSpPr/>
          <p:nvPr/>
        </p:nvSpPr>
        <p:spPr>
          <a:xfrm>
            <a:off x="6344639" y="178130"/>
            <a:ext cx="5035550" cy="7731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تكاليف الرقابة والتقييم </a:t>
            </a:r>
          </a:p>
        </p:txBody>
      </p:sp>
      <p:sp>
        <p:nvSpPr>
          <p:cNvPr id="6" name="Rectangle: Rounded Corners 3">
            <a:extLst>
              <a:ext uri="{FF2B5EF4-FFF2-40B4-BE49-F238E27FC236}">
                <a16:creationId xmlns:a16="http://schemas.microsoft.com/office/drawing/2014/main" xmlns="" id="{2B0F2496-26DA-49AA-B851-FDD6E64A5D9B}"/>
              </a:ext>
            </a:extLst>
          </p:cNvPr>
          <p:cNvSpPr/>
          <p:nvPr/>
        </p:nvSpPr>
        <p:spPr>
          <a:xfrm>
            <a:off x="1620239" y="270205"/>
            <a:ext cx="3976687" cy="7731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3600" b="1" dirty="0">
                <a:ln w="11430"/>
                <a:solidFill>
                  <a:srgbClr val="FF0000"/>
                </a:solidFill>
                <a:latin typeface="Sakkal Majalla" panose="02000000000000000000" pitchFamily="2" charset="-78"/>
                <a:cs typeface="Sakkal Majalla" panose="02000000000000000000" pitchFamily="2" charset="-78"/>
              </a:rPr>
              <a:t>تكاليف الوقاية </a:t>
            </a:r>
          </a:p>
        </p:txBody>
      </p:sp>
      <p:sp>
        <p:nvSpPr>
          <p:cNvPr id="8" name="Rectangle: Rounded Corners 3">
            <a:extLst>
              <a:ext uri="{FF2B5EF4-FFF2-40B4-BE49-F238E27FC236}">
                <a16:creationId xmlns:a16="http://schemas.microsoft.com/office/drawing/2014/main" xmlns="" id="{BF7DD64B-4039-48DB-AE9E-C5E1CB1E8714}"/>
              </a:ext>
            </a:extLst>
          </p:cNvPr>
          <p:cNvSpPr/>
          <p:nvPr/>
        </p:nvSpPr>
        <p:spPr>
          <a:xfrm>
            <a:off x="770926" y="1265567"/>
            <a:ext cx="5018088" cy="487203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تكاليف الأنشطة المخصصة لمنع حدوث العيوب في المنتج او الخدمه او العملية، مثل:</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مراجعة المنتجات الجديدة.</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التخطيط للجودة.</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تقييم جودة العمليات الإنتاجية.</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اجتماعات فرق تحسين الجودة.</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مشاريع تحسين الجودة.</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برامج التعليم والتدريب لتحقيق الجودة.</a:t>
            </a:r>
          </a:p>
          <a:p>
            <a:pPr algn="r" rtl="1" eaLnBrk="1" hangingPunct="1">
              <a:defRPr/>
            </a:pPr>
            <a:endParaRPr lang="en-US" sz="2800" dirty="0">
              <a:solidFill>
                <a:schemeClr val="tx1"/>
              </a:solidFill>
            </a:endParaRPr>
          </a:p>
        </p:txBody>
      </p:sp>
      <p:sp>
        <p:nvSpPr>
          <p:cNvPr id="7" name="Rectangle 6"/>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818073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أدوات الجودة</a:t>
            </a:r>
          </a:p>
        </p:txBody>
      </p:sp>
      <p:sp>
        <p:nvSpPr>
          <p:cNvPr id="2" name="Rectangle: Rounded Corners 3">
            <a:extLst>
              <a:ext uri="{FF2B5EF4-FFF2-40B4-BE49-F238E27FC236}">
                <a16:creationId xmlns:a16="http://schemas.microsoft.com/office/drawing/2014/main" xmlns="" id="{B3D0ECFC-11F7-415F-BB6A-CAB972E28BFA}"/>
              </a:ext>
            </a:extLst>
          </p:cNvPr>
          <p:cNvSpPr/>
          <p:nvPr/>
        </p:nvSpPr>
        <p:spPr>
          <a:xfrm>
            <a:off x="1889125" y="1319213"/>
            <a:ext cx="9756775" cy="494665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algn="just"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التكاليف المتعلقة بعمليات الاختبار والفحص والتدقيق للمنتجات او الخدمات او العمليات، للتاكد من مدى مطابقتها المواصفات والمعايير المطلوبة.  وتتضمن الامثله على ذلك تكاليف : </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معدات الاختبار والتفتيش.</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المواد المستهلكة في الاختبار ةالتفتيش.</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فحص المواد الواردة ومصادرها.</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اختبار العمليات الإنتاجية.</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التدقيق على المنتجات والخدمات والعمليات.</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تحليل نتائج الاختبار والتدقيق وتقديرها. </a:t>
            </a:r>
          </a:p>
          <a:p>
            <a:pPr algn="just"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algn="r" rtl="1" eaLnBrk="1" hangingPunct="1">
              <a:defRPr/>
            </a:pP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AC8C9841-ED20-4817-BA0B-F1B461461F36}"/>
              </a:ext>
            </a:extLst>
          </p:cNvPr>
          <p:cNvSpPr/>
          <p:nvPr/>
        </p:nvSpPr>
        <p:spPr>
          <a:xfrm>
            <a:off x="6591300" y="441325"/>
            <a:ext cx="3976688" cy="77311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تكاليف التقييم</a:t>
            </a:r>
          </a:p>
        </p:txBody>
      </p:sp>
      <p:sp>
        <p:nvSpPr>
          <p:cNvPr id="5" name="Rectangle 4"/>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2547116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أدوات الجودة</a:t>
            </a:r>
          </a:p>
        </p:txBody>
      </p:sp>
      <p:sp>
        <p:nvSpPr>
          <p:cNvPr id="2" name="Rectangle: Rounded Corners 3">
            <a:extLst>
              <a:ext uri="{FF2B5EF4-FFF2-40B4-BE49-F238E27FC236}">
                <a16:creationId xmlns:a16="http://schemas.microsoft.com/office/drawing/2014/main" xmlns="" id="{AEF08149-EAA3-49C5-8330-371B477CC47A}"/>
              </a:ext>
            </a:extLst>
          </p:cNvPr>
          <p:cNvSpPr/>
          <p:nvPr/>
        </p:nvSpPr>
        <p:spPr>
          <a:xfrm>
            <a:off x="614363" y="590550"/>
            <a:ext cx="6910387" cy="12239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هي التكاليف الناتجة عن العيوب في المنتجات او الخدمات، وتشمل على تكاليف الإخفاقات الداخلية و الإخفاقات الخارجية على النحو التالي:</a:t>
            </a: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5783256A-8848-4992-B532-F71F925F9E56}"/>
              </a:ext>
            </a:extLst>
          </p:cNvPr>
          <p:cNvSpPr/>
          <p:nvPr/>
        </p:nvSpPr>
        <p:spPr>
          <a:xfrm>
            <a:off x="7745413" y="622300"/>
            <a:ext cx="3976687" cy="7715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تكاليف الإخفاقات </a:t>
            </a:r>
          </a:p>
        </p:txBody>
      </p:sp>
      <p:sp>
        <p:nvSpPr>
          <p:cNvPr id="6" name="Rectangle: Rounded Corners 3">
            <a:extLst>
              <a:ext uri="{FF2B5EF4-FFF2-40B4-BE49-F238E27FC236}">
                <a16:creationId xmlns:a16="http://schemas.microsoft.com/office/drawing/2014/main" xmlns="" id="{EC005E64-9164-4016-A76F-0B18EEA21C90}"/>
              </a:ext>
            </a:extLst>
          </p:cNvPr>
          <p:cNvSpPr/>
          <p:nvPr/>
        </p:nvSpPr>
        <p:spPr>
          <a:xfrm>
            <a:off x="7762875" y="1538288"/>
            <a:ext cx="3976688" cy="7731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3600" b="1" dirty="0">
                <a:ln w="11430"/>
                <a:solidFill>
                  <a:srgbClr val="FF0000"/>
                </a:solidFill>
                <a:latin typeface="Sakkal Majalla" panose="02000000000000000000" pitchFamily="2" charset="-78"/>
                <a:cs typeface="Sakkal Majalla" panose="02000000000000000000" pitchFamily="2" charset="-78"/>
              </a:rPr>
              <a:t>تكاليف الإخفاق الداخلي  </a:t>
            </a:r>
          </a:p>
        </p:txBody>
      </p:sp>
      <p:sp>
        <p:nvSpPr>
          <p:cNvPr id="8" name="Rectangle: Rounded Corners 3">
            <a:extLst>
              <a:ext uri="{FF2B5EF4-FFF2-40B4-BE49-F238E27FC236}">
                <a16:creationId xmlns:a16="http://schemas.microsoft.com/office/drawing/2014/main" xmlns="" id="{8438AD7B-EC19-4875-A7A1-C2BC4A86C97E}"/>
              </a:ext>
            </a:extLst>
          </p:cNvPr>
          <p:cNvSpPr/>
          <p:nvPr/>
        </p:nvSpPr>
        <p:spPr>
          <a:xfrm>
            <a:off x="6205538" y="2487613"/>
            <a:ext cx="5637212" cy="377825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هي تكاليف الإخفاقات التي تحدث قبل وصول المنتج الى الزبون او تقديم الخدمة له، وتشمل على:</a:t>
            </a:r>
          </a:p>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تكاليف المنتجات التالفة.</a:t>
            </a:r>
          </a:p>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تكاليف المنتجات المعاد تصنيعها.</a:t>
            </a:r>
          </a:p>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تكاليف إعادة التفتيش.</a:t>
            </a:r>
          </a:p>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تكاليف إعادة الاختبارات.</a:t>
            </a:r>
          </a:p>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تكاليف إصابة العاملين والتعويضات المترتبة على ذلك.</a:t>
            </a:r>
          </a:p>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تكالبف حل المشاكل وتحليل الأخطاء. </a:t>
            </a:r>
            <a:endParaRPr lang="en-US" sz="2800" dirty="0">
              <a:solidFill>
                <a:schemeClr val="tx1"/>
              </a:solidFill>
            </a:endParaRPr>
          </a:p>
        </p:txBody>
      </p:sp>
      <p:sp>
        <p:nvSpPr>
          <p:cNvPr id="10" name="Rectangle: Rounded Corners 3">
            <a:extLst>
              <a:ext uri="{FF2B5EF4-FFF2-40B4-BE49-F238E27FC236}">
                <a16:creationId xmlns:a16="http://schemas.microsoft.com/office/drawing/2014/main" xmlns="" id="{B6362FF8-D92A-4542-9061-3E5F84D9B0D6}"/>
              </a:ext>
            </a:extLst>
          </p:cNvPr>
          <p:cNvSpPr/>
          <p:nvPr/>
        </p:nvSpPr>
        <p:spPr>
          <a:xfrm>
            <a:off x="1379538" y="2006600"/>
            <a:ext cx="3976687" cy="7715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3600" b="1" dirty="0">
                <a:ln w="11430"/>
                <a:solidFill>
                  <a:srgbClr val="FF0000"/>
                </a:solidFill>
                <a:latin typeface="Sakkal Majalla" panose="02000000000000000000" pitchFamily="2" charset="-78"/>
                <a:cs typeface="Sakkal Majalla" panose="02000000000000000000" pitchFamily="2" charset="-78"/>
              </a:rPr>
              <a:t>تكاليف الإخفاق الداخلي  </a:t>
            </a:r>
          </a:p>
        </p:txBody>
      </p:sp>
      <p:sp>
        <p:nvSpPr>
          <p:cNvPr id="12" name="Rectangle: Rounded Corners 3">
            <a:extLst>
              <a:ext uri="{FF2B5EF4-FFF2-40B4-BE49-F238E27FC236}">
                <a16:creationId xmlns:a16="http://schemas.microsoft.com/office/drawing/2014/main" xmlns="" id="{ECF083B9-0DEC-4A25-B51E-8D243B5C3B98}"/>
              </a:ext>
            </a:extLst>
          </p:cNvPr>
          <p:cNvSpPr/>
          <p:nvPr/>
        </p:nvSpPr>
        <p:spPr>
          <a:xfrm>
            <a:off x="422275" y="3079750"/>
            <a:ext cx="5334000" cy="32305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هي تكاليف الإخفاقات التي تحدث بعد خروج المنتج او تقديم الخدمة الى الزبون، وتشمل على:</a:t>
            </a:r>
          </a:p>
          <a:p>
            <a:pPr marL="514350" indent="-514350" algn="r"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تكاليف معالجة شكاوى العملاء.</a:t>
            </a:r>
          </a:p>
          <a:p>
            <a:pPr marL="514350" indent="-514350" algn="r"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تكاليف البضاعة المرجعة.</a:t>
            </a:r>
          </a:p>
          <a:p>
            <a:pPr marL="514350" indent="-514350" algn="r"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تكاليف الضمانات والتعويضات.</a:t>
            </a:r>
          </a:p>
          <a:p>
            <a:pPr marL="514350" indent="-514350" algn="r"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تكاليف استبدال المنتجات ذات العيوب.</a:t>
            </a:r>
            <a:endParaRPr lang="en-US" sz="2800" dirty="0">
              <a:solidFill>
                <a:schemeClr val="tx1"/>
              </a:solidFill>
            </a:endParaRPr>
          </a:p>
        </p:txBody>
      </p:sp>
      <p:sp>
        <p:nvSpPr>
          <p:cNvPr id="9" name="Rectangle 8"/>
          <p:cNvSpPr>
            <a:spLocks/>
          </p:cNvSpPr>
          <p:nvPr/>
        </p:nvSpPr>
        <p:spPr>
          <a:xfrm>
            <a:off x="8885208" y="6581104"/>
            <a:ext cx="3306792" cy="276896"/>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a:spLocks/>
          </p:cNvSpPr>
          <p:nvPr/>
        </p:nvSpPr>
        <p:spPr>
          <a:xfrm>
            <a:off x="8704262" y="6522284"/>
            <a:ext cx="3419475" cy="30544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الأول  2021-2022م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95374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3553</TotalTime>
  <Words>792</Words>
  <Application>Microsoft Office PowerPoint</Application>
  <PresentationFormat>Widescreen</PresentationFormat>
  <Paragraphs>122</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Black</vt:lpstr>
      <vt:lpstr>Calibri</vt:lpstr>
      <vt:lpstr>Calibri Light</vt:lpstr>
      <vt:lpstr>Helvetica Black</vt:lpstr>
      <vt:lpstr>PT Bold Heading</vt:lpstr>
      <vt:lpstr>Sakkal Majalla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Ebrahim Mohammed Abu Edress</cp:lastModifiedBy>
  <cp:revision>157</cp:revision>
  <dcterms:created xsi:type="dcterms:W3CDTF">2020-03-04T10:47:58Z</dcterms:created>
  <dcterms:modified xsi:type="dcterms:W3CDTF">2021-08-23T08:49:18Z</dcterms:modified>
</cp:coreProperties>
</file>