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8" r:id="rId3"/>
    <p:sldId id="263" r:id="rId4"/>
    <p:sldId id="327" r:id="rId5"/>
    <p:sldId id="328" r:id="rId6"/>
    <p:sldId id="329" r:id="rId7"/>
    <p:sldId id="330" r:id="rId8"/>
    <p:sldId id="331" r:id="rId9"/>
    <p:sldId id="332" r:id="rId10"/>
    <p:sldId id="333" r:id="rId11"/>
    <p:sldId id="334" r:id="rId12"/>
    <p:sldId id="335" r:id="rId13"/>
    <p:sldId id="33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a:srgbClr val="859F4A"/>
    <a:srgbClr val="9E0707"/>
    <a:srgbClr val="CD7B7B"/>
    <a:srgbClr val="C13018"/>
    <a:srgbClr val="3D3535"/>
    <a:srgbClr val="BFD4DF"/>
    <a:srgbClr val="FF5050"/>
    <a:srgbClr val="546CA8"/>
    <a:srgbClr val="57B6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577" autoAdjust="0"/>
    <p:restoredTop sz="94660"/>
  </p:normalViewPr>
  <p:slideViewPr>
    <p:cSldViewPr snapToGrid="0">
      <p:cViewPr varScale="1">
        <p:scale>
          <a:sx n="74" d="100"/>
          <a:sy n="74" d="100"/>
        </p:scale>
        <p:origin x="594"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jeda Al Hermi" userId="ebe551ee1b006974" providerId="LiveId" clId="{C29C2491-677A-44D8-A8E8-43151EF488A2}"/>
    <pc:docChg chg="undo custSel addSld delSld modSld">
      <pc:chgData name="Majeda Al Hermi" userId="ebe551ee1b006974" providerId="LiveId" clId="{C29C2491-677A-44D8-A8E8-43151EF488A2}" dt="2020-08-04T12:01:30.702" v="87" actId="108"/>
      <pc:docMkLst>
        <pc:docMk/>
      </pc:docMkLst>
      <pc:sldChg chg="addSp modSp mod">
        <pc:chgData name="Majeda Al Hermi" userId="ebe551ee1b006974" providerId="LiveId" clId="{C29C2491-677A-44D8-A8E8-43151EF488A2}" dt="2020-08-04T11:57:07.523" v="23" actId="20577"/>
        <pc:sldMkLst>
          <pc:docMk/>
          <pc:sldMk cId="2763317508" sldId="258"/>
        </pc:sldMkLst>
        <pc:spChg chg="add mod">
          <ac:chgData name="Majeda Al Hermi" userId="ebe551ee1b006974" providerId="LiveId" clId="{C29C2491-677A-44D8-A8E8-43151EF488A2}" dt="2020-08-04T11:57:07.523" v="23" actId="20577"/>
          <ac:spMkLst>
            <pc:docMk/>
            <pc:sldMk cId="2763317508" sldId="258"/>
            <ac:spMk id="3" creationId="{5ACD7B5B-A913-4BB2-B1CA-47CDCC977F5E}"/>
          </ac:spMkLst>
        </pc:spChg>
        <pc:spChg chg="mod">
          <ac:chgData name="Majeda Al Hermi" userId="ebe551ee1b006974" providerId="LiveId" clId="{C29C2491-677A-44D8-A8E8-43151EF488A2}" dt="2020-08-04T11:55:35.233" v="10" actId="1076"/>
          <ac:spMkLst>
            <pc:docMk/>
            <pc:sldMk cId="2763317508" sldId="258"/>
            <ac:spMk id="6" creationId="{00000000-0000-0000-0000-000000000000}"/>
          </ac:spMkLst>
        </pc:spChg>
        <pc:spChg chg="mod">
          <ac:chgData name="Majeda Al Hermi" userId="ebe551ee1b006974" providerId="LiveId" clId="{C29C2491-677A-44D8-A8E8-43151EF488A2}" dt="2020-08-04T11:55:37.763" v="11" actId="1076"/>
          <ac:spMkLst>
            <pc:docMk/>
            <pc:sldMk cId="2763317508" sldId="258"/>
            <ac:spMk id="8" creationId="{00000000-0000-0000-0000-000000000000}"/>
          </ac:spMkLst>
        </pc:spChg>
        <pc:picChg chg="add mod">
          <ac:chgData name="Majeda Al Hermi" userId="ebe551ee1b006974" providerId="LiveId" clId="{C29C2491-677A-44D8-A8E8-43151EF488A2}" dt="2020-08-04T11:56:16.492" v="13" actId="1076"/>
          <ac:picMkLst>
            <pc:docMk/>
            <pc:sldMk cId="2763317508" sldId="258"/>
            <ac:picMk id="2" creationId="{055E6415-B9EA-4076-9706-5D2639A5516D}"/>
          </ac:picMkLst>
        </pc:picChg>
      </pc:sldChg>
      <pc:sldChg chg="del">
        <pc:chgData name="Majeda Al Hermi" userId="ebe551ee1b006974" providerId="LiveId" clId="{C29C2491-677A-44D8-A8E8-43151EF488A2}" dt="2020-08-04T11:56:43.497" v="15" actId="2696"/>
        <pc:sldMkLst>
          <pc:docMk/>
          <pc:sldMk cId="3590452718" sldId="260"/>
        </pc:sldMkLst>
      </pc:sldChg>
      <pc:sldChg chg="modSp mod">
        <pc:chgData name="Majeda Al Hermi" userId="ebe551ee1b006974" providerId="LiveId" clId="{C29C2491-677A-44D8-A8E8-43151EF488A2}" dt="2020-08-04T11:56:37.514" v="14"/>
        <pc:sldMkLst>
          <pc:docMk/>
          <pc:sldMk cId="2238683589" sldId="263"/>
        </pc:sldMkLst>
        <pc:spChg chg="mod">
          <ac:chgData name="Majeda Al Hermi" userId="ebe551ee1b006974" providerId="LiveId" clId="{C29C2491-677A-44D8-A8E8-43151EF488A2}" dt="2020-08-04T11:56:37.514" v="14"/>
          <ac:spMkLst>
            <pc:docMk/>
            <pc:sldMk cId="2238683589" sldId="263"/>
            <ac:spMk id="2" creationId="{3507445B-7A22-4305-B4C1-907B3267D74A}"/>
          </ac:spMkLst>
        </pc:spChg>
      </pc:sldChg>
      <pc:sldChg chg="addSp delSp modSp mod">
        <pc:chgData name="Majeda Al Hermi" userId="ebe551ee1b006974" providerId="LiveId" clId="{C29C2491-677A-44D8-A8E8-43151EF488A2}" dt="2020-08-04T12:00:40.979" v="55" actId="14100"/>
        <pc:sldMkLst>
          <pc:docMk/>
          <pc:sldMk cId="1867587258" sldId="327"/>
        </pc:sldMkLst>
        <pc:spChg chg="add">
          <ac:chgData name="Majeda Al Hermi" userId="ebe551ee1b006974" providerId="LiveId" clId="{C29C2491-677A-44D8-A8E8-43151EF488A2}" dt="2020-08-04T11:58:36.359" v="31" actId="22"/>
          <ac:spMkLst>
            <pc:docMk/>
            <pc:sldMk cId="1867587258" sldId="327"/>
            <ac:spMk id="2" creationId="{178E1C64-8032-4C06-86FF-4D22181B60B4}"/>
          </ac:spMkLst>
        </pc:spChg>
        <pc:spChg chg="add mod">
          <ac:chgData name="Majeda Al Hermi" userId="ebe551ee1b006974" providerId="LiveId" clId="{C29C2491-677A-44D8-A8E8-43151EF488A2}" dt="2020-08-04T12:00:40.979" v="55" actId="14100"/>
          <ac:spMkLst>
            <pc:docMk/>
            <pc:sldMk cId="1867587258" sldId="327"/>
            <ac:spMk id="3" creationId="{BAA20018-1122-4A2E-AD5E-27D55FB2E262}"/>
          </ac:spMkLst>
        </pc:spChg>
        <pc:spChg chg="del">
          <ac:chgData name="Majeda Al Hermi" userId="ebe551ee1b006974" providerId="LiveId" clId="{C29C2491-677A-44D8-A8E8-43151EF488A2}" dt="2020-08-04T11:57:16.615" v="25" actId="478"/>
          <ac:spMkLst>
            <pc:docMk/>
            <pc:sldMk cId="1867587258" sldId="327"/>
            <ac:spMk id="8" creationId="{233CC54E-04C0-4AB3-AAB4-E7E724767F00}"/>
          </ac:spMkLst>
        </pc:spChg>
        <pc:spChg chg="del">
          <ac:chgData name="Majeda Al Hermi" userId="ebe551ee1b006974" providerId="LiveId" clId="{C29C2491-677A-44D8-A8E8-43151EF488A2}" dt="2020-08-04T11:57:15.958" v="24" actId="478"/>
          <ac:spMkLst>
            <pc:docMk/>
            <pc:sldMk cId="1867587258" sldId="327"/>
            <ac:spMk id="22" creationId="{ED446BB6-F925-4C22-9D67-2B3B71B812DA}"/>
          </ac:spMkLst>
        </pc:spChg>
      </pc:sldChg>
      <pc:sldChg chg="addSp modSp add mod">
        <pc:chgData name="Majeda Al Hermi" userId="ebe551ee1b006974" providerId="LiveId" clId="{C29C2491-677A-44D8-A8E8-43151EF488A2}" dt="2020-08-04T12:00:51.258" v="58" actId="14100"/>
        <pc:sldMkLst>
          <pc:docMk/>
          <pc:sldMk cId="2863492055" sldId="328"/>
        </pc:sldMkLst>
        <pc:spChg chg="add">
          <ac:chgData name="Majeda Al Hermi" userId="ebe551ee1b006974" providerId="LiveId" clId="{C29C2491-677A-44D8-A8E8-43151EF488A2}" dt="2020-08-04T11:58:55.004" v="32" actId="22"/>
          <ac:spMkLst>
            <pc:docMk/>
            <pc:sldMk cId="2863492055" sldId="328"/>
            <ac:spMk id="2" creationId="{E07BA4A2-7580-42F5-92C0-AF8F99054ACD}"/>
          </ac:spMkLst>
        </pc:spChg>
        <pc:spChg chg="add mod">
          <ac:chgData name="Majeda Al Hermi" userId="ebe551ee1b006974" providerId="LiveId" clId="{C29C2491-677A-44D8-A8E8-43151EF488A2}" dt="2020-08-04T12:00:51.258" v="58" actId="14100"/>
          <ac:spMkLst>
            <pc:docMk/>
            <pc:sldMk cId="2863492055" sldId="328"/>
            <ac:spMk id="4" creationId="{E267F795-FBB5-4B2B-8340-60ED99BEC979}"/>
          </ac:spMkLst>
        </pc:spChg>
      </pc:sldChg>
      <pc:sldChg chg="addSp modSp add mod">
        <pc:chgData name="Majeda Al Hermi" userId="ebe551ee1b006974" providerId="LiveId" clId="{C29C2491-677A-44D8-A8E8-43151EF488A2}" dt="2020-08-04T12:00:57.288" v="63" actId="1076"/>
        <pc:sldMkLst>
          <pc:docMk/>
          <pc:sldMk cId="2598047414" sldId="329"/>
        </pc:sldMkLst>
        <pc:spChg chg="add mod">
          <ac:chgData name="Majeda Al Hermi" userId="ebe551ee1b006974" providerId="LiveId" clId="{C29C2491-677A-44D8-A8E8-43151EF488A2}" dt="2020-08-04T12:00:57.288" v="63" actId="1076"/>
          <ac:spMkLst>
            <pc:docMk/>
            <pc:sldMk cId="2598047414" sldId="329"/>
            <ac:spMk id="2" creationId="{A46E8FC3-B3D8-41A9-9A07-BC70B5FC1ABB}"/>
          </ac:spMkLst>
        </pc:spChg>
        <pc:spChg chg="add">
          <ac:chgData name="Majeda Al Hermi" userId="ebe551ee1b006974" providerId="LiveId" clId="{C29C2491-677A-44D8-A8E8-43151EF488A2}" dt="2020-08-04T11:59:04.190" v="33" actId="22"/>
          <ac:spMkLst>
            <pc:docMk/>
            <pc:sldMk cId="2598047414" sldId="329"/>
            <ac:spMk id="4" creationId="{4CF4759F-C93E-47BF-B9AA-C5CA1DC8033F}"/>
          </ac:spMkLst>
        </pc:spChg>
        <pc:spChg chg="add">
          <ac:chgData name="Majeda Al Hermi" userId="ebe551ee1b006974" providerId="LiveId" clId="{C29C2491-677A-44D8-A8E8-43151EF488A2}" dt="2020-08-04T11:59:04.190" v="33" actId="22"/>
          <ac:spMkLst>
            <pc:docMk/>
            <pc:sldMk cId="2598047414" sldId="329"/>
            <ac:spMk id="6" creationId="{D48D7B09-B222-495B-8A21-223D74A9E56D}"/>
          </ac:spMkLst>
        </pc:spChg>
        <pc:spChg chg="add">
          <ac:chgData name="Majeda Al Hermi" userId="ebe551ee1b006974" providerId="LiveId" clId="{C29C2491-677A-44D8-A8E8-43151EF488A2}" dt="2020-08-04T11:59:04.190" v="33" actId="22"/>
          <ac:spMkLst>
            <pc:docMk/>
            <pc:sldMk cId="2598047414" sldId="329"/>
            <ac:spMk id="8" creationId="{C56E117A-2071-4244-B3C6-6AD7943BFA53}"/>
          </ac:spMkLst>
        </pc:spChg>
        <pc:spChg chg="add">
          <ac:chgData name="Majeda Al Hermi" userId="ebe551ee1b006974" providerId="LiveId" clId="{C29C2491-677A-44D8-A8E8-43151EF488A2}" dt="2020-08-04T11:59:04.190" v="33" actId="22"/>
          <ac:spMkLst>
            <pc:docMk/>
            <pc:sldMk cId="2598047414" sldId="329"/>
            <ac:spMk id="10" creationId="{CDF322D9-9049-4857-AF6D-A30D43C80EBB}"/>
          </ac:spMkLst>
        </pc:spChg>
        <pc:spChg chg="add">
          <ac:chgData name="Majeda Al Hermi" userId="ebe551ee1b006974" providerId="LiveId" clId="{C29C2491-677A-44D8-A8E8-43151EF488A2}" dt="2020-08-04T11:59:04.190" v="33" actId="22"/>
          <ac:spMkLst>
            <pc:docMk/>
            <pc:sldMk cId="2598047414" sldId="329"/>
            <ac:spMk id="12" creationId="{F2FA3D8B-E038-48B5-B708-07FEF75B6325}"/>
          </ac:spMkLst>
        </pc:spChg>
        <pc:spChg chg="add">
          <ac:chgData name="Majeda Al Hermi" userId="ebe551ee1b006974" providerId="LiveId" clId="{C29C2491-677A-44D8-A8E8-43151EF488A2}" dt="2020-08-04T11:59:04.190" v="33" actId="22"/>
          <ac:spMkLst>
            <pc:docMk/>
            <pc:sldMk cId="2598047414" sldId="329"/>
            <ac:spMk id="14" creationId="{63CE55EB-9CE0-4FBD-B620-331F3FB0AC34}"/>
          </ac:spMkLst>
        </pc:spChg>
        <pc:spChg chg="add">
          <ac:chgData name="Majeda Al Hermi" userId="ebe551ee1b006974" providerId="LiveId" clId="{C29C2491-677A-44D8-A8E8-43151EF488A2}" dt="2020-08-04T11:59:04.190" v="33" actId="22"/>
          <ac:spMkLst>
            <pc:docMk/>
            <pc:sldMk cId="2598047414" sldId="329"/>
            <ac:spMk id="16" creationId="{6B7873EE-1C2B-4AFD-ADB3-746D8DAAC35A}"/>
          </ac:spMkLst>
        </pc:spChg>
      </pc:sldChg>
      <pc:sldChg chg="addSp modSp add mod">
        <pc:chgData name="Majeda Al Hermi" userId="ebe551ee1b006974" providerId="LiveId" clId="{C29C2491-677A-44D8-A8E8-43151EF488A2}" dt="2020-08-04T12:01:03.130" v="66" actId="14100"/>
        <pc:sldMkLst>
          <pc:docMk/>
          <pc:sldMk cId="1698180739" sldId="330"/>
        </pc:sldMkLst>
        <pc:spChg chg="add mod">
          <ac:chgData name="Majeda Al Hermi" userId="ebe551ee1b006974" providerId="LiveId" clId="{C29C2491-677A-44D8-A8E8-43151EF488A2}" dt="2020-08-04T11:59:17.718" v="35" actId="1076"/>
          <ac:spMkLst>
            <pc:docMk/>
            <pc:sldMk cId="1698180739" sldId="330"/>
            <ac:spMk id="2" creationId="{529B15F3-07A4-47AF-928E-CFF311F422ED}"/>
          </ac:spMkLst>
        </pc:spChg>
        <pc:spChg chg="add mod">
          <ac:chgData name="Majeda Al Hermi" userId="ebe551ee1b006974" providerId="LiveId" clId="{C29C2491-677A-44D8-A8E8-43151EF488A2}" dt="2020-08-04T12:01:03.130" v="66" actId="14100"/>
          <ac:spMkLst>
            <pc:docMk/>
            <pc:sldMk cId="1698180739" sldId="330"/>
            <ac:spMk id="4" creationId="{41A7E8F0-087E-4271-A2C5-B38CDB16977F}"/>
          </ac:spMkLst>
        </pc:spChg>
        <pc:spChg chg="add mod">
          <ac:chgData name="Majeda Al Hermi" userId="ebe551ee1b006974" providerId="LiveId" clId="{C29C2491-677A-44D8-A8E8-43151EF488A2}" dt="2020-08-04T11:59:17.718" v="35" actId="1076"/>
          <ac:spMkLst>
            <pc:docMk/>
            <pc:sldMk cId="1698180739" sldId="330"/>
            <ac:spMk id="6" creationId="{2B0F2496-26DA-49AA-B851-FDD6E64A5D9B}"/>
          </ac:spMkLst>
        </pc:spChg>
        <pc:spChg chg="add mod">
          <ac:chgData name="Majeda Al Hermi" userId="ebe551ee1b006974" providerId="LiveId" clId="{C29C2491-677A-44D8-A8E8-43151EF488A2}" dt="2020-08-04T11:59:17.718" v="35" actId="1076"/>
          <ac:spMkLst>
            <pc:docMk/>
            <pc:sldMk cId="1698180739" sldId="330"/>
            <ac:spMk id="8" creationId="{BF7DD64B-4039-48DB-AE9E-C5E1CB1E8714}"/>
          </ac:spMkLst>
        </pc:spChg>
      </pc:sldChg>
      <pc:sldChg chg="addSp modSp add mod">
        <pc:chgData name="Majeda Al Hermi" userId="ebe551ee1b006974" providerId="LiveId" clId="{C29C2491-677A-44D8-A8E8-43151EF488A2}" dt="2020-08-04T12:01:06.223" v="69" actId="108"/>
        <pc:sldMkLst>
          <pc:docMk/>
          <pc:sldMk cId="4025471164" sldId="331"/>
        </pc:sldMkLst>
        <pc:spChg chg="add">
          <ac:chgData name="Majeda Al Hermi" userId="ebe551ee1b006974" providerId="LiveId" clId="{C29C2491-677A-44D8-A8E8-43151EF488A2}" dt="2020-08-04T11:59:26.231" v="36" actId="22"/>
          <ac:spMkLst>
            <pc:docMk/>
            <pc:sldMk cId="4025471164" sldId="331"/>
            <ac:spMk id="2" creationId="{B3D0ECFC-11F7-415F-BB6A-CAB972E28BFA}"/>
          </ac:spMkLst>
        </pc:spChg>
        <pc:spChg chg="add mod">
          <ac:chgData name="Majeda Al Hermi" userId="ebe551ee1b006974" providerId="LiveId" clId="{C29C2491-677A-44D8-A8E8-43151EF488A2}" dt="2020-08-04T12:01:06.223" v="69" actId="108"/>
          <ac:spMkLst>
            <pc:docMk/>
            <pc:sldMk cId="4025471164" sldId="331"/>
            <ac:spMk id="4" creationId="{AC8C9841-ED20-4817-BA0B-F1B461461F36}"/>
          </ac:spMkLst>
        </pc:spChg>
      </pc:sldChg>
      <pc:sldChg chg="addSp modSp add mod">
        <pc:chgData name="Majeda Al Hermi" userId="ebe551ee1b006974" providerId="LiveId" clId="{C29C2491-677A-44D8-A8E8-43151EF488A2}" dt="2020-08-04T12:01:08.692" v="72" actId="108"/>
        <pc:sldMkLst>
          <pc:docMk/>
          <pc:sldMk cId="3029537496" sldId="332"/>
        </pc:sldMkLst>
        <pc:spChg chg="add">
          <ac:chgData name="Majeda Al Hermi" userId="ebe551ee1b006974" providerId="LiveId" clId="{C29C2491-677A-44D8-A8E8-43151EF488A2}" dt="2020-08-04T11:59:37.416" v="37" actId="22"/>
          <ac:spMkLst>
            <pc:docMk/>
            <pc:sldMk cId="3029537496" sldId="332"/>
            <ac:spMk id="2" creationId="{AEF08149-EAA3-49C5-8330-371B477CC47A}"/>
          </ac:spMkLst>
        </pc:spChg>
        <pc:spChg chg="add mod">
          <ac:chgData name="Majeda Al Hermi" userId="ebe551ee1b006974" providerId="LiveId" clId="{C29C2491-677A-44D8-A8E8-43151EF488A2}" dt="2020-08-04T12:01:08.692" v="72" actId="108"/>
          <ac:spMkLst>
            <pc:docMk/>
            <pc:sldMk cId="3029537496" sldId="332"/>
            <ac:spMk id="4" creationId="{5783256A-8848-4992-B532-F71F925F9E56}"/>
          </ac:spMkLst>
        </pc:spChg>
        <pc:spChg chg="add">
          <ac:chgData name="Majeda Al Hermi" userId="ebe551ee1b006974" providerId="LiveId" clId="{C29C2491-677A-44D8-A8E8-43151EF488A2}" dt="2020-08-04T11:59:37.416" v="37" actId="22"/>
          <ac:spMkLst>
            <pc:docMk/>
            <pc:sldMk cId="3029537496" sldId="332"/>
            <ac:spMk id="6" creationId="{EC005E64-9164-4016-A76F-0B18EEA21C90}"/>
          </ac:spMkLst>
        </pc:spChg>
        <pc:spChg chg="add">
          <ac:chgData name="Majeda Al Hermi" userId="ebe551ee1b006974" providerId="LiveId" clId="{C29C2491-677A-44D8-A8E8-43151EF488A2}" dt="2020-08-04T11:59:37.416" v="37" actId="22"/>
          <ac:spMkLst>
            <pc:docMk/>
            <pc:sldMk cId="3029537496" sldId="332"/>
            <ac:spMk id="8" creationId="{8438AD7B-EC19-4875-A7A1-C2BC4A86C97E}"/>
          </ac:spMkLst>
        </pc:spChg>
        <pc:spChg chg="add">
          <ac:chgData name="Majeda Al Hermi" userId="ebe551ee1b006974" providerId="LiveId" clId="{C29C2491-677A-44D8-A8E8-43151EF488A2}" dt="2020-08-04T11:59:37.416" v="37" actId="22"/>
          <ac:spMkLst>
            <pc:docMk/>
            <pc:sldMk cId="3029537496" sldId="332"/>
            <ac:spMk id="10" creationId="{B6362FF8-D92A-4542-9061-3E5F84D9B0D6}"/>
          </ac:spMkLst>
        </pc:spChg>
        <pc:spChg chg="add">
          <ac:chgData name="Majeda Al Hermi" userId="ebe551ee1b006974" providerId="LiveId" clId="{C29C2491-677A-44D8-A8E8-43151EF488A2}" dt="2020-08-04T11:59:37.416" v="37" actId="22"/>
          <ac:spMkLst>
            <pc:docMk/>
            <pc:sldMk cId="3029537496" sldId="332"/>
            <ac:spMk id="12" creationId="{ECF083B9-0DEC-4A25-B51E-8D243B5C3B98}"/>
          </ac:spMkLst>
        </pc:spChg>
      </pc:sldChg>
      <pc:sldChg chg="addSp modSp add mod">
        <pc:chgData name="Majeda Al Hermi" userId="ebe551ee1b006974" providerId="LiveId" clId="{C29C2491-677A-44D8-A8E8-43151EF488A2}" dt="2020-08-04T12:01:16.143" v="77" actId="14100"/>
        <pc:sldMkLst>
          <pc:docMk/>
          <pc:sldMk cId="1660941105" sldId="333"/>
        </pc:sldMkLst>
        <pc:spChg chg="add mod">
          <ac:chgData name="Majeda Al Hermi" userId="ebe551ee1b006974" providerId="LiveId" clId="{C29C2491-677A-44D8-A8E8-43151EF488A2}" dt="2020-08-04T12:01:16.143" v="77" actId="14100"/>
          <ac:spMkLst>
            <pc:docMk/>
            <pc:sldMk cId="1660941105" sldId="333"/>
            <ac:spMk id="2" creationId="{E437D745-8C00-4BDE-B250-9D7B77E81344}"/>
          </ac:spMkLst>
        </pc:spChg>
        <pc:spChg chg="add">
          <ac:chgData name="Majeda Al Hermi" userId="ebe551ee1b006974" providerId="LiveId" clId="{C29C2491-677A-44D8-A8E8-43151EF488A2}" dt="2020-08-04T11:59:45.493" v="38" actId="22"/>
          <ac:spMkLst>
            <pc:docMk/>
            <pc:sldMk cId="1660941105" sldId="333"/>
            <ac:spMk id="4" creationId="{FA79277B-AC17-463C-B05F-8DB05DA530D9}"/>
          </ac:spMkLst>
        </pc:spChg>
      </pc:sldChg>
      <pc:sldChg chg="addSp modSp add mod">
        <pc:chgData name="Majeda Al Hermi" userId="ebe551ee1b006974" providerId="LiveId" clId="{C29C2491-677A-44D8-A8E8-43151EF488A2}" dt="2020-08-04T12:01:20.642" v="82" actId="20577"/>
        <pc:sldMkLst>
          <pc:docMk/>
          <pc:sldMk cId="2451569227" sldId="334"/>
        </pc:sldMkLst>
        <pc:spChg chg="add mod">
          <ac:chgData name="Majeda Al Hermi" userId="ebe551ee1b006974" providerId="LiveId" clId="{C29C2491-677A-44D8-A8E8-43151EF488A2}" dt="2020-08-04T12:01:20.642" v="82" actId="20577"/>
          <ac:spMkLst>
            <pc:docMk/>
            <pc:sldMk cId="2451569227" sldId="334"/>
            <ac:spMk id="2" creationId="{53A495E8-16F2-482A-8FC2-C9623B46BFEC}"/>
          </ac:spMkLst>
        </pc:spChg>
        <pc:spChg chg="add">
          <ac:chgData name="Majeda Al Hermi" userId="ebe551ee1b006974" providerId="LiveId" clId="{C29C2491-677A-44D8-A8E8-43151EF488A2}" dt="2020-08-04T11:59:55.006" v="39" actId="22"/>
          <ac:spMkLst>
            <pc:docMk/>
            <pc:sldMk cId="2451569227" sldId="334"/>
            <ac:spMk id="4" creationId="{1B660410-9158-4AE1-B04E-404DEC701AA3}"/>
          </ac:spMkLst>
        </pc:spChg>
      </pc:sldChg>
      <pc:sldChg chg="addSp modSp add mod">
        <pc:chgData name="Majeda Al Hermi" userId="ebe551ee1b006974" providerId="LiveId" clId="{C29C2491-677A-44D8-A8E8-43151EF488A2}" dt="2020-08-04T12:01:30.702" v="87" actId="108"/>
        <pc:sldMkLst>
          <pc:docMk/>
          <pc:sldMk cId="1176890514" sldId="335"/>
        </pc:sldMkLst>
        <pc:spChg chg="add mod">
          <ac:chgData name="Majeda Al Hermi" userId="ebe551ee1b006974" providerId="LiveId" clId="{C29C2491-677A-44D8-A8E8-43151EF488A2}" dt="2020-08-04T12:01:30.702" v="87" actId="108"/>
          <ac:spMkLst>
            <pc:docMk/>
            <pc:sldMk cId="1176890514" sldId="335"/>
            <ac:spMk id="2" creationId="{065F00D4-D293-492B-A546-D84200D6CC61}"/>
          </ac:spMkLst>
        </pc:spChg>
        <pc:spChg chg="add mod">
          <ac:chgData name="Majeda Al Hermi" userId="ebe551ee1b006974" providerId="LiveId" clId="{C29C2491-677A-44D8-A8E8-43151EF488A2}" dt="2020-08-04T12:01:29.015" v="85" actId="108"/>
          <ac:spMkLst>
            <pc:docMk/>
            <pc:sldMk cId="1176890514" sldId="335"/>
            <ac:spMk id="4" creationId="{E8089FF2-8556-4EF8-A332-FBABE2193246}"/>
          </ac:spMkLst>
        </pc:spChg>
      </pc:sldChg>
      <pc:sldChg chg="addSp delSp modSp add mod">
        <pc:chgData name="Majeda Al Hermi" userId="ebe551ee1b006974" providerId="LiveId" clId="{C29C2491-677A-44D8-A8E8-43151EF488A2}" dt="2020-08-04T12:00:27.451" v="51" actId="1076"/>
        <pc:sldMkLst>
          <pc:docMk/>
          <pc:sldMk cId="640430082" sldId="336"/>
        </pc:sldMkLst>
        <pc:spChg chg="del">
          <ac:chgData name="Majeda Al Hermi" userId="ebe551ee1b006974" providerId="LiveId" clId="{C29C2491-677A-44D8-A8E8-43151EF488A2}" dt="2020-08-04T12:00:20.516" v="42" actId="478"/>
          <ac:spMkLst>
            <pc:docMk/>
            <pc:sldMk cId="640430082" sldId="336"/>
            <ac:spMk id="2" creationId="{065F00D4-D293-492B-A546-D84200D6CC61}"/>
          </ac:spMkLst>
        </pc:spChg>
        <pc:spChg chg="del">
          <ac:chgData name="Majeda Al Hermi" userId="ebe551ee1b006974" providerId="LiveId" clId="{C29C2491-677A-44D8-A8E8-43151EF488A2}" dt="2020-08-04T12:00:20.516" v="42" actId="478"/>
          <ac:spMkLst>
            <pc:docMk/>
            <pc:sldMk cId="640430082" sldId="336"/>
            <ac:spMk id="4" creationId="{E8089FF2-8556-4EF8-A332-FBABE2193246}"/>
          </ac:spMkLst>
        </pc:spChg>
        <pc:spChg chg="add mod">
          <ac:chgData name="Majeda Al Hermi" userId="ebe551ee1b006974" providerId="LiveId" clId="{C29C2491-677A-44D8-A8E8-43151EF488A2}" dt="2020-08-04T12:00:27.451" v="51" actId="1076"/>
          <ac:spMkLst>
            <pc:docMk/>
            <pc:sldMk cId="640430082" sldId="336"/>
            <ac:spMk id="5" creationId="{2D5DA0FF-FCFE-48F3-8AD8-00BCD1107722}"/>
          </ac:spMkLst>
        </pc:spChg>
      </pc:sldChg>
      <pc:sldChg chg="del">
        <pc:chgData name="Majeda Al Hermi" userId="ebe551ee1b006974" providerId="LiveId" clId="{C29C2491-677A-44D8-A8E8-43151EF488A2}" dt="2020-08-04T11:57:25.409" v="26" actId="47"/>
        <pc:sldMkLst>
          <pc:docMk/>
          <pc:sldMk cId="2078112252" sldId="387"/>
        </pc:sldMkLst>
      </pc:sldChg>
      <pc:sldChg chg="del">
        <pc:chgData name="Majeda Al Hermi" userId="ebe551ee1b006974" providerId="LiveId" clId="{C29C2491-677A-44D8-A8E8-43151EF488A2}" dt="2020-08-04T11:57:25.409" v="26" actId="47"/>
        <pc:sldMkLst>
          <pc:docMk/>
          <pc:sldMk cId="1131336880" sldId="388"/>
        </pc:sldMkLst>
      </pc:sldChg>
      <pc:sldChg chg="del">
        <pc:chgData name="Majeda Al Hermi" userId="ebe551ee1b006974" providerId="LiveId" clId="{C29C2491-677A-44D8-A8E8-43151EF488A2}" dt="2020-08-04T11:57:25.409" v="26" actId="47"/>
        <pc:sldMkLst>
          <pc:docMk/>
          <pc:sldMk cId="492680636" sldId="389"/>
        </pc:sldMkLst>
      </pc:sldChg>
      <pc:sldChg chg="del">
        <pc:chgData name="Majeda Al Hermi" userId="ebe551ee1b006974" providerId="LiveId" clId="{C29C2491-677A-44D8-A8E8-43151EF488A2}" dt="2020-08-04T11:57:25.409" v="26" actId="47"/>
        <pc:sldMkLst>
          <pc:docMk/>
          <pc:sldMk cId="1005814171" sldId="390"/>
        </pc:sldMkLst>
      </pc:sldChg>
      <pc:sldChg chg="del">
        <pc:chgData name="Majeda Al Hermi" userId="ebe551ee1b006974" providerId="LiveId" clId="{C29C2491-677A-44D8-A8E8-43151EF488A2}" dt="2020-08-04T11:57:25.409" v="26" actId="47"/>
        <pc:sldMkLst>
          <pc:docMk/>
          <pc:sldMk cId="1650610584" sldId="391"/>
        </pc:sldMkLst>
      </pc:sldChg>
      <pc:sldChg chg="del">
        <pc:chgData name="Majeda Al Hermi" userId="ebe551ee1b006974" providerId="LiveId" clId="{C29C2491-677A-44D8-A8E8-43151EF488A2}" dt="2020-08-04T11:57:25.409" v="26" actId="47"/>
        <pc:sldMkLst>
          <pc:docMk/>
          <pc:sldMk cId="181024727" sldId="392"/>
        </pc:sldMkLst>
      </pc:sldChg>
      <pc:sldChg chg="del">
        <pc:chgData name="Majeda Al Hermi" userId="ebe551ee1b006974" providerId="LiveId" clId="{C29C2491-677A-44D8-A8E8-43151EF488A2}" dt="2020-08-04T11:57:25.409" v="26" actId="47"/>
        <pc:sldMkLst>
          <pc:docMk/>
          <pc:sldMk cId="1980741298" sldId="393"/>
        </pc:sldMkLst>
      </pc:sldChg>
      <pc:sldChg chg="del">
        <pc:chgData name="Majeda Al Hermi" userId="ebe551ee1b006974" providerId="LiveId" clId="{C29C2491-677A-44D8-A8E8-43151EF488A2}" dt="2020-08-04T11:57:25.409" v="26" actId="47"/>
        <pc:sldMkLst>
          <pc:docMk/>
          <pc:sldMk cId="711932402" sldId="394"/>
        </pc:sldMkLst>
      </pc:sldChg>
      <pc:sldChg chg="del">
        <pc:chgData name="Majeda Al Hermi" userId="ebe551ee1b006974" providerId="LiveId" clId="{C29C2491-677A-44D8-A8E8-43151EF488A2}" dt="2020-08-04T11:57:25.409" v="26" actId="47"/>
        <pc:sldMkLst>
          <pc:docMk/>
          <pc:sldMk cId="1725671345" sldId="395"/>
        </pc:sldMkLst>
      </pc:sldChg>
      <pc:sldChg chg="del">
        <pc:chgData name="Majeda Al Hermi" userId="ebe551ee1b006974" providerId="LiveId" clId="{C29C2491-677A-44D8-A8E8-43151EF488A2}" dt="2020-08-04T11:57:25.409" v="26" actId="47"/>
        <pc:sldMkLst>
          <pc:docMk/>
          <pc:sldMk cId="3914247026" sldId="396"/>
        </pc:sldMkLst>
      </pc:sldChg>
      <pc:sldChg chg="del">
        <pc:chgData name="Majeda Al Hermi" userId="ebe551ee1b006974" providerId="LiveId" clId="{C29C2491-677A-44D8-A8E8-43151EF488A2}" dt="2020-08-04T11:57:25.409" v="26" actId="47"/>
        <pc:sldMkLst>
          <pc:docMk/>
          <pc:sldMk cId="424287952" sldId="397"/>
        </pc:sldMkLst>
      </pc:sldChg>
      <pc:sldChg chg="del">
        <pc:chgData name="Majeda Al Hermi" userId="ebe551ee1b006974" providerId="LiveId" clId="{C29C2491-677A-44D8-A8E8-43151EF488A2}" dt="2020-08-04T11:57:25.409" v="26" actId="47"/>
        <pc:sldMkLst>
          <pc:docMk/>
          <pc:sldMk cId="3846913709" sldId="398"/>
        </pc:sldMkLst>
      </pc:sldChg>
      <pc:sldChg chg="del">
        <pc:chgData name="Majeda Al Hermi" userId="ebe551ee1b006974" providerId="LiveId" clId="{C29C2491-677A-44D8-A8E8-43151EF488A2}" dt="2020-08-04T11:57:25.409" v="26" actId="47"/>
        <pc:sldMkLst>
          <pc:docMk/>
          <pc:sldMk cId="685831354" sldId="39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ar-S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l">
              <a:defRPr sz="1200"/>
            </a:lvl1pPr>
          </a:lstStyle>
          <a:p>
            <a:fld id="{C508290A-4434-449C-AF54-49825C3425A9}" type="datetimeFigureOut">
              <a:rPr lang="ar-SA" smtClean="0"/>
              <a:t>28/01/1442</a:t>
            </a:fld>
            <a:endParaRPr lang="ar-S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ar-S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r">
              <a:defRPr sz="1200"/>
            </a:lvl1pPr>
          </a:lstStyle>
          <a:p>
            <a:endParaRPr lang="ar-S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a:defRPr sz="1200"/>
            </a:lvl1pPr>
          </a:lstStyle>
          <a:p>
            <a:fld id="{9C2A2E44-198D-47F2-9C1E-549D864F21D8}" type="slidenum">
              <a:rPr lang="ar-SA" smtClean="0"/>
              <a:t>‹#›</a:t>
            </a:fld>
            <a:endParaRPr lang="ar-SA"/>
          </a:p>
        </p:txBody>
      </p:sp>
    </p:spTree>
    <p:extLst>
      <p:ext uri="{BB962C8B-B14F-4D97-AF65-F5344CB8AC3E}">
        <p14:creationId xmlns:p14="http://schemas.microsoft.com/office/powerpoint/2010/main" val="7337444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5BB54EE-DF0D-4FA1-B48F-C292469C25C4}" type="datetimeFigureOut">
              <a:rPr lang="en-US" smtClean="0"/>
              <a:t>9/15/2020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905636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t>9/15/2020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495067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t>9/15/2020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104229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t>9/15/2020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4107749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5BB54EE-DF0D-4FA1-B48F-C292469C25C4}" type="datetimeFigureOut">
              <a:rPr lang="en-US" smtClean="0"/>
              <a:t>9/15/2020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58170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BB54EE-DF0D-4FA1-B48F-C292469C25C4}" type="datetimeFigureOut">
              <a:rPr lang="en-US" smtClean="0"/>
              <a:t>9/15/2020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934561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BB54EE-DF0D-4FA1-B48F-C292469C25C4}" type="datetimeFigureOut">
              <a:rPr lang="en-US" smtClean="0"/>
              <a:t>9/15/2020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922307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BB54EE-DF0D-4FA1-B48F-C292469C25C4}" type="datetimeFigureOut">
              <a:rPr lang="en-US" smtClean="0"/>
              <a:t>9/15/2020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095030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BB54EE-DF0D-4FA1-B48F-C292469C25C4}" type="datetimeFigureOut">
              <a:rPr lang="en-US" smtClean="0"/>
              <a:t>9/15/2020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215593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t>9/15/2020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810518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t>9/15/2020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805427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extLst>
              <a:ext uri="{BEBA8EAE-BF5A-486C-A8C5-ECC9F3942E4B}">
                <a14:imgProps xmlns:a14="http://schemas.microsoft.com/office/drawing/2010/main">
                  <a14:imgLayer r:embed="rId14">
                    <a14:imgEffect>
                      <a14:sharpenSoften amount="5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BB54EE-DF0D-4FA1-B48F-C292469C25C4}" type="datetimeFigureOut">
              <a:rPr lang="en-US" smtClean="0"/>
              <a:t>9/15/2020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F20112-F681-4D23-BAD6-386DBC2EFDE9}" type="slidenum">
              <a:rPr lang="en-US" smtClean="0"/>
              <a:t>‹#›</a:t>
            </a:fld>
            <a:endParaRPr lang="en-US"/>
          </a:p>
        </p:txBody>
      </p:sp>
    </p:spTree>
    <p:extLst>
      <p:ext uri="{BB962C8B-B14F-4D97-AF65-F5344CB8AC3E}">
        <p14:creationId xmlns:p14="http://schemas.microsoft.com/office/powerpoint/2010/main" val="42807650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4;p11">
            <a:extLst>
              <a:ext uri="{FF2B5EF4-FFF2-40B4-BE49-F238E27FC236}">
                <a16:creationId xmlns:a16="http://schemas.microsoft.com/office/drawing/2014/main" xmlns="" id="{B5C8E627-E3B4-44F3-8A44-9EC89472DEC1}"/>
              </a:ext>
            </a:extLst>
          </p:cNvPr>
          <p:cNvSpPr txBox="1">
            <a:spLocks/>
          </p:cNvSpPr>
          <p:nvPr/>
        </p:nvSpPr>
        <p:spPr>
          <a:xfrm>
            <a:off x="5430720" y="2330400"/>
            <a:ext cx="6164825" cy="1913707"/>
          </a:xfrm>
          <a:prstGeom prst="rect">
            <a:avLst/>
          </a:prstGeom>
        </p:spPr>
        <p:txBody>
          <a:bodyPr spcFirstLastPara="1" vert="horz" wrap="square" lIns="91425" tIns="91425" rIns="91425" bIns="91425"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ar-SA" dirty="0">
                <a:solidFill>
                  <a:srgbClr val="3A616A"/>
                </a:solidFill>
                <a:latin typeface="Arial Black" panose="020B0A04020102020204" pitchFamily="34" charset="0"/>
                <a:cs typeface="PT Bold Heading" panose="02010400000000000000" pitchFamily="2" charset="-78"/>
              </a:rPr>
              <a:t>أساسيات الجودة </a:t>
            </a:r>
          </a:p>
          <a:p>
            <a:r>
              <a:rPr lang="ar-SA" dirty="0">
                <a:solidFill>
                  <a:srgbClr val="3A616A"/>
                </a:solidFill>
                <a:latin typeface="Arial Black" panose="020B0A04020102020204" pitchFamily="34" charset="0"/>
                <a:cs typeface="PT Bold Heading" panose="02010400000000000000" pitchFamily="2" charset="-78"/>
              </a:rPr>
              <a:t>ونماذج التميز</a:t>
            </a:r>
            <a:r>
              <a:rPr lang="en-US" sz="3600" dirty="0">
                <a:solidFill>
                  <a:srgbClr val="3F5378"/>
                </a:solidFill>
                <a:latin typeface="Helvetica Black" pitchFamily="50" charset="0"/>
              </a:rPr>
              <a:t/>
            </a:r>
            <a:br>
              <a:rPr lang="en-US" sz="3600" dirty="0">
                <a:solidFill>
                  <a:srgbClr val="3F5378"/>
                </a:solidFill>
                <a:latin typeface="Helvetica Black" pitchFamily="50" charset="0"/>
              </a:rPr>
            </a:br>
            <a:r>
              <a:rPr lang="ar-SA" sz="8800" b="1" dirty="0">
                <a:solidFill>
                  <a:srgbClr val="FF9800"/>
                </a:solidFill>
                <a:latin typeface="Sakkal Majalla" panose="02000000000000000000" pitchFamily="2" charset="-78"/>
                <a:cs typeface="Sakkal Majalla" panose="02000000000000000000" pitchFamily="2" charset="-78"/>
              </a:rPr>
              <a:t>جود210</a:t>
            </a:r>
            <a:endParaRPr lang="ar-SA" sz="7200" b="1" dirty="0">
              <a:solidFill>
                <a:srgbClr val="FF9800"/>
              </a:solidFill>
              <a:latin typeface="Sakkal Majalla" panose="02000000000000000000" pitchFamily="2" charset="-78"/>
              <a:cs typeface="Sakkal Majalla" panose="02000000000000000000" pitchFamily="2" charset="-78"/>
            </a:endParaRPr>
          </a:p>
        </p:txBody>
      </p:sp>
      <p:sp>
        <p:nvSpPr>
          <p:cNvPr id="8" name="Rectangle 7">
            <a:extLst>
              <a:ext uri="{FF2B5EF4-FFF2-40B4-BE49-F238E27FC236}">
                <a16:creationId xmlns:a16="http://schemas.microsoft.com/office/drawing/2014/main" xmlns="" id="{8D5FEC52-9DEB-4428-8327-046A2FEE6CA1}"/>
              </a:ext>
            </a:extLst>
          </p:cNvPr>
          <p:cNvSpPr/>
          <p:nvPr/>
        </p:nvSpPr>
        <p:spPr>
          <a:xfrm>
            <a:off x="7398477" y="4846777"/>
            <a:ext cx="2545889" cy="461665"/>
          </a:xfrm>
          <a:prstGeom prst="rect">
            <a:avLst/>
          </a:prstGeom>
          <a:solidFill>
            <a:srgbClr val="C00000"/>
          </a:solidFill>
        </p:spPr>
        <p:txBody>
          <a:bodyPr wrap="none" lIns="91440" tIns="45720" rIns="91440" bIns="45720">
            <a:spAutoFit/>
          </a:bodyPr>
          <a:lstStyle/>
          <a:p>
            <a:pPr algn="ctr"/>
            <a:r>
              <a:rPr lang="ar-SA" sz="2400" dirty="0">
                <a:ln w="0"/>
                <a:solidFill>
                  <a:schemeClr val="bg1"/>
                </a:solidFill>
                <a:effectLst>
                  <a:outerShdw blurRad="38100" dist="19050" dir="2700000" algn="tl" rotWithShape="0">
                    <a:schemeClr val="dk1">
                      <a:alpha val="40000"/>
                    </a:schemeClr>
                  </a:outerShdw>
                </a:effectLst>
                <a:latin typeface="Arial Black" panose="020B0A04020102020204" pitchFamily="34" charset="0"/>
                <a:cs typeface="PT Bold Heading" panose="02010400000000000000" pitchFamily="2" charset="-78"/>
              </a:rPr>
              <a:t>الفصل الدراسي الأول</a:t>
            </a:r>
            <a:endParaRPr lang="en-US" sz="2400" b="0" cap="none" spc="0" dirty="0">
              <a:ln w="0"/>
              <a:solidFill>
                <a:schemeClr val="bg1"/>
              </a:solidFill>
              <a:effectLst>
                <a:outerShdw blurRad="38100" dist="19050" dir="2700000" algn="tl" rotWithShape="0">
                  <a:schemeClr val="dk1">
                    <a:alpha val="40000"/>
                  </a:schemeClr>
                </a:outerShdw>
              </a:effectLst>
              <a:latin typeface="Arial Black" panose="020B0A04020102020204" pitchFamily="34" charset="0"/>
              <a:cs typeface="PT Bold Heading" panose="02010400000000000000" pitchFamily="2" charset="-78"/>
            </a:endParaRPr>
          </a:p>
        </p:txBody>
      </p:sp>
      <p:sp>
        <p:nvSpPr>
          <p:cNvPr id="9" name="Rectangle 8">
            <a:extLst>
              <a:ext uri="{FF2B5EF4-FFF2-40B4-BE49-F238E27FC236}">
                <a16:creationId xmlns:a16="http://schemas.microsoft.com/office/drawing/2014/main" xmlns="" id="{9A1FEC6C-2456-4F2C-B8E0-ABB393045F23}"/>
              </a:ext>
            </a:extLst>
          </p:cNvPr>
          <p:cNvSpPr/>
          <p:nvPr/>
        </p:nvSpPr>
        <p:spPr>
          <a:xfrm>
            <a:off x="7173255" y="5570966"/>
            <a:ext cx="2996333" cy="1200329"/>
          </a:xfrm>
          <a:prstGeom prst="rect">
            <a:avLst/>
          </a:prstGeom>
          <a:noFill/>
        </p:spPr>
        <p:txBody>
          <a:bodyPr wrap="none" lIns="91440" tIns="45720" rIns="91440" bIns="45720">
            <a:spAutoFit/>
          </a:bodyPr>
          <a:lstStyle/>
          <a:p>
            <a:pPr algn="ctr"/>
            <a:r>
              <a:rPr lang="ar-SA" sz="3600" b="1" dirty="0">
                <a:ln w="0"/>
                <a:solidFill>
                  <a:schemeClr val="accent6">
                    <a:lumMod val="50000"/>
                  </a:schemeClr>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للصف الثاني الثانوي</a:t>
            </a:r>
          </a:p>
          <a:p>
            <a:pPr algn="ctr"/>
            <a:r>
              <a:rPr lang="ar-SA" sz="3600" b="1" dirty="0">
                <a:ln w="0"/>
                <a:solidFill>
                  <a:schemeClr val="accent6">
                    <a:lumMod val="50000"/>
                  </a:schemeClr>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توحيد المسارات</a:t>
            </a:r>
          </a:p>
        </p:txBody>
      </p:sp>
      <p:pic>
        <p:nvPicPr>
          <p:cNvPr id="1026" name="Picture 2" descr="اساسيات الجودة ونماذج التميز – جود 210 – قسم المواد التجارية">
            <a:extLst>
              <a:ext uri="{FF2B5EF4-FFF2-40B4-BE49-F238E27FC236}">
                <a16:creationId xmlns:a16="http://schemas.microsoft.com/office/drawing/2014/main" xmlns="" id="{BE77B69B-7D15-4624-9057-361CB024C482}"/>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6922"/>
          <a:stretch/>
        </p:blipFill>
        <p:spPr bwMode="auto">
          <a:xfrm>
            <a:off x="456002" y="1319402"/>
            <a:ext cx="4445881" cy="545189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54572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xmlns="" id="{8FD0DB0A-77BD-4110-A203-956757FD4CE9}"/>
              </a:ext>
            </a:extLst>
          </p:cNvPr>
          <p:cNvSpPr txBox="1"/>
          <p:nvPr/>
        </p:nvSpPr>
        <p:spPr>
          <a:xfrm>
            <a:off x="-326754" y="6457890"/>
            <a:ext cx="9211962" cy="400110"/>
          </a:xfrm>
          <a:prstGeom prst="rect">
            <a:avLst/>
          </a:prstGeom>
          <a:noFill/>
        </p:spPr>
        <p:txBody>
          <a:bodyPr wrap="square" rtlCol="1">
            <a:spAutoFit/>
          </a:bodyPr>
          <a:lstStyle/>
          <a:p>
            <a:pPr algn="r"/>
            <a:r>
              <a:rPr lang="ar-SA" sz="2000" b="1" dirty="0">
                <a:solidFill>
                  <a:srgbClr val="436B7D"/>
                </a:solidFill>
                <a:latin typeface="Sakkal Majalla" panose="02000000000000000000" pitchFamily="2" charset="-78"/>
                <a:cs typeface="Sakkal Majalla" panose="02000000000000000000" pitchFamily="2" charset="-78"/>
              </a:rPr>
              <a:t>جود 210                   أساسيات الجودة ونماذج التميز               الوحدة الثانية / الفصل الأول                الدرس:  </a:t>
            </a:r>
            <a:r>
              <a:rPr lang="ar-BH" sz="2000" b="1" dirty="0" smtClean="0">
                <a:solidFill>
                  <a:srgbClr val="436B7D"/>
                </a:solidFill>
                <a:latin typeface="Sakkal Majalla" panose="02000000000000000000" pitchFamily="2" charset="-78"/>
                <a:cs typeface="Sakkal Majalla" panose="02000000000000000000" pitchFamily="2" charset="-78"/>
              </a:rPr>
              <a:t>تكاليف </a:t>
            </a:r>
            <a:r>
              <a:rPr lang="ar-SA" sz="2000" b="1" dirty="0" smtClean="0">
                <a:solidFill>
                  <a:srgbClr val="436B7D"/>
                </a:solidFill>
                <a:latin typeface="Sakkal Majalla" panose="02000000000000000000" pitchFamily="2" charset="-78"/>
                <a:cs typeface="Sakkal Majalla" panose="02000000000000000000" pitchFamily="2" charset="-78"/>
              </a:rPr>
              <a:t>الجودة</a:t>
            </a:r>
            <a:endParaRPr lang="ar-SA" sz="2000" b="1" dirty="0">
              <a:solidFill>
                <a:srgbClr val="436B7D"/>
              </a:solidFill>
              <a:latin typeface="Sakkal Majalla" panose="02000000000000000000" pitchFamily="2" charset="-78"/>
              <a:cs typeface="Sakkal Majalla" panose="02000000000000000000" pitchFamily="2" charset="-78"/>
            </a:endParaRPr>
          </a:p>
        </p:txBody>
      </p:sp>
      <p:sp>
        <p:nvSpPr>
          <p:cNvPr id="2" name="Rectangle: Rounded Corners 3">
            <a:extLst>
              <a:ext uri="{FF2B5EF4-FFF2-40B4-BE49-F238E27FC236}">
                <a16:creationId xmlns:a16="http://schemas.microsoft.com/office/drawing/2014/main" xmlns="" id="{E437D745-8C00-4BDE-B250-9D7B77E81344}"/>
              </a:ext>
            </a:extLst>
          </p:cNvPr>
          <p:cNvSpPr/>
          <p:nvPr/>
        </p:nvSpPr>
        <p:spPr>
          <a:xfrm>
            <a:off x="2355012" y="571500"/>
            <a:ext cx="7668882" cy="836613"/>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r" rtl="1" eaLnBrk="1" hangingPunct="1">
              <a:defRPr/>
            </a:pPr>
            <a:endParaRPr lang="ar-BH" sz="3600" b="1" u="sng" dirty="0">
              <a:ln w="11430"/>
              <a:solidFill>
                <a:schemeClr val="tx1"/>
              </a:solidFill>
              <a:effectLst>
                <a:outerShdw blurRad="50800" dist="39000" dir="5460000" algn="tl">
                  <a:srgbClr val="000000">
                    <a:alpha val="38000"/>
                  </a:srgbClr>
                </a:outerShdw>
              </a:effectLst>
              <a:latin typeface="Sakkal Majalla" panose="02000000000000000000" pitchFamily="2" charset="-78"/>
              <a:cs typeface="Sakkal Majalla" panose="02000000000000000000" pitchFamily="2" charset="-78"/>
            </a:endParaRPr>
          </a:p>
          <a:p>
            <a:pPr algn="ctr" rtl="1">
              <a:defRPr/>
            </a:pPr>
            <a:r>
              <a:rPr lang="ar-BH" sz="3600" dirty="0">
                <a:ln w="11430"/>
                <a:solidFill>
                  <a:srgbClr val="FF0000"/>
                </a:solidFill>
                <a:latin typeface="Sakkal Majalla" panose="02000000000000000000" pitchFamily="2" charset="-78"/>
                <a:cs typeface="PT Bold Heading" panose="02010400000000000000" pitchFamily="2" charset="-78"/>
              </a:rPr>
              <a:t>منحنى العلاقة بين الجودة وتكالفها </a:t>
            </a:r>
          </a:p>
          <a:p>
            <a:pPr algn="r" rtl="1" eaLnBrk="1" hangingPunct="1">
              <a:defRPr/>
            </a:pPr>
            <a:endParaRPr lang="en-US" sz="2800" dirty="0">
              <a:solidFill>
                <a:schemeClr val="tx1"/>
              </a:solidFill>
            </a:endParaRPr>
          </a:p>
        </p:txBody>
      </p:sp>
      <p:sp>
        <p:nvSpPr>
          <p:cNvPr id="4" name="Rectangle: Rounded Corners 3">
            <a:extLst>
              <a:ext uri="{FF2B5EF4-FFF2-40B4-BE49-F238E27FC236}">
                <a16:creationId xmlns:a16="http://schemas.microsoft.com/office/drawing/2014/main" xmlns="" id="{FA79277B-AC17-463C-B05F-8DB05DA530D9}"/>
              </a:ext>
            </a:extLst>
          </p:cNvPr>
          <p:cNvSpPr/>
          <p:nvPr/>
        </p:nvSpPr>
        <p:spPr>
          <a:xfrm>
            <a:off x="735013" y="1538288"/>
            <a:ext cx="11225212" cy="3948112"/>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r" rtl="1" eaLnBrk="1" hangingPunct="1">
              <a:defRPr/>
            </a:pPr>
            <a:r>
              <a:rPr lang="ar-BH" sz="2800" b="1" dirty="0">
                <a:ln w="11430"/>
                <a:solidFill>
                  <a:schemeClr val="tx1"/>
                </a:solidFill>
                <a:latin typeface="Sakkal Majalla" panose="02000000000000000000" pitchFamily="2" charset="-78"/>
                <a:cs typeface="Sakkal Majalla" panose="02000000000000000000" pitchFamily="2" charset="-78"/>
              </a:rPr>
              <a:t> </a:t>
            </a:r>
          </a:p>
          <a:p>
            <a:pPr algn="r" rtl="1" eaLnBrk="1" hangingPunct="1">
              <a:buFont typeface="Arial" pitchFamily="34" charset="0"/>
              <a:buChar char="•"/>
              <a:defRPr/>
            </a:pPr>
            <a:r>
              <a:rPr lang="ar-BH" sz="2800" b="1" dirty="0">
                <a:ln w="11430"/>
                <a:solidFill>
                  <a:schemeClr val="tx1"/>
                </a:solidFill>
                <a:latin typeface="Sakkal Majalla" panose="02000000000000000000" pitchFamily="2" charset="-78"/>
                <a:cs typeface="Sakkal Majalla" panose="02000000000000000000" pitchFamily="2" charset="-78"/>
              </a:rPr>
              <a:t>تكاليف الإخفاقات تزيد كلما انخفض مستوى الجودة.</a:t>
            </a:r>
          </a:p>
          <a:p>
            <a:pPr algn="r" rtl="1" eaLnBrk="1" hangingPunct="1">
              <a:buFont typeface="Arial" pitchFamily="34" charset="0"/>
              <a:buChar char="•"/>
              <a:defRPr/>
            </a:pPr>
            <a:r>
              <a:rPr lang="ar-BH" sz="2800" b="1" dirty="0">
                <a:ln w="11430"/>
                <a:solidFill>
                  <a:schemeClr val="tx1"/>
                </a:solidFill>
                <a:latin typeface="Sakkal Majalla" panose="02000000000000000000" pitchFamily="2" charset="-78"/>
                <a:cs typeface="Sakkal Majalla" panose="02000000000000000000" pitchFamily="2" charset="-78"/>
              </a:rPr>
              <a:t>تكاليف الإخفاقات تقل كلما زادت تكاليف التقييم والوقايه.</a:t>
            </a:r>
          </a:p>
          <a:p>
            <a:pPr algn="r" rtl="1" eaLnBrk="1" hangingPunct="1">
              <a:buFont typeface="Arial" pitchFamily="34" charset="0"/>
              <a:buChar char="•"/>
              <a:defRPr/>
            </a:pPr>
            <a:r>
              <a:rPr lang="ar-BH" sz="2800" b="1" dirty="0">
                <a:ln w="11430"/>
                <a:solidFill>
                  <a:schemeClr val="tx1"/>
                </a:solidFill>
                <a:latin typeface="Sakkal Majalla" panose="02000000000000000000" pitchFamily="2" charset="-78"/>
                <a:cs typeface="Sakkal Majalla" panose="02000000000000000000" pitchFamily="2" charset="-78"/>
              </a:rPr>
              <a:t>هناك مستوى للجوده (</a:t>
            </a:r>
            <a:r>
              <a:rPr lang="en-US" sz="2800" b="1" dirty="0">
                <a:ln w="11430"/>
                <a:solidFill>
                  <a:schemeClr val="tx1"/>
                </a:solidFill>
                <a:latin typeface="Sakkal Majalla" panose="02000000000000000000" pitchFamily="2" charset="-78"/>
                <a:cs typeface="Sakkal Majalla" panose="02000000000000000000" pitchFamily="2" charset="-78"/>
              </a:rPr>
              <a:t>X</a:t>
            </a:r>
            <a:r>
              <a:rPr lang="ar-BH" sz="2800" b="1" dirty="0">
                <a:ln w="11430"/>
                <a:solidFill>
                  <a:schemeClr val="tx1"/>
                </a:solidFill>
                <a:latin typeface="Sakkal Majalla" panose="02000000000000000000" pitchFamily="2" charset="-78"/>
                <a:cs typeface="Sakkal Majalla" panose="02000000000000000000" pitchFamily="2" charset="-78"/>
              </a:rPr>
              <a:t>) وتكون التكلفة (</a:t>
            </a:r>
            <a:r>
              <a:rPr lang="en-US" sz="2800" b="1" dirty="0">
                <a:ln w="11430"/>
                <a:solidFill>
                  <a:schemeClr val="tx1"/>
                </a:solidFill>
                <a:latin typeface="Sakkal Majalla" panose="02000000000000000000" pitchFamily="2" charset="-78"/>
                <a:cs typeface="Sakkal Majalla" panose="02000000000000000000" pitchFamily="2" charset="-78"/>
              </a:rPr>
              <a:t>Y</a:t>
            </a:r>
            <a:r>
              <a:rPr lang="ar-BH" sz="2800" b="1" dirty="0">
                <a:ln w="11430"/>
                <a:solidFill>
                  <a:schemeClr val="tx1"/>
                </a:solidFill>
                <a:latin typeface="Sakkal Majalla" panose="02000000000000000000" pitchFamily="2" charset="-78"/>
                <a:cs typeface="Sakkal Majalla" panose="02000000000000000000" pitchFamily="2" charset="-78"/>
              </a:rPr>
              <a:t>) اقل مايمكن.</a:t>
            </a:r>
            <a:endParaRPr lang="en-US" sz="2800" dirty="0">
              <a:solidFill>
                <a:schemeClr val="tx1"/>
              </a:solidFill>
            </a:endParaRPr>
          </a:p>
        </p:txBody>
      </p:sp>
    </p:spTree>
    <p:extLst>
      <p:ext uri="{BB962C8B-B14F-4D97-AF65-F5344CB8AC3E}">
        <p14:creationId xmlns:p14="http://schemas.microsoft.com/office/powerpoint/2010/main" val="1660941105"/>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xmlns="" id="{8FD0DB0A-77BD-4110-A203-956757FD4CE9}"/>
              </a:ext>
            </a:extLst>
          </p:cNvPr>
          <p:cNvSpPr txBox="1"/>
          <p:nvPr/>
        </p:nvSpPr>
        <p:spPr>
          <a:xfrm>
            <a:off x="-326754" y="6457890"/>
            <a:ext cx="9211962" cy="400110"/>
          </a:xfrm>
          <a:prstGeom prst="rect">
            <a:avLst/>
          </a:prstGeom>
          <a:noFill/>
        </p:spPr>
        <p:txBody>
          <a:bodyPr wrap="square" rtlCol="1">
            <a:spAutoFit/>
          </a:bodyPr>
          <a:lstStyle/>
          <a:p>
            <a:pPr algn="r"/>
            <a:r>
              <a:rPr lang="ar-SA" sz="2000" b="1" dirty="0">
                <a:solidFill>
                  <a:srgbClr val="436B7D"/>
                </a:solidFill>
                <a:latin typeface="Sakkal Majalla" panose="02000000000000000000" pitchFamily="2" charset="-78"/>
                <a:cs typeface="Sakkal Majalla" panose="02000000000000000000" pitchFamily="2" charset="-78"/>
              </a:rPr>
              <a:t>جود 210                   أساسيات الجودة ونماذج التميز               الوحدة الثانية / الفصل الأول                الدرس:  </a:t>
            </a:r>
            <a:r>
              <a:rPr lang="ar-BH" sz="2000" b="1" dirty="0" smtClean="0">
                <a:solidFill>
                  <a:srgbClr val="436B7D"/>
                </a:solidFill>
                <a:latin typeface="Sakkal Majalla" panose="02000000000000000000" pitchFamily="2" charset="-78"/>
                <a:cs typeface="Sakkal Majalla" panose="02000000000000000000" pitchFamily="2" charset="-78"/>
              </a:rPr>
              <a:t>تكاليف </a:t>
            </a:r>
            <a:r>
              <a:rPr lang="ar-SA" sz="2000" b="1" dirty="0" smtClean="0">
                <a:solidFill>
                  <a:srgbClr val="436B7D"/>
                </a:solidFill>
                <a:latin typeface="Sakkal Majalla" panose="02000000000000000000" pitchFamily="2" charset="-78"/>
                <a:cs typeface="Sakkal Majalla" panose="02000000000000000000" pitchFamily="2" charset="-78"/>
              </a:rPr>
              <a:t>الجودة</a:t>
            </a:r>
            <a:endParaRPr lang="ar-SA" sz="2000" b="1" dirty="0">
              <a:solidFill>
                <a:srgbClr val="436B7D"/>
              </a:solidFill>
              <a:latin typeface="Sakkal Majalla" panose="02000000000000000000" pitchFamily="2" charset="-78"/>
              <a:cs typeface="Sakkal Majalla" panose="02000000000000000000" pitchFamily="2" charset="-78"/>
            </a:endParaRPr>
          </a:p>
        </p:txBody>
      </p:sp>
      <p:sp>
        <p:nvSpPr>
          <p:cNvPr id="2" name="Rectangle: Rounded Corners 3">
            <a:extLst>
              <a:ext uri="{FF2B5EF4-FFF2-40B4-BE49-F238E27FC236}">
                <a16:creationId xmlns:a16="http://schemas.microsoft.com/office/drawing/2014/main" xmlns="" id="{53A495E8-16F2-482A-8FC2-C9623B46BFEC}"/>
              </a:ext>
            </a:extLst>
          </p:cNvPr>
          <p:cNvSpPr/>
          <p:nvPr/>
        </p:nvSpPr>
        <p:spPr>
          <a:xfrm>
            <a:off x="3871913" y="1014413"/>
            <a:ext cx="3810000" cy="828675"/>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defRPr/>
            </a:pPr>
            <a:r>
              <a:rPr lang="ar-BH" sz="3600" dirty="0">
                <a:ln w="11430"/>
                <a:solidFill>
                  <a:srgbClr val="FF0000"/>
                </a:solidFill>
                <a:latin typeface="Sakkal Majalla" panose="02000000000000000000" pitchFamily="2" charset="-78"/>
                <a:cs typeface="PT Bold Heading" panose="02010400000000000000" pitchFamily="2" charset="-78"/>
              </a:rPr>
              <a:t>التقويم </a:t>
            </a:r>
          </a:p>
        </p:txBody>
      </p:sp>
      <p:sp>
        <p:nvSpPr>
          <p:cNvPr id="4" name="Rectangle: Rounded Corners 3">
            <a:extLst>
              <a:ext uri="{FF2B5EF4-FFF2-40B4-BE49-F238E27FC236}">
                <a16:creationId xmlns:a16="http://schemas.microsoft.com/office/drawing/2014/main" xmlns="" id="{1B660410-9158-4AE1-B04E-404DEC701AA3}"/>
              </a:ext>
            </a:extLst>
          </p:cNvPr>
          <p:cNvSpPr/>
          <p:nvPr/>
        </p:nvSpPr>
        <p:spPr>
          <a:xfrm>
            <a:off x="2398713" y="2368550"/>
            <a:ext cx="7415212" cy="3400425"/>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514350" indent="-514350" algn="just" rtl="1" eaLnBrk="1" hangingPunct="1">
              <a:buFont typeface="+mj-lt"/>
              <a:buAutoNum type="arabicPeriod"/>
              <a:defRPr/>
            </a:pPr>
            <a:endParaRPr lang="ar-BH" sz="2800" b="1" dirty="0">
              <a:ln w="11430"/>
              <a:solidFill>
                <a:schemeClr val="tx1"/>
              </a:solidFill>
              <a:latin typeface="Sakkal Majalla" panose="02000000000000000000" pitchFamily="2" charset="-78"/>
              <a:cs typeface="Sakkal Majalla" panose="02000000000000000000" pitchFamily="2" charset="-78"/>
            </a:endParaRPr>
          </a:p>
          <a:p>
            <a:pPr marL="514350" indent="-514350" algn="just" rtl="1" eaLnBrk="1" hangingPunct="1">
              <a:buFont typeface="+mj-lt"/>
              <a:buAutoNum type="arabicPeriod"/>
              <a:defRPr/>
            </a:pPr>
            <a:r>
              <a:rPr lang="ar-BH" sz="2800" b="1" dirty="0">
                <a:ln w="11430"/>
                <a:solidFill>
                  <a:schemeClr val="tx1"/>
                </a:solidFill>
                <a:latin typeface="Sakkal Majalla" panose="02000000000000000000" pitchFamily="2" charset="-78"/>
                <a:cs typeface="Sakkal Majalla" panose="02000000000000000000" pitchFamily="2" charset="-78"/>
              </a:rPr>
              <a:t>اذكر الأنشطة المخصصه لمنع حدوث العيوب في المنتج او الخدمة او العملية .</a:t>
            </a:r>
          </a:p>
          <a:p>
            <a:pPr marL="514350" indent="-514350" algn="just" rtl="1" eaLnBrk="1" hangingPunct="1">
              <a:buFont typeface="+mj-lt"/>
              <a:buAutoNum type="arabicPeriod"/>
              <a:defRPr/>
            </a:pPr>
            <a:r>
              <a:rPr lang="ar-BH" sz="2800" b="1" dirty="0">
                <a:ln w="11430"/>
                <a:solidFill>
                  <a:schemeClr val="tx1"/>
                </a:solidFill>
                <a:latin typeface="Sakkal Majalla" panose="02000000000000000000" pitchFamily="2" charset="-78"/>
                <a:cs typeface="Sakkal Majalla" panose="02000000000000000000" pitchFamily="2" charset="-78"/>
              </a:rPr>
              <a:t>ماهو منحنى العلاقة بين الجودة وتكاليفها؟</a:t>
            </a:r>
          </a:p>
          <a:p>
            <a:pPr marL="514350" indent="-514350" algn="just" rtl="1" eaLnBrk="1" hangingPunct="1">
              <a:buFont typeface="+mj-lt"/>
              <a:buAutoNum type="arabicPeriod"/>
              <a:defRPr/>
            </a:pPr>
            <a:endParaRPr lang="ar-BH" sz="2800" b="1" dirty="0">
              <a:ln w="11430"/>
              <a:solidFill>
                <a:schemeClr val="tx1"/>
              </a:solidFill>
              <a:latin typeface="Sakkal Majalla" panose="02000000000000000000" pitchFamily="2" charset="-78"/>
              <a:cs typeface="Sakkal Majalla" panose="02000000000000000000" pitchFamily="2" charset="-78"/>
            </a:endParaRPr>
          </a:p>
          <a:p>
            <a:pPr marL="514350" indent="-514350" algn="just" rtl="1" eaLnBrk="1" hangingPunct="1">
              <a:buFont typeface="+mj-lt"/>
              <a:buAutoNum type="arabicPeriod"/>
              <a:defRPr/>
            </a:pPr>
            <a:endParaRPr lang="ar-BH" sz="2800" b="1" dirty="0">
              <a:ln w="11430"/>
              <a:solidFill>
                <a:schemeClr val="tx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451569227"/>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xmlns="" id="{8FD0DB0A-77BD-4110-A203-956757FD4CE9}"/>
              </a:ext>
            </a:extLst>
          </p:cNvPr>
          <p:cNvSpPr txBox="1"/>
          <p:nvPr/>
        </p:nvSpPr>
        <p:spPr>
          <a:xfrm>
            <a:off x="-326754" y="6457890"/>
            <a:ext cx="9211962" cy="400110"/>
          </a:xfrm>
          <a:prstGeom prst="rect">
            <a:avLst/>
          </a:prstGeom>
          <a:noFill/>
        </p:spPr>
        <p:txBody>
          <a:bodyPr wrap="square" rtlCol="1">
            <a:spAutoFit/>
          </a:bodyPr>
          <a:lstStyle/>
          <a:p>
            <a:pPr algn="r"/>
            <a:r>
              <a:rPr lang="ar-SA" sz="2000" b="1" dirty="0">
                <a:solidFill>
                  <a:srgbClr val="436B7D"/>
                </a:solidFill>
                <a:latin typeface="Sakkal Majalla" panose="02000000000000000000" pitchFamily="2" charset="-78"/>
                <a:cs typeface="Sakkal Majalla" panose="02000000000000000000" pitchFamily="2" charset="-78"/>
              </a:rPr>
              <a:t>جود 210                   أساسيات الجودة ونماذج التميز               الوحدة الثانية / الفصل الأول                الدرس:  </a:t>
            </a:r>
            <a:r>
              <a:rPr lang="ar-BH" sz="2000" b="1" dirty="0" smtClean="0">
                <a:solidFill>
                  <a:srgbClr val="436B7D"/>
                </a:solidFill>
                <a:latin typeface="Sakkal Majalla" panose="02000000000000000000" pitchFamily="2" charset="-78"/>
                <a:cs typeface="Sakkal Majalla" panose="02000000000000000000" pitchFamily="2" charset="-78"/>
              </a:rPr>
              <a:t>تكاليف </a:t>
            </a:r>
            <a:r>
              <a:rPr lang="ar-SA" sz="2000" b="1" dirty="0" smtClean="0">
                <a:solidFill>
                  <a:srgbClr val="436B7D"/>
                </a:solidFill>
                <a:latin typeface="Sakkal Majalla" panose="02000000000000000000" pitchFamily="2" charset="-78"/>
                <a:cs typeface="Sakkal Majalla" panose="02000000000000000000" pitchFamily="2" charset="-78"/>
              </a:rPr>
              <a:t>الجودة</a:t>
            </a:r>
            <a:endParaRPr lang="ar-SA" sz="2000" b="1" dirty="0">
              <a:solidFill>
                <a:srgbClr val="436B7D"/>
              </a:solidFill>
              <a:latin typeface="Sakkal Majalla" panose="02000000000000000000" pitchFamily="2" charset="-78"/>
              <a:cs typeface="Sakkal Majalla" panose="02000000000000000000" pitchFamily="2" charset="-78"/>
            </a:endParaRPr>
          </a:p>
        </p:txBody>
      </p:sp>
      <p:sp>
        <p:nvSpPr>
          <p:cNvPr id="2" name="Rectangle: Rounded Corners 3">
            <a:extLst>
              <a:ext uri="{FF2B5EF4-FFF2-40B4-BE49-F238E27FC236}">
                <a16:creationId xmlns:a16="http://schemas.microsoft.com/office/drawing/2014/main" xmlns="" id="{065F00D4-D293-492B-A546-D84200D6CC61}"/>
              </a:ext>
            </a:extLst>
          </p:cNvPr>
          <p:cNvSpPr/>
          <p:nvPr/>
        </p:nvSpPr>
        <p:spPr>
          <a:xfrm>
            <a:off x="3871913" y="628650"/>
            <a:ext cx="3810000" cy="828675"/>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hangingPunct="1">
              <a:defRPr/>
            </a:pPr>
            <a:endParaRPr lang="ar-BH" sz="3600" b="1" u="sng" dirty="0">
              <a:ln w="11430"/>
              <a:solidFill>
                <a:schemeClr val="tx1"/>
              </a:solidFill>
              <a:effectLst>
                <a:outerShdw blurRad="50800" dist="39000" dir="5460000" algn="tl">
                  <a:srgbClr val="000000">
                    <a:alpha val="38000"/>
                  </a:srgbClr>
                </a:outerShdw>
              </a:effectLst>
              <a:latin typeface="Sakkal Majalla" panose="02000000000000000000" pitchFamily="2" charset="-78"/>
              <a:cs typeface="Sakkal Majalla" panose="02000000000000000000" pitchFamily="2" charset="-78"/>
            </a:endParaRPr>
          </a:p>
          <a:p>
            <a:pPr algn="ctr" rtl="1">
              <a:defRPr/>
            </a:pPr>
            <a:r>
              <a:rPr lang="ar-BH" sz="3600" dirty="0">
                <a:ln w="11430"/>
                <a:solidFill>
                  <a:srgbClr val="FF0000"/>
                </a:solidFill>
                <a:latin typeface="Sakkal Majalla" panose="02000000000000000000" pitchFamily="2" charset="-78"/>
                <a:cs typeface="PT Bold Heading" panose="02010400000000000000" pitchFamily="2" charset="-78"/>
              </a:rPr>
              <a:t>الأجوبة </a:t>
            </a:r>
          </a:p>
          <a:p>
            <a:pPr algn="r" rtl="1" eaLnBrk="1" hangingPunct="1">
              <a:defRPr/>
            </a:pPr>
            <a:endParaRPr lang="en-US" sz="2800" dirty="0">
              <a:solidFill>
                <a:schemeClr val="tx1"/>
              </a:solidFill>
            </a:endParaRPr>
          </a:p>
        </p:txBody>
      </p:sp>
      <p:sp>
        <p:nvSpPr>
          <p:cNvPr id="4" name="Rectangle: Rounded Corners 3">
            <a:extLst>
              <a:ext uri="{FF2B5EF4-FFF2-40B4-BE49-F238E27FC236}">
                <a16:creationId xmlns:a16="http://schemas.microsoft.com/office/drawing/2014/main" xmlns="" id="{E8089FF2-8556-4EF8-A332-FBABE2193246}"/>
              </a:ext>
            </a:extLst>
          </p:cNvPr>
          <p:cNvSpPr/>
          <p:nvPr/>
        </p:nvSpPr>
        <p:spPr>
          <a:xfrm>
            <a:off x="528638" y="1828800"/>
            <a:ext cx="11272837" cy="4572000"/>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indent="-514350" algn="ctr" rtl="1">
              <a:buFont typeface="+mj-lt"/>
              <a:buAutoNum type="arabicPeriod"/>
              <a:defRPr/>
            </a:pPr>
            <a:endParaRPr lang="ar-BH" sz="3600" dirty="0">
              <a:ln w="11430"/>
              <a:solidFill>
                <a:srgbClr val="FF0000"/>
              </a:solidFill>
              <a:latin typeface="Sakkal Majalla" panose="02000000000000000000" pitchFamily="2" charset="-78"/>
              <a:cs typeface="PT Bold Heading" panose="02010400000000000000" pitchFamily="2" charset="-78"/>
            </a:endParaRPr>
          </a:p>
          <a:p>
            <a:pPr marL="514350" indent="-514350" algn="just" rtl="1" eaLnBrk="1" hangingPunct="1">
              <a:buFont typeface="+mj-lt"/>
              <a:buAutoNum type="arabicPeriod"/>
              <a:defRPr/>
            </a:pPr>
            <a:endParaRPr lang="ar-BH" sz="2800" b="1" dirty="0">
              <a:ln w="11430"/>
              <a:solidFill>
                <a:schemeClr val="tx1"/>
              </a:solidFill>
              <a:latin typeface="Sakkal Majalla" panose="02000000000000000000" pitchFamily="2" charset="-78"/>
              <a:cs typeface="Sakkal Majalla" panose="02000000000000000000" pitchFamily="2" charset="-78"/>
            </a:endParaRPr>
          </a:p>
          <a:p>
            <a:pPr marL="514350" indent="-514350" algn="just" rtl="1" eaLnBrk="1" hangingPunct="1">
              <a:buFont typeface="Arial" pitchFamily="34" charset="0"/>
              <a:buChar char="•"/>
              <a:defRPr/>
            </a:pPr>
            <a:r>
              <a:rPr lang="ar-BH" sz="2800" b="1" dirty="0">
                <a:ln w="11430"/>
                <a:solidFill>
                  <a:schemeClr val="tx1"/>
                </a:solidFill>
                <a:latin typeface="Sakkal Majalla" panose="02000000000000000000" pitchFamily="2" charset="-78"/>
                <a:cs typeface="Sakkal Majalla" panose="02000000000000000000" pitchFamily="2" charset="-78"/>
              </a:rPr>
              <a:t>مراجعة المنتجات الجديدة. </a:t>
            </a:r>
          </a:p>
          <a:p>
            <a:pPr marL="514350" indent="-514350" algn="just" rtl="1" eaLnBrk="1" hangingPunct="1">
              <a:defRPr/>
            </a:pPr>
            <a:r>
              <a:rPr lang="ar-BH" sz="2800" b="1" dirty="0">
                <a:ln w="11430"/>
                <a:solidFill>
                  <a:schemeClr val="tx1"/>
                </a:solidFill>
                <a:latin typeface="Sakkal Majalla" panose="02000000000000000000" pitchFamily="2" charset="-78"/>
                <a:cs typeface="Sakkal Majalla" panose="02000000000000000000" pitchFamily="2" charset="-78"/>
              </a:rPr>
              <a:t>التخطيط للجودة.</a:t>
            </a:r>
          </a:p>
          <a:p>
            <a:pPr marL="514350" indent="-514350" algn="just" rtl="1" eaLnBrk="1" hangingPunct="1">
              <a:defRPr/>
            </a:pPr>
            <a:r>
              <a:rPr lang="ar-BH" sz="2800" b="1" dirty="0">
                <a:ln w="11430"/>
                <a:solidFill>
                  <a:schemeClr val="tx1"/>
                </a:solidFill>
                <a:latin typeface="Sakkal Majalla" panose="02000000000000000000" pitchFamily="2" charset="-78"/>
                <a:cs typeface="Sakkal Majalla" panose="02000000000000000000" pitchFamily="2" charset="-78"/>
              </a:rPr>
              <a:t>تقييم جودة العمليات الإنتاجية.</a:t>
            </a:r>
          </a:p>
          <a:p>
            <a:pPr marL="514350" indent="-514350" algn="just" rtl="1" eaLnBrk="1" hangingPunct="1">
              <a:defRPr/>
            </a:pPr>
            <a:r>
              <a:rPr lang="ar-BH" sz="2800" b="1" dirty="0">
                <a:ln w="11430"/>
                <a:solidFill>
                  <a:schemeClr val="tx1"/>
                </a:solidFill>
                <a:latin typeface="Sakkal Majalla" panose="02000000000000000000" pitchFamily="2" charset="-78"/>
                <a:cs typeface="Sakkal Majalla" panose="02000000000000000000" pitchFamily="2" charset="-78"/>
              </a:rPr>
              <a:t>اجتماعات فرق تحسين الجودة.</a:t>
            </a:r>
          </a:p>
          <a:p>
            <a:pPr marL="514350" indent="-514350" algn="just" rtl="1" eaLnBrk="1" hangingPunct="1">
              <a:defRPr/>
            </a:pPr>
            <a:r>
              <a:rPr lang="ar-BH" sz="2800" b="1" dirty="0">
                <a:ln w="11430"/>
                <a:solidFill>
                  <a:schemeClr val="tx1"/>
                </a:solidFill>
                <a:latin typeface="Sakkal Majalla" panose="02000000000000000000" pitchFamily="2" charset="-78"/>
                <a:cs typeface="Sakkal Majalla" panose="02000000000000000000" pitchFamily="2" charset="-78"/>
              </a:rPr>
              <a:t>مشاريع تحسين الجودة.</a:t>
            </a:r>
          </a:p>
          <a:p>
            <a:pPr marL="514350" indent="-514350" algn="just" rtl="1" eaLnBrk="1" hangingPunct="1">
              <a:defRPr/>
            </a:pPr>
            <a:r>
              <a:rPr lang="ar-BH" sz="2800" b="1" dirty="0">
                <a:ln w="11430"/>
                <a:solidFill>
                  <a:schemeClr val="tx1"/>
                </a:solidFill>
                <a:latin typeface="Sakkal Majalla" panose="02000000000000000000" pitchFamily="2" charset="-78"/>
                <a:cs typeface="Sakkal Majalla" panose="02000000000000000000" pitchFamily="2" charset="-78"/>
              </a:rPr>
              <a:t>برامج التعليم والتدريب لتحقيق لجودة.</a:t>
            </a:r>
          </a:p>
          <a:p>
            <a:pPr marL="514350" indent="-514350" algn="just" rtl="1" eaLnBrk="1" hangingPunct="1">
              <a:defRPr/>
            </a:pPr>
            <a:endParaRPr lang="ar-BH" sz="2800" b="1" dirty="0">
              <a:ln w="11430"/>
              <a:solidFill>
                <a:schemeClr val="tx1"/>
              </a:solidFill>
              <a:latin typeface="Sakkal Majalla" panose="02000000000000000000" pitchFamily="2" charset="-78"/>
              <a:cs typeface="Sakkal Majalla" panose="02000000000000000000" pitchFamily="2" charset="-78"/>
            </a:endParaRPr>
          </a:p>
          <a:p>
            <a:pPr marL="514350" indent="-514350" algn="just" rtl="1" eaLnBrk="1" hangingPunct="1">
              <a:buFont typeface="Arial" pitchFamily="34" charset="0"/>
              <a:buChar char="•"/>
              <a:defRPr/>
            </a:pPr>
            <a:r>
              <a:rPr lang="ar-BH" sz="2800" b="1" dirty="0">
                <a:ln w="11430"/>
                <a:solidFill>
                  <a:schemeClr val="tx1"/>
                </a:solidFill>
                <a:latin typeface="Sakkal Majalla" panose="02000000000000000000" pitchFamily="2" charset="-78"/>
                <a:cs typeface="Sakkal Majalla" panose="02000000000000000000" pitchFamily="2" charset="-78"/>
              </a:rPr>
              <a:t>هو منحنى يوضح العلاقة بين مستوى الجودة وتكاليفها. كما يبين العلاقة بين التكاليف نفسها، أي تكاليف الإخفاقات وتكاليف التقييم والوقاية.</a:t>
            </a:r>
          </a:p>
          <a:p>
            <a:pPr marL="514350" indent="-514350" algn="just" rtl="1" eaLnBrk="1" hangingPunct="1">
              <a:buFont typeface="+mj-lt"/>
              <a:buAutoNum type="arabicPeriod"/>
              <a:defRPr/>
            </a:pPr>
            <a:endParaRPr lang="ar-BH" sz="2800" b="1" dirty="0">
              <a:ln w="11430"/>
              <a:solidFill>
                <a:schemeClr val="tx1"/>
              </a:solidFill>
              <a:latin typeface="Sakkal Majalla" panose="02000000000000000000" pitchFamily="2" charset="-78"/>
              <a:cs typeface="Sakkal Majalla" panose="02000000000000000000" pitchFamily="2" charset="-78"/>
            </a:endParaRPr>
          </a:p>
          <a:p>
            <a:pPr marL="514350" indent="-514350" algn="just" rtl="1" eaLnBrk="1" hangingPunct="1">
              <a:buFont typeface="+mj-lt"/>
              <a:buAutoNum type="arabicPeriod"/>
              <a:defRPr/>
            </a:pPr>
            <a:endParaRPr lang="ar-BH" sz="2800" b="1" dirty="0">
              <a:ln w="11430"/>
              <a:solidFill>
                <a:schemeClr val="tx1"/>
              </a:solidFill>
              <a:latin typeface="Sakkal Majalla" panose="02000000000000000000" pitchFamily="2" charset="-78"/>
              <a:cs typeface="Sakkal Majalla" panose="02000000000000000000" pitchFamily="2" charset="-78"/>
            </a:endParaRPr>
          </a:p>
          <a:p>
            <a:pPr marL="514350" indent="-514350" algn="just" rtl="1" eaLnBrk="1" hangingPunct="1">
              <a:buFont typeface="+mj-lt"/>
              <a:buAutoNum type="arabicPeriod"/>
              <a:defRPr/>
            </a:pPr>
            <a:endParaRPr lang="ar-BH" sz="2800" b="1" dirty="0">
              <a:ln w="11430"/>
              <a:solidFill>
                <a:schemeClr val="tx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176890514"/>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xmlns="" id="{8FD0DB0A-77BD-4110-A203-956757FD4CE9}"/>
              </a:ext>
            </a:extLst>
          </p:cNvPr>
          <p:cNvSpPr txBox="1"/>
          <p:nvPr/>
        </p:nvSpPr>
        <p:spPr>
          <a:xfrm>
            <a:off x="-326754" y="6457890"/>
            <a:ext cx="9211962" cy="400110"/>
          </a:xfrm>
          <a:prstGeom prst="rect">
            <a:avLst/>
          </a:prstGeom>
          <a:noFill/>
        </p:spPr>
        <p:txBody>
          <a:bodyPr wrap="square" rtlCol="1">
            <a:spAutoFit/>
          </a:bodyPr>
          <a:lstStyle/>
          <a:p>
            <a:pPr algn="r"/>
            <a:r>
              <a:rPr lang="ar-SA" sz="2000" b="1" dirty="0">
                <a:solidFill>
                  <a:srgbClr val="436B7D"/>
                </a:solidFill>
                <a:latin typeface="Sakkal Majalla" panose="02000000000000000000" pitchFamily="2" charset="-78"/>
                <a:cs typeface="Sakkal Majalla" panose="02000000000000000000" pitchFamily="2" charset="-78"/>
              </a:rPr>
              <a:t>جود 210                   أساسيات الجودة ونماذج التميز               الوحدة الثانية / الفصل الأول                الدرس:  </a:t>
            </a:r>
            <a:r>
              <a:rPr lang="ar-BH" sz="2000" b="1" smtClean="0">
                <a:solidFill>
                  <a:srgbClr val="436B7D"/>
                </a:solidFill>
                <a:latin typeface="Sakkal Majalla" panose="02000000000000000000" pitchFamily="2" charset="-78"/>
                <a:cs typeface="Sakkal Majalla" panose="02000000000000000000" pitchFamily="2" charset="-78"/>
              </a:rPr>
              <a:t>تكاليف </a:t>
            </a:r>
            <a:r>
              <a:rPr lang="ar-SA" sz="2000" b="1" smtClean="0">
                <a:solidFill>
                  <a:srgbClr val="436B7D"/>
                </a:solidFill>
                <a:latin typeface="Sakkal Majalla" panose="02000000000000000000" pitchFamily="2" charset="-78"/>
                <a:cs typeface="Sakkal Majalla" panose="02000000000000000000" pitchFamily="2" charset="-78"/>
              </a:rPr>
              <a:t>الجودة</a:t>
            </a:r>
            <a:endParaRPr lang="ar-SA" sz="2000" b="1" dirty="0">
              <a:solidFill>
                <a:srgbClr val="436B7D"/>
              </a:solidFill>
              <a:latin typeface="Sakkal Majalla" panose="02000000000000000000" pitchFamily="2" charset="-78"/>
              <a:cs typeface="Sakkal Majalla" panose="02000000000000000000" pitchFamily="2" charset="-78"/>
            </a:endParaRPr>
          </a:p>
        </p:txBody>
      </p:sp>
      <p:sp>
        <p:nvSpPr>
          <p:cNvPr id="4" name="Horizontal Scroll 3"/>
          <p:cNvSpPr/>
          <p:nvPr/>
        </p:nvSpPr>
        <p:spPr>
          <a:xfrm>
            <a:off x="9385300" y="241300"/>
            <a:ext cx="2057400" cy="815975"/>
          </a:xfrm>
          <a:prstGeom prst="horizontalScroll">
            <a:avLst/>
          </a:prstGeom>
          <a:solidFill>
            <a:schemeClr val="accent1">
              <a:lumMod val="40000"/>
              <a:lumOff val="60000"/>
            </a:schemeClr>
          </a:solidFill>
        </p:spPr>
        <p:style>
          <a:lnRef idx="3">
            <a:schemeClr val="lt1"/>
          </a:lnRef>
          <a:fillRef idx="1">
            <a:schemeClr val="accent4"/>
          </a:fillRef>
          <a:effectRef idx="1">
            <a:schemeClr val="accent4"/>
          </a:effectRef>
          <a:fontRef idx="minor">
            <a:schemeClr val="lt1"/>
          </a:fontRef>
        </p:style>
        <p:txBody>
          <a:bodyPr anchor="ctr"/>
          <a:lstStyle/>
          <a:p>
            <a:pPr algn="ctr" eaLnBrk="1" hangingPunct="1">
              <a:defRPr/>
            </a:pPr>
            <a:r>
              <a:rPr lang="ar-BH" sz="3600" b="1" u="sng" dirty="0">
                <a:ln w="0"/>
                <a:solidFill>
                  <a:schemeClr val="tx1"/>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انتهاء الدرس</a:t>
            </a:r>
            <a:endParaRPr lang="en-GB" sz="3600" b="1" u="sng" dirty="0">
              <a:ln w="0"/>
              <a:solidFill>
                <a:schemeClr val="tx1"/>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endParaRPr>
          </a:p>
        </p:txBody>
      </p:sp>
      <p:sp>
        <p:nvSpPr>
          <p:cNvPr id="6" name="Content Placeholder 6"/>
          <p:cNvSpPr txBox="1">
            <a:spLocks/>
          </p:cNvSpPr>
          <p:nvPr/>
        </p:nvSpPr>
        <p:spPr>
          <a:xfrm>
            <a:off x="5408613" y="1092200"/>
            <a:ext cx="6034087" cy="2333625"/>
          </a:xfrm>
          <a:prstGeom prst="rect">
            <a:avLst/>
          </a:prstGeom>
          <a:solidFill>
            <a:schemeClr val="accent6">
              <a:lumMod val="40000"/>
              <a:lumOff val="60000"/>
            </a:schemeClr>
          </a:solidFill>
          <a:ln>
            <a:solidFill>
              <a:schemeClr val="accent6">
                <a:lumMod val="60000"/>
                <a:lumOff val="40000"/>
              </a:schemeClr>
            </a:solidFill>
          </a:ln>
        </p:spPr>
        <p:style>
          <a:lnRef idx="1">
            <a:schemeClr val="accent2"/>
          </a:lnRef>
          <a:fillRef idx="2">
            <a:schemeClr val="accent2"/>
          </a:fillRef>
          <a:effectRef idx="1">
            <a:schemeClr val="accent2"/>
          </a:effectRef>
          <a:fontRef idx="minor">
            <a:schemeClr val="dk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algn="r" rtl="1">
              <a:defRPr/>
            </a:pPr>
            <a:endParaRPr lang="ar-BH" sz="3200" b="1" dirty="0" smtClean="0">
              <a:solidFill>
                <a:srgbClr val="FF0000"/>
              </a:solidFill>
              <a:latin typeface="Sakkal Majalla" panose="02000000000000000000" pitchFamily="2" charset="-78"/>
              <a:cs typeface="Sakkal Majalla" panose="02000000000000000000" pitchFamily="2" charset="-78"/>
            </a:endParaRPr>
          </a:p>
          <a:p>
            <a:pPr algn="r" rtl="1">
              <a:defRPr/>
            </a:pPr>
            <a:r>
              <a:rPr lang="ar-BH" sz="3200" b="1" dirty="0" smtClean="0">
                <a:solidFill>
                  <a:srgbClr val="FF0000"/>
                </a:solidFill>
                <a:latin typeface="Sakkal Majalla" panose="02000000000000000000" pitchFamily="2" charset="-78"/>
                <a:cs typeface="Sakkal Majalla" panose="02000000000000000000" pitchFamily="2" charset="-78"/>
              </a:rPr>
              <a:t>أن يكون حقق الطالب أهداف الدرس:</a:t>
            </a:r>
          </a:p>
          <a:p>
            <a:pPr algn="r" rtl="1">
              <a:defRPr/>
            </a:pPr>
            <a:r>
              <a:rPr lang="ar-BH" b="1" dirty="0" smtClean="0">
                <a:latin typeface="Sakkal Majalla" panose="02000000000000000000" pitchFamily="2" charset="-78"/>
                <a:cs typeface="Sakkal Majalla" panose="02000000000000000000" pitchFamily="2" charset="-78"/>
              </a:rPr>
              <a:t>أن يعرف مفهوم تكاليف الجودة.</a:t>
            </a:r>
          </a:p>
          <a:p>
            <a:pPr algn="r" rtl="1">
              <a:defRPr/>
            </a:pPr>
            <a:r>
              <a:rPr lang="ar-BH" b="1" dirty="0" smtClean="0">
                <a:latin typeface="Sakkal Majalla" panose="02000000000000000000" pitchFamily="2" charset="-78"/>
                <a:cs typeface="Sakkal Majalla" panose="02000000000000000000" pitchFamily="2" charset="-78"/>
              </a:rPr>
              <a:t>أن يلخص أنواع تكاليف الجودة.</a:t>
            </a:r>
          </a:p>
        </p:txBody>
      </p:sp>
      <p:sp>
        <p:nvSpPr>
          <p:cNvPr id="7" name="Rectangular Callout 6"/>
          <p:cNvSpPr/>
          <p:nvPr/>
        </p:nvSpPr>
        <p:spPr>
          <a:xfrm>
            <a:off x="5408613" y="3871913"/>
            <a:ext cx="6034087" cy="1487487"/>
          </a:xfrm>
          <a:prstGeom prst="wedgeRectCallout">
            <a:avLst>
              <a:gd name="adj1" fmla="val -108046"/>
              <a:gd name="adj2" fmla="val 7773"/>
            </a:avLst>
          </a:prstGeom>
          <a:solidFill>
            <a:schemeClr val="accent4">
              <a:lumMod val="40000"/>
              <a:lumOff val="60000"/>
            </a:schemeClr>
          </a:solidFill>
        </p:spPr>
        <p:style>
          <a:lnRef idx="1">
            <a:schemeClr val="accent4"/>
          </a:lnRef>
          <a:fillRef idx="2">
            <a:schemeClr val="accent4"/>
          </a:fillRef>
          <a:effectRef idx="1">
            <a:schemeClr val="accent4"/>
          </a:effectRef>
          <a:fontRef idx="minor">
            <a:schemeClr val="dk1"/>
          </a:fontRef>
        </p:style>
        <p:txBody>
          <a:bodyPr anchor="ctr"/>
          <a:lstStyle/>
          <a:p>
            <a:pPr algn="r" eaLnBrk="1" hangingPunct="1">
              <a:defRPr/>
            </a:pPr>
            <a:r>
              <a:rPr lang="ar-BH" sz="2100" b="1" u="sng" dirty="0">
                <a:solidFill>
                  <a:srgbClr val="FF0000"/>
                </a:solidFill>
                <a:latin typeface="Arial" panose="020B0604020202020204" pitchFamily="34" charset="0"/>
              </a:rPr>
              <a:t>لمزيد من المعلومات:</a:t>
            </a:r>
            <a:endParaRPr lang="en-US" sz="2100" b="1" dirty="0">
              <a:solidFill>
                <a:srgbClr val="FF0000"/>
              </a:solidFill>
              <a:latin typeface="Arial" panose="020B0604020202020204" pitchFamily="34" charset="0"/>
              <a:cs typeface="Arial" panose="020B0604020202020204" pitchFamily="34" charset="0"/>
            </a:endParaRPr>
          </a:p>
          <a:p>
            <a:pPr algn="r" eaLnBrk="1" hangingPunct="1">
              <a:defRPr/>
            </a:pPr>
            <a:r>
              <a:rPr lang="en-US" sz="2100" b="1" dirty="0">
                <a:solidFill>
                  <a:srgbClr val="FF0000"/>
                </a:solidFill>
                <a:latin typeface="Arial" panose="020B0604020202020204" pitchFamily="34" charset="0"/>
                <a:cs typeface="Arial" panose="020B0604020202020204" pitchFamily="34" charset="0"/>
              </a:rPr>
              <a:t>www.Edunet.com</a:t>
            </a:r>
            <a:r>
              <a:rPr lang="ar-BH" sz="2800" b="1" dirty="0">
                <a:solidFill>
                  <a:schemeClr val="tx1"/>
                </a:solidFill>
                <a:latin typeface="Sakkal Majalla" panose="02000000000000000000" pitchFamily="2" charset="-78"/>
                <a:cs typeface="Sakkal Majalla" panose="02000000000000000000" pitchFamily="2" charset="-78"/>
              </a:rPr>
              <a:t>1- زيارة البوابة التعليمية </a:t>
            </a:r>
            <a:endParaRPr lang="en-US" sz="2800" b="1" dirty="0">
              <a:solidFill>
                <a:schemeClr val="tx1"/>
              </a:solidFill>
              <a:latin typeface="Sakkal Majalla" panose="02000000000000000000" pitchFamily="2" charset="-78"/>
              <a:cs typeface="Sakkal Majalla" panose="02000000000000000000" pitchFamily="2" charset="-78"/>
            </a:endParaRPr>
          </a:p>
          <a:p>
            <a:pPr algn="r" eaLnBrk="1" hangingPunct="1">
              <a:defRPr/>
            </a:pPr>
            <a:r>
              <a:rPr lang="ar-BH" sz="2800" b="1" dirty="0">
                <a:solidFill>
                  <a:schemeClr val="tx1"/>
                </a:solidFill>
                <a:latin typeface="Sakkal Majalla" panose="02000000000000000000" pitchFamily="2" charset="-78"/>
                <a:cs typeface="Sakkal Majalla" panose="02000000000000000000" pitchFamily="2" charset="-78"/>
              </a:rPr>
              <a:t>2- حل أسئلة وأنشطة الكتاب المدرسي.</a:t>
            </a:r>
            <a:endParaRPr lang="en-US" sz="2800" b="1" dirty="0">
              <a:solidFill>
                <a:schemeClr val="tx1"/>
              </a:solidFill>
              <a:latin typeface="Sakkal Majalla" panose="02000000000000000000" pitchFamily="2" charset="-78"/>
              <a:cs typeface="Sakkal Majalla" panose="02000000000000000000" pitchFamily="2" charset="-78"/>
            </a:endParaRPr>
          </a:p>
          <a:p>
            <a:pPr algn="ctr" eaLnBrk="1" hangingPunct="1">
              <a:defRPr/>
            </a:pPr>
            <a:endParaRPr lang="en-GB" sz="1500" dirty="0"/>
          </a:p>
        </p:txBody>
      </p:sp>
      <p:pic>
        <p:nvPicPr>
          <p:cNvPr id="8" name="Picture 11"/>
          <p:cNvPicPr>
            <a:picLocks noChangeAspect="1"/>
          </p:cNvPicPr>
          <p:nvPr/>
        </p:nvPicPr>
        <p:blipFill>
          <a:blip r:embed="rId3" cstate="print">
            <a:extLst>
              <a:ext uri="{28A0092B-C50C-407E-A947-70E740481C1C}">
                <a14:useLocalDpi xmlns:a14="http://schemas.microsoft.com/office/drawing/2010/main" val="0"/>
              </a:ext>
            </a:extLst>
          </a:blip>
          <a:srcRect l="71278" t="8769" r="3249" b="83713"/>
          <a:stretch>
            <a:fillRect/>
          </a:stretch>
        </p:blipFill>
        <p:spPr bwMode="auto">
          <a:xfrm>
            <a:off x="195263" y="4445000"/>
            <a:ext cx="1582737"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0430082"/>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fade">
                                      <p:cBhvr>
                                        <p:cTn id="7" dur="1000"/>
                                        <p:tgtEl>
                                          <p:spTgt spid="6">
                                            <p:bg/>
                                          </p:spTgt>
                                        </p:tgtEl>
                                      </p:cBhvr>
                                    </p:animEffect>
                                    <p:anim calcmode="lin" valueType="num">
                                      <p:cBhvr>
                                        <p:cTn id="8" dur="1000" fill="hold"/>
                                        <p:tgtEl>
                                          <p:spTgt spid="6">
                                            <p:bg/>
                                          </p:spTgt>
                                        </p:tgtEl>
                                        <p:attrNameLst>
                                          <p:attrName>ppt_x</p:attrName>
                                        </p:attrNameLst>
                                      </p:cBhvr>
                                      <p:tavLst>
                                        <p:tav tm="0">
                                          <p:val>
                                            <p:strVal val="#ppt_x"/>
                                          </p:val>
                                        </p:tav>
                                        <p:tav tm="100000">
                                          <p:val>
                                            <p:strVal val="#ppt_x"/>
                                          </p:val>
                                        </p:tav>
                                      </p:tavLst>
                                    </p:anim>
                                    <p:anim calcmode="lin" valueType="num">
                                      <p:cBhvr>
                                        <p:cTn id="9" dur="1000" fill="hold"/>
                                        <p:tgtEl>
                                          <p:spTgt spid="6">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1000"/>
                                        <p:tgtEl>
                                          <p:spTgt spid="6">
                                            <p:txEl>
                                              <p:pRg st="3" end="3"/>
                                            </p:txEl>
                                          </p:spTgt>
                                        </p:tgtEl>
                                      </p:cBhvr>
                                    </p:animEffect>
                                    <p:anim calcmode="lin" valueType="num">
                                      <p:cBhvr>
                                        <p:cTn id="2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1000"/>
                                        <p:tgtEl>
                                          <p:spTgt spid="4"/>
                                        </p:tgtEl>
                                      </p:cBhvr>
                                    </p:animEffect>
                                    <p:anim calcmode="lin" valueType="num">
                                      <p:cBhvr>
                                        <p:cTn id="36" dur="1000" fill="hold"/>
                                        <p:tgtEl>
                                          <p:spTgt spid="4"/>
                                        </p:tgtEl>
                                        <p:attrNameLst>
                                          <p:attrName>ppt_x</p:attrName>
                                        </p:attrNameLst>
                                      </p:cBhvr>
                                      <p:tavLst>
                                        <p:tav tm="0">
                                          <p:val>
                                            <p:strVal val="#ppt_x"/>
                                          </p:val>
                                        </p:tav>
                                        <p:tav tm="100000">
                                          <p:val>
                                            <p:strVal val="#ppt_x"/>
                                          </p:val>
                                        </p:tav>
                                      </p:tavLst>
                                    </p:anim>
                                    <p:anim calcmode="lin" valueType="num">
                                      <p:cBhvr>
                                        <p:cTn id="3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1000"/>
                                        <p:tgtEl>
                                          <p:spTgt spid="7"/>
                                        </p:tgtEl>
                                      </p:cBhvr>
                                    </p:animEffect>
                                    <p:anim calcmode="lin" valueType="num">
                                      <p:cBhvr>
                                        <p:cTn id="43" dur="1000" fill="hold"/>
                                        <p:tgtEl>
                                          <p:spTgt spid="7"/>
                                        </p:tgtEl>
                                        <p:attrNameLst>
                                          <p:attrName>ppt_x</p:attrName>
                                        </p:attrNameLst>
                                      </p:cBhvr>
                                      <p:tavLst>
                                        <p:tav tm="0">
                                          <p:val>
                                            <p:strVal val="#ppt_x"/>
                                          </p:val>
                                        </p:tav>
                                        <p:tav tm="100000">
                                          <p:val>
                                            <p:strVal val="#ppt_x"/>
                                          </p:val>
                                        </p:tav>
                                      </p:tavLst>
                                    </p:anim>
                                    <p:anim calcmode="lin" valueType="num">
                                      <p:cBhvr>
                                        <p:cTn id="44" dur="1000" fill="hold"/>
                                        <p:tgtEl>
                                          <p:spTgt spid="7"/>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1000"/>
                                        <p:tgtEl>
                                          <p:spTgt spid="8"/>
                                        </p:tgtEl>
                                      </p:cBhvr>
                                    </p:animEffect>
                                    <p:anim calcmode="lin" valueType="num">
                                      <p:cBhvr>
                                        <p:cTn id="48" dur="1000" fill="hold"/>
                                        <p:tgtEl>
                                          <p:spTgt spid="8"/>
                                        </p:tgtEl>
                                        <p:attrNameLst>
                                          <p:attrName>ppt_x</p:attrName>
                                        </p:attrNameLst>
                                      </p:cBhvr>
                                      <p:tavLst>
                                        <p:tav tm="0">
                                          <p:val>
                                            <p:strVal val="#ppt_x"/>
                                          </p:val>
                                        </p:tav>
                                        <p:tav tm="100000">
                                          <p:val>
                                            <p:strVal val="#ppt_x"/>
                                          </p:val>
                                        </p:tav>
                                      </p:tavLst>
                                    </p:anim>
                                    <p:anim calcmode="lin" valueType="num">
                                      <p:cBhvr>
                                        <p:cTn id="4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build="p"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colorTemperature colorTemp="6517"/>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6" name="مستطيل مستدير الزوايا 5"/>
          <p:cNvSpPr/>
          <p:nvPr/>
        </p:nvSpPr>
        <p:spPr>
          <a:xfrm>
            <a:off x="2794383" y="2109734"/>
            <a:ext cx="9768840" cy="3992880"/>
          </a:xfrm>
          <a:prstGeom prst="roundRect">
            <a:avLst>
              <a:gd name="adj" fmla="val 5217"/>
            </a:avLst>
          </a:prstGeom>
          <a:solidFill>
            <a:srgbClr val="F7931F"/>
          </a:solidFill>
          <a:ln>
            <a:noFill/>
          </a:ln>
          <a:effectLst/>
          <a:scene3d>
            <a:camera prst="orthographicFront">
              <a:rot lat="0" lon="0" rev="0"/>
            </a:camera>
            <a:lightRig rig="contrasting" dir="t">
              <a:rot lat="0" lon="0" rev="7800000"/>
            </a:lightRig>
          </a:scene3d>
          <a:sp3d>
            <a:bevelT w="139700" h="139700"/>
          </a:sp3d>
        </p:spPr>
        <p:style>
          <a:lnRef idx="0">
            <a:schemeClr val="accent4"/>
          </a:lnRef>
          <a:fillRef idx="3">
            <a:schemeClr val="accent4"/>
          </a:fillRef>
          <a:effectRef idx="3">
            <a:schemeClr val="accent4"/>
          </a:effectRef>
          <a:fontRef idx="minor">
            <a:schemeClr val="lt1"/>
          </a:fontRef>
        </p:style>
        <p:txBody>
          <a:bodyPr rtlCol="1" anchor="ctr"/>
          <a:lstStyle/>
          <a:p>
            <a:pPr algn="ctr"/>
            <a:endParaRPr lang="ar-BH"/>
          </a:p>
        </p:txBody>
      </p:sp>
      <p:sp>
        <p:nvSpPr>
          <p:cNvPr id="7" name="عنوان 1"/>
          <p:cNvSpPr txBox="1">
            <a:spLocks/>
          </p:cNvSpPr>
          <p:nvPr/>
        </p:nvSpPr>
        <p:spPr>
          <a:xfrm>
            <a:off x="4108646" y="2582175"/>
            <a:ext cx="6715615" cy="15239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ar-SA" sz="8000" dirty="0">
                <a:solidFill>
                  <a:srgbClr val="3A616A"/>
                </a:solidFill>
                <a:effectLst>
                  <a:innerShdw blurRad="63500" dist="50800" dir="10800000">
                    <a:prstClr val="black">
                      <a:alpha val="50000"/>
                    </a:prstClr>
                  </a:innerShdw>
                </a:effectLst>
                <a:latin typeface="Arial Black" panose="020B0A04020102020204" pitchFamily="34" charset="0"/>
                <a:cs typeface="PT Bold Heading" panose="02010400000000000000" pitchFamily="2" charset="-78"/>
              </a:rPr>
              <a:t>الوحدة الثانية</a:t>
            </a:r>
            <a:endParaRPr lang="en-US" sz="8000" dirty="0">
              <a:solidFill>
                <a:srgbClr val="3A616A"/>
              </a:solidFill>
              <a:effectLst>
                <a:innerShdw blurRad="63500" dist="50800" dir="10800000">
                  <a:prstClr val="black">
                    <a:alpha val="50000"/>
                  </a:prstClr>
                </a:innerShdw>
              </a:effectLst>
              <a:latin typeface="Arial Black" panose="020B0A04020102020204" pitchFamily="34" charset="0"/>
              <a:cs typeface="PT Bold Heading" panose="02010400000000000000" pitchFamily="2" charset="-78"/>
            </a:endParaRPr>
          </a:p>
        </p:txBody>
      </p:sp>
      <p:sp>
        <p:nvSpPr>
          <p:cNvPr id="8" name="مستطيل 7"/>
          <p:cNvSpPr/>
          <p:nvPr/>
        </p:nvSpPr>
        <p:spPr>
          <a:xfrm>
            <a:off x="5288614" y="4442605"/>
            <a:ext cx="4355680" cy="1015663"/>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ar-BH" sz="6000" dirty="0" smtClean="0">
                <a:ln>
                  <a:solidFill>
                    <a:srgbClr val="3A616A"/>
                  </a:solidFill>
                </a:ln>
                <a:solidFill>
                  <a:schemeClr val="bg1"/>
                </a:solidFill>
                <a:latin typeface="Arial Black" panose="020B0A04020102020204" pitchFamily="34" charset="0"/>
                <a:cs typeface="PT Bold Heading" panose="02010400000000000000" pitchFamily="2" charset="-78"/>
              </a:rPr>
              <a:t>تكاليف الجودة </a:t>
            </a:r>
            <a:endParaRPr lang="ar-SA" sz="6000" dirty="0">
              <a:ln>
                <a:solidFill>
                  <a:srgbClr val="3A616A"/>
                </a:solidFill>
              </a:ln>
              <a:solidFill>
                <a:schemeClr val="bg1"/>
              </a:solidFill>
              <a:latin typeface="Arial Black" panose="020B0A04020102020204" pitchFamily="34" charset="0"/>
              <a:cs typeface="PT Bold Heading" panose="02010400000000000000" pitchFamily="2" charset="-78"/>
            </a:endParaRPr>
          </a:p>
        </p:txBody>
      </p:sp>
      <p:pic>
        <p:nvPicPr>
          <p:cNvPr id="2" name="Picture 2" descr="اساسيات الجودة ونماذج التميز – جود 210 – قسم المواد التجارية">
            <a:extLst>
              <a:ext uri="{FF2B5EF4-FFF2-40B4-BE49-F238E27FC236}">
                <a16:creationId xmlns:a16="http://schemas.microsoft.com/office/drawing/2014/main" xmlns="" id="{055E6415-B9EA-4076-9706-5D2639A5516D}"/>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6922"/>
          <a:stretch/>
        </p:blipFill>
        <p:spPr bwMode="auto">
          <a:xfrm>
            <a:off x="160925" y="2541999"/>
            <a:ext cx="2551090" cy="31283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xmlns="" id="{5ACD7B5B-A913-4BB2-B1CA-47CDCC977F5E}"/>
              </a:ext>
            </a:extLst>
          </p:cNvPr>
          <p:cNvSpPr/>
          <p:nvPr/>
        </p:nvSpPr>
        <p:spPr>
          <a:xfrm>
            <a:off x="156141" y="4960368"/>
            <a:ext cx="2555874" cy="461665"/>
          </a:xfrm>
          <a:prstGeom prst="rect">
            <a:avLst/>
          </a:prstGeom>
          <a:solidFill>
            <a:srgbClr val="C00000"/>
          </a:solidFill>
        </p:spPr>
        <p:txBody>
          <a:bodyPr wrap="square" lIns="91440" tIns="45720" rIns="91440" bIns="45720">
            <a:spAutoFit/>
          </a:bodyPr>
          <a:lstStyle/>
          <a:p>
            <a:pPr algn="ctr"/>
            <a:r>
              <a:rPr lang="ar-SA" sz="2400" b="0" cap="none" spc="0" dirty="0">
                <a:ln w="0"/>
                <a:solidFill>
                  <a:schemeClr val="bg1"/>
                </a:solidFill>
                <a:effectLst>
                  <a:outerShdw blurRad="38100" dist="19050" dir="2700000" algn="tl" rotWithShape="0">
                    <a:schemeClr val="dk1">
                      <a:alpha val="40000"/>
                    </a:schemeClr>
                  </a:outerShdw>
                </a:effectLst>
                <a:latin typeface="Arial Black" panose="020B0A04020102020204" pitchFamily="34" charset="0"/>
                <a:cs typeface="PT Bold Heading" panose="02010400000000000000" pitchFamily="2" charset="-78"/>
              </a:rPr>
              <a:t>الصفحات 87-93</a:t>
            </a:r>
          </a:p>
        </p:txBody>
      </p:sp>
    </p:spTree>
    <p:extLst>
      <p:ext uri="{BB962C8B-B14F-4D97-AF65-F5344CB8AC3E}">
        <p14:creationId xmlns:p14="http://schemas.microsoft.com/office/powerpoint/2010/main" val="2763317508"/>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Rectangle 6"/>
          <p:cNvSpPr/>
          <p:nvPr/>
        </p:nvSpPr>
        <p:spPr>
          <a:xfrm>
            <a:off x="3788308" y="246747"/>
            <a:ext cx="3667991" cy="923330"/>
          </a:xfrm>
          <a:prstGeom prst="rect">
            <a:avLst/>
          </a:prstGeom>
        </p:spPr>
        <p:txBody>
          <a:bodyPr wrap="none">
            <a:spAutoFit/>
          </a:bodyPr>
          <a:lstStyle/>
          <a:p>
            <a:pPr algn="ctr"/>
            <a:r>
              <a:rPr lang="ar-SA" sz="5400" dirty="0">
                <a:ln w="9525">
                  <a:noFill/>
                  <a:prstDash val="solid"/>
                </a:ln>
                <a:solidFill>
                  <a:srgbClr val="C00000"/>
                </a:solidFill>
                <a:latin typeface="Arial Black" panose="020B0A04020102020204" pitchFamily="34" charset="0"/>
                <a:cs typeface="PT Bold Heading" panose="02010400000000000000" pitchFamily="2" charset="-78"/>
              </a:rPr>
              <a:t>أهداف الدرس</a:t>
            </a:r>
            <a:endParaRPr lang="en-US" sz="5400" dirty="0">
              <a:ln w="9525">
                <a:noFill/>
                <a:prstDash val="solid"/>
              </a:ln>
              <a:solidFill>
                <a:srgbClr val="C00000"/>
              </a:solidFill>
              <a:latin typeface="Arial Black" panose="020B0A04020102020204" pitchFamily="34" charset="0"/>
              <a:cs typeface="PT Bold Heading" panose="02010400000000000000" pitchFamily="2" charset="-78"/>
            </a:endParaRPr>
          </a:p>
        </p:txBody>
      </p:sp>
      <p:sp>
        <p:nvSpPr>
          <p:cNvPr id="2" name="Rectangle: Rounded Corners 1">
            <a:extLst>
              <a:ext uri="{FF2B5EF4-FFF2-40B4-BE49-F238E27FC236}">
                <a16:creationId xmlns:a16="http://schemas.microsoft.com/office/drawing/2014/main" xmlns="" id="{3507445B-7A22-4305-B4C1-907B3267D74A}"/>
              </a:ext>
            </a:extLst>
          </p:cNvPr>
          <p:cNvSpPr/>
          <p:nvPr/>
        </p:nvSpPr>
        <p:spPr>
          <a:xfrm>
            <a:off x="1930400" y="1860550"/>
            <a:ext cx="6691313" cy="4148138"/>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r" rtl="1">
              <a:defRPr/>
            </a:pPr>
            <a:r>
              <a:rPr lang="ar-SA" sz="2800" b="1" dirty="0">
                <a:solidFill>
                  <a:srgbClr val="C00000"/>
                </a:solidFill>
                <a:latin typeface="Sakkal Majalla" panose="02000000000000000000" pitchFamily="2" charset="-78"/>
                <a:cs typeface="Sakkal Majalla" panose="02000000000000000000" pitchFamily="2" charset="-78"/>
              </a:rPr>
              <a:t>يُتَوَقَع من الطالب بعد الانتهاء من هذا الدرس أن:</a:t>
            </a:r>
          </a:p>
          <a:p>
            <a:pPr algn="r" rtl="1" eaLnBrk="1" hangingPunct="1">
              <a:buFont typeface="Wingdings" pitchFamily="2" charset="2"/>
              <a:buChar char="§"/>
              <a:defRPr/>
            </a:pPr>
            <a:endParaRPr lang="ar-SA" sz="2800" b="1" dirty="0">
              <a:ln w="11430"/>
              <a:solidFill>
                <a:schemeClr val="tx1"/>
              </a:solidFill>
              <a:latin typeface="Sakkal Majalla" panose="02000000000000000000" pitchFamily="2" charset="-78"/>
              <a:cs typeface="Sakkal Majalla" panose="02000000000000000000" pitchFamily="2" charset="-78"/>
            </a:endParaRPr>
          </a:p>
          <a:p>
            <a:pPr algn="r" rtl="1" eaLnBrk="1" hangingPunct="1">
              <a:buFont typeface="Wingdings" pitchFamily="2" charset="2"/>
              <a:buChar char="§"/>
              <a:defRPr/>
            </a:pPr>
            <a:r>
              <a:rPr lang="ar-BH" sz="2800" b="1" dirty="0">
                <a:ln w="11430"/>
                <a:solidFill>
                  <a:schemeClr val="tx1"/>
                </a:solidFill>
                <a:latin typeface="Sakkal Majalla" panose="02000000000000000000" pitchFamily="2" charset="-78"/>
                <a:cs typeface="Sakkal Majalla" panose="02000000000000000000" pitchFamily="2" charset="-78"/>
              </a:rPr>
              <a:t>يعرف مفهوم تكاليف الجودة، ويلخص أنواعها.</a:t>
            </a:r>
          </a:p>
        </p:txBody>
      </p:sp>
      <p:sp>
        <p:nvSpPr>
          <p:cNvPr id="3" name="TextBox 2">
            <a:extLst>
              <a:ext uri="{FF2B5EF4-FFF2-40B4-BE49-F238E27FC236}">
                <a16:creationId xmlns:a16="http://schemas.microsoft.com/office/drawing/2014/main" xmlns="" id="{484C591F-FCF1-48BE-BFC0-D55A73DFB497}"/>
              </a:ext>
            </a:extLst>
          </p:cNvPr>
          <p:cNvSpPr txBox="1"/>
          <p:nvPr/>
        </p:nvSpPr>
        <p:spPr>
          <a:xfrm>
            <a:off x="-266369" y="6457890"/>
            <a:ext cx="9211962" cy="400110"/>
          </a:xfrm>
          <a:prstGeom prst="rect">
            <a:avLst/>
          </a:prstGeom>
          <a:noFill/>
        </p:spPr>
        <p:txBody>
          <a:bodyPr wrap="square" rtlCol="1">
            <a:spAutoFit/>
          </a:bodyPr>
          <a:lstStyle/>
          <a:p>
            <a:pPr algn="r"/>
            <a:r>
              <a:rPr lang="ar-SA" sz="2000" b="1" dirty="0">
                <a:solidFill>
                  <a:srgbClr val="436B7D"/>
                </a:solidFill>
                <a:latin typeface="Sakkal Majalla" panose="02000000000000000000" pitchFamily="2" charset="-78"/>
                <a:cs typeface="Sakkal Majalla" panose="02000000000000000000" pitchFamily="2" charset="-78"/>
              </a:rPr>
              <a:t>جود 210                   أساسيات الجودة ونماذج التميز               الوحدة الثانية / الفصل الأول                الدرس:  </a:t>
            </a:r>
            <a:r>
              <a:rPr lang="ar-BH" sz="2000" b="1" dirty="0" smtClean="0">
                <a:solidFill>
                  <a:srgbClr val="436B7D"/>
                </a:solidFill>
                <a:latin typeface="Sakkal Majalla" panose="02000000000000000000" pitchFamily="2" charset="-78"/>
                <a:cs typeface="Sakkal Majalla" panose="02000000000000000000" pitchFamily="2" charset="-78"/>
              </a:rPr>
              <a:t>تكاليف </a:t>
            </a:r>
            <a:r>
              <a:rPr lang="ar-SA" sz="2000" b="1" dirty="0" smtClean="0">
                <a:solidFill>
                  <a:srgbClr val="436B7D"/>
                </a:solidFill>
                <a:latin typeface="Sakkal Majalla" panose="02000000000000000000" pitchFamily="2" charset="-78"/>
                <a:cs typeface="Sakkal Majalla" panose="02000000000000000000" pitchFamily="2" charset="-78"/>
              </a:rPr>
              <a:t>الجودة</a:t>
            </a:r>
            <a:endParaRPr lang="ar-SA" sz="2000" b="1" dirty="0">
              <a:solidFill>
                <a:srgbClr val="436B7D"/>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238683589"/>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xmlns="" id="{8FD0DB0A-77BD-4110-A203-956757FD4CE9}"/>
              </a:ext>
            </a:extLst>
          </p:cNvPr>
          <p:cNvSpPr txBox="1"/>
          <p:nvPr/>
        </p:nvSpPr>
        <p:spPr>
          <a:xfrm>
            <a:off x="-326754" y="6457890"/>
            <a:ext cx="9211962" cy="400110"/>
          </a:xfrm>
          <a:prstGeom prst="rect">
            <a:avLst/>
          </a:prstGeom>
          <a:noFill/>
        </p:spPr>
        <p:txBody>
          <a:bodyPr wrap="square" rtlCol="1">
            <a:spAutoFit/>
          </a:bodyPr>
          <a:lstStyle/>
          <a:p>
            <a:pPr algn="r"/>
            <a:r>
              <a:rPr lang="ar-SA" sz="2000" b="1" dirty="0">
                <a:solidFill>
                  <a:srgbClr val="436B7D"/>
                </a:solidFill>
                <a:latin typeface="Sakkal Majalla" panose="02000000000000000000" pitchFamily="2" charset="-78"/>
                <a:cs typeface="Sakkal Majalla" panose="02000000000000000000" pitchFamily="2" charset="-78"/>
              </a:rPr>
              <a:t>جود 210                   أساسيات الجودة ونماذج التميز               الوحدة الثانية / الفصل الأول                الدرس:  </a:t>
            </a:r>
            <a:r>
              <a:rPr lang="ar-BH" sz="2000" b="1" dirty="0" smtClean="0">
                <a:solidFill>
                  <a:srgbClr val="436B7D"/>
                </a:solidFill>
                <a:latin typeface="Sakkal Majalla" panose="02000000000000000000" pitchFamily="2" charset="-78"/>
                <a:cs typeface="Sakkal Majalla" panose="02000000000000000000" pitchFamily="2" charset="-78"/>
              </a:rPr>
              <a:t>تكاليف </a:t>
            </a:r>
            <a:r>
              <a:rPr lang="ar-SA" sz="2000" b="1" dirty="0" smtClean="0">
                <a:solidFill>
                  <a:srgbClr val="436B7D"/>
                </a:solidFill>
                <a:latin typeface="Sakkal Majalla" panose="02000000000000000000" pitchFamily="2" charset="-78"/>
                <a:cs typeface="Sakkal Majalla" panose="02000000000000000000" pitchFamily="2" charset="-78"/>
              </a:rPr>
              <a:t>الجودة</a:t>
            </a:r>
            <a:endParaRPr lang="ar-SA" sz="2000" b="1" dirty="0">
              <a:solidFill>
                <a:srgbClr val="436B7D"/>
              </a:solidFill>
              <a:latin typeface="Sakkal Majalla" panose="02000000000000000000" pitchFamily="2" charset="-78"/>
              <a:cs typeface="Sakkal Majalla" panose="02000000000000000000" pitchFamily="2" charset="-78"/>
            </a:endParaRPr>
          </a:p>
        </p:txBody>
      </p:sp>
      <p:sp>
        <p:nvSpPr>
          <p:cNvPr id="2" name="Rectangle: Rounded Corners 3">
            <a:extLst>
              <a:ext uri="{FF2B5EF4-FFF2-40B4-BE49-F238E27FC236}">
                <a16:creationId xmlns:a16="http://schemas.microsoft.com/office/drawing/2014/main" xmlns="" id="{178E1C64-8032-4C06-86FF-4D22181B60B4}"/>
              </a:ext>
            </a:extLst>
          </p:cNvPr>
          <p:cNvSpPr/>
          <p:nvPr/>
        </p:nvSpPr>
        <p:spPr>
          <a:xfrm>
            <a:off x="1243013" y="2090738"/>
            <a:ext cx="9309100" cy="3598862"/>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rtl="1" eaLnBrk="1" hangingPunct="1">
              <a:defRPr/>
            </a:pPr>
            <a:endParaRPr lang="ar-BH" sz="2800" b="1" dirty="0">
              <a:ln w="11430"/>
              <a:solidFill>
                <a:schemeClr val="tx1"/>
              </a:solidFill>
              <a:latin typeface="Sakkal Majalla" panose="02000000000000000000" pitchFamily="2" charset="-78"/>
              <a:cs typeface="Sakkal Majalla" panose="02000000000000000000" pitchFamily="2" charset="-78"/>
            </a:endParaRPr>
          </a:p>
          <a:p>
            <a:pPr algn="just" rtl="1" eaLnBrk="1" hangingPunct="1">
              <a:defRPr/>
            </a:pPr>
            <a:r>
              <a:rPr lang="ar-BH" sz="2800" b="1" dirty="0">
                <a:ln w="11430"/>
                <a:solidFill>
                  <a:schemeClr val="tx1"/>
                </a:solidFill>
                <a:latin typeface="Sakkal Majalla" panose="02000000000000000000" pitchFamily="2" charset="-78"/>
                <a:cs typeface="Sakkal Majalla" panose="02000000000000000000" pitchFamily="2" charset="-78"/>
              </a:rPr>
              <a:t>من أبرز التعريفات:</a:t>
            </a:r>
          </a:p>
          <a:p>
            <a:pPr algn="just" rtl="1" eaLnBrk="1" hangingPunct="1">
              <a:defRPr/>
            </a:pPr>
            <a:r>
              <a:rPr lang="ar-BH" sz="2800" b="1" dirty="0">
                <a:ln w="11430"/>
                <a:solidFill>
                  <a:schemeClr val="tx1"/>
                </a:solidFill>
                <a:latin typeface="Sakkal Majalla" panose="02000000000000000000" pitchFamily="2" charset="-78"/>
                <a:cs typeface="Sakkal Majalla" panose="02000000000000000000" pitchFamily="2" charset="-78"/>
              </a:rPr>
              <a:t>تكاليف الجودة الرديئة- جوزيف جوران.</a:t>
            </a:r>
          </a:p>
          <a:p>
            <a:pPr algn="just" rtl="1" eaLnBrk="1" hangingPunct="1">
              <a:defRPr/>
            </a:pPr>
            <a:r>
              <a:rPr lang="ar-BH" sz="2800" b="1" dirty="0">
                <a:ln w="11430"/>
                <a:solidFill>
                  <a:schemeClr val="tx1"/>
                </a:solidFill>
                <a:latin typeface="Sakkal Majalla" panose="02000000000000000000" pitchFamily="2" charset="-78"/>
                <a:cs typeface="Sakkal Majalla" panose="02000000000000000000" pitchFamily="2" charset="-78"/>
              </a:rPr>
              <a:t>تكاليف عدم المطابقة- فيلب كروسبي: </a:t>
            </a:r>
          </a:p>
          <a:p>
            <a:pPr algn="just" rtl="1" eaLnBrk="1" hangingPunct="1">
              <a:defRPr/>
            </a:pPr>
            <a:r>
              <a:rPr lang="ar-BH" sz="2800" b="1" dirty="0">
                <a:ln w="11430"/>
                <a:solidFill>
                  <a:schemeClr val="tx1"/>
                </a:solidFill>
                <a:latin typeface="Sakkal Majalla" panose="02000000000000000000" pitchFamily="2" charset="-78"/>
                <a:cs typeface="Sakkal Majalla" panose="02000000000000000000" pitchFamily="2" charset="-78"/>
              </a:rPr>
              <a:t>يشير كروسبي الى ان التكاليف الناتجة عن الإخفاق في ضبط الجودة يفوق كثيرا التكاليف المطلوبة لتحقيق الجودة العالية، وعلية ينبغي على الشركات أو المؤسسات تخصيص مبلغ معين في إدارة الجودة، لتجنب التكلفة العالية الناتجة عن وجود عيوب في المنتج .</a:t>
            </a:r>
          </a:p>
          <a:p>
            <a:pPr algn="just" rtl="1" eaLnBrk="1" hangingPunct="1">
              <a:defRPr/>
            </a:pPr>
            <a:endParaRPr lang="ar-BH" sz="2800" b="1" dirty="0">
              <a:ln w="11430"/>
              <a:solidFill>
                <a:schemeClr val="tx1"/>
              </a:solidFill>
              <a:latin typeface="Sakkal Majalla" panose="02000000000000000000" pitchFamily="2" charset="-78"/>
              <a:cs typeface="Sakkal Majalla" panose="02000000000000000000" pitchFamily="2" charset="-78"/>
            </a:endParaRPr>
          </a:p>
          <a:p>
            <a:pPr algn="r" rtl="1" eaLnBrk="1" hangingPunct="1">
              <a:defRPr/>
            </a:pPr>
            <a:endParaRPr lang="en-US" sz="2800" dirty="0">
              <a:solidFill>
                <a:schemeClr val="tx1"/>
              </a:solidFill>
            </a:endParaRPr>
          </a:p>
        </p:txBody>
      </p:sp>
      <p:sp>
        <p:nvSpPr>
          <p:cNvPr id="3" name="Rectangle: Rounded Corners 3">
            <a:extLst>
              <a:ext uri="{FF2B5EF4-FFF2-40B4-BE49-F238E27FC236}">
                <a16:creationId xmlns:a16="http://schemas.microsoft.com/office/drawing/2014/main" xmlns="" id="{BAA20018-1122-4A2E-AD5E-27D55FB2E262}"/>
              </a:ext>
            </a:extLst>
          </p:cNvPr>
          <p:cNvSpPr/>
          <p:nvPr/>
        </p:nvSpPr>
        <p:spPr>
          <a:xfrm>
            <a:off x="3174521" y="695325"/>
            <a:ext cx="5296619" cy="887413"/>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r" rtl="1" eaLnBrk="1" hangingPunct="1">
              <a:defRPr/>
            </a:pPr>
            <a:endParaRPr lang="ar-BH" sz="3600" b="1" dirty="0">
              <a:ln w="11430"/>
              <a:solidFill>
                <a:schemeClr val="tx1"/>
              </a:solidFill>
              <a:latin typeface="Sakkal Majalla" panose="02000000000000000000" pitchFamily="2" charset="-78"/>
              <a:cs typeface="Sakkal Majalla" panose="02000000000000000000" pitchFamily="2" charset="-78"/>
            </a:endParaRPr>
          </a:p>
          <a:p>
            <a:pPr algn="ctr" rtl="1" eaLnBrk="1" hangingPunct="1">
              <a:defRPr/>
            </a:pPr>
            <a:r>
              <a:rPr lang="ar-BH" sz="3600" dirty="0">
                <a:ln w="11430"/>
                <a:solidFill>
                  <a:srgbClr val="FF0000"/>
                </a:solidFill>
                <a:latin typeface="Sakkal Majalla" panose="02000000000000000000" pitchFamily="2" charset="-78"/>
                <a:cs typeface="PT Bold Heading" panose="02010400000000000000" pitchFamily="2" charset="-78"/>
              </a:rPr>
              <a:t>مفهوم تكاليف الجودة</a:t>
            </a:r>
          </a:p>
          <a:p>
            <a:pPr algn="r" rtl="1" eaLnBrk="1" hangingPunct="1">
              <a:defRPr/>
            </a:pPr>
            <a:endParaRPr lang="en-US" sz="2800" dirty="0">
              <a:solidFill>
                <a:schemeClr val="tx1"/>
              </a:solidFill>
            </a:endParaRPr>
          </a:p>
        </p:txBody>
      </p:sp>
    </p:spTree>
    <p:extLst>
      <p:ext uri="{BB962C8B-B14F-4D97-AF65-F5344CB8AC3E}">
        <p14:creationId xmlns:p14="http://schemas.microsoft.com/office/powerpoint/2010/main" val="1867587258"/>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xmlns="" id="{8FD0DB0A-77BD-4110-A203-956757FD4CE9}"/>
              </a:ext>
            </a:extLst>
          </p:cNvPr>
          <p:cNvSpPr txBox="1"/>
          <p:nvPr/>
        </p:nvSpPr>
        <p:spPr>
          <a:xfrm>
            <a:off x="-326754" y="6457890"/>
            <a:ext cx="9211962" cy="400110"/>
          </a:xfrm>
          <a:prstGeom prst="rect">
            <a:avLst/>
          </a:prstGeom>
          <a:noFill/>
        </p:spPr>
        <p:txBody>
          <a:bodyPr wrap="square" rtlCol="1">
            <a:spAutoFit/>
          </a:bodyPr>
          <a:lstStyle/>
          <a:p>
            <a:pPr algn="r"/>
            <a:r>
              <a:rPr lang="ar-SA" sz="2000" b="1" dirty="0">
                <a:solidFill>
                  <a:srgbClr val="436B7D"/>
                </a:solidFill>
                <a:latin typeface="Sakkal Majalla" panose="02000000000000000000" pitchFamily="2" charset="-78"/>
                <a:cs typeface="Sakkal Majalla" panose="02000000000000000000" pitchFamily="2" charset="-78"/>
              </a:rPr>
              <a:t>جود 210                   أساسيات الجودة ونماذج التميز               الوحدة الثانية / الفصل الأول                الدرس:  </a:t>
            </a:r>
            <a:r>
              <a:rPr lang="ar-BH" sz="2000" b="1" dirty="0" smtClean="0">
                <a:solidFill>
                  <a:srgbClr val="436B7D"/>
                </a:solidFill>
                <a:latin typeface="Sakkal Majalla" panose="02000000000000000000" pitchFamily="2" charset="-78"/>
                <a:cs typeface="Sakkal Majalla" panose="02000000000000000000" pitchFamily="2" charset="-78"/>
              </a:rPr>
              <a:t>تكاليف </a:t>
            </a:r>
            <a:r>
              <a:rPr lang="ar-SA" sz="2000" b="1" dirty="0" smtClean="0">
                <a:solidFill>
                  <a:srgbClr val="436B7D"/>
                </a:solidFill>
                <a:latin typeface="Sakkal Majalla" panose="02000000000000000000" pitchFamily="2" charset="-78"/>
                <a:cs typeface="Sakkal Majalla" panose="02000000000000000000" pitchFamily="2" charset="-78"/>
              </a:rPr>
              <a:t>الجودة</a:t>
            </a:r>
            <a:endParaRPr lang="ar-SA" sz="2000" b="1" dirty="0">
              <a:solidFill>
                <a:srgbClr val="436B7D"/>
              </a:solidFill>
              <a:latin typeface="Sakkal Majalla" panose="02000000000000000000" pitchFamily="2" charset="-78"/>
              <a:cs typeface="Sakkal Majalla" panose="02000000000000000000" pitchFamily="2" charset="-78"/>
            </a:endParaRPr>
          </a:p>
        </p:txBody>
      </p:sp>
      <p:sp>
        <p:nvSpPr>
          <p:cNvPr id="2" name="Rectangle: Rounded Corners 3">
            <a:extLst>
              <a:ext uri="{FF2B5EF4-FFF2-40B4-BE49-F238E27FC236}">
                <a16:creationId xmlns:a16="http://schemas.microsoft.com/office/drawing/2014/main" xmlns="" id="{E07BA4A2-7580-42F5-92C0-AF8F99054ACD}"/>
              </a:ext>
            </a:extLst>
          </p:cNvPr>
          <p:cNvSpPr/>
          <p:nvPr/>
        </p:nvSpPr>
        <p:spPr>
          <a:xfrm>
            <a:off x="1687513" y="2368550"/>
            <a:ext cx="8181975" cy="1477963"/>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hangingPunct="1">
              <a:defRPr/>
            </a:pPr>
            <a:r>
              <a:rPr lang="ar-BH" sz="2800" b="1" dirty="0">
                <a:ln w="11430"/>
                <a:solidFill>
                  <a:schemeClr val="tx1"/>
                </a:solidFill>
                <a:latin typeface="Sakkal Majalla" panose="02000000000000000000" pitchFamily="2" charset="-78"/>
                <a:cs typeface="Sakkal Majalla" panose="02000000000000000000" pitchFamily="2" charset="-78"/>
              </a:rPr>
              <a:t>صنف العالم فيغينبام خلال الخمسينات تكاليف الجودة صنفين رئيسين، وصنف كلا منها صنفين فرعيين.</a:t>
            </a:r>
          </a:p>
        </p:txBody>
      </p:sp>
      <p:sp>
        <p:nvSpPr>
          <p:cNvPr id="4" name="Rectangle: Rounded Corners 3">
            <a:extLst>
              <a:ext uri="{FF2B5EF4-FFF2-40B4-BE49-F238E27FC236}">
                <a16:creationId xmlns:a16="http://schemas.microsoft.com/office/drawing/2014/main" xmlns="" id="{E267F795-FBB5-4B2B-8340-60ED99BEC979}"/>
              </a:ext>
            </a:extLst>
          </p:cNvPr>
          <p:cNvSpPr/>
          <p:nvPr/>
        </p:nvSpPr>
        <p:spPr>
          <a:xfrm>
            <a:off x="2881223" y="1044575"/>
            <a:ext cx="4891177" cy="804863"/>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r" rtl="1" eaLnBrk="1" hangingPunct="1">
              <a:defRPr/>
            </a:pPr>
            <a:endParaRPr lang="ar-BH" sz="3600" b="1" dirty="0">
              <a:ln w="11430"/>
              <a:solidFill>
                <a:schemeClr val="tx1"/>
              </a:solidFill>
              <a:latin typeface="Sakkal Majalla" panose="02000000000000000000" pitchFamily="2" charset="-78"/>
              <a:cs typeface="Sakkal Majalla" panose="02000000000000000000" pitchFamily="2" charset="-78"/>
            </a:endParaRPr>
          </a:p>
          <a:p>
            <a:pPr algn="ctr" rtl="1">
              <a:defRPr/>
            </a:pPr>
            <a:r>
              <a:rPr lang="ar-BH" sz="3600" dirty="0">
                <a:ln w="11430"/>
                <a:solidFill>
                  <a:srgbClr val="FF0000"/>
                </a:solidFill>
                <a:latin typeface="Sakkal Majalla" panose="02000000000000000000" pitchFamily="2" charset="-78"/>
                <a:cs typeface="PT Bold Heading" panose="02010400000000000000" pitchFamily="2" charset="-78"/>
              </a:rPr>
              <a:t>تصنيفات تكاليف الجودة</a:t>
            </a:r>
          </a:p>
          <a:p>
            <a:pPr algn="r" rtl="1" eaLnBrk="1" hangingPunct="1">
              <a:defRPr/>
            </a:pPr>
            <a:endParaRPr lang="en-US" sz="2800" dirty="0">
              <a:solidFill>
                <a:schemeClr val="tx1"/>
              </a:solidFill>
            </a:endParaRPr>
          </a:p>
        </p:txBody>
      </p:sp>
    </p:spTree>
    <p:extLst>
      <p:ext uri="{BB962C8B-B14F-4D97-AF65-F5344CB8AC3E}">
        <p14:creationId xmlns:p14="http://schemas.microsoft.com/office/powerpoint/2010/main" val="2863492055"/>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xmlns="" id="{8FD0DB0A-77BD-4110-A203-956757FD4CE9}"/>
              </a:ext>
            </a:extLst>
          </p:cNvPr>
          <p:cNvSpPr txBox="1"/>
          <p:nvPr/>
        </p:nvSpPr>
        <p:spPr>
          <a:xfrm>
            <a:off x="-326754" y="6457890"/>
            <a:ext cx="9211962" cy="400110"/>
          </a:xfrm>
          <a:prstGeom prst="rect">
            <a:avLst/>
          </a:prstGeom>
          <a:noFill/>
        </p:spPr>
        <p:txBody>
          <a:bodyPr wrap="square" rtlCol="1">
            <a:spAutoFit/>
          </a:bodyPr>
          <a:lstStyle/>
          <a:p>
            <a:pPr algn="r"/>
            <a:r>
              <a:rPr lang="ar-SA" sz="2000" b="1" dirty="0">
                <a:solidFill>
                  <a:srgbClr val="436B7D"/>
                </a:solidFill>
                <a:latin typeface="Sakkal Majalla" panose="02000000000000000000" pitchFamily="2" charset="-78"/>
                <a:cs typeface="Sakkal Majalla" panose="02000000000000000000" pitchFamily="2" charset="-78"/>
              </a:rPr>
              <a:t>جود 210                   أساسيات الجودة ونماذج التميز               الوحدة الثانية / الفصل الأول                الدرس:  </a:t>
            </a:r>
            <a:r>
              <a:rPr lang="ar-BH" sz="2000" b="1" dirty="0" smtClean="0">
                <a:solidFill>
                  <a:srgbClr val="436B7D"/>
                </a:solidFill>
                <a:latin typeface="Sakkal Majalla" panose="02000000000000000000" pitchFamily="2" charset="-78"/>
                <a:cs typeface="Sakkal Majalla" panose="02000000000000000000" pitchFamily="2" charset="-78"/>
              </a:rPr>
              <a:t>تكاليف </a:t>
            </a:r>
            <a:r>
              <a:rPr lang="ar-SA" sz="2000" b="1" dirty="0" smtClean="0">
                <a:solidFill>
                  <a:srgbClr val="436B7D"/>
                </a:solidFill>
                <a:latin typeface="Sakkal Majalla" panose="02000000000000000000" pitchFamily="2" charset="-78"/>
                <a:cs typeface="Sakkal Majalla" panose="02000000000000000000" pitchFamily="2" charset="-78"/>
              </a:rPr>
              <a:t>الجودة</a:t>
            </a:r>
            <a:endParaRPr lang="ar-SA" sz="2000" b="1" dirty="0">
              <a:solidFill>
                <a:srgbClr val="436B7D"/>
              </a:solidFill>
              <a:latin typeface="Sakkal Majalla" panose="02000000000000000000" pitchFamily="2" charset="-78"/>
              <a:cs typeface="Sakkal Majalla" panose="02000000000000000000" pitchFamily="2" charset="-78"/>
            </a:endParaRPr>
          </a:p>
        </p:txBody>
      </p:sp>
      <p:sp>
        <p:nvSpPr>
          <p:cNvPr id="2" name="Rectangle: Rounded Corners 3">
            <a:extLst>
              <a:ext uri="{FF2B5EF4-FFF2-40B4-BE49-F238E27FC236}">
                <a16:creationId xmlns:a16="http://schemas.microsoft.com/office/drawing/2014/main" xmlns="" id="{A46E8FC3-B3D8-41A9-9A07-BC70B5FC1ABB}"/>
              </a:ext>
            </a:extLst>
          </p:cNvPr>
          <p:cNvSpPr/>
          <p:nvPr/>
        </p:nvSpPr>
        <p:spPr>
          <a:xfrm>
            <a:off x="3367327" y="512987"/>
            <a:ext cx="4854096" cy="696912"/>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r" rtl="1" eaLnBrk="1" hangingPunct="1">
              <a:defRPr/>
            </a:pPr>
            <a:endParaRPr lang="ar-BH" sz="3600" b="1" dirty="0">
              <a:ln w="11430"/>
              <a:solidFill>
                <a:schemeClr val="tx1"/>
              </a:solidFill>
              <a:latin typeface="Sakkal Majalla" panose="02000000000000000000" pitchFamily="2" charset="-78"/>
              <a:cs typeface="Sakkal Majalla" panose="02000000000000000000" pitchFamily="2" charset="-78"/>
            </a:endParaRPr>
          </a:p>
          <a:p>
            <a:pPr algn="ctr" rtl="1">
              <a:defRPr/>
            </a:pPr>
            <a:r>
              <a:rPr lang="ar-BH" sz="3600" dirty="0">
                <a:ln w="11430"/>
                <a:solidFill>
                  <a:srgbClr val="FF0000"/>
                </a:solidFill>
                <a:latin typeface="Sakkal Majalla" panose="02000000000000000000" pitchFamily="2" charset="-78"/>
                <a:cs typeface="PT Bold Heading" panose="02010400000000000000" pitchFamily="2" charset="-78"/>
              </a:rPr>
              <a:t>تصنيفات تكاليف الجودة</a:t>
            </a:r>
          </a:p>
          <a:p>
            <a:pPr algn="r" rtl="1" eaLnBrk="1" hangingPunct="1">
              <a:defRPr/>
            </a:pPr>
            <a:endParaRPr lang="en-US" sz="2800" dirty="0">
              <a:solidFill>
                <a:schemeClr val="tx1"/>
              </a:solidFill>
            </a:endParaRPr>
          </a:p>
        </p:txBody>
      </p:sp>
      <p:sp>
        <p:nvSpPr>
          <p:cNvPr id="4" name="Rectangle: Rounded Corners 3">
            <a:extLst>
              <a:ext uri="{FF2B5EF4-FFF2-40B4-BE49-F238E27FC236}">
                <a16:creationId xmlns:a16="http://schemas.microsoft.com/office/drawing/2014/main" xmlns="" id="{4CF4759F-C93E-47BF-B9AA-C5CA1DC8033F}"/>
              </a:ext>
            </a:extLst>
          </p:cNvPr>
          <p:cNvSpPr/>
          <p:nvPr/>
        </p:nvSpPr>
        <p:spPr>
          <a:xfrm>
            <a:off x="8577263" y="3854450"/>
            <a:ext cx="2068512" cy="906463"/>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hangingPunct="1">
              <a:defRPr/>
            </a:pPr>
            <a:r>
              <a:rPr lang="ar-BH" sz="2800" dirty="0">
                <a:solidFill>
                  <a:schemeClr val="tx1"/>
                </a:solidFill>
              </a:rPr>
              <a:t>تكاليف الرقابة </a:t>
            </a:r>
            <a:endParaRPr lang="en-US" sz="2800" dirty="0">
              <a:solidFill>
                <a:schemeClr val="tx1"/>
              </a:solidFill>
            </a:endParaRPr>
          </a:p>
        </p:txBody>
      </p:sp>
      <p:sp>
        <p:nvSpPr>
          <p:cNvPr id="6" name="Rectangle: Rounded Corners 3">
            <a:extLst>
              <a:ext uri="{FF2B5EF4-FFF2-40B4-BE49-F238E27FC236}">
                <a16:creationId xmlns:a16="http://schemas.microsoft.com/office/drawing/2014/main" xmlns="" id="{D48D7B09-B222-495B-8A21-223D74A9E56D}"/>
              </a:ext>
            </a:extLst>
          </p:cNvPr>
          <p:cNvSpPr/>
          <p:nvPr/>
        </p:nvSpPr>
        <p:spPr>
          <a:xfrm>
            <a:off x="6307138" y="3876675"/>
            <a:ext cx="2066925" cy="906463"/>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hangingPunct="1">
              <a:defRPr/>
            </a:pPr>
            <a:r>
              <a:rPr lang="ar-BH" sz="2800" dirty="0">
                <a:solidFill>
                  <a:schemeClr val="tx1"/>
                </a:solidFill>
              </a:rPr>
              <a:t>تكاليف التقييم </a:t>
            </a:r>
            <a:endParaRPr lang="en-US" sz="2800" dirty="0">
              <a:solidFill>
                <a:schemeClr val="tx1"/>
              </a:solidFill>
            </a:endParaRPr>
          </a:p>
        </p:txBody>
      </p:sp>
      <p:sp>
        <p:nvSpPr>
          <p:cNvPr id="8" name="Rectangle: Rounded Corners 3">
            <a:extLst>
              <a:ext uri="{FF2B5EF4-FFF2-40B4-BE49-F238E27FC236}">
                <a16:creationId xmlns:a16="http://schemas.microsoft.com/office/drawing/2014/main" xmlns="" id="{C56E117A-2071-4244-B3C6-6AD7943BFA53}"/>
              </a:ext>
            </a:extLst>
          </p:cNvPr>
          <p:cNvSpPr/>
          <p:nvPr/>
        </p:nvSpPr>
        <p:spPr>
          <a:xfrm>
            <a:off x="3817938" y="3941763"/>
            <a:ext cx="2066925" cy="906462"/>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hangingPunct="1">
              <a:defRPr/>
            </a:pPr>
            <a:r>
              <a:rPr lang="ar-BH" sz="2800" dirty="0">
                <a:solidFill>
                  <a:schemeClr val="tx1"/>
                </a:solidFill>
              </a:rPr>
              <a:t>تكاليف الإخفاق الداخلي </a:t>
            </a:r>
            <a:endParaRPr lang="en-US" sz="2800" dirty="0">
              <a:solidFill>
                <a:schemeClr val="tx1"/>
              </a:solidFill>
            </a:endParaRPr>
          </a:p>
        </p:txBody>
      </p:sp>
      <p:sp>
        <p:nvSpPr>
          <p:cNvPr id="10" name="Rectangle: Rounded Corners 3">
            <a:extLst>
              <a:ext uri="{FF2B5EF4-FFF2-40B4-BE49-F238E27FC236}">
                <a16:creationId xmlns:a16="http://schemas.microsoft.com/office/drawing/2014/main" xmlns="" id="{CDF322D9-9049-4857-AF6D-A30D43C80EBB}"/>
              </a:ext>
            </a:extLst>
          </p:cNvPr>
          <p:cNvSpPr/>
          <p:nvPr/>
        </p:nvSpPr>
        <p:spPr>
          <a:xfrm>
            <a:off x="1430338" y="3963988"/>
            <a:ext cx="2066925" cy="904875"/>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hangingPunct="1">
              <a:defRPr/>
            </a:pPr>
            <a:r>
              <a:rPr lang="ar-BH" sz="2800" dirty="0">
                <a:solidFill>
                  <a:schemeClr val="tx1"/>
                </a:solidFill>
              </a:rPr>
              <a:t>تكاليف الإخفاق الخارجي </a:t>
            </a:r>
            <a:endParaRPr lang="en-US" sz="2800" dirty="0">
              <a:solidFill>
                <a:schemeClr val="tx1"/>
              </a:solidFill>
            </a:endParaRPr>
          </a:p>
        </p:txBody>
      </p:sp>
      <p:sp>
        <p:nvSpPr>
          <p:cNvPr id="12" name="Rectangle: Rounded Corners 3">
            <a:extLst>
              <a:ext uri="{FF2B5EF4-FFF2-40B4-BE49-F238E27FC236}">
                <a16:creationId xmlns:a16="http://schemas.microsoft.com/office/drawing/2014/main" xmlns="" id="{F2FA3D8B-E038-48B5-B708-07FEF75B6325}"/>
              </a:ext>
            </a:extLst>
          </p:cNvPr>
          <p:cNvSpPr/>
          <p:nvPr/>
        </p:nvSpPr>
        <p:spPr>
          <a:xfrm>
            <a:off x="7024688" y="2767013"/>
            <a:ext cx="2068512" cy="904875"/>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hangingPunct="1">
              <a:defRPr/>
            </a:pPr>
            <a:r>
              <a:rPr lang="ar-BH" sz="2800" dirty="0">
                <a:solidFill>
                  <a:schemeClr val="tx1"/>
                </a:solidFill>
              </a:rPr>
              <a:t>تكاليف الرقابة والتقييم </a:t>
            </a:r>
            <a:endParaRPr lang="en-US" sz="2800" dirty="0">
              <a:solidFill>
                <a:schemeClr val="tx1"/>
              </a:solidFill>
            </a:endParaRPr>
          </a:p>
        </p:txBody>
      </p:sp>
      <p:sp>
        <p:nvSpPr>
          <p:cNvPr id="14" name="Rectangle: Rounded Corners 3">
            <a:extLst>
              <a:ext uri="{FF2B5EF4-FFF2-40B4-BE49-F238E27FC236}">
                <a16:creationId xmlns:a16="http://schemas.microsoft.com/office/drawing/2014/main" xmlns="" id="{63CE55EB-9CE0-4FBD-B620-331F3FB0AC34}"/>
              </a:ext>
            </a:extLst>
          </p:cNvPr>
          <p:cNvSpPr/>
          <p:nvPr/>
        </p:nvSpPr>
        <p:spPr>
          <a:xfrm>
            <a:off x="4760913" y="1562100"/>
            <a:ext cx="2066925" cy="904875"/>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hangingPunct="1">
              <a:defRPr/>
            </a:pPr>
            <a:r>
              <a:rPr lang="ar-BH" sz="2800" dirty="0">
                <a:solidFill>
                  <a:schemeClr val="tx1"/>
                </a:solidFill>
              </a:rPr>
              <a:t>تكاليف الجودة</a:t>
            </a:r>
            <a:endParaRPr lang="en-US" sz="2800" dirty="0">
              <a:solidFill>
                <a:schemeClr val="tx1"/>
              </a:solidFill>
            </a:endParaRPr>
          </a:p>
        </p:txBody>
      </p:sp>
      <p:sp>
        <p:nvSpPr>
          <p:cNvPr id="16" name="Rectangle: Rounded Corners 3">
            <a:extLst>
              <a:ext uri="{FF2B5EF4-FFF2-40B4-BE49-F238E27FC236}">
                <a16:creationId xmlns:a16="http://schemas.microsoft.com/office/drawing/2014/main" xmlns="" id="{6B7873EE-1C2B-4AFD-ADB3-746D8DAAC35A}"/>
              </a:ext>
            </a:extLst>
          </p:cNvPr>
          <p:cNvSpPr/>
          <p:nvPr/>
        </p:nvSpPr>
        <p:spPr>
          <a:xfrm>
            <a:off x="2765425" y="2759075"/>
            <a:ext cx="2066925" cy="906463"/>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hangingPunct="1">
              <a:defRPr/>
            </a:pPr>
            <a:r>
              <a:rPr lang="ar-BH" sz="2800" dirty="0">
                <a:solidFill>
                  <a:schemeClr val="tx1"/>
                </a:solidFill>
              </a:rPr>
              <a:t>تكاليف الإخفاقات </a:t>
            </a:r>
            <a:endParaRPr lang="en-US" sz="2800" dirty="0">
              <a:solidFill>
                <a:schemeClr val="tx1"/>
              </a:solidFill>
            </a:endParaRPr>
          </a:p>
        </p:txBody>
      </p:sp>
    </p:spTree>
    <p:extLst>
      <p:ext uri="{BB962C8B-B14F-4D97-AF65-F5344CB8AC3E}">
        <p14:creationId xmlns:p14="http://schemas.microsoft.com/office/powerpoint/2010/main" val="2598047414"/>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xmlns="" id="{8FD0DB0A-77BD-4110-A203-956757FD4CE9}"/>
              </a:ext>
            </a:extLst>
          </p:cNvPr>
          <p:cNvSpPr txBox="1"/>
          <p:nvPr/>
        </p:nvSpPr>
        <p:spPr>
          <a:xfrm>
            <a:off x="-326754" y="6457890"/>
            <a:ext cx="9211962" cy="400110"/>
          </a:xfrm>
          <a:prstGeom prst="rect">
            <a:avLst/>
          </a:prstGeom>
          <a:noFill/>
        </p:spPr>
        <p:txBody>
          <a:bodyPr wrap="square" rtlCol="1">
            <a:spAutoFit/>
          </a:bodyPr>
          <a:lstStyle/>
          <a:p>
            <a:pPr algn="r"/>
            <a:r>
              <a:rPr lang="ar-SA" sz="2000" b="1" dirty="0">
                <a:solidFill>
                  <a:srgbClr val="436B7D"/>
                </a:solidFill>
                <a:latin typeface="Sakkal Majalla" panose="02000000000000000000" pitchFamily="2" charset="-78"/>
                <a:cs typeface="Sakkal Majalla" panose="02000000000000000000" pitchFamily="2" charset="-78"/>
              </a:rPr>
              <a:t>جود 210                   أساسيات الجودة ونماذج التميز               الوحدة الثانية / الفصل الأول                الدرس:  </a:t>
            </a:r>
            <a:r>
              <a:rPr lang="ar-BH" sz="2000" b="1" dirty="0" smtClean="0">
                <a:solidFill>
                  <a:srgbClr val="436B7D"/>
                </a:solidFill>
                <a:latin typeface="Sakkal Majalla" panose="02000000000000000000" pitchFamily="2" charset="-78"/>
                <a:cs typeface="Sakkal Majalla" panose="02000000000000000000" pitchFamily="2" charset="-78"/>
              </a:rPr>
              <a:t>تكاليف </a:t>
            </a:r>
            <a:r>
              <a:rPr lang="ar-SA" sz="2000" b="1" dirty="0" smtClean="0">
                <a:solidFill>
                  <a:srgbClr val="436B7D"/>
                </a:solidFill>
                <a:latin typeface="Sakkal Majalla" panose="02000000000000000000" pitchFamily="2" charset="-78"/>
                <a:cs typeface="Sakkal Majalla" panose="02000000000000000000" pitchFamily="2" charset="-78"/>
              </a:rPr>
              <a:t>الجودة</a:t>
            </a:r>
            <a:endParaRPr lang="ar-SA" sz="2000" b="1" dirty="0">
              <a:solidFill>
                <a:srgbClr val="436B7D"/>
              </a:solidFill>
              <a:latin typeface="Sakkal Majalla" panose="02000000000000000000" pitchFamily="2" charset="-78"/>
              <a:cs typeface="Sakkal Majalla" panose="02000000000000000000" pitchFamily="2" charset="-78"/>
            </a:endParaRPr>
          </a:p>
        </p:txBody>
      </p:sp>
      <p:sp>
        <p:nvSpPr>
          <p:cNvPr id="2" name="Rectangle: Rounded Corners 3">
            <a:extLst>
              <a:ext uri="{FF2B5EF4-FFF2-40B4-BE49-F238E27FC236}">
                <a16:creationId xmlns:a16="http://schemas.microsoft.com/office/drawing/2014/main" xmlns="" id="{529B15F3-07A4-47AF-928E-CFF311F422ED}"/>
              </a:ext>
            </a:extLst>
          </p:cNvPr>
          <p:cNvSpPr/>
          <p:nvPr/>
        </p:nvSpPr>
        <p:spPr>
          <a:xfrm>
            <a:off x="6449414" y="1090942"/>
            <a:ext cx="5035550" cy="3248025"/>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rtl="1" eaLnBrk="1" hangingPunct="1">
              <a:defRPr/>
            </a:pPr>
            <a:endParaRPr lang="ar-BH" sz="2800" b="1" dirty="0">
              <a:ln w="11430"/>
              <a:solidFill>
                <a:schemeClr val="tx1"/>
              </a:solidFill>
              <a:latin typeface="Sakkal Majalla" panose="02000000000000000000" pitchFamily="2" charset="-78"/>
              <a:cs typeface="Sakkal Majalla" panose="02000000000000000000" pitchFamily="2" charset="-78"/>
            </a:endParaRPr>
          </a:p>
          <a:p>
            <a:pPr algn="just" rtl="1" eaLnBrk="1" hangingPunct="1">
              <a:defRPr/>
            </a:pPr>
            <a:r>
              <a:rPr lang="ar-BH" sz="2800" b="1" dirty="0">
                <a:ln w="11430"/>
                <a:solidFill>
                  <a:schemeClr val="tx1"/>
                </a:solidFill>
                <a:latin typeface="Sakkal Majalla" panose="02000000000000000000" pitchFamily="2" charset="-78"/>
                <a:cs typeface="Sakkal Majalla" panose="02000000000000000000" pitchFamily="2" charset="-78"/>
              </a:rPr>
              <a:t>هي تكاليف جميع الإجراءات والأنشطة الوقائية التي تضمن مطابقة المنتج أو الخدمة أو العملية مطابقة لمواصفات الجودة والخلو من العيوب، والاشتمال على تكاليف الوقاية وتكاليف التقيم.</a:t>
            </a:r>
          </a:p>
          <a:p>
            <a:pPr algn="r" rtl="1" eaLnBrk="1" hangingPunct="1">
              <a:defRPr/>
            </a:pPr>
            <a:endParaRPr lang="en-US" sz="2800" dirty="0">
              <a:solidFill>
                <a:schemeClr val="tx1"/>
              </a:solidFill>
            </a:endParaRPr>
          </a:p>
        </p:txBody>
      </p:sp>
      <p:sp>
        <p:nvSpPr>
          <p:cNvPr id="4" name="Rectangle: Rounded Corners 3">
            <a:extLst>
              <a:ext uri="{FF2B5EF4-FFF2-40B4-BE49-F238E27FC236}">
                <a16:creationId xmlns:a16="http://schemas.microsoft.com/office/drawing/2014/main" xmlns="" id="{41A7E8F0-087E-4271-A2C5-B38CDB16977F}"/>
              </a:ext>
            </a:extLst>
          </p:cNvPr>
          <p:cNvSpPr/>
          <p:nvPr/>
        </p:nvSpPr>
        <p:spPr>
          <a:xfrm>
            <a:off x="6344639" y="178130"/>
            <a:ext cx="5035550" cy="773112"/>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defRPr/>
            </a:pPr>
            <a:r>
              <a:rPr lang="ar-BH" sz="3600" dirty="0">
                <a:ln w="11430"/>
                <a:solidFill>
                  <a:srgbClr val="FF0000"/>
                </a:solidFill>
                <a:latin typeface="Sakkal Majalla" panose="02000000000000000000" pitchFamily="2" charset="-78"/>
                <a:cs typeface="PT Bold Heading" panose="02010400000000000000" pitchFamily="2" charset="-78"/>
              </a:rPr>
              <a:t>تكاليف الرقابة والتقييم </a:t>
            </a:r>
          </a:p>
        </p:txBody>
      </p:sp>
      <p:sp>
        <p:nvSpPr>
          <p:cNvPr id="6" name="Rectangle: Rounded Corners 3">
            <a:extLst>
              <a:ext uri="{FF2B5EF4-FFF2-40B4-BE49-F238E27FC236}">
                <a16:creationId xmlns:a16="http://schemas.microsoft.com/office/drawing/2014/main" xmlns="" id="{2B0F2496-26DA-49AA-B851-FDD6E64A5D9B}"/>
              </a:ext>
            </a:extLst>
          </p:cNvPr>
          <p:cNvSpPr/>
          <p:nvPr/>
        </p:nvSpPr>
        <p:spPr>
          <a:xfrm>
            <a:off x="1620239" y="270205"/>
            <a:ext cx="3976687" cy="773112"/>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hangingPunct="1">
              <a:defRPr/>
            </a:pPr>
            <a:r>
              <a:rPr lang="ar-BH" sz="3600" b="1" dirty="0">
                <a:ln w="11430"/>
                <a:solidFill>
                  <a:srgbClr val="FF0000"/>
                </a:solidFill>
                <a:latin typeface="Sakkal Majalla" panose="02000000000000000000" pitchFamily="2" charset="-78"/>
                <a:cs typeface="Sakkal Majalla" panose="02000000000000000000" pitchFamily="2" charset="-78"/>
              </a:rPr>
              <a:t>تكاليف الوقاية </a:t>
            </a:r>
          </a:p>
        </p:txBody>
      </p:sp>
      <p:sp>
        <p:nvSpPr>
          <p:cNvPr id="8" name="Rectangle: Rounded Corners 3">
            <a:extLst>
              <a:ext uri="{FF2B5EF4-FFF2-40B4-BE49-F238E27FC236}">
                <a16:creationId xmlns:a16="http://schemas.microsoft.com/office/drawing/2014/main" xmlns="" id="{BF7DD64B-4039-48DB-AE9E-C5E1CB1E8714}"/>
              </a:ext>
            </a:extLst>
          </p:cNvPr>
          <p:cNvSpPr/>
          <p:nvPr/>
        </p:nvSpPr>
        <p:spPr>
          <a:xfrm>
            <a:off x="770926" y="1265567"/>
            <a:ext cx="5018088" cy="4872038"/>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rtl="1" eaLnBrk="1" hangingPunct="1">
              <a:defRPr/>
            </a:pPr>
            <a:r>
              <a:rPr lang="ar-BH" sz="2800" b="1" dirty="0">
                <a:ln w="11430"/>
                <a:solidFill>
                  <a:schemeClr val="tx1"/>
                </a:solidFill>
                <a:latin typeface="Sakkal Majalla" panose="02000000000000000000" pitchFamily="2" charset="-78"/>
                <a:cs typeface="Sakkal Majalla" panose="02000000000000000000" pitchFamily="2" charset="-78"/>
              </a:rPr>
              <a:t>تكاليف الأنشطة المخصصة لمنع حدوث العيوب في المنتج او الخدمه او العملية، مثل:</a:t>
            </a:r>
          </a:p>
          <a:p>
            <a:pPr marL="514350" indent="-514350" algn="just" rtl="1" eaLnBrk="1" hangingPunct="1">
              <a:buFont typeface="+mj-lt"/>
              <a:buAutoNum type="arabicPeriod"/>
              <a:defRPr/>
            </a:pPr>
            <a:r>
              <a:rPr lang="ar-BH" sz="2800" b="1" dirty="0">
                <a:ln w="11430"/>
                <a:solidFill>
                  <a:schemeClr val="tx1"/>
                </a:solidFill>
                <a:latin typeface="Sakkal Majalla" panose="02000000000000000000" pitchFamily="2" charset="-78"/>
                <a:cs typeface="Sakkal Majalla" panose="02000000000000000000" pitchFamily="2" charset="-78"/>
              </a:rPr>
              <a:t>مراجعة المنتجات الجديدة.</a:t>
            </a:r>
          </a:p>
          <a:p>
            <a:pPr marL="514350" indent="-514350" algn="just" rtl="1" eaLnBrk="1" hangingPunct="1">
              <a:buFont typeface="+mj-lt"/>
              <a:buAutoNum type="arabicPeriod"/>
              <a:defRPr/>
            </a:pPr>
            <a:r>
              <a:rPr lang="ar-BH" sz="2800" b="1" dirty="0">
                <a:ln w="11430"/>
                <a:solidFill>
                  <a:schemeClr val="tx1"/>
                </a:solidFill>
                <a:latin typeface="Sakkal Majalla" panose="02000000000000000000" pitchFamily="2" charset="-78"/>
                <a:cs typeface="Sakkal Majalla" panose="02000000000000000000" pitchFamily="2" charset="-78"/>
              </a:rPr>
              <a:t>التخطيط للجودة.</a:t>
            </a:r>
          </a:p>
          <a:p>
            <a:pPr marL="514350" indent="-514350" algn="just" rtl="1" eaLnBrk="1" hangingPunct="1">
              <a:buFont typeface="+mj-lt"/>
              <a:buAutoNum type="arabicPeriod"/>
              <a:defRPr/>
            </a:pPr>
            <a:r>
              <a:rPr lang="ar-BH" sz="2800" b="1" dirty="0">
                <a:ln w="11430"/>
                <a:solidFill>
                  <a:schemeClr val="tx1"/>
                </a:solidFill>
                <a:latin typeface="Sakkal Majalla" panose="02000000000000000000" pitchFamily="2" charset="-78"/>
                <a:cs typeface="Sakkal Majalla" panose="02000000000000000000" pitchFamily="2" charset="-78"/>
              </a:rPr>
              <a:t>تقييم جودة العمليات الإنتاجية.</a:t>
            </a:r>
          </a:p>
          <a:p>
            <a:pPr marL="514350" indent="-514350" algn="just" rtl="1" eaLnBrk="1" hangingPunct="1">
              <a:buFont typeface="+mj-lt"/>
              <a:buAutoNum type="arabicPeriod"/>
              <a:defRPr/>
            </a:pPr>
            <a:r>
              <a:rPr lang="ar-BH" sz="2800" b="1" dirty="0">
                <a:ln w="11430"/>
                <a:solidFill>
                  <a:schemeClr val="tx1"/>
                </a:solidFill>
                <a:latin typeface="Sakkal Majalla" panose="02000000000000000000" pitchFamily="2" charset="-78"/>
                <a:cs typeface="Sakkal Majalla" panose="02000000000000000000" pitchFamily="2" charset="-78"/>
              </a:rPr>
              <a:t>اجتماعات فرق تحسين الجودة.</a:t>
            </a:r>
          </a:p>
          <a:p>
            <a:pPr marL="514350" indent="-514350" algn="just" rtl="1" eaLnBrk="1" hangingPunct="1">
              <a:buFont typeface="+mj-lt"/>
              <a:buAutoNum type="arabicPeriod"/>
              <a:defRPr/>
            </a:pPr>
            <a:r>
              <a:rPr lang="ar-BH" sz="2800" b="1" dirty="0">
                <a:ln w="11430"/>
                <a:solidFill>
                  <a:schemeClr val="tx1"/>
                </a:solidFill>
                <a:latin typeface="Sakkal Majalla" panose="02000000000000000000" pitchFamily="2" charset="-78"/>
                <a:cs typeface="Sakkal Majalla" panose="02000000000000000000" pitchFamily="2" charset="-78"/>
              </a:rPr>
              <a:t>مشاريع تحسين الجودة.</a:t>
            </a:r>
          </a:p>
          <a:p>
            <a:pPr marL="514350" indent="-514350" algn="just" rtl="1" eaLnBrk="1" hangingPunct="1">
              <a:buFont typeface="+mj-lt"/>
              <a:buAutoNum type="arabicPeriod"/>
              <a:defRPr/>
            </a:pPr>
            <a:r>
              <a:rPr lang="ar-BH" sz="2800" b="1" dirty="0">
                <a:ln w="11430"/>
                <a:solidFill>
                  <a:schemeClr val="tx1"/>
                </a:solidFill>
                <a:latin typeface="Sakkal Majalla" panose="02000000000000000000" pitchFamily="2" charset="-78"/>
                <a:cs typeface="Sakkal Majalla" panose="02000000000000000000" pitchFamily="2" charset="-78"/>
              </a:rPr>
              <a:t>برامج التعليم والتدريب لتحقيق الجودة.</a:t>
            </a:r>
          </a:p>
          <a:p>
            <a:pPr algn="r" rtl="1" eaLnBrk="1" hangingPunct="1">
              <a:defRPr/>
            </a:pPr>
            <a:endParaRPr lang="en-US" sz="2800" dirty="0">
              <a:solidFill>
                <a:schemeClr val="tx1"/>
              </a:solidFill>
            </a:endParaRPr>
          </a:p>
        </p:txBody>
      </p:sp>
    </p:spTree>
    <p:extLst>
      <p:ext uri="{BB962C8B-B14F-4D97-AF65-F5344CB8AC3E}">
        <p14:creationId xmlns:p14="http://schemas.microsoft.com/office/powerpoint/2010/main" val="1698180739"/>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xmlns="" id="{8FD0DB0A-77BD-4110-A203-956757FD4CE9}"/>
              </a:ext>
            </a:extLst>
          </p:cNvPr>
          <p:cNvSpPr txBox="1"/>
          <p:nvPr/>
        </p:nvSpPr>
        <p:spPr>
          <a:xfrm>
            <a:off x="-326754" y="6457890"/>
            <a:ext cx="9211962" cy="400110"/>
          </a:xfrm>
          <a:prstGeom prst="rect">
            <a:avLst/>
          </a:prstGeom>
          <a:noFill/>
        </p:spPr>
        <p:txBody>
          <a:bodyPr wrap="square" rtlCol="1">
            <a:spAutoFit/>
          </a:bodyPr>
          <a:lstStyle/>
          <a:p>
            <a:pPr algn="r"/>
            <a:r>
              <a:rPr lang="ar-SA" sz="2000" b="1" dirty="0">
                <a:solidFill>
                  <a:srgbClr val="436B7D"/>
                </a:solidFill>
                <a:latin typeface="Sakkal Majalla" panose="02000000000000000000" pitchFamily="2" charset="-78"/>
                <a:cs typeface="Sakkal Majalla" panose="02000000000000000000" pitchFamily="2" charset="-78"/>
              </a:rPr>
              <a:t>جود 210                   أساسيات الجودة ونماذج التميز               الوحدة الثانية / الفصل الأول                الدرس:  </a:t>
            </a:r>
            <a:r>
              <a:rPr lang="ar-BH" sz="2000" b="1" dirty="0" smtClean="0">
                <a:solidFill>
                  <a:srgbClr val="436B7D"/>
                </a:solidFill>
                <a:latin typeface="Sakkal Majalla" panose="02000000000000000000" pitchFamily="2" charset="-78"/>
                <a:cs typeface="Sakkal Majalla" panose="02000000000000000000" pitchFamily="2" charset="-78"/>
              </a:rPr>
              <a:t>تكاليف </a:t>
            </a:r>
            <a:r>
              <a:rPr lang="ar-SA" sz="2000" b="1" dirty="0" smtClean="0">
                <a:solidFill>
                  <a:srgbClr val="436B7D"/>
                </a:solidFill>
                <a:latin typeface="Sakkal Majalla" panose="02000000000000000000" pitchFamily="2" charset="-78"/>
                <a:cs typeface="Sakkal Majalla" panose="02000000000000000000" pitchFamily="2" charset="-78"/>
              </a:rPr>
              <a:t>الجودة</a:t>
            </a:r>
            <a:endParaRPr lang="ar-SA" sz="2000" b="1" dirty="0">
              <a:solidFill>
                <a:srgbClr val="436B7D"/>
              </a:solidFill>
              <a:latin typeface="Sakkal Majalla" panose="02000000000000000000" pitchFamily="2" charset="-78"/>
              <a:cs typeface="Sakkal Majalla" panose="02000000000000000000" pitchFamily="2" charset="-78"/>
            </a:endParaRPr>
          </a:p>
        </p:txBody>
      </p:sp>
      <p:sp>
        <p:nvSpPr>
          <p:cNvPr id="2" name="Rectangle: Rounded Corners 3">
            <a:extLst>
              <a:ext uri="{FF2B5EF4-FFF2-40B4-BE49-F238E27FC236}">
                <a16:creationId xmlns:a16="http://schemas.microsoft.com/office/drawing/2014/main" xmlns="" id="{B3D0ECFC-11F7-415F-BB6A-CAB972E28BFA}"/>
              </a:ext>
            </a:extLst>
          </p:cNvPr>
          <p:cNvSpPr/>
          <p:nvPr/>
        </p:nvSpPr>
        <p:spPr>
          <a:xfrm>
            <a:off x="1889125" y="1319213"/>
            <a:ext cx="9756775" cy="4946650"/>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rtl="1" eaLnBrk="1" hangingPunct="1">
              <a:defRPr/>
            </a:pPr>
            <a:endParaRPr lang="ar-BH" sz="2800" b="1" dirty="0">
              <a:ln w="11430"/>
              <a:solidFill>
                <a:schemeClr val="tx1"/>
              </a:solidFill>
              <a:latin typeface="Sakkal Majalla" panose="02000000000000000000" pitchFamily="2" charset="-78"/>
              <a:cs typeface="Sakkal Majalla" panose="02000000000000000000" pitchFamily="2" charset="-78"/>
            </a:endParaRPr>
          </a:p>
          <a:p>
            <a:pPr algn="just" rtl="1" eaLnBrk="1" hangingPunct="1">
              <a:defRPr/>
            </a:pPr>
            <a:endParaRPr lang="ar-BH" sz="2800" b="1" dirty="0">
              <a:ln w="11430"/>
              <a:solidFill>
                <a:schemeClr val="tx1"/>
              </a:solidFill>
              <a:latin typeface="Sakkal Majalla" panose="02000000000000000000" pitchFamily="2" charset="-78"/>
              <a:cs typeface="Sakkal Majalla" panose="02000000000000000000" pitchFamily="2" charset="-78"/>
            </a:endParaRPr>
          </a:p>
          <a:p>
            <a:pPr algn="just" rtl="1" eaLnBrk="1" hangingPunct="1">
              <a:defRPr/>
            </a:pPr>
            <a:r>
              <a:rPr lang="ar-BH" sz="2800" b="1" dirty="0">
                <a:ln w="11430"/>
                <a:solidFill>
                  <a:schemeClr val="tx1"/>
                </a:solidFill>
                <a:latin typeface="Sakkal Majalla" panose="02000000000000000000" pitchFamily="2" charset="-78"/>
                <a:cs typeface="Sakkal Majalla" panose="02000000000000000000" pitchFamily="2" charset="-78"/>
              </a:rPr>
              <a:t>التكاليف المتعلقة بعمليات الاختبار والفحص والتدقيق للمنتجات او الخدمات او العمليات، للتاكد من مدى مطابقتها المواصفات والمعايير المطلوبة.  وتتضمن الامثله على ذلك تكاليف : </a:t>
            </a:r>
          </a:p>
          <a:p>
            <a:pPr marL="514350" indent="-514350" algn="just" rtl="1" eaLnBrk="1" hangingPunct="1">
              <a:buFont typeface="+mj-lt"/>
              <a:buAutoNum type="arabicPeriod"/>
              <a:defRPr/>
            </a:pPr>
            <a:r>
              <a:rPr lang="ar-BH" sz="2800" b="1" dirty="0">
                <a:ln w="11430"/>
                <a:solidFill>
                  <a:schemeClr val="tx1"/>
                </a:solidFill>
                <a:latin typeface="Sakkal Majalla" panose="02000000000000000000" pitchFamily="2" charset="-78"/>
                <a:cs typeface="Sakkal Majalla" panose="02000000000000000000" pitchFamily="2" charset="-78"/>
              </a:rPr>
              <a:t>معدات الاختبار والتفتيش.</a:t>
            </a:r>
          </a:p>
          <a:p>
            <a:pPr marL="514350" indent="-514350" algn="just" rtl="1" eaLnBrk="1" hangingPunct="1">
              <a:buFont typeface="+mj-lt"/>
              <a:buAutoNum type="arabicPeriod"/>
              <a:defRPr/>
            </a:pPr>
            <a:r>
              <a:rPr lang="ar-BH" sz="2800" b="1" dirty="0">
                <a:ln w="11430"/>
                <a:solidFill>
                  <a:schemeClr val="tx1"/>
                </a:solidFill>
                <a:latin typeface="Sakkal Majalla" panose="02000000000000000000" pitchFamily="2" charset="-78"/>
                <a:cs typeface="Sakkal Majalla" panose="02000000000000000000" pitchFamily="2" charset="-78"/>
              </a:rPr>
              <a:t>المواد المستهلكة في الاختبار ةالتفتيش.</a:t>
            </a:r>
          </a:p>
          <a:p>
            <a:pPr marL="514350" indent="-514350" algn="just" rtl="1" eaLnBrk="1" hangingPunct="1">
              <a:buFont typeface="+mj-lt"/>
              <a:buAutoNum type="arabicPeriod"/>
              <a:defRPr/>
            </a:pPr>
            <a:r>
              <a:rPr lang="ar-BH" sz="2800" b="1" dirty="0">
                <a:ln w="11430"/>
                <a:solidFill>
                  <a:schemeClr val="tx1"/>
                </a:solidFill>
                <a:latin typeface="Sakkal Majalla" panose="02000000000000000000" pitchFamily="2" charset="-78"/>
                <a:cs typeface="Sakkal Majalla" panose="02000000000000000000" pitchFamily="2" charset="-78"/>
              </a:rPr>
              <a:t>فحص المواد الواردة ومصادرها.</a:t>
            </a:r>
          </a:p>
          <a:p>
            <a:pPr marL="514350" indent="-514350" algn="just" rtl="1" eaLnBrk="1" hangingPunct="1">
              <a:buFont typeface="+mj-lt"/>
              <a:buAutoNum type="arabicPeriod"/>
              <a:defRPr/>
            </a:pPr>
            <a:r>
              <a:rPr lang="ar-BH" sz="2800" b="1" dirty="0">
                <a:ln w="11430"/>
                <a:solidFill>
                  <a:schemeClr val="tx1"/>
                </a:solidFill>
                <a:latin typeface="Sakkal Majalla" panose="02000000000000000000" pitchFamily="2" charset="-78"/>
                <a:cs typeface="Sakkal Majalla" panose="02000000000000000000" pitchFamily="2" charset="-78"/>
              </a:rPr>
              <a:t>اختبار العمليات الإنتاجية.</a:t>
            </a:r>
          </a:p>
          <a:p>
            <a:pPr marL="514350" indent="-514350" algn="just" rtl="1" eaLnBrk="1" hangingPunct="1">
              <a:buFont typeface="+mj-lt"/>
              <a:buAutoNum type="arabicPeriod"/>
              <a:defRPr/>
            </a:pPr>
            <a:r>
              <a:rPr lang="ar-BH" sz="2800" b="1" dirty="0">
                <a:ln w="11430"/>
                <a:solidFill>
                  <a:schemeClr val="tx1"/>
                </a:solidFill>
                <a:latin typeface="Sakkal Majalla" panose="02000000000000000000" pitchFamily="2" charset="-78"/>
                <a:cs typeface="Sakkal Majalla" panose="02000000000000000000" pitchFamily="2" charset="-78"/>
              </a:rPr>
              <a:t>التدقيق على المنتجات والخدمات والعمليات.</a:t>
            </a:r>
          </a:p>
          <a:p>
            <a:pPr marL="514350" indent="-514350" algn="just" rtl="1" eaLnBrk="1" hangingPunct="1">
              <a:buFont typeface="+mj-lt"/>
              <a:buAutoNum type="arabicPeriod"/>
              <a:defRPr/>
            </a:pPr>
            <a:r>
              <a:rPr lang="ar-BH" sz="2800" b="1" dirty="0">
                <a:ln w="11430"/>
                <a:solidFill>
                  <a:schemeClr val="tx1"/>
                </a:solidFill>
                <a:latin typeface="Sakkal Majalla" panose="02000000000000000000" pitchFamily="2" charset="-78"/>
                <a:cs typeface="Sakkal Majalla" panose="02000000000000000000" pitchFamily="2" charset="-78"/>
              </a:rPr>
              <a:t>تحليل نتائج الاختبار والتدقيق وتقديرها. </a:t>
            </a:r>
          </a:p>
          <a:p>
            <a:pPr algn="just" rtl="1" eaLnBrk="1" hangingPunct="1">
              <a:defRPr/>
            </a:pPr>
            <a:endParaRPr lang="ar-BH" sz="2800" b="1" dirty="0">
              <a:ln w="11430"/>
              <a:solidFill>
                <a:schemeClr val="tx1"/>
              </a:solidFill>
              <a:latin typeface="Sakkal Majalla" panose="02000000000000000000" pitchFamily="2" charset="-78"/>
              <a:cs typeface="Sakkal Majalla" panose="02000000000000000000" pitchFamily="2" charset="-78"/>
            </a:endParaRPr>
          </a:p>
          <a:p>
            <a:pPr algn="r" rtl="1" eaLnBrk="1" hangingPunct="1">
              <a:defRPr/>
            </a:pPr>
            <a:endParaRPr lang="en-US" sz="2800" dirty="0">
              <a:solidFill>
                <a:schemeClr val="tx1"/>
              </a:solidFill>
            </a:endParaRPr>
          </a:p>
        </p:txBody>
      </p:sp>
      <p:sp>
        <p:nvSpPr>
          <p:cNvPr id="4" name="Rectangle: Rounded Corners 3">
            <a:extLst>
              <a:ext uri="{FF2B5EF4-FFF2-40B4-BE49-F238E27FC236}">
                <a16:creationId xmlns:a16="http://schemas.microsoft.com/office/drawing/2014/main" xmlns="" id="{AC8C9841-ED20-4817-BA0B-F1B461461F36}"/>
              </a:ext>
            </a:extLst>
          </p:cNvPr>
          <p:cNvSpPr/>
          <p:nvPr/>
        </p:nvSpPr>
        <p:spPr>
          <a:xfrm>
            <a:off x="6591300" y="441325"/>
            <a:ext cx="3976688" cy="773113"/>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defRPr/>
            </a:pPr>
            <a:r>
              <a:rPr lang="ar-BH" sz="3600" dirty="0">
                <a:ln w="11430"/>
                <a:solidFill>
                  <a:srgbClr val="FF0000"/>
                </a:solidFill>
                <a:latin typeface="Sakkal Majalla" panose="02000000000000000000" pitchFamily="2" charset="-78"/>
                <a:cs typeface="PT Bold Heading" panose="02010400000000000000" pitchFamily="2" charset="-78"/>
              </a:rPr>
              <a:t>تكاليف التقييم</a:t>
            </a:r>
          </a:p>
        </p:txBody>
      </p:sp>
    </p:spTree>
    <p:extLst>
      <p:ext uri="{BB962C8B-B14F-4D97-AF65-F5344CB8AC3E}">
        <p14:creationId xmlns:p14="http://schemas.microsoft.com/office/powerpoint/2010/main" val="4025471164"/>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xmlns="" id="{8FD0DB0A-77BD-4110-A203-956757FD4CE9}"/>
              </a:ext>
            </a:extLst>
          </p:cNvPr>
          <p:cNvSpPr txBox="1"/>
          <p:nvPr/>
        </p:nvSpPr>
        <p:spPr>
          <a:xfrm>
            <a:off x="-326754" y="6457890"/>
            <a:ext cx="9211962" cy="400110"/>
          </a:xfrm>
          <a:prstGeom prst="rect">
            <a:avLst/>
          </a:prstGeom>
          <a:noFill/>
        </p:spPr>
        <p:txBody>
          <a:bodyPr wrap="square" rtlCol="1">
            <a:spAutoFit/>
          </a:bodyPr>
          <a:lstStyle/>
          <a:p>
            <a:pPr algn="r"/>
            <a:r>
              <a:rPr lang="ar-SA" sz="2000" b="1" dirty="0">
                <a:solidFill>
                  <a:srgbClr val="436B7D"/>
                </a:solidFill>
                <a:latin typeface="Sakkal Majalla" panose="02000000000000000000" pitchFamily="2" charset="-78"/>
                <a:cs typeface="Sakkal Majalla" panose="02000000000000000000" pitchFamily="2" charset="-78"/>
              </a:rPr>
              <a:t>جود 210                   أساسيات الجودة ونماذج التميز               الوحدة الثانية / الفصل الأول                الدرس:  </a:t>
            </a:r>
            <a:r>
              <a:rPr lang="ar-BH" sz="2000" b="1" dirty="0" smtClean="0">
                <a:solidFill>
                  <a:srgbClr val="436B7D"/>
                </a:solidFill>
                <a:latin typeface="Sakkal Majalla" panose="02000000000000000000" pitchFamily="2" charset="-78"/>
                <a:cs typeface="Sakkal Majalla" panose="02000000000000000000" pitchFamily="2" charset="-78"/>
              </a:rPr>
              <a:t>تكاليف </a:t>
            </a:r>
            <a:r>
              <a:rPr lang="ar-SA" sz="2000" b="1" dirty="0" smtClean="0">
                <a:solidFill>
                  <a:srgbClr val="436B7D"/>
                </a:solidFill>
                <a:latin typeface="Sakkal Majalla" panose="02000000000000000000" pitchFamily="2" charset="-78"/>
                <a:cs typeface="Sakkal Majalla" panose="02000000000000000000" pitchFamily="2" charset="-78"/>
              </a:rPr>
              <a:t>الجودة</a:t>
            </a:r>
            <a:endParaRPr lang="ar-SA" sz="2000" b="1" dirty="0">
              <a:solidFill>
                <a:srgbClr val="436B7D"/>
              </a:solidFill>
              <a:latin typeface="Sakkal Majalla" panose="02000000000000000000" pitchFamily="2" charset="-78"/>
              <a:cs typeface="Sakkal Majalla" panose="02000000000000000000" pitchFamily="2" charset="-78"/>
            </a:endParaRPr>
          </a:p>
        </p:txBody>
      </p:sp>
      <p:sp>
        <p:nvSpPr>
          <p:cNvPr id="2" name="Rectangle: Rounded Corners 3">
            <a:extLst>
              <a:ext uri="{FF2B5EF4-FFF2-40B4-BE49-F238E27FC236}">
                <a16:creationId xmlns:a16="http://schemas.microsoft.com/office/drawing/2014/main" xmlns="" id="{AEF08149-EAA3-49C5-8330-371B477CC47A}"/>
              </a:ext>
            </a:extLst>
          </p:cNvPr>
          <p:cNvSpPr/>
          <p:nvPr/>
        </p:nvSpPr>
        <p:spPr>
          <a:xfrm>
            <a:off x="614363" y="590550"/>
            <a:ext cx="6910387" cy="1223963"/>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r" rtl="1" eaLnBrk="1" hangingPunct="1">
              <a:defRPr/>
            </a:pPr>
            <a:r>
              <a:rPr lang="ar-BH" sz="2800" b="1" dirty="0">
                <a:ln w="11430"/>
                <a:solidFill>
                  <a:schemeClr val="tx1"/>
                </a:solidFill>
                <a:latin typeface="Sakkal Majalla" panose="02000000000000000000" pitchFamily="2" charset="-78"/>
                <a:cs typeface="Sakkal Majalla" panose="02000000000000000000" pitchFamily="2" charset="-78"/>
              </a:rPr>
              <a:t>هي التكاليف الناتجة عن العيوب في المنتجات او الخدمات، وتشمل على تكاليف الإخفاقات الداخلية و الإخفاقات الخارجية على النحو التالي:</a:t>
            </a:r>
            <a:endParaRPr lang="en-US" sz="2800" dirty="0">
              <a:solidFill>
                <a:schemeClr val="tx1"/>
              </a:solidFill>
            </a:endParaRPr>
          </a:p>
        </p:txBody>
      </p:sp>
      <p:sp>
        <p:nvSpPr>
          <p:cNvPr id="4" name="Rectangle: Rounded Corners 3">
            <a:extLst>
              <a:ext uri="{FF2B5EF4-FFF2-40B4-BE49-F238E27FC236}">
                <a16:creationId xmlns:a16="http://schemas.microsoft.com/office/drawing/2014/main" xmlns="" id="{5783256A-8848-4992-B532-F71F925F9E56}"/>
              </a:ext>
            </a:extLst>
          </p:cNvPr>
          <p:cNvSpPr/>
          <p:nvPr/>
        </p:nvSpPr>
        <p:spPr>
          <a:xfrm>
            <a:off x="7745413" y="622300"/>
            <a:ext cx="3976687" cy="771525"/>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defRPr/>
            </a:pPr>
            <a:r>
              <a:rPr lang="ar-BH" sz="3600" dirty="0">
                <a:ln w="11430"/>
                <a:solidFill>
                  <a:srgbClr val="FF0000"/>
                </a:solidFill>
                <a:latin typeface="Sakkal Majalla" panose="02000000000000000000" pitchFamily="2" charset="-78"/>
                <a:cs typeface="PT Bold Heading" panose="02010400000000000000" pitchFamily="2" charset="-78"/>
              </a:rPr>
              <a:t>تكاليف الإخفاقات </a:t>
            </a:r>
          </a:p>
        </p:txBody>
      </p:sp>
      <p:sp>
        <p:nvSpPr>
          <p:cNvPr id="6" name="Rectangle: Rounded Corners 3">
            <a:extLst>
              <a:ext uri="{FF2B5EF4-FFF2-40B4-BE49-F238E27FC236}">
                <a16:creationId xmlns:a16="http://schemas.microsoft.com/office/drawing/2014/main" xmlns="" id="{EC005E64-9164-4016-A76F-0B18EEA21C90}"/>
              </a:ext>
            </a:extLst>
          </p:cNvPr>
          <p:cNvSpPr/>
          <p:nvPr/>
        </p:nvSpPr>
        <p:spPr>
          <a:xfrm>
            <a:off x="7762875" y="1538288"/>
            <a:ext cx="3976688" cy="773112"/>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hangingPunct="1">
              <a:defRPr/>
            </a:pPr>
            <a:r>
              <a:rPr lang="ar-BH" sz="3600" b="1" dirty="0">
                <a:ln w="11430"/>
                <a:solidFill>
                  <a:srgbClr val="FF0000"/>
                </a:solidFill>
                <a:latin typeface="Sakkal Majalla" panose="02000000000000000000" pitchFamily="2" charset="-78"/>
                <a:cs typeface="Sakkal Majalla" panose="02000000000000000000" pitchFamily="2" charset="-78"/>
              </a:rPr>
              <a:t>تكاليف الإخفاق الداخلي  </a:t>
            </a:r>
          </a:p>
        </p:txBody>
      </p:sp>
      <p:sp>
        <p:nvSpPr>
          <p:cNvPr id="8" name="Rectangle: Rounded Corners 3">
            <a:extLst>
              <a:ext uri="{FF2B5EF4-FFF2-40B4-BE49-F238E27FC236}">
                <a16:creationId xmlns:a16="http://schemas.microsoft.com/office/drawing/2014/main" xmlns="" id="{8438AD7B-EC19-4875-A7A1-C2BC4A86C97E}"/>
              </a:ext>
            </a:extLst>
          </p:cNvPr>
          <p:cNvSpPr/>
          <p:nvPr/>
        </p:nvSpPr>
        <p:spPr>
          <a:xfrm>
            <a:off x="6205538" y="2487613"/>
            <a:ext cx="5637212" cy="3778250"/>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r" rtl="1" eaLnBrk="1" hangingPunct="1">
              <a:defRPr/>
            </a:pPr>
            <a:r>
              <a:rPr lang="ar-BH" sz="2800" b="1" dirty="0">
                <a:ln w="11430"/>
                <a:solidFill>
                  <a:schemeClr val="tx1"/>
                </a:solidFill>
                <a:latin typeface="Sakkal Majalla" panose="02000000000000000000" pitchFamily="2" charset="-78"/>
                <a:cs typeface="Sakkal Majalla" panose="02000000000000000000" pitchFamily="2" charset="-78"/>
              </a:rPr>
              <a:t>هي تكاليف الإخفاقات التي تحدث قبل وصول المنتج الى الزبون او تقديم الخدمة له، وتشمل على:</a:t>
            </a:r>
          </a:p>
          <a:p>
            <a:pPr algn="r" rtl="1" eaLnBrk="1" hangingPunct="1">
              <a:defRPr/>
            </a:pPr>
            <a:r>
              <a:rPr lang="ar-BH" sz="2800" b="1" dirty="0">
                <a:ln w="11430"/>
                <a:solidFill>
                  <a:schemeClr val="tx1"/>
                </a:solidFill>
                <a:latin typeface="Sakkal Majalla" panose="02000000000000000000" pitchFamily="2" charset="-78"/>
                <a:cs typeface="Sakkal Majalla" panose="02000000000000000000" pitchFamily="2" charset="-78"/>
              </a:rPr>
              <a:t>تكاليف المنتجات التالفة.</a:t>
            </a:r>
          </a:p>
          <a:p>
            <a:pPr algn="r" rtl="1" eaLnBrk="1" hangingPunct="1">
              <a:defRPr/>
            </a:pPr>
            <a:r>
              <a:rPr lang="ar-BH" sz="2800" b="1" dirty="0">
                <a:ln w="11430"/>
                <a:solidFill>
                  <a:schemeClr val="tx1"/>
                </a:solidFill>
                <a:latin typeface="Sakkal Majalla" panose="02000000000000000000" pitchFamily="2" charset="-78"/>
                <a:cs typeface="Sakkal Majalla" panose="02000000000000000000" pitchFamily="2" charset="-78"/>
              </a:rPr>
              <a:t>تكاليف المنتجات المعاد تصنيعها.</a:t>
            </a:r>
          </a:p>
          <a:p>
            <a:pPr algn="r" rtl="1" eaLnBrk="1" hangingPunct="1">
              <a:defRPr/>
            </a:pPr>
            <a:r>
              <a:rPr lang="ar-BH" sz="2800" b="1" dirty="0">
                <a:ln w="11430"/>
                <a:solidFill>
                  <a:schemeClr val="tx1"/>
                </a:solidFill>
                <a:latin typeface="Sakkal Majalla" panose="02000000000000000000" pitchFamily="2" charset="-78"/>
                <a:cs typeface="Sakkal Majalla" panose="02000000000000000000" pitchFamily="2" charset="-78"/>
              </a:rPr>
              <a:t>تكاليف إعادة التفتيش.</a:t>
            </a:r>
          </a:p>
          <a:p>
            <a:pPr algn="r" rtl="1" eaLnBrk="1" hangingPunct="1">
              <a:defRPr/>
            </a:pPr>
            <a:r>
              <a:rPr lang="ar-BH" sz="2800" b="1" dirty="0">
                <a:ln w="11430"/>
                <a:solidFill>
                  <a:schemeClr val="tx1"/>
                </a:solidFill>
                <a:latin typeface="Sakkal Majalla" panose="02000000000000000000" pitchFamily="2" charset="-78"/>
                <a:cs typeface="Sakkal Majalla" panose="02000000000000000000" pitchFamily="2" charset="-78"/>
              </a:rPr>
              <a:t>تكاليف إعادة الاختبارات.</a:t>
            </a:r>
          </a:p>
          <a:p>
            <a:pPr algn="r" rtl="1" eaLnBrk="1" hangingPunct="1">
              <a:defRPr/>
            </a:pPr>
            <a:r>
              <a:rPr lang="ar-BH" sz="2800" b="1" dirty="0">
                <a:ln w="11430"/>
                <a:solidFill>
                  <a:schemeClr val="tx1"/>
                </a:solidFill>
                <a:latin typeface="Sakkal Majalla" panose="02000000000000000000" pitchFamily="2" charset="-78"/>
                <a:cs typeface="Sakkal Majalla" panose="02000000000000000000" pitchFamily="2" charset="-78"/>
              </a:rPr>
              <a:t>تكاليف إصابة العاملين والتعويضات المترتبة على ذلك.</a:t>
            </a:r>
          </a:p>
          <a:p>
            <a:pPr algn="r" rtl="1" eaLnBrk="1" hangingPunct="1">
              <a:defRPr/>
            </a:pPr>
            <a:r>
              <a:rPr lang="ar-BH" sz="2800" b="1" dirty="0">
                <a:ln w="11430"/>
                <a:solidFill>
                  <a:schemeClr val="tx1"/>
                </a:solidFill>
                <a:latin typeface="Sakkal Majalla" panose="02000000000000000000" pitchFamily="2" charset="-78"/>
                <a:cs typeface="Sakkal Majalla" panose="02000000000000000000" pitchFamily="2" charset="-78"/>
              </a:rPr>
              <a:t>تكالبف حل المشاكل وتحليل الأخطاء. </a:t>
            </a:r>
            <a:endParaRPr lang="en-US" sz="2800" dirty="0">
              <a:solidFill>
                <a:schemeClr val="tx1"/>
              </a:solidFill>
            </a:endParaRPr>
          </a:p>
        </p:txBody>
      </p:sp>
      <p:sp>
        <p:nvSpPr>
          <p:cNvPr id="10" name="Rectangle: Rounded Corners 3">
            <a:extLst>
              <a:ext uri="{FF2B5EF4-FFF2-40B4-BE49-F238E27FC236}">
                <a16:creationId xmlns:a16="http://schemas.microsoft.com/office/drawing/2014/main" xmlns="" id="{B6362FF8-D92A-4542-9061-3E5F84D9B0D6}"/>
              </a:ext>
            </a:extLst>
          </p:cNvPr>
          <p:cNvSpPr/>
          <p:nvPr/>
        </p:nvSpPr>
        <p:spPr>
          <a:xfrm>
            <a:off x="1379538" y="2006600"/>
            <a:ext cx="3976687" cy="771525"/>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hangingPunct="1">
              <a:defRPr/>
            </a:pPr>
            <a:r>
              <a:rPr lang="ar-BH" sz="3600" b="1" dirty="0">
                <a:ln w="11430"/>
                <a:solidFill>
                  <a:srgbClr val="FF0000"/>
                </a:solidFill>
                <a:latin typeface="Sakkal Majalla" panose="02000000000000000000" pitchFamily="2" charset="-78"/>
                <a:cs typeface="Sakkal Majalla" panose="02000000000000000000" pitchFamily="2" charset="-78"/>
              </a:rPr>
              <a:t>تكاليف الإخفاق الداخلي  </a:t>
            </a:r>
          </a:p>
        </p:txBody>
      </p:sp>
      <p:sp>
        <p:nvSpPr>
          <p:cNvPr id="12" name="Rectangle: Rounded Corners 3">
            <a:extLst>
              <a:ext uri="{FF2B5EF4-FFF2-40B4-BE49-F238E27FC236}">
                <a16:creationId xmlns:a16="http://schemas.microsoft.com/office/drawing/2014/main" xmlns="" id="{ECF083B9-0DEC-4A25-B51E-8D243B5C3B98}"/>
              </a:ext>
            </a:extLst>
          </p:cNvPr>
          <p:cNvSpPr/>
          <p:nvPr/>
        </p:nvSpPr>
        <p:spPr>
          <a:xfrm>
            <a:off x="422275" y="3079750"/>
            <a:ext cx="5334000" cy="3230563"/>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r" rtl="1" eaLnBrk="1" hangingPunct="1">
              <a:defRPr/>
            </a:pPr>
            <a:r>
              <a:rPr lang="ar-BH" sz="2800" b="1" dirty="0">
                <a:ln w="11430"/>
                <a:solidFill>
                  <a:schemeClr val="tx1"/>
                </a:solidFill>
                <a:latin typeface="Sakkal Majalla" panose="02000000000000000000" pitchFamily="2" charset="-78"/>
                <a:cs typeface="Sakkal Majalla" panose="02000000000000000000" pitchFamily="2" charset="-78"/>
              </a:rPr>
              <a:t>هي تكاليف الإخفاقات التي تحدث بعد خروج المنتج او تقديم الخدمة الى الزبون، وتشمل على:</a:t>
            </a:r>
          </a:p>
          <a:p>
            <a:pPr marL="514350" indent="-514350" algn="r" rtl="1" eaLnBrk="1" hangingPunct="1">
              <a:buFont typeface="+mj-lt"/>
              <a:buAutoNum type="arabicPeriod"/>
              <a:defRPr/>
            </a:pPr>
            <a:r>
              <a:rPr lang="ar-BH" sz="2800" b="1" dirty="0">
                <a:ln w="11430"/>
                <a:solidFill>
                  <a:schemeClr val="tx1"/>
                </a:solidFill>
                <a:latin typeface="Sakkal Majalla" panose="02000000000000000000" pitchFamily="2" charset="-78"/>
                <a:cs typeface="Sakkal Majalla" panose="02000000000000000000" pitchFamily="2" charset="-78"/>
              </a:rPr>
              <a:t>تكاليف معالجة شكاوى العملاء.</a:t>
            </a:r>
          </a:p>
          <a:p>
            <a:pPr marL="514350" indent="-514350" algn="r" rtl="1" eaLnBrk="1" hangingPunct="1">
              <a:buFont typeface="+mj-lt"/>
              <a:buAutoNum type="arabicPeriod"/>
              <a:defRPr/>
            </a:pPr>
            <a:r>
              <a:rPr lang="ar-BH" sz="2800" b="1" dirty="0">
                <a:ln w="11430"/>
                <a:solidFill>
                  <a:schemeClr val="tx1"/>
                </a:solidFill>
                <a:latin typeface="Sakkal Majalla" panose="02000000000000000000" pitchFamily="2" charset="-78"/>
                <a:cs typeface="Sakkal Majalla" panose="02000000000000000000" pitchFamily="2" charset="-78"/>
              </a:rPr>
              <a:t>تكاليف البضاعة المرجعة.</a:t>
            </a:r>
          </a:p>
          <a:p>
            <a:pPr marL="514350" indent="-514350" algn="r" rtl="1" eaLnBrk="1" hangingPunct="1">
              <a:buFont typeface="+mj-lt"/>
              <a:buAutoNum type="arabicPeriod"/>
              <a:defRPr/>
            </a:pPr>
            <a:r>
              <a:rPr lang="ar-BH" sz="2800" b="1" dirty="0">
                <a:ln w="11430"/>
                <a:solidFill>
                  <a:schemeClr val="tx1"/>
                </a:solidFill>
                <a:latin typeface="Sakkal Majalla" panose="02000000000000000000" pitchFamily="2" charset="-78"/>
                <a:cs typeface="Sakkal Majalla" panose="02000000000000000000" pitchFamily="2" charset="-78"/>
              </a:rPr>
              <a:t>تكاليف الضمانات والتعويضات.</a:t>
            </a:r>
          </a:p>
          <a:p>
            <a:pPr marL="514350" indent="-514350" algn="r" rtl="1" eaLnBrk="1" hangingPunct="1">
              <a:buFont typeface="+mj-lt"/>
              <a:buAutoNum type="arabicPeriod"/>
              <a:defRPr/>
            </a:pPr>
            <a:r>
              <a:rPr lang="ar-BH" sz="2800" b="1" dirty="0">
                <a:ln w="11430"/>
                <a:solidFill>
                  <a:schemeClr val="tx1"/>
                </a:solidFill>
                <a:latin typeface="Sakkal Majalla" panose="02000000000000000000" pitchFamily="2" charset="-78"/>
                <a:cs typeface="Sakkal Majalla" panose="02000000000000000000" pitchFamily="2" charset="-78"/>
              </a:rPr>
              <a:t>تكاليف استبدال المنتجات ذات العيوب.</a:t>
            </a:r>
            <a:endParaRPr lang="en-US" sz="2800" dirty="0">
              <a:solidFill>
                <a:schemeClr val="tx1"/>
              </a:solidFill>
            </a:endParaRPr>
          </a:p>
        </p:txBody>
      </p:sp>
    </p:spTree>
    <p:extLst>
      <p:ext uri="{BB962C8B-B14F-4D97-AF65-F5344CB8AC3E}">
        <p14:creationId xmlns:p14="http://schemas.microsoft.com/office/powerpoint/2010/main" val="3029537496"/>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9B6F7093-7B83-4D0A-BC1F-683D122F6A48}" vid="{1FAA4335-E554-4125-ACCC-D1CCCAA2166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 TMPLT.potx</Template>
  <TotalTime>3551</TotalTime>
  <Words>698</Words>
  <Application>Microsoft Office PowerPoint</Application>
  <PresentationFormat>Widescreen</PresentationFormat>
  <Paragraphs>110</Paragraphs>
  <Slides>13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Arial</vt:lpstr>
      <vt:lpstr>Arial Black</vt:lpstr>
      <vt:lpstr>Calibri</vt:lpstr>
      <vt:lpstr>Calibri Light</vt:lpstr>
      <vt:lpstr>Helvetica Black</vt:lpstr>
      <vt:lpstr>PT Bold Heading</vt:lpstr>
      <vt:lpstr>Sakkal Majalla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Maryam Khaled Mohamed Ebrahim Busaad</dc:creator>
  <cp:lastModifiedBy>Mohamed Salameh Mfadi Alsalimeh</cp:lastModifiedBy>
  <cp:revision>153</cp:revision>
  <dcterms:created xsi:type="dcterms:W3CDTF">2020-03-04T10:47:58Z</dcterms:created>
  <dcterms:modified xsi:type="dcterms:W3CDTF">2020-09-15T05:27:14Z</dcterms:modified>
</cp:coreProperties>
</file>