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3" r:id="rId4"/>
    <p:sldId id="327" r:id="rId5"/>
    <p:sldId id="400" r:id="rId6"/>
    <p:sldId id="401" r:id="rId7"/>
    <p:sldId id="402" r:id="rId8"/>
    <p:sldId id="403" r:id="rId9"/>
    <p:sldId id="404" r:id="rId10"/>
    <p:sldId id="405" r:id="rId11"/>
    <p:sldId id="406" r:id="rId12"/>
    <p:sldId id="407" r:id="rId13"/>
    <p:sldId id="408" r:id="rId14"/>
    <p:sldId id="3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859F4A"/>
    <a:srgbClr val="9E0707"/>
    <a:srgbClr val="CD7B7B"/>
    <a:srgbClr val="C13018"/>
    <a:srgbClr val="3D3535"/>
    <a:srgbClr val="BFD4DF"/>
    <a:srgbClr val="FF5050"/>
    <a:srgbClr val="546CA8"/>
    <a:srgbClr val="57B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74" d="100"/>
          <a:sy n="74"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19E43F50-9B8A-463A-9476-3E5975856D1B}"/>
    <pc:docChg chg="custSel addSld delSld modSld">
      <pc:chgData name="Majeda Al Hermi" userId="ebe551ee1b006974" providerId="LiveId" clId="{19E43F50-9B8A-463A-9476-3E5975856D1B}" dt="2020-08-04T12:13:57.589" v="72" actId="108"/>
      <pc:docMkLst>
        <pc:docMk/>
      </pc:docMkLst>
      <pc:sldChg chg="modSp mod">
        <pc:chgData name="Majeda Al Hermi" userId="ebe551ee1b006974" providerId="LiveId" clId="{19E43F50-9B8A-463A-9476-3E5975856D1B}" dt="2020-08-04T12:10:06.252" v="10" actId="20577"/>
        <pc:sldMkLst>
          <pc:docMk/>
          <pc:sldMk cId="2763317508" sldId="258"/>
        </pc:sldMkLst>
        <pc:spChg chg="mod">
          <ac:chgData name="Majeda Al Hermi" userId="ebe551ee1b006974" providerId="LiveId" clId="{19E43F50-9B8A-463A-9476-3E5975856D1B}" dt="2020-08-04T12:10:01.550" v="8" actId="20577"/>
          <ac:spMkLst>
            <pc:docMk/>
            <pc:sldMk cId="2763317508" sldId="258"/>
            <ac:spMk id="3" creationId="{AE10A0CB-28EB-4FAB-912E-BAC02B80A72B}"/>
          </ac:spMkLst>
        </pc:spChg>
        <pc:spChg chg="mod">
          <ac:chgData name="Majeda Al Hermi" userId="ebe551ee1b006974" providerId="LiveId" clId="{19E43F50-9B8A-463A-9476-3E5975856D1B}" dt="2020-08-04T12:10:06.252" v="10" actId="20577"/>
          <ac:spMkLst>
            <pc:docMk/>
            <pc:sldMk cId="2763317508" sldId="258"/>
            <ac:spMk id="8" creationId="{00000000-0000-0000-0000-000000000000}"/>
          </ac:spMkLst>
        </pc:spChg>
      </pc:sldChg>
      <pc:sldChg chg="modSp mod">
        <pc:chgData name="Majeda Al Hermi" userId="ebe551ee1b006974" providerId="LiveId" clId="{19E43F50-9B8A-463A-9476-3E5975856D1B}" dt="2020-08-04T12:10:23.201" v="11"/>
        <pc:sldMkLst>
          <pc:docMk/>
          <pc:sldMk cId="2238683589" sldId="263"/>
        </pc:sldMkLst>
        <pc:spChg chg="mod">
          <ac:chgData name="Majeda Al Hermi" userId="ebe551ee1b006974" providerId="LiveId" clId="{19E43F50-9B8A-463A-9476-3E5975856D1B}" dt="2020-08-04T12:10:23.201" v="11"/>
          <ac:spMkLst>
            <pc:docMk/>
            <pc:sldMk cId="2238683589" sldId="263"/>
            <ac:spMk id="2" creationId="{3507445B-7A22-4305-B4C1-907B3267D74A}"/>
          </ac:spMkLst>
        </pc:spChg>
      </pc:sldChg>
      <pc:sldChg chg="addSp delSp modSp mod">
        <pc:chgData name="Majeda Al Hermi" userId="ebe551ee1b006974" providerId="LiveId" clId="{19E43F50-9B8A-463A-9476-3E5975856D1B}" dt="2020-08-04T12:13:26.222" v="43" actId="113"/>
        <pc:sldMkLst>
          <pc:docMk/>
          <pc:sldMk cId="1867587258" sldId="327"/>
        </pc:sldMkLst>
        <pc:spChg chg="add">
          <ac:chgData name="Majeda Al Hermi" userId="ebe551ee1b006974" providerId="LiveId" clId="{19E43F50-9B8A-463A-9476-3E5975856D1B}" dt="2020-08-04T12:11:22.171" v="31" actId="22"/>
          <ac:spMkLst>
            <pc:docMk/>
            <pc:sldMk cId="1867587258" sldId="327"/>
            <ac:spMk id="2" creationId="{4F63B876-A4A5-44BF-9806-B9DE9D06C5B4}"/>
          </ac:spMkLst>
        </pc:spChg>
        <pc:spChg chg="add mod">
          <ac:chgData name="Majeda Al Hermi" userId="ebe551ee1b006974" providerId="LiveId" clId="{19E43F50-9B8A-463A-9476-3E5975856D1B}" dt="2020-08-04T12:13:26.222" v="43" actId="113"/>
          <ac:spMkLst>
            <pc:docMk/>
            <pc:sldMk cId="1867587258" sldId="327"/>
            <ac:spMk id="3" creationId="{C6F0AB48-C728-4808-A5C1-8E20CA043D7B}"/>
          </ac:spMkLst>
        </pc:spChg>
        <pc:spChg chg="del">
          <ac:chgData name="Majeda Al Hermi" userId="ebe551ee1b006974" providerId="LiveId" clId="{19E43F50-9B8A-463A-9476-3E5975856D1B}" dt="2020-08-04T12:10:38.369" v="17" actId="478"/>
          <ac:spMkLst>
            <pc:docMk/>
            <pc:sldMk cId="1867587258" sldId="327"/>
            <ac:spMk id="8" creationId="{233CC54E-04C0-4AB3-AAB4-E7E724767F00}"/>
          </ac:spMkLst>
        </pc:spChg>
        <pc:spChg chg="del">
          <ac:chgData name="Majeda Al Hermi" userId="ebe551ee1b006974" providerId="LiveId" clId="{19E43F50-9B8A-463A-9476-3E5975856D1B}" dt="2020-08-04T12:10:38.369" v="17" actId="478"/>
          <ac:spMkLst>
            <pc:docMk/>
            <pc:sldMk cId="1867587258" sldId="327"/>
            <ac:spMk id="22" creationId="{ED446BB6-F925-4C22-9D67-2B3B71B812DA}"/>
          </ac:spMkLst>
        </pc:spChg>
        <pc:spChg chg="mod">
          <ac:chgData name="Majeda Al Hermi" userId="ebe551ee1b006974" providerId="LiveId" clId="{19E43F50-9B8A-463A-9476-3E5975856D1B}" dt="2020-08-04T12:10:34.058" v="16" actId="20577"/>
          <ac:spMkLst>
            <pc:docMk/>
            <pc:sldMk cId="1867587258" sldId="327"/>
            <ac:spMk id="24" creationId="{8FD0DB0A-77BD-4110-A203-956757FD4CE9}"/>
          </ac:spMkLst>
        </pc:spChg>
      </pc:sldChg>
      <pc:sldChg chg="del">
        <pc:chgData name="Majeda Al Hermi" userId="ebe551ee1b006974" providerId="LiveId" clId="{19E43F50-9B8A-463A-9476-3E5975856D1B}" dt="2020-08-04T12:10:44.852" v="18" actId="47"/>
        <pc:sldMkLst>
          <pc:docMk/>
          <pc:sldMk cId="2078112252" sldId="387"/>
        </pc:sldMkLst>
      </pc:sldChg>
      <pc:sldChg chg="del">
        <pc:chgData name="Majeda Al Hermi" userId="ebe551ee1b006974" providerId="LiveId" clId="{19E43F50-9B8A-463A-9476-3E5975856D1B}" dt="2020-08-04T12:10:44.852" v="18" actId="47"/>
        <pc:sldMkLst>
          <pc:docMk/>
          <pc:sldMk cId="1131336880" sldId="388"/>
        </pc:sldMkLst>
      </pc:sldChg>
      <pc:sldChg chg="del">
        <pc:chgData name="Majeda Al Hermi" userId="ebe551ee1b006974" providerId="LiveId" clId="{19E43F50-9B8A-463A-9476-3E5975856D1B}" dt="2020-08-04T12:10:44.852" v="18" actId="47"/>
        <pc:sldMkLst>
          <pc:docMk/>
          <pc:sldMk cId="492680636" sldId="389"/>
        </pc:sldMkLst>
      </pc:sldChg>
      <pc:sldChg chg="del">
        <pc:chgData name="Majeda Al Hermi" userId="ebe551ee1b006974" providerId="LiveId" clId="{19E43F50-9B8A-463A-9476-3E5975856D1B}" dt="2020-08-04T12:10:44.852" v="18" actId="47"/>
        <pc:sldMkLst>
          <pc:docMk/>
          <pc:sldMk cId="1005814171" sldId="390"/>
        </pc:sldMkLst>
      </pc:sldChg>
      <pc:sldChg chg="del">
        <pc:chgData name="Majeda Al Hermi" userId="ebe551ee1b006974" providerId="LiveId" clId="{19E43F50-9B8A-463A-9476-3E5975856D1B}" dt="2020-08-04T12:10:44.852" v="18" actId="47"/>
        <pc:sldMkLst>
          <pc:docMk/>
          <pc:sldMk cId="1650610584" sldId="391"/>
        </pc:sldMkLst>
      </pc:sldChg>
      <pc:sldChg chg="del">
        <pc:chgData name="Majeda Al Hermi" userId="ebe551ee1b006974" providerId="LiveId" clId="{19E43F50-9B8A-463A-9476-3E5975856D1B}" dt="2020-08-04T12:10:44.852" v="18" actId="47"/>
        <pc:sldMkLst>
          <pc:docMk/>
          <pc:sldMk cId="181024727" sldId="392"/>
        </pc:sldMkLst>
      </pc:sldChg>
      <pc:sldChg chg="del">
        <pc:chgData name="Majeda Al Hermi" userId="ebe551ee1b006974" providerId="LiveId" clId="{19E43F50-9B8A-463A-9476-3E5975856D1B}" dt="2020-08-04T12:10:44.852" v="18" actId="47"/>
        <pc:sldMkLst>
          <pc:docMk/>
          <pc:sldMk cId="1980741298" sldId="393"/>
        </pc:sldMkLst>
      </pc:sldChg>
      <pc:sldChg chg="del">
        <pc:chgData name="Majeda Al Hermi" userId="ebe551ee1b006974" providerId="LiveId" clId="{19E43F50-9B8A-463A-9476-3E5975856D1B}" dt="2020-08-04T12:10:44.852" v="18" actId="47"/>
        <pc:sldMkLst>
          <pc:docMk/>
          <pc:sldMk cId="711932402" sldId="394"/>
        </pc:sldMkLst>
      </pc:sldChg>
      <pc:sldChg chg="del">
        <pc:chgData name="Majeda Al Hermi" userId="ebe551ee1b006974" providerId="LiveId" clId="{19E43F50-9B8A-463A-9476-3E5975856D1B}" dt="2020-08-04T12:10:44.852" v="18" actId="47"/>
        <pc:sldMkLst>
          <pc:docMk/>
          <pc:sldMk cId="1725671345" sldId="395"/>
        </pc:sldMkLst>
      </pc:sldChg>
      <pc:sldChg chg="del">
        <pc:chgData name="Majeda Al Hermi" userId="ebe551ee1b006974" providerId="LiveId" clId="{19E43F50-9B8A-463A-9476-3E5975856D1B}" dt="2020-08-04T12:10:44.852" v="18" actId="47"/>
        <pc:sldMkLst>
          <pc:docMk/>
          <pc:sldMk cId="3914247026" sldId="396"/>
        </pc:sldMkLst>
      </pc:sldChg>
      <pc:sldChg chg="del">
        <pc:chgData name="Majeda Al Hermi" userId="ebe551ee1b006974" providerId="LiveId" clId="{19E43F50-9B8A-463A-9476-3E5975856D1B}" dt="2020-08-04T12:10:44.852" v="18" actId="47"/>
        <pc:sldMkLst>
          <pc:docMk/>
          <pc:sldMk cId="424287952" sldId="397"/>
        </pc:sldMkLst>
      </pc:sldChg>
      <pc:sldChg chg="del">
        <pc:chgData name="Majeda Al Hermi" userId="ebe551ee1b006974" providerId="LiveId" clId="{19E43F50-9B8A-463A-9476-3E5975856D1B}" dt="2020-08-04T12:10:44.852" v="18" actId="47"/>
        <pc:sldMkLst>
          <pc:docMk/>
          <pc:sldMk cId="3846913709" sldId="398"/>
        </pc:sldMkLst>
      </pc:sldChg>
      <pc:sldChg chg="modSp mod">
        <pc:chgData name="Majeda Al Hermi" userId="ebe551ee1b006974" providerId="LiveId" clId="{19E43F50-9B8A-463A-9476-3E5975856D1B}" dt="2020-08-04T12:10:51.194" v="27" actId="20577"/>
        <pc:sldMkLst>
          <pc:docMk/>
          <pc:sldMk cId="685831354" sldId="399"/>
        </pc:sldMkLst>
        <pc:spChg chg="mod">
          <ac:chgData name="Majeda Al Hermi" userId="ebe551ee1b006974" providerId="LiveId" clId="{19E43F50-9B8A-463A-9476-3E5975856D1B}" dt="2020-08-04T12:10:51.194" v="27" actId="20577"/>
          <ac:spMkLst>
            <pc:docMk/>
            <pc:sldMk cId="685831354" sldId="399"/>
            <ac:spMk id="4" creationId="{A3B0EF3C-6523-4504-B286-B466A8EAF847}"/>
          </ac:spMkLst>
        </pc:spChg>
      </pc:sldChg>
      <pc:sldChg chg="addSp modSp add mod">
        <pc:chgData name="Majeda Al Hermi" userId="ebe551ee1b006974" providerId="LiveId" clId="{19E43F50-9B8A-463A-9476-3E5975856D1B}" dt="2020-08-04T12:13:29.424" v="46" actId="108"/>
        <pc:sldMkLst>
          <pc:docMk/>
          <pc:sldMk cId="3722036482" sldId="400"/>
        </pc:sldMkLst>
        <pc:spChg chg="add">
          <ac:chgData name="Majeda Al Hermi" userId="ebe551ee1b006974" providerId="LiveId" clId="{19E43F50-9B8A-463A-9476-3E5975856D1B}" dt="2020-08-04T12:11:33.058" v="32" actId="22"/>
          <ac:spMkLst>
            <pc:docMk/>
            <pc:sldMk cId="3722036482" sldId="400"/>
            <ac:spMk id="2" creationId="{DE9ECC90-7BF0-4777-A0B5-A0C736B9F08F}"/>
          </ac:spMkLst>
        </pc:spChg>
        <pc:spChg chg="add mod">
          <ac:chgData name="Majeda Al Hermi" userId="ebe551ee1b006974" providerId="LiveId" clId="{19E43F50-9B8A-463A-9476-3E5975856D1B}" dt="2020-08-04T12:13:29.424" v="46" actId="108"/>
          <ac:spMkLst>
            <pc:docMk/>
            <pc:sldMk cId="3722036482" sldId="400"/>
            <ac:spMk id="4" creationId="{8CFA0FE2-A446-4AE8-B52F-DA2E0063B526}"/>
          </ac:spMkLst>
        </pc:spChg>
      </pc:sldChg>
      <pc:sldChg chg="addSp modSp add mod">
        <pc:chgData name="Majeda Al Hermi" userId="ebe551ee1b006974" providerId="LiveId" clId="{19E43F50-9B8A-463A-9476-3E5975856D1B}" dt="2020-08-04T12:13:32.673" v="49" actId="108"/>
        <pc:sldMkLst>
          <pc:docMk/>
          <pc:sldMk cId="3004201837" sldId="401"/>
        </pc:sldMkLst>
        <pc:spChg chg="add mod">
          <ac:chgData name="Majeda Al Hermi" userId="ebe551ee1b006974" providerId="LiveId" clId="{19E43F50-9B8A-463A-9476-3E5975856D1B}" dt="2020-08-04T12:13:32.673" v="49" actId="108"/>
          <ac:spMkLst>
            <pc:docMk/>
            <pc:sldMk cId="3004201837" sldId="401"/>
            <ac:spMk id="2" creationId="{DF9057C5-193A-436D-9AEB-1BD8F582FE92}"/>
          </ac:spMkLst>
        </pc:spChg>
        <pc:spChg chg="add">
          <ac:chgData name="Majeda Al Hermi" userId="ebe551ee1b006974" providerId="LiveId" clId="{19E43F50-9B8A-463A-9476-3E5975856D1B}" dt="2020-08-04T12:11:49.897" v="33" actId="22"/>
          <ac:spMkLst>
            <pc:docMk/>
            <pc:sldMk cId="3004201837" sldId="401"/>
            <ac:spMk id="4" creationId="{16B163C2-4252-471C-8BCD-5F64E85DDC76}"/>
          </ac:spMkLst>
        </pc:spChg>
      </pc:sldChg>
      <pc:sldChg chg="addSp modSp add mod">
        <pc:chgData name="Majeda Al Hermi" userId="ebe551ee1b006974" providerId="LiveId" clId="{19E43F50-9B8A-463A-9476-3E5975856D1B}" dt="2020-08-04T12:13:36.672" v="52" actId="108"/>
        <pc:sldMkLst>
          <pc:docMk/>
          <pc:sldMk cId="446604944" sldId="402"/>
        </pc:sldMkLst>
        <pc:spChg chg="add">
          <ac:chgData name="Majeda Al Hermi" userId="ebe551ee1b006974" providerId="LiveId" clId="{19E43F50-9B8A-463A-9476-3E5975856D1B}" dt="2020-08-04T12:12:02.774" v="34" actId="22"/>
          <ac:spMkLst>
            <pc:docMk/>
            <pc:sldMk cId="446604944" sldId="402"/>
            <ac:spMk id="2" creationId="{DC53B3FA-4061-4FA6-9D78-B7B0A3E0CB4A}"/>
          </ac:spMkLst>
        </pc:spChg>
        <pc:spChg chg="add mod">
          <ac:chgData name="Majeda Al Hermi" userId="ebe551ee1b006974" providerId="LiveId" clId="{19E43F50-9B8A-463A-9476-3E5975856D1B}" dt="2020-08-04T12:13:36.672" v="52" actId="108"/>
          <ac:spMkLst>
            <pc:docMk/>
            <pc:sldMk cId="446604944" sldId="402"/>
            <ac:spMk id="4" creationId="{4627AEA4-17AC-48B1-861F-F5DBA3CEDD20}"/>
          </ac:spMkLst>
        </pc:spChg>
      </pc:sldChg>
      <pc:sldChg chg="addSp add mod">
        <pc:chgData name="Majeda Al Hermi" userId="ebe551ee1b006974" providerId="LiveId" clId="{19E43F50-9B8A-463A-9476-3E5975856D1B}" dt="2020-08-04T12:12:13.487" v="35" actId="22"/>
        <pc:sldMkLst>
          <pc:docMk/>
          <pc:sldMk cId="219813033" sldId="403"/>
        </pc:sldMkLst>
        <pc:spChg chg="add">
          <ac:chgData name="Majeda Al Hermi" userId="ebe551ee1b006974" providerId="LiveId" clId="{19E43F50-9B8A-463A-9476-3E5975856D1B}" dt="2020-08-04T12:12:13.487" v="35" actId="22"/>
          <ac:spMkLst>
            <pc:docMk/>
            <pc:sldMk cId="219813033" sldId="403"/>
            <ac:spMk id="2" creationId="{378E3460-DE44-45F4-8B78-5DCBEDD9690B}"/>
          </ac:spMkLst>
        </pc:spChg>
      </pc:sldChg>
      <pc:sldChg chg="addSp modSp add mod">
        <pc:chgData name="Majeda Al Hermi" userId="ebe551ee1b006974" providerId="LiveId" clId="{19E43F50-9B8A-463A-9476-3E5975856D1B}" dt="2020-08-04T12:13:40.047" v="55" actId="108"/>
        <pc:sldMkLst>
          <pc:docMk/>
          <pc:sldMk cId="2085588386" sldId="404"/>
        </pc:sldMkLst>
        <pc:spChg chg="add mod">
          <ac:chgData name="Majeda Al Hermi" userId="ebe551ee1b006974" providerId="LiveId" clId="{19E43F50-9B8A-463A-9476-3E5975856D1B}" dt="2020-08-04T12:13:40.047" v="55" actId="108"/>
          <ac:spMkLst>
            <pc:docMk/>
            <pc:sldMk cId="2085588386" sldId="404"/>
            <ac:spMk id="2" creationId="{77F4C005-1A3F-4109-9BFD-A87B4DDC1E34}"/>
          </ac:spMkLst>
        </pc:spChg>
        <pc:spChg chg="add">
          <ac:chgData name="Majeda Al Hermi" userId="ebe551ee1b006974" providerId="LiveId" clId="{19E43F50-9B8A-463A-9476-3E5975856D1B}" dt="2020-08-04T12:12:24.906" v="36" actId="22"/>
          <ac:spMkLst>
            <pc:docMk/>
            <pc:sldMk cId="2085588386" sldId="404"/>
            <ac:spMk id="4" creationId="{44335FAA-A2DD-4BF2-998B-5DE7A72A9061}"/>
          </ac:spMkLst>
        </pc:spChg>
        <pc:spChg chg="add">
          <ac:chgData name="Majeda Al Hermi" userId="ebe551ee1b006974" providerId="LiveId" clId="{19E43F50-9B8A-463A-9476-3E5975856D1B}" dt="2020-08-04T12:12:24.906" v="36" actId="22"/>
          <ac:spMkLst>
            <pc:docMk/>
            <pc:sldMk cId="2085588386" sldId="404"/>
            <ac:spMk id="6" creationId="{BFB4BE8B-67EF-4DC8-A57A-F72B9EA67285}"/>
          </ac:spMkLst>
        </pc:spChg>
      </pc:sldChg>
      <pc:sldChg chg="addSp add mod">
        <pc:chgData name="Majeda Al Hermi" userId="ebe551ee1b006974" providerId="LiveId" clId="{19E43F50-9B8A-463A-9476-3E5975856D1B}" dt="2020-08-04T12:12:38.215" v="38" actId="22"/>
        <pc:sldMkLst>
          <pc:docMk/>
          <pc:sldMk cId="2296150386" sldId="405"/>
        </pc:sldMkLst>
        <pc:spChg chg="add">
          <ac:chgData name="Majeda Al Hermi" userId="ebe551ee1b006974" providerId="LiveId" clId="{19E43F50-9B8A-463A-9476-3E5975856D1B}" dt="2020-08-04T12:12:38.215" v="38" actId="22"/>
          <ac:spMkLst>
            <pc:docMk/>
            <pc:sldMk cId="2296150386" sldId="405"/>
            <ac:spMk id="2" creationId="{DC885F6E-CB01-4F1D-956C-3FD2B3E7EDEC}"/>
          </ac:spMkLst>
        </pc:spChg>
        <pc:graphicFrameChg chg="add">
          <ac:chgData name="Majeda Al Hermi" userId="ebe551ee1b006974" providerId="LiveId" clId="{19E43F50-9B8A-463A-9476-3E5975856D1B}" dt="2020-08-04T12:12:38.215" v="38" actId="22"/>
          <ac:graphicFrameMkLst>
            <pc:docMk/>
            <pc:sldMk cId="2296150386" sldId="405"/>
            <ac:graphicFrameMk id="4" creationId="{9C63FAB6-85C2-4176-8E57-FEB756225672}"/>
          </ac:graphicFrameMkLst>
        </pc:graphicFrameChg>
      </pc:sldChg>
      <pc:sldChg chg="addSp add mod">
        <pc:chgData name="Majeda Al Hermi" userId="ebe551ee1b006974" providerId="LiveId" clId="{19E43F50-9B8A-463A-9476-3E5975856D1B}" dt="2020-08-04T12:12:47.479" v="39" actId="22"/>
        <pc:sldMkLst>
          <pc:docMk/>
          <pc:sldMk cId="3899890518" sldId="406"/>
        </pc:sldMkLst>
        <pc:spChg chg="add">
          <ac:chgData name="Majeda Al Hermi" userId="ebe551ee1b006974" providerId="LiveId" clId="{19E43F50-9B8A-463A-9476-3E5975856D1B}" dt="2020-08-04T12:12:47.479" v="39" actId="22"/>
          <ac:spMkLst>
            <pc:docMk/>
            <pc:sldMk cId="3899890518" sldId="406"/>
            <ac:spMk id="2" creationId="{F8105EB3-17C0-4D0D-999C-90A1474B7A11}"/>
          </ac:spMkLst>
        </pc:spChg>
      </pc:sldChg>
      <pc:sldChg chg="addSp modSp add mod">
        <pc:chgData name="Majeda Al Hermi" userId="ebe551ee1b006974" providerId="LiveId" clId="{19E43F50-9B8A-463A-9476-3E5975856D1B}" dt="2020-08-04T12:13:44.905" v="60" actId="20577"/>
        <pc:sldMkLst>
          <pc:docMk/>
          <pc:sldMk cId="2451645101" sldId="407"/>
        </pc:sldMkLst>
        <pc:spChg chg="add mod">
          <ac:chgData name="Majeda Al Hermi" userId="ebe551ee1b006974" providerId="LiveId" clId="{19E43F50-9B8A-463A-9476-3E5975856D1B}" dt="2020-08-04T12:13:44.905" v="60" actId="20577"/>
          <ac:spMkLst>
            <pc:docMk/>
            <pc:sldMk cId="2451645101" sldId="407"/>
            <ac:spMk id="2" creationId="{E721F733-76D7-40AF-93E9-D94DC2EE207E}"/>
          </ac:spMkLst>
        </pc:spChg>
        <pc:spChg chg="add">
          <ac:chgData name="Majeda Al Hermi" userId="ebe551ee1b006974" providerId="LiveId" clId="{19E43F50-9B8A-463A-9476-3E5975856D1B}" dt="2020-08-04T12:12:56.744" v="40" actId="22"/>
          <ac:spMkLst>
            <pc:docMk/>
            <pc:sldMk cId="2451645101" sldId="407"/>
            <ac:spMk id="4" creationId="{319DB138-119A-4B3E-A94D-30E376D34F7F}"/>
          </ac:spMkLst>
        </pc:spChg>
      </pc:sldChg>
      <pc:sldChg chg="addSp modSp add mod">
        <pc:chgData name="Majeda Al Hermi" userId="ebe551ee1b006974" providerId="LiveId" clId="{19E43F50-9B8A-463A-9476-3E5975856D1B}" dt="2020-08-04T12:13:57.589" v="72" actId="108"/>
        <pc:sldMkLst>
          <pc:docMk/>
          <pc:sldMk cId="3831117713" sldId="408"/>
        </pc:sldMkLst>
        <pc:spChg chg="add mod">
          <ac:chgData name="Majeda Al Hermi" userId="ebe551ee1b006974" providerId="LiveId" clId="{19E43F50-9B8A-463A-9476-3E5975856D1B}" dt="2020-08-04T12:13:53.153" v="65" actId="108"/>
          <ac:spMkLst>
            <pc:docMk/>
            <pc:sldMk cId="3831117713" sldId="408"/>
            <ac:spMk id="2" creationId="{C5C533B6-D1AC-4C14-AA2B-7D04CF256970}"/>
          </ac:spMkLst>
        </pc:spChg>
        <pc:spChg chg="add mod">
          <ac:chgData name="Majeda Al Hermi" userId="ebe551ee1b006974" providerId="LiveId" clId="{19E43F50-9B8A-463A-9476-3E5975856D1B}" dt="2020-08-04T12:13:57.589" v="72" actId="108"/>
          <ac:spMkLst>
            <pc:docMk/>
            <pc:sldMk cId="3831117713" sldId="408"/>
            <ac:spMk id="4" creationId="{6335A027-8746-4A26-A257-96CF8C95E3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02/01/1443</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5430720" y="2330400"/>
            <a:ext cx="6164825"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dirty="0">
                <a:solidFill>
                  <a:srgbClr val="3A616A"/>
                </a:solidFill>
                <a:latin typeface="Arial Black" panose="020B0A04020102020204" pitchFamily="34" charset="0"/>
                <a:cs typeface="PT Bold Heading" panose="02010400000000000000" pitchFamily="2" charset="-78"/>
              </a:rPr>
              <a:t>أساسيات الجودة </a:t>
            </a:r>
          </a:p>
          <a:p>
            <a:r>
              <a:rPr lang="ar-SA" dirty="0">
                <a:solidFill>
                  <a:srgbClr val="3A616A"/>
                </a:solidFill>
                <a:latin typeface="Arial Black" panose="020B0A04020102020204" pitchFamily="34" charset="0"/>
                <a:cs typeface="PT Bold Heading" panose="02010400000000000000" pitchFamily="2" charset="-78"/>
              </a:rPr>
              <a:t>ونماذج التميز</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جود210</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7398477" y="4846777"/>
            <a:ext cx="2545889" cy="461665"/>
          </a:xfrm>
          <a:prstGeom prst="rect">
            <a:avLst/>
          </a:prstGeom>
          <a:solidFill>
            <a:srgbClr val="C00000"/>
          </a:solidFill>
        </p:spPr>
        <p:txBody>
          <a:bodyPr wrap="none" lIns="91440" tIns="45720" rIns="91440" bIns="45720">
            <a:spAutoFit/>
          </a:bodyPr>
          <a:lstStyle/>
          <a:p>
            <a:pPr algn="ct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الفصل الدراسي الأول</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7173255" y="5570966"/>
            <a:ext cx="2996333"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1026" name="Picture 2" descr="اساسيات الجودة ونماذج التميز – جود 210 – قسم المواد التجارية">
            <a:extLst>
              <a:ext uri="{FF2B5EF4-FFF2-40B4-BE49-F238E27FC236}">
                <a16:creationId xmlns:a16="http://schemas.microsoft.com/office/drawing/2014/main" xmlns="" id="{BE77B69B-7D15-4624-9057-361CB024C4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22"/>
          <a:stretch/>
        </p:blipFill>
        <p:spPr bwMode="auto">
          <a:xfrm>
            <a:off x="456002" y="1319402"/>
            <a:ext cx="4445881" cy="545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DC885F6E-CB01-4F1D-956C-3FD2B3E7EDEC}"/>
              </a:ext>
            </a:extLst>
          </p:cNvPr>
          <p:cNvSpPr/>
          <p:nvPr/>
        </p:nvSpPr>
        <p:spPr>
          <a:xfrm>
            <a:off x="1176338" y="757238"/>
            <a:ext cx="9855200" cy="14351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يقصد </a:t>
            </a:r>
            <a:r>
              <a:rPr lang="ar-BH" sz="2800" b="1" dirty="0">
                <a:ln w="11430"/>
                <a:solidFill>
                  <a:srgbClr val="FF0000"/>
                </a:solidFill>
                <a:latin typeface="Sakkal Majalla" panose="02000000000000000000" pitchFamily="2" charset="-78"/>
                <a:cs typeface="Sakkal Majalla" panose="02000000000000000000" pitchFamily="2" charset="-78"/>
              </a:rPr>
              <a:t>بالزبون</a:t>
            </a:r>
            <a:r>
              <a:rPr lang="ar-BH" sz="2800" b="1" dirty="0">
                <a:ln w="11430"/>
                <a:solidFill>
                  <a:schemeClr val="tx1"/>
                </a:solidFill>
                <a:latin typeface="Sakkal Majalla" panose="02000000000000000000" pitchFamily="2" charset="-78"/>
                <a:cs typeface="Sakkal Majalla" panose="02000000000000000000" pitchFamily="2" charset="-78"/>
              </a:rPr>
              <a:t>، أي جهة تقوم المؤسسة بتزويدها اما بمنتج معين أو خدمه ما والجدول الاتي يبين العلاقة بين مزود الخدمة والمستفيد.</a:t>
            </a:r>
          </a:p>
          <a:p>
            <a:pPr algn="r"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graphicFrame>
        <p:nvGraphicFramePr>
          <p:cNvPr id="4" name="Table 3">
            <a:extLst>
              <a:ext uri="{FF2B5EF4-FFF2-40B4-BE49-F238E27FC236}">
                <a16:creationId xmlns:a16="http://schemas.microsoft.com/office/drawing/2014/main" xmlns="" id="{9C63FAB6-85C2-4176-8E57-FEB756225672}"/>
              </a:ext>
            </a:extLst>
          </p:cNvPr>
          <p:cNvGraphicFramePr>
            <a:graphicFrameLocks noGrp="1"/>
          </p:cNvGraphicFramePr>
          <p:nvPr/>
        </p:nvGraphicFramePr>
        <p:xfrm>
          <a:off x="2046288" y="2476500"/>
          <a:ext cx="8127999" cy="370363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72">
                <a:tc>
                  <a:txBody>
                    <a:bodyPr/>
                    <a:lstStyle/>
                    <a:p>
                      <a:pPr algn="ctr"/>
                      <a:r>
                        <a:rPr lang="ar-BH" sz="1800" b="1" dirty="0">
                          <a:latin typeface="Sakkal Majalla" pitchFamily="2" charset="-78"/>
                          <a:cs typeface="Sakkal Majalla" pitchFamily="2" charset="-78"/>
                        </a:rPr>
                        <a:t>المنتج</a:t>
                      </a:r>
                      <a:r>
                        <a:rPr lang="ar-BH" sz="1800" b="1" baseline="0" dirty="0">
                          <a:latin typeface="Sakkal Majalla" pitchFamily="2" charset="-78"/>
                          <a:cs typeface="Sakkal Majalla" pitchFamily="2" charset="-78"/>
                        </a:rPr>
                        <a:t> / الخدمة</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الزبون(المستفيد)</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مقدم الخدمة المنتج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0"/>
                  </a:ext>
                </a:extLst>
              </a:tr>
              <a:tr h="370872">
                <a:tc>
                  <a:txBody>
                    <a:bodyPr/>
                    <a:lstStyle/>
                    <a:p>
                      <a:pPr algn="ctr"/>
                      <a:r>
                        <a:rPr lang="ar-BH" sz="1800" b="1" dirty="0">
                          <a:latin typeface="Sakkal Majalla" pitchFamily="2" charset="-78"/>
                          <a:cs typeface="Sakkal Majalla" pitchFamily="2" charset="-78"/>
                        </a:rPr>
                        <a:t>تلقي العلاج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ميكانيكي سيارات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طبيب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1"/>
                  </a:ext>
                </a:extLst>
              </a:tr>
              <a:tr h="370872">
                <a:tc>
                  <a:txBody>
                    <a:bodyPr/>
                    <a:lstStyle/>
                    <a:p>
                      <a:pPr algn="ctr"/>
                      <a:r>
                        <a:rPr lang="ar-BH" sz="1800" b="1" dirty="0">
                          <a:latin typeface="Sakkal Majalla" pitchFamily="2" charset="-78"/>
                          <a:cs typeface="Sakkal Majalla" pitchFamily="2" charset="-78"/>
                        </a:rPr>
                        <a:t>تصليح سيارة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طبيب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ميكانيكي سيارات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2"/>
                  </a:ext>
                </a:extLst>
              </a:tr>
              <a:tr h="370872">
                <a:tc>
                  <a:txBody>
                    <a:bodyPr/>
                    <a:lstStyle/>
                    <a:p>
                      <a:pPr algn="ctr"/>
                      <a:r>
                        <a:rPr lang="ar-BH" sz="1800" b="1" dirty="0">
                          <a:latin typeface="Sakkal Majalla" pitchFamily="2" charset="-78"/>
                          <a:cs typeface="Sakkal Majalla" pitchFamily="2" charset="-78"/>
                        </a:rPr>
                        <a:t>سيارات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وكالة بيع سيارات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مصنع سيارات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3"/>
                  </a:ext>
                </a:extLst>
              </a:tr>
              <a:tr h="370872">
                <a:tc>
                  <a:txBody>
                    <a:bodyPr/>
                    <a:lstStyle/>
                    <a:p>
                      <a:pPr algn="ctr"/>
                      <a:r>
                        <a:rPr lang="ar-BH" sz="1800" b="1" dirty="0">
                          <a:latin typeface="Sakkal Majalla" pitchFamily="2" charset="-78"/>
                          <a:cs typeface="Sakkal Majalla" pitchFamily="2" charset="-78"/>
                        </a:rPr>
                        <a:t>عمليات مصرفية آمنة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صاحب حساب مصرفي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مصرف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4"/>
                  </a:ext>
                </a:extLst>
              </a:tr>
              <a:tr h="365791">
                <a:tc>
                  <a:txBody>
                    <a:bodyPr/>
                    <a:lstStyle/>
                    <a:p>
                      <a:pPr algn="ctr"/>
                      <a:r>
                        <a:rPr lang="ar-BH" sz="1800" b="1" dirty="0">
                          <a:latin typeface="Sakkal Majalla" pitchFamily="2" charset="-78"/>
                          <a:cs typeface="Sakkal Majalla" pitchFamily="2" charset="-78"/>
                        </a:rPr>
                        <a:t>تعليم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الطلبة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مدرسة ثانوية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5"/>
                  </a:ext>
                </a:extLst>
              </a:tr>
              <a:tr h="370872">
                <a:tc>
                  <a:txBody>
                    <a:bodyPr/>
                    <a:lstStyle/>
                    <a:p>
                      <a:pPr algn="ctr"/>
                      <a:r>
                        <a:rPr lang="ar-BH" sz="1800" b="1" dirty="0">
                          <a:latin typeface="Sakkal Majalla" pitchFamily="2" charset="-78"/>
                          <a:cs typeface="Sakkal Majalla" pitchFamily="2" charset="-78"/>
                        </a:rPr>
                        <a:t>رعاية صحية </a:t>
                      </a:r>
                      <a:endParaRPr lang="en-US" sz="1800" b="1" dirty="0">
                        <a:latin typeface="Sakkal Majalla" pitchFamily="2" charset="-78"/>
                        <a:cs typeface="Sakkal Majalla" pitchFamily="2" charset="-78"/>
                      </a:endParaRPr>
                    </a:p>
                  </a:txBody>
                  <a:tcPr marT="45724" marB="45724"/>
                </a:tc>
                <a:tc>
                  <a:txBody>
                    <a:bodyPr/>
                    <a:lstStyle/>
                    <a:p>
                      <a:pPr algn="ctr"/>
                      <a:r>
                        <a:rPr lang="en-US" sz="1800" b="1" dirty="0">
                          <a:latin typeface="Sakkal Majalla" pitchFamily="2" charset="-78"/>
                          <a:cs typeface="Sakkal Majalla" pitchFamily="2" charset="-78"/>
                        </a:rPr>
                        <a:t> </a:t>
                      </a:r>
                      <a:r>
                        <a:rPr lang="ar-BH" sz="1800" b="1" dirty="0">
                          <a:latin typeface="Sakkal Majalla" pitchFamily="2" charset="-78"/>
                          <a:cs typeface="Sakkal Majalla" pitchFamily="2" charset="-78"/>
                        </a:rPr>
                        <a:t>مرضى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مستشفى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6"/>
                  </a:ext>
                </a:extLst>
              </a:tr>
              <a:tr h="370872">
                <a:tc>
                  <a:txBody>
                    <a:bodyPr/>
                    <a:lstStyle/>
                    <a:p>
                      <a:pPr algn="ctr"/>
                      <a:r>
                        <a:rPr lang="ar-BH" sz="1800" b="1" dirty="0">
                          <a:latin typeface="Sakkal Majalla" pitchFamily="2" charset="-78"/>
                          <a:cs typeface="Sakkal Majalla" pitchFamily="2" charset="-78"/>
                        </a:rPr>
                        <a:t>معلومات عن المرضى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شركة تامين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مستشفى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7"/>
                  </a:ext>
                </a:extLst>
              </a:tr>
              <a:tr h="370872">
                <a:tc>
                  <a:txBody>
                    <a:bodyPr/>
                    <a:lstStyle/>
                    <a:p>
                      <a:pPr algn="ctr"/>
                      <a:r>
                        <a:rPr lang="ar-BH" sz="1800" b="1" dirty="0">
                          <a:latin typeface="Sakkal Majalla" pitchFamily="2" charset="-78"/>
                          <a:cs typeface="Sakkal Majalla" pitchFamily="2" charset="-78"/>
                        </a:rPr>
                        <a:t>دفع مبلغ لقاء</a:t>
                      </a:r>
                      <a:r>
                        <a:rPr lang="ar-BH" sz="1800" b="1" baseline="0" dirty="0">
                          <a:latin typeface="Sakkal Majalla" pitchFamily="2" charset="-78"/>
                          <a:cs typeface="Sakkal Majalla" pitchFamily="2" charset="-78"/>
                        </a:rPr>
                        <a:t> رعاية صحية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مستشفى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شركة تأمين </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8"/>
                  </a:ext>
                </a:extLst>
              </a:tr>
              <a:tr h="370872">
                <a:tc>
                  <a:txBody>
                    <a:bodyPr/>
                    <a:lstStyle/>
                    <a:p>
                      <a:pPr algn="ctr"/>
                      <a:r>
                        <a:rPr lang="ar-BH" sz="1800" b="1" dirty="0">
                          <a:latin typeface="Sakkal Majalla" pitchFamily="2" charset="-78"/>
                          <a:cs typeface="Sakkal Majalla" pitchFamily="2" charset="-78"/>
                        </a:rPr>
                        <a:t>تذكرة سفر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زبون مسافر </a:t>
                      </a:r>
                      <a:endParaRPr lang="en-US" sz="1800" b="1" dirty="0">
                        <a:latin typeface="Sakkal Majalla" pitchFamily="2" charset="-78"/>
                        <a:cs typeface="Sakkal Majalla" pitchFamily="2" charset="-78"/>
                      </a:endParaRPr>
                    </a:p>
                  </a:txBody>
                  <a:tcPr marT="45724" marB="45724"/>
                </a:tc>
                <a:tc>
                  <a:txBody>
                    <a:bodyPr/>
                    <a:lstStyle/>
                    <a:p>
                      <a:pPr algn="ctr"/>
                      <a:r>
                        <a:rPr lang="ar-BH" sz="1800" b="1" dirty="0">
                          <a:latin typeface="Sakkal Majalla" pitchFamily="2" charset="-78"/>
                          <a:cs typeface="Sakkal Majalla" pitchFamily="2" charset="-78"/>
                        </a:rPr>
                        <a:t>شركة طيران</a:t>
                      </a:r>
                      <a:endParaRPr lang="en-US" sz="1800" b="1" dirty="0">
                        <a:latin typeface="Sakkal Majalla" pitchFamily="2" charset="-78"/>
                        <a:cs typeface="Sakkal Majalla" pitchFamily="2" charset="-78"/>
                      </a:endParaRPr>
                    </a:p>
                  </a:txBody>
                  <a:tcPr marT="45724" marB="45724"/>
                </a:tc>
                <a:extLst>
                  <a:ext uri="{0D108BD9-81ED-4DB2-BD59-A6C34878D82A}">
                    <a16:rowId xmlns:a16="http://schemas.microsoft.com/office/drawing/2014/main" xmlns="" val="10009"/>
                  </a:ext>
                </a:extLst>
              </a:tr>
            </a:tbl>
          </a:graphicData>
        </a:graphic>
      </p:graphicFrame>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61503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F8105EB3-17C0-4D0D-999C-90A1474B7A11}"/>
              </a:ext>
            </a:extLst>
          </p:cNvPr>
          <p:cNvSpPr/>
          <p:nvPr/>
        </p:nvSpPr>
        <p:spPr>
          <a:xfrm>
            <a:off x="542925" y="671513"/>
            <a:ext cx="10590213" cy="4510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Agency FB"/>
                <a:cs typeface="Sakkal Majalla" panose="02000000000000000000" pitchFamily="2" charset="-78"/>
              </a:rPr>
              <a:t>*</a:t>
            </a:r>
            <a:r>
              <a:rPr lang="ar-BH" sz="2800" b="1" dirty="0">
                <a:ln w="11430"/>
                <a:solidFill>
                  <a:schemeClr val="tx1"/>
                </a:solidFill>
                <a:latin typeface="Sakkal Majalla" panose="02000000000000000000" pitchFamily="2" charset="-78"/>
                <a:cs typeface="Sakkal Majalla" panose="02000000000000000000" pitchFamily="2" charset="-78"/>
              </a:rPr>
              <a:t>قد يكون ميكانيكي السيارات زبونا لدى طيب الاسنان لتلقي العلاج وفي الوقت نفسة قد يكون طبيب الاسنان زبونا لدى الميكانيكي لتصليح سيارته .</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لذلك نلاحظ ان بعض المؤسسات تكون مقدمة لخدمة في حالات وزبونا في حالات أخرى.</a:t>
            </a:r>
          </a:p>
          <a:p>
            <a:pPr algn="r" rtl="1" eaLnBrk="1" hangingPunct="1">
              <a:defRPr/>
            </a:pPr>
            <a:r>
              <a:rPr lang="ar-BH" sz="2800" b="1" dirty="0">
                <a:ln w="11430"/>
                <a:solidFill>
                  <a:schemeClr val="tx1"/>
                </a:solidFill>
                <a:latin typeface="Agency FB"/>
                <a:cs typeface="Sakkal Majalla" panose="02000000000000000000" pitchFamily="2" charset="-78"/>
              </a:rPr>
              <a:t>*</a:t>
            </a:r>
            <a:r>
              <a:rPr lang="ar-BH" sz="2800" b="1" dirty="0">
                <a:ln w="11430"/>
                <a:solidFill>
                  <a:schemeClr val="tx1"/>
                </a:solidFill>
                <a:latin typeface="Sakkal Majalla" panose="02000000000000000000" pitchFamily="2" charset="-78"/>
                <a:cs typeface="Sakkal Majalla" panose="02000000000000000000" pitchFamily="2" charset="-78"/>
              </a:rPr>
              <a:t>ما الذي يتطلبة إرضاء الزبون ؟</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لايمككنا الجزم بمعرفة ماذا يحتاج الية الزبون، فقد يتم التسويق للمنتج ولكن لايوجد اقبال كبير علية، لذلك تقوم العديد من المؤسسات بجهود كبيرة لاجراء أبحاث وصرف مبالغ طائلة خلال فترة زمنية طويله من اجل معرفة رغبات الزبائن.</a:t>
            </a:r>
          </a:p>
          <a:p>
            <a:pPr algn="r"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4" name="Rectangle 3"/>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98905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E721F733-76D7-40AF-93E9-D94DC2EE207E}"/>
              </a:ext>
            </a:extLst>
          </p:cNvPr>
          <p:cNvSpPr/>
          <p:nvPr/>
        </p:nvSpPr>
        <p:spPr>
          <a:xfrm>
            <a:off x="3871913" y="1014413"/>
            <a:ext cx="3810000" cy="8286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التقويم </a:t>
            </a:r>
          </a:p>
        </p:txBody>
      </p:sp>
      <p:sp>
        <p:nvSpPr>
          <p:cNvPr id="4" name="Rectangle: Rounded Corners 3">
            <a:extLst>
              <a:ext uri="{FF2B5EF4-FFF2-40B4-BE49-F238E27FC236}">
                <a16:creationId xmlns:a16="http://schemas.microsoft.com/office/drawing/2014/main" xmlns="" id="{319DB138-119A-4B3E-A94D-30E376D34F7F}"/>
              </a:ext>
            </a:extLst>
          </p:cNvPr>
          <p:cNvSpPr/>
          <p:nvPr/>
        </p:nvSpPr>
        <p:spPr>
          <a:xfrm>
            <a:off x="2173288" y="2443163"/>
            <a:ext cx="7415212" cy="34004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ماهو مبدأ التحسين المستمر ؟</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يعد مبدأ إرضاء الزبون مهما جدا للمؤسسة.  ماذا يحصل عندما يحوز المنتج على اعجاب الزبون؟ </a:t>
            </a: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64510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C5C533B6-D1AC-4C14-AA2B-7D04CF256970}"/>
              </a:ext>
            </a:extLst>
          </p:cNvPr>
          <p:cNvSpPr/>
          <p:nvPr/>
        </p:nvSpPr>
        <p:spPr>
          <a:xfrm>
            <a:off x="3871913" y="628650"/>
            <a:ext cx="3810000" cy="8286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ar-BH" sz="3600" dirty="0">
              <a:ln w="11430"/>
              <a:solidFill>
                <a:srgbClr val="FF0000"/>
              </a:solidFill>
              <a:latin typeface="Sakkal Majalla" panose="02000000000000000000" pitchFamily="2" charset="-78"/>
              <a:cs typeface="PT Bold Heading" panose="02010400000000000000" pitchFamily="2" charset="-78"/>
            </a:endParaRPr>
          </a:p>
          <a:p>
            <a:pPr algn="ctr" rtl="1" eaLnBrk="1" hangingPunct="1">
              <a:defRPr/>
            </a:pPr>
            <a:r>
              <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rPr>
              <a:t>الأجوبة </a:t>
            </a:r>
            <a:endParaRPr lang="ar-BH" sz="3600" b="1"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6335A027-8746-4A26-A257-96CF8C95E3A4}"/>
              </a:ext>
            </a:extLst>
          </p:cNvPr>
          <p:cNvSpPr/>
          <p:nvPr/>
        </p:nvSpPr>
        <p:spPr>
          <a:xfrm>
            <a:off x="514350" y="2014538"/>
            <a:ext cx="11272838" cy="42148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514350" algn="ctr" rtl="1">
              <a:buFont typeface="+mj-lt"/>
              <a:buAutoNum type="arabicPeriod"/>
              <a:defRPr/>
            </a:pPr>
            <a:endParaRPr lang="ar-BH" sz="3600" dirty="0">
              <a:ln w="11430"/>
              <a:solidFill>
                <a:srgbClr val="FF0000"/>
              </a:solidFill>
              <a:latin typeface="Sakkal Majalla" panose="02000000000000000000" pitchFamily="2" charset="-78"/>
              <a:cs typeface="PT Bold Heading" panose="02010400000000000000" pitchFamily="2" charset="-78"/>
            </a:endParaRPr>
          </a:p>
          <a:p>
            <a:pPr marL="514350" indent="-514350" algn="just" rtl="1" eaLnBrk="1" hangingPunct="1">
              <a:buFont typeface="+mj-lt"/>
              <a:buAutoNum type="arabicPeriod"/>
              <a:defRPr/>
            </a:pPr>
            <a:endParaRPr lang="ar-BH" sz="3600" dirty="0">
              <a:ln w="11430"/>
              <a:solidFill>
                <a:srgbClr val="FF0000"/>
              </a:solidFill>
              <a:latin typeface="Sakkal Majalla" panose="02000000000000000000" pitchFamily="2" charset="-78"/>
              <a:cs typeface="PT Bold Heading" panose="020104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التحسين المستمر هو عملية إدارية تهدف الى تحسين العمليات وبالتالي الارتقاء بمواصفات المنتجات او الخدمات الى مستويات عالية من الجودة تحقق رضا المستفيدين.</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سوف يطلب الخدمة مره أخرى. </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سيقوم باعلام اصدقائة وأقاربة حول هذه الخدمة التي تلقاها.</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سيعود ذلك بالنفع والفائدة على المؤسسة مقدمة الخدمة مما يؤدي الى:</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تحقيق المؤسسة شهرة وسمعة طيبة.</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زيادة في الأرباح. </a:t>
            </a: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111771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Horizontal Scroll 5"/>
          <p:cNvSpPr/>
          <p:nvPr/>
        </p:nvSpPr>
        <p:spPr>
          <a:xfrm>
            <a:off x="9385300" y="241300"/>
            <a:ext cx="2057400" cy="815975"/>
          </a:xfrm>
          <a:prstGeom prst="horizontalScroll">
            <a:avLst/>
          </a:prstGeom>
          <a:solidFill>
            <a:srgbClr val="FFFF00"/>
          </a:solidFill>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7" name="Content Placeholder 6"/>
          <p:cNvSpPr txBox="1">
            <a:spLocks/>
          </p:cNvSpPr>
          <p:nvPr/>
        </p:nvSpPr>
        <p:spPr>
          <a:xfrm>
            <a:off x="4932609" y="1092200"/>
            <a:ext cx="6510092" cy="2333625"/>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defRPr/>
            </a:pPr>
            <a:r>
              <a:rPr lang="ar-BH" sz="3200"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p>
          <a:p>
            <a:pPr algn="r" rtl="1">
              <a:defRPr/>
            </a:pPr>
            <a:r>
              <a:rPr lang="ar-BH" b="1" dirty="0" smtClean="0">
                <a:latin typeface="Sakkal Majalla" panose="02000000000000000000" pitchFamily="2" charset="-78"/>
                <a:cs typeface="Sakkal Majalla" panose="02000000000000000000" pitchFamily="2" charset="-78"/>
              </a:rPr>
              <a:t>أن يعرف مبدأ التحسين المستمر، ويبين أهمية </a:t>
            </a:r>
            <a:r>
              <a:rPr lang="ar-BH" b="1" dirty="0" err="1" smtClean="0">
                <a:latin typeface="Sakkal Majalla" panose="02000000000000000000" pitchFamily="2" charset="-78"/>
                <a:cs typeface="Sakkal Majalla" panose="02000000000000000000" pitchFamily="2" charset="-78"/>
              </a:rPr>
              <a:t>ومنهجياته</a:t>
            </a:r>
            <a:r>
              <a:rPr lang="ar-BH" b="1" dirty="0" smtClean="0">
                <a:latin typeface="Sakkal Majalla" panose="02000000000000000000" pitchFamily="2" charset="-78"/>
                <a:cs typeface="Sakkal Majalla" panose="02000000000000000000" pitchFamily="2" charset="-78"/>
              </a:rPr>
              <a:t>.</a:t>
            </a:r>
          </a:p>
          <a:p>
            <a:pPr algn="r" rtl="1">
              <a:defRPr/>
            </a:pPr>
            <a:r>
              <a:rPr lang="ar-BH" b="1" dirty="0" smtClean="0">
                <a:latin typeface="Sakkal Majalla" panose="02000000000000000000" pitchFamily="2" charset="-78"/>
                <a:cs typeface="Sakkal Majalla" panose="02000000000000000000" pitchFamily="2" charset="-78"/>
              </a:rPr>
              <a:t>أن يعرف الزبون وأهمية إرضائه.</a:t>
            </a:r>
          </a:p>
          <a:p>
            <a:pPr algn="r" rtl="1">
              <a:defRPr/>
            </a:pPr>
            <a:r>
              <a:rPr lang="ar-BH" b="1" dirty="0" smtClean="0">
                <a:latin typeface="Sakkal Majalla" panose="02000000000000000000" pitchFamily="2" charset="-78"/>
                <a:cs typeface="Sakkal Majalla" panose="02000000000000000000" pitchFamily="2" charset="-78"/>
              </a:rPr>
              <a:t>أن يميز  بين الزبون ومقدمي </a:t>
            </a:r>
            <a:r>
              <a:rPr lang="ar-BH" b="1" smtClean="0">
                <a:latin typeface="Sakkal Majalla" panose="02000000000000000000" pitchFamily="2" charset="-78"/>
                <a:cs typeface="Sakkal Majalla" panose="02000000000000000000" pitchFamily="2" charset="-78"/>
              </a:rPr>
              <a:t>الخدمات والمنتجات.</a:t>
            </a:r>
            <a:endParaRPr lang="ar-BH" b="1" dirty="0" smtClean="0">
              <a:latin typeface="Sakkal Majalla" panose="02000000000000000000" pitchFamily="2" charset="-78"/>
              <a:cs typeface="Sakkal Majalla" panose="02000000000000000000" pitchFamily="2" charset="-78"/>
            </a:endParaRPr>
          </a:p>
        </p:txBody>
      </p:sp>
      <p:sp>
        <p:nvSpPr>
          <p:cNvPr id="8" name="Rectangular Callout 7"/>
          <p:cNvSpPr/>
          <p:nvPr/>
        </p:nvSpPr>
        <p:spPr>
          <a:xfrm>
            <a:off x="4932609" y="3871913"/>
            <a:ext cx="6510091" cy="1487487"/>
          </a:xfrm>
          <a:prstGeom prst="wedgeRectCallout">
            <a:avLst>
              <a:gd name="adj1" fmla="val -108046"/>
              <a:gd name="adj2" fmla="val 7773"/>
            </a:avLst>
          </a:prstGeom>
          <a:solidFill>
            <a:srgbClr val="92D050"/>
          </a:solidFill>
        </p:spPr>
        <p:style>
          <a:lnRef idx="1">
            <a:schemeClr val="accent4"/>
          </a:lnRef>
          <a:fillRef idx="2">
            <a:schemeClr val="accent4"/>
          </a:fillRef>
          <a:effectRef idx="1">
            <a:schemeClr val="accent4"/>
          </a:effectRef>
          <a:fontRef idx="minor">
            <a:schemeClr val="dk1"/>
          </a:fontRef>
        </p:style>
        <p:txBody>
          <a:bodyPr anchor="ctr"/>
          <a:lstStyle/>
          <a:p>
            <a:pPr algn="r" eaLnBrk="1" hangingPunct="1">
              <a:defRPr/>
            </a:pPr>
            <a:r>
              <a:rPr lang="ar-BH" sz="2100" b="1" u="sng" dirty="0">
                <a:solidFill>
                  <a:srgbClr val="FF0000"/>
                </a:solidFill>
                <a:latin typeface="Arial" panose="020B0604020202020204" pitchFamily="34" charset="0"/>
              </a:rPr>
              <a:t>لمزيد من المعلومات:</a:t>
            </a:r>
            <a:endParaRPr lang="en-US" sz="2100" b="1" dirty="0">
              <a:solidFill>
                <a:srgbClr val="FF0000"/>
              </a:solidFill>
              <a:latin typeface="Arial" panose="020B0604020202020204" pitchFamily="34" charset="0"/>
              <a:cs typeface="Arial" panose="020B0604020202020204" pitchFamily="34" charset="0"/>
            </a:endParaRPr>
          </a:p>
          <a:p>
            <a:pPr algn="r" eaLnBrk="1" hangingPunct="1">
              <a:defRPr/>
            </a:pP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r" eaLnBrk="1" hangingPunct="1">
              <a:defRPr/>
            </a:pPr>
            <a:r>
              <a:rPr lang="ar-BH" sz="28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800" b="1" dirty="0">
              <a:solidFill>
                <a:schemeClr val="tx1"/>
              </a:solidFill>
              <a:latin typeface="Sakkal Majalla" panose="02000000000000000000" pitchFamily="2" charset="-78"/>
              <a:cs typeface="Sakkal Majalla" panose="02000000000000000000" pitchFamily="2" charset="-78"/>
            </a:endParaRPr>
          </a:p>
          <a:p>
            <a:pPr algn="ctr" eaLnBrk="1" hangingPunct="1">
              <a:defRPr/>
            </a:pPr>
            <a:endParaRPr lang="en-GB" sz="1500" dirty="0"/>
          </a:p>
        </p:txBody>
      </p:sp>
      <p:pic>
        <p:nvPicPr>
          <p:cNvPr id="9" name="Picture 11"/>
          <p:cNvPicPr>
            <a:picLocks noChangeAspect="1"/>
          </p:cNvPicPr>
          <p:nvPr/>
        </p:nvPicPr>
        <p:blipFill>
          <a:blip r:embed="rId3" cstate="print">
            <a:extLst>
              <a:ext uri="{28A0092B-C50C-407E-A947-70E740481C1C}">
                <a14:useLocalDpi xmlns:a14="http://schemas.microsoft.com/office/drawing/2010/main" val="0"/>
              </a:ext>
            </a:extLst>
          </a:blip>
          <a:srcRect l="71278" t="8769" r="3249" b="83713"/>
          <a:stretch>
            <a:fillRect/>
          </a:stretch>
        </p:blipFill>
        <p:spPr bwMode="auto">
          <a:xfrm>
            <a:off x="195263" y="4445000"/>
            <a:ext cx="1582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58313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2794383" y="2109734"/>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108646" y="2582175"/>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الثانية</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3670479" y="4106174"/>
            <a:ext cx="7804596"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3200" dirty="0">
                <a:ln>
                  <a:solidFill>
                    <a:srgbClr val="3A616A"/>
                  </a:solidFill>
                </a:ln>
                <a:solidFill>
                  <a:schemeClr val="bg1"/>
                </a:solidFill>
                <a:latin typeface="Arial Black" panose="020B0A04020102020204" pitchFamily="34" charset="0"/>
                <a:cs typeface="PT Bold Heading" panose="02010400000000000000" pitchFamily="2" charset="-78"/>
              </a:rPr>
              <a:t>دعائم </a:t>
            </a:r>
            <a:r>
              <a:rPr lang="ar-BH" sz="3200" dirty="0" smtClean="0">
                <a:ln>
                  <a:solidFill>
                    <a:srgbClr val="3A616A"/>
                  </a:solidFill>
                </a:ln>
                <a:solidFill>
                  <a:schemeClr val="bg1"/>
                </a:solidFill>
                <a:latin typeface="Arial Black" panose="020B0A04020102020204" pitchFamily="34" charset="0"/>
                <a:cs typeface="PT Bold Heading" panose="02010400000000000000" pitchFamily="2" charset="-78"/>
              </a:rPr>
              <a:t>الجودة (التحسين المستمر – إرضاء الزبون) </a:t>
            </a:r>
            <a:endParaRPr lang="ar-SA" sz="3200" dirty="0">
              <a:ln>
                <a:solidFill>
                  <a:srgbClr val="3A616A"/>
                </a:solidFill>
              </a:ln>
              <a:solidFill>
                <a:schemeClr val="bg1"/>
              </a:solidFill>
              <a:latin typeface="Arial Black" panose="020B0A04020102020204" pitchFamily="34" charset="0"/>
              <a:cs typeface="PT Bold Heading" panose="02010400000000000000" pitchFamily="2" charset="-78"/>
            </a:endParaRPr>
          </a:p>
        </p:txBody>
      </p:sp>
      <p:pic>
        <p:nvPicPr>
          <p:cNvPr id="2" name="Picture 2" descr="اساسيات الجودة ونماذج التميز – جود 210 – قسم المواد التجارية">
            <a:extLst>
              <a:ext uri="{FF2B5EF4-FFF2-40B4-BE49-F238E27FC236}">
                <a16:creationId xmlns:a16="http://schemas.microsoft.com/office/drawing/2014/main" xmlns="" id="{E131F831-93D8-4E70-9718-A7A929E1F67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22"/>
          <a:stretch/>
        </p:blipFill>
        <p:spPr bwMode="auto">
          <a:xfrm>
            <a:off x="92194" y="2582175"/>
            <a:ext cx="2551090" cy="3128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E10A0CB-28EB-4FAB-912E-BAC02B80A72B}"/>
              </a:ext>
            </a:extLst>
          </p:cNvPr>
          <p:cNvSpPr/>
          <p:nvPr/>
        </p:nvSpPr>
        <p:spPr>
          <a:xfrm>
            <a:off x="87410" y="5000544"/>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77-</a:t>
            </a:r>
            <a:r>
              <a:rPr lang="ar-BH" sz="2400" b="0" cap="none" spc="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 86</a:t>
            </a:r>
            <a:endPar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6"/>
          <p:cNvSpPr/>
          <p:nvPr/>
        </p:nvSpPr>
        <p:spPr>
          <a:xfrm>
            <a:off x="3788308" y="246747"/>
            <a:ext cx="3667991" cy="923330"/>
          </a:xfrm>
          <a:prstGeom prst="rect">
            <a:avLst/>
          </a:prstGeom>
        </p:spPr>
        <p:txBody>
          <a:bodyPr wrap="none">
            <a:spAutoFit/>
          </a:bodyPr>
          <a:lstStyle/>
          <a:p>
            <a:pPr algn="ctr"/>
            <a:r>
              <a:rPr lang="ar-SA" sz="5400" dirty="0">
                <a:ln w="9525">
                  <a:noFill/>
                  <a:prstDash val="solid"/>
                </a:ln>
                <a:solidFill>
                  <a:srgbClr val="C00000"/>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rgbClr val="C00000"/>
              </a:solidFill>
              <a:latin typeface="Arial Black" panose="020B0A04020102020204" pitchFamily="34" charset="0"/>
              <a:cs typeface="PT Bold Heading" panose="02010400000000000000" pitchFamily="2" charset="-78"/>
            </a:endParaRPr>
          </a:p>
        </p:txBody>
      </p:sp>
      <p:sp>
        <p:nvSpPr>
          <p:cNvPr id="2" name="Rectangle: Rounded Corners 1">
            <a:extLst>
              <a:ext uri="{FF2B5EF4-FFF2-40B4-BE49-F238E27FC236}">
                <a16:creationId xmlns:a16="http://schemas.microsoft.com/office/drawing/2014/main" xmlns="" id="{3507445B-7A22-4305-B4C1-907B3267D74A}"/>
              </a:ext>
            </a:extLst>
          </p:cNvPr>
          <p:cNvSpPr/>
          <p:nvPr/>
        </p:nvSpPr>
        <p:spPr>
          <a:xfrm>
            <a:off x="1930400" y="1860550"/>
            <a:ext cx="6691313" cy="41481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buFont typeface="Wingdings" pitchFamily="2" charset="2"/>
              <a:buChar char="§"/>
              <a:defRPr/>
            </a:pPr>
            <a:r>
              <a:rPr lang="ar-SA" sz="28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algn="r" rtl="1" eaLnBrk="1" hangingPunct="1">
              <a:buFont typeface="Wingdings" pitchFamily="2" charset="2"/>
              <a:buChar char="§"/>
              <a:defRPr/>
            </a:pPr>
            <a:endParaRPr lang="ar-SA"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buFont typeface="Wingdings" pitchFamily="2" charset="2"/>
              <a:buChar char="§"/>
              <a:defRPr/>
            </a:pPr>
            <a:r>
              <a:rPr lang="ar-BH" sz="2800" b="1" dirty="0">
                <a:ln w="11430"/>
                <a:solidFill>
                  <a:schemeClr val="tx1"/>
                </a:solidFill>
                <a:latin typeface="Sakkal Majalla" panose="02000000000000000000" pitchFamily="2" charset="-78"/>
                <a:cs typeface="Sakkal Majalla" panose="02000000000000000000" pitchFamily="2" charset="-78"/>
              </a:rPr>
              <a:t>يعرف مبدأ التحسين المستمر، ويبين أهميته، ومنهجياته.</a:t>
            </a:r>
          </a:p>
          <a:p>
            <a:pPr algn="r" rtl="1" eaLnBrk="1" hangingPunct="1">
              <a:buFont typeface="Wingdings" pitchFamily="2" charset="2"/>
              <a:buChar char="§"/>
              <a:defRPr/>
            </a:pPr>
            <a:r>
              <a:rPr lang="ar-BH" sz="2800" b="1" dirty="0">
                <a:ln w="11430"/>
                <a:solidFill>
                  <a:schemeClr val="tx1"/>
                </a:solidFill>
                <a:latin typeface="Sakkal Majalla" panose="02000000000000000000" pitchFamily="2" charset="-78"/>
                <a:cs typeface="Sakkal Majalla" panose="02000000000000000000" pitchFamily="2" charset="-78"/>
              </a:rPr>
              <a:t>يعرف الزبون </a:t>
            </a:r>
            <a:r>
              <a:rPr lang="ar-BH" sz="2800" b="1" dirty="0" smtClean="0">
                <a:ln w="11430"/>
                <a:solidFill>
                  <a:schemeClr val="tx1"/>
                </a:solidFill>
                <a:latin typeface="Sakkal Majalla" panose="02000000000000000000" pitchFamily="2" charset="-78"/>
                <a:cs typeface="Sakkal Majalla" panose="02000000000000000000" pitchFamily="2" charset="-78"/>
              </a:rPr>
              <a:t>وأهمية إرضائه.</a:t>
            </a: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buFont typeface="Wingdings" pitchFamily="2" charset="2"/>
              <a:buChar char="§"/>
              <a:defRPr/>
            </a:pPr>
            <a:r>
              <a:rPr lang="ar-BH" sz="2800" b="1" dirty="0">
                <a:ln w="11430"/>
                <a:solidFill>
                  <a:schemeClr val="tx1"/>
                </a:solidFill>
                <a:latin typeface="Sakkal Majalla" panose="02000000000000000000" pitchFamily="2" charset="-78"/>
                <a:cs typeface="Sakkal Majalla" panose="02000000000000000000" pitchFamily="2" charset="-78"/>
              </a:rPr>
              <a:t>يميز بين الزبون ومقدمي الخدمات والمنتجات.</a:t>
            </a:r>
          </a:p>
          <a:p>
            <a:pPr algn="r" rtl="1" eaLnBrk="1" hangingPunct="1">
              <a:buFont typeface="Wingdings" pitchFamily="2" charset="2"/>
              <a:buChar char="§"/>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a:spLocks/>
          </p:cNvSpPr>
          <p:nvPr/>
        </p:nvSpPr>
        <p:spPr>
          <a:xfrm>
            <a:off x="8772525" y="6505221"/>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4F63B876-A4A5-44BF-9806-B9DE9D06C5B4}"/>
              </a:ext>
            </a:extLst>
          </p:cNvPr>
          <p:cNvSpPr/>
          <p:nvPr/>
        </p:nvSpPr>
        <p:spPr>
          <a:xfrm>
            <a:off x="1228725" y="2844800"/>
            <a:ext cx="8272463" cy="2971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التحسين المستمر :</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يعد مبدأ التحسين المستمر من الأدوات الإدارية الأساسية التي تساعد المؤسسات على رفع كفاءتها وتحسين انتاجيتها، حيث تطورت في نهاية القرن التاسع عشر في الولايات المتحدة الامريكية، وشهدت طفرة نوعية كبيرة في اليابان عندما تبلور تطبيقها مع حلقات الجودة الى مايعرف بالكايزن.</a:t>
            </a:r>
          </a:p>
          <a:p>
            <a:pPr algn="r" rtl="1" eaLnBrk="1" hangingPunct="1">
              <a:defRPr/>
            </a:pPr>
            <a:endParaRPr lang="en-US" sz="2800" dirty="0">
              <a:solidFill>
                <a:schemeClr val="tx1"/>
              </a:solidFill>
            </a:endParaRPr>
          </a:p>
        </p:txBody>
      </p:sp>
      <p:sp>
        <p:nvSpPr>
          <p:cNvPr id="3" name="Rectangle: Rounded Corners 3">
            <a:extLst>
              <a:ext uri="{FF2B5EF4-FFF2-40B4-BE49-F238E27FC236}">
                <a16:creationId xmlns:a16="http://schemas.microsoft.com/office/drawing/2014/main" xmlns="" id="{C6F0AB48-C728-4808-A5C1-8E20CA043D7B}"/>
              </a:ext>
            </a:extLst>
          </p:cNvPr>
          <p:cNvSpPr/>
          <p:nvPr/>
        </p:nvSpPr>
        <p:spPr>
          <a:xfrm>
            <a:off x="3906838" y="1130300"/>
            <a:ext cx="3224212" cy="12144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eaLnBrk="1" hangingPunct="1">
              <a:defRPr/>
            </a:pPr>
            <a:r>
              <a:rPr lang="ar-BH" sz="3600" dirty="0">
                <a:ln w="11430"/>
                <a:solidFill>
                  <a:srgbClr val="FF0000"/>
                </a:solidFill>
                <a:latin typeface="Sakkal Majalla" panose="02000000000000000000" pitchFamily="2" charset="-78"/>
                <a:cs typeface="PT Bold Heading" panose="02010400000000000000" pitchFamily="2" charset="-78"/>
              </a:rPr>
              <a:t>التحسين المستمر</a:t>
            </a:r>
          </a:p>
          <a:p>
            <a:pPr algn="r" rtl="1" eaLnBrk="1" hangingPunct="1">
              <a:defRPr/>
            </a:pPr>
            <a:endParaRPr lang="en-US" sz="2800" dirty="0">
              <a:solidFill>
                <a:schemeClr val="tx1"/>
              </a:solidFill>
            </a:endParaRPr>
          </a:p>
        </p:txBody>
      </p:sp>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758725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DE9ECC90-7BF0-4777-A0B5-A0C736B9F08F}"/>
              </a:ext>
            </a:extLst>
          </p:cNvPr>
          <p:cNvSpPr/>
          <p:nvPr/>
        </p:nvSpPr>
        <p:spPr>
          <a:xfrm>
            <a:off x="1687513" y="2368550"/>
            <a:ext cx="8181975" cy="26971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الكايزن هي كلمة يابانية تتكون من كلمتين هما  كاي (</a:t>
            </a:r>
            <a:r>
              <a:rPr lang="en-US" sz="2800" b="1" dirty="0">
                <a:ln w="11430"/>
                <a:solidFill>
                  <a:schemeClr val="tx1"/>
                </a:solidFill>
                <a:latin typeface="Sakkal Majalla" panose="02000000000000000000" pitchFamily="2" charset="-78"/>
                <a:cs typeface="Sakkal Majalla" panose="02000000000000000000" pitchFamily="2" charset="-78"/>
              </a:rPr>
              <a:t>KAI</a:t>
            </a:r>
            <a:r>
              <a:rPr lang="ar-BH" sz="2800" b="1" dirty="0">
                <a:ln w="11430"/>
                <a:solidFill>
                  <a:schemeClr val="tx1"/>
                </a:solidFill>
                <a:latin typeface="Sakkal Majalla" panose="02000000000000000000" pitchFamily="2" charset="-78"/>
                <a:cs typeface="Sakkal Majalla" panose="02000000000000000000" pitchFamily="2" charset="-78"/>
              </a:rPr>
              <a:t>) وتعني بالانجليزية </a:t>
            </a:r>
            <a:r>
              <a:rPr lang="en-US" sz="2800" b="1" dirty="0">
                <a:ln w="11430"/>
                <a:solidFill>
                  <a:schemeClr val="tx1"/>
                </a:solidFill>
                <a:latin typeface="Sakkal Majalla" panose="02000000000000000000" pitchFamily="2" charset="-78"/>
                <a:cs typeface="Sakkal Majalla" panose="02000000000000000000" pitchFamily="2" charset="-78"/>
              </a:rPr>
              <a:t>Change </a:t>
            </a:r>
            <a:r>
              <a:rPr lang="ar-BH" sz="2800" b="1" dirty="0">
                <a:ln w="11430"/>
                <a:solidFill>
                  <a:schemeClr val="tx1"/>
                </a:solidFill>
                <a:latin typeface="Sakkal Majalla" panose="02000000000000000000" pitchFamily="2" charset="-78"/>
                <a:cs typeface="Sakkal Majalla" panose="02000000000000000000" pitchFamily="2" charset="-78"/>
              </a:rPr>
              <a:t> أي التغيير، وأما الكلمة الثانية هي زن (</a:t>
            </a:r>
            <a:r>
              <a:rPr lang="en-US" sz="2800" b="1" dirty="0">
                <a:ln w="11430"/>
                <a:solidFill>
                  <a:schemeClr val="tx1"/>
                </a:solidFill>
                <a:latin typeface="Sakkal Majalla" panose="02000000000000000000" pitchFamily="2" charset="-78"/>
                <a:cs typeface="Sakkal Majalla" panose="02000000000000000000" pitchFamily="2" charset="-78"/>
              </a:rPr>
              <a:t>ZEN</a:t>
            </a:r>
            <a:r>
              <a:rPr lang="ar-BH" sz="2800" b="1" dirty="0">
                <a:ln w="11430"/>
                <a:solidFill>
                  <a:schemeClr val="tx1"/>
                </a:solidFill>
                <a:latin typeface="Sakkal Majalla" panose="02000000000000000000" pitchFamily="2" charset="-78"/>
                <a:cs typeface="Sakkal Majalla" panose="02000000000000000000" pitchFamily="2" charset="-78"/>
              </a:rPr>
              <a:t>) وتعني بالانجليزية </a:t>
            </a:r>
            <a:r>
              <a:rPr lang="en-US" sz="2800" b="1" dirty="0">
                <a:ln w="11430"/>
                <a:solidFill>
                  <a:schemeClr val="tx1"/>
                </a:solidFill>
                <a:latin typeface="Sakkal Majalla" panose="02000000000000000000" pitchFamily="2" charset="-78"/>
                <a:cs typeface="Sakkal Majalla" panose="02000000000000000000" pitchFamily="2" charset="-78"/>
              </a:rPr>
              <a:t>Good </a:t>
            </a:r>
            <a:r>
              <a:rPr lang="ar-BH" sz="2800" b="1" dirty="0">
                <a:ln w="11430"/>
                <a:solidFill>
                  <a:schemeClr val="tx1"/>
                </a:solidFill>
                <a:latin typeface="Sakkal Majalla" panose="02000000000000000000" pitchFamily="2" charset="-78"/>
                <a:cs typeface="Sakkal Majalla" panose="02000000000000000000" pitchFamily="2" charset="-78"/>
              </a:rPr>
              <a:t> أي احسن. وتترجم كلمة كايزن  للانجليزية </a:t>
            </a:r>
            <a:r>
              <a:rPr lang="en-US" sz="2800" b="1" dirty="0">
                <a:ln w="11430"/>
                <a:solidFill>
                  <a:schemeClr val="tx1"/>
                </a:solidFill>
                <a:latin typeface="Sakkal Majalla" panose="02000000000000000000" pitchFamily="2" charset="-78"/>
                <a:cs typeface="Sakkal Majalla" panose="02000000000000000000" pitchFamily="2" charset="-78"/>
              </a:rPr>
              <a:t>Continuous Improvement </a:t>
            </a:r>
            <a:r>
              <a:rPr lang="ar-BH" sz="2800" b="1" dirty="0">
                <a:ln w="11430"/>
                <a:solidFill>
                  <a:schemeClr val="tx1"/>
                </a:solidFill>
                <a:latin typeface="Sakkal Majalla" panose="02000000000000000000" pitchFamily="2" charset="-78"/>
                <a:cs typeface="Sakkal Majalla" panose="02000000000000000000" pitchFamily="2" charset="-78"/>
              </a:rPr>
              <a:t> وتعني التحسين المستمر.</a:t>
            </a:r>
          </a:p>
        </p:txBody>
      </p:sp>
      <p:sp>
        <p:nvSpPr>
          <p:cNvPr id="4" name="Rectangle: Rounded Corners 3">
            <a:extLst>
              <a:ext uri="{FF2B5EF4-FFF2-40B4-BE49-F238E27FC236}">
                <a16:creationId xmlns:a16="http://schemas.microsoft.com/office/drawing/2014/main" xmlns="" id="{8CFA0FE2-A446-4AE8-B52F-DA2E0063B526}"/>
              </a:ext>
            </a:extLst>
          </p:cNvPr>
          <p:cNvSpPr/>
          <p:nvPr/>
        </p:nvSpPr>
        <p:spPr>
          <a:xfrm>
            <a:off x="3922713" y="936625"/>
            <a:ext cx="3835400" cy="12144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معنى كلمة كايزن </a:t>
            </a:r>
            <a:r>
              <a:rPr lang="en-US" sz="3600" dirty="0">
                <a:ln w="11430"/>
                <a:solidFill>
                  <a:srgbClr val="FF0000"/>
                </a:solidFill>
                <a:latin typeface="Sakkal Majalla" panose="02000000000000000000" pitchFamily="2" charset="-78"/>
                <a:cs typeface="PT Bold Heading" panose="02010400000000000000" pitchFamily="2" charset="-78"/>
              </a:rPr>
              <a:t>KAIZEN</a:t>
            </a:r>
            <a:endParaRPr lang="ar-BH" sz="3600" dirty="0">
              <a:ln w="11430"/>
              <a:solidFill>
                <a:srgbClr val="FF0000"/>
              </a:solidFill>
              <a:latin typeface="Sakkal Majalla" panose="02000000000000000000" pitchFamily="2" charset="-78"/>
              <a:cs typeface="PT Bold Heading" panose="02010400000000000000" pitchFamily="2" charset="-78"/>
            </a:endParaRPr>
          </a:p>
          <a:p>
            <a:pPr algn="r" rtl="1" eaLnBrk="1" hangingPunct="1">
              <a:defRPr/>
            </a:pPr>
            <a:endParaRPr lang="en-US" sz="2800" dirty="0">
              <a:solidFill>
                <a:schemeClr val="tx1"/>
              </a:solidFill>
            </a:endParaRPr>
          </a:p>
        </p:txBody>
      </p:sp>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20364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DF9057C5-193A-436D-9AEB-1BD8F582FE92}"/>
              </a:ext>
            </a:extLst>
          </p:cNvPr>
          <p:cNvSpPr/>
          <p:nvPr/>
        </p:nvSpPr>
        <p:spPr>
          <a:xfrm>
            <a:off x="3546475" y="600075"/>
            <a:ext cx="4967288" cy="12573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ماهية منهجية كايزن </a:t>
            </a:r>
            <a:r>
              <a:rPr lang="en-US" sz="3600" dirty="0">
                <a:ln w="11430"/>
                <a:solidFill>
                  <a:srgbClr val="FF0000"/>
                </a:solidFill>
                <a:latin typeface="Sakkal Majalla" panose="02000000000000000000" pitchFamily="2" charset="-78"/>
                <a:cs typeface="PT Bold Heading" panose="02010400000000000000" pitchFamily="2" charset="-78"/>
              </a:rPr>
              <a:t>KAIZEN</a:t>
            </a:r>
            <a:endParaRPr lang="ar-BH" sz="3600" dirty="0">
              <a:ln w="11430"/>
              <a:solidFill>
                <a:srgbClr val="FF0000"/>
              </a:solidFill>
              <a:latin typeface="Sakkal Majalla" panose="02000000000000000000" pitchFamily="2" charset="-78"/>
              <a:cs typeface="PT Bold Heading" panose="02010400000000000000" pitchFamily="2" charset="-78"/>
            </a:endParaRP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16B163C2-4252-471C-8BCD-5F64E85DDC76}"/>
              </a:ext>
            </a:extLst>
          </p:cNvPr>
          <p:cNvSpPr/>
          <p:nvPr/>
        </p:nvSpPr>
        <p:spPr>
          <a:xfrm>
            <a:off x="1044575" y="2200275"/>
            <a:ext cx="9615488" cy="37941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يستعمل المجتمع الياباني مهجية الكايزن، لتحسين أداء الافراد والأسر والمجتمع والمؤسسات، اذ تعتمد هذه المنهجية على مشاركة جميع العاملين في تحديد المشاكل ومصادرها واقتراح الحلول المناسبة لها ومتابعة تطبيقها. </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وتعتمد هذه المنهجية على احداث التغيير البسيط من خلال تحديد المشاكل الصغيرة، التي لاتحتاج الى إمكانات مادية او بشرية كبيرة لمعالجتها فهي تتم ببطء وبخطوات صغيرة وبهذا لا تواجه مقاومة في اثناء التغيير، لكنها تؤدي في النهاية الى احداث تغيرات جوهريه. </a:t>
            </a:r>
          </a:p>
          <a:p>
            <a:pPr algn="r" rtl="1" eaLnBrk="1" hangingPunct="1">
              <a:defRPr/>
            </a:pPr>
            <a:endParaRPr lang="en-US" sz="2800" dirty="0">
              <a:solidFill>
                <a:schemeClr val="tx1"/>
              </a:solidFill>
            </a:endParaRPr>
          </a:p>
        </p:txBody>
      </p:sp>
      <p:sp>
        <p:nvSpPr>
          <p:cNvPr id="6" name="TextBox 5">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420183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DC53B3FA-4061-4FA6-9D78-B7B0A3E0CB4A}"/>
              </a:ext>
            </a:extLst>
          </p:cNvPr>
          <p:cNvSpPr/>
          <p:nvPr/>
        </p:nvSpPr>
        <p:spPr>
          <a:xfrm>
            <a:off x="1422400" y="2554288"/>
            <a:ext cx="9129713" cy="29178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عملية إدارية مستمرة تهدف الى تحسين العمليات وبالتالي الارتقاء بمواصفات المنتجات او الخدمات الى مستويات عالية من الجودة تحقق رضا المستفيدين.</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627AEA4-17AC-48B1-861F-F5DBA3CEDD20}"/>
              </a:ext>
            </a:extLst>
          </p:cNvPr>
          <p:cNvSpPr/>
          <p:nvPr/>
        </p:nvSpPr>
        <p:spPr>
          <a:xfrm>
            <a:off x="3922713" y="936625"/>
            <a:ext cx="3835400" cy="12144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التحسين المستمر هو  </a:t>
            </a:r>
          </a:p>
        </p:txBody>
      </p:sp>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66049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378E3460-DE44-45F4-8B78-5DCBEDD9690B}"/>
              </a:ext>
            </a:extLst>
          </p:cNvPr>
          <p:cNvSpPr/>
          <p:nvPr/>
        </p:nvSpPr>
        <p:spPr>
          <a:xfrm>
            <a:off x="223838" y="566738"/>
            <a:ext cx="11387137" cy="5486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en-US"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تتطلب عملية التحسين المستمر استعمال مجموعة من الأدوات لجمع البيانات وتحليلها واقتراح الحلول المبتكرة .</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تعد دورة (ديمنج) من اهم الأدوات . وتمر عملية التحسين خلال هذه الدورة بأربع مراحل هي :</a:t>
            </a:r>
          </a:p>
          <a:p>
            <a:pPr algn="just" rtl="1" eaLnBrk="1" hangingPunct="1">
              <a:buFont typeface="Arial" pitchFamily="34" charset="0"/>
              <a:buChar char="•"/>
              <a:defRPr/>
            </a:pPr>
            <a:r>
              <a:rPr lang="ar-BH" sz="2800" b="1" u="sng" dirty="0">
                <a:ln w="11430"/>
                <a:solidFill>
                  <a:srgbClr val="FF0000"/>
                </a:solidFill>
                <a:latin typeface="Sakkal Majalla" panose="02000000000000000000" pitchFamily="2" charset="-78"/>
                <a:cs typeface="Sakkal Majalla" panose="02000000000000000000" pitchFamily="2" charset="-78"/>
              </a:rPr>
              <a:t>مرحلة التخطيط( </a:t>
            </a:r>
            <a:r>
              <a:rPr lang="en-US" sz="2800" b="1" u="sng" dirty="0">
                <a:ln w="11430"/>
                <a:solidFill>
                  <a:srgbClr val="FF0000"/>
                </a:solidFill>
                <a:latin typeface="Sakkal Majalla" panose="02000000000000000000" pitchFamily="2" charset="-78"/>
                <a:cs typeface="Sakkal Majalla" panose="02000000000000000000" pitchFamily="2" charset="-78"/>
              </a:rPr>
              <a:t>plane</a:t>
            </a:r>
            <a:r>
              <a:rPr lang="ar-BH" sz="2800" b="1" u="sng" dirty="0">
                <a:ln w="11430"/>
                <a:solidFill>
                  <a:srgbClr val="FF0000"/>
                </a:solidFill>
                <a:latin typeface="Sakkal Majalla" panose="02000000000000000000" pitchFamily="2" charset="-78"/>
                <a:cs typeface="Sakkal Majalla" panose="02000000000000000000" pitchFamily="2" charset="-78"/>
              </a:rPr>
              <a:t>) : </a:t>
            </a:r>
            <a:r>
              <a:rPr lang="ar-BH" sz="2800" b="1" dirty="0">
                <a:ln w="11430"/>
                <a:solidFill>
                  <a:schemeClr val="tx1"/>
                </a:solidFill>
                <a:latin typeface="Sakkal Majalla" panose="02000000000000000000" pitchFamily="2" charset="-78"/>
                <a:cs typeface="Sakkal Majalla" panose="02000000000000000000" pitchFamily="2" charset="-78"/>
              </a:rPr>
              <a:t>تحديد الشيئ المراد تطويرة، حيث تدرس مقاييسة بعناية، ثم توضع الخطط لتطويرة.</a:t>
            </a:r>
          </a:p>
          <a:p>
            <a:pPr algn="just" rtl="1" eaLnBrk="1" hangingPunct="1">
              <a:buFont typeface="Arial" pitchFamily="34" charset="0"/>
              <a:buChar char="•"/>
              <a:defRPr/>
            </a:pPr>
            <a:r>
              <a:rPr lang="ar-BH" sz="2800" b="1" u="sng" dirty="0">
                <a:ln w="11430"/>
                <a:solidFill>
                  <a:srgbClr val="FF0000"/>
                </a:solidFill>
                <a:latin typeface="Sakkal Majalla" panose="02000000000000000000" pitchFamily="2" charset="-78"/>
                <a:cs typeface="Sakkal Majalla" panose="02000000000000000000" pitchFamily="2" charset="-78"/>
              </a:rPr>
              <a:t>مرحلة التنفيذ (</a:t>
            </a:r>
            <a:r>
              <a:rPr lang="en-US" sz="2800" b="1" u="sng" dirty="0">
                <a:ln w="11430"/>
                <a:solidFill>
                  <a:srgbClr val="FF0000"/>
                </a:solidFill>
                <a:latin typeface="Sakkal Majalla" panose="02000000000000000000" pitchFamily="2" charset="-78"/>
                <a:cs typeface="Sakkal Majalla" panose="02000000000000000000" pitchFamily="2" charset="-78"/>
              </a:rPr>
              <a:t>Do</a:t>
            </a:r>
            <a:r>
              <a:rPr lang="ar-BH" sz="2800" b="1" u="sng" dirty="0">
                <a:ln w="11430"/>
                <a:solidFill>
                  <a:srgbClr val="FF0000"/>
                </a:solidFill>
                <a:latin typeface="Sakkal Majalla" panose="02000000000000000000" pitchFamily="2" charset="-78"/>
                <a:cs typeface="Sakkal Majalla" panose="02000000000000000000" pitchFamily="2" charset="-78"/>
              </a:rPr>
              <a:t>) : </a:t>
            </a:r>
            <a:r>
              <a:rPr lang="ar-BH" sz="2800" b="1" dirty="0">
                <a:ln w="11430"/>
                <a:solidFill>
                  <a:schemeClr val="tx1"/>
                </a:solidFill>
                <a:latin typeface="Sakkal Majalla" panose="02000000000000000000" pitchFamily="2" charset="-78"/>
                <a:cs typeface="Sakkal Majalla" panose="02000000000000000000" pitchFamily="2" charset="-78"/>
              </a:rPr>
              <a:t>تنفيذ الخطط على نطاق ضيق حتى يثبت نجاحها، وتحقيقها نتائج إيجابية كي يتم تعميمها. </a:t>
            </a:r>
          </a:p>
          <a:p>
            <a:pPr algn="just" rtl="1" eaLnBrk="1" hangingPunct="1">
              <a:buFont typeface="Arial" pitchFamily="34" charset="0"/>
              <a:buChar char="•"/>
              <a:defRPr/>
            </a:pPr>
            <a:r>
              <a:rPr lang="ar-BH" sz="2800" b="1" u="sng" dirty="0">
                <a:ln w="11430"/>
                <a:solidFill>
                  <a:srgbClr val="FF0000"/>
                </a:solidFill>
                <a:latin typeface="Sakkal Majalla" panose="02000000000000000000" pitchFamily="2" charset="-78"/>
                <a:cs typeface="Sakkal Majalla" panose="02000000000000000000" pitchFamily="2" charset="-78"/>
              </a:rPr>
              <a:t>مرحلة الفحص (</a:t>
            </a:r>
            <a:r>
              <a:rPr lang="en-US" sz="2800" b="1" u="sng" dirty="0">
                <a:ln w="11430"/>
                <a:solidFill>
                  <a:srgbClr val="FF0000"/>
                </a:solidFill>
                <a:latin typeface="Sakkal Majalla" panose="02000000000000000000" pitchFamily="2" charset="-78"/>
                <a:cs typeface="Sakkal Majalla" panose="02000000000000000000" pitchFamily="2" charset="-78"/>
              </a:rPr>
              <a:t>Check</a:t>
            </a:r>
            <a:r>
              <a:rPr lang="ar-BH" sz="2800" b="1" u="sng" dirty="0">
                <a:ln w="11430"/>
                <a:solidFill>
                  <a:srgbClr val="FF0000"/>
                </a:solidFill>
                <a:latin typeface="Sakkal Majalla" panose="02000000000000000000" pitchFamily="2" charset="-78"/>
                <a:cs typeface="Sakkal Majalla" panose="02000000000000000000" pitchFamily="2" charset="-78"/>
              </a:rPr>
              <a:t>): </a:t>
            </a:r>
            <a:r>
              <a:rPr lang="ar-BH" sz="2800" b="1" dirty="0">
                <a:ln w="11430"/>
                <a:solidFill>
                  <a:schemeClr val="tx1"/>
                </a:solidFill>
                <a:latin typeface="Sakkal Majalla" panose="02000000000000000000" pitchFamily="2" charset="-78"/>
                <a:cs typeface="Sakkal Majalla" panose="02000000000000000000" pitchFamily="2" charset="-78"/>
              </a:rPr>
              <a:t>تجمع نتائج التغيير وتدرس وتحلل، لمعرفة نتائج التغيير والتحسين الذي حدث على ارض الواقع ومقارنتها بالنتائج المستهدفة.</a:t>
            </a:r>
          </a:p>
          <a:p>
            <a:pPr algn="just" rtl="1" eaLnBrk="1" hangingPunct="1">
              <a:buFont typeface="Arial" pitchFamily="34" charset="0"/>
              <a:buChar char="•"/>
              <a:defRPr/>
            </a:pPr>
            <a:r>
              <a:rPr lang="ar-BH" sz="2800" b="1" u="sng" dirty="0">
                <a:ln w="11430"/>
                <a:solidFill>
                  <a:srgbClr val="FF0000"/>
                </a:solidFill>
                <a:latin typeface="Sakkal Majalla" panose="02000000000000000000" pitchFamily="2" charset="-78"/>
                <a:cs typeface="Sakkal Majalla" panose="02000000000000000000" pitchFamily="2" charset="-78"/>
              </a:rPr>
              <a:t>مرحلة التصحيح(</a:t>
            </a:r>
            <a:r>
              <a:rPr lang="en-US" sz="2800" b="1" u="sng" dirty="0">
                <a:ln w="11430"/>
                <a:solidFill>
                  <a:srgbClr val="FF0000"/>
                </a:solidFill>
                <a:latin typeface="Sakkal Majalla" panose="02000000000000000000" pitchFamily="2" charset="-78"/>
                <a:cs typeface="Sakkal Majalla" panose="02000000000000000000" pitchFamily="2" charset="-78"/>
              </a:rPr>
              <a:t>Act</a:t>
            </a:r>
            <a:r>
              <a:rPr lang="ar-BH" sz="2800" b="1" u="sng" dirty="0">
                <a:ln w="11430"/>
                <a:solidFill>
                  <a:srgbClr val="FF0000"/>
                </a:solidFill>
                <a:latin typeface="Sakkal Majalla" panose="02000000000000000000" pitchFamily="2" charset="-78"/>
                <a:cs typeface="Sakkal Majalla" panose="02000000000000000000" pitchFamily="2" charset="-78"/>
              </a:rPr>
              <a:t>): </a:t>
            </a:r>
            <a:r>
              <a:rPr lang="ar-BH" sz="2800" b="1" dirty="0">
                <a:ln w="11430"/>
                <a:solidFill>
                  <a:schemeClr val="tx1"/>
                </a:solidFill>
                <a:latin typeface="Sakkal Majalla" panose="02000000000000000000" pitchFamily="2" charset="-78"/>
                <a:cs typeface="Sakkal Majalla" panose="02000000000000000000" pitchFamily="2" charset="-78"/>
              </a:rPr>
              <a:t>يثبت التغيير وتحدد المقاييس الجديدة وتعمم اذا كان التغيير ناجحا، ويقيم التغيير باستمرار  وفي حالة عدم نجاحه تعاد الدورة مرة أخرى وتستمر استعمال الأداة لضمان استمرارية التحسين بالمؤسسة.</a:t>
            </a:r>
          </a:p>
          <a:p>
            <a:pPr algn="r" rtl="1" eaLnBrk="1" hangingPunct="1">
              <a:buFont typeface="Arial" pitchFamily="34" charset="0"/>
              <a:buChar char="•"/>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endParaRPr lang="en-US" sz="2800" dirty="0">
              <a:solidFill>
                <a:schemeClr val="tx1"/>
              </a:solidFill>
            </a:endParaRPr>
          </a:p>
        </p:txBody>
      </p:sp>
      <p:sp>
        <p:nvSpPr>
          <p:cNvPr id="5" name="TextBox 4">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4" name="Rectangle 3"/>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81303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7F4C005-1A3F-4109-9BFD-A87B4DDC1E34}"/>
              </a:ext>
            </a:extLst>
          </p:cNvPr>
          <p:cNvSpPr/>
          <p:nvPr/>
        </p:nvSpPr>
        <p:spPr>
          <a:xfrm>
            <a:off x="3744913" y="571500"/>
            <a:ext cx="4202112" cy="836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إرضاء الزبون</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4335FAA-A2DD-4BF2-998B-5DE7A72A9061}"/>
              </a:ext>
            </a:extLst>
          </p:cNvPr>
          <p:cNvSpPr/>
          <p:nvPr/>
        </p:nvSpPr>
        <p:spPr>
          <a:xfrm>
            <a:off x="5080000" y="1538288"/>
            <a:ext cx="6880225" cy="47466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يؤدي مبدأ إرضاء الزبون دورا أساسيا في أنشطة المؤسسات التي تطبق الجودة، وتأتي أهمية هذا المبدأ من أن الزبون أي متلقي الخدمة عندما يحصل على خدمة ما تحوز رضاه فان:</a:t>
            </a:r>
          </a:p>
          <a:p>
            <a:pPr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سوف يطلب الخدمة مره أخرى. </a:t>
            </a:r>
          </a:p>
          <a:p>
            <a:pPr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سيقوم باعلام اصدقائة وأقاربة حول هذه الخدمة التي تلقاها.</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سيعود ذلك بالنفع والفائدة على المؤسسة مقدمة الخدمة مما يؤدي الى:</a:t>
            </a:r>
          </a:p>
          <a:p>
            <a:pPr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تحقيق المؤسسة شهرة وسمعة طيبة.</a:t>
            </a:r>
          </a:p>
          <a:p>
            <a:pPr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زيادة في الأرباح. </a:t>
            </a:r>
          </a:p>
          <a:p>
            <a:pPr algn="r" rtl="1" eaLnBrk="1" hangingPunct="1">
              <a:defRPr/>
            </a:pPr>
            <a:endParaRPr lang="en-US" sz="2800" dirty="0">
              <a:solidFill>
                <a:schemeClr val="tx1"/>
              </a:solidFill>
            </a:endParaRPr>
          </a:p>
        </p:txBody>
      </p:sp>
      <p:sp>
        <p:nvSpPr>
          <p:cNvPr id="6" name="Rectangle: Rounded Corners 3">
            <a:extLst>
              <a:ext uri="{FF2B5EF4-FFF2-40B4-BE49-F238E27FC236}">
                <a16:creationId xmlns:a16="http://schemas.microsoft.com/office/drawing/2014/main" xmlns="" id="{BFB4BE8B-67EF-4DC8-A57A-F72B9EA67285}"/>
              </a:ext>
            </a:extLst>
          </p:cNvPr>
          <p:cNvSpPr/>
          <p:nvPr/>
        </p:nvSpPr>
        <p:spPr>
          <a:xfrm>
            <a:off x="355600" y="1609725"/>
            <a:ext cx="4203700" cy="4646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ar-BH" sz="3600" b="1" u="sng" dirty="0">
                <a:ln w="1143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مثال</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عندما تذهب الى المطعم وتحصل على طعام شهي، وخدمة سريعة وبسعر مناسب في أجواء هادئة ومريحة، وتلقى ترحيبا وحسن معاملة، فان ذلك سيؤدي الى شعورك بالرضا والسعادة، مما يدفعك الى الذهاب الية مرة أخرى.</a:t>
            </a:r>
            <a:r>
              <a:rPr lang="ar-BH" sz="2800" b="1" dirty="0">
                <a:ln w="1143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BH" sz="3600" b="1" dirty="0">
                <a:ln w="11430"/>
                <a:solidFill>
                  <a:schemeClr val="tx1"/>
                </a:solidFill>
                <a:latin typeface="Sakkal Majalla" panose="02000000000000000000" pitchFamily="2" charset="-78"/>
                <a:cs typeface="Sakkal Majalla" panose="02000000000000000000" pitchFamily="2" charset="-78"/>
              </a:rPr>
              <a:t> </a:t>
            </a:r>
          </a:p>
          <a:p>
            <a:pPr algn="r" rtl="1" eaLnBrk="1" hangingPunct="1">
              <a:defRPr/>
            </a:pPr>
            <a:endParaRPr lang="en-US" sz="2800" dirty="0">
              <a:solidFill>
                <a:schemeClr val="tx1"/>
              </a:solidFill>
            </a:endParaRPr>
          </a:p>
        </p:txBody>
      </p:sp>
      <p:sp>
        <p:nvSpPr>
          <p:cNvPr id="7" name="TextBox 6">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أساسيات الجودة ونماذج التميز          </a:t>
            </a:r>
            <a:r>
              <a:rPr lang="ar-SA" sz="2000" b="1" dirty="0" smtClean="0">
                <a:solidFill>
                  <a:srgbClr val="436B7D"/>
                </a:solidFill>
                <a:latin typeface="Sakkal Majalla" panose="02000000000000000000" pitchFamily="2" charset="-78"/>
                <a:cs typeface="Sakkal Majalla" panose="02000000000000000000" pitchFamily="2" charset="-78"/>
              </a:rPr>
              <a:t>الوحدة الثانية</a:t>
            </a:r>
            <a:r>
              <a:rPr lang="ar-BH" sz="2000" b="1" dirty="0" smtClean="0">
                <a:solidFill>
                  <a:srgbClr val="436B7D"/>
                </a:solidFill>
                <a:latin typeface="Sakkal Majalla" panose="02000000000000000000" pitchFamily="2" charset="-78"/>
                <a:cs typeface="Sakkal Majalla" panose="02000000000000000000" pitchFamily="2" charset="-78"/>
              </a:rPr>
              <a:t>:</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دعائم الجودة</a:t>
            </a:r>
            <a:r>
              <a:rPr lang="ar-BH" sz="2000" b="1" dirty="0" smtClean="0">
                <a:solidFill>
                  <a:srgbClr val="436B7D"/>
                </a:solidFill>
                <a:latin typeface="Sakkal Majalla" panose="02000000000000000000" pitchFamily="2" charset="-78"/>
                <a:cs typeface="Sakkal Majalla" panose="02000000000000000000" pitchFamily="2" charset="-78"/>
              </a:rPr>
              <a:t> (التحسين المستمر + إرضاء الزبون)</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55883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3598</TotalTime>
  <Words>1116</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Agency FB</vt:lpstr>
      <vt:lpstr>Arial</vt:lpstr>
      <vt:lpstr>Arial Black</vt:lpstr>
      <vt:lpstr>Calibri</vt:lpstr>
      <vt:lpstr>Calibri Light</vt:lpstr>
      <vt:lpstr>Helvetica Black</vt:lpstr>
      <vt:lpstr>PT Bold Heading</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165</cp:revision>
  <dcterms:created xsi:type="dcterms:W3CDTF">2020-03-04T10:47:58Z</dcterms:created>
  <dcterms:modified xsi:type="dcterms:W3CDTF">2021-08-10T05:16:44Z</dcterms:modified>
</cp:coreProperties>
</file>