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0" r:id="rId3"/>
    <p:sldId id="263" r:id="rId4"/>
    <p:sldId id="327" r:id="rId5"/>
    <p:sldId id="328" r:id="rId6"/>
    <p:sldId id="329" r:id="rId7"/>
    <p:sldId id="332" r:id="rId8"/>
    <p:sldId id="333" r:id="rId9"/>
    <p:sldId id="334" r:id="rId10"/>
    <p:sldId id="335" r:id="rId11"/>
    <p:sldId id="336" r:id="rId12"/>
    <p:sldId id="337" r:id="rId13"/>
    <p:sldId id="338" r:id="rId14"/>
    <p:sldId id="339" r:id="rId15"/>
    <p:sldId id="340" r:id="rId16"/>
    <p:sldId id="343" r:id="rId17"/>
    <p:sldId id="344" r:id="rId18"/>
    <p:sldId id="345" r:id="rId19"/>
    <p:sldId id="346" r:id="rId20"/>
    <p:sldId id="347" r:id="rId21"/>
    <p:sldId id="353" r:id="rId22"/>
    <p:sldId id="355" r:id="rId23"/>
    <p:sldId id="331" r:id="rId24"/>
    <p:sldId id="288" r:id="rId25"/>
    <p:sldId id="348" r:id="rId26"/>
    <p:sldId id="349" r:id="rId27"/>
    <p:sldId id="350" r:id="rId28"/>
    <p:sldId id="351" r:id="rId29"/>
    <p:sldId id="352" r:id="rId30"/>
    <p:sldId id="354" r:id="rId31"/>
    <p:sldId id="3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070"/>
    <a:srgbClr val="FFCC99"/>
    <a:srgbClr val="FFD9B3"/>
    <a:srgbClr val="FF5050"/>
    <a:srgbClr val="DEE8EE"/>
    <a:srgbClr val="8DB2C5"/>
    <a:srgbClr val="BAD1DC"/>
    <a:srgbClr val="81AAC0"/>
    <a:srgbClr val="81ACC0"/>
    <a:srgbClr val="A45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74" d="100"/>
          <a:sy n="74"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8216566C-6557-4B80-AAD3-D8F50D0D9718}"/>
    <pc:docChg chg="undo redo custSel addSld delSld modSld sldOrd">
      <pc:chgData name="Majeda Al Hermi" userId="ebe551ee1b006974" providerId="LiveId" clId="{8216566C-6557-4B80-AAD3-D8F50D0D9718}" dt="2020-07-08T13:31:09.125" v="11253" actId="207"/>
      <pc:docMkLst>
        <pc:docMk/>
      </pc:docMkLst>
      <pc:sldChg chg="addSp delSp modSp mod">
        <pc:chgData name="Majeda Al Hermi" userId="ebe551ee1b006974" providerId="LiveId" clId="{8216566C-6557-4B80-AAD3-D8F50D0D9718}" dt="2020-07-08T12:16:58.288" v="10736" actId="404"/>
        <pc:sldMkLst>
          <pc:docMk/>
          <pc:sldMk cId="3255457237" sldId="256"/>
        </pc:sldMkLst>
        <pc:spChg chg="mod">
          <ac:chgData name="Majeda Al Hermi" userId="ebe551ee1b006974" providerId="LiveId" clId="{8216566C-6557-4B80-AAD3-D8F50D0D9718}" dt="2020-07-08T12:16:42.590" v="10731" actId="1076"/>
          <ac:spMkLst>
            <pc:docMk/>
            <pc:sldMk cId="3255457237" sldId="256"/>
            <ac:spMk id="7" creationId="{B5C8E627-E3B4-44F3-8A44-9EC89472DEC1}"/>
          </ac:spMkLst>
        </pc:spChg>
        <pc:spChg chg="mod">
          <ac:chgData name="Majeda Al Hermi" userId="ebe551ee1b006974" providerId="LiveId" clId="{8216566C-6557-4B80-AAD3-D8F50D0D9718}" dt="2020-07-08T12:16:46.805" v="10732" actId="1076"/>
          <ac:spMkLst>
            <pc:docMk/>
            <pc:sldMk cId="3255457237" sldId="256"/>
            <ac:spMk id="8" creationId="{8D5FEC52-9DEB-4428-8327-046A2FEE6CA1}"/>
          </ac:spMkLst>
        </pc:spChg>
        <pc:spChg chg="mod">
          <ac:chgData name="Majeda Al Hermi" userId="ebe551ee1b006974" providerId="LiveId" clId="{8216566C-6557-4B80-AAD3-D8F50D0D9718}" dt="2020-07-08T12:16:58.288" v="10736" actId="404"/>
          <ac:spMkLst>
            <pc:docMk/>
            <pc:sldMk cId="3255457237" sldId="256"/>
            <ac:spMk id="9" creationId="{9A1FEC6C-2456-4F2C-B8E0-ABB393045F23}"/>
          </ac:spMkLst>
        </pc:spChg>
        <pc:picChg chg="del">
          <ac:chgData name="Majeda Al Hermi" userId="ebe551ee1b006974" providerId="LiveId" clId="{8216566C-6557-4B80-AAD3-D8F50D0D9718}" dt="2020-07-07T10:53:17.927" v="371" actId="478"/>
          <ac:picMkLst>
            <pc:docMk/>
            <pc:sldMk cId="3255457237" sldId="256"/>
            <ac:picMk id="6" creationId="{17F9501E-BECE-4238-9DF8-EA3D4E16CC5A}"/>
          </ac:picMkLst>
        </pc:picChg>
        <pc:picChg chg="add mod">
          <ac:chgData name="Majeda Al Hermi" userId="ebe551ee1b006974" providerId="LiveId" clId="{8216566C-6557-4B80-AAD3-D8F50D0D9718}" dt="2020-07-07T12:41:40.133" v="1061" actId="14100"/>
          <ac:picMkLst>
            <pc:docMk/>
            <pc:sldMk cId="3255457237" sldId="256"/>
            <ac:picMk id="8194" creationId="{25C3DCD3-1725-4AAB-BE66-5C80350C05A6}"/>
          </ac:picMkLst>
        </pc:picChg>
      </pc:sldChg>
      <pc:sldChg chg="addSp delSp modSp mod">
        <pc:chgData name="Majeda Al Hermi" userId="ebe551ee1b006974" providerId="LiveId" clId="{8216566C-6557-4B80-AAD3-D8F50D0D9718}" dt="2020-07-07T18:05:42.297" v="4800" actId="207"/>
        <pc:sldMkLst>
          <pc:docMk/>
          <pc:sldMk cId="2763317508" sldId="258"/>
        </pc:sldMkLst>
        <pc:spChg chg="mod">
          <ac:chgData name="Majeda Al Hermi" userId="ebe551ee1b006974" providerId="LiveId" clId="{8216566C-6557-4B80-AAD3-D8F50D0D9718}" dt="2020-07-07T18:05:42.297" v="4800" actId="207"/>
          <ac:spMkLst>
            <pc:docMk/>
            <pc:sldMk cId="2763317508" sldId="258"/>
            <ac:spMk id="6" creationId="{00000000-0000-0000-0000-000000000000}"/>
          </ac:spMkLst>
        </pc:spChg>
        <pc:spChg chg="mod">
          <ac:chgData name="Majeda Al Hermi" userId="ebe551ee1b006974" providerId="LiveId" clId="{8216566C-6557-4B80-AAD3-D8F50D0D9718}" dt="2020-07-07T12:42:27.213" v="1072" actId="207"/>
          <ac:spMkLst>
            <pc:docMk/>
            <pc:sldMk cId="2763317508" sldId="258"/>
            <ac:spMk id="7" creationId="{00000000-0000-0000-0000-000000000000}"/>
          </ac:spMkLst>
        </pc:spChg>
        <pc:spChg chg="mod">
          <ac:chgData name="Majeda Al Hermi" userId="ebe551ee1b006974" providerId="LiveId" clId="{8216566C-6557-4B80-AAD3-D8F50D0D9718}" dt="2020-07-07T12:42:39.677" v="1074" actId="208"/>
          <ac:spMkLst>
            <pc:docMk/>
            <pc:sldMk cId="2763317508" sldId="258"/>
            <ac:spMk id="8" creationId="{00000000-0000-0000-0000-000000000000}"/>
          </ac:spMkLst>
        </pc:spChg>
        <pc:picChg chg="add del">
          <ac:chgData name="Majeda Al Hermi" userId="ebe551ee1b006974" providerId="LiveId" clId="{8216566C-6557-4B80-AAD3-D8F50D0D9718}" dt="2020-07-07T12:41:35.384" v="1060" actId="21"/>
          <ac:picMkLst>
            <pc:docMk/>
            <pc:sldMk cId="2763317508" sldId="258"/>
            <ac:picMk id="2050" creationId="{ACB53531-2CC6-45C7-B76A-967E00ED7312}"/>
          </ac:picMkLst>
        </pc:picChg>
      </pc:sldChg>
      <pc:sldChg chg="addSp delSp modSp mod">
        <pc:chgData name="Majeda Al Hermi" userId="ebe551ee1b006974" providerId="LiveId" clId="{8216566C-6557-4B80-AAD3-D8F50D0D9718}" dt="2020-07-07T18:05:45.337" v="4801" actId="207"/>
        <pc:sldMkLst>
          <pc:docMk/>
          <pc:sldMk cId="3590452718" sldId="260"/>
        </pc:sldMkLst>
        <pc:spChg chg="mod">
          <ac:chgData name="Majeda Al Hermi" userId="ebe551ee1b006974" providerId="LiveId" clId="{8216566C-6557-4B80-AAD3-D8F50D0D9718}" dt="2020-07-07T18:05:45.337" v="4801" actId="207"/>
          <ac:spMkLst>
            <pc:docMk/>
            <pc:sldMk cId="3590452718" sldId="260"/>
            <ac:spMk id="6" creationId="{00000000-0000-0000-0000-000000000000}"/>
          </ac:spMkLst>
        </pc:spChg>
        <pc:spChg chg="mod">
          <ac:chgData name="Majeda Al Hermi" userId="ebe551ee1b006974" providerId="LiveId" clId="{8216566C-6557-4B80-AAD3-D8F50D0D9718}" dt="2020-07-07T12:42:30.661" v="1073" actId="207"/>
          <ac:spMkLst>
            <pc:docMk/>
            <pc:sldMk cId="3590452718" sldId="260"/>
            <ac:spMk id="7" creationId="{279A38AC-65AE-4B6F-A1B0-AD0B5116166B}"/>
          </ac:spMkLst>
        </pc:spChg>
        <pc:spChg chg="mod">
          <ac:chgData name="Majeda Al Hermi" userId="ebe551ee1b006974" providerId="LiveId" clId="{8216566C-6557-4B80-AAD3-D8F50D0D9718}" dt="2020-07-07T12:42:11.820" v="1070" actId="1076"/>
          <ac:spMkLst>
            <pc:docMk/>
            <pc:sldMk cId="3590452718" sldId="260"/>
            <ac:spMk id="8" creationId="{6CE6E763-DF88-4316-B12D-F9A5C2913CBA}"/>
          </ac:spMkLst>
        </pc:spChg>
        <pc:spChg chg="del">
          <ac:chgData name="Majeda Al Hermi" userId="ebe551ee1b006974" providerId="LiveId" clId="{8216566C-6557-4B80-AAD3-D8F50D0D9718}" dt="2020-07-07T10:51:36.291" v="290" actId="21"/>
          <ac:spMkLst>
            <pc:docMk/>
            <pc:sldMk cId="3590452718" sldId="260"/>
            <ac:spMk id="9" creationId="{00000000-0000-0000-0000-000000000000}"/>
          </ac:spMkLst>
        </pc:spChg>
        <pc:spChg chg="mod">
          <ac:chgData name="Majeda Al Hermi" userId="ebe551ee1b006974" providerId="LiveId" clId="{8216566C-6557-4B80-AAD3-D8F50D0D9718}" dt="2020-07-07T12:43:39.882" v="1113" actId="2711"/>
          <ac:spMkLst>
            <pc:docMk/>
            <pc:sldMk cId="3590452718" sldId="260"/>
            <ac:spMk id="11" creationId="{8CEDEC22-1F28-4C8C-BF02-37F27CF7C1FE}"/>
          </ac:spMkLst>
        </pc:spChg>
        <pc:picChg chg="del mod">
          <ac:chgData name="Majeda Al Hermi" userId="ebe551ee1b006974" providerId="LiveId" clId="{8216566C-6557-4B80-AAD3-D8F50D0D9718}" dt="2020-07-07T12:43:01.124" v="1081" actId="21"/>
          <ac:picMkLst>
            <pc:docMk/>
            <pc:sldMk cId="3590452718" sldId="260"/>
            <ac:picMk id="10" creationId="{BD3CA884-0274-4CA2-92D5-01F4F2C0DEFA}"/>
          </ac:picMkLst>
        </pc:picChg>
        <pc:picChg chg="del">
          <ac:chgData name="Majeda Al Hermi" userId="ebe551ee1b006974" providerId="LiveId" clId="{8216566C-6557-4B80-AAD3-D8F50D0D9718}" dt="2020-07-07T10:36:11.466" v="7" actId="21"/>
          <ac:picMkLst>
            <pc:docMk/>
            <pc:sldMk cId="3590452718" sldId="260"/>
            <ac:picMk id="12" creationId="{7A9375A2-96EF-46B5-BBA9-CD79D26544D1}"/>
          </ac:picMkLst>
        </pc:picChg>
        <pc:picChg chg="add mod">
          <ac:chgData name="Majeda Al Hermi" userId="ebe551ee1b006974" providerId="LiveId" clId="{8216566C-6557-4B80-AAD3-D8F50D0D9718}" dt="2020-07-07T12:43:07.286" v="1083" actId="171"/>
          <ac:picMkLst>
            <pc:docMk/>
            <pc:sldMk cId="3590452718" sldId="260"/>
            <ac:picMk id="13" creationId="{8D5B33A9-0CFF-471F-A554-8F02983E982B}"/>
          </ac:picMkLst>
        </pc:picChg>
        <pc:picChg chg="add del mod">
          <ac:chgData name="Majeda Al Hermi" userId="ebe551ee1b006974" providerId="LiveId" clId="{8216566C-6557-4B80-AAD3-D8F50D0D9718}" dt="2020-07-07T14:35:28.051" v="1153" actId="478"/>
          <ac:picMkLst>
            <pc:docMk/>
            <pc:sldMk cId="3590452718" sldId="260"/>
            <ac:picMk id="9218" creationId="{1DD6E4E4-670E-4CB4-AEAB-FFB45D697F6F}"/>
          </ac:picMkLst>
        </pc:picChg>
        <pc:picChg chg="add del mod">
          <ac:chgData name="Majeda Al Hermi" userId="ebe551ee1b006974" providerId="LiveId" clId="{8216566C-6557-4B80-AAD3-D8F50D0D9718}" dt="2020-07-07T14:55:37.559" v="1759" actId="478"/>
          <ac:picMkLst>
            <pc:docMk/>
            <pc:sldMk cId="3590452718" sldId="260"/>
            <ac:picMk id="9220" creationId="{A5A8706E-A401-4701-AA3F-72426B85F385}"/>
          </ac:picMkLst>
        </pc:picChg>
        <pc:picChg chg="add del mod">
          <ac:chgData name="Majeda Al Hermi" userId="ebe551ee1b006974" providerId="LiveId" clId="{8216566C-6557-4B80-AAD3-D8F50D0D9718}" dt="2020-07-07T14:56:49.660" v="1765" actId="478"/>
          <ac:picMkLst>
            <pc:docMk/>
            <pc:sldMk cId="3590452718" sldId="260"/>
            <ac:picMk id="9222" creationId="{6CC4E942-1AB0-4D78-988D-506957710E8C}"/>
          </ac:picMkLst>
        </pc:picChg>
        <pc:picChg chg="add mod">
          <ac:chgData name="Majeda Al Hermi" userId="ebe551ee1b006974" providerId="LiveId" clId="{8216566C-6557-4B80-AAD3-D8F50D0D9718}" dt="2020-07-07T14:57:04.188" v="1773" actId="1076"/>
          <ac:picMkLst>
            <pc:docMk/>
            <pc:sldMk cId="3590452718" sldId="260"/>
            <ac:picMk id="9224" creationId="{BDA13866-041E-445F-A0EE-2C8B9A148750}"/>
          </ac:picMkLst>
        </pc:picChg>
      </pc:sldChg>
      <pc:sldChg chg="addSp delSp modSp mod">
        <pc:chgData name="Majeda Al Hermi" userId="ebe551ee1b006974" providerId="LiveId" clId="{8216566C-6557-4B80-AAD3-D8F50D0D9718}" dt="2020-07-08T12:23:33.525" v="10785"/>
        <pc:sldMkLst>
          <pc:docMk/>
          <pc:sldMk cId="2238683589" sldId="263"/>
        </pc:sldMkLst>
        <pc:spChg chg="del">
          <ac:chgData name="Majeda Al Hermi" userId="ebe551ee1b006974" providerId="LiveId" clId="{8216566C-6557-4B80-AAD3-D8F50D0D9718}" dt="2020-07-07T10:37:18.985" v="36" actId="21"/>
          <ac:spMkLst>
            <pc:docMk/>
            <pc:sldMk cId="2238683589" sldId="263"/>
            <ac:spMk id="6" creationId="{00000000-0000-0000-0000-000000000000}"/>
          </ac:spMkLst>
        </pc:spChg>
        <pc:spChg chg="del">
          <ac:chgData name="Majeda Al Hermi" userId="ebe551ee1b006974" providerId="LiveId" clId="{8216566C-6557-4B80-AAD3-D8F50D0D9718}" dt="2020-07-07T10:37:18.985" v="36" actId="21"/>
          <ac:spMkLst>
            <pc:docMk/>
            <pc:sldMk cId="2238683589" sldId="263"/>
            <ac:spMk id="12" creationId="{00000000-0000-0000-0000-000000000000}"/>
          </ac:spMkLst>
        </pc:spChg>
        <pc:spChg chg="del">
          <ac:chgData name="Majeda Al Hermi" userId="ebe551ee1b006974" providerId="LiveId" clId="{8216566C-6557-4B80-AAD3-D8F50D0D9718}" dt="2020-07-07T10:37:18.985" v="36" actId="21"/>
          <ac:spMkLst>
            <pc:docMk/>
            <pc:sldMk cId="2238683589" sldId="263"/>
            <ac:spMk id="13" creationId="{00000000-0000-0000-0000-000000000000}"/>
          </ac:spMkLst>
        </pc:spChg>
        <pc:spChg chg="mod">
          <ac:chgData name="Majeda Al Hermi" userId="ebe551ee1b006974" providerId="LiveId" clId="{8216566C-6557-4B80-AAD3-D8F50D0D9718}" dt="2020-07-07T12:46:52.088" v="1129" actId="207"/>
          <ac:spMkLst>
            <pc:docMk/>
            <pc:sldMk cId="2238683589" sldId="263"/>
            <ac:spMk id="14" creationId="{00000000-0000-0000-0000-000000000000}"/>
          </ac:spMkLst>
        </pc:spChg>
        <pc:spChg chg="del">
          <ac:chgData name="Majeda Al Hermi" userId="ebe551ee1b006974" providerId="LiveId" clId="{8216566C-6557-4B80-AAD3-D8F50D0D9718}" dt="2020-07-07T10:37:18.985" v="36" actId="21"/>
          <ac:spMkLst>
            <pc:docMk/>
            <pc:sldMk cId="2238683589" sldId="263"/>
            <ac:spMk id="17" creationId="{00000000-0000-0000-0000-000000000000}"/>
          </ac:spMkLst>
        </pc:spChg>
        <pc:spChg chg="del">
          <ac:chgData name="Majeda Al Hermi" userId="ebe551ee1b006974" providerId="LiveId" clId="{8216566C-6557-4B80-AAD3-D8F50D0D9718}" dt="2020-07-07T10:37:18.985" v="36" actId="21"/>
          <ac:spMkLst>
            <pc:docMk/>
            <pc:sldMk cId="2238683589" sldId="263"/>
            <ac:spMk id="18" creationId="{00000000-0000-0000-0000-000000000000}"/>
          </ac:spMkLst>
        </pc:spChg>
        <pc:spChg chg="del mod">
          <ac:chgData name="Majeda Al Hermi" userId="ebe551ee1b006974" providerId="LiveId" clId="{8216566C-6557-4B80-AAD3-D8F50D0D9718}" dt="2020-07-07T10:40:04.433" v="165" actId="478"/>
          <ac:spMkLst>
            <pc:docMk/>
            <pc:sldMk cId="2238683589" sldId="263"/>
            <ac:spMk id="19" creationId="{00000000-0000-0000-0000-000000000000}"/>
          </ac:spMkLst>
        </pc:spChg>
        <pc:spChg chg="mod">
          <ac:chgData name="Majeda Al Hermi" userId="ebe551ee1b006974" providerId="LiveId" clId="{8216566C-6557-4B80-AAD3-D8F50D0D9718}" dt="2020-07-08T11:43:29.123" v="10308" actId="313"/>
          <ac:spMkLst>
            <pc:docMk/>
            <pc:sldMk cId="2238683589" sldId="263"/>
            <ac:spMk id="20" creationId="{C7CA628E-402E-4ECD-83CD-2C5BD377C6C5}"/>
          </ac:spMkLst>
        </pc:spChg>
        <pc:spChg chg="del mod">
          <ac:chgData name="Majeda Al Hermi" userId="ebe551ee1b006974" providerId="LiveId" clId="{8216566C-6557-4B80-AAD3-D8F50D0D9718}" dt="2020-07-08T12:23:32.246" v="10784" actId="478"/>
          <ac:spMkLst>
            <pc:docMk/>
            <pc:sldMk cId="2238683589" sldId="263"/>
            <ac:spMk id="21" creationId="{7CE2C9ED-995E-4261-8334-C1D13C41B809}"/>
          </ac:spMkLst>
        </pc:spChg>
        <pc:spChg chg="add mod">
          <ac:chgData name="Majeda Al Hermi" userId="ebe551ee1b006974" providerId="LiveId" clId="{8216566C-6557-4B80-AAD3-D8F50D0D9718}" dt="2020-07-08T12:23:33.525" v="10785"/>
          <ac:spMkLst>
            <pc:docMk/>
            <pc:sldMk cId="2238683589" sldId="263"/>
            <ac:spMk id="22" creationId="{B02AF472-30F5-4B87-8E68-52F177A24201}"/>
          </ac:spMkLst>
        </pc:spChg>
        <pc:spChg chg="add del mod">
          <ac:chgData name="Majeda Al Hermi" userId="ebe551ee1b006974" providerId="LiveId" clId="{8216566C-6557-4B80-AAD3-D8F50D0D9718}" dt="2020-07-07T12:12:52.819" v="487" actId="21"/>
          <ac:spMkLst>
            <pc:docMk/>
            <pc:sldMk cId="2238683589" sldId="263"/>
            <ac:spMk id="22" creationId="{E282553E-381B-4572-BC15-BEE462BD6AC0}"/>
          </ac:spMkLst>
        </pc:spChg>
        <pc:spChg chg="add del mod">
          <ac:chgData name="Majeda Al Hermi" userId="ebe551ee1b006974" providerId="LiveId" clId="{8216566C-6557-4B80-AAD3-D8F50D0D9718}" dt="2020-07-07T12:12:52.819" v="487" actId="21"/>
          <ac:spMkLst>
            <pc:docMk/>
            <pc:sldMk cId="2238683589" sldId="263"/>
            <ac:spMk id="23" creationId="{D7B2375A-C9DA-43CD-A9EF-37530D1BF271}"/>
          </ac:spMkLst>
        </pc:spChg>
        <pc:spChg chg="add del mod">
          <ac:chgData name="Majeda Al Hermi" userId="ebe551ee1b006974" providerId="LiveId" clId="{8216566C-6557-4B80-AAD3-D8F50D0D9718}" dt="2020-07-07T12:12:52.819" v="487" actId="21"/>
          <ac:spMkLst>
            <pc:docMk/>
            <pc:sldMk cId="2238683589" sldId="263"/>
            <ac:spMk id="24" creationId="{27F2891A-162C-4CD4-B2DE-5D16CE8E0698}"/>
          </ac:spMkLst>
        </pc:spChg>
        <pc:spChg chg="add del mod">
          <ac:chgData name="Majeda Al Hermi" userId="ebe551ee1b006974" providerId="LiveId" clId="{8216566C-6557-4B80-AAD3-D8F50D0D9718}" dt="2020-07-07T12:12:52.819" v="487" actId="21"/>
          <ac:spMkLst>
            <pc:docMk/>
            <pc:sldMk cId="2238683589" sldId="263"/>
            <ac:spMk id="25" creationId="{2DB41440-1276-44C3-9E2C-3016D34A070A}"/>
          </ac:spMkLst>
        </pc:spChg>
        <pc:spChg chg="add del mod">
          <ac:chgData name="Majeda Al Hermi" userId="ebe551ee1b006974" providerId="LiveId" clId="{8216566C-6557-4B80-AAD3-D8F50D0D9718}" dt="2020-07-07T12:12:52.819" v="487" actId="21"/>
          <ac:spMkLst>
            <pc:docMk/>
            <pc:sldMk cId="2238683589" sldId="263"/>
            <ac:spMk id="26" creationId="{11D567F4-A344-44F8-A677-E2A3103C6807}"/>
          </ac:spMkLst>
        </pc:spChg>
        <pc:spChg chg="add mod">
          <ac:chgData name="Majeda Al Hermi" userId="ebe551ee1b006974" providerId="LiveId" clId="{8216566C-6557-4B80-AAD3-D8F50D0D9718}" dt="2020-07-08T11:38:58.817" v="10249"/>
          <ac:spMkLst>
            <pc:docMk/>
            <pc:sldMk cId="2238683589" sldId="263"/>
            <ac:spMk id="27" creationId="{D466B943-7A06-4ADB-8B37-06D4C56A4898}"/>
          </ac:spMkLst>
        </pc:spChg>
        <pc:spChg chg="mod">
          <ac:chgData name="Majeda Al Hermi" userId="ebe551ee1b006974" providerId="LiveId" clId="{8216566C-6557-4B80-AAD3-D8F50D0D9718}" dt="2020-07-07T10:37:10.205" v="35" actId="404"/>
          <ac:spMkLst>
            <pc:docMk/>
            <pc:sldMk cId="2238683589" sldId="263"/>
            <ac:spMk id="28" creationId="{00000000-0000-0000-0000-000000000000}"/>
          </ac:spMkLst>
        </pc:spChg>
        <pc:spChg chg="mod">
          <ac:chgData name="Majeda Al Hermi" userId="ebe551ee1b006974" providerId="LiveId" clId="{8216566C-6557-4B80-AAD3-D8F50D0D9718}" dt="2020-07-07T12:22:57.212" v="521" actId="208"/>
          <ac:spMkLst>
            <pc:docMk/>
            <pc:sldMk cId="2238683589" sldId="263"/>
            <ac:spMk id="30" creationId="{8DB2B578-EBFB-49B2-A74B-ADFD83430321}"/>
          </ac:spMkLst>
        </pc:spChg>
        <pc:spChg chg="mod">
          <ac:chgData name="Majeda Al Hermi" userId="ebe551ee1b006974" providerId="LiveId" clId="{8216566C-6557-4B80-AAD3-D8F50D0D9718}" dt="2020-07-07T12:22:57.212" v="521" actId="208"/>
          <ac:spMkLst>
            <pc:docMk/>
            <pc:sldMk cId="2238683589" sldId="263"/>
            <ac:spMk id="31" creationId="{A7E0F7CD-81DA-4CE7-AFE9-AFC01237AB36}"/>
          </ac:spMkLst>
        </pc:spChg>
        <pc:spChg chg="mod">
          <ac:chgData name="Majeda Al Hermi" userId="ebe551ee1b006974" providerId="LiveId" clId="{8216566C-6557-4B80-AAD3-D8F50D0D9718}" dt="2020-07-07T12:22:57.212" v="521" actId="208"/>
          <ac:spMkLst>
            <pc:docMk/>
            <pc:sldMk cId="2238683589" sldId="263"/>
            <ac:spMk id="32" creationId="{8C63DF95-20CA-45C3-B9C8-3978774FAE2C}"/>
          </ac:spMkLst>
        </pc:spChg>
        <pc:spChg chg="mod">
          <ac:chgData name="Majeda Al Hermi" userId="ebe551ee1b006974" providerId="LiveId" clId="{8216566C-6557-4B80-AAD3-D8F50D0D9718}" dt="2020-07-07T12:22:57.212" v="521" actId="208"/>
          <ac:spMkLst>
            <pc:docMk/>
            <pc:sldMk cId="2238683589" sldId="263"/>
            <ac:spMk id="33" creationId="{BC2F4953-4B4C-4B90-BBBA-EE9C42DB550B}"/>
          </ac:spMkLst>
        </pc:spChg>
        <pc:spChg chg="mod">
          <ac:chgData name="Majeda Al Hermi" userId="ebe551ee1b006974" providerId="LiveId" clId="{8216566C-6557-4B80-AAD3-D8F50D0D9718}" dt="2020-07-07T12:22:57.212" v="521" actId="208"/>
          <ac:spMkLst>
            <pc:docMk/>
            <pc:sldMk cId="2238683589" sldId="263"/>
            <ac:spMk id="34" creationId="{B909C533-5819-46B5-9B5D-EE88750598EE}"/>
          </ac:spMkLst>
        </pc:spChg>
        <pc:spChg chg="mod">
          <ac:chgData name="Majeda Al Hermi" userId="ebe551ee1b006974" providerId="LiveId" clId="{8216566C-6557-4B80-AAD3-D8F50D0D9718}" dt="2020-07-07T12:22:57.212" v="521" actId="208"/>
          <ac:spMkLst>
            <pc:docMk/>
            <pc:sldMk cId="2238683589" sldId="263"/>
            <ac:spMk id="35" creationId="{B8E44603-02C8-45C3-AFCF-46EBC9134B2A}"/>
          </ac:spMkLst>
        </pc:spChg>
        <pc:spChg chg="mod">
          <ac:chgData name="Majeda Al Hermi" userId="ebe551ee1b006974" providerId="LiveId" clId="{8216566C-6557-4B80-AAD3-D8F50D0D9718}" dt="2020-07-07T12:22:57.212" v="521" actId="208"/>
          <ac:spMkLst>
            <pc:docMk/>
            <pc:sldMk cId="2238683589" sldId="263"/>
            <ac:spMk id="36" creationId="{F10FA17C-5DE5-44AB-81DB-C83C2A648EC9}"/>
          </ac:spMkLst>
        </pc:spChg>
        <pc:spChg chg="add mod">
          <ac:chgData name="Majeda Al Hermi" userId="ebe551ee1b006974" providerId="LiveId" clId="{8216566C-6557-4B80-AAD3-D8F50D0D9718}" dt="2020-07-08T11:39:04.051" v="10250"/>
          <ac:spMkLst>
            <pc:docMk/>
            <pc:sldMk cId="2238683589" sldId="263"/>
            <ac:spMk id="37" creationId="{23D3EE09-8411-4223-ABFE-66C8968A89D0}"/>
          </ac:spMkLst>
        </pc:spChg>
        <pc:spChg chg="add mod">
          <ac:chgData name="Majeda Al Hermi" userId="ebe551ee1b006974" providerId="LiveId" clId="{8216566C-6557-4B80-AAD3-D8F50D0D9718}" dt="2020-07-08T11:39:13.092" v="10251"/>
          <ac:spMkLst>
            <pc:docMk/>
            <pc:sldMk cId="2238683589" sldId="263"/>
            <ac:spMk id="38" creationId="{C35558C1-9FDC-49BD-A8F5-9241D1C65BC7}"/>
          </ac:spMkLst>
        </pc:spChg>
        <pc:spChg chg="add mod">
          <ac:chgData name="Majeda Al Hermi" userId="ebe551ee1b006974" providerId="LiveId" clId="{8216566C-6557-4B80-AAD3-D8F50D0D9718}" dt="2020-07-08T11:39:21.413" v="10252"/>
          <ac:spMkLst>
            <pc:docMk/>
            <pc:sldMk cId="2238683589" sldId="263"/>
            <ac:spMk id="39" creationId="{C9B2D4A9-1B2A-4B3C-A5BB-4B6D0B9ED087}"/>
          </ac:spMkLst>
        </pc:spChg>
        <pc:spChg chg="add mod">
          <ac:chgData name="Majeda Al Hermi" userId="ebe551ee1b006974" providerId="LiveId" clId="{8216566C-6557-4B80-AAD3-D8F50D0D9718}" dt="2020-07-08T11:39:47.941" v="10260"/>
          <ac:spMkLst>
            <pc:docMk/>
            <pc:sldMk cId="2238683589" sldId="263"/>
            <ac:spMk id="40" creationId="{5073015B-1E83-4FE7-BF02-65CBBB9E092C}"/>
          </ac:spMkLst>
        </pc:spChg>
        <pc:spChg chg="add mod">
          <ac:chgData name="Majeda Al Hermi" userId="ebe551ee1b006974" providerId="LiveId" clId="{8216566C-6557-4B80-AAD3-D8F50D0D9718}" dt="2020-07-08T11:41:52.641" v="10291" actId="20577"/>
          <ac:spMkLst>
            <pc:docMk/>
            <pc:sldMk cId="2238683589" sldId="263"/>
            <ac:spMk id="41" creationId="{196DDE15-4158-43BA-85B7-4A36A85CD9A2}"/>
          </ac:spMkLst>
        </pc:spChg>
        <pc:grpChg chg="mod">
          <ac:chgData name="Majeda Al Hermi" userId="ebe551ee1b006974" providerId="LiveId" clId="{8216566C-6557-4B80-AAD3-D8F50D0D9718}" dt="2020-07-07T12:31:51.803" v="931" actId="196"/>
          <ac:grpSpMkLst>
            <pc:docMk/>
            <pc:sldMk cId="2238683589" sldId="263"/>
            <ac:grpSpMk id="29" creationId="{9DE0399B-6A40-495E-B773-BA7B46FB702D}"/>
          </ac:grpSpMkLst>
        </pc:grpChg>
        <pc:picChg chg="add del">
          <ac:chgData name="Majeda Al Hermi" userId="ebe551ee1b006974" providerId="LiveId" clId="{8216566C-6557-4B80-AAD3-D8F50D0D9718}" dt="2020-07-07T12:17:38.571" v="517" actId="21"/>
          <ac:picMkLst>
            <pc:docMk/>
            <pc:sldMk cId="2238683589" sldId="263"/>
            <ac:picMk id="1026" creationId="{A24D13F1-173D-41F2-9B26-FD7F45F730E7}"/>
          </ac:picMkLst>
        </pc:picChg>
        <pc:picChg chg="add del mod">
          <ac:chgData name="Majeda Al Hermi" userId="ebe551ee1b006974" providerId="LiveId" clId="{8216566C-6557-4B80-AAD3-D8F50D0D9718}" dt="2020-07-07T12:47:39.655" v="1135" actId="21"/>
          <ac:picMkLst>
            <pc:docMk/>
            <pc:sldMk cId="2238683589" sldId="263"/>
            <ac:picMk id="1028" creationId="{B01D63EF-A8AC-4AD4-9F9F-E61AF0E0D7FA}"/>
          </ac:picMkLst>
        </pc:picChg>
      </pc:sldChg>
      <pc:sldChg chg="del">
        <pc:chgData name="Majeda Al Hermi" userId="ebe551ee1b006974" providerId="LiveId" clId="{8216566C-6557-4B80-AAD3-D8F50D0D9718}" dt="2020-07-07T10:41:43.875" v="211" actId="2696"/>
        <pc:sldMkLst>
          <pc:docMk/>
          <pc:sldMk cId="2015591451" sldId="265"/>
        </pc:sldMkLst>
      </pc:sldChg>
      <pc:sldChg chg="del">
        <pc:chgData name="Majeda Al Hermi" userId="ebe551ee1b006974" providerId="LiveId" clId="{8216566C-6557-4B80-AAD3-D8F50D0D9718}" dt="2020-07-07T10:51:25.513" v="289" actId="47"/>
        <pc:sldMkLst>
          <pc:docMk/>
          <pc:sldMk cId="1146255274" sldId="267"/>
        </pc:sldMkLst>
      </pc:sldChg>
      <pc:sldChg chg="del">
        <pc:chgData name="Majeda Al Hermi" userId="ebe551ee1b006974" providerId="LiveId" clId="{8216566C-6557-4B80-AAD3-D8F50D0D9718}" dt="2020-07-07T10:51:25.513" v="289" actId="47"/>
        <pc:sldMkLst>
          <pc:docMk/>
          <pc:sldMk cId="1845843394" sldId="275"/>
        </pc:sldMkLst>
      </pc:sldChg>
      <pc:sldChg chg="del">
        <pc:chgData name="Majeda Al Hermi" userId="ebe551ee1b006974" providerId="LiveId" clId="{8216566C-6557-4B80-AAD3-D8F50D0D9718}" dt="2020-07-07T10:51:25.513" v="289" actId="47"/>
        <pc:sldMkLst>
          <pc:docMk/>
          <pc:sldMk cId="1019743109" sldId="276"/>
        </pc:sldMkLst>
      </pc:sldChg>
      <pc:sldChg chg="del">
        <pc:chgData name="Majeda Al Hermi" userId="ebe551ee1b006974" providerId="LiveId" clId="{8216566C-6557-4B80-AAD3-D8F50D0D9718}" dt="2020-07-07T10:51:25.513" v="289" actId="47"/>
        <pc:sldMkLst>
          <pc:docMk/>
          <pc:sldMk cId="1026101493" sldId="279"/>
        </pc:sldMkLst>
      </pc:sldChg>
      <pc:sldChg chg="addSp delSp modSp mod">
        <pc:chgData name="Majeda Al Hermi" userId="ebe551ee1b006974" providerId="LiveId" clId="{8216566C-6557-4B80-AAD3-D8F50D0D9718}" dt="2020-07-08T12:59:09.402" v="10983" actId="1076"/>
        <pc:sldMkLst>
          <pc:docMk/>
          <pc:sldMk cId="2987730381" sldId="288"/>
        </pc:sldMkLst>
        <pc:spChg chg="add del mod">
          <ac:chgData name="Majeda Al Hermi" userId="ebe551ee1b006974" providerId="LiveId" clId="{8216566C-6557-4B80-AAD3-D8F50D0D9718}" dt="2020-07-08T12:18:29.199" v="10741" actId="478"/>
          <ac:spMkLst>
            <pc:docMk/>
            <pc:sldMk cId="2987730381" sldId="288"/>
            <ac:spMk id="2" creationId="{254D0F31-BF56-42B3-8FFB-2B0BA3EBEB04}"/>
          </ac:spMkLst>
        </pc:spChg>
        <pc:spChg chg="del">
          <ac:chgData name="Majeda Al Hermi" userId="ebe551ee1b006974" providerId="LiveId" clId="{8216566C-6557-4B80-AAD3-D8F50D0D9718}" dt="2020-07-08T12:24:47.085" v="10809" actId="478"/>
          <ac:spMkLst>
            <pc:docMk/>
            <pc:sldMk cId="2987730381" sldId="288"/>
            <ac:spMk id="3" creationId="{A9DF7934-07C3-4EB7-99B8-6BD2C96DEDB5}"/>
          </ac:spMkLst>
        </pc:spChg>
        <pc:spChg chg="add del mod ord">
          <ac:chgData name="Majeda Al Hermi" userId="ebe551ee1b006974" providerId="LiveId" clId="{8216566C-6557-4B80-AAD3-D8F50D0D9718}" dt="2020-07-08T12:25:57.101" v="10817" actId="478"/>
          <ac:spMkLst>
            <pc:docMk/>
            <pc:sldMk cId="2987730381" sldId="288"/>
            <ac:spMk id="4" creationId="{85D6C3E4-9336-441C-B8C4-AAE98CAD2EF2}"/>
          </ac:spMkLst>
        </pc:spChg>
        <pc:spChg chg="add mod topLvl">
          <ac:chgData name="Majeda Al Hermi" userId="ebe551ee1b006974" providerId="LiveId" clId="{8216566C-6557-4B80-AAD3-D8F50D0D9718}" dt="2020-07-08T12:49:00.546" v="10939" actId="208"/>
          <ac:spMkLst>
            <pc:docMk/>
            <pc:sldMk cId="2987730381" sldId="288"/>
            <ac:spMk id="5" creationId="{CFA413BD-DC4E-4AB9-971A-4238138F2EBA}"/>
          </ac:spMkLst>
        </pc:spChg>
        <pc:spChg chg="add mod topLvl">
          <ac:chgData name="Majeda Al Hermi" userId="ebe551ee1b006974" providerId="LiveId" clId="{8216566C-6557-4B80-AAD3-D8F50D0D9718}" dt="2020-07-08T12:40:30.424" v="10878" actId="165"/>
          <ac:spMkLst>
            <pc:docMk/>
            <pc:sldMk cId="2987730381" sldId="288"/>
            <ac:spMk id="8" creationId="{6476A3AB-C9BB-4585-8E4F-1EB85D77CD2A}"/>
          </ac:spMkLst>
        </pc:spChg>
        <pc:spChg chg="add mod ord topLvl">
          <ac:chgData name="Majeda Al Hermi" userId="ebe551ee1b006974" providerId="LiveId" clId="{8216566C-6557-4B80-AAD3-D8F50D0D9718}" dt="2020-07-08T12:49:00.546" v="10939" actId="208"/>
          <ac:spMkLst>
            <pc:docMk/>
            <pc:sldMk cId="2987730381" sldId="288"/>
            <ac:spMk id="9" creationId="{ADDD23E7-9E9B-4511-8EBE-57ACE20E5DDA}"/>
          </ac:spMkLst>
        </pc:spChg>
        <pc:spChg chg="add mod ord topLvl">
          <ac:chgData name="Majeda Al Hermi" userId="ebe551ee1b006974" providerId="LiveId" clId="{8216566C-6557-4B80-AAD3-D8F50D0D9718}" dt="2020-07-08T12:49:00.546" v="10939" actId="208"/>
          <ac:spMkLst>
            <pc:docMk/>
            <pc:sldMk cId="2987730381" sldId="288"/>
            <ac:spMk id="10" creationId="{F4F03380-86CB-4C66-875E-8AA503C599BC}"/>
          </ac:spMkLst>
        </pc:spChg>
        <pc:spChg chg="add mod ord">
          <ac:chgData name="Majeda Al Hermi" userId="ebe551ee1b006974" providerId="LiveId" clId="{8216566C-6557-4B80-AAD3-D8F50D0D9718}" dt="2020-07-08T12:49:00.546" v="10939" actId="208"/>
          <ac:spMkLst>
            <pc:docMk/>
            <pc:sldMk cId="2987730381" sldId="288"/>
            <ac:spMk id="12" creationId="{87DFBFF2-F813-4502-94B7-DD609DA6F5CE}"/>
          </ac:spMkLst>
        </pc:spChg>
        <pc:spChg chg="add mod ord">
          <ac:chgData name="Majeda Al Hermi" userId="ebe551ee1b006974" providerId="LiveId" clId="{8216566C-6557-4B80-AAD3-D8F50D0D9718}" dt="2020-07-08T12:49:00.546" v="10939" actId="208"/>
          <ac:spMkLst>
            <pc:docMk/>
            <pc:sldMk cId="2987730381" sldId="288"/>
            <ac:spMk id="13" creationId="{BDD17388-A0DF-412C-A2B4-570FBBC5ACF4}"/>
          </ac:spMkLst>
        </pc:spChg>
        <pc:spChg chg="mod ord topLvl">
          <ac:chgData name="Majeda Al Hermi" userId="ebe551ee1b006974" providerId="LiveId" clId="{8216566C-6557-4B80-AAD3-D8F50D0D9718}" dt="2020-07-08T12:59:09.402" v="10983" actId="1076"/>
          <ac:spMkLst>
            <pc:docMk/>
            <pc:sldMk cId="2987730381" sldId="288"/>
            <ac:spMk id="21" creationId="{00000000-0000-0000-0000-000000000000}"/>
          </ac:spMkLst>
        </pc:spChg>
        <pc:spChg chg="add mod">
          <ac:chgData name="Majeda Al Hermi" userId="ebe551ee1b006974" providerId="LiveId" clId="{8216566C-6557-4B80-AAD3-D8F50D0D9718}" dt="2020-07-08T12:51:32.765" v="10967"/>
          <ac:spMkLst>
            <pc:docMk/>
            <pc:sldMk cId="2987730381" sldId="288"/>
            <ac:spMk id="22" creationId="{9FAC6F39-E2E7-46B4-A6F7-A29AC4B453EE}"/>
          </ac:spMkLst>
        </pc:spChg>
        <pc:grpChg chg="add del mod">
          <ac:chgData name="Majeda Al Hermi" userId="ebe551ee1b006974" providerId="LiveId" clId="{8216566C-6557-4B80-AAD3-D8F50D0D9718}" dt="2020-07-08T12:40:30.424" v="10878" actId="165"/>
          <ac:grpSpMkLst>
            <pc:docMk/>
            <pc:sldMk cId="2987730381" sldId="288"/>
            <ac:grpSpMk id="6" creationId="{1B40AE22-DBED-4851-A2E9-415714D60F34}"/>
          </ac:grpSpMkLst>
        </pc:grpChg>
        <pc:grpChg chg="add mod">
          <ac:chgData name="Majeda Al Hermi" userId="ebe551ee1b006974" providerId="LiveId" clId="{8216566C-6557-4B80-AAD3-D8F50D0D9718}" dt="2020-07-08T12:43:54.360" v="10920" actId="164"/>
          <ac:grpSpMkLst>
            <pc:docMk/>
            <pc:sldMk cId="2987730381" sldId="288"/>
            <ac:grpSpMk id="14" creationId="{01375641-91DF-4F61-8B2A-234662AF2201}"/>
          </ac:grpSpMkLst>
        </pc:grpChg>
        <pc:grpChg chg="add mod">
          <ac:chgData name="Majeda Al Hermi" userId="ebe551ee1b006974" providerId="LiveId" clId="{8216566C-6557-4B80-AAD3-D8F50D0D9718}" dt="2020-07-08T12:44:08.436" v="10923" actId="1076"/>
          <ac:grpSpMkLst>
            <pc:docMk/>
            <pc:sldMk cId="2987730381" sldId="288"/>
            <ac:grpSpMk id="18" creationId="{A12DF14E-CC8E-4D1D-9C1F-D1ADFFB24A83}"/>
          </ac:grpSpMkLst>
        </pc:grpChg>
        <pc:picChg chg="add del mod">
          <ac:chgData name="Majeda Al Hermi" userId="ebe551ee1b006974" providerId="LiveId" clId="{8216566C-6557-4B80-AAD3-D8F50D0D9718}" dt="2020-07-08T12:48:45.766" v="10938" actId="21"/>
          <ac:picMkLst>
            <pc:docMk/>
            <pc:sldMk cId="2987730381" sldId="288"/>
            <ac:picMk id="2050" creationId="{73ED2306-A803-48B9-88EF-17E263BAAEDE}"/>
          </ac:picMkLst>
        </pc:picChg>
        <pc:cxnChg chg="add mod">
          <ac:chgData name="Majeda Al Hermi" userId="ebe551ee1b006974" providerId="LiveId" clId="{8216566C-6557-4B80-AAD3-D8F50D0D9718}" dt="2020-07-08T12:49:00.546" v="10939" actId="208"/>
          <ac:cxnSpMkLst>
            <pc:docMk/>
            <pc:sldMk cId="2987730381" sldId="288"/>
            <ac:cxnSpMk id="11" creationId="{83BEFCC4-CA99-4B3D-AAA0-0F0D9FFD6122}"/>
          </ac:cxnSpMkLst>
        </pc:cxnChg>
        <pc:cxnChg chg="add mod">
          <ac:chgData name="Majeda Al Hermi" userId="ebe551ee1b006974" providerId="LiveId" clId="{8216566C-6557-4B80-AAD3-D8F50D0D9718}" dt="2020-07-08T12:49:00.546" v="10939" actId="208"/>
          <ac:cxnSpMkLst>
            <pc:docMk/>
            <pc:sldMk cId="2987730381" sldId="288"/>
            <ac:cxnSpMk id="16" creationId="{1BAE017C-45AC-4E5A-A909-D1A9D66A6A81}"/>
          </ac:cxnSpMkLst>
        </pc:cxnChg>
        <pc:cxnChg chg="mod">
          <ac:chgData name="Majeda Al Hermi" userId="ebe551ee1b006974" providerId="LiveId" clId="{8216566C-6557-4B80-AAD3-D8F50D0D9718}" dt="2020-07-08T12:49:00.546" v="10939" actId="208"/>
          <ac:cxnSpMkLst>
            <pc:docMk/>
            <pc:sldMk cId="2987730381" sldId="288"/>
            <ac:cxnSpMk id="19" creationId="{B0371ED2-1A6F-4B25-877C-C7F7F0AFEE7D}"/>
          </ac:cxnSpMkLst>
        </pc:cxnChg>
        <pc:cxnChg chg="mod">
          <ac:chgData name="Majeda Al Hermi" userId="ebe551ee1b006974" providerId="LiveId" clId="{8216566C-6557-4B80-AAD3-D8F50D0D9718}" dt="2020-07-08T12:49:00.546" v="10939" actId="208"/>
          <ac:cxnSpMkLst>
            <pc:docMk/>
            <pc:sldMk cId="2987730381" sldId="288"/>
            <ac:cxnSpMk id="20" creationId="{2DC0024C-2434-4AC8-9949-00B701AED96F}"/>
          </ac:cxnSpMkLst>
        </pc:cxnChg>
      </pc:sldChg>
      <pc:sldChg chg="del">
        <pc:chgData name="Majeda Al Hermi" userId="ebe551ee1b006974" providerId="LiveId" clId="{8216566C-6557-4B80-AAD3-D8F50D0D9718}" dt="2020-07-07T10:51:25.513" v="289" actId="47"/>
        <pc:sldMkLst>
          <pc:docMk/>
          <pc:sldMk cId="3144271020" sldId="289"/>
        </pc:sldMkLst>
      </pc:sldChg>
      <pc:sldChg chg="del">
        <pc:chgData name="Majeda Al Hermi" userId="ebe551ee1b006974" providerId="LiveId" clId="{8216566C-6557-4B80-AAD3-D8F50D0D9718}" dt="2020-07-07T10:51:25.513" v="289" actId="47"/>
        <pc:sldMkLst>
          <pc:docMk/>
          <pc:sldMk cId="896737548" sldId="293"/>
        </pc:sldMkLst>
      </pc:sldChg>
      <pc:sldChg chg="del ord">
        <pc:chgData name="Majeda Al Hermi" userId="ebe551ee1b006974" providerId="LiveId" clId="{8216566C-6557-4B80-AAD3-D8F50D0D9718}" dt="2020-07-07T18:35:23.852" v="6635" actId="2696"/>
        <pc:sldMkLst>
          <pc:docMk/>
          <pc:sldMk cId="2821080183" sldId="296"/>
        </pc:sldMkLst>
      </pc:sldChg>
      <pc:sldChg chg="del">
        <pc:chgData name="Majeda Al Hermi" userId="ebe551ee1b006974" providerId="LiveId" clId="{8216566C-6557-4B80-AAD3-D8F50D0D9718}" dt="2020-07-07T10:51:25.513" v="289" actId="47"/>
        <pc:sldMkLst>
          <pc:docMk/>
          <pc:sldMk cId="2108332364" sldId="304"/>
        </pc:sldMkLst>
      </pc:sldChg>
      <pc:sldChg chg="del">
        <pc:chgData name="Majeda Al Hermi" userId="ebe551ee1b006974" providerId="LiveId" clId="{8216566C-6557-4B80-AAD3-D8F50D0D9718}" dt="2020-07-07T18:47:30.913" v="7287" actId="47"/>
        <pc:sldMkLst>
          <pc:docMk/>
          <pc:sldMk cId="3710050400" sldId="308"/>
        </pc:sldMkLst>
      </pc:sldChg>
      <pc:sldChg chg="del">
        <pc:chgData name="Majeda Al Hermi" userId="ebe551ee1b006974" providerId="LiveId" clId="{8216566C-6557-4B80-AAD3-D8F50D0D9718}" dt="2020-07-07T18:47:30.913" v="7287" actId="47"/>
        <pc:sldMkLst>
          <pc:docMk/>
          <pc:sldMk cId="3144608003" sldId="309"/>
        </pc:sldMkLst>
      </pc:sldChg>
      <pc:sldChg chg="del">
        <pc:chgData name="Majeda Al Hermi" userId="ebe551ee1b006974" providerId="LiveId" clId="{8216566C-6557-4B80-AAD3-D8F50D0D9718}" dt="2020-07-07T18:47:30.913" v="7287" actId="47"/>
        <pc:sldMkLst>
          <pc:docMk/>
          <pc:sldMk cId="3368405577" sldId="310"/>
        </pc:sldMkLst>
      </pc:sldChg>
      <pc:sldChg chg="del">
        <pc:chgData name="Majeda Al Hermi" userId="ebe551ee1b006974" providerId="LiveId" clId="{8216566C-6557-4B80-AAD3-D8F50D0D9718}" dt="2020-07-07T18:47:30.913" v="7287" actId="47"/>
        <pc:sldMkLst>
          <pc:docMk/>
          <pc:sldMk cId="2975142480" sldId="311"/>
        </pc:sldMkLst>
      </pc:sldChg>
      <pc:sldChg chg="del">
        <pc:chgData name="Majeda Al Hermi" userId="ebe551ee1b006974" providerId="LiveId" clId="{8216566C-6557-4B80-AAD3-D8F50D0D9718}" dt="2020-07-07T18:47:30.913" v="7287" actId="47"/>
        <pc:sldMkLst>
          <pc:docMk/>
          <pc:sldMk cId="855392911" sldId="312"/>
        </pc:sldMkLst>
      </pc:sldChg>
      <pc:sldChg chg="del">
        <pc:chgData name="Majeda Al Hermi" userId="ebe551ee1b006974" providerId="LiveId" clId="{8216566C-6557-4B80-AAD3-D8F50D0D9718}" dt="2020-07-07T18:47:30.913" v="7287" actId="47"/>
        <pc:sldMkLst>
          <pc:docMk/>
          <pc:sldMk cId="1283953048" sldId="313"/>
        </pc:sldMkLst>
      </pc:sldChg>
      <pc:sldChg chg="del">
        <pc:chgData name="Majeda Al Hermi" userId="ebe551ee1b006974" providerId="LiveId" clId="{8216566C-6557-4B80-AAD3-D8F50D0D9718}" dt="2020-07-07T10:51:25.513" v="289" actId="47"/>
        <pc:sldMkLst>
          <pc:docMk/>
          <pc:sldMk cId="558200059" sldId="316"/>
        </pc:sldMkLst>
      </pc:sldChg>
      <pc:sldChg chg="del">
        <pc:chgData name="Majeda Al Hermi" userId="ebe551ee1b006974" providerId="LiveId" clId="{8216566C-6557-4B80-AAD3-D8F50D0D9718}" dt="2020-07-07T10:51:25.513" v="289" actId="47"/>
        <pc:sldMkLst>
          <pc:docMk/>
          <pc:sldMk cId="487850055" sldId="317"/>
        </pc:sldMkLst>
      </pc:sldChg>
      <pc:sldChg chg="del">
        <pc:chgData name="Majeda Al Hermi" userId="ebe551ee1b006974" providerId="LiveId" clId="{8216566C-6557-4B80-AAD3-D8F50D0D9718}" dt="2020-07-07T10:51:25.513" v="289" actId="47"/>
        <pc:sldMkLst>
          <pc:docMk/>
          <pc:sldMk cId="2204077747" sldId="318"/>
        </pc:sldMkLst>
      </pc:sldChg>
      <pc:sldChg chg="del">
        <pc:chgData name="Majeda Al Hermi" userId="ebe551ee1b006974" providerId="LiveId" clId="{8216566C-6557-4B80-AAD3-D8F50D0D9718}" dt="2020-07-07T10:51:25.513" v="289" actId="47"/>
        <pc:sldMkLst>
          <pc:docMk/>
          <pc:sldMk cId="2848140520" sldId="319"/>
        </pc:sldMkLst>
      </pc:sldChg>
      <pc:sldChg chg="del">
        <pc:chgData name="Majeda Al Hermi" userId="ebe551ee1b006974" providerId="LiveId" clId="{8216566C-6557-4B80-AAD3-D8F50D0D9718}" dt="2020-07-07T10:51:25.513" v="289" actId="47"/>
        <pc:sldMkLst>
          <pc:docMk/>
          <pc:sldMk cId="1367207201" sldId="320"/>
        </pc:sldMkLst>
      </pc:sldChg>
      <pc:sldChg chg="modSp del mod">
        <pc:chgData name="Majeda Al Hermi" userId="ebe551ee1b006974" providerId="LiveId" clId="{8216566C-6557-4B80-AAD3-D8F50D0D9718}" dt="2020-07-07T18:47:47.624" v="7304" actId="2696"/>
        <pc:sldMkLst>
          <pc:docMk/>
          <pc:sldMk cId="4013910924" sldId="321"/>
        </pc:sldMkLst>
        <pc:spChg chg="mod">
          <ac:chgData name="Majeda Al Hermi" userId="ebe551ee1b006974" providerId="LiveId" clId="{8216566C-6557-4B80-AAD3-D8F50D0D9718}" dt="2020-07-07T18:47:43.238" v="7303" actId="20577"/>
          <ac:spMkLst>
            <pc:docMk/>
            <pc:sldMk cId="4013910924" sldId="321"/>
            <ac:spMk id="38" creationId="{DF3EC395-F605-4C7B-8679-F603083A4469}"/>
          </ac:spMkLst>
        </pc:spChg>
      </pc:sldChg>
      <pc:sldChg chg="addSp delSp modSp add del mod">
        <pc:chgData name="Majeda Al Hermi" userId="ebe551ee1b006974" providerId="LiveId" clId="{8216566C-6557-4B80-AAD3-D8F50D0D9718}" dt="2020-07-07T12:37:35.476" v="1049" actId="47"/>
        <pc:sldMkLst>
          <pc:docMk/>
          <pc:sldMk cId="3938579233" sldId="322"/>
        </pc:sldMkLst>
        <pc:spChg chg="mod">
          <ac:chgData name="Majeda Al Hermi" userId="ebe551ee1b006974" providerId="LiveId" clId="{8216566C-6557-4B80-AAD3-D8F50D0D9718}" dt="2020-07-07T12:11:03.975" v="469" actId="207"/>
          <ac:spMkLst>
            <pc:docMk/>
            <pc:sldMk cId="3938579233" sldId="322"/>
            <ac:spMk id="14" creationId="{00000000-0000-0000-0000-000000000000}"/>
          </ac:spMkLst>
        </pc:spChg>
        <pc:spChg chg="add mod">
          <ac:chgData name="Majeda Al Hermi" userId="ebe551ee1b006974" providerId="LiveId" clId="{8216566C-6557-4B80-AAD3-D8F50D0D9718}" dt="2020-07-07T10:41:17.901" v="208" actId="1035"/>
          <ac:spMkLst>
            <pc:docMk/>
            <pc:sldMk cId="3938579233" sldId="322"/>
            <ac:spMk id="19" creationId="{E64DFBD0-6DAD-472C-8302-5FB9787716AC}"/>
          </ac:spMkLst>
        </pc:spChg>
        <pc:spChg chg="mod">
          <ac:chgData name="Majeda Al Hermi" userId="ebe551ee1b006974" providerId="LiveId" clId="{8216566C-6557-4B80-AAD3-D8F50D0D9718}" dt="2020-07-07T12:11:34.935" v="474" actId="207"/>
          <ac:spMkLst>
            <pc:docMk/>
            <pc:sldMk cId="3938579233" sldId="322"/>
            <ac:spMk id="20" creationId="{C7CA628E-402E-4ECD-83CD-2C5BD377C6C5}"/>
          </ac:spMkLst>
        </pc:spChg>
        <pc:spChg chg="mod">
          <ac:chgData name="Majeda Al Hermi" userId="ebe551ee1b006974" providerId="LiveId" clId="{8216566C-6557-4B80-AAD3-D8F50D0D9718}" dt="2020-07-07T12:10:19.815" v="464" actId="207"/>
          <ac:spMkLst>
            <pc:docMk/>
            <pc:sldMk cId="3938579233" sldId="322"/>
            <ac:spMk id="22" creationId="{E282553E-381B-4572-BC15-BEE462BD6AC0}"/>
          </ac:spMkLst>
        </pc:spChg>
        <pc:spChg chg="mod">
          <ac:chgData name="Majeda Al Hermi" userId="ebe551ee1b006974" providerId="LiveId" clId="{8216566C-6557-4B80-AAD3-D8F50D0D9718}" dt="2020-07-07T12:10:19.815" v="464" actId="207"/>
          <ac:spMkLst>
            <pc:docMk/>
            <pc:sldMk cId="3938579233" sldId="322"/>
            <ac:spMk id="23" creationId="{D7B2375A-C9DA-43CD-A9EF-37530D1BF271}"/>
          </ac:spMkLst>
        </pc:spChg>
        <pc:spChg chg="mod">
          <ac:chgData name="Majeda Al Hermi" userId="ebe551ee1b006974" providerId="LiveId" clId="{8216566C-6557-4B80-AAD3-D8F50D0D9718}" dt="2020-07-07T12:10:19.815" v="464" actId="207"/>
          <ac:spMkLst>
            <pc:docMk/>
            <pc:sldMk cId="3938579233" sldId="322"/>
            <ac:spMk id="24" creationId="{27F2891A-162C-4CD4-B2DE-5D16CE8E0698}"/>
          </ac:spMkLst>
        </pc:spChg>
        <pc:spChg chg="mod">
          <ac:chgData name="Majeda Al Hermi" userId="ebe551ee1b006974" providerId="LiveId" clId="{8216566C-6557-4B80-AAD3-D8F50D0D9718}" dt="2020-07-07T12:10:19.815" v="464" actId="207"/>
          <ac:spMkLst>
            <pc:docMk/>
            <pc:sldMk cId="3938579233" sldId="322"/>
            <ac:spMk id="25" creationId="{2DB41440-1276-44C3-9E2C-3016D34A070A}"/>
          </ac:spMkLst>
        </pc:spChg>
        <pc:spChg chg="mod">
          <ac:chgData name="Majeda Al Hermi" userId="ebe551ee1b006974" providerId="LiveId" clId="{8216566C-6557-4B80-AAD3-D8F50D0D9718}" dt="2020-07-07T12:10:19.815" v="464" actId="207"/>
          <ac:spMkLst>
            <pc:docMk/>
            <pc:sldMk cId="3938579233" sldId="322"/>
            <ac:spMk id="26" creationId="{11D567F4-A344-44F8-A677-E2A3103C6807}"/>
          </ac:spMkLst>
        </pc:spChg>
        <pc:spChg chg="mod">
          <ac:chgData name="Majeda Al Hermi" userId="ebe551ee1b006974" providerId="LiveId" clId="{8216566C-6557-4B80-AAD3-D8F50D0D9718}" dt="2020-07-07T10:41:23.337" v="209" actId="14100"/>
          <ac:spMkLst>
            <pc:docMk/>
            <pc:sldMk cId="3938579233" sldId="322"/>
            <ac:spMk id="28" creationId="{00000000-0000-0000-0000-000000000000}"/>
          </ac:spMkLst>
        </pc:spChg>
        <pc:grpChg chg="del">
          <ac:chgData name="Majeda Al Hermi" userId="ebe551ee1b006974" providerId="LiveId" clId="{8216566C-6557-4B80-AAD3-D8F50D0D9718}" dt="2020-07-07T10:41:00.733" v="196" actId="478"/>
          <ac:grpSpMkLst>
            <pc:docMk/>
            <pc:sldMk cId="3938579233" sldId="322"/>
            <ac:grpSpMk id="29" creationId="{9DE0399B-6A40-495E-B773-BA7B46FB702D}"/>
          </ac:grpSpMkLst>
        </pc:grpChg>
      </pc:sldChg>
      <pc:sldChg chg="addSp delSp modSp add del mod">
        <pc:chgData name="Majeda Al Hermi" userId="ebe551ee1b006974" providerId="LiveId" clId="{8216566C-6557-4B80-AAD3-D8F50D0D9718}" dt="2020-07-07T12:37:35.476" v="1049" actId="47"/>
        <pc:sldMkLst>
          <pc:docMk/>
          <pc:sldMk cId="2457939501" sldId="323"/>
        </pc:sldMkLst>
        <pc:spChg chg="mod">
          <ac:chgData name="Majeda Al Hermi" userId="ebe551ee1b006974" providerId="LiveId" clId="{8216566C-6557-4B80-AAD3-D8F50D0D9718}" dt="2020-07-07T10:41:58.257" v="213"/>
          <ac:spMkLst>
            <pc:docMk/>
            <pc:sldMk cId="2457939501" sldId="323"/>
            <ac:spMk id="13" creationId="{87ABED52-25B3-4B5E-9903-0E249C91FA3B}"/>
          </ac:spMkLst>
        </pc:spChg>
        <pc:spChg chg="mod">
          <ac:chgData name="Majeda Al Hermi" userId="ebe551ee1b006974" providerId="LiveId" clId="{8216566C-6557-4B80-AAD3-D8F50D0D9718}" dt="2020-07-07T12:28:19.560" v="816" actId="1076"/>
          <ac:spMkLst>
            <pc:docMk/>
            <pc:sldMk cId="2457939501" sldId="323"/>
            <ac:spMk id="14" creationId="{00000000-0000-0000-0000-000000000000}"/>
          </ac:spMkLst>
        </pc:spChg>
        <pc:spChg chg="mod">
          <ac:chgData name="Majeda Al Hermi" userId="ebe551ee1b006974" providerId="LiveId" clId="{8216566C-6557-4B80-AAD3-D8F50D0D9718}" dt="2020-07-07T10:41:58.257" v="213"/>
          <ac:spMkLst>
            <pc:docMk/>
            <pc:sldMk cId="2457939501" sldId="323"/>
            <ac:spMk id="15" creationId="{6F71BE2E-66DB-4F0F-B007-6B91655531D1}"/>
          </ac:spMkLst>
        </pc:spChg>
        <pc:spChg chg="mod">
          <ac:chgData name="Majeda Al Hermi" userId="ebe551ee1b006974" providerId="LiveId" clId="{8216566C-6557-4B80-AAD3-D8F50D0D9718}" dt="2020-07-07T10:41:58.257" v="213"/>
          <ac:spMkLst>
            <pc:docMk/>
            <pc:sldMk cId="2457939501" sldId="323"/>
            <ac:spMk id="16" creationId="{37FD268A-BBFA-4773-B894-4CCAF5900D55}"/>
          </ac:spMkLst>
        </pc:spChg>
        <pc:spChg chg="mod">
          <ac:chgData name="Majeda Al Hermi" userId="ebe551ee1b006974" providerId="LiveId" clId="{8216566C-6557-4B80-AAD3-D8F50D0D9718}" dt="2020-07-07T10:41:58.257" v="213"/>
          <ac:spMkLst>
            <pc:docMk/>
            <pc:sldMk cId="2457939501" sldId="323"/>
            <ac:spMk id="17" creationId="{E05F14E4-7E20-4CA8-9696-841295660F5C}"/>
          </ac:spMkLst>
        </pc:spChg>
        <pc:spChg chg="mod">
          <ac:chgData name="Majeda Al Hermi" userId="ebe551ee1b006974" providerId="LiveId" clId="{8216566C-6557-4B80-AAD3-D8F50D0D9718}" dt="2020-07-07T10:41:58.257" v="213"/>
          <ac:spMkLst>
            <pc:docMk/>
            <pc:sldMk cId="2457939501" sldId="323"/>
            <ac:spMk id="18" creationId="{1F3CBD29-27B4-41A0-9B58-DFE2987CAD35}"/>
          </ac:spMkLst>
        </pc:spChg>
        <pc:spChg chg="del">
          <ac:chgData name="Majeda Al Hermi" userId="ebe551ee1b006974" providerId="LiveId" clId="{8216566C-6557-4B80-AAD3-D8F50D0D9718}" dt="2020-07-07T10:41:56.711" v="212" actId="478"/>
          <ac:spMkLst>
            <pc:docMk/>
            <pc:sldMk cId="2457939501" sldId="323"/>
            <ac:spMk id="19" creationId="{E64DFBD0-6DAD-472C-8302-5FB9787716AC}"/>
          </ac:spMkLst>
        </pc:spChg>
        <pc:spChg chg="mod">
          <ac:chgData name="Majeda Al Hermi" userId="ebe551ee1b006974" providerId="LiveId" clId="{8216566C-6557-4B80-AAD3-D8F50D0D9718}" dt="2020-07-07T12:11:39.246" v="475" actId="207"/>
          <ac:spMkLst>
            <pc:docMk/>
            <pc:sldMk cId="2457939501" sldId="323"/>
            <ac:spMk id="20" creationId="{C7CA628E-402E-4ECD-83CD-2C5BD377C6C5}"/>
          </ac:spMkLst>
        </pc:spChg>
        <pc:spChg chg="mod">
          <ac:chgData name="Majeda Al Hermi" userId="ebe551ee1b006974" providerId="LiveId" clId="{8216566C-6557-4B80-AAD3-D8F50D0D9718}" dt="2020-07-07T12:10:25.220" v="465" actId="207"/>
          <ac:spMkLst>
            <pc:docMk/>
            <pc:sldMk cId="2457939501" sldId="323"/>
            <ac:spMk id="22" creationId="{E282553E-381B-4572-BC15-BEE462BD6AC0}"/>
          </ac:spMkLst>
        </pc:spChg>
        <pc:spChg chg="mod">
          <ac:chgData name="Majeda Al Hermi" userId="ebe551ee1b006974" providerId="LiveId" clId="{8216566C-6557-4B80-AAD3-D8F50D0D9718}" dt="2020-07-07T12:10:25.220" v="465" actId="207"/>
          <ac:spMkLst>
            <pc:docMk/>
            <pc:sldMk cId="2457939501" sldId="323"/>
            <ac:spMk id="23" creationId="{D7B2375A-C9DA-43CD-A9EF-37530D1BF271}"/>
          </ac:spMkLst>
        </pc:spChg>
        <pc:spChg chg="mod">
          <ac:chgData name="Majeda Al Hermi" userId="ebe551ee1b006974" providerId="LiveId" clId="{8216566C-6557-4B80-AAD3-D8F50D0D9718}" dt="2020-07-07T12:10:25.220" v="465" actId="207"/>
          <ac:spMkLst>
            <pc:docMk/>
            <pc:sldMk cId="2457939501" sldId="323"/>
            <ac:spMk id="24" creationId="{27F2891A-162C-4CD4-B2DE-5D16CE8E0698}"/>
          </ac:spMkLst>
        </pc:spChg>
        <pc:spChg chg="mod">
          <ac:chgData name="Majeda Al Hermi" userId="ebe551ee1b006974" providerId="LiveId" clId="{8216566C-6557-4B80-AAD3-D8F50D0D9718}" dt="2020-07-07T12:10:25.220" v="465" actId="207"/>
          <ac:spMkLst>
            <pc:docMk/>
            <pc:sldMk cId="2457939501" sldId="323"/>
            <ac:spMk id="25" creationId="{2DB41440-1276-44C3-9E2C-3016D34A070A}"/>
          </ac:spMkLst>
        </pc:spChg>
        <pc:spChg chg="mod">
          <ac:chgData name="Majeda Al Hermi" userId="ebe551ee1b006974" providerId="LiveId" clId="{8216566C-6557-4B80-AAD3-D8F50D0D9718}" dt="2020-07-07T12:10:25.220" v="465" actId="207"/>
          <ac:spMkLst>
            <pc:docMk/>
            <pc:sldMk cId="2457939501" sldId="323"/>
            <ac:spMk id="26" creationId="{11D567F4-A344-44F8-A677-E2A3103C6807}"/>
          </ac:spMkLst>
        </pc:spChg>
        <pc:spChg chg="mod">
          <ac:chgData name="Majeda Al Hermi" userId="ebe551ee1b006974" providerId="LiveId" clId="{8216566C-6557-4B80-AAD3-D8F50D0D9718}" dt="2020-07-07T10:41:58.257" v="213"/>
          <ac:spMkLst>
            <pc:docMk/>
            <pc:sldMk cId="2457939501" sldId="323"/>
            <ac:spMk id="27" creationId="{1F3F1F0C-5468-43CB-BB39-E63475C23C32}"/>
          </ac:spMkLst>
        </pc:spChg>
        <pc:spChg chg="mod">
          <ac:chgData name="Majeda Al Hermi" userId="ebe551ee1b006974" providerId="LiveId" clId="{8216566C-6557-4B80-AAD3-D8F50D0D9718}" dt="2020-07-07T10:41:58.257" v="213"/>
          <ac:spMkLst>
            <pc:docMk/>
            <pc:sldMk cId="2457939501" sldId="323"/>
            <ac:spMk id="29" creationId="{BF73EF35-0AB4-435F-AFC2-0AAD97B7C40C}"/>
          </ac:spMkLst>
        </pc:spChg>
        <pc:spChg chg="mod">
          <ac:chgData name="Majeda Al Hermi" userId="ebe551ee1b006974" providerId="LiveId" clId="{8216566C-6557-4B80-AAD3-D8F50D0D9718}" dt="2020-07-07T10:41:58.257" v="213"/>
          <ac:spMkLst>
            <pc:docMk/>
            <pc:sldMk cId="2457939501" sldId="323"/>
            <ac:spMk id="30" creationId="{EA5A151E-4FAD-43A6-A75A-0EF095D83C96}"/>
          </ac:spMkLst>
        </pc:spChg>
        <pc:spChg chg="mod">
          <ac:chgData name="Majeda Al Hermi" userId="ebe551ee1b006974" providerId="LiveId" clId="{8216566C-6557-4B80-AAD3-D8F50D0D9718}" dt="2020-07-07T10:41:58.257" v="213"/>
          <ac:spMkLst>
            <pc:docMk/>
            <pc:sldMk cId="2457939501" sldId="323"/>
            <ac:spMk id="31" creationId="{83CDD556-CDA1-40F2-A5AF-FAA79780FBFD}"/>
          </ac:spMkLst>
        </pc:spChg>
        <pc:spChg chg="mod">
          <ac:chgData name="Majeda Al Hermi" userId="ebe551ee1b006974" providerId="LiveId" clId="{8216566C-6557-4B80-AAD3-D8F50D0D9718}" dt="2020-07-07T10:41:58.257" v="213"/>
          <ac:spMkLst>
            <pc:docMk/>
            <pc:sldMk cId="2457939501" sldId="323"/>
            <ac:spMk id="32" creationId="{DF2B1167-9220-4A49-92C6-327EB8B7DF1A}"/>
          </ac:spMkLst>
        </pc:spChg>
        <pc:spChg chg="mod">
          <ac:chgData name="Majeda Al Hermi" userId="ebe551ee1b006974" providerId="LiveId" clId="{8216566C-6557-4B80-AAD3-D8F50D0D9718}" dt="2020-07-07T10:41:58.257" v="213"/>
          <ac:spMkLst>
            <pc:docMk/>
            <pc:sldMk cId="2457939501" sldId="323"/>
            <ac:spMk id="33" creationId="{9FFC771D-64AB-4E77-8250-77579A184502}"/>
          </ac:spMkLst>
        </pc:spChg>
        <pc:spChg chg="mod">
          <ac:chgData name="Majeda Al Hermi" userId="ebe551ee1b006974" providerId="LiveId" clId="{8216566C-6557-4B80-AAD3-D8F50D0D9718}" dt="2020-07-07T10:41:58.257" v="213"/>
          <ac:spMkLst>
            <pc:docMk/>
            <pc:sldMk cId="2457939501" sldId="323"/>
            <ac:spMk id="34" creationId="{680FEAB9-ABB9-46AC-8E64-0FD768892F4B}"/>
          </ac:spMkLst>
        </pc:spChg>
        <pc:spChg chg="mod">
          <ac:chgData name="Majeda Al Hermi" userId="ebe551ee1b006974" providerId="LiveId" clId="{8216566C-6557-4B80-AAD3-D8F50D0D9718}" dt="2020-07-07T10:41:58.257" v="213"/>
          <ac:spMkLst>
            <pc:docMk/>
            <pc:sldMk cId="2457939501" sldId="323"/>
            <ac:spMk id="35" creationId="{20EABA3F-80F0-4CC8-B820-28C4EA81B1DF}"/>
          </ac:spMkLst>
        </pc:spChg>
        <pc:spChg chg="mod">
          <ac:chgData name="Majeda Al Hermi" userId="ebe551ee1b006974" providerId="LiveId" clId="{8216566C-6557-4B80-AAD3-D8F50D0D9718}" dt="2020-07-07T10:41:58.257" v="213"/>
          <ac:spMkLst>
            <pc:docMk/>
            <pc:sldMk cId="2457939501" sldId="323"/>
            <ac:spMk id="36" creationId="{9424AB3F-D937-40FE-B6F9-32F6AFBB7DE6}"/>
          </ac:spMkLst>
        </pc:spChg>
        <pc:grpChg chg="add mod">
          <ac:chgData name="Majeda Al Hermi" userId="ebe551ee1b006974" providerId="LiveId" clId="{8216566C-6557-4B80-AAD3-D8F50D0D9718}" dt="2020-07-07T10:42:14.410" v="230" actId="1038"/>
          <ac:grpSpMkLst>
            <pc:docMk/>
            <pc:sldMk cId="2457939501" sldId="323"/>
            <ac:grpSpMk id="12" creationId="{BEF8E314-8578-442A-916E-D5CFBA44DBFC}"/>
          </ac:grpSpMkLst>
        </pc:grpChg>
      </pc:sldChg>
      <pc:sldChg chg="addSp delSp modSp add del mod modAnim">
        <pc:chgData name="Majeda Al Hermi" userId="ebe551ee1b006974" providerId="LiveId" clId="{8216566C-6557-4B80-AAD3-D8F50D0D9718}" dt="2020-07-07T12:37:35.476" v="1049" actId="47"/>
        <pc:sldMkLst>
          <pc:docMk/>
          <pc:sldMk cId="1070541180" sldId="324"/>
        </pc:sldMkLst>
        <pc:spChg chg="mod">
          <ac:chgData name="Majeda Al Hermi" userId="ebe551ee1b006974" providerId="LiveId" clId="{8216566C-6557-4B80-AAD3-D8F50D0D9718}" dt="2020-07-07T12:11:12.852" v="471" actId="207"/>
          <ac:spMkLst>
            <pc:docMk/>
            <pc:sldMk cId="1070541180" sldId="324"/>
            <ac:spMk id="14" creationId="{00000000-0000-0000-0000-000000000000}"/>
          </ac:spMkLst>
        </pc:spChg>
        <pc:spChg chg="mod">
          <ac:chgData name="Majeda Al Hermi" userId="ebe551ee1b006974" providerId="LiveId" clId="{8216566C-6557-4B80-AAD3-D8F50D0D9718}" dt="2020-07-07T12:11:43.042" v="476" actId="207"/>
          <ac:spMkLst>
            <pc:docMk/>
            <pc:sldMk cId="1070541180" sldId="324"/>
            <ac:spMk id="20" creationId="{C7CA628E-402E-4ECD-83CD-2C5BD377C6C5}"/>
          </ac:spMkLst>
        </pc:spChg>
        <pc:spChg chg="mod">
          <ac:chgData name="Majeda Al Hermi" userId="ebe551ee1b006974" providerId="LiveId" clId="{8216566C-6557-4B80-AAD3-D8F50D0D9718}" dt="2020-07-07T12:10:31.577" v="466" actId="207"/>
          <ac:spMkLst>
            <pc:docMk/>
            <pc:sldMk cId="1070541180" sldId="324"/>
            <ac:spMk id="22" creationId="{E282553E-381B-4572-BC15-BEE462BD6AC0}"/>
          </ac:spMkLst>
        </pc:spChg>
        <pc:spChg chg="mod">
          <ac:chgData name="Majeda Al Hermi" userId="ebe551ee1b006974" providerId="LiveId" clId="{8216566C-6557-4B80-AAD3-D8F50D0D9718}" dt="2020-07-07T12:10:31.577" v="466" actId="207"/>
          <ac:spMkLst>
            <pc:docMk/>
            <pc:sldMk cId="1070541180" sldId="324"/>
            <ac:spMk id="23" creationId="{D7B2375A-C9DA-43CD-A9EF-37530D1BF271}"/>
          </ac:spMkLst>
        </pc:spChg>
        <pc:spChg chg="mod">
          <ac:chgData name="Majeda Al Hermi" userId="ebe551ee1b006974" providerId="LiveId" clId="{8216566C-6557-4B80-AAD3-D8F50D0D9718}" dt="2020-07-07T12:10:31.577" v="466" actId="207"/>
          <ac:spMkLst>
            <pc:docMk/>
            <pc:sldMk cId="1070541180" sldId="324"/>
            <ac:spMk id="24" creationId="{27F2891A-162C-4CD4-B2DE-5D16CE8E0698}"/>
          </ac:spMkLst>
        </pc:spChg>
        <pc:spChg chg="mod">
          <ac:chgData name="Majeda Al Hermi" userId="ebe551ee1b006974" providerId="LiveId" clId="{8216566C-6557-4B80-AAD3-D8F50D0D9718}" dt="2020-07-07T12:10:31.577" v="466" actId="207"/>
          <ac:spMkLst>
            <pc:docMk/>
            <pc:sldMk cId="1070541180" sldId="324"/>
            <ac:spMk id="25" creationId="{2DB41440-1276-44C3-9E2C-3016D34A070A}"/>
          </ac:spMkLst>
        </pc:spChg>
        <pc:spChg chg="mod">
          <ac:chgData name="Majeda Al Hermi" userId="ebe551ee1b006974" providerId="LiveId" clId="{8216566C-6557-4B80-AAD3-D8F50D0D9718}" dt="2020-07-07T12:10:31.577" v="466" actId="207"/>
          <ac:spMkLst>
            <pc:docMk/>
            <pc:sldMk cId="1070541180" sldId="324"/>
            <ac:spMk id="26" creationId="{11D567F4-A344-44F8-A677-E2A3103C6807}"/>
          </ac:spMkLst>
        </pc:spChg>
        <pc:spChg chg="mod">
          <ac:chgData name="Majeda Al Hermi" userId="ebe551ee1b006974" providerId="LiveId" clId="{8216566C-6557-4B80-AAD3-D8F50D0D9718}" dt="2020-07-07T10:48:12.144" v="288" actId="20577"/>
          <ac:spMkLst>
            <pc:docMk/>
            <pc:sldMk cId="1070541180" sldId="324"/>
            <ac:spMk id="28" creationId="{00000000-0000-0000-0000-000000000000}"/>
          </ac:spMkLst>
        </pc:spChg>
        <pc:spChg chg="mod">
          <ac:chgData name="Majeda Al Hermi" userId="ebe551ee1b006974" providerId="LiveId" clId="{8216566C-6557-4B80-AAD3-D8F50D0D9718}" dt="2020-07-07T10:42:46.605" v="235"/>
          <ac:spMkLst>
            <pc:docMk/>
            <pc:sldMk cId="1070541180" sldId="324"/>
            <ac:spMk id="38" creationId="{E08B0E33-DEAA-4D81-928D-60162CA42303}"/>
          </ac:spMkLst>
        </pc:spChg>
        <pc:spChg chg="mod">
          <ac:chgData name="Majeda Al Hermi" userId="ebe551ee1b006974" providerId="LiveId" clId="{8216566C-6557-4B80-AAD3-D8F50D0D9718}" dt="2020-07-07T10:42:46.605" v="235"/>
          <ac:spMkLst>
            <pc:docMk/>
            <pc:sldMk cId="1070541180" sldId="324"/>
            <ac:spMk id="39" creationId="{84B35A80-6AC1-448A-A23B-3500193C5EBD}"/>
          </ac:spMkLst>
        </pc:spChg>
        <pc:spChg chg="mod">
          <ac:chgData name="Majeda Al Hermi" userId="ebe551ee1b006974" providerId="LiveId" clId="{8216566C-6557-4B80-AAD3-D8F50D0D9718}" dt="2020-07-07T10:45:36.406" v="249"/>
          <ac:spMkLst>
            <pc:docMk/>
            <pc:sldMk cId="1070541180" sldId="324"/>
            <ac:spMk id="41" creationId="{FCC199E8-1124-4CD6-AF7B-750A57934565}"/>
          </ac:spMkLst>
        </pc:spChg>
        <pc:spChg chg="mod">
          <ac:chgData name="Majeda Al Hermi" userId="ebe551ee1b006974" providerId="LiveId" clId="{8216566C-6557-4B80-AAD3-D8F50D0D9718}" dt="2020-07-07T10:45:36.406" v="249"/>
          <ac:spMkLst>
            <pc:docMk/>
            <pc:sldMk cId="1070541180" sldId="324"/>
            <ac:spMk id="42" creationId="{BFFCAD1B-D80B-4C32-A990-7BEA50E34B2D}"/>
          </ac:spMkLst>
        </pc:spChg>
        <pc:spChg chg="mod">
          <ac:chgData name="Majeda Al Hermi" userId="ebe551ee1b006974" providerId="LiveId" clId="{8216566C-6557-4B80-AAD3-D8F50D0D9718}" dt="2020-07-07T10:45:36.406" v="249"/>
          <ac:spMkLst>
            <pc:docMk/>
            <pc:sldMk cId="1070541180" sldId="324"/>
            <ac:spMk id="43" creationId="{814E4DAA-3610-4BB9-9777-F58A79896BBC}"/>
          </ac:spMkLst>
        </pc:spChg>
        <pc:spChg chg="mod">
          <ac:chgData name="Majeda Al Hermi" userId="ebe551ee1b006974" providerId="LiveId" clId="{8216566C-6557-4B80-AAD3-D8F50D0D9718}" dt="2020-07-07T10:45:36.406" v="249"/>
          <ac:spMkLst>
            <pc:docMk/>
            <pc:sldMk cId="1070541180" sldId="324"/>
            <ac:spMk id="44" creationId="{4C23DB3D-2B55-4042-80A7-4C9ABC1A9FFC}"/>
          </ac:spMkLst>
        </pc:spChg>
        <pc:spChg chg="mod">
          <ac:chgData name="Majeda Al Hermi" userId="ebe551ee1b006974" providerId="LiveId" clId="{8216566C-6557-4B80-AAD3-D8F50D0D9718}" dt="2020-07-07T10:45:36.406" v="249"/>
          <ac:spMkLst>
            <pc:docMk/>
            <pc:sldMk cId="1070541180" sldId="324"/>
            <ac:spMk id="45" creationId="{75A0514A-FA76-4920-B408-AF44860FC50D}"/>
          </ac:spMkLst>
        </pc:spChg>
        <pc:spChg chg="mod">
          <ac:chgData name="Majeda Al Hermi" userId="ebe551ee1b006974" providerId="LiveId" clId="{8216566C-6557-4B80-AAD3-D8F50D0D9718}" dt="2020-07-07T10:45:36.406" v="249"/>
          <ac:spMkLst>
            <pc:docMk/>
            <pc:sldMk cId="1070541180" sldId="324"/>
            <ac:spMk id="47" creationId="{8B62C38A-E31C-489D-9D68-E5130E467CAC}"/>
          </ac:spMkLst>
        </pc:spChg>
        <pc:spChg chg="mod">
          <ac:chgData name="Majeda Al Hermi" userId="ebe551ee1b006974" providerId="LiveId" clId="{8216566C-6557-4B80-AAD3-D8F50D0D9718}" dt="2020-07-07T10:45:36.406" v="249"/>
          <ac:spMkLst>
            <pc:docMk/>
            <pc:sldMk cId="1070541180" sldId="324"/>
            <ac:spMk id="48" creationId="{71C3737A-73EE-4146-8DAA-8112B759F2B8}"/>
          </ac:spMkLst>
        </pc:spChg>
        <pc:spChg chg="mod">
          <ac:chgData name="Majeda Al Hermi" userId="ebe551ee1b006974" providerId="LiveId" clId="{8216566C-6557-4B80-AAD3-D8F50D0D9718}" dt="2020-07-07T10:45:36.406" v="249"/>
          <ac:spMkLst>
            <pc:docMk/>
            <pc:sldMk cId="1070541180" sldId="324"/>
            <ac:spMk id="49" creationId="{2E1EBBAF-32EC-48C2-B912-C764961C528D}"/>
          </ac:spMkLst>
        </pc:spChg>
        <pc:spChg chg="mod">
          <ac:chgData name="Majeda Al Hermi" userId="ebe551ee1b006974" providerId="LiveId" clId="{8216566C-6557-4B80-AAD3-D8F50D0D9718}" dt="2020-07-07T10:45:36.406" v="249"/>
          <ac:spMkLst>
            <pc:docMk/>
            <pc:sldMk cId="1070541180" sldId="324"/>
            <ac:spMk id="50" creationId="{FA6EB1CC-5CBB-485B-818F-AB5F4BE90769}"/>
          </ac:spMkLst>
        </pc:spChg>
        <pc:spChg chg="mod">
          <ac:chgData name="Majeda Al Hermi" userId="ebe551ee1b006974" providerId="LiveId" clId="{8216566C-6557-4B80-AAD3-D8F50D0D9718}" dt="2020-07-07T10:45:36.406" v="249"/>
          <ac:spMkLst>
            <pc:docMk/>
            <pc:sldMk cId="1070541180" sldId="324"/>
            <ac:spMk id="51" creationId="{1EBEF003-9DA1-4E5F-B213-E97A7993BE43}"/>
          </ac:spMkLst>
        </pc:spChg>
        <pc:spChg chg="mod">
          <ac:chgData name="Majeda Al Hermi" userId="ebe551ee1b006974" providerId="LiveId" clId="{8216566C-6557-4B80-AAD3-D8F50D0D9718}" dt="2020-07-07T10:45:36.406" v="249"/>
          <ac:spMkLst>
            <pc:docMk/>
            <pc:sldMk cId="1070541180" sldId="324"/>
            <ac:spMk id="53" creationId="{38AB696A-E862-4E8E-823D-9A8190567E43}"/>
          </ac:spMkLst>
        </pc:spChg>
        <pc:spChg chg="mod">
          <ac:chgData name="Majeda Al Hermi" userId="ebe551ee1b006974" providerId="LiveId" clId="{8216566C-6557-4B80-AAD3-D8F50D0D9718}" dt="2020-07-07T10:45:36.406" v="249"/>
          <ac:spMkLst>
            <pc:docMk/>
            <pc:sldMk cId="1070541180" sldId="324"/>
            <ac:spMk id="54" creationId="{815FAD91-01A6-4B64-99B5-9B82CA567F8C}"/>
          </ac:spMkLst>
        </pc:spChg>
        <pc:spChg chg="mod">
          <ac:chgData name="Majeda Al Hermi" userId="ebe551ee1b006974" providerId="LiveId" clId="{8216566C-6557-4B80-AAD3-D8F50D0D9718}" dt="2020-07-07T10:45:36.406" v="249"/>
          <ac:spMkLst>
            <pc:docMk/>
            <pc:sldMk cId="1070541180" sldId="324"/>
            <ac:spMk id="55" creationId="{CC97CFDF-70FE-4077-91EB-717B6A13D06D}"/>
          </ac:spMkLst>
        </pc:spChg>
        <pc:spChg chg="mod">
          <ac:chgData name="Majeda Al Hermi" userId="ebe551ee1b006974" providerId="LiveId" clId="{8216566C-6557-4B80-AAD3-D8F50D0D9718}" dt="2020-07-07T10:45:36.406" v="249"/>
          <ac:spMkLst>
            <pc:docMk/>
            <pc:sldMk cId="1070541180" sldId="324"/>
            <ac:spMk id="56" creationId="{190F345B-9774-4681-BA69-4DB065F29D84}"/>
          </ac:spMkLst>
        </pc:spChg>
        <pc:spChg chg="mod">
          <ac:chgData name="Majeda Al Hermi" userId="ebe551ee1b006974" providerId="LiveId" clId="{8216566C-6557-4B80-AAD3-D8F50D0D9718}" dt="2020-07-07T10:45:36.406" v="249"/>
          <ac:spMkLst>
            <pc:docMk/>
            <pc:sldMk cId="1070541180" sldId="324"/>
            <ac:spMk id="57" creationId="{32EC97F8-C47B-4DFB-96BC-0E149D01E60B}"/>
          </ac:spMkLst>
        </pc:spChg>
        <pc:spChg chg="add mod">
          <ac:chgData name="Majeda Al Hermi" userId="ebe551ee1b006974" providerId="LiveId" clId="{8216566C-6557-4B80-AAD3-D8F50D0D9718}" dt="2020-07-07T10:45:39.811" v="250" actId="1076"/>
          <ac:spMkLst>
            <pc:docMk/>
            <pc:sldMk cId="1070541180" sldId="324"/>
            <ac:spMk id="58" creationId="{9D520D84-1A55-47C8-A9D2-51439E04C1C2}"/>
          </ac:spMkLst>
        </pc:spChg>
        <pc:spChg chg="add mod">
          <ac:chgData name="Majeda Al Hermi" userId="ebe551ee1b006974" providerId="LiveId" clId="{8216566C-6557-4B80-AAD3-D8F50D0D9718}" dt="2020-07-07T10:45:39.811" v="250" actId="1076"/>
          <ac:spMkLst>
            <pc:docMk/>
            <pc:sldMk cId="1070541180" sldId="324"/>
            <ac:spMk id="59" creationId="{C8008E1F-7ED2-4A10-BB41-87C4250647C1}"/>
          </ac:spMkLst>
        </pc:spChg>
        <pc:spChg chg="add mod">
          <ac:chgData name="Majeda Al Hermi" userId="ebe551ee1b006974" providerId="LiveId" clId="{8216566C-6557-4B80-AAD3-D8F50D0D9718}" dt="2020-07-07T10:45:39.811" v="250" actId="1076"/>
          <ac:spMkLst>
            <pc:docMk/>
            <pc:sldMk cId="1070541180" sldId="324"/>
            <ac:spMk id="60" creationId="{7F4C664B-FA79-4C11-AAA9-68B124C6B291}"/>
          </ac:spMkLst>
        </pc:spChg>
        <pc:spChg chg="add mod">
          <ac:chgData name="Majeda Al Hermi" userId="ebe551ee1b006974" providerId="LiveId" clId="{8216566C-6557-4B80-AAD3-D8F50D0D9718}" dt="2020-07-07T10:45:39.811" v="250" actId="1076"/>
          <ac:spMkLst>
            <pc:docMk/>
            <pc:sldMk cId="1070541180" sldId="324"/>
            <ac:spMk id="61" creationId="{83009459-FCE7-476C-9B93-FD03D8441DC9}"/>
          </ac:spMkLst>
        </pc:spChg>
        <pc:spChg chg="add mod">
          <ac:chgData name="Majeda Al Hermi" userId="ebe551ee1b006974" providerId="LiveId" clId="{8216566C-6557-4B80-AAD3-D8F50D0D9718}" dt="2020-07-07T10:45:39.811" v="250" actId="1076"/>
          <ac:spMkLst>
            <pc:docMk/>
            <pc:sldMk cId="1070541180" sldId="324"/>
            <ac:spMk id="62" creationId="{F489DDE4-E341-45E2-920C-2209F9FA18D7}"/>
          </ac:spMkLst>
        </pc:spChg>
        <pc:spChg chg="add mod">
          <ac:chgData name="Majeda Al Hermi" userId="ebe551ee1b006974" providerId="LiveId" clId="{8216566C-6557-4B80-AAD3-D8F50D0D9718}" dt="2020-07-07T10:45:39.811" v="250" actId="1076"/>
          <ac:spMkLst>
            <pc:docMk/>
            <pc:sldMk cId="1070541180" sldId="324"/>
            <ac:spMk id="63" creationId="{1F6D6856-4A39-455A-88BA-A8F285E6B876}"/>
          </ac:spMkLst>
        </pc:spChg>
        <pc:spChg chg="add mod">
          <ac:chgData name="Majeda Al Hermi" userId="ebe551ee1b006974" providerId="LiveId" clId="{8216566C-6557-4B80-AAD3-D8F50D0D9718}" dt="2020-07-07T10:47:51.586" v="280" actId="1076"/>
          <ac:spMkLst>
            <pc:docMk/>
            <pc:sldMk cId="1070541180" sldId="324"/>
            <ac:spMk id="64" creationId="{6BB8EE9D-D15E-4853-98FD-98378074F5C5}"/>
          </ac:spMkLst>
        </pc:spChg>
        <pc:spChg chg="mod">
          <ac:chgData name="Majeda Al Hermi" userId="ebe551ee1b006974" providerId="LiveId" clId="{8216566C-6557-4B80-AAD3-D8F50D0D9718}" dt="2020-07-07T10:47:45.947" v="279"/>
          <ac:spMkLst>
            <pc:docMk/>
            <pc:sldMk cId="1070541180" sldId="324"/>
            <ac:spMk id="66" creationId="{6A1F7B35-1EE0-4ABD-99AE-F972FED35792}"/>
          </ac:spMkLst>
        </pc:spChg>
        <pc:spChg chg="mod">
          <ac:chgData name="Majeda Al Hermi" userId="ebe551ee1b006974" providerId="LiveId" clId="{8216566C-6557-4B80-AAD3-D8F50D0D9718}" dt="2020-07-07T10:47:45.947" v="279"/>
          <ac:spMkLst>
            <pc:docMk/>
            <pc:sldMk cId="1070541180" sldId="324"/>
            <ac:spMk id="67" creationId="{14711C3A-455A-46AC-9A2D-3EC15230E7C5}"/>
          </ac:spMkLst>
        </pc:spChg>
        <pc:spChg chg="mod">
          <ac:chgData name="Majeda Al Hermi" userId="ebe551ee1b006974" providerId="LiveId" clId="{8216566C-6557-4B80-AAD3-D8F50D0D9718}" dt="2020-07-07T10:47:45.947" v="279"/>
          <ac:spMkLst>
            <pc:docMk/>
            <pc:sldMk cId="1070541180" sldId="324"/>
            <ac:spMk id="68" creationId="{7EABD57D-1EE1-4D36-B42C-72BE01609C20}"/>
          </ac:spMkLst>
        </pc:spChg>
        <pc:spChg chg="mod">
          <ac:chgData name="Majeda Al Hermi" userId="ebe551ee1b006974" providerId="LiveId" clId="{8216566C-6557-4B80-AAD3-D8F50D0D9718}" dt="2020-07-07T10:47:45.947" v="279"/>
          <ac:spMkLst>
            <pc:docMk/>
            <pc:sldMk cId="1070541180" sldId="324"/>
            <ac:spMk id="69" creationId="{9D4FB1C0-1A7F-4F55-ADA5-1DBA6D2C3D6D}"/>
          </ac:spMkLst>
        </pc:spChg>
        <pc:spChg chg="mod">
          <ac:chgData name="Majeda Al Hermi" userId="ebe551ee1b006974" providerId="LiveId" clId="{8216566C-6557-4B80-AAD3-D8F50D0D9718}" dt="2020-07-07T10:47:45.947" v="279"/>
          <ac:spMkLst>
            <pc:docMk/>
            <pc:sldMk cId="1070541180" sldId="324"/>
            <ac:spMk id="70" creationId="{8CE7F9C8-D51C-4073-835F-CE4D44F274DC}"/>
          </ac:spMkLst>
        </pc:spChg>
        <pc:spChg chg="mod">
          <ac:chgData name="Majeda Al Hermi" userId="ebe551ee1b006974" providerId="LiveId" clId="{8216566C-6557-4B80-AAD3-D8F50D0D9718}" dt="2020-07-07T10:47:45.947" v="279"/>
          <ac:spMkLst>
            <pc:docMk/>
            <pc:sldMk cId="1070541180" sldId="324"/>
            <ac:spMk id="71" creationId="{D58EED7B-512B-4C7E-BE4B-432D66206639}"/>
          </ac:spMkLst>
        </pc:spChg>
        <pc:spChg chg="mod">
          <ac:chgData name="Majeda Al Hermi" userId="ebe551ee1b006974" providerId="LiveId" clId="{8216566C-6557-4B80-AAD3-D8F50D0D9718}" dt="2020-07-07T10:47:45.947" v="279"/>
          <ac:spMkLst>
            <pc:docMk/>
            <pc:sldMk cId="1070541180" sldId="324"/>
            <ac:spMk id="72" creationId="{B513B13C-083B-4280-BE15-EDC754A8E1B6}"/>
          </ac:spMkLst>
        </pc:spChg>
        <pc:spChg chg="mod">
          <ac:chgData name="Majeda Al Hermi" userId="ebe551ee1b006974" providerId="LiveId" clId="{8216566C-6557-4B80-AAD3-D8F50D0D9718}" dt="2020-07-07T10:47:45.947" v="279"/>
          <ac:spMkLst>
            <pc:docMk/>
            <pc:sldMk cId="1070541180" sldId="324"/>
            <ac:spMk id="73" creationId="{4448D16D-91EF-4AE1-B819-B3ACA5B3CED1}"/>
          </ac:spMkLst>
        </pc:spChg>
        <pc:spChg chg="mod">
          <ac:chgData name="Majeda Al Hermi" userId="ebe551ee1b006974" providerId="LiveId" clId="{8216566C-6557-4B80-AAD3-D8F50D0D9718}" dt="2020-07-07T10:47:45.947" v="279"/>
          <ac:spMkLst>
            <pc:docMk/>
            <pc:sldMk cId="1070541180" sldId="324"/>
            <ac:spMk id="74" creationId="{8B48198E-4665-4388-8BDB-3BDA430B5203}"/>
          </ac:spMkLst>
        </pc:spChg>
        <pc:spChg chg="mod">
          <ac:chgData name="Majeda Al Hermi" userId="ebe551ee1b006974" providerId="LiveId" clId="{8216566C-6557-4B80-AAD3-D8F50D0D9718}" dt="2020-07-07T10:47:45.947" v="279"/>
          <ac:spMkLst>
            <pc:docMk/>
            <pc:sldMk cId="1070541180" sldId="324"/>
            <ac:spMk id="75" creationId="{C2E43916-ABA7-4A8C-A950-2093B14E7C68}"/>
          </ac:spMkLst>
        </pc:spChg>
        <pc:spChg chg="mod">
          <ac:chgData name="Majeda Al Hermi" userId="ebe551ee1b006974" providerId="LiveId" clId="{8216566C-6557-4B80-AAD3-D8F50D0D9718}" dt="2020-07-07T10:47:45.947" v="279"/>
          <ac:spMkLst>
            <pc:docMk/>
            <pc:sldMk cId="1070541180" sldId="324"/>
            <ac:spMk id="76" creationId="{D7083D5B-962E-412C-A76B-90D3298468B5}"/>
          </ac:spMkLst>
        </pc:spChg>
        <pc:spChg chg="mod">
          <ac:chgData name="Majeda Al Hermi" userId="ebe551ee1b006974" providerId="LiveId" clId="{8216566C-6557-4B80-AAD3-D8F50D0D9718}" dt="2020-07-07T10:47:45.947" v="279"/>
          <ac:spMkLst>
            <pc:docMk/>
            <pc:sldMk cId="1070541180" sldId="324"/>
            <ac:spMk id="77" creationId="{0F235737-B0F5-4AF6-8556-61EA701CD952}"/>
          </ac:spMkLst>
        </pc:spChg>
        <pc:spChg chg="mod">
          <ac:chgData name="Majeda Al Hermi" userId="ebe551ee1b006974" providerId="LiveId" clId="{8216566C-6557-4B80-AAD3-D8F50D0D9718}" dt="2020-07-07T10:47:45.947" v="279"/>
          <ac:spMkLst>
            <pc:docMk/>
            <pc:sldMk cId="1070541180" sldId="324"/>
            <ac:spMk id="78" creationId="{7F0C1FC5-B572-4D86-9B29-D06E7823FEF2}"/>
          </ac:spMkLst>
        </pc:spChg>
        <pc:spChg chg="mod">
          <ac:chgData name="Majeda Al Hermi" userId="ebe551ee1b006974" providerId="LiveId" clId="{8216566C-6557-4B80-AAD3-D8F50D0D9718}" dt="2020-07-07T10:47:45.947" v="279"/>
          <ac:spMkLst>
            <pc:docMk/>
            <pc:sldMk cId="1070541180" sldId="324"/>
            <ac:spMk id="79" creationId="{E06C6DD1-FA06-472B-AC64-51BBD32B34B6}"/>
          </ac:spMkLst>
        </pc:spChg>
        <pc:spChg chg="mod">
          <ac:chgData name="Majeda Al Hermi" userId="ebe551ee1b006974" providerId="LiveId" clId="{8216566C-6557-4B80-AAD3-D8F50D0D9718}" dt="2020-07-07T10:47:45.947" v="279"/>
          <ac:spMkLst>
            <pc:docMk/>
            <pc:sldMk cId="1070541180" sldId="324"/>
            <ac:spMk id="80" creationId="{34C92EE5-9C64-4D9F-853C-5283B1AE4840}"/>
          </ac:spMkLst>
        </pc:spChg>
        <pc:spChg chg="mod">
          <ac:chgData name="Majeda Al Hermi" userId="ebe551ee1b006974" providerId="LiveId" clId="{8216566C-6557-4B80-AAD3-D8F50D0D9718}" dt="2020-07-07T10:47:45.947" v="279"/>
          <ac:spMkLst>
            <pc:docMk/>
            <pc:sldMk cId="1070541180" sldId="324"/>
            <ac:spMk id="81" creationId="{46AF70B0-75A0-4FA6-9CC0-13EB0A08D5F2}"/>
          </ac:spMkLst>
        </pc:spChg>
        <pc:spChg chg="mod">
          <ac:chgData name="Majeda Al Hermi" userId="ebe551ee1b006974" providerId="LiveId" clId="{8216566C-6557-4B80-AAD3-D8F50D0D9718}" dt="2020-07-07T10:47:45.947" v="279"/>
          <ac:spMkLst>
            <pc:docMk/>
            <pc:sldMk cId="1070541180" sldId="324"/>
            <ac:spMk id="82" creationId="{12F4F7BA-72B0-4ECE-80E3-D86E8F4AD40E}"/>
          </ac:spMkLst>
        </pc:spChg>
        <pc:spChg chg="mod">
          <ac:chgData name="Majeda Al Hermi" userId="ebe551ee1b006974" providerId="LiveId" clId="{8216566C-6557-4B80-AAD3-D8F50D0D9718}" dt="2020-07-07T10:47:45.947" v="279"/>
          <ac:spMkLst>
            <pc:docMk/>
            <pc:sldMk cId="1070541180" sldId="324"/>
            <ac:spMk id="83" creationId="{F9DFB7EA-739B-4E89-B3E4-46FD4A0DE34E}"/>
          </ac:spMkLst>
        </pc:spChg>
        <pc:spChg chg="mod">
          <ac:chgData name="Majeda Al Hermi" userId="ebe551ee1b006974" providerId="LiveId" clId="{8216566C-6557-4B80-AAD3-D8F50D0D9718}" dt="2020-07-07T10:47:45.947" v="279"/>
          <ac:spMkLst>
            <pc:docMk/>
            <pc:sldMk cId="1070541180" sldId="324"/>
            <ac:spMk id="84" creationId="{5D7DF023-441C-4208-A2B2-5039DBB8A3A0}"/>
          </ac:spMkLst>
        </pc:spChg>
        <pc:spChg chg="mod">
          <ac:chgData name="Majeda Al Hermi" userId="ebe551ee1b006974" providerId="LiveId" clId="{8216566C-6557-4B80-AAD3-D8F50D0D9718}" dt="2020-07-07T10:47:45.947" v="279"/>
          <ac:spMkLst>
            <pc:docMk/>
            <pc:sldMk cId="1070541180" sldId="324"/>
            <ac:spMk id="85" creationId="{BCB8AA0F-0EA6-4A0C-BEB0-60F97BA7F9CF}"/>
          </ac:spMkLst>
        </pc:spChg>
        <pc:spChg chg="mod">
          <ac:chgData name="Majeda Al Hermi" userId="ebe551ee1b006974" providerId="LiveId" clId="{8216566C-6557-4B80-AAD3-D8F50D0D9718}" dt="2020-07-07T10:47:45.947" v="279"/>
          <ac:spMkLst>
            <pc:docMk/>
            <pc:sldMk cId="1070541180" sldId="324"/>
            <ac:spMk id="86" creationId="{A000FC26-7B3D-4E8F-AD6D-CC053EFAB95B}"/>
          </ac:spMkLst>
        </pc:spChg>
        <pc:spChg chg="mod">
          <ac:chgData name="Majeda Al Hermi" userId="ebe551ee1b006974" providerId="LiveId" clId="{8216566C-6557-4B80-AAD3-D8F50D0D9718}" dt="2020-07-07T10:47:45.947" v="279"/>
          <ac:spMkLst>
            <pc:docMk/>
            <pc:sldMk cId="1070541180" sldId="324"/>
            <ac:spMk id="87" creationId="{D2C0DDCD-5ED8-45CB-82C1-E9CFC70A425A}"/>
          </ac:spMkLst>
        </pc:spChg>
        <pc:spChg chg="mod">
          <ac:chgData name="Majeda Al Hermi" userId="ebe551ee1b006974" providerId="LiveId" clId="{8216566C-6557-4B80-AAD3-D8F50D0D9718}" dt="2020-07-07T10:47:45.947" v="279"/>
          <ac:spMkLst>
            <pc:docMk/>
            <pc:sldMk cId="1070541180" sldId="324"/>
            <ac:spMk id="88" creationId="{87A9B887-0362-4FAB-B925-52DF45DA2310}"/>
          </ac:spMkLst>
        </pc:spChg>
        <pc:grpChg chg="del">
          <ac:chgData name="Majeda Al Hermi" userId="ebe551ee1b006974" providerId="LiveId" clId="{8216566C-6557-4B80-AAD3-D8F50D0D9718}" dt="2020-07-07T10:42:40.810" v="234" actId="21"/>
          <ac:grpSpMkLst>
            <pc:docMk/>
            <pc:sldMk cId="1070541180" sldId="324"/>
            <ac:grpSpMk id="12" creationId="{BEF8E314-8578-442A-916E-D5CFBA44DBFC}"/>
          </ac:grpSpMkLst>
        </pc:grpChg>
        <pc:grpChg chg="add mod">
          <ac:chgData name="Majeda Al Hermi" userId="ebe551ee1b006974" providerId="LiveId" clId="{8216566C-6557-4B80-AAD3-D8F50D0D9718}" dt="2020-07-07T10:42:52.651" v="236" actId="1076"/>
          <ac:grpSpMkLst>
            <pc:docMk/>
            <pc:sldMk cId="1070541180" sldId="324"/>
            <ac:grpSpMk id="37" creationId="{316D9BA4-F134-4057-9623-8705336F1F16}"/>
          </ac:grpSpMkLst>
        </pc:grpChg>
        <pc:grpChg chg="add mod">
          <ac:chgData name="Majeda Al Hermi" userId="ebe551ee1b006974" providerId="LiveId" clId="{8216566C-6557-4B80-AAD3-D8F50D0D9718}" dt="2020-07-07T10:45:39.811" v="250" actId="1076"/>
          <ac:grpSpMkLst>
            <pc:docMk/>
            <pc:sldMk cId="1070541180" sldId="324"/>
            <ac:grpSpMk id="40" creationId="{68FC263F-5A8C-45A6-8E53-B6EAC974E6E8}"/>
          </ac:grpSpMkLst>
        </pc:grpChg>
        <pc:grpChg chg="add mod">
          <ac:chgData name="Majeda Al Hermi" userId="ebe551ee1b006974" providerId="LiveId" clId="{8216566C-6557-4B80-AAD3-D8F50D0D9718}" dt="2020-07-07T10:45:39.811" v="250" actId="1076"/>
          <ac:grpSpMkLst>
            <pc:docMk/>
            <pc:sldMk cId="1070541180" sldId="324"/>
            <ac:grpSpMk id="46" creationId="{C2F023BF-DAFB-43B1-8A5E-0E4398573196}"/>
          </ac:grpSpMkLst>
        </pc:grpChg>
        <pc:grpChg chg="add mod">
          <ac:chgData name="Majeda Al Hermi" userId="ebe551ee1b006974" providerId="LiveId" clId="{8216566C-6557-4B80-AAD3-D8F50D0D9718}" dt="2020-07-07T10:45:39.811" v="250" actId="1076"/>
          <ac:grpSpMkLst>
            <pc:docMk/>
            <pc:sldMk cId="1070541180" sldId="324"/>
            <ac:grpSpMk id="52" creationId="{024A4613-B0FF-4D3D-87D2-AE36918701FD}"/>
          </ac:grpSpMkLst>
        </pc:grpChg>
        <pc:grpChg chg="add mod">
          <ac:chgData name="Majeda Al Hermi" userId="ebe551ee1b006974" providerId="LiveId" clId="{8216566C-6557-4B80-AAD3-D8F50D0D9718}" dt="2020-07-07T10:47:51.586" v="280" actId="1076"/>
          <ac:grpSpMkLst>
            <pc:docMk/>
            <pc:sldMk cId="1070541180" sldId="324"/>
            <ac:grpSpMk id="65" creationId="{720B799A-6E38-4BFC-AE9B-DBB37A2A3C1A}"/>
          </ac:grpSpMkLst>
        </pc:grpChg>
      </pc:sldChg>
      <pc:sldChg chg="addSp delSp modSp add del mod">
        <pc:chgData name="Majeda Al Hermi" userId="ebe551ee1b006974" providerId="LiveId" clId="{8216566C-6557-4B80-AAD3-D8F50D0D9718}" dt="2020-07-07T12:37:35.476" v="1049" actId="47"/>
        <pc:sldMkLst>
          <pc:docMk/>
          <pc:sldMk cId="1108412253" sldId="325"/>
        </pc:sldMkLst>
        <pc:spChg chg="mod">
          <ac:chgData name="Majeda Al Hermi" userId="ebe551ee1b006974" providerId="LiveId" clId="{8216566C-6557-4B80-AAD3-D8F50D0D9718}" dt="2020-07-07T12:11:17.212" v="472" actId="207"/>
          <ac:spMkLst>
            <pc:docMk/>
            <pc:sldMk cId="1108412253" sldId="325"/>
            <ac:spMk id="14" creationId="{00000000-0000-0000-0000-000000000000}"/>
          </ac:spMkLst>
        </pc:spChg>
        <pc:spChg chg="add mod">
          <ac:chgData name="Majeda Al Hermi" userId="ebe551ee1b006974" providerId="LiveId" clId="{8216566C-6557-4B80-AAD3-D8F50D0D9718}" dt="2020-07-07T10:44:52.629" v="241"/>
          <ac:spMkLst>
            <pc:docMk/>
            <pc:sldMk cId="1108412253" sldId="325"/>
            <ac:spMk id="15" creationId="{EB586A1C-4888-4DA8-90B5-7F907AF99ADC}"/>
          </ac:spMkLst>
        </pc:spChg>
        <pc:spChg chg="mod">
          <ac:chgData name="Majeda Al Hermi" userId="ebe551ee1b006974" providerId="LiveId" clId="{8216566C-6557-4B80-AAD3-D8F50D0D9718}" dt="2020-07-07T12:11:48.200" v="477" actId="207"/>
          <ac:spMkLst>
            <pc:docMk/>
            <pc:sldMk cId="1108412253" sldId="325"/>
            <ac:spMk id="20" creationId="{C7CA628E-402E-4ECD-83CD-2C5BD377C6C5}"/>
          </ac:spMkLst>
        </pc:spChg>
        <pc:spChg chg="mod">
          <ac:chgData name="Majeda Al Hermi" userId="ebe551ee1b006974" providerId="LiveId" clId="{8216566C-6557-4B80-AAD3-D8F50D0D9718}" dt="2020-07-07T12:10:36.264" v="467" actId="207"/>
          <ac:spMkLst>
            <pc:docMk/>
            <pc:sldMk cId="1108412253" sldId="325"/>
            <ac:spMk id="22" creationId="{E282553E-381B-4572-BC15-BEE462BD6AC0}"/>
          </ac:spMkLst>
        </pc:spChg>
        <pc:spChg chg="mod">
          <ac:chgData name="Majeda Al Hermi" userId="ebe551ee1b006974" providerId="LiveId" clId="{8216566C-6557-4B80-AAD3-D8F50D0D9718}" dt="2020-07-07T12:10:36.264" v="467" actId="207"/>
          <ac:spMkLst>
            <pc:docMk/>
            <pc:sldMk cId="1108412253" sldId="325"/>
            <ac:spMk id="23" creationId="{D7B2375A-C9DA-43CD-A9EF-37530D1BF271}"/>
          </ac:spMkLst>
        </pc:spChg>
        <pc:spChg chg="mod">
          <ac:chgData name="Majeda Al Hermi" userId="ebe551ee1b006974" providerId="LiveId" clId="{8216566C-6557-4B80-AAD3-D8F50D0D9718}" dt="2020-07-07T12:10:36.264" v="467" actId="207"/>
          <ac:spMkLst>
            <pc:docMk/>
            <pc:sldMk cId="1108412253" sldId="325"/>
            <ac:spMk id="24" creationId="{27F2891A-162C-4CD4-B2DE-5D16CE8E0698}"/>
          </ac:spMkLst>
        </pc:spChg>
        <pc:spChg chg="mod">
          <ac:chgData name="Majeda Al Hermi" userId="ebe551ee1b006974" providerId="LiveId" clId="{8216566C-6557-4B80-AAD3-D8F50D0D9718}" dt="2020-07-07T12:10:36.264" v="467" actId="207"/>
          <ac:spMkLst>
            <pc:docMk/>
            <pc:sldMk cId="1108412253" sldId="325"/>
            <ac:spMk id="25" creationId="{2DB41440-1276-44C3-9E2C-3016D34A070A}"/>
          </ac:spMkLst>
        </pc:spChg>
        <pc:spChg chg="mod">
          <ac:chgData name="Majeda Al Hermi" userId="ebe551ee1b006974" providerId="LiveId" clId="{8216566C-6557-4B80-AAD3-D8F50D0D9718}" dt="2020-07-07T12:10:36.264" v="467" actId="207"/>
          <ac:spMkLst>
            <pc:docMk/>
            <pc:sldMk cId="1108412253" sldId="325"/>
            <ac:spMk id="26" creationId="{11D567F4-A344-44F8-A677-E2A3103C6807}"/>
          </ac:spMkLst>
        </pc:spChg>
        <pc:spChg chg="mod">
          <ac:chgData name="Majeda Al Hermi" userId="ebe551ee1b006974" providerId="LiveId" clId="{8216566C-6557-4B80-AAD3-D8F50D0D9718}" dt="2020-07-07T10:45:21.550" v="248" actId="20577"/>
          <ac:spMkLst>
            <pc:docMk/>
            <pc:sldMk cId="1108412253" sldId="325"/>
            <ac:spMk id="28" creationId="{00000000-0000-0000-0000-000000000000}"/>
          </ac:spMkLst>
        </pc:spChg>
        <pc:grpChg chg="del">
          <ac:chgData name="Majeda Al Hermi" userId="ebe551ee1b006974" providerId="LiveId" clId="{8216566C-6557-4B80-AAD3-D8F50D0D9718}" dt="2020-07-07T10:44:45.084" v="238" actId="478"/>
          <ac:grpSpMkLst>
            <pc:docMk/>
            <pc:sldMk cId="1108412253" sldId="325"/>
            <ac:grpSpMk id="37" creationId="{316D9BA4-F134-4057-9623-8705336F1F16}"/>
          </ac:grpSpMkLst>
        </pc:grpChg>
      </pc:sldChg>
      <pc:sldChg chg="addSp delSp modSp add del mod">
        <pc:chgData name="Majeda Al Hermi" userId="ebe551ee1b006974" providerId="LiveId" clId="{8216566C-6557-4B80-AAD3-D8F50D0D9718}" dt="2020-07-07T12:37:35.476" v="1049" actId="47"/>
        <pc:sldMkLst>
          <pc:docMk/>
          <pc:sldMk cId="3371120496" sldId="326"/>
        </pc:sldMkLst>
        <pc:spChg chg="mod">
          <ac:chgData name="Majeda Al Hermi" userId="ebe551ee1b006974" providerId="LiveId" clId="{8216566C-6557-4B80-AAD3-D8F50D0D9718}" dt="2020-07-07T10:46:25.550" v="253"/>
          <ac:spMkLst>
            <pc:docMk/>
            <pc:sldMk cId="3371120496" sldId="326"/>
            <ac:spMk id="13" creationId="{420BFD3E-7994-48F2-86B9-95557DE9175F}"/>
          </ac:spMkLst>
        </pc:spChg>
        <pc:spChg chg="mod">
          <ac:chgData name="Majeda Al Hermi" userId="ebe551ee1b006974" providerId="LiveId" clId="{8216566C-6557-4B80-AAD3-D8F50D0D9718}" dt="2020-07-07T12:11:21.976" v="473" actId="207"/>
          <ac:spMkLst>
            <pc:docMk/>
            <pc:sldMk cId="3371120496" sldId="326"/>
            <ac:spMk id="14" creationId="{00000000-0000-0000-0000-000000000000}"/>
          </ac:spMkLst>
        </pc:spChg>
        <pc:spChg chg="del">
          <ac:chgData name="Majeda Al Hermi" userId="ebe551ee1b006974" providerId="LiveId" clId="{8216566C-6557-4B80-AAD3-D8F50D0D9718}" dt="2020-07-07T10:46:12.226" v="252" actId="478"/>
          <ac:spMkLst>
            <pc:docMk/>
            <pc:sldMk cId="3371120496" sldId="326"/>
            <ac:spMk id="15" creationId="{EB586A1C-4888-4DA8-90B5-7F907AF99ADC}"/>
          </ac:spMkLst>
        </pc:spChg>
        <pc:spChg chg="mod">
          <ac:chgData name="Majeda Al Hermi" userId="ebe551ee1b006974" providerId="LiveId" clId="{8216566C-6557-4B80-AAD3-D8F50D0D9718}" dt="2020-07-07T10:46:25.550" v="253"/>
          <ac:spMkLst>
            <pc:docMk/>
            <pc:sldMk cId="3371120496" sldId="326"/>
            <ac:spMk id="16" creationId="{0DA62C5A-8F99-4116-9964-3058A3684C1C}"/>
          </ac:spMkLst>
        </pc:spChg>
        <pc:spChg chg="mod">
          <ac:chgData name="Majeda Al Hermi" userId="ebe551ee1b006974" providerId="LiveId" clId="{8216566C-6557-4B80-AAD3-D8F50D0D9718}" dt="2020-07-07T10:46:25.550" v="253"/>
          <ac:spMkLst>
            <pc:docMk/>
            <pc:sldMk cId="3371120496" sldId="326"/>
            <ac:spMk id="17" creationId="{843F6986-EFBD-4879-BBA3-AAABB04A322D}"/>
          </ac:spMkLst>
        </pc:spChg>
        <pc:spChg chg="mod">
          <ac:chgData name="Majeda Al Hermi" userId="ebe551ee1b006974" providerId="LiveId" clId="{8216566C-6557-4B80-AAD3-D8F50D0D9718}" dt="2020-07-07T10:46:25.550" v="253"/>
          <ac:spMkLst>
            <pc:docMk/>
            <pc:sldMk cId="3371120496" sldId="326"/>
            <ac:spMk id="18" creationId="{E7F8565B-8BED-4B83-BDE7-0323D578CAEC}"/>
          </ac:spMkLst>
        </pc:spChg>
        <pc:spChg chg="mod">
          <ac:chgData name="Majeda Al Hermi" userId="ebe551ee1b006974" providerId="LiveId" clId="{8216566C-6557-4B80-AAD3-D8F50D0D9718}" dt="2020-07-07T10:46:25.550" v="253"/>
          <ac:spMkLst>
            <pc:docMk/>
            <pc:sldMk cId="3371120496" sldId="326"/>
            <ac:spMk id="19" creationId="{46EAA491-E2D2-4014-868A-1505B860E4DA}"/>
          </ac:spMkLst>
        </pc:spChg>
        <pc:spChg chg="mod">
          <ac:chgData name="Majeda Al Hermi" userId="ebe551ee1b006974" providerId="LiveId" clId="{8216566C-6557-4B80-AAD3-D8F50D0D9718}" dt="2020-07-07T12:11:52.152" v="478" actId="207"/>
          <ac:spMkLst>
            <pc:docMk/>
            <pc:sldMk cId="3371120496" sldId="326"/>
            <ac:spMk id="20" creationId="{C7CA628E-402E-4ECD-83CD-2C5BD377C6C5}"/>
          </ac:spMkLst>
        </pc:spChg>
        <pc:spChg chg="mod">
          <ac:chgData name="Majeda Al Hermi" userId="ebe551ee1b006974" providerId="LiveId" clId="{8216566C-6557-4B80-AAD3-D8F50D0D9718}" dt="2020-07-07T12:10:42.544" v="468" actId="207"/>
          <ac:spMkLst>
            <pc:docMk/>
            <pc:sldMk cId="3371120496" sldId="326"/>
            <ac:spMk id="22" creationId="{E282553E-381B-4572-BC15-BEE462BD6AC0}"/>
          </ac:spMkLst>
        </pc:spChg>
        <pc:spChg chg="mod">
          <ac:chgData name="Majeda Al Hermi" userId="ebe551ee1b006974" providerId="LiveId" clId="{8216566C-6557-4B80-AAD3-D8F50D0D9718}" dt="2020-07-07T12:10:42.544" v="468" actId="207"/>
          <ac:spMkLst>
            <pc:docMk/>
            <pc:sldMk cId="3371120496" sldId="326"/>
            <ac:spMk id="23" creationId="{D7B2375A-C9DA-43CD-A9EF-37530D1BF271}"/>
          </ac:spMkLst>
        </pc:spChg>
        <pc:spChg chg="mod">
          <ac:chgData name="Majeda Al Hermi" userId="ebe551ee1b006974" providerId="LiveId" clId="{8216566C-6557-4B80-AAD3-D8F50D0D9718}" dt="2020-07-07T12:10:42.544" v="468" actId="207"/>
          <ac:spMkLst>
            <pc:docMk/>
            <pc:sldMk cId="3371120496" sldId="326"/>
            <ac:spMk id="24" creationId="{27F2891A-162C-4CD4-B2DE-5D16CE8E0698}"/>
          </ac:spMkLst>
        </pc:spChg>
        <pc:spChg chg="mod">
          <ac:chgData name="Majeda Al Hermi" userId="ebe551ee1b006974" providerId="LiveId" clId="{8216566C-6557-4B80-AAD3-D8F50D0D9718}" dt="2020-07-07T12:10:42.544" v="468" actId="207"/>
          <ac:spMkLst>
            <pc:docMk/>
            <pc:sldMk cId="3371120496" sldId="326"/>
            <ac:spMk id="25" creationId="{2DB41440-1276-44C3-9E2C-3016D34A070A}"/>
          </ac:spMkLst>
        </pc:spChg>
        <pc:spChg chg="mod">
          <ac:chgData name="Majeda Al Hermi" userId="ebe551ee1b006974" providerId="LiveId" clId="{8216566C-6557-4B80-AAD3-D8F50D0D9718}" dt="2020-07-07T12:10:42.544" v="468" actId="207"/>
          <ac:spMkLst>
            <pc:docMk/>
            <pc:sldMk cId="3371120496" sldId="326"/>
            <ac:spMk id="26" creationId="{11D567F4-A344-44F8-A677-E2A3103C6807}"/>
          </ac:spMkLst>
        </pc:spChg>
        <pc:spChg chg="mod">
          <ac:chgData name="Majeda Al Hermi" userId="ebe551ee1b006974" providerId="LiveId" clId="{8216566C-6557-4B80-AAD3-D8F50D0D9718}" dt="2020-07-07T10:46:25.550" v="253"/>
          <ac:spMkLst>
            <pc:docMk/>
            <pc:sldMk cId="3371120496" sldId="326"/>
            <ac:spMk id="27" creationId="{F32916BE-95FB-41FA-88B3-388A0C67125E}"/>
          </ac:spMkLst>
        </pc:spChg>
        <pc:spChg chg="mod">
          <ac:chgData name="Majeda Al Hermi" userId="ebe551ee1b006974" providerId="LiveId" clId="{8216566C-6557-4B80-AAD3-D8F50D0D9718}" dt="2020-07-07T10:47:13.032" v="277"/>
          <ac:spMkLst>
            <pc:docMk/>
            <pc:sldMk cId="3371120496" sldId="326"/>
            <ac:spMk id="30" creationId="{76DD41C7-131F-4093-A012-1A34416328B0}"/>
          </ac:spMkLst>
        </pc:spChg>
        <pc:spChg chg="mod">
          <ac:chgData name="Majeda Al Hermi" userId="ebe551ee1b006974" providerId="LiveId" clId="{8216566C-6557-4B80-AAD3-D8F50D0D9718}" dt="2020-07-07T10:47:13.032" v="277"/>
          <ac:spMkLst>
            <pc:docMk/>
            <pc:sldMk cId="3371120496" sldId="326"/>
            <ac:spMk id="31" creationId="{F46C8FF6-07E8-4217-BF0C-91E8C05145E2}"/>
          </ac:spMkLst>
        </pc:spChg>
        <pc:spChg chg="mod">
          <ac:chgData name="Majeda Al Hermi" userId="ebe551ee1b006974" providerId="LiveId" clId="{8216566C-6557-4B80-AAD3-D8F50D0D9718}" dt="2020-07-07T10:47:13.032" v="277"/>
          <ac:spMkLst>
            <pc:docMk/>
            <pc:sldMk cId="3371120496" sldId="326"/>
            <ac:spMk id="32" creationId="{C9F6C4AF-4686-4F34-AA5B-C003E7DE03F4}"/>
          </ac:spMkLst>
        </pc:spChg>
        <pc:spChg chg="mod">
          <ac:chgData name="Majeda Al Hermi" userId="ebe551ee1b006974" providerId="LiveId" clId="{8216566C-6557-4B80-AAD3-D8F50D0D9718}" dt="2020-07-07T10:47:13.032" v="277"/>
          <ac:spMkLst>
            <pc:docMk/>
            <pc:sldMk cId="3371120496" sldId="326"/>
            <ac:spMk id="33" creationId="{2C82B909-32C5-470E-B5EF-A71F98813CC4}"/>
          </ac:spMkLst>
        </pc:spChg>
        <pc:spChg chg="mod">
          <ac:chgData name="Majeda Al Hermi" userId="ebe551ee1b006974" providerId="LiveId" clId="{8216566C-6557-4B80-AAD3-D8F50D0D9718}" dt="2020-07-07T10:47:13.032" v="277"/>
          <ac:spMkLst>
            <pc:docMk/>
            <pc:sldMk cId="3371120496" sldId="326"/>
            <ac:spMk id="34" creationId="{0F0F22DA-05D6-4F68-BF09-66C0AB86B78D}"/>
          </ac:spMkLst>
        </pc:spChg>
        <pc:spChg chg="add mod">
          <ac:chgData name="Majeda Al Hermi" userId="ebe551ee1b006974" providerId="LiveId" clId="{8216566C-6557-4B80-AAD3-D8F50D0D9718}" dt="2020-07-07T10:47:15.641" v="278" actId="1076"/>
          <ac:spMkLst>
            <pc:docMk/>
            <pc:sldMk cId="3371120496" sldId="326"/>
            <ac:spMk id="35" creationId="{7E432FBF-FDF5-49C7-9311-0270E4DD0FDB}"/>
          </ac:spMkLst>
        </pc:spChg>
        <pc:spChg chg="add mod">
          <ac:chgData name="Majeda Al Hermi" userId="ebe551ee1b006974" providerId="LiveId" clId="{8216566C-6557-4B80-AAD3-D8F50D0D9718}" dt="2020-07-07T10:47:15.641" v="278" actId="1076"/>
          <ac:spMkLst>
            <pc:docMk/>
            <pc:sldMk cId="3371120496" sldId="326"/>
            <ac:spMk id="36" creationId="{E699B681-61D3-49F8-BD6D-F43108E6E403}"/>
          </ac:spMkLst>
        </pc:spChg>
        <pc:grpChg chg="add mod">
          <ac:chgData name="Majeda Al Hermi" userId="ebe551ee1b006974" providerId="LiveId" clId="{8216566C-6557-4B80-AAD3-D8F50D0D9718}" dt="2020-07-07T10:46:46.961" v="276" actId="1036"/>
          <ac:grpSpMkLst>
            <pc:docMk/>
            <pc:sldMk cId="3371120496" sldId="326"/>
            <ac:grpSpMk id="12" creationId="{4BCA7410-2307-43AF-8A47-8CF5CBA800DD}"/>
          </ac:grpSpMkLst>
        </pc:grpChg>
        <pc:grpChg chg="add mod">
          <ac:chgData name="Majeda Al Hermi" userId="ebe551ee1b006974" providerId="LiveId" clId="{8216566C-6557-4B80-AAD3-D8F50D0D9718}" dt="2020-07-07T10:47:15.641" v="278" actId="1076"/>
          <ac:grpSpMkLst>
            <pc:docMk/>
            <pc:sldMk cId="3371120496" sldId="326"/>
            <ac:grpSpMk id="29" creationId="{11D987C8-0973-4938-9997-899BA9C5017D}"/>
          </ac:grpSpMkLst>
        </pc:grpChg>
        <pc:picChg chg="add mod">
          <ac:chgData name="Majeda Al Hermi" userId="ebe551ee1b006974" providerId="LiveId" clId="{8216566C-6557-4B80-AAD3-D8F50D0D9718}" dt="2020-07-07T10:47:15.641" v="278" actId="1076"/>
          <ac:picMkLst>
            <pc:docMk/>
            <pc:sldMk cId="3371120496" sldId="326"/>
            <ac:picMk id="37" creationId="{3AEC9C8E-5CB6-47AB-973E-04071EEF3518}"/>
          </ac:picMkLst>
        </pc:picChg>
      </pc:sldChg>
      <pc:sldChg chg="addSp delSp modSp add mod">
        <pc:chgData name="Majeda Al Hermi" userId="ebe551ee1b006974" providerId="LiveId" clId="{8216566C-6557-4B80-AAD3-D8F50D0D9718}" dt="2020-07-08T12:23:37.702" v="10787"/>
        <pc:sldMkLst>
          <pc:docMk/>
          <pc:sldMk cId="1867587258" sldId="327"/>
        </pc:sldMkLst>
        <pc:spChg chg="add mod">
          <ac:chgData name="Majeda Al Hermi" userId="ebe551ee1b006974" providerId="LiveId" clId="{8216566C-6557-4B80-AAD3-D8F50D0D9718}" dt="2020-07-07T16:28:02.724" v="3003" actId="1076"/>
          <ac:spMkLst>
            <pc:docMk/>
            <pc:sldMk cId="1867587258" sldId="327"/>
            <ac:spMk id="2" creationId="{BFAA762F-04F1-4BD5-81DA-8AE78EC05551}"/>
          </ac:spMkLst>
        </pc:spChg>
        <pc:spChg chg="add del mod">
          <ac:chgData name="Majeda Al Hermi" userId="ebe551ee1b006974" providerId="LiveId" clId="{8216566C-6557-4B80-AAD3-D8F50D0D9718}" dt="2020-07-07T15:08:54.669" v="2693"/>
          <ac:spMkLst>
            <pc:docMk/>
            <pc:sldMk cId="1867587258" sldId="327"/>
            <ac:spMk id="3" creationId="{9C7A8AA9-3148-4C3A-99B8-B63D66C3CED4}"/>
          </ac:spMkLst>
        </pc:spChg>
        <pc:spChg chg="add mod">
          <ac:chgData name="Majeda Al Hermi" userId="ebe551ee1b006974" providerId="LiveId" clId="{8216566C-6557-4B80-AAD3-D8F50D0D9718}" dt="2020-07-07T16:26:35.642" v="2988" actId="13900"/>
          <ac:spMkLst>
            <pc:docMk/>
            <pc:sldMk cId="1867587258" sldId="327"/>
            <ac:spMk id="4" creationId="{80F4B017-4319-4459-9C9F-B131F7755515}"/>
          </ac:spMkLst>
        </pc:spChg>
        <pc:spChg chg="add mod">
          <ac:chgData name="Majeda Al Hermi" userId="ebe551ee1b006974" providerId="LiveId" clId="{8216566C-6557-4B80-AAD3-D8F50D0D9718}" dt="2020-07-08T11:40:08.238" v="10263" actId="207"/>
          <ac:spMkLst>
            <pc:docMk/>
            <pc:sldMk cId="1867587258" sldId="327"/>
            <ac:spMk id="9" creationId="{3B0F5CF3-CF53-4877-BD3D-3F0689BDF89E}"/>
          </ac:spMkLst>
        </pc:spChg>
        <pc:spChg chg="add mod">
          <ac:chgData name="Majeda Al Hermi" userId="ebe551ee1b006974" providerId="LiveId" clId="{8216566C-6557-4B80-AAD3-D8F50D0D9718}" dt="2020-07-08T11:39:55.440" v="10261"/>
          <ac:spMkLst>
            <pc:docMk/>
            <pc:sldMk cId="1867587258" sldId="327"/>
            <ac:spMk id="10" creationId="{F450B153-DBB7-408F-91E0-AD6E9C16249B}"/>
          </ac:spMkLst>
        </pc:spChg>
        <pc:spChg chg="add mod">
          <ac:chgData name="Majeda Al Hermi" userId="ebe551ee1b006974" providerId="LiveId" clId="{8216566C-6557-4B80-AAD3-D8F50D0D9718}" dt="2020-07-08T11:39:55.440" v="10261"/>
          <ac:spMkLst>
            <pc:docMk/>
            <pc:sldMk cId="1867587258" sldId="327"/>
            <ac:spMk id="11" creationId="{6F7345DF-1E82-4CB2-8E59-EFFB44FB3D82}"/>
          </ac:spMkLst>
        </pc:spChg>
        <pc:spChg chg="add mod">
          <ac:chgData name="Majeda Al Hermi" userId="ebe551ee1b006974" providerId="LiveId" clId="{8216566C-6557-4B80-AAD3-D8F50D0D9718}" dt="2020-07-08T11:39:55.440" v="10261"/>
          <ac:spMkLst>
            <pc:docMk/>
            <pc:sldMk cId="1867587258" sldId="327"/>
            <ac:spMk id="12" creationId="{A2C7B7AB-1B74-4316-A528-DDC0812CC300}"/>
          </ac:spMkLst>
        </pc:spChg>
        <pc:spChg chg="add mod">
          <ac:chgData name="Majeda Al Hermi" userId="ebe551ee1b006974" providerId="LiveId" clId="{8216566C-6557-4B80-AAD3-D8F50D0D9718}" dt="2020-07-08T11:39:55.440" v="10261"/>
          <ac:spMkLst>
            <pc:docMk/>
            <pc:sldMk cId="1867587258" sldId="327"/>
            <ac:spMk id="13" creationId="{07BF8B03-3811-45C3-B9F0-1FCEB0982AE6}"/>
          </ac:spMkLst>
        </pc:spChg>
        <pc:spChg chg="mod">
          <ac:chgData name="Majeda Al Hermi" userId="ebe551ee1b006974" providerId="LiveId" clId="{8216566C-6557-4B80-AAD3-D8F50D0D9718}" dt="2020-07-07T12:46:55.885" v="1130" actId="207"/>
          <ac:spMkLst>
            <pc:docMk/>
            <pc:sldMk cId="1867587258" sldId="327"/>
            <ac:spMk id="14" creationId="{00000000-0000-0000-0000-000000000000}"/>
          </ac:spMkLst>
        </pc:spChg>
        <pc:spChg chg="add mod">
          <ac:chgData name="Majeda Al Hermi" userId="ebe551ee1b006974" providerId="LiveId" clId="{8216566C-6557-4B80-AAD3-D8F50D0D9718}" dt="2020-07-08T11:41:49.292" v="10290" actId="20577"/>
          <ac:spMkLst>
            <pc:docMk/>
            <pc:sldMk cId="1867587258" sldId="327"/>
            <ac:spMk id="15" creationId="{F4F3DA90-5D3A-4B64-9C31-C8B95D278E4A}"/>
          </ac:spMkLst>
        </pc:spChg>
        <pc:spChg chg="add mod">
          <ac:chgData name="Majeda Al Hermi" userId="ebe551ee1b006974" providerId="LiveId" clId="{8216566C-6557-4B80-AAD3-D8F50D0D9718}" dt="2020-07-08T12:23:37.702" v="10787"/>
          <ac:spMkLst>
            <pc:docMk/>
            <pc:sldMk cId="1867587258" sldId="327"/>
            <ac:spMk id="16" creationId="{1D9263EA-164E-4A04-86EC-02FD5573AB22}"/>
          </ac:spMkLst>
        </pc:spChg>
        <pc:spChg chg="add mod">
          <ac:chgData name="Majeda Al Hermi" userId="ebe551ee1b006974" providerId="LiveId" clId="{8216566C-6557-4B80-AAD3-D8F50D0D9718}" dt="2020-07-07T15:08:53.854" v="2691" actId="1076"/>
          <ac:spMkLst>
            <pc:docMk/>
            <pc:sldMk cId="1867587258" sldId="327"/>
            <ac:spMk id="19" creationId="{45FDFACB-B5E7-4058-8233-223F25DC4EF6}"/>
          </ac:spMkLst>
        </pc:spChg>
        <pc:spChg chg="mod">
          <ac:chgData name="Majeda Al Hermi" userId="ebe551ee1b006974" providerId="LiveId" clId="{8216566C-6557-4B80-AAD3-D8F50D0D9718}" dt="2020-07-07T14:59:03.928" v="1774" actId="782"/>
          <ac:spMkLst>
            <pc:docMk/>
            <pc:sldMk cId="1867587258" sldId="327"/>
            <ac:spMk id="20" creationId="{C7CA628E-402E-4ECD-83CD-2C5BD377C6C5}"/>
          </ac:spMkLst>
        </pc:spChg>
        <pc:spChg chg="del mod">
          <ac:chgData name="Majeda Al Hermi" userId="ebe551ee1b006974" providerId="LiveId" clId="{8216566C-6557-4B80-AAD3-D8F50D0D9718}" dt="2020-07-08T12:23:36.717" v="10786" actId="478"/>
          <ac:spMkLst>
            <pc:docMk/>
            <pc:sldMk cId="1867587258" sldId="327"/>
            <ac:spMk id="21" creationId="{7CE2C9ED-995E-4261-8334-C1D13C41B809}"/>
          </ac:spMkLst>
        </pc:spChg>
        <pc:spChg chg="del">
          <ac:chgData name="Majeda Al Hermi" userId="ebe551ee1b006974" providerId="LiveId" clId="{8216566C-6557-4B80-AAD3-D8F50D0D9718}" dt="2020-07-07T16:29:51.751" v="3043" actId="478"/>
          <ac:spMkLst>
            <pc:docMk/>
            <pc:sldMk cId="1867587258" sldId="327"/>
            <ac:spMk id="27" creationId="{D466B943-7A06-4ADB-8B37-06D4C56A4898}"/>
          </ac:spMkLst>
        </pc:spChg>
        <pc:spChg chg="mod">
          <ac:chgData name="Majeda Al Hermi" userId="ebe551ee1b006974" providerId="LiveId" clId="{8216566C-6557-4B80-AAD3-D8F50D0D9718}" dt="2020-07-07T12:28:07.527" v="814" actId="20577"/>
          <ac:spMkLst>
            <pc:docMk/>
            <pc:sldMk cId="1867587258" sldId="327"/>
            <ac:spMk id="28" creationId="{00000000-0000-0000-0000-000000000000}"/>
          </ac:spMkLst>
        </pc:spChg>
        <pc:spChg chg="del">
          <ac:chgData name="Majeda Al Hermi" userId="ebe551ee1b006974" providerId="LiveId" clId="{8216566C-6557-4B80-AAD3-D8F50D0D9718}" dt="2020-07-07T16:29:51.751" v="3043" actId="478"/>
          <ac:spMkLst>
            <pc:docMk/>
            <pc:sldMk cId="1867587258" sldId="327"/>
            <ac:spMk id="37" creationId="{23D3EE09-8411-4223-ABFE-66C8968A89D0}"/>
          </ac:spMkLst>
        </pc:spChg>
        <pc:spChg chg="del">
          <ac:chgData name="Majeda Al Hermi" userId="ebe551ee1b006974" providerId="LiveId" clId="{8216566C-6557-4B80-AAD3-D8F50D0D9718}" dt="2020-07-07T16:29:51.751" v="3043" actId="478"/>
          <ac:spMkLst>
            <pc:docMk/>
            <pc:sldMk cId="1867587258" sldId="327"/>
            <ac:spMk id="38" creationId="{C35558C1-9FDC-49BD-A8F5-9241D1C65BC7}"/>
          </ac:spMkLst>
        </pc:spChg>
        <pc:spChg chg="del">
          <ac:chgData name="Majeda Al Hermi" userId="ebe551ee1b006974" providerId="LiveId" clId="{8216566C-6557-4B80-AAD3-D8F50D0D9718}" dt="2020-07-07T16:29:51.751" v="3043" actId="478"/>
          <ac:spMkLst>
            <pc:docMk/>
            <pc:sldMk cId="1867587258" sldId="327"/>
            <ac:spMk id="39" creationId="{C9B2D4A9-1B2A-4B3C-A5BB-4B6D0B9ED087}"/>
          </ac:spMkLst>
        </pc:spChg>
        <pc:spChg chg="del">
          <ac:chgData name="Majeda Al Hermi" userId="ebe551ee1b006974" providerId="LiveId" clId="{8216566C-6557-4B80-AAD3-D8F50D0D9718}" dt="2020-07-07T16:29:51.751" v="3043" actId="478"/>
          <ac:spMkLst>
            <pc:docMk/>
            <pc:sldMk cId="1867587258" sldId="327"/>
            <ac:spMk id="40" creationId="{5073015B-1E83-4FE7-BF02-65CBBB9E092C}"/>
          </ac:spMkLst>
        </pc:spChg>
        <pc:grpChg chg="del">
          <ac:chgData name="Majeda Al Hermi" userId="ebe551ee1b006974" providerId="LiveId" clId="{8216566C-6557-4B80-AAD3-D8F50D0D9718}" dt="2020-07-07T12:28:00.982" v="796" actId="478"/>
          <ac:grpSpMkLst>
            <pc:docMk/>
            <pc:sldMk cId="1867587258" sldId="327"/>
            <ac:grpSpMk id="29" creationId="{9DE0399B-6A40-495E-B773-BA7B46FB702D}"/>
          </ac:grpSpMkLst>
        </pc:grpChg>
      </pc:sldChg>
      <pc:sldChg chg="addSp delSp modSp add mod">
        <pc:chgData name="Majeda Al Hermi" userId="ebe551ee1b006974" providerId="LiveId" clId="{8216566C-6557-4B80-AAD3-D8F50D0D9718}" dt="2020-07-08T12:23:48.462" v="10791"/>
        <pc:sldMkLst>
          <pc:docMk/>
          <pc:sldMk cId="1916356981" sldId="328"/>
        </pc:sldMkLst>
        <pc:spChg chg="add del mod">
          <ac:chgData name="Majeda Al Hermi" userId="ebe551ee1b006974" providerId="LiveId" clId="{8216566C-6557-4B80-AAD3-D8F50D0D9718}" dt="2020-07-07T16:49:54.607" v="3504" actId="478"/>
          <ac:spMkLst>
            <pc:docMk/>
            <pc:sldMk cId="1916356981" sldId="328"/>
            <ac:spMk id="3" creationId="{690E1E37-C0E7-4C1F-8F75-8BC6B3733976}"/>
          </ac:spMkLst>
        </pc:spChg>
        <pc:spChg chg="add del mod">
          <ac:chgData name="Majeda Al Hermi" userId="ebe551ee1b006974" providerId="LiveId" clId="{8216566C-6557-4B80-AAD3-D8F50D0D9718}" dt="2020-07-07T16:50:23.076" v="3510" actId="478"/>
          <ac:spMkLst>
            <pc:docMk/>
            <pc:sldMk cId="1916356981" sldId="328"/>
            <ac:spMk id="4" creationId="{015A92DF-B02E-4BA0-8AE2-07B73F6CBEDD}"/>
          </ac:spMkLst>
        </pc:spChg>
        <pc:spChg chg="add del mod">
          <ac:chgData name="Majeda Al Hermi" userId="ebe551ee1b006974" providerId="LiveId" clId="{8216566C-6557-4B80-AAD3-D8F50D0D9718}" dt="2020-07-07T16:50:52.094" v="3516" actId="478"/>
          <ac:spMkLst>
            <pc:docMk/>
            <pc:sldMk cId="1916356981" sldId="328"/>
            <ac:spMk id="5" creationId="{9F0305D2-7794-4775-9078-6F4BFC4D313E}"/>
          </ac:spMkLst>
        </pc:spChg>
        <pc:spChg chg="mod">
          <ac:chgData name="Majeda Al Hermi" userId="ebe551ee1b006974" providerId="LiveId" clId="{8216566C-6557-4B80-AAD3-D8F50D0D9718}" dt="2020-07-07T12:28:27.715" v="818"/>
          <ac:spMkLst>
            <pc:docMk/>
            <pc:sldMk cId="1916356981" sldId="328"/>
            <ac:spMk id="13" creationId="{CEFE7213-6533-4E58-A817-E3D9213DE656}"/>
          </ac:spMkLst>
        </pc:spChg>
        <pc:spChg chg="mod">
          <ac:chgData name="Majeda Al Hermi" userId="ebe551ee1b006974" providerId="LiveId" clId="{8216566C-6557-4B80-AAD3-D8F50D0D9718}" dt="2020-07-07T12:46:58.957" v="1131" actId="207"/>
          <ac:spMkLst>
            <pc:docMk/>
            <pc:sldMk cId="1916356981" sldId="328"/>
            <ac:spMk id="14" creationId="{00000000-0000-0000-0000-000000000000}"/>
          </ac:spMkLst>
        </pc:spChg>
        <pc:spChg chg="mod">
          <ac:chgData name="Majeda Al Hermi" userId="ebe551ee1b006974" providerId="LiveId" clId="{8216566C-6557-4B80-AAD3-D8F50D0D9718}" dt="2020-07-07T12:28:27.715" v="818"/>
          <ac:spMkLst>
            <pc:docMk/>
            <pc:sldMk cId="1916356981" sldId="328"/>
            <ac:spMk id="15" creationId="{716F2857-0F78-40E2-992D-CA868EA53EBB}"/>
          </ac:spMkLst>
        </pc:spChg>
        <pc:spChg chg="mod">
          <ac:chgData name="Majeda Al Hermi" userId="ebe551ee1b006974" providerId="LiveId" clId="{8216566C-6557-4B80-AAD3-D8F50D0D9718}" dt="2020-07-07T12:28:27.715" v="818"/>
          <ac:spMkLst>
            <pc:docMk/>
            <pc:sldMk cId="1916356981" sldId="328"/>
            <ac:spMk id="16" creationId="{72B97B30-6E1B-4367-BE71-152329D42C81}"/>
          </ac:spMkLst>
        </pc:spChg>
        <pc:spChg chg="mod">
          <ac:chgData name="Majeda Al Hermi" userId="ebe551ee1b006974" providerId="LiveId" clId="{8216566C-6557-4B80-AAD3-D8F50D0D9718}" dt="2020-07-07T12:28:27.715" v="818"/>
          <ac:spMkLst>
            <pc:docMk/>
            <pc:sldMk cId="1916356981" sldId="328"/>
            <ac:spMk id="17" creationId="{66E71AA2-0D34-4F21-A9F6-5B6C976A012E}"/>
          </ac:spMkLst>
        </pc:spChg>
        <pc:spChg chg="mod">
          <ac:chgData name="Majeda Al Hermi" userId="ebe551ee1b006974" providerId="LiveId" clId="{8216566C-6557-4B80-AAD3-D8F50D0D9718}" dt="2020-07-07T12:28:27.715" v="818"/>
          <ac:spMkLst>
            <pc:docMk/>
            <pc:sldMk cId="1916356981" sldId="328"/>
            <ac:spMk id="18" creationId="{0245137C-4592-4806-8B62-469869D33346}"/>
          </ac:spMkLst>
        </pc:spChg>
        <pc:spChg chg="del">
          <ac:chgData name="Majeda Al Hermi" userId="ebe551ee1b006974" providerId="LiveId" clId="{8216566C-6557-4B80-AAD3-D8F50D0D9718}" dt="2020-07-07T12:28:26.038" v="817" actId="478"/>
          <ac:spMkLst>
            <pc:docMk/>
            <pc:sldMk cId="1916356981" sldId="328"/>
            <ac:spMk id="19" creationId="{45FDFACB-B5E7-4058-8233-223F25DC4EF6}"/>
          </ac:spMkLst>
        </pc:spChg>
        <pc:spChg chg="mod">
          <ac:chgData name="Majeda Al Hermi" userId="ebe551ee1b006974" providerId="LiveId" clId="{8216566C-6557-4B80-AAD3-D8F50D0D9718}" dt="2020-07-07T12:46:39.645" v="1127" actId="207"/>
          <ac:spMkLst>
            <pc:docMk/>
            <pc:sldMk cId="1916356981" sldId="328"/>
            <ac:spMk id="20" creationId="{C7CA628E-402E-4ECD-83CD-2C5BD377C6C5}"/>
          </ac:spMkLst>
        </pc:spChg>
        <pc:spChg chg="del mod">
          <ac:chgData name="Majeda Al Hermi" userId="ebe551ee1b006974" providerId="LiveId" clId="{8216566C-6557-4B80-AAD3-D8F50D0D9718}" dt="2020-07-08T12:23:43.405" v="10788" actId="478"/>
          <ac:spMkLst>
            <pc:docMk/>
            <pc:sldMk cId="1916356981" sldId="328"/>
            <ac:spMk id="21" creationId="{7CE2C9ED-995E-4261-8334-C1D13C41B809}"/>
          </ac:spMkLst>
        </pc:spChg>
        <pc:spChg chg="mod">
          <ac:chgData name="Majeda Al Hermi" userId="ebe551ee1b006974" providerId="LiveId" clId="{8216566C-6557-4B80-AAD3-D8F50D0D9718}" dt="2020-07-07T12:28:27.715" v="818"/>
          <ac:spMkLst>
            <pc:docMk/>
            <pc:sldMk cId="1916356981" sldId="328"/>
            <ac:spMk id="22" creationId="{5ED86692-9413-4E30-8942-1A35B21F2F99}"/>
          </ac:spMkLst>
        </pc:spChg>
        <pc:spChg chg="mod">
          <ac:chgData name="Majeda Al Hermi" userId="ebe551ee1b006974" providerId="LiveId" clId="{8216566C-6557-4B80-AAD3-D8F50D0D9718}" dt="2020-07-07T12:28:27.715" v="818"/>
          <ac:spMkLst>
            <pc:docMk/>
            <pc:sldMk cId="1916356981" sldId="328"/>
            <ac:spMk id="23" creationId="{8D077F22-E9F7-481E-A189-EC73130828D2}"/>
          </ac:spMkLst>
        </pc:spChg>
        <pc:spChg chg="mod">
          <ac:chgData name="Majeda Al Hermi" userId="ebe551ee1b006974" providerId="LiveId" clId="{8216566C-6557-4B80-AAD3-D8F50D0D9718}" dt="2020-07-07T12:28:27.715" v="818"/>
          <ac:spMkLst>
            <pc:docMk/>
            <pc:sldMk cId="1916356981" sldId="328"/>
            <ac:spMk id="24" creationId="{F3EB5A59-A60E-4C58-BCC9-1E616E65D0DF}"/>
          </ac:spMkLst>
        </pc:spChg>
        <pc:spChg chg="mod">
          <ac:chgData name="Majeda Al Hermi" userId="ebe551ee1b006974" providerId="LiveId" clId="{8216566C-6557-4B80-AAD3-D8F50D0D9718}" dt="2020-07-07T12:28:27.715" v="818"/>
          <ac:spMkLst>
            <pc:docMk/>
            <pc:sldMk cId="1916356981" sldId="328"/>
            <ac:spMk id="25" creationId="{BFAEA99B-A8FD-4B49-A709-BA09F45B9E6F}"/>
          </ac:spMkLst>
        </pc:spChg>
        <pc:spChg chg="mod">
          <ac:chgData name="Majeda Al Hermi" userId="ebe551ee1b006974" providerId="LiveId" clId="{8216566C-6557-4B80-AAD3-D8F50D0D9718}" dt="2020-07-07T12:28:27.715" v="818"/>
          <ac:spMkLst>
            <pc:docMk/>
            <pc:sldMk cId="1916356981" sldId="328"/>
            <ac:spMk id="26" creationId="{93BE4E0F-73B3-4840-96D2-D8010FC468A4}"/>
          </ac:spMkLst>
        </pc:spChg>
        <pc:spChg chg="add mod">
          <ac:chgData name="Majeda Al Hermi" userId="ebe551ee1b006974" providerId="LiveId" clId="{8216566C-6557-4B80-AAD3-D8F50D0D9718}" dt="2020-07-08T11:39:57.640" v="10262"/>
          <ac:spMkLst>
            <pc:docMk/>
            <pc:sldMk cId="1916356981" sldId="328"/>
            <ac:spMk id="27" creationId="{728768DF-7F4F-4496-813B-11616C8E2F4F}"/>
          </ac:spMkLst>
        </pc:spChg>
        <pc:spChg chg="del">
          <ac:chgData name="Majeda Al Hermi" userId="ebe551ee1b006974" providerId="LiveId" clId="{8216566C-6557-4B80-AAD3-D8F50D0D9718}" dt="2020-07-07T16:28:20.088" v="3004" actId="478"/>
          <ac:spMkLst>
            <pc:docMk/>
            <pc:sldMk cId="1916356981" sldId="328"/>
            <ac:spMk id="27" creationId="{D466B943-7A06-4ADB-8B37-06D4C56A4898}"/>
          </ac:spMkLst>
        </pc:spChg>
        <pc:spChg chg="mod">
          <ac:chgData name="Majeda Al Hermi" userId="ebe551ee1b006974" providerId="LiveId" clId="{8216566C-6557-4B80-AAD3-D8F50D0D9718}" dt="2020-07-07T16:29:44.372" v="3042" actId="1076"/>
          <ac:spMkLst>
            <pc:docMk/>
            <pc:sldMk cId="1916356981" sldId="328"/>
            <ac:spMk id="28" creationId="{00000000-0000-0000-0000-000000000000}"/>
          </ac:spMkLst>
        </pc:spChg>
        <pc:spChg chg="mod">
          <ac:chgData name="Majeda Al Hermi" userId="ebe551ee1b006974" providerId="LiveId" clId="{8216566C-6557-4B80-AAD3-D8F50D0D9718}" dt="2020-07-07T12:28:27.715" v="818"/>
          <ac:spMkLst>
            <pc:docMk/>
            <pc:sldMk cId="1916356981" sldId="328"/>
            <ac:spMk id="29" creationId="{CF988644-BA78-485D-8E61-BFBED1AB3DC2}"/>
          </ac:spMkLst>
        </pc:spChg>
        <pc:spChg chg="mod">
          <ac:chgData name="Majeda Al Hermi" userId="ebe551ee1b006974" providerId="LiveId" clId="{8216566C-6557-4B80-AAD3-D8F50D0D9718}" dt="2020-07-07T12:28:27.715" v="818"/>
          <ac:spMkLst>
            <pc:docMk/>
            <pc:sldMk cId="1916356981" sldId="328"/>
            <ac:spMk id="30" creationId="{4B56ACAB-5224-4964-A55D-0CCBE618BC72}"/>
          </ac:spMkLst>
        </pc:spChg>
        <pc:spChg chg="mod">
          <ac:chgData name="Majeda Al Hermi" userId="ebe551ee1b006974" providerId="LiveId" clId="{8216566C-6557-4B80-AAD3-D8F50D0D9718}" dt="2020-07-07T12:28:27.715" v="818"/>
          <ac:spMkLst>
            <pc:docMk/>
            <pc:sldMk cId="1916356981" sldId="328"/>
            <ac:spMk id="31" creationId="{D5F50D48-F6E1-4657-869D-7A59E7DD4414}"/>
          </ac:spMkLst>
        </pc:spChg>
        <pc:spChg chg="mod">
          <ac:chgData name="Majeda Al Hermi" userId="ebe551ee1b006974" providerId="LiveId" clId="{8216566C-6557-4B80-AAD3-D8F50D0D9718}" dt="2020-07-07T12:28:27.715" v="818"/>
          <ac:spMkLst>
            <pc:docMk/>
            <pc:sldMk cId="1916356981" sldId="328"/>
            <ac:spMk id="32" creationId="{6A46918A-1566-4CD3-9669-F98D322B11EB}"/>
          </ac:spMkLst>
        </pc:spChg>
        <pc:spChg chg="add mod">
          <ac:chgData name="Majeda Al Hermi" userId="ebe551ee1b006974" providerId="LiveId" clId="{8216566C-6557-4B80-AAD3-D8F50D0D9718}" dt="2020-07-07T16:57:52.800" v="3834"/>
          <ac:spMkLst>
            <pc:docMk/>
            <pc:sldMk cId="1916356981" sldId="328"/>
            <ac:spMk id="33" creationId="{ECA89C5C-A05B-4FC4-AA54-FADE65CB4FDD}"/>
          </ac:spMkLst>
        </pc:spChg>
        <pc:spChg chg="add mod">
          <ac:chgData name="Majeda Al Hermi" userId="ebe551ee1b006974" providerId="LiveId" clId="{8216566C-6557-4B80-AAD3-D8F50D0D9718}" dt="2020-07-08T11:40:17.681" v="10264" actId="207"/>
          <ac:spMkLst>
            <pc:docMk/>
            <pc:sldMk cId="1916356981" sldId="328"/>
            <ac:spMk id="34" creationId="{037B9D8D-A4EB-47F0-9B68-6CC38B37933B}"/>
          </ac:spMkLst>
        </pc:spChg>
        <pc:spChg chg="add mod">
          <ac:chgData name="Majeda Al Hermi" userId="ebe551ee1b006974" providerId="LiveId" clId="{8216566C-6557-4B80-AAD3-D8F50D0D9718}" dt="2020-07-08T11:39:57.640" v="10262"/>
          <ac:spMkLst>
            <pc:docMk/>
            <pc:sldMk cId="1916356981" sldId="328"/>
            <ac:spMk id="35" creationId="{3CA67007-3BA9-4B00-8C17-2578DECE36AD}"/>
          </ac:spMkLst>
        </pc:spChg>
        <pc:spChg chg="add mod">
          <ac:chgData name="Majeda Al Hermi" userId="ebe551ee1b006974" providerId="LiveId" clId="{8216566C-6557-4B80-AAD3-D8F50D0D9718}" dt="2020-07-08T11:39:57.640" v="10262"/>
          <ac:spMkLst>
            <pc:docMk/>
            <pc:sldMk cId="1916356981" sldId="328"/>
            <ac:spMk id="36" creationId="{A357962D-053C-4FDD-878A-1FEC78A22528}"/>
          </ac:spMkLst>
        </pc:spChg>
        <pc:spChg chg="add mod">
          <ac:chgData name="Majeda Al Hermi" userId="ebe551ee1b006974" providerId="LiveId" clId="{8216566C-6557-4B80-AAD3-D8F50D0D9718}" dt="2020-07-08T11:39:57.640" v="10262"/>
          <ac:spMkLst>
            <pc:docMk/>
            <pc:sldMk cId="1916356981" sldId="328"/>
            <ac:spMk id="37" creationId="{151A72A8-2453-4C97-841F-D7EE909341FB}"/>
          </ac:spMkLst>
        </pc:spChg>
        <pc:spChg chg="del">
          <ac:chgData name="Majeda Al Hermi" userId="ebe551ee1b006974" providerId="LiveId" clId="{8216566C-6557-4B80-AAD3-D8F50D0D9718}" dt="2020-07-07T16:28:20.088" v="3004" actId="478"/>
          <ac:spMkLst>
            <pc:docMk/>
            <pc:sldMk cId="1916356981" sldId="328"/>
            <ac:spMk id="37" creationId="{23D3EE09-8411-4223-ABFE-66C8968A89D0}"/>
          </ac:spMkLst>
        </pc:spChg>
        <pc:spChg chg="add mod">
          <ac:chgData name="Majeda Al Hermi" userId="ebe551ee1b006974" providerId="LiveId" clId="{8216566C-6557-4B80-AAD3-D8F50D0D9718}" dt="2020-07-08T11:41:46.492" v="10289" actId="20577"/>
          <ac:spMkLst>
            <pc:docMk/>
            <pc:sldMk cId="1916356981" sldId="328"/>
            <ac:spMk id="38" creationId="{26DA0665-4CD2-4BC0-ACEB-035EA7858DBE}"/>
          </ac:spMkLst>
        </pc:spChg>
        <pc:spChg chg="del">
          <ac:chgData name="Majeda Al Hermi" userId="ebe551ee1b006974" providerId="LiveId" clId="{8216566C-6557-4B80-AAD3-D8F50D0D9718}" dt="2020-07-07T16:28:20.088" v="3004" actId="478"/>
          <ac:spMkLst>
            <pc:docMk/>
            <pc:sldMk cId="1916356981" sldId="328"/>
            <ac:spMk id="38" creationId="{C35558C1-9FDC-49BD-A8F5-9241D1C65BC7}"/>
          </ac:spMkLst>
        </pc:spChg>
        <pc:spChg chg="add del mod">
          <ac:chgData name="Majeda Al Hermi" userId="ebe551ee1b006974" providerId="LiveId" clId="{8216566C-6557-4B80-AAD3-D8F50D0D9718}" dt="2020-07-08T12:23:47.422" v="10790" actId="478"/>
          <ac:spMkLst>
            <pc:docMk/>
            <pc:sldMk cId="1916356981" sldId="328"/>
            <ac:spMk id="39" creationId="{531734C3-168D-4B8E-93F9-D59F5D1F455E}"/>
          </ac:spMkLst>
        </pc:spChg>
        <pc:spChg chg="del">
          <ac:chgData name="Majeda Al Hermi" userId="ebe551ee1b006974" providerId="LiveId" clId="{8216566C-6557-4B80-AAD3-D8F50D0D9718}" dt="2020-07-07T16:28:20.088" v="3004" actId="478"/>
          <ac:spMkLst>
            <pc:docMk/>
            <pc:sldMk cId="1916356981" sldId="328"/>
            <ac:spMk id="39" creationId="{C9B2D4A9-1B2A-4B3C-A5BB-4B6D0B9ED087}"/>
          </ac:spMkLst>
        </pc:spChg>
        <pc:spChg chg="del">
          <ac:chgData name="Majeda Al Hermi" userId="ebe551ee1b006974" providerId="LiveId" clId="{8216566C-6557-4B80-AAD3-D8F50D0D9718}" dt="2020-07-07T16:28:20.088" v="3004" actId="478"/>
          <ac:spMkLst>
            <pc:docMk/>
            <pc:sldMk cId="1916356981" sldId="328"/>
            <ac:spMk id="40" creationId="{5073015B-1E83-4FE7-BF02-65CBBB9E092C}"/>
          </ac:spMkLst>
        </pc:spChg>
        <pc:spChg chg="add mod">
          <ac:chgData name="Majeda Al Hermi" userId="ebe551ee1b006974" providerId="LiveId" clId="{8216566C-6557-4B80-AAD3-D8F50D0D9718}" dt="2020-07-08T12:23:48.462" v="10791"/>
          <ac:spMkLst>
            <pc:docMk/>
            <pc:sldMk cId="1916356981" sldId="328"/>
            <ac:spMk id="40" creationId="{92FCCDB7-5C48-42AF-A1B9-0BE667595786}"/>
          </ac:spMkLst>
        </pc:spChg>
        <pc:grpChg chg="add mod">
          <ac:chgData name="Majeda Al Hermi" userId="ebe551ee1b006974" providerId="LiveId" clId="{8216566C-6557-4B80-AAD3-D8F50D0D9718}" dt="2020-07-07T12:28:27.715" v="818"/>
          <ac:grpSpMkLst>
            <pc:docMk/>
            <pc:sldMk cId="1916356981" sldId="328"/>
            <ac:grpSpMk id="12" creationId="{1A531D1E-7BD9-4344-B398-37A44A94B309}"/>
          </ac:grpSpMkLst>
        </pc:grpChg>
        <pc:graphicFrameChg chg="add mod modGraphic">
          <ac:chgData name="Majeda Al Hermi" userId="ebe551ee1b006974" providerId="LiveId" clId="{8216566C-6557-4B80-AAD3-D8F50D0D9718}" dt="2020-07-07T17:02:16.435" v="3890" actId="14100"/>
          <ac:graphicFrameMkLst>
            <pc:docMk/>
            <pc:sldMk cId="1916356981" sldId="328"/>
            <ac:graphicFrameMk id="2" creationId="{490C4A64-E3C2-48CD-8B8D-9F5A1267F9D9}"/>
          </ac:graphicFrameMkLst>
        </pc:graphicFrameChg>
      </pc:sldChg>
      <pc:sldChg chg="addSp delSp modSp add mod modTransition modAnim">
        <pc:chgData name="Majeda Al Hermi" userId="ebe551ee1b006974" providerId="LiveId" clId="{8216566C-6557-4B80-AAD3-D8F50D0D9718}" dt="2020-07-08T12:51:00.693" v="10952"/>
        <pc:sldMkLst>
          <pc:docMk/>
          <pc:sldMk cId="2794393105" sldId="329"/>
        </pc:sldMkLst>
        <pc:spChg chg="mod">
          <ac:chgData name="Majeda Al Hermi" userId="ebe551ee1b006974" providerId="LiveId" clId="{8216566C-6557-4B80-AAD3-D8F50D0D9718}" dt="2020-07-07T12:47:20.293" v="1132" actId="207"/>
          <ac:spMkLst>
            <pc:docMk/>
            <pc:sldMk cId="2794393105" sldId="329"/>
            <ac:spMk id="14" creationId="{00000000-0000-0000-0000-000000000000}"/>
          </ac:spMkLst>
        </pc:spChg>
        <pc:spChg chg="mod">
          <ac:chgData name="Majeda Al Hermi" userId="ebe551ee1b006974" providerId="LiveId" clId="{8216566C-6557-4B80-AAD3-D8F50D0D9718}" dt="2020-07-07T16:56:38.882" v="3821" actId="1076"/>
          <ac:spMkLst>
            <pc:docMk/>
            <pc:sldMk cId="2794393105" sldId="329"/>
            <ac:spMk id="20" creationId="{C7CA628E-402E-4ECD-83CD-2C5BD377C6C5}"/>
          </ac:spMkLst>
        </pc:spChg>
        <pc:spChg chg="del mod">
          <ac:chgData name="Majeda Al Hermi" userId="ebe551ee1b006974" providerId="LiveId" clId="{8216566C-6557-4B80-AAD3-D8F50D0D9718}" dt="2020-07-08T12:23:53.174" v="10792" actId="478"/>
          <ac:spMkLst>
            <pc:docMk/>
            <pc:sldMk cId="2794393105" sldId="329"/>
            <ac:spMk id="21" creationId="{7CE2C9ED-995E-4261-8334-C1D13C41B809}"/>
          </ac:spMkLst>
        </pc:spChg>
        <pc:spChg chg="del">
          <ac:chgData name="Majeda Al Hermi" userId="ebe551ee1b006974" providerId="LiveId" clId="{8216566C-6557-4B80-AAD3-D8F50D0D9718}" dt="2020-07-07T18:02:50.534" v="4737" actId="21"/>
          <ac:spMkLst>
            <pc:docMk/>
            <pc:sldMk cId="2794393105" sldId="329"/>
            <ac:spMk id="27" creationId="{D466B943-7A06-4ADB-8B37-06D4C56A4898}"/>
          </ac:spMkLst>
        </pc:spChg>
        <pc:spChg chg="mod">
          <ac:chgData name="Majeda Al Hermi" userId="ebe551ee1b006974" providerId="LiveId" clId="{8216566C-6557-4B80-AAD3-D8F50D0D9718}" dt="2020-07-07T12:31:14.214" v="926" actId="20577"/>
          <ac:spMkLst>
            <pc:docMk/>
            <pc:sldMk cId="2794393105" sldId="329"/>
            <ac:spMk id="28" creationId="{00000000-0000-0000-0000-000000000000}"/>
          </ac:spMkLst>
        </pc:spChg>
        <pc:spChg chg="mod">
          <ac:chgData name="Majeda Al Hermi" userId="ebe551ee1b006974" providerId="LiveId" clId="{8216566C-6557-4B80-AAD3-D8F50D0D9718}" dt="2020-07-07T12:31:24.427" v="928"/>
          <ac:spMkLst>
            <pc:docMk/>
            <pc:sldMk cId="2794393105" sldId="329"/>
            <ac:spMk id="34" creationId="{EA2CD2A2-5BA7-4C85-8513-8B8CC03AF5D2}"/>
          </ac:spMkLst>
        </pc:spChg>
        <pc:spChg chg="mod">
          <ac:chgData name="Majeda Al Hermi" userId="ebe551ee1b006974" providerId="LiveId" clId="{8216566C-6557-4B80-AAD3-D8F50D0D9718}" dt="2020-07-07T12:31:24.427" v="928"/>
          <ac:spMkLst>
            <pc:docMk/>
            <pc:sldMk cId="2794393105" sldId="329"/>
            <ac:spMk id="35" creationId="{12262060-9593-4615-A730-1DCDF53D0310}"/>
          </ac:spMkLst>
        </pc:spChg>
        <pc:spChg chg="add del mod topLvl">
          <ac:chgData name="Majeda Al Hermi" userId="ebe551ee1b006974" providerId="LiveId" clId="{8216566C-6557-4B80-AAD3-D8F50D0D9718}" dt="2020-07-08T11:46:43.748" v="10310" actId="478"/>
          <ac:spMkLst>
            <pc:docMk/>
            <pc:sldMk cId="2794393105" sldId="329"/>
            <ac:spMk id="36" creationId="{C555A4C9-197E-4610-BD35-5813A58A9211}"/>
          </ac:spMkLst>
        </pc:spChg>
        <pc:spChg chg="del">
          <ac:chgData name="Majeda Al Hermi" userId="ebe551ee1b006974" providerId="LiveId" clId="{8216566C-6557-4B80-AAD3-D8F50D0D9718}" dt="2020-07-07T18:02:50.534" v="4737" actId="21"/>
          <ac:spMkLst>
            <pc:docMk/>
            <pc:sldMk cId="2794393105" sldId="329"/>
            <ac:spMk id="37" creationId="{23D3EE09-8411-4223-ABFE-66C8968A89D0}"/>
          </ac:spMkLst>
        </pc:spChg>
        <pc:spChg chg="del">
          <ac:chgData name="Majeda Al Hermi" userId="ebe551ee1b006974" providerId="LiveId" clId="{8216566C-6557-4B80-AAD3-D8F50D0D9718}" dt="2020-07-07T18:02:50.534" v="4737" actId="21"/>
          <ac:spMkLst>
            <pc:docMk/>
            <pc:sldMk cId="2794393105" sldId="329"/>
            <ac:spMk id="38" creationId="{C35558C1-9FDC-49BD-A8F5-9241D1C65BC7}"/>
          </ac:spMkLst>
        </pc:spChg>
        <pc:spChg chg="del">
          <ac:chgData name="Majeda Al Hermi" userId="ebe551ee1b006974" providerId="LiveId" clId="{8216566C-6557-4B80-AAD3-D8F50D0D9718}" dt="2020-07-07T18:02:50.534" v="4737" actId="21"/>
          <ac:spMkLst>
            <pc:docMk/>
            <pc:sldMk cId="2794393105" sldId="329"/>
            <ac:spMk id="39" creationId="{C9B2D4A9-1B2A-4B3C-A5BB-4B6D0B9ED087}"/>
          </ac:spMkLst>
        </pc:spChg>
        <pc:spChg chg="del">
          <ac:chgData name="Majeda Al Hermi" userId="ebe551ee1b006974" providerId="LiveId" clId="{8216566C-6557-4B80-AAD3-D8F50D0D9718}" dt="2020-07-07T18:02:50.534" v="4737" actId="21"/>
          <ac:spMkLst>
            <pc:docMk/>
            <pc:sldMk cId="2794393105" sldId="329"/>
            <ac:spMk id="40" creationId="{5073015B-1E83-4FE7-BF02-65CBBB9E092C}"/>
          </ac:spMkLst>
        </pc:spChg>
        <pc:spChg chg="mod">
          <ac:chgData name="Majeda Al Hermi" userId="ebe551ee1b006974" providerId="LiveId" clId="{8216566C-6557-4B80-AAD3-D8F50D0D9718}" dt="2020-07-07T16:56:53.730" v="3824" actId="165"/>
          <ac:spMkLst>
            <pc:docMk/>
            <pc:sldMk cId="2794393105" sldId="329"/>
            <ac:spMk id="42" creationId="{977F26CC-77BC-488A-9D8E-39EF80AED5D8}"/>
          </ac:spMkLst>
        </pc:spChg>
        <pc:spChg chg="mod">
          <ac:chgData name="Majeda Al Hermi" userId="ebe551ee1b006974" providerId="LiveId" clId="{8216566C-6557-4B80-AAD3-D8F50D0D9718}" dt="2020-07-07T16:56:53.730" v="3824" actId="165"/>
          <ac:spMkLst>
            <pc:docMk/>
            <pc:sldMk cId="2794393105" sldId="329"/>
            <ac:spMk id="43" creationId="{4C0E0E98-54BF-4833-96DF-730718A2F9B3}"/>
          </ac:spMkLst>
        </pc:spChg>
        <pc:spChg chg="mod">
          <ac:chgData name="Majeda Al Hermi" userId="ebe551ee1b006974" providerId="LiveId" clId="{8216566C-6557-4B80-AAD3-D8F50D0D9718}" dt="2020-07-07T16:56:53.730" v="3824" actId="165"/>
          <ac:spMkLst>
            <pc:docMk/>
            <pc:sldMk cId="2794393105" sldId="329"/>
            <ac:spMk id="44" creationId="{9103B059-647A-446D-A39D-B8CF95B6944C}"/>
          </ac:spMkLst>
        </pc:spChg>
        <pc:spChg chg="mod">
          <ac:chgData name="Majeda Al Hermi" userId="ebe551ee1b006974" providerId="LiveId" clId="{8216566C-6557-4B80-AAD3-D8F50D0D9718}" dt="2020-07-07T16:56:53.730" v="3824" actId="165"/>
          <ac:spMkLst>
            <pc:docMk/>
            <pc:sldMk cId="2794393105" sldId="329"/>
            <ac:spMk id="45" creationId="{BA510B5E-75AE-4D6B-BEFA-6070ED0BBEA2}"/>
          </ac:spMkLst>
        </pc:spChg>
        <pc:spChg chg="mod">
          <ac:chgData name="Majeda Al Hermi" userId="ebe551ee1b006974" providerId="LiveId" clId="{8216566C-6557-4B80-AAD3-D8F50D0D9718}" dt="2020-07-07T16:56:53.730" v="3824" actId="165"/>
          <ac:spMkLst>
            <pc:docMk/>
            <pc:sldMk cId="2794393105" sldId="329"/>
            <ac:spMk id="46" creationId="{85F863F0-9890-4D8D-94B8-DE5FFFA7621D}"/>
          </ac:spMkLst>
        </pc:spChg>
        <pc:spChg chg="mod">
          <ac:chgData name="Majeda Al Hermi" userId="ebe551ee1b006974" providerId="LiveId" clId="{8216566C-6557-4B80-AAD3-D8F50D0D9718}" dt="2020-07-07T16:56:53.730" v="3824" actId="165"/>
          <ac:spMkLst>
            <pc:docMk/>
            <pc:sldMk cId="2794393105" sldId="329"/>
            <ac:spMk id="47" creationId="{3C4DAB2E-960F-4AB3-9EE0-4B1B5DB353FC}"/>
          </ac:spMkLst>
        </pc:spChg>
        <pc:spChg chg="mod">
          <ac:chgData name="Majeda Al Hermi" userId="ebe551ee1b006974" providerId="LiveId" clId="{8216566C-6557-4B80-AAD3-D8F50D0D9718}" dt="2020-07-07T16:56:53.730" v="3824" actId="165"/>
          <ac:spMkLst>
            <pc:docMk/>
            <pc:sldMk cId="2794393105" sldId="329"/>
            <ac:spMk id="48" creationId="{2ED37D1F-5372-45A0-9A75-CB59CE508C89}"/>
          </ac:spMkLst>
        </pc:spChg>
        <pc:spChg chg="mod">
          <ac:chgData name="Majeda Al Hermi" userId="ebe551ee1b006974" providerId="LiveId" clId="{8216566C-6557-4B80-AAD3-D8F50D0D9718}" dt="2020-07-07T16:56:53.730" v="3824" actId="165"/>
          <ac:spMkLst>
            <pc:docMk/>
            <pc:sldMk cId="2794393105" sldId="329"/>
            <ac:spMk id="49" creationId="{24E4C629-6CB2-4BB8-AE4E-C65FEEFA76FC}"/>
          </ac:spMkLst>
        </pc:spChg>
        <pc:spChg chg="mod">
          <ac:chgData name="Majeda Al Hermi" userId="ebe551ee1b006974" providerId="LiveId" clId="{8216566C-6557-4B80-AAD3-D8F50D0D9718}" dt="2020-07-07T16:56:53.730" v="3824" actId="165"/>
          <ac:spMkLst>
            <pc:docMk/>
            <pc:sldMk cId="2794393105" sldId="329"/>
            <ac:spMk id="50" creationId="{CCF1D54A-20E7-4377-9AA4-CE6A2826D1CB}"/>
          </ac:spMkLst>
        </pc:spChg>
        <pc:spChg chg="mod">
          <ac:chgData name="Majeda Al Hermi" userId="ebe551ee1b006974" providerId="LiveId" clId="{8216566C-6557-4B80-AAD3-D8F50D0D9718}" dt="2020-07-07T16:56:53.730" v="3824" actId="165"/>
          <ac:spMkLst>
            <pc:docMk/>
            <pc:sldMk cId="2794393105" sldId="329"/>
            <ac:spMk id="51" creationId="{DF38099A-E80D-4DAB-8716-2D76459F2F02}"/>
          </ac:spMkLst>
        </pc:spChg>
        <pc:spChg chg="mod">
          <ac:chgData name="Majeda Al Hermi" userId="ebe551ee1b006974" providerId="LiveId" clId="{8216566C-6557-4B80-AAD3-D8F50D0D9718}" dt="2020-07-07T16:56:53.730" v="3824" actId="165"/>
          <ac:spMkLst>
            <pc:docMk/>
            <pc:sldMk cId="2794393105" sldId="329"/>
            <ac:spMk id="52" creationId="{1127A0CA-417A-466B-86BF-2571DA3AAFF7}"/>
          </ac:spMkLst>
        </pc:spChg>
        <pc:spChg chg="mod">
          <ac:chgData name="Majeda Al Hermi" userId="ebe551ee1b006974" providerId="LiveId" clId="{8216566C-6557-4B80-AAD3-D8F50D0D9718}" dt="2020-07-07T16:56:53.730" v="3824" actId="165"/>
          <ac:spMkLst>
            <pc:docMk/>
            <pc:sldMk cId="2794393105" sldId="329"/>
            <ac:spMk id="53" creationId="{16196035-155D-4798-AF48-4A36C590F758}"/>
          </ac:spMkLst>
        </pc:spChg>
        <pc:spChg chg="mod">
          <ac:chgData name="Majeda Al Hermi" userId="ebe551ee1b006974" providerId="LiveId" clId="{8216566C-6557-4B80-AAD3-D8F50D0D9718}" dt="2020-07-07T16:56:53.730" v="3824" actId="165"/>
          <ac:spMkLst>
            <pc:docMk/>
            <pc:sldMk cId="2794393105" sldId="329"/>
            <ac:spMk id="54" creationId="{6D8C071D-36DD-49CF-9EA1-DE1129AAE801}"/>
          </ac:spMkLst>
        </pc:spChg>
        <pc:spChg chg="mod">
          <ac:chgData name="Majeda Al Hermi" userId="ebe551ee1b006974" providerId="LiveId" clId="{8216566C-6557-4B80-AAD3-D8F50D0D9718}" dt="2020-07-07T16:56:53.730" v="3824" actId="165"/>
          <ac:spMkLst>
            <pc:docMk/>
            <pc:sldMk cId="2794393105" sldId="329"/>
            <ac:spMk id="55" creationId="{CA91AB75-4754-4295-ADA5-C181A0A39C31}"/>
          </ac:spMkLst>
        </pc:spChg>
        <pc:spChg chg="mod">
          <ac:chgData name="Majeda Al Hermi" userId="ebe551ee1b006974" providerId="LiveId" clId="{8216566C-6557-4B80-AAD3-D8F50D0D9718}" dt="2020-07-07T16:56:53.730" v="3824" actId="165"/>
          <ac:spMkLst>
            <pc:docMk/>
            <pc:sldMk cId="2794393105" sldId="329"/>
            <ac:spMk id="56" creationId="{00F8DDD1-FA9E-4668-ADF0-E64D522B5583}"/>
          </ac:spMkLst>
        </pc:spChg>
        <pc:spChg chg="mod">
          <ac:chgData name="Majeda Al Hermi" userId="ebe551ee1b006974" providerId="LiveId" clId="{8216566C-6557-4B80-AAD3-D8F50D0D9718}" dt="2020-07-07T16:56:53.730" v="3824" actId="165"/>
          <ac:spMkLst>
            <pc:docMk/>
            <pc:sldMk cId="2794393105" sldId="329"/>
            <ac:spMk id="57" creationId="{5DD5A64A-2D21-4E29-9962-7EA528CFF0AC}"/>
          </ac:spMkLst>
        </pc:spChg>
        <pc:spChg chg="mod">
          <ac:chgData name="Majeda Al Hermi" userId="ebe551ee1b006974" providerId="LiveId" clId="{8216566C-6557-4B80-AAD3-D8F50D0D9718}" dt="2020-07-07T16:56:53.730" v="3824" actId="165"/>
          <ac:spMkLst>
            <pc:docMk/>
            <pc:sldMk cId="2794393105" sldId="329"/>
            <ac:spMk id="58" creationId="{92452C4D-6FBD-4FF1-8B27-5C1A3AA02A5B}"/>
          </ac:spMkLst>
        </pc:spChg>
        <pc:spChg chg="mod">
          <ac:chgData name="Majeda Al Hermi" userId="ebe551ee1b006974" providerId="LiveId" clId="{8216566C-6557-4B80-AAD3-D8F50D0D9718}" dt="2020-07-07T16:56:53.730" v="3824" actId="165"/>
          <ac:spMkLst>
            <pc:docMk/>
            <pc:sldMk cId="2794393105" sldId="329"/>
            <ac:spMk id="59" creationId="{BA496B90-747E-477A-A913-3084BA84D2D3}"/>
          </ac:spMkLst>
        </pc:spChg>
        <pc:spChg chg="mod">
          <ac:chgData name="Majeda Al Hermi" userId="ebe551ee1b006974" providerId="LiveId" clId="{8216566C-6557-4B80-AAD3-D8F50D0D9718}" dt="2020-07-07T16:56:53.730" v="3824" actId="165"/>
          <ac:spMkLst>
            <pc:docMk/>
            <pc:sldMk cId="2794393105" sldId="329"/>
            <ac:spMk id="60" creationId="{B96D1ED5-5F7C-4D1D-AEAE-F9F574B07648}"/>
          </ac:spMkLst>
        </pc:spChg>
        <pc:spChg chg="mod">
          <ac:chgData name="Majeda Al Hermi" userId="ebe551ee1b006974" providerId="LiveId" clId="{8216566C-6557-4B80-AAD3-D8F50D0D9718}" dt="2020-07-07T16:56:53.730" v="3824" actId="165"/>
          <ac:spMkLst>
            <pc:docMk/>
            <pc:sldMk cId="2794393105" sldId="329"/>
            <ac:spMk id="61" creationId="{51FFFF3B-0CAE-4D4D-A76C-85E7CD9FB662}"/>
          </ac:spMkLst>
        </pc:spChg>
        <pc:spChg chg="mod">
          <ac:chgData name="Majeda Al Hermi" userId="ebe551ee1b006974" providerId="LiveId" clId="{8216566C-6557-4B80-AAD3-D8F50D0D9718}" dt="2020-07-07T16:56:53.730" v="3824" actId="165"/>
          <ac:spMkLst>
            <pc:docMk/>
            <pc:sldMk cId="2794393105" sldId="329"/>
            <ac:spMk id="62" creationId="{5CC8E7A9-2E61-4CD7-BFAD-FB4B61B48319}"/>
          </ac:spMkLst>
        </pc:spChg>
        <pc:spChg chg="mod">
          <ac:chgData name="Majeda Al Hermi" userId="ebe551ee1b006974" providerId="LiveId" clId="{8216566C-6557-4B80-AAD3-D8F50D0D9718}" dt="2020-07-07T16:56:53.730" v="3824" actId="165"/>
          <ac:spMkLst>
            <pc:docMk/>
            <pc:sldMk cId="2794393105" sldId="329"/>
            <ac:spMk id="63" creationId="{174C8241-4E1F-4E61-8C38-BE0040D57C2F}"/>
          </ac:spMkLst>
        </pc:spChg>
        <pc:spChg chg="mod">
          <ac:chgData name="Majeda Al Hermi" userId="ebe551ee1b006974" providerId="LiveId" clId="{8216566C-6557-4B80-AAD3-D8F50D0D9718}" dt="2020-07-07T16:56:53.730" v="3824" actId="165"/>
          <ac:spMkLst>
            <pc:docMk/>
            <pc:sldMk cId="2794393105" sldId="329"/>
            <ac:spMk id="64" creationId="{0139C196-7CAB-4EE3-BC4E-062581A74B9A}"/>
          </ac:spMkLst>
        </pc:spChg>
        <pc:spChg chg="mod">
          <ac:chgData name="Majeda Al Hermi" userId="ebe551ee1b006974" providerId="LiveId" clId="{8216566C-6557-4B80-AAD3-D8F50D0D9718}" dt="2020-07-07T12:32:40.604" v="937"/>
          <ac:spMkLst>
            <pc:docMk/>
            <pc:sldMk cId="2794393105" sldId="329"/>
            <ac:spMk id="66" creationId="{A82F6D29-2CD2-4D66-98DD-208B5BD07C09}"/>
          </ac:spMkLst>
        </pc:spChg>
        <pc:spChg chg="mod">
          <ac:chgData name="Majeda Al Hermi" userId="ebe551ee1b006974" providerId="LiveId" clId="{8216566C-6557-4B80-AAD3-D8F50D0D9718}" dt="2020-07-07T12:32:40.604" v="937"/>
          <ac:spMkLst>
            <pc:docMk/>
            <pc:sldMk cId="2794393105" sldId="329"/>
            <ac:spMk id="67" creationId="{8C6D1BE1-D8DC-49A4-9622-DBD067840BDD}"/>
          </ac:spMkLst>
        </pc:spChg>
        <pc:spChg chg="mod">
          <ac:chgData name="Majeda Al Hermi" userId="ebe551ee1b006974" providerId="LiveId" clId="{8216566C-6557-4B80-AAD3-D8F50D0D9718}" dt="2020-07-07T12:32:40.604" v="937"/>
          <ac:spMkLst>
            <pc:docMk/>
            <pc:sldMk cId="2794393105" sldId="329"/>
            <ac:spMk id="68" creationId="{08A1701A-D603-4181-A848-DEF43030E821}"/>
          </ac:spMkLst>
        </pc:spChg>
        <pc:spChg chg="mod">
          <ac:chgData name="Majeda Al Hermi" userId="ebe551ee1b006974" providerId="LiveId" clId="{8216566C-6557-4B80-AAD3-D8F50D0D9718}" dt="2020-07-07T12:32:40.604" v="937"/>
          <ac:spMkLst>
            <pc:docMk/>
            <pc:sldMk cId="2794393105" sldId="329"/>
            <ac:spMk id="69" creationId="{E76D8F11-4CEA-4C10-B70E-E6879A013086}"/>
          </ac:spMkLst>
        </pc:spChg>
        <pc:spChg chg="mod">
          <ac:chgData name="Majeda Al Hermi" userId="ebe551ee1b006974" providerId="LiveId" clId="{8216566C-6557-4B80-AAD3-D8F50D0D9718}" dt="2020-07-07T12:32:40.604" v="937"/>
          <ac:spMkLst>
            <pc:docMk/>
            <pc:sldMk cId="2794393105" sldId="329"/>
            <ac:spMk id="70" creationId="{A13CBBBE-46FE-444B-A9C8-94F35F7CF0B9}"/>
          </ac:spMkLst>
        </pc:spChg>
        <pc:spChg chg="mod">
          <ac:chgData name="Majeda Al Hermi" userId="ebe551ee1b006974" providerId="LiveId" clId="{8216566C-6557-4B80-AAD3-D8F50D0D9718}" dt="2020-07-07T12:32:40.604" v="937"/>
          <ac:spMkLst>
            <pc:docMk/>
            <pc:sldMk cId="2794393105" sldId="329"/>
            <ac:spMk id="72" creationId="{E1B3F852-2466-4234-8821-2696CC288A91}"/>
          </ac:spMkLst>
        </pc:spChg>
        <pc:spChg chg="mod">
          <ac:chgData name="Majeda Al Hermi" userId="ebe551ee1b006974" providerId="LiveId" clId="{8216566C-6557-4B80-AAD3-D8F50D0D9718}" dt="2020-07-07T12:32:40.604" v="937"/>
          <ac:spMkLst>
            <pc:docMk/>
            <pc:sldMk cId="2794393105" sldId="329"/>
            <ac:spMk id="73" creationId="{2A202EDA-451F-4BF9-A864-EFBB58AFE141}"/>
          </ac:spMkLst>
        </pc:spChg>
        <pc:spChg chg="mod">
          <ac:chgData name="Majeda Al Hermi" userId="ebe551ee1b006974" providerId="LiveId" clId="{8216566C-6557-4B80-AAD3-D8F50D0D9718}" dt="2020-07-07T12:32:40.604" v="937"/>
          <ac:spMkLst>
            <pc:docMk/>
            <pc:sldMk cId="2794393105" sldId="329"/>
            <ac:spMk id="74" creationId="{BB46B3BF-0356-49A4-9549-AADA4C6A9371}"/>
          </ac:spMkLst>
        </pc:spChg>
        <pc:spChg chg="mod">
          <ac:chgData name="Majeda Al Hermi" userId="ebe551ee1b006974" providerId="LiveId" clId="{8216566C-6557-4B80-AAD3-D8F50D0D9718}" dt="2020-07-07T12:32:40.604" v="937"/>
          <ac:spMkLst>
            <pc:docMk/>
            <pc:sldMk cId="2794393105" sldId="329"/>
            <ac:spMk id="75" creationId="{7A3AFACA-914B-4C87-A798-C3421C16B57C}"/>
          </ac:spMkLst>
        </pc:spChg>
        <pc:spChg chg="mod">
          <ac:chgData name="Majeda Al Hermi" userId="ebe551ee1b006974" providerId="LiveId" clId="{8216566C-6557-4B80-AAD3-D8F50D0D9718}" dt="2020-07-07T12:32:40.604" v="937"/>
          <ac:spMkLst>
            <pc:docMk/>
            <pc:sldMk cId="2794393105" sldId="329"/>
            <ac:spMk id="76" creationId="{5EF439A3-C42E-4E8D-A781-B42C9E8EDFE9}"/>
          </ac:spMkLst>
        </pc:spChg>
        <pc:spChg chg="mod">
          <ac:chgData name="Majeda Al Hermi" userId="ebe551ee1b006974" providerId="LiveId" clId="{8216566C-6557-4B80-AAD3-D8F50D0D9718}" dt="2020-07-07T12:32:40.604" v="937"/>
          <ac:spMkLst>
            <pc:docMk/>
            <pc:sldMk cId="2794393105" sldId="329"/>
            <ac:spMk id="78" creationId="{1340ED19-1B3E-4D78-8A13-3BF9F3403D96}"/>
          </ac:spMkLst>
        </pc:spChg>
        <pc:spChg chg="mod">
          <ac:chgData name="Majeda Al Hermi" userId="ebe551ee1b006974" providerId="LiveId" clId="{8216566C-6557-4B80-AAD3-D8F50D0D9718}" dt="2020-07-07T12:32:40.604" v="937"/>
          <ac:spMkLst>
            <pc:docMk/>
            <pc:sldMk cId="2794393105" sldId="329"/>
            <ac:spMk id="79" creationId="{CD9B115B-25F2-464F-8D25-A19CDDE24993}"/>
          </ac:spMkLst>
        </pc:spChg>
        <pc:spChg chg="mod">
          <ac:chgData name="Majeda Al Hermi" userId="ebe551ee1b006974" providerId="LiveId" clId="{8216566C-6557-4B80-AAD3-D8F50D0D9718}" dt="2020-07-07T12:32:40.604" v="937"/>
          <ac:spMkLst>
            <pc:docMk/>
            <pc:sldMk cId="2794393105" sldId="329"/>
            <ac:spMk id="80" creationId="{FF3ECAFC-DBDF-4305-9065-FA0DE5F3F970}"/>
          </ac:spMkLst>
        </pc:spChg>
        <pc:spChg chg="mod">
          <ac:chgData name="Majeda Al Hermi" userId="ebe551ee1b006974" providerId="LiveId" clId="{8216566C-6557-4B80-AAD3-D8F50D0D9718}" dt="2020-07-07T12:32:40.604" v="937"/>
          <ac:spMkLst>
            <pc:docMk/>
            <pc:sldMk cId="2794393105" sldId="329"/>
            <ac:spMk id="81" creationId="{DF96294E-91FA-4282-A086-EBD668EAC33D}"/>
          </ac:spMkLst>
        </pc:spChg>
        <pc:spChg chg="mod">
          <ac:chgData name="Majeda Al Hermi" userId="ebe551ee1b006974" providerId="LiveId" clId="{8216566C-6557-4B80-AAD3-D8F50D0D9718}" dt="2020-07-07T12:32:40.604" v="937"/>
          <ac:spMkLst>
            <pc:docMk/>
            <pc:sldMk cId="2794393105" sldId="329"/>
            <ac:spMk id="82" creationId="{5439FD2F-BBC5-4D9D-BBF9-79F18A92C3EA}"/>
          </ac:spMkLst>
        </pc:spChg>
        <pc:spChg chg="add mod">
          <ac:chgData name="Majeda Al Hermi" userId="ebe551ee1b006974" providerId="LiveId" clId="{8216566C-6557-4B80-AAD3-D8F50D0D9718}" dt="2020-07-07T16:54:46.398" v="3737" actId="1076"/>
          <ac:spMkLst>
            <pc:docMk/>
            <pc:sldMk cId="2794393105" sldId="329"/>
            <ac:spMk id="83" creationId="{FCE99C2D-4F2B-4D25-952D-33C3FADE6D37}"/>
          </ac:spMkLst>
        </pc:spChg>
        <pc:spChg chg="add mod">
          <ac:chgData name="Majeda Al Hermi" userId="ebe551ee1b006974" providerId="LiveId" clId="{8216566C-6557-4B80-AAD3-D8F50D0D9718}" dt="2020-07-08T12:00:10.016" v="10529" actId="404"/>
          <ac:spMkLst>
            <pc:docMk/>
            <pc:sldMk cId="2794393105" sldId="329"/>
            <ac:spMk id="84" creationId="{B4061D92-806A-47CA-B3B4-8832C935D1B8}"/>
          </ac:spMkLst>
        </pc:spChg>
        <pc:spChg chg="add mod">
          <ac:chgData name="Majeda Al Hermi" userId="ebe551ee1b006974" providerId="LiveId" clId="{8216566C-6557-4B80-AAD3-D8F50D0D9718}" dt="2020-07-07T12:33:39.559" v="1000" actId="108"/>
          <ac:spMkLst>
            <pc:docMk/>
            <pc:sldMk cId="2794393105" sldId="329"/>
            <ac:spMk id="85" creationId="{EAFB7C68-1939-4EAA-AE65-7621689E97EC}"/>
          </ac:spMkLst>
        </pc:spChg>
        <pc:spChg chg="add mod">
          <ac:chgData name="Majeda Al Hermi" userId="ebe551ee1b006974" providerId="LiveId" clId="{8216566C-6557-4B80-AAD3-D8F50D0D9718}" dt="2020-07-08T12:00:05.471" v="10526" actId="108"/>
          <ac:spMkLst>
            <pc:docMk/>
            <pc:sldMk cId="2794393105" sldId="329"/>
            <ac:spMk id="86" creationId="{44F85440-97EF-441D-8C0A-ED26D754FB19}"/>
          </ac:spMkLst>
        </pc:spChg>
        <pc:spChg chg="add mod">
          <ac:chgData name="Majeda Al Hermi" userId="ebe551ee1b006974" providerId="LiveId" clId="{8216566C-6557-4B80-AAD3-D8F50D0D9718}" dt="2020-07-07T16:56:01.436" v="3815" actId="1035"/>
          <ac:spMkLst>
            <pc:docMk/>
            <pc:sldMk cId="2794393105" sldId="329"/>
            <ac:spMk id="87" creationId="{33D3CEFF-7FB6-4CCC-9CF1-6B68BB3E5B7C}"/>
          </ac:spMkLst>
        </pc:spChg>
        <pc:spChg chg="add mod">
          <ac:chgData name="Majeda Al Hermi" userId="ebe551ee1b006974" providerId="LiveId" clId="{8216566C-6557-4B80-AAD3-D8F50D0D9718}" dt="2020-07-08T12:00:04.248" v="10523" actId="108"/>
          <ac:spMkLst>
            <pc:docMk/>
            <pc:sldMk cId="2794393105" sldId="329"/>
            <ac:spMk id="88" creationId="{B41168F1-4673-49F8-A3F8-C09710AC8E0C}"/>
          </ac:spMkLst>
        </pc:spChg>
        <pc:spChg chg="add mod">
          <ac:chgData name="Majeda Al Hermi" userId="ebe551ee1b006974" providerId="LiveId" clId="{8216566C-6557-4B80-AAD3-D8F50D0D9718}" dt="2020-07-08T11:40:20.559" v="10265"/>
          <ac:spMkLst>
            <pc:docMk/>
            <pc:sldMk cId="2794393105" sldId="329"/>
            <ac:spMk id="89" creationId="{FCB6E03F-27AA-486F-8A48-3279161D8276}"/>
          </ac:spMkLst>
        </pc:spChg>
        <pc:spChg chg="add mod">
          <ac:chgData name="Majeda Al Hermi" userId="ebe551ee1b006974" providerId="LiveId" clId="{8216566C-6557-4B80-AAD3-D8F50D0D9718}" dt="2020-07-08T11:40:23.897" v="10266" actId="207"/>
          <ac:spMkLst>
            <pc:docMk/>
            <pc:sldMk cId="2794393105" sldId="329"/>
            <ac:spMk id="90" creationId="{2E3C6958-594C-473D-895D-88CCC1768D7C}"/>
          </ac:spMkLst>
        </pc:spChg>
        <pc:spChg chg="add mod">
          <ac:chgData name="Majeda Al Hermi" userId="ebe551ee1b006974" providerId="LiveId" clId="{8216566C-6557-4B80-AAD3-D8F50D0D9718}" dt="2020-07-08T11:40:20.559" v="10265"/>
          <ac:spMkLst>
            <pc:docMk/>
            <pc:sldMk cId="2794393105" sldId="329"/>
            <ac:spMk id="91" creationId="{C8782DE2-21F3-4780-88E2-375336D6D331}"/>
          </ac:spMkLst>
        </pc:spChg>
        <pc:spChg chg="add mod">
          <ac:chgData name="Majeda Al Hermi" userId="ebe551ee1b006974" providerId="LiveId" clId="{8216566C-6557-4B80-AAD3-D8F50D0D9718}" dt="2020-07-08T11:40:20.559" v="10265"/>
          <ac:spMkLst>
            <pc:docMk/>
            <pc:sldMk cId="2794393105" sldId="329"/>
            <ac:spMk id="92" creationId="{A3F59C24-C4DF-467B-AC88-83EDBE66464B}"/>
          </ac:spMkLst>
        </pc:spChg>
        <pc:spChg chg="add mod">
          <ac:chgData name="Majeda Al Hermi" userId="ebe551ee1b006974" providerId="LiveId" clId="{8216566C-6557-4B80-AAD3-D8F50D0D9718}" dt="2020-07-08T11:40:20.559" v="10265"/>
          <ac:spMkLst>
            <pc:docMk/>
            <pc:sldMk cId="2794393105" sldId="329"/>
            <ac:spMk id="93" creationId="{927DACCA-F0BC-4F7A-B579-63AD94B4C4B5}"/>
          </ac:spMkLst>
        </pc:spChg>
        <pc:spChg chg="add mod">
          <ac:chgData name="Majeda Al Hermi" userId="ebe551ee1b006974" providerId="LiveId" clId="{8216566C-6557-4B80-AAD3-D8F50D0D9718}" dt="2020-07-08T11:41:43.081" v="10288" actId="20577"/>
          <ac:spMkLst>
            <pc:docMk/>
            <pc:sldMk cId="2794393105" sldId="329"/>
            <ac:spMk id="94" creationId="{4A1B4646-5106-4D8D-8057-0AFC27B53098}"/>
          </ac:spMkLst>
        </pc:spChg>
        <pc:spChg chg="add del mod">
          <ac:chgData name="Majeda Al Hermi" userId="ebe551ee1b006974" providerId="LiveId" clId="{8216566C-6557-4B80-AAD3-D8F50D0D9718}" dt="2020-07-08T11:47:52.426" v="10312"/>
          <ac:spMkLst>
            <pc:docMk/>
            <pc:sldMk cId="2794393105" sldId="329"/>
            <ac:spMk id="95" creationId="{6D760AE3-0FFA-4DFD-BFA1-76CEF84AEEAB}"/>
          </ac:spMkLst>
        </pc:spChg>
        <pc:spChg chg="add del mod">
          <ac:chgData name="Majeda Al Hermi" userId="ebe551ee1b006974" providerId="LiveId" clId="{8216566C-6557-4B80-AAD3-D8F50D0D9718}" dt="2020-07-08T11:47:52.426" v="10312"/>
          <ac:spMkLst>
            <pc:docMk/>
            <pc:sldMk cId="2794393105" sldId="329"/>
            <ac:spMk id="96" creationId="{7AB3952A-6C40-417C-95AD-292F7722C00B}"/>
          </ac:spMkLst>
        </pc:spChg>
        <pc:spChg chg="add del mod">
          <ac:chgData name="Majeda Al Hermi" userId="ebe551ee1b006974" providerId="LiveId" clId="{8216566C-6557-4B80-AAD3-D8F50D0D9718}" dt="2020-07-08T11:47:52.426" v="10312"/>
          <ac:spMkLst>
            <pc:docMk/>
            <pc:sldMk cId="2794393105" sldId="329"/>
            <ac:spMk id="97" creationId="{BCE1D8B2-0416-477E-B7BB-649B17DD7EF4}"/>
          </ac:spMkLst>
        </pc:spChg>
        <pc:spChg chg="add del mod">
          <ac:chgData name="Majeda Al Hermi" userId="ebe551ee1b006974" providerId="LiveId" clId="{8216566C-6557-4B80-AAD3-D8F50D0D9718}" dt="2020-07-08T11:47:52.426" v="10312"/>
          <ac:spMkLst>
            <pc:docMk/>
            <pc:sldMk cId="2794393105" sldId="329"/>
            <ac:spMk id="98" creationId="{4D4C2BA9-74F5-4622-8BCB-2A7D6E9F7387}"/>
          </ac:spMkLst>
        </pc:spChg>
        <pc:spChg chg="add del mod">
          <ac:chgData name="Majeda Al Hermi" userId="ebe551ee1b006974" providerId="LiveId" clId="{8216566C-6557-4B80-AAD3-D8F50D0D9718}" dt="2020-07-08T11:47:52.426" v="10312"/>
          <ac:spMkLst>
            <pc:docMk/>
            <pc:sldMk cId="2794393105" sldId="329"/>
            <ac:spMk id="99" creationId="{CC7AB393-EB82-4981-A944-8A90236671E6}"/>
          </ac:spMkLst>
        </pc:spChg>
        <pc:spChg chg="add del mod">
          <ac:chgData name="Majeda Al Hermi" userId="ebe551ee1b006974" providerId="LiveId" clId="{8216566C-6557-4B80-AAD3-D8F50D0D9718}" dt="2020-07-08T11:47:52.426" v="10312"/>
          <ac:spMkLst>
            <pc:docMk/>
            <pc:sldMk cId="2794393105" sldId="329"/>
            <ac:spMk id="100" creationId="{7851F35A-3A79-4B60-9FA1-FF982664770F}"/>
          </ac:spMkLst>
        </pc:spChg>
        <pc:spChg chg="add mod">
          <ac:chgData name="Majeda Al Hermi" userId="ebe551ee1b006974" providerId="LiveId" clId="{8216566C-6557-4B80-AAD3-D8F50D0D9718}" dt="2020-07-08T11:48:04.840" v="10314" actId="1076"/>
          <ac:spMkLst>
            <pc:docMk/>
            <pc:sldMk cId="2794393105" sldId="329"/>
            <ac:spMk id="101" creationId="{63FC78CF-3CCD-4DF0-94C1-E7B903896BD5}"/>
          </ac:spMkLst>
        </pc:spChg>
        <pc:spChg chg="mod">
          <ac:chgData name="Majeda Al Hermi" userId="ebe551ee1b006974" providerId="LiveId" clId="{8216566C-6557-4B80-AAD3-D8F50D0D9718}" dt="2020-07-08T11:47:57.944" v="10313"/>
          <ac:spMkLst>
            <pc:docMk/>
            <pc:sldMk cId="2794393105" sldId="329"/>
            <ac:spMk id="103" creationId="{1B2FA4F0-7B29-4167-AD9E-6D1C02065234}"/>
          </ac:spMkLst>
        </pc:spChg>
        <pc:spChg chg="mod">
          <ac:chgData name="Majeda Al Hermi" userId="ebe551ee1b006974" providerId="LiveId" clId="{8216566C-6557-4B80-AAD3-D8F50D0D9718}" dt="2020-07-08T11:47:57.944" v="10313"/>
          <ac:spMkLst>
            <pc:docMk/>
            <pc:sldMk cId="2794393105" sldId="329"/>
            <ac:spMk id="104" creationId="{15805CD7-3C00-4166-A04F-9688368D1C43}"/>
          </ac:spMkLst>
        </pc:spChg>
        <pc:spChg chg="mod">
          <ac:chgData name="Majeda Al Hermi" userId="ebe551ee1b006974" providerId="LiveId" clId="{8216566C-6557-4B80-AAD3-D8F50D0D9718}" dt="2020-07-08T11:47:57.944" v="10313"/>
          <ac:spMkLst>
            <pc:docMk/>
            <pc:sldMk cId="2794393105" sldId="329"/>
            <ac:spMk id="105" creationId="{0AA294C0-EE74-4EB9-A21F-5506447823D3}"/>
          </ac:spMkLst>
        </pc:spChg>
        <pc:spChg chg="mod">
          <ac:chgData name="Majeda Al Hermi" userId="ebe551ee1b006974" providerId="LiveId" clId="{8216566C-6557-4B80-AAD3-D8F50D0D9718}" dt="2020-07-08T11:47:57.944" v="10313"/>
          <ac:spMkLst>
            <pc:docMk/>
            <pc:sldMk cId="2794393105" sldId="329"/>
            <ac:spMk id="106" creationId="{0BEE193A-A36C-454E-857F-9F0CB9D3C8DA}"/>
          </ac:spMkLst>
        </pc:spChg>
        <pc:spChg chg="mod">
          <ac:chgData name="Majeda Al Hermi" userId="ebe551ee1b006974" providerId="LiveId" clId="{8216566C-6557-4B80-AAD3-D8F50D0D9718}" dt="2020-07-08T11:47:57.944" v="10313"/>
          <ac:spMkLst>
            <pc:docMk/>
            <pc:sldMk cId="2794393105" sldId="329"/>
            <ac:spMk id="107" creationId="{B1869948-2243-403C-91EA-C21354D769E5}"/>
          </ac:spMkLst>
        </pc:spChg>
        <pc:spChg chg="mod">
          <ac:chgData name="Majeda Al Hermi" userId="ebe551ee1b006974" providerId="LiveId" clId="{8216566C-6557-4B80-AAD3-D8F50D0D9718}" dt="2020-07-08T11:47:57.944" v="10313"/>
          <ac:spMkLst>
            <pc:docMk/>
            <pc:sldMk cId="2794393105" sldId="329"/>
            <ac:spMk id="108" creationId="{CA745FF3-A1D9-4991-A321-46B9F4D9A919}"/>
          </ac:spMkLst>
        </pc:spChg>
        <pc:spChg chg="mod">
          <ac:chgData name="Majeda Al Hermi" userId="ebe551ee1b006974" providerId="LiveId" clId="{8216566C-6557-4B80-AAD3-D8F50D0D9718}" dt="2020-07-08T11:47:57.944" v="10313"/>
          <ac:spMkLst>
            <pc:docMk/>
            <pc:sldMk cId="2794393105" sldId="329"/>
            <ac:spMk id="109" creationId="{34816F67-5AFA-4651-A6AD-CB15A3E567E7}"/>
          </ac:spMkLst>
        </pc:spChg>
        <pc:spChg chg="mod">
          <ac:chgData name="Majeda Al Hermi" userId="ebe551ee1b006974" providerId="LiveId" clId="{8216566C-6557-4B80-AAD3-D8F50D0D9718}" dt="2020-07-08T11:47:57.944" v="10313"/>
          <ac:spMkLst>
            <pc:docMk/>
            <pc:sldMk cId="2794393105" sldId="329"/>
            <ac:spMk id="110" creationId="{6C9961CC-7643-4A0A-88BB-97995E4D134B}"/>
          </ac:spMkLst>
        </pc:spChg>
        <pc:spChg chg="mod">
          <ac:chgData name="Majeda Al Hermi" userId="ebe551ee1b006974" providerId="LiveId" clId="{8216566C-6557-4B80-AAD3-D8F50D0D9718}" dt="2020-07-08T11:47:57.944" v="10313"/>
          <ac:spMkLst>
            <pc:docMk/>
            <pc:sldMk cId="2794393105" sldId="329"/>
            <ac:spMk id="111" creationId="{D43831B1-3486-4138-9D04-32876609E638}"/>
          </ac:spMkLst>
        </pc:spChg>
        <pc:spChg chg="mod">
          <ac:chgData name="Majeda Al Hermi" userId="ebe551ee1b006974" providerId="LiveId" clId="{8216566C-6557-4B80-AAD3-D8F50D0D9718}" dt="2020-07-08T11:47:57.944" v="10313"/>
          <ac:spMkLst>
            <pc:docMk/>
            <pc:sldMk cId="2794393105" sldId="329"/>
            <ac:spMk id="112" creationId="{8A60702A-93F5-410F-A5D7-080BFCCD521F}"/>
          </ac:spMkLst>
        </pc:spChg>
        <pc:spChg chg="mod">
          <ac:chgData name="Majeda Al Hermi" userId="ebe551ee1b006974" providerId="LiveId" clId="{8216566C-6557-4B80-AAD3-D8F50D0D9718}" dt="2020-07-08T11:47:57.944" v="10313"/>
          <ac:spMkLst>
            <pc:docMk/>
            <pc:sldMk cId="2794393105" sldId="329"/>
            <ac:spMk id="113" creationId="{76E2131B-89F7-4CBD-9A2F-E557C74EEAC7}"/>
          </ac:spMkLst>
        </pc:spChg>
        <pc:spChg chg="mod">
          <ac:chgData name="Majeda Al Hermi" userId="ebe551ee1b006974" providerId="LiveId" clId="{8216566C-6557-4B80-AAD3-D8F50D0D9718}" dt="2020-07-08T11:47:57.944" v="10313"/>
          <ac:spMkLst>
            <pc:docMk/>
            <pc:sldMk cId="2794393105" sldId="329"/>
            <ac:spMk id="114" creationId="{35C7DB51-1845-4353-81CE-805C5F26F05F}"/>
          </ac:spMkLst>
        </pc:spChg>
        <pc:spChg chg="mod">
          <ac:chgData name="Majeda Al Hermi" userId="ebe551ee1b006974" providerId="LiveId" clId="{8216566C-6557-4B80-AAD3-D8F50D0D9718}" dt="2020-07-08T11:47:57.944" v="10313"/>
          <ac:spMkLst>
            <pc:docMk/>
            <pc:sldMk cId="2794393105" sldId="329"/>
            <ac:spMk id="115" creationId="{C133BD4C-895D-432F-AADA-9B7300F5D696}"/>
          </ac:spMkLst>
        </pc:spChg>
        <pc:spChg chg="mod">
          <ac:chgData name="Majeda Al Hermi" userId="ebe551ee1b006974" providerId="LiveId" clId="{8216566C-6557-4B80-AAD3-D8F50D0D9718}" dt="2020-07-08T11:47:57.944" v="10313"/>
          <ac:spMkLst>
            <pc:docMk/>
            <pc:sldMk cId="2794393105" sldId="329"/>
            <ac:spMk id="116" creationId="{F17A99D7-7C35-4D3A-98C8-2707E0CE9ED1}"/>
          </ac:spMkLst>
        </pc:spChg>
        <pc:spChg chg="mod">
          <ac:chgData name="Majeda Al Hermi" userId="ebe551ee1b006974" providerId="LiveId" clId="{8216566C-6557-4B80-AAD3-D8F50D0D9718}" dt="2020-07-08T11:47:57.944" v="10313"/>
          <ac:spMkLst>
            <pc:docMk/>
            <pc:sldMk cId="2794393105" sldId="329"/>
            <ac:spMk id="117" creationId="{BA84A62D-79FF-409C-AA0D-7B55A36663E3}"/>
          </ac:spMkLst>
        </pc:spChg>
        <pc:spChg chg="mod">
          <ac:chgData name="Majeda Al Hermi" userId="ebe551ee1b006974" providerId="LiveId" clId="{8216566C-6557-4B80-AAD3-D8F50D0D9718}" dt="2020-07-08T11:47:57.944" v="10313"/>
          <ac:spMkLst>
            <pc:docMk/>
            <pc:sldMk cId="2794393105" sldId="329"/>
            <ac:spMk id="118" creationId="{C8EE7762-DC2F-4CA3-876E-A9A802E1B8B5}"/>
          </ac:spMkLst>
        </pc:spChg>
        <pc:spChg chg="mod">
          <ac:chgData name="Majeda Al Hermi" userId="ebe551ee1b006974" providerId="LiveId" clId="{8216566C-6557-4B80-AAD3-D8F50D0D9718}" dt="2020-07-08T11:47:57.944" v="10313"/>
          <ac:spMkLst>
            <pc:docMk/>
            <pc:sldMk cId="2794393105" sldId="329"/>
            <ac:spMk id="119" creationId="{0F862C07-7342-4B50-A04D-40C9E141CE59}"/>
          </ac:spMkLst>
        </pc:spChg>
        <pc:spChg chg="mod">
          <ac:chgData name="Majeda Al Hermi" userId="ebe551ee1b006974" providerId="LiveId" clId="{8216566C-6557-4B80-AAD3-D8F50D0D9718}" dt="2020-07-08T11:47:57.944" v="10313"/>
          <ac:spMkLst>
            <pc:docMk/>
            <pc:sldMk cId="2794393105" sldId="329"/>
            <ac:spMk id="120" creationId="{47F41C33-221D-4CBD-9BBB-F9440169CCDA}"/>
          </ac:spMkLst>
        </pc:spChg>
        <pc:spChg chg="mod">
          <ac:chgData name="Majeda Al Hermi" userId="ebe551ee1b006974" providerId="LiveId" clId="{8216566C-6557-4B80-AAD3-D8F50D0D9718}" dt="2020-07-08T11:47:57.944" v="10313"/>
          <ac:spMkLst>
            <pc:docMk/>
            <pc:sldMk cId="2794393105" sldId="329"/>
            <ac:spMk id="121" creationId="{18F8BEC8-3D4A-44A6-84A4-30883446B9AC}"/>
          </ac:spMkLst>
        </pc:spChg>
        <pc:spChg chg="mod">
          <ac:chgData name="Majeda Al Hermi" userId="ebe551ee1b006974" providerId="LiveId" clId="{8216566C-6557-4B80-AAD3-D8F50D0D9718}" dt="2020-07-08T11:47:57.944" v="10313"/>
          <ac:spMkLst>
            <pc:docMk/>
            <pc:sldMk cId="2794393105" sldId="329"/>
            <ac:spMk id="122" creationId="{7752462B-3433-4EA1-97CC-7136DE702053}"/>
          </ac:spMkLst>
        </pc:spChg>
        <pc:spChg chg="mod">
          <ac:chgData name="Majeda Al Hermi" userId="ebe551ee1b006974" providerId="LiveId" clId="{8216566C-6557-4B80-AAD3-D8F50D0D9718}" dt="2020-07-08T11:47:57.944" v="10313"/>
          <ac:spMkLst>
            <pc:docMk/>
            <pc:sldMk cId="2794393105" sldId="329"/>
            <ac:spMk id="123" creationId="{7AEF5F37-27F8-4D34-B375-A479C57349E6}"/>
          </ac:spMkLst>
        </pc:spChg>
        <pc:spChg chg="mod">
          <ac:chgData name="Majeda Al Hermi" userId="ebe551ee1b006974" providerId="LiveId" clId="{8216566C-6557-4B80-AAD3-D8F50D0D9718}" dt="2020-07-08T11:47:57.944" v="10313"/>
          <ac:spMkLst>
            <pc:docMk/>
            <pc:sldMk cId="2794393105" sldId="329"/>
            <ac:spMk id="124" creationId="{C0B0A1BF-EDFE-4DCD-BD03-C316926B7B53}"/>
          </ac:spMkLst>
        </pc:spChg>
        <pc:spChg chg="mod">
          <ac:chgData name="Majeda Al Hermi" userId="ebe551ee1b006974" providerId="LiveId" clId="{8216566C-6557-4B80-AAD3-D8F50D0D9718}" dt="2020-07-08T11:47:57.944" v="10313"/>
          <ac:spMkLst>
            <pc:docMk/>
            <pc:sldMk cId="2794393105" sldId="329"/>
            <ac:spMk id="125" creationId="{A125B1CC-84B0-44F9-95D4-6DBE588EC6D1}"/>
          </ac:spMkLst>
        </pc:spChg>
        <pc:spChg chg="add mod">
          <ac:chgData name="Majeda Al Hermi" userId="ebe551ee1b006974" providerId="LiveId" clId="{8216566C-6557-4B80-AAD3-D8F50D0D9718}" dt="2020-07-08T12:51:00.693" v="10952"/>
          <ac:spMkLst>
            <pc:docMk/>
            <pc:sldMk cId="2794393105" sldId="329"/>
            <ac:spMk id="126" creationId="{3104AD1C-438C-4CF6-AA4D-DB859BEF8C8F}"/>
          </ac:spMkLst>
        </pc:spChg>
        <pc:grpChg chg="add del mod">
          <ac:chgData name="Majeda Al Hermi" userId="ebe551ee1b006974" providerId="LiveId" clId="{8216566C-6557-4B80-AAD3-D8F50D0D9718}" dt="2020-07-07T16:56:53.730" v="3824" actId="165"/>
          <ac:grpSpMkLst>
            <pc:docMk/>
            <pc:sldMk cId="2794393105" sldId="329"/>
            <ac:grpSpMk id="2" creationId="{B28D9F64-5840-4CEC-8151-E2881BC9C1F9}"/>
          </ac:grpSpMkLst>
        </pc:grpChg>
        <pc:grpChg chg="del">
          <ac:chgData name="Majeda Al Hermi" userId="ebe551ee1b006974" providerId="LiveId" clId="{8216566C-6557-4B80-AAD3-D8F50D0D9718}" dt="2020-07-07T12:31:17.278" v="927" actId="478"/>
          <ac:grpSpMkLst>
            <pc:docMk/>
            <pc:sldMk cId="2794393105" sldId="329"/>
            <ac:grpSpMk id="12" creationId="{1A531D1E-7BD9-4344-B398-37A44A94B309}"/>
          </ac:grpSpMkLst>
        </pc:grpChg>
        <pc:grpChg chg="add mod">
          <ac:chgData name="Majeda Al Hermi" userId="ebe551ee1b006974" providerId="LiveId" clId="{8216566C-6557-4B80-AAD3-D8F50D0D9718}" dt="2020-07-07T12:31:30.357" v="929" actId="196"/>
          <ac:grpSpMkLst>
            <pc:docMk/>
            <pc:sldMk cId="2794393105" sldId="329"/>
            <ac:grpSpMk id="33" creationId="{E94905BD-653F-4A65-89E1-F7E7044852E5}"/>
          </ac:grpSpMkLst>
        </pc:grpChg>
        <pc:grpChg chg="add del mod topLvl">
          <ac:chgData name="Majeda Al Hermi" userId="ebe551ee1b006974" providerId="LiveId" clId="{8216566C-6557-4B80-AAD3-D8F50D0D9718}" dt="2020-07-08T11:46:43.748" v="10310" actId="478"/>
          <ac:grpSpMkLst>
            <pc:docMk/>
            <pc:sldMk cId="2794393105" sldId="329"/>
            <ac:grpSpMk id="41" creationId="{2DE961C3-9B90-491C-8815-FC90AE2E5A6B}"/>
          </ac:grpSpMkLst>
        </pc:grpChg>
        <pc:grpChg chg="add mod">
          <ac:chgData name="Majeda Al Hermi" userId="ebe551ee1b006974" providerId="LiveId" clId="{8216566C-6557-4B80-AAD3-D8F50D0D9718}" dt="2020-07-07T16:56:01.436" v="3815" actId="1035"/>
          <ac:grpSpMkLst>
            <pc:docMk/>
            <pc:sldMk cId="2794393105" sldId="329"/>
            <ac:grpSpMk id="65" creationId="{A664EDBB-34E4-42C2-9D1E-A26C343F1931}"/>
          </ac:grpSpMkLst>
        </pc:grpChg>
        <pc:grpChg chg="add mod">
          <ac:chgData name="Majeda Al Hermi" userId="ebe551ee1b006974" providerId="LiveId" clId="{8216566C-6557-4B80-AAD3-D8F50D0D9718}" dt="2020-07-07T12:32:51.454" v="940" actId="1076"/>
          <ac:grpSpMkLst>
            <pc:docMk/>
            <pc:sldMk cId="2794393105" sldId="329"/>
            <ac:grpSpMk id="71" creationId="{7C838258-4211-4CE6-91F4-18904D86DF92}"/>
          </ac:grpSpMkLst>
        </pc:grpChg>
        <pc:grpChg chg="add mod">
          <ac:chgData name="Majeda Al Hermi" userId="ebe551ee1b006974" providerId="LiveId" clId="{8216566C-6557-4B80-AAD3-D8F50D0D9718}" dt="2020-07-07T18:20:39.706" v="5756" actId="207"/>
          <ac:grpSpMkLst>
            <pc:docMk/>
            <pc:sldMk cId="2794393105" sldId="329"/>
            <ac:grpSpMk id="77" creationId="{AB5DA583-FDED-484D-BC1E-83FBB53F33F3}"/>
          </ac:grpSpMkLst>
        </pc:grpChg>
        <pc:grpChg chg="add mod">
          <ac:chgData name="Majeda Al Hermi" userId="ebe551ee1b006974" providerId="LiveId" clId="{8216566C-6557-4B80-AAD3-D8F50D0D9718}" dt="2020-07-08T11:48:04.840" v="10314" actId="1076"/>
          <ac:grpSpMkLst>
            <pc:docMk/>
            <pc:sldMk cId="2794393105" sldId="329"/>
            <ac:grpSpMk id="102" creationId="{D186D95D-BC24-42EA-A139-1FA1FA81B5D4}"/>
          </ac:grpSpMkLst>
        </pc:grpChg>
      </pc:sldChg>
      <pc:sldChg chg="addSp delSp modSp add del mod">
        <pc:chgData name="Majeda Al Hermi" userId="ebe551ee1b006974" providerId="LiveId" clId="{8216566C-6557-4B80-AAD3-D8F50D0D9718}" dt="2020-07-08T10:50:53.870" v="9652" actId="2696"/>
        <pc:sldMkLst>
          <pc:docMk/>
          <pc:sldMk cId="343057971" sldId="330"/>
        </pc:sldMkLst>
        <pc:spChg chg="mod">
          <ac:chgData name="Majeda Al Hermi" userId="ebe551ee1b006974" providerId="LiveId" clId="{8216566C-6557-4B80-AAD3-D8F50D0D9718}" dt="2020-07-07T12:47:22.893" v="1133" actId="207"/>
          <ac:spMkLst>
            <pc:docMk/>
            <pc:sldMk cId="343057971" sldId="330"/>
            <ac:spMk id="14" creationId="{00000000-0000-0000-0000-000000000000}"/>
          </ac:spMkLst>
        </pc:spChg>
        <pc:spChg chg="mod">
          <ac:chgData name="Majeda Al Hermi" userId="ebe551ee1b006974" providerId="LiveId" clId="{8216566C-6557-4B80-AAD3-D8F50D0D9718}" dt="2020-07-07T12:32:32.852" v="935"/>
          <ac:spMkLst>
            <pc:docMk/>
            <pc:sldMk cId="343057971" sldId="330"/>
            <ac:spMk id="16" creationId="{34098B66-C4D5-4FF1-9AFA-70F5FD331B64}"/>
          </ac:spMkLst>
        </pc:spChg>
        <pc:spChg chg="mod">
          <ac:chgData name="Majeda Al Hermi" userId="ebe551ee1b006974" providerId="LiveId" clId="{8216566C-6557-4B80-AAD3-D8F50D0D9718}" dt="2020-07-07T12:32:32.852" v="935"/>
          <ac:spMkLst>
            <pc:docMk/>
            <pc:sldMk cId="343057971" sldId="330"/>
            <ac:spMk id="17" creationId="{6678C801-040A-4C5C-992C-7CC0BF189FAB}"/>
          </ac:spMkLst>
        </pc:spChg>
        <pc:spChg chg="mod">
          <ac:chgData name="Majeda Al Hermi" userId="ebe551ee1b006974" providerId="LiveId" clId="{8216566C-6557-4B80-AAD3-D8F50D0D9718}" dt="2020-07-07T12:32:32.852" v="935"/>
          <ac:spMkLst>
            <pc:docMk/>
            <pc:sldMk cId="343057971" sldId="330"/>
            <ac:spMk id="18" creationId="{9BC0860F-C097-4421-B722-07C2914F1711}"/>
          </ac:spMkLst>
        </pc:spChg>
        <pc:spChg chg="mod">
          <ac:chgData name="Majeda Al Hermi" userId="ebe551ee1b006974" providerId="LiveId" clId="{8216566C-6557-4B80-AAD3-D8F50D0D9718}" dt="2020-07-07T12:32:32.852" v="935"/>
          <ac:spMkLst>
            <pc:docMk/>
            <pc:sldMk cId="343057971" sldId="330"/>
            <ac:spMk id="19" creationId="{93471CD2-5E72-4E07-B620-0FA73485338C}"/>
          </ac:spMkLst>
        </pc:spChg>
        <pc:spChg chg="mod">
          <ac:chgData name="Majeda Al Hermi" userId="ebe551ee1b006974" providerId="LiveId" clId="{8216566C-6557-4B80-AAD3-D8F50D0D9718}" dt="2020-07-07T19:13:26.840" v="8376" actId="20577"/>
          <ac:spMkLst>
            <pc:docMk/>
            <pc:sldMk cId="343057971" sldId="330"/>
            <ac:spMk id="20" creationId="{C7CA628E-402E-4ECD-83CD-2C5BD377C6C5}"/>
          </ac:spMkLst>
        </pc:spChg>
        <pc:spChg chg="mod">
          <ac:chgData name="Majeda Al Hermi" userId="ebe551ee1b006974" providerId="LiveId" clId="{8216566C-6557-4B80-AAD3-D8F50D0D9718}" dt="2020-07-07T12:48:08.239" v="1140" actId="207"/>
          <ac:spMkLst>
            <pc:docMk/>
            <pc:sldMk cId="343057971" sldId="330"/>
            <ac:spMk id="21" creationId="{7CE2C9ED-995E-4261-8334-C1D13C41B809}"/>
          </ac:spMkLst>
        </pc:spChg>
        <pc:spChg chg="mod">
          <ac:chgData name="Majeda Al Hermi" userId="ebe551ee1b006974" providerId="LiveId" clId="{8216566C-6557-4B80-AAD3-D8F50D0D9718}" dt="2020-07-07T12:32:32.852" v="935"/>
          <ac:spMkLst>
            <pc:docMk/>
            <pc:sldMk cId="343057971" sldId="330"/>
            <ac:spMk id="22" creationId="{1B0EE0AA-ECA7-4FD1-BD10-725490405DD5}"/>
          </ac:spMkLst>
        </pc:spChg>
        <pc:spChg chg="mod">
          <ac:chgData name="Majeda Al Hermi" userId="ebe551ee1b006974" providerId="LiveId" clId="{8216566C-6557-4B80-AAD3-D8F50D0D9718}" dt="2020-07-07T12:32:32.852" v="935"/>
          <ac:spMkLst>
            <pc:docMk/>
            <pc:sldMk cId="343057971" sldId="330"/>
            <ac:spMk id="24" creationId="{A594E69D-D76B-4B1D-B3CD-498FCCEB5634}"/>
          </ac:spMkLst>
        </pc:spChg>
        <pc:spChg chg="mod">
          <ac:chgData name="Majeda Al Hermi" userId="ebe551ee1b006974" providerId="LiveId" clId="{8216566C-6557-4B80-AAD3-D8F50D0D9718}" dt="2020-07-07T12:32:32.852" v="935"/>
          <ac:spMkLst>
            <pc:docMk/>
            <pc:sldMk cId="343057971" sldId="330"/>
            <ac:spMk id="25" creationId="{896719C9-4AAE-4DC8-80C8-00A006EF3543}"/>
          </ac:spMkLst>
        </pc:spChg>
        <pc:spChg chg="mod">
          <ac:chgData name="Majeda Al Hermi" userId="ebe551ee1b006974" providerId="LiveId" clId="{8216566C-6557-4B80-AAD3-D8F50D0D9718}" dt="2020-07-07T12:32:32.852" v="935"/>
          <ac:spMkLst>
            <pc:docMk/>
            <pc:sldMk cId="343057971" sldId="330"/>
            <ac:spMk id="26" creationId="{C13F6916-FE64-4B2A-9EEF-E1CE5B6802A4}"/>
          </ac:spMkLst>
        </pc:spChg>
        <pc:spChg chg="del">
          <ac:chgData name="Majeda Al Hermi" userId="ebe551ee1b006974" providerId="LiveId" clId="{8216566C-6557-4B80-AAD3-D8F50D0D9718}" dt="2020-07-07T18:35:17.300" v="6634" actId="478"/>
          <ac:spMkLst>
            <pc:docMk/>
            <pc:sldMk cId="343057971" sldId="330"/>
            <ac:spMk id="27" creationId="{D466B943-7A06-4ADB-8B37-06D4C56A4898}"/>
          </ac:spMkLst>
        </pc:spChg>
        <pc:spChg chg="mod">
          <ac:chgData name="Majeda Al Hermi" userId="ebe551ee1b006974" providerId="LiveId" clId="{8216566C-6557-4B80-AAD3-D8F50D0D9718}" dt="2020-07-07T12:34:07.214" v="1007" actId="20577"/>
          <ac:spMkLst>
            <pc:docMk/>
            <pc:sldMk cId="343057971" sldId="330"/>
            <ac:spMk id="28" creationId="{00000000-0000-0000-0000-000000000000}"/>
          </ac:spMkLst>
        </pc:spChg>
        <pc:spChg chg="mod">
          <ac:chgData name="Majeda Al Hermi" userId="ebe551ee1b006974" providerId="LiveId" clId="{8216566C-6557-4B80-AAD3-D8F50D0D9718}" dt="2020-07-07T12:32:32.852" v="935"/>
          <ac:spMkLst>
            <pc:docMk/>
            <pc:sldMk cId="343057971" sldId="330"/>
            <ac:spMk id="29" creationId="{00344A2C-CAFA-450B-8E5B-57072649F9D8}"/>
          </ac:spMkLst>
        </pc:spChg>
        <pc:spChg chg="mod">
          <ac:chgData name="Majeda Al Hermi" userId="ebe551ee1b006974" providerId="LiveId" clId="{8216566C-6557-4B80-AAD3-D8F50D0D9718}" dt="2020-07-07T12:32:32.852" v="935"/>
          <ac:spMkLst>
            <pc:docMk/>
            <pc:sldMk cId="343057971" sldId="330"/>
            <ac:spMk id="30" creationId="{37790F71-C2FF-4D5A-96C8-3D13595E03F7}"/>
          </ac:spMkLst>
        </pc:spChg>
        <pc:spChg chg="mod">
          <ac:chgData name="Majeda Al Hermi" userId="ebe551ee1b006974" providerId="LiveId" clId="{8216566C-6557-4B80-AAD3-D8F50D0D9718}" dt="2020-07-07T12:32:32.852" v="935"/>
          <ac:spMkLst>
            <pc:docMk/>
            <pc:sldMk cId="343057971" sldId="330"/>
            <ac:spMk id="32" creationId="{7859E207-7A80-45ED-9A75-81B3DCCD57F7}"/>
          </ac:spMkLst>
        </pc:spChg>
        <pc:spChg chg="mod">
          <ac:chgData name="Majeda Al Hermi" userId="ebe551ee1b006974" providerId="LiveId" clId="{8216566C-6557-4B80-AAD3-D8F50D0D9718}" dt="2020-07-07T12:32:32.852" v="935"/>
          <ac:spMkLst>
            <pc:docMk/>
            <pc:sldMk cId="343057971" sldId="330"/>
            <ac:spMk id="36" creationId="{8DB1255A-C10D-4F69-B2ED-FFC8826682D7}"/>
          </ac:spMkLst>
        </pc:spChg>
        <pc:spChg chg="del">
          <ac:chgData name="Majeda Al Hermi" userId="ebe551ee1b006974" providerId="LiveId" clId="{8216566C-6557-4B80-AAD3-D8F50D0D9718}" dt="2020-07-07T18:35:17.300" v="6634" actId="478"/>
          <ac:spMkLst>
            <pc:docMk/>
            <pc:sldMk cId="343057971" sldId="330"/>
            <ac:spMk id="37" creationId="{23D3EE09-8411-4223-ABFE-66C8968A89D0}"/>
          </ac:spMkLst>
        </pc:spChg>
        <pc:spChg chg="del">
          <ac:chgData name="Majeda Al Hermi" userId="ebe551ee1b006974" providerId="LiveId" clId="{8216566C-6557-4B80-AAD3-D8F50D0D9718}" dt="2020-07-07T18:35:17.300" v="6634" actId="478"/>
          <ac:spMkLst>
            <pc:docMk/>
            <pc:sldMk cId="343057971" sldId="330"/>
            <ac:spMk id="38" creationId="{C35558C1-9FDC-49BD-A8F5-9241D1C65BC7}"/>
          </ac:spMkLst>
        </pc:spChg>
        <pc:spChg chg="del">
          <ac:chgData name="Majeda Al Hermi" userId="ebe551ee1b006974" providerId="LiveId" clId="{8216566C-6557-4B80-AAD3-D8F50D0D9718}" dt="2020-07-07T18:35:17.300" v="6634" actId="478"/>
          <ac:spMkLst>
            <pc:docMk/>
            <pc:sldMk cId="343057971" sldId="330"/>
            <ac:spMk id="39" creationId="{C9B2D4A9-1B2A-4B3C-A5BB-4B6D0B9ED087}"/>
          </ac:spMkLst>
        </pc:spChg>
        <pc:spChg chg="del">
          <ac:chgData name="Majeda Al Hermi" userId="ebe551ee1b006974" providerId="LiveId" clId="{8216566C-6557-4B80-AAD3-D8F50D0D9718}" dt="2020-07-07T18:35:17.300" v="6634" actId="478"/>
          <ac:spMkLst>
            <pc:docMk/>
            <pc:sldMk cId="343057971" sldId="330"/>
            <ac:spMk id="40" creationId="{5073015B-1E83-4FE7-BF02-65CBBB9E092C}"/>
          </ac:spMkLst>
        </pc:spChg>
        <pc:spChg chg="mod">
          <ac:chgData name="Majeda Al Hermi" userId="ebe551ee1b006974" providerId="LiveId" clId="{8216566C-6557-4B80-AAD3-D8F50D0D9718}" dt="2020-07-07T12:32:32.852" v="935"/>
          <ac:spMkLst>
            <pc:docMk/>
            <pc:sldMk cId="343057971" sldId="330"/>
            <ac:spMk id="41" creationId="{2E876E3C-F551-48EA-8796-51206D57D5C4}"/>
          </ac:spMkLst>
        </pc:spChg>
        <pc:spChg chg="mod">
          <ac:chgData name="Majeda Al Hermi" userId="ebe551ee1b006974" providerId="LiveId" clId="{8216566C-6557-4B80-AAD3-D8F50D0D9718}" dt="2020-07-07T12:32:32.852" v="935"/>
          <ac:spMkLst>
            <pc:docMk/>
            <pc:sldMk cId="343057971" sldId="330"/>
            <ac:spMk id="42" creationId="{1E70DEED-D354-46D3-BC86-D7C63E82D5E4}"/>
          </ac:spMkLst>
        </pc:spChg>
        <pc:spChg chg="mod">
          <ac:chgData name="Majeda Al Hermi" userId="ebe551ee1b006974" providerId="LiveId" clId="{8216566C-6557-4B80-AAD3-D8F50D0D9718}" dt="2020-07-07T12:32:32.852" v="935"/>
          <ac:spMkLst>
            <pc:docMk/>
            <pc:sldMk cId="343057971" sldId="330"/>
            <ac:spMk id="43" creationId="{F48B4D2B-D67F-4197-9B0A-6B143B78DE71}"/>
          </ac:spMkLst>
        </pc:spChg>
        <pc:spChg chg="add del mod">
          <ac:chgData name="Majeda Al Hermi" userId="ebe551ee1b006974" providerId="LiveId" clId="{8216566C-6557-4B80-AAD3-D8F50D0D9718}" dt="2020-07-07T12:32:38.719" v="936"/>
          <ac:spMkLst>
            <pc:docMk/>
            <pc:sldMk cId="343057971" sldId="330"/>
            <ac:spMk id="44" creationId="{8192C110-BAB8-442E-8DEE-00E64AD87E20}"/>
          </ac:spMkLst>
        </pc:spChg>
        <pc:spChg chg="add del mod">
          <ac:chgData name="Majeda Al Hermi" userId="ebe551ee1b006974" providerId="LiveId" clId="{8216566C-6557-4B80-AAD3-D8F50D0D9718}" dt="2020-07-07T12:32:38.719" v="936"/>
          <ac:spMkLst>
            <pc:docMk/>
            <pc:sldMk cId="343057971" sldId="330"/>
            <ac:spMk id="45" creationId="{239C6C84-3BEE-4CAB-AA2D-A39FF92838CF}"/>
          </ac:spMkLst>
        </pc:spChg>
        <pc:spChg chg="add del mod">
          <ac:chgData name="Majeda Al Hermi" userId="ebe551ee1b006974" providerId="LiveId" clId="{8216566C-6557-4B80-AAD3-D8F50D0D9718}" dt="2020-07-07T12:32:38.719" v="936"/>
          <ac:spMkLst>
            <pc:docMk/>
            <pc:sldMk cId="343057971" sldId="330"/>
            <ac:spMk id="46" creationId="{2EBD0829-3885-43CE-AA10-BAAF0A54415C}"/>
          </ac:spMkLst>
        </pc:spChg>
        <pc:spChg chg="add del mod">
          <ac:chgData name="Majeda Al Hermi" userId="ebe551ee1b006974" providerId="LiveId" clId="{8216566C-6557-4B80-AAD3-D8F50D0D9718}" dt="2020-07-07T12:32:38.719" v="936"/>
          <ac:spMkLst>
            <pc:docMk/>
            <pc:sldMk cId="343057971" sldId="330"/>
            <ac:spMk id="47" creationId="{99525853-1244-4350-953E-120537CF30BC}"/>
          </ac:spMkLst>
        </pc:spChg>
        <pc:spChg chg="add del mod">
          <ac:chgData name="Majeda Al Hermi" userId="ebe551ee1b006974" providerId="LiveId" clId="{8216566C-6557-4B80-AAD3-D8F50D0D9718}" dt="2020-07-07T12:32:38.719" v="936"/>
          <ac:spMkLst>
            <pc:docMk/>
            <pc:sldMk cId="343057971" sldId="330"/>
            <ac:spMk id="48" creationId="{FCB336F6-B333-4A15-B7B5-A6669F53CB36}"/>
          </ac:spMkLst>
        </pc:spChg>
        <pc:spChg chg="add del mod">
          <ac:chgData name="Majeda Al Hermi" userId="ebe551ee1b006974" providerId="LiveId" clId="{8216566C-6557-4B80-AAD3-D8F50D0D9718}" dt="2020-07-07T12:32:38.719" v="936"/>
          <ac:spMkLst>
            <pc:docMk/>
            <pc:sldMk cId="343057971" sldId="330"/>
            <ac:spMk id="49" creationId="{75625B1F-F2E0-43FE-ABFE-7E4B91BF6129}"/>
          </ac:spMkLst>
        </pc:spChg>
        <pc:spChg chg="add mod">
          <ac:chgData name="Majeda Al Hermi" userId="ebe551ee1b006974" providerId="LiveId" clId="{8216566C-6557-4B80-AAD3-D8F50D0D9718}" dt="2020-07-07T12:35:36.991" v="1026" actId="1582"/>
          <ac:spMkLst>
            <pc:docMk/>
            <pc:sldMk cId="343057971" sldId="330"/>
            <ac:spMk id="50" creationId="{CF37C91C-1792-4456-A129-12DA8C225934}"/>
          </ac:spMkLst>
        </pc:spChg>
        <pc:spChg chg="add mod">
          <ac:chgData name="Majeda Al Hermi" userId="ebe551ee1b006974" providerId="LiveId" clId="{8216566C-6557-4B80-AAD3-D8F50D0D9718}" dt="2020-07-08T07:49:33.795" v="8940" actId="255"/>
          <ac:spMkLst>
            <pc:docMk/>
            <pc:sldMk cId="343057971" sldId="330"/>
            <ac:spMk id="51" creationId="{510F5A88-8AE5-4D2B-8943-75A67F98F6D3}"/>
          </ac:spMkLst>
        </pc:spChg>
        <pc:grpChg chg="add del mod">
          <ac:chgData name="Majeda Al Hermi" userId="ebe551ee1b006974" providerId="LiveId" clId="{8216566C-6557-4B80-AAD3-D8F50D0D9718}" dt="2020-07-07T12:32:38.719" v="936"/>
          <ac:grpSpMkLst>
            <pc:docMk/>
            <pc:sldMk cId="343057971" sldId="330"/>
            <ac:grpSpMk id="15" creationId="{E09D39F7-A3B3-4B91-9166-C05818CEC7CD}"/>
          </ac:grpSpMkLst>
        </pc:grpChg>
        <pc:grpChg chg="add del mod">
          <ac:chgData name="Majeda Al Hermi" userId="ebe551ee1b006974" providerId="LiveId" clId="{8216566C-6557-4B80-AAD3-D8F50D0D9718}" dt="2020-07-07T12:32:38.719" v="936"/>
          <ac:grpSpMkLst>
            <pc:docMk/>
            <pc:sldMk cId="343057971" sldId="330"/>
            <ac:grpSpMk id="23" creationId="{59D31C43-BA48-422B-89C6-196E6E1DF9BA}"/>
          </ac:grpSpMkLst>
        </pc:grpChg>
        <pc:grpChg chg="add del mod">
          <ac:chgData name="Majeda Al Hermi" userId="ebe551ee1b006974" providerId="LiveId" clId="{8216566C-6557-4B80-AAD3-D8F50D0D9718}" dt="2020-07-07T12:32:38.719" v="936"/>
          <ac:grpSpMkLst>
            <pc:docMk/>
            <pc:sldMk cId="343057971" sldId="330"/>
            <ac:grpSpMk id="31" creationId="{3C223600-81E3-4CD2-B4BD-5470F8ECE069}"/>
          </ac:grpSpMkLst>
        </pc:grpChg>
        <pc:grpChg chg="del">
          <ac:chgData name="Majeda Al Hermi" userId="ebe551ee1b006974" providerId="LiveId" clId="{8216566C-6557-4B80-AAD3-D8F50D0D9718}" dt="2020-07-07T12:34:10.014" v="1008" actId="478"/>
          <ac:grpSpMkLst>
            <pc:docMk/>
            <pc:sldMk cId="343057971" sldId="330"/>
            <ac:grpSpMk id="33" creationId="{E94905BD-653F-4A65-89E1-F7E7044852E5}"/>
          </ac:grpSpMkLst>
        </pc:grpChg>
        <pc:graphicFrameChg chg="add del mod modGraphic">
          <ac:chgData name="Majeda Al Hermi" userId="ebe551ee1b006974" providerId="LiveId" clId="{8216566C-6557-4B80-AAD3-D8F50D0D9718}" dt="2020-07-07T19:13:15.656" v="8374" actId="21"/>
          <ac:graphicFrameMkLst>
            <pc:docMk/>
            <pc:sldMk cId="343057971" sldId="330"/>
            <ac:graphicFrameMk id="2" creationId="{B90F20C8-E0A0-4AF7-A4C4-E41B59D3350A}"/>
          </ac:graphicFrameMkLst>
        </pc:graphicFrameChg>
        <pc:graphicFrameChg chg="add mod modGraphic">
          <ac:chgData name="Majeda Al Hermi" userId="ebe551ee1b006974" providerId="LiveId" clId="{8216566C-6557-4B80-AAD3-D8F50D0D9718}" dt="2020-07-07T19:14:25.594" v="8413" actId="12385"/>
          <ac:graphicFrameMkLst>
            <pc:docMk/>
            <pc:sldMk cId="343057971" sldId="330"/>
            <ac:graphicFrameMk id="4" creationId="{5D5DFD81-FD9B-40C8-8745-78D1FE7A1A5F}"/>
          </ac:graphicFrameMkLst>
        </pc:graphicFrameChg>
      </pc:sldChg>
      <pc:sldChg chg="addSp delSp modSp add mod modTransition">
        <pc:chgData name="Majeda Al Hermi" userId="ebe551ee1b006974" providerId="LiveId" clId="{8216566C-6557-4B80-AAD3-D8F50D0D9718}" dt="2020-07-08T12:58:42.427" v="10978"/>
        <pc:sldMkLst>
          <pc:docMk/>
          <pc:sldMk cId="333442235" sldId="331"/>
        </pc:sldMkLst>
        <pc:spChg chg="mod">
          <ac:chgData name="Majeda Al Hermi" userId="ebe551ee1b006974" providerId="LiveId" clId="{8216566C-6557-4B80-AAD3-D8F50D0D9718}" dt="2020-07-07T12:36:14.331" v="1030"/>
          <ac:spMkLst>
            <pc:docMk/>
            <pc:sldMk cId="333442235" sldId="331"/>
            <ac:spMk id="13" creationId="{3A35DF27-37EC-4406-B94C-9430F453D313}"/>
          </ac:spMkLst>
        </pc:spChg>
        <pc:spChg chg="mod">
          <ac:chgData name="Majeda Al Hermi" userId="ebe551ee1b006974" providerId="LiveId" clId="{8216566C-6557-4B80-AAD3-D8F50D0D9718}" dt="2020-07-07T12:47:27.725" v="1134" actId="207"/>
          <ac:spMkLst>
            <pc:docMk/>
            <pc:sldMk cId="333442235" sldId="331"/>
            <ac:spMk id="14" creationId="{00000000-0000-0000-0000-000000000000}"/>
          </ac:spMkLst>
        </pc:spChg>
        <pc:spChg chg="mod">
          <ac:chgData name="Majeda Al Hermi" userId="ebe551ee1b006974" providerId="LiveId" clId="{8216566C-6557-4B80-AAD3-D8F50D0D9718}" dt="2020-07-07T12:36:14.331" v="1030"/>
          <ac:spMkLst>
            <pc:docMk/>
            <pc:sldMk cId="333442235" sldId="331"/>
            <ac:spMk id="15" creationId="{A18B681A-6B54-4B1E-BC1C-550C231AB8D0}"/>
          </ac:spMkLst>
        </pc:spChg>
        <pc:spChg chg="mod">
          <ac:chgData name="Majeda Al Hermi" userId="ebe551ee1b006974" providerId="LiveId" clId="{8216566C-6557-4B80-AAD3-D8F50D0D9718}" dt="2020-07-07T12:36:14.331" v="1030"/>
          <ac:spMkLst>
            <pc:docMk/>
            <pc:sldMk cId="333442235" sldId="331"/>
            <ac:spMk id="16" creationId="{836A407E-3D26-4DF4-A2A6-D0050261D16E}"/>
          </ac:spMkLst>
        </pc:spChg>
        <pc:spChg chg="mod">
          <ac:chgData name="Majeda Al Hermi" userId="ebe551ee1b006974" providerId="LiveId" clId="{8216566C-6557-4B80-AAD3-D8F50D0D9718}" dt="2020-07-07T12:36:14.331" v="1030"/>
          <ac:spMkLst>
            <pc:docMk/>
            <pc:sldMk cId="333442235" sldId="331"/>
            <ac:spMk id="17" creationId="{D4B01DC0-74BA-44A8-9833-30A6C7B7DB61}"/>
          </ac:spMkLst>
        </pc:spChg>
        <pc:spChg chg="mod">
          <ac:chgData name="Majeda Al Hermi" userId="ebe551ee1b006974" providerId="LiveId" clId="{8216566C-6557-4B80-AAD3-D8F50D0D9718}" dt="2020-07-07T12:36:14.331" v="1030"/>
          <ac:spMkLst>
            <pc:docMk/>
            <pc:sldMk cId="333442235" sldId="331"/>
            <ac:spMk id="18" creationId="{3D14D811-B5B8-4E99-BA6F-BCB8F5F2E366}"/>
          </ac:spMkLst>
        </pc:spChg>
        <pc:spChg chg="mod">
          <ac:chgData name="Majeda Al Hermi" userId="ebe551ee1b006974" providerId="LiveId" clId="{8216566C-6557-4B80-AAD3-D8F50D0D9718}" dt="2020-07-07T12:36:14.331" v="1030"/>
          <ac:spMkLst>
            <pc:docMk/>
            <pc:sldMk cId="333442235" sldId="331"/>
            <ac:spMk id="19" creationId="{ECCAB6C9-A4AF-436A-9230-7E101AC7EF2B}"/>
          </ac:spMkLst>
        </pc:spChg>
        <pc:spChg chg="mod">
          <ac:chgData name="Majeda Al Hermi" userId="ebe551ee1b006974" providerId="LiveId" clId="{8216566C-6557-4B80-AAD3-D8F50D0D9718}" dt="2020-07-07T12:46:30.045" v="1124" actId="207"/>
          <ac:spMkLst>
            <pc:docMk/>
            <pc:sldMk cId="333442235" sldId="331"/>
            <ac:spMk id="20" creationId="{C7CA628E-402E-4ECD-83CD-2C5BD377C6C5}"/>
          </ac:spMkLst>
        </pc:spChg>
        <pc:spChg chg="del mod">
          <ac:chgData name="Majeda Al Hermi" userId="ebe551ee1b006974" providerId="LiveId" clId="{8216566C-6557-4B80-AAD3-D8F50D0D9718}" dt="2020-07-08T12:24:44.797" v="10808" actId="478"/>
          <ac:spMkLst>
            <pc:docMk/>
            <pc:sldMk cId="333442235" sldId="331"/>
            <ac:spMk id="21" creationId="{7CE2C9ED-995E-4261-8334-C1D13C41B809}"/>
          </ac:spMkLst>
        </pc:spChg>
        <pc:spChg chg="mod">
          <ac:chgData name="Majeda Al Hermi" userId="ebe551ee1b006974" providerId="LiveId" clId="{8216566C-6557-4B80-AAD3-D8F50D0D9718}" dt="2020-07-07T12:36:14.331" v="1030"/>
          <ac:spMkLst>
            <pc:docMk/>
            <pc:sldMk cId="333442235" sldId="331"/>
            <ac:spMk id="23" creationId="{C91EFAC2-5684-43BA-A471-CD069690AFB3}"/>
          </ac:spMkLst>
        </pc:spChg>
        <pc:spChg chg="mod">
          <ac:chgData name="Majeda Al Hermi" userId="ebe551ee1b006974" providerId="LiveId" clId="{8216566C-6557-4B80-AAD3-D8F50D0D9718}" dt="2020-07-07T12:36:14.331" v="1030"/>
          <ac:spMkLst>
            <pc:docMk/>
            <pc:sldMk cId="333442235" sldId="331"/>
            <ac:spMk id="24" creationId="{67DA26D6-C09C-44D8-8F6B-33D50339E6AD}"/>
          </ac:spMkLst>
        </pc:spChg>
        <pc:spChg chg="mod">
          <ac:chgData name="Majeda Al Hermi" userId="ebe551ee1b006974" providerId="LiveId" clId="{8216566C-6557-4B80-AAD3-D8F50D0D9718}" dt="2020-07-07T12:36:14.331" v="1030"/>
          <ac:spMkLst>
            <pc:docMk/>
            <pc:sldMk cId="333442235" sldId="331"/>
            <ac:spMk id="25" creationId="{43C5DCCC-FCB3-4782-BC44-8D6DDDBA7F37}"/>
          </ac:spMkLst>
        </pc:spChg>
        <pc:spChg chg="mod">
          <ac:chgData name="Majeda Al Hermi" userId="ebe551ee1b006974" providerId="LiveId" clId="{8216566C-6557-4B80-AAD3-D8F50D0D9718}" dt="2020-07-07T12:36:14.331" v="1030"/>
          <ac:spMkLst>
            <pc:docMk/>
            <pc:sldMk cId="333442235" sldId="331"/>
            <ac:spMk id="26" creationId="{99308F05-98D4-4B5A-96E9-CC569EC52660}"/>
          </ac:spMkLst>
        </pc:spChg>
        <pc:spChg chg="del">
          <ac:chgData name="Majeda Al Hermi" userId="ebe551ee1b006974" providerId="LiveId" clId="{8216566C-6557-4B80-AAD3-D8F50D0D9718}" dt="2020-07-08T11:42:39.321" v="10304" actId="478"/>
          <ac:spMkLst>
            <pc:docMk/>
            <pc:sldMk cId="333442235" sldId="331"/>
            <ac:spMk id="27" creationId="{D466B943-7A06-4ADB-8B37-06D4C56A4898}"/>
          </ac:spMkLst>
        </pc:spChg>
        <pc:spChg chg="mod">
          <ac:chgData name="Majeda Al Hermi" userId="ebe551ee1b006974" providerId="LiveId" clId="{8216566C-6557-4B80-AAD3-D8F50D0D9718}" dt="2020-07-07T12:36:14.331" v="1030"/>
          <ac:spMkLst>
            <pc:docMk/>
            <pc:sldMk cId="333442235" sldId="331"/>
            <ac:spMk id="29" creationId="{812E85DA-672F-4298-90C3-DFC8E2E0ECE8}"/>
          </ac:spMkLst>
        </pc:spChg>
        <pc:spChg chg="add mod">
          <ac:chgData name="Majeda Al Hermi" userId="ebe551ee1b006974" providerId="LiveId" clId="{8216566C-6557-4B80-AAD3-D8F50D0D9718}" dt="2020-07-08T12:06:44.270" v="10657" actId="1076"/>
          <ac:spMkLst>
            <pc:docMk/>
            <pc:sldMk cId="333442235" sldId="331"/>
            <ac:spMk id="30" creationId="{03E19D0A-CF6F-4DFE-AABB-190DF53C80CF}"/>
          </ac:spMkLst>
        </pc:spChg>
        <pc:spChg chg="add mod">
          <ac:chgData name="Majeda Al Hermi" userId="ebe551ee1b006974" providerId="LiveId" clId="{8216566C-6557-4B80-AAD3-D8F50D0D9718}" dt="2020-07-07T12:36:43.032" v="1044" actId="403"/>
          <ac:spMkLst>
            <pc:docMk/>
            <pc:sldMk cId="333442235" sldId="331"/>
            <ac:spMk id="31" creationId="{D4AD1AA9-7DF7-4E0F-B06C-AC6E7ACCC2FE}"/>
          </ac:spMkLst>
        </pc:spChg>
        <pc:spChg chg="add mod">
          <ac:chgData name="Majeda Al Hermi" userId="ebe551ee1b006974" providerId="LiveId" clId="{8216566C-6557-4B80-AAD3-D8F50D0D9718}" dt="2020-07-08T11:42:42.015" v="10305"/>
          <ac:spMkLst>
            <pc:docMk/>
            <pc:sldMk cId="333442235" sldId="331"/>
            <ac:spMk id="33" creationId="{8BF3BA0A-DB34-4C28-AA31-4F088A17E58E}"/>
          </ac:spMkLst>
        </pc:spChg>
        <pc:spChg chg="add mod">
          <ac:chgData name="Majeda Al Hermi" userId="ebe551ee1b006974" providerId="LiveId" clId="{8216566C-6557-4B80-AAD3-D8F50D0D9718}" dt="2020-07-08T11:42:42.015" v="10305"/>
          <ac:spMkLst>
            <pc:docMk/>
            <pc:sldMk cId="333442235" sldId="331"/>
            <ac:spMk id="34" creationId="{41648211-1620-44D2-9EDD-BFF2CAA1380A}"/>
          </ac:spMkLst>
        </pc:spChg>
        <pc:spChg chg="add mod">
          <ac:chgData name="Majeda Al Hermi" userId="ebe551ee1b006974" providerId="LiveId" clId="{8216566C-6557-4B80-AAD3-D8F50D0D9718}" dt="2020-07-08T11:42:42.015" v="10305"/>
          <ac:spMkLst>
            <pc:docMk/>
            <pc:sldMk cId="333442235" sldId="331"/>
            <ac:spMk id="35" creationId="{4C983330-A230-40E1-A6A0-8F05A13B8D56}"/>
          </ac:spMkLst>
        </pc:spChg>
        <pc:spChg chg="add mod">
          <ac:chgData name="Majeda Al Hermi" userId="ebe551ee1b006974" providerId="LiveId" clId="{8216566C-6557-4B80-AAD3-D8F50D0D9718}" dt="2020-07-08T11:42:42.015" v="10305"/>
          <ac:spMkLst>
            <pc:docMk/>
            <pc:sldMk cId="333442235" sldId="331"/>
            <ac:spMk id="36" creationId="{220232D8-EA3A-4379-9C65-3FB370EDC86B}"/>
          </ac:spMkLst>
        </pc:spChg>
        <pc:spChg chg="del">
          <ac:chgData name="Majeda Al Hermi" userId="ebe551ee1b006974" providerId="LiveId" clId="{8216566C-6557-4B80-AAD3-D8F50D0D9718}" dt="2020-07-08T11:42:39.321" v="10304" actId="478"/>
          <ac:spMkLst>
            <pc:docMk/>
            <pc:sldMk cId="333442235" sldId="331"/>
            <ac:spMk id="37" creationId="{23D3EE09-8411-4223-ABFE-66C8968A89D0}"/>
          </ac:spMkLst>
        </pc:spChg>
        <pc:spChg chg="del">
          <ac:chgData name="Majeda Al Hermi" userId="ebe551ee1b006974" providerId="LiveId" clId="{8216566C-6557-4B80-AAD3-D8F50D0D9718}" dt="2020-07-08T11:42:39.321" v="10304" actId="478"/>
          <ac:spMkLst>
            <pc:docMk/>
            <pc:sldMk cId="333442235" sldId="331"/>
            <ac:spMk id="38" creationId="{C35558C1-9FDC-49BD-A8F5-9241D1C65BC7}"/>
          </ac:spMkLst>
        </pc:spChg>
        <pc:spChg chg="del">
          <ac:chgData name="Majeda Al Hermi" userId="ebe551ee1b006974" providerId="LiveId" clId="{8216566C-6557-4B80-AAD3-D8F50D0D9718}" dt="2020-07-08T11:42:39.321" v="10304" actId="478"/>
          <ac:spMkLst>
            <pc:docMk/>
            <pc:sldMk cId="333442235" sldId="331"/>
            <ac:spMk id="39" creationId="{C9B2D4A9-1B2A-4B3C-A5BB-4B6D0B9ED087}"/>
          </ac:spMkLst>
        </pc:spChg>
        <pc:spChg chg="del">
          <ac:chgData name="Majeda Al Hermi" userId="ebe551ee1b006974" providerId="LiveId" clId="{8216566C-6557-4B80-AAD3-D8F50D0D9718}" dt="2020-07-08T11:42:39.321" v="10304" actId="478"/>
          <ac:spMkLst>
            <pc:docMk/>
            <pc:sldMk cId="333442235" sldId="331"/>
            <ac:spMk id="40" creationId="{5073015B-1E83-4FE7-BF02-65CBBB9E092C}"/>
          </ac:spMkLst>
        </pc:spChg>
        <pc:spChg chg="add mod">
          <ac:chgData name="Majeda Al Hermi" userId="ebe551ee1b006974" providerId="LiveId" clId="{8216566C-6557-4B80-AAD3-D8F50D0D9718}" dt="2020-07-08T11:42:42.015" v="10305"/>
          <ac:spMkLst>
            <pc:docMk/>
            <pc:sldMk cId="333442235" sldId="331"/>
            <ac:spMk id="41" creationId="{2809A205-07AB-49A0-A53A-5A249D65B3A3}"/>
          </ac:spMkLst>
        </pc:spChg>
        <pc:spChg chg="add mod">
          <ac:chgData name="Majeda Al Hermi" userId="ebe551ee1b006974" providerId="LiveId" clId="{8216566C-6557-4B80-AAD3-D8F50D0D9718}" dt="2020-07-08T11:42:42.015" v="10305"/>
          <ac:spMkLst>
            <pc:docMk/>
            <pc:sldMk cId="333442235" sldId="331"/>
            <ac:spMk id="42" creationId="{BDC3140B-993D-49DA-9876-C8556D83E309}"/>
          </ac:spMkLst>
        </pc:spChg>
        <pc:spChg chg="add mod">
          <ac:chgData name="Majeda Al Hermi" userId="ebe551ee1b006974" providerId="LiveId" clId="{8216566C-6557-4B80-AAD3-D8F50D0D9718}" dt="2020-07-08T12:51:55.836" v="10970"/>
          <ac:spMkLst>
            <pc:docMk/>
            <pc:sldMk cId="333442235" sldId="331"/>
            <ac:spMk id="43" creationId="{8670B68B-664D-404E-8035-CFD6F48BD60C}"/>
          </ac:spMkLst>
        </pc:spChg>
        <pc:spChg chg="del">
          <ac:chgData name="Majeda Al Hermi" userId="ebe551ee1b006974" providerId="LiveId" clId="{8216566C-6557-4B80-AAD3-D8F50D0D9718}" dt="2020-07-07T12:36:52.877" v="1047" actId="478"/>
          <ac:spMkLst>
            <pc:docMk/>
            <pc:sldMk cId="333442235" sldId="331"/>
            <ac:spMk id="50" creationId="{CF37C91C-1792-4456-A129-12DA8C225934}"/>
          </ac:spMkLst>
        </pc:spChg>
        <pc:grpChg chg="add del mod">
          <ac:chgData name="Majeda Al Hermi" userId="ebe551ee1b006974" providerId="LiveId" clId="{8216566C-6557-4B80-AAD3-D8F50D0D9718}" dt="2020-07-08T12:06:55.565" v="10658" actId="196"/>
          <ac:grpSpMkLst>
            <pc:docMk/>
            <pc:sldMk cId="333442235" sldId="331"/>
            <ac:grpSpMk id="12" creationId="{34442B95-24DB-4CF3-BFD0-1886E1B37CE7}"/>
          </ac:grpSpMkLst>
        </pc:grpChg>
        <pc:grpChg chg="add mod">
          <ac:chgData name="Majeda Al Hermi" userId="ebe551ee1b006974" providerId="LiveId" clId="{8216566C-6557-4B80-AAD3-D8F50D0D9718}" dt="2020-07-07T12:36:25.589" v="1031" actId="1076"/>
          <ac:grpSpMkLst>
            <pc:docMk/>
            <pc:sldMk cId="333442235" sldId="331"/>
            <ac:grpSpMk id="22" creationId="{E8080949-0306-421B-9AB4-F8E8D2FCC2B5}"/>
          </ac:grpSpMkLst>
        </pc:grpChg>
        <pc:picChg chg="add mod">
          <ac:chgData name="Majeda Al Hermi" userId="ebe551ee1b006974" providerId="LiveId" clId="{8216566C-6557-4B80-AAD3-D8F50D0D9718}" dt="2020-07-08T10:50:38.241" v="9651" actId="1076"/>
          <ac:picMkLst>
            <pc:docMk/>
            <pc:sldMk cId="333442235" sldId="331"/>
            <ac:picMk id="32" creationId="{5E95C8EC-F676-4221-9618-65F69C80A71F}"/>
          </ac:picMkLst>
        </pc:picChg>
      </pc:sldChg>
      <pc:sldChg chg="new del">
        <pc:chgData name="Majeda Al Hermi" userId="ebe551ee1b006974" providerId="LiveId" clId="{8216566C-6557-4B80-AAD3-D8F50D0D9718}" dt="2020-07-07T12:35:55.153" v="1028" actId="680"/>
        <pc:sldMkLst>
          <pc:docMk/>
          <pc:sldMk cId="3180522272" sldId="331"/>
        </pc:sldMkLst>
      </pc:sldChg>
      <pc:sldChg chg="addSp delSp modSp add mod ord">
        <pc:chgData name="Majeda Al Hermi" userId="ebe551ee1b006974" providerId="LiveId" clId="{8216566C-6557-4B80-AAD3-D8F50D0D9718}" dt="2020-07-08T13:31:09.125" v="11253" actId="207"/>
        <pc:sldMkLst>
          <pc:docMk/>
          <pc:sldMk cId="3639594712" sldId="332"/>
        </pc:sldMkLst>
        <pc:spChg chg="add del mod">
          <ac:chgData name="Majeda Al Hermi" userId="ebe551ee1b006974" providerId="LiveId" clId="{8216566C-6557-4B80-AAD3-D8F50D0D9718}" dt="2020-07-07T17:04:04.209" v="3968" actId="478"/>
          <ac:spMkLst>
            <pc:docMk/>
            <pc:sldMk cId="3639594712" sldId="332"/>
            <ac:spMk id="4" creationId="{97CDEE52-0F76-4AB6-A530-F6DF70B99B7D}"/>
          </ac:spMkLst>
        </pc:spChg>
        <pc:spChg chg="del">
          <ac:chgData name="Majeda Al Hermi" userId="ebe551ee1b006974" providerId="LiveId" clId="{8216566C-6557-4B80-AAD3-D8F50D0D9718}" dt="2020-07-08T12:23:56.821" v="10793" actId="478"/>
          <ac:spMkLst>
            <pc:docMk/>
            <pc:sldMk cId="3639594712" sldId="332"/>
            <ac:spMk id="21" creationId="{7CE2C9ED-995E-4261-8334-C1D13C41B809}"/>
          </ac:spMkLst>
        </pc:spChg>
        <pc:spChg chg="add mod">
          <ac:chgData name="Majeda Al Hermi" userId="ebe551ee1b006974" providerId="LiveId" clId="{8216566C-6557-4B80-AAD3-D8F50D0D9718}" dt="2020-07-08T11:40:26.357" v="10267"/>
          <ac:spMkLst>
            <pc:docMk/>
            <pc:sldMk cId="3639594712" sldId="332"/>
            <ac:spMk id="27" creationId="{5BB95D0B-E37F-4CB1-B22B-673FC395026B}"/>
          </ac:spMkLst>
        </pc:spChg>
        <pc:spChg chg="mod">
          <ac:chgData name="Majeda Al Hermi" userId="ebe551ee1b006974" providerId="LiveId" clId="{8216566C-6557-4B80-AAD3-D8F50D0D9718}" dt="2020-07-07T16:58:31.788" v="3884" actId="1076"/>
          <ac:spMkLst>
            <pc:docMk/>
            <pc:sldMk cId="3639594712" sldId="332"/>
            <ac:spMk id="28" creationId="{00000000-0000-0000-0000-000000000000}"/>
          </ac:spMkLst>
        </pc:spChg>
        <pc:spChg chg="mod">
          <ac:chgData name="Majeda Al Hermi" userId="ebe551ee1b006974" providerId="LiveId" clId="{8216566C-6557-4B80-AAD3-D8F50D0D9718}" dt="2020-07-07T17:13:38.050" v="4609"/>
          <ac:spMkLst>
            <pc:docMk/>
            <pc:sldMk cId="3639594712" sldId="332"/>
            <ac:spMk id="33" creationId="{ECA89C5C-A05B-4FC4-AA54-FADE65CB4FDD}"/>
          </ac:spMkLst>
        </pc:spChg>
        <pc:spChg chg="add mod">
          <ac:chgData name="Majeda Al Hermi" userId="ebe551ee1b006974" providerId="LiveId" clId="{8216566C-6557-4B80-AAD3-D8F50D0D9718}" dt="2020-07-08T11:40:26.357" v="10267"/>
          <ac:spMkLst>
            <pc:docMk/>
            <pc:sldMk cId="3639594712" sldId="332"/>
            <ac:spMk id="34" creationId="{21AE02A2-2234-42FF-9827-DFC625ED30EA}"/>
          </ac:spMkLst>
        </pc:spChg>
        <pc:spChg chg="add mod">
          <ac:chgData name="Majeda Al Hermi" userId="ebe551ee1b006974" providerId="LiveId" clId="{8216566C-6557-4B80-AAD3-D8F50D0D9718}" dt="2020-07-08T11:40:30.073" v="10268" actId="207"/>
          <ac:spMkLst>
            <pc:docMk/>
            <pc:sldMk cId="3639594712" sldId="332"/>
            <ac:spMk id="35" creationId="{D94321E1-8E59-43F4-B07C-5E4758760DA3}"/>
          </ac:spMkLst>
        </pc:spChg>
        <pc:spChg chg="add mod">
          <ac:chgData name="Majeda Al Hermi" userId="ebe551ee1b006974" providerId="LiveId" clId="{8216566C-6557-4B80-AAD3-D8F50D0D9718}" dt="2020-07-08T11:40:26.357" v="10267"/>
          <ac:spMkLst>
            <pc:docMk/>
            <pc:sldMk cId="3639594712" sldId="332"/>
            <ac:spMk id="36" creationId="{FDAB4106-A1D7-4CA5-9617-91108F90D4F5}"/>
          </ac:spMkLst>
        </pc:spChg>
        <pc:spChg chg="add mod">
          <ac:chgData name="Majeda Al Hermi" userId="ebe551ee1b006974" providerId="LiveId" clId="{8216566C-6557-4B80-AAD3-D8F50D0D9718}" dt="2020-07-08T11:40:26.357" v="10267"/>
          <ac:spMkLst>
            <pc:docMk/>
            <pc:sldMk cId="3639594712" sldId="332"/>
            <ac:spMk id="37" creationId="{8FC7F2C9-3DEA-41F7-93E0-FB0176C46818}"/>
          </ac:spMkLst>
        </pc:spChg>
        <pc:spChg chg="add mod">
          <ac:chgData name="Majeda Al Hermi" userId="ebe551ee1b006974" providerId="LiveId" clId="{8216566C-6557-4B80-AAD3-D8F50D0D9718}" dt="2020-07-08T11:41:39.892" v="10287" actId="20577"/>
          <ac:spMkLst>
            <pc:docMk/>
            <pc:sldMk cId="3639594712" sldId="332"/>
            <ac:spMk id="38" creationId="{0F751C1C-A16C-4099-B62C-E0E363BCE89C}"/>
          </ac:spMkLst>
        </pc:spChg>
        <pc:spChg chg="add mod">
          <ac:chgData name="Majeda Al Hermi" userId="ebe551ee1b006974" providerId="LiveId" clId="{8216566C-6557-4B80-AAD3-D8F50D0D9718}" dt="2020-07-08T12:51:02.566" v="10953"/>
          <ac:spMkLst>
            <pc:docMk/>
            <pc:sldMk cId="3639594712" sldId="332"/>
            <ac:spMk id="39" creationId="{201A1CB3-9870-4DBE-82FE-1B9406256E6D}"/>
          </ac:spMkLst>
        </pc:spChg>
        <pc:graphicFrameChg chg="del">
          <ac:chgData name="Majeda Al Hermi" userId="ebe551ee1b006974" providerId="LiveId" clId="{8216566C-6557-4B80-AAD3-D8F50D0D9718}" dt="2020-07-07T16:57:38.621" v="3833" actId="21"/>
          <ac:graphicFrameMkLst>
            <pc:docMk/>
            <pc:sldMk cId="3639594712" sldId="332"/>
            <ac:graphicFrameMk id="2" creationId="{490C4A64-E3C2-48CD-8B8D-9F5A1267F9D9}"/>
          </ac:graphicFrameMkLst>
        </pc:graphicFrameChg>
        <pc:graphicFrameChg chg="add del mod modGraphic">
          <ac:chgData name="Majeda Al Hermi" userId="ebe551ee1b006974" providerId="LiveId" clId="{8216566C-6557-4B80-AAD3-D8F50D0D9718}" dt="2020-07-07T17:03:41.267" v="3965" actId="478"/>
          <ac:graphicFrameMkLst>
            <pc:docMk/>
            <pc:sldMk cId="3639594712" sldId="332"/>
            <ac:graphicFrameMk id="3" creationId="{22915B3D-53B2-4046-9F1A-2B667DA32EE3}"/>
          </ac:graphicFrameMkLst>
        </pc:graphicFrameChg>
        <pc:graphicFrameChg chg="add mod modGraphic">
          <ac:chgData name="Majeda Al Hermi" userId="ebe551ee1b006974" providerId="LiveId" clId="{8216566C-6557-4B80-AAD3-D8F50D0D9718}" dt="2020-07-08T13:31:09.125" v="11253" actId="207"/>
          <ac:graphicFrameMkLst>
            <pc:docMk/>
            <pc:sldMk cId="3639594712" sldId="332"/>
            <ac:graphicFrameMk id="5" creationId="{C4CFD072-ED2F-46F3-B24D-76002413EEC0}"/>
          </ac:graphicFrameMkLst>
        </pc:graphicFrameChg>
      </pc:sldChg>
      <pc:sldChg chg="addSp delSp modSp add mod ord modTransition modAnim">
        <pc:chgData name="Majeda Al Hermi" userId="ebe551ee1b006974" providerId="LiveId" clId="{8216566C-6557-4B80-AAD3-D8F50D0D9718}" dt="2020-07-08T12:51:04.269" v="10954"/>
        <pc:sldMkLst>
          <pc:docMk/>
          <pc:sldMk cId="3154884776" sldId="333"/>
        </pc:sldMkLst>
        <pc:spChg chg="del">
          <ac:chgData name="Majeda Al Hermi" userId="ebe551ee1b006974" providerId="LiveId" clId="{8216566C-6557-4B80-AAD3-D8F50D0D9718}" dt="2020-07-08T12:23:59.661" v="10794" actId="478"/>
          <ac:spMkLst>
            <pc:docMk/>
            <pc:sldMk cId="3154884776" sldId="333"/>
            <ac:spMk id="21" creationId="{7CE2C9ED-995E-4261-8334-C1D13C41B809}"/>
          </ac:spMkLst>
        </pc:spChg>
        <pc:spChg chg="del">
          <ac:chgData name="Majeda Al Hermi" userId="ebe551ee1b006974" providerId="LiveId" clId="{8216566C-6557-4B80-AAD3-D8F50D0D9718}" dt="2020-07-07T18:02:39.838" v="4736" actId="21"/>
          <ac:spMkLst>
            <pc:docMk/>
            <pc:sldMk cId="3154884776" sldId="333"/>
            <ac:spMk id="27" creationId="{D466B943-7A06-4ADB-8B37-06D4C56A4898}"/>
          </ac:spMkLst>
        </pc:spChg>
        <pc:spChg chg="del">
          <ac:chgData name="Majeda Al Hermi" userId="ebe551ee1b006974" providerId="LiveId" clId="{8216566C-6557-4B80-AAD3-D8F50D0D9718}" dt="2020-07-08T11:49:37.537" v="10315" actId="478"/>
          <ac:spMkLst>
            <pc:docMk/>
            <pc:sldMk cId="3154884776" sldId="333"/>
            <ac:spMk id="36" creationId="{C555A4C9-197E-4610-BD35-5813A58A9211}"/>
          </ac:spMkLst>
        </pc:spChg>
        <pc:spChg chg="del">
          <ac:chgData name="Majeda Al Hermi" userId="ebe551ee1b006974" providerId="LiveId" clId="{8216566C-6557-4B80-AAD3-D8F50D0D9718}" dt="2020-07-07T18:02:39.838" v="4736" actId="21"/>
          <ac:spMkLst>
            <pc:docMk/>
            <pc:sldMk cId="3154884776" sldId="333"/>
            <ac:spMk id="37" creationId="{23D3EE09-8411-4223-ABFE-66C8968A89D0}"/>
          </ac:spMkLst>
        </pc:spChg>
        <pc:spChg chg="del">
          <ac:chgData name="Majeda Al Hermi" userId="ebe551ee1b006974" providerId="LiveId" clId="{8216566C-6557-4B80-AAD3-D8F50D0D9718}" dt="2020-07-07T18:02:39.838" v="4736" actId="21"/>
          <ac:spMkLst>
            <pc:docMk/>
            <pc:sldMk cId="3154884776" sldId="333"/>
            <ac:spMk id="38" creationId="{C35558C1-9FDC-49BD-A8F5-9241D1C65BC7}"/>
          </ac:spMkLst>
        </pc:spChg>
        <pc:spChg chg="del">
          <ac:chgData name="Majeda Al Hermi" userId="ebe551ee1b006974" providerId="LiveId" clId="{8216566C-6557-4B80-AAD3-D8F50D0D9718}" dt="2020-07-07T18:02:39.838" v="4736" actId="21"/>
          <ac:spMkLst>
            <pc:docMk/>
            <pc:sldMk cId="3154884776" sldId="333"/>
            <ac:spMk id="39" creationId="{C9B2D4A9-1B2A-4B3C-A5BB-4B6D0B9ED087}"/>
          </ac:spMkLst>
        </pc:spChg>
        <pc:spChg chg="del">
          <ac:chgData name="Majeda Al Hermi" userId="ebe551ee1b006974" providerId="LiveId" clId="{8216566C-6557-4B80-AAD3-D8F50D0D9718}" dt="2020-07-07T18:02:39.838" v="4736" actId="21"/>
          <ac:spMkLst>
            <pc:docMk/>
            <pc:sldMk cId="3154884776" sldId="333"/>
            <ac:spMk id="40" creationId="{5073015B-1E83-4FE7-BF02-65CBBB9E092C}"/>
          </ac:spMkLst>
        </pc:spChg>
        <pc:spChg chg="mod">
          <ac:chgData name="Majeda Al Hermi" userId="ebe551ee1b006974" providerId="LiveId" clId="{8216566C-6557-4B80-AAD3-D8F50D0D9718}" dt="2020-07-08T11:59:56.692" v="10511" actId="108"/>
          <ac:spMkLst>
            <pc:docMk/>
            <pc:sldMk cId="3154884776" sldId="333"/>
            <ac:spMk id="84" creationId="{B4061D92-806A-47CA-B3B4-8832C935D1B8}"/>
          </ac:spMkLst>
        </pc:spChg>
        <pc:spChg chg="mod">
          <ac:chgData name="Majeda Al Hermi" userId="ebe551ee1b006974" providerId="LiveId" clId="{8216566C-6557-4B80-AAD3-D8F50D0D9718}" dt="2020-07-08T11:59:59.113" v="10517" actId="108"/>
          <ac:spMkLst>
            <pc:docMk/>
            <pc:sldMk cId="3154884776" sldId="333"/>
            <ac:spMk id="86" creationId="{44F85440-97EF-441D-8C0A-ED26D754FB19}"/>
          </ac:spMkLst>
        </pc:spChg>
        <pc:spChg chg="mod">
          <ac:chgData name="Majeda Al Hermi" userId="ebe551ee1b006974" providerId="LiveId" clId="{8216566C-6557-4B80-AAD3-D8F50D0D9718}" dt="2020-07-07T17:14:40.291" v="4731" actId="1035"/>
          <ac:spMkLst>
            <pc:docMk/>
            <pc:sldMk cId="3154884776" sldId="333"/>
            <ac:spMk id="87" creationId="{33D3CEFF-7FB6-4CCC-9CF1-6B68BB3E5B7C}"/>
          </ac:spMkLst>
        </pc:spChg>
        <pc:spChg chg="mod">
          <ac:chgData name="Majeda Al Hermi" userId="ebe551ee1b006974" providerId="LiveId" clId="{8216566C-6557-4B80-AAD3-D8F50D0D9718}" dt="2020-07-08T11:59:58.017" v="10514" actId="108"/>
          <ac:spMkLst>
            <pc:docMk/>
            <pc:sldMk cId="3154884776" sldId="333"/>
            <ac:spMk id="88" creationId="{B41168F1-4673-49F8-A3F8-C09710AC8E0C}"/>
          </ac:spMkLst>
        </pc:spChg>
        <pc:spChg chg="add mod">
          <ac:chgData name="Majeda Al Hermi" userId="ebe551ee1b006974" providerId="LiveId" clId="{8216566C-6557-4B80-AAD3-D8F50D0D9718}" dt="2020-07-08T11:40:32.616" v="10269"/>
          <ac:spMkLst>
            <pc:docMk/>
            <pc:sldMk cId="3154884776" sldId="333"/>
            <ac:spMk id="89" creationId="{EB5B72F7-7C9D-43D3-9ADA-6B23253D20F1}"/>
          </ac:spMkLst>
        </pc:spChg>
        <pc:spChg chg="add mod">
          <ac:chgData name="Majeda Al Hermi" userId="ebe551ee1b006974" providerId="LiveId" clId="{8216566C-6557-4B80-AAD3-D8F50D0D9718}" dt="2020-07-08T11:40:32.616" v="10269"/>
          <ac:spMkLst>
            <pc:docMk/>
            <pc:sldMk cId="3154884776" sldId="333"/>
            <ac:spMk id="90" creationId="{11874E5D-C193-4AEF-84EB-6D60430D0920}"/>
          </ac:spMkLst>
        </pc:spChg>
        <pc:spChg chg="add mod">
          <ac:chgData name="Majeda Al Hermi" userId="ebe551ee1b006974" providerId="LiveId" clId="{8216566C-6557-4B80-AAD3-D8F50D0D9718}" dt="2020-07-08T11:40:35.985" v="10270" actId="207"/>
          <ac:spMkLst>
            <pc:docMk/>
            <pc:sldMk cId="3154884776" sldId="333"/>
            <ac:spMk id="91" creationId="{3DA8436F-11A5-4B61-A886-00609A0E0F19}"/>
          </ac:spMkLst>
        </pc:spChg>
        <pc:spChg chg="add mod">
          <ac:chgData name="Majeda Al Hermi" userId="ebe551ee1b006974" providerId="LiveId" clId="{8216566C-6557-4B80-AAD3-D8F50D0D9718}" dt="2020-07-08T11:40:32.616" v="10269"/>
          <ac:spMkLst>
            <pc:docMk/>
            <pc:sldMk cId="3154884776" sldId="333"/>
            <ac:spMk id="92" creationId="{0CC08BAD-D6AD-42B3-9936-437AFFB047A7}"/>
          </ac:spMkLst>
        </pc:spChg>
        <pc:spChg chg="add mod">
          <ac:chgData name="Majeda Al Hermi" userId="ebe551ee1b006974" providerId="LiveId" clId="{8216566C-6557-4B80-AAD3-D8F50D0D9718}" dt="2020-07-08T11:40:32.616" v="10269"/>
          <ac:spMkLst>
            <pc:docMk/>
            <pc:sldMk cId="3154884776" sldId="333"/>
            <ac:spMk id="93" creationId="{B148CCDD-E6BD-4405-AA8B-7CA6C0078318}"/>
          </ac:spMkLst>
        </pc:spChg>
        <pc:spChg chg="add mod">
          <ac:chgData name="Majeda Al Hermi" userId="ebe551ee1b006974" providerId="LiveId" clId="{8216566C-6557-4B80-AAD3-D8F50D0D9718}" dt="2020-07-08T11:41:37.193" v="10286" actId="20577"/>
          <ac:spMkLst>
            <pc:docMk/>
            <pc:sldMk cId="3154884776" sldId="333"/>
            <ac:spMk id="94" creationId="{FDEF0600-9CEB-4CFA-AFD4-F7153C0B31FB}"/>
          </ac:spMkLst>
        </pc:spChg>
        <pc:spChg chg="add mod">
          <ac:chgData name="Majeda Al Hermi" userId="ebe551ee1b006974" providerId="LiveId" clId="{8216566C-6557-4B80-AAD3-D8F50D0D9718}" dt="2020-07-08T11:49:57.616" v="10318" actId="1076"/>
          <ac:spMkLst>
            <pc:docMk/>
            <pc:sldMk cId="3154884776" sldId="333"/>
            <ac:spMk id="95" creationId="{D6F36527-4CBD-4607-982E-1E35800828A9}"/>
          </ac:spMkLst>
        </pc:spChg>
        <pc:spChg chg="mod">
          <ac:chgData name="Majeda Al Hermi" userId="ebe551ee1b006974" providerId="LiveId" clId="{8216566C-6557-4B80-AAD3-D8F50D0D9718}" dt="2020-07-08T11:49:39.407" v="10316"/>
          <ac:spMkLst>
            <pc:docMk/>
            <pc:sldMk cId="3154884776" sldId="333"/>
            <ac:spMk id="97" creationId="{0A66746B-C7EF-4E88-950B-2FB02F8EBC1C}"/>
          </ac:spMkLst>
        </pc:spChg>
        <pc:spChg chg="mod">
          <ac:chgData name="Majeda Al Hermi" userId="ebe551ee1b006974" providerId="LiveId" clId="{8216566C-6557-4B80-AAD3-D8F50D0D9718}" dt="2020-07-08T11:49:39.407" v="10316"/>
          <ac:spMkLst>
            <pc:docMk/>
            <pc:sldMk cId="3154884776" sldId="333"/>
            <ac:spMk id="98" creationId="{281A963A-E0BF-4C5E-AAC5-583B710122EF}"/>
          </ac:spMkLst>
        </pc:spChg>
        <pc:spChg chg="mod">
          <ac:chgData name="Majeda Al Hermi" userId="ebe551ee1b006974" providerId="LiveId" clId="{8216566C-6557-4B80-AAD3-D8F50D0D9718}" dt="2020-07-08T11:49:39.407" v="10316"/>
          <ac:spMkLst>
            <pc:docMk/>
            <pc:sldMk cId="3154884776" sldId="333"/>
            <ac:spMk id="99" creationId="{056F4824-889D-4AF1-B354-071C00CC8C6E}"/>
          </ac:spMkLst>
        </pc:spChg>
        <pc:spChg chg="mod">
          <ac:chgData name="Majeda Al Hermi" userId="ebe551ee1b006974" providerId="LiveId" clId="{8216566C-6557-4B80-AAD3-D8F50D0D9718}" dt="2020-07-08T11:49:39.407" v="10316"/>
          <ac:spMkLst>
            <pc:docMk/>
            <pc:sldMk cId="3154884776" sldId="333"/>
            <ac:spMk id="100" creationId="{E1AB3456-1319-45EF-8F0F-665E008BEA4C}"/>
          </ac:spMkLst>
        </pc:spChg>
        <pc:spChg chg="mod">
          <ac:chgData name="Majeda Al Hermi" userId="ebe551ee1b006974" providerId="LiveId" clId="{8216566C-6557-4B80-AAD3-D8F50D0D9718}" dt="2020-07-08T11:49:39.407" v="10316"/>
          <ac:spMkLst>
            <pc:docMk/>
            <pc:sldMk cId="3154884776" sldId="333"/>
            <ac:spMk id="101" creationId="{FD8AB733-EB5D-46FA-A196-268C3970C311}"/>
          </ac:spMkLst>
        </pc:spChg>
        <pc:spChg chg="mod">
          <ac:chgData name="Majeda Al Hermi" userId="ebe551ee1b006974" providerId="LiveId" clId="{8216566C-6557-4B80-AAD3-D8F50D0D9718}" dt="2020-07-08T11:49:39.407" v="10316"/>
          <ac:spMkLst>
            <pc:docMk/>
            <pc:sldMk cId="3154884776" sldId="333"/>
            <ac:spMk id="102" creationId="{E63A03F4-0342-498D-8999-79DBB8959CC1}"/>
          </ac:spMkLst>
        </pc:spChg>
        <pc:spChg chg="mod">
          <ac:chgData name="Majeda Al Hermi" userId="ebe551ee1b006974" providerId="LiveId" clId="{8216566C-6557-4B80-AAD3-D8F50D0D9718}" dt="2020-07-08T11:49:39.407" v="10316"/>
          <ac:spMkLst>
            <pc:docMk/>
            <pc:sldMk cId="3154884776" sldId="333"/>
            <ac:spMk id="103" creationId="{E97C267D-A891-4B90-8DBD-17EBC38DD47F}"/>
          </ac:spMkLst>
        </pc:spChg>
        <pc:spChg chg="mod">
          <ac:chgData name="Majeda Al Hermi" userId="ebe551ee1b006974" providerId="LiveId" clId="{8216566C-6557-4B80-AAD3-D8F50D0D9718}" dt="2020-07-08T11:49:39.407" v="10316"/>
          <ac:spMkLst>
            <pc:docMk/>
            <pc:sldMk cId="3154884776" sldId="333"/>
            <ac:spMk id="104" creationId="{901F4144-6B53-444B-A2D8-6E42455A59F5}"/>
          </ac:spMkLst>
        </pc:spChg>
        <pc:spChg chg="mod">
          <ac:chgData name="Majeda Al Hermi" userId="ebe551ee1b006974" providerId="LiveId" clId="{8216566C-6557-4B80-AAD3-D8F50D0D9718}" dt="2020-07-08T11:49:39.407" v="10316"/>
          <ac:spMkLst>
            <pc:docMk/>
            <pc:sldMk cId="3154884776" sldId="333"/>
            <ac:spMk id="105" creationId="{DE878F6C-08DB-4916-A834-CB8C04EE2745}"/>
          </ac:spMkLst>
        </pc:spChg>
        <pc:spChg chg="mod">
          <ac:chgData name="Majeda Al Hermi" userId="ebe551ee1b006974" providerId="LiveId" clId="{8216566C-6557-4B80-AAD3-D8F50D0D9718}" dt="2020-07-08T11:49:39.407" v="10316"/>
          <ac:spMkLst>
            <pc:docMk/>
            <pc:sldMk cId="3154884776" sldId="333"/>
            <ac:spMk id="106" creationId="{2AFB8F0E-FED5-459A-9C32-24DB3DDC7AEB}"/>
          </ac:spMkLst>
        </pc:spChg>
        <pc:spChg chg="mod">
          <ac:chgData name="Majeda Al Hermi" userId="ebe551ee1b006974" providerId="LiveId" clId="{8216566C-6557-4B80-AAD3-D8F50D0D9718}" dt="2020-07-08T11:49:39.407" v="10316"/>
          <ac:spMkLst>
            <pc:docMk/>
            <pc:sldMk cId="3154884776" sldId="333"/>
            <ac:spMk id="107" creationId="{9D37B643-DFE5-4BCD-ABDD-1DB428C356ED}"/>
          </ac:spMkLst>
        </pc:spChg>
        <pc:spChg chg="mod">
          <ac:chgData name="Majeda Al Hermi" userId="ebe551ee1b006974" providerId="LiveId" clId="{8216566C-6557-4B80-AAD3-D8F50D0D9718}" dt="2020-07-08T11:49:39.407" v="10316"/>
          <ac:spMkLst>
            <pc:docMk/>
            <pc:sldMk cId="3154884776" sldId="333"/>
            <ac:spMk id="108" creationId="{65A65870-FEA8-45C6-9E2D-FFFA25AC1186}"/>
          </ac:spMkLst>
        </pc:spChg>
        <pc:spChg chg="mod">
          <ac:chgData name="Majeda Al Hermi" userId="ebe551ee1b006974" providerId="LiveId" clId="{8216566C-6557-4B80-AAD3-D8F50D0D9718}" dt="2020-07-08T11:49:39.407" v="10316"/>
          <ac:spMkLst>
            <pc:docMk/>
            <pc:sldMk cId="3154884776" sldId="333"/>
            <ac:spMk id="109" creationId="{5EC91901-3B9B-443A-9BEB-8432649B66BA}"/>
          </ac:spMkLst>
        </pc:spChg>
        <pc:spChg chg="mod">
          <ac:chgData name="Majeda Al Hermi" userId="ebe551ee1b006974" providerId="LiveId" clId="{8216566C-6557-4B80-AAD3-D8F50D0D9718}" dt="2020-07-08T11:49:39.407" v="10316"/>
          <ac:spMkLst>
            <pc:docMk/>
            <pc:sldMk cId="3154884776" sldId="333"/>
            <ac:spMk id="110" creationId="{BB17F187-A264-403B-9D9C-C845B6185E7C}"/>
          </ac:spMkLst>
        </pc:spChg>
        <pc:spChg chg="mod">
          <ac:chgData name="Majeda Al Hermi" userId="ebe551ee1b006974" providerId="LiveId" clId="{8216566C-6557-4B80-AAD3-D8F50D0D9718}" dt="2020-07-08T11:49:39.407" v="10316"/>
          <ac:spMkLst>
            <pc:docMk/>
            <pc:sldMk cId="3154884776" sldId="333"/>
            <ac:spMk id="111" creationId="{33E0BE78-FB24-475A-80D7-4E5EBC200147}"/>
          </ac:spMkLst>
        </pc:spChg>
        <pc:spChg chg="mod">
          <ac:chgData name="Majeda Al Hermi" userId="ebe551ee1b006974" providerId="LiveId" clId="{8216566C-6557-4B80-AAD3-D8F50D0D9718}" dt="2020-07-08T11:49:39.407" v="10316"/>
          <ac:spMkLst>
            <pc:docMk/>
            <pc:sldMk cId="3154884776" sldId="333"/>
            <ac:spMk id="112" creationId="{94F89CCA-B849-45B6-BD2D-0ED5FF5756D1}"/>
          </ac:spMkLst>
        </pc:spChg>
        <pc:spChg chg="mod">
          <ac:chgData name="Majeda Al Hermi" userId="ebe551ee1b006974" providerId="LiveId" clId="{8216566C-6557-4B80-AAD3-D8F50D0D9718}" dt="2020-07-08T11:49:39.407" v="10316"/>
          <ac:spMkLst>
            <pc:docMk/>
            <pc:sldMk cId="3154884776" sldId="333"/>
            <ac:spMk id="113" creationId="{291C7F5C-369C-4637-AB81-31C84786BD39}"/>
          </ac:spMkLst>
        </pc:spChg>
        <pc:spChg chg="mod">
          <ac:chgData name="Majeda Al Hermi" userId="ebe551ee1b006974" providerId="LiveId" clId="{8216566C-6557-4B80-AAD3-D8F50D0D9718}" dt="2020-07-08T11:49:39.407" v="10316"/>
          <ac:spMkLst>
            <pc:docMk/>
            <pc:sldMk cId="3154884776" sldId="333"/>
            <ac:spMk id="114" creationId="{DF101BE2-0F9F-481C-8ED5-519C3773B3FC}"/>
          </ac:spMkLst>
        </pc:spChg>
        <pc:spChg chg="mod">
          <ac:chgData name="Majeda Al Hermi" userId="ebe551ee1b006974" providerId="LiveId" clId="{8216566C-6557-4B80-AAD3-D8F50D0D9718}" dt="2020-07-08T11:49:39.407" v="10316"/>
          <ac:spMkLst>
            <pc:docMk/>
            <pc:sldMk cId="3154884776" sldId="333"/>
            <ac:spMk id="115" creationId="{C4F7936E-BD17-4466-8B84-2E545F38FAF4}"/>
          </ac:spMkLst>
        </pc:spChg>
        <pc:spChg chg="mod">
          <ac:chgData name="Majeda Al Hermi" userId="ebe551ee1b006974" providerId="LiveId" clId="{8216566C-6557-4B80-AAD3-D8F50D0D9718}" dt="2020-07-08T11:49:39.407" v="10316"/>
          <ac:spMkLst>
            <pc:docMk/>
            <pc:sldMk cId="3154884776" sldId="333"/>
            <ac:spMk id="116" creationId="{8019BBDE-E221-496E-9532-99A830571C37}"/>
          </ac:spMkLst>
        </pc:spChg>
        <pc:spChg chg="mod">
          <ac:chgData name="Majeda Al Hermi" userId="ebe551ee1b006974" providerId="LiveId" clId="{8216566C-6557-4B80-AAD3-D8F50D0D9718}" dt="2020-07-08T11:49:39.407" v="10316"/>
          <ac:spMkLst>
            <pc:docMk/>
            <pc:sldMk cId="3154884776" sldId="333"/>
            <ac:spMk id="117" creationId="{2BB145C1-E84F-4295-9C4D-70D93F55A095}"/>
          </ac:spMkLst>
        </pc:spChg>
        <pc:spChg chg="mod">
          <ac:chgData name="Majeda Al Hermi" userId="ebe551ee1b006974" providerId="LiveId" clId="{8216566C-6557-4B80-AAD3-D8F50D0D9718}" dt="2020-07-08T11:49:39.407" v="10316"/>
          <ac:spMkLst>
            <pc:docMk/>
            <pc:sldMk cId="3154884776" sldId="333"/>
            <ac:spMk id="118" creationId="{795FA47E-E1E9-4112-AB2E-BACAD9B375A1}"/>
          </ac:spMkLst>
        </pc:spChg>
        <pc:spChg chg="mod">
          <ac:chgData name="Majeda Al Hermi" userId="ebe551ee1b006974" providerId="LiveId" clId="{8216566C-6557-4B80-AAD3-D8F50D0D9718}" dt="2020-07-08T11:49:39.407" v="10316"/>
          <ac:spMkLst>
            <pc:docMk/>
            <pc:sldMk cId="3154884776" sldId="333"/>
            <ac:spMk id="119" creationId="{0E52B689-4114-4774-9B8B-8520C7AF06C6}"/>
          </ac:spMkLst>
        </pc:spChg>
        <pc:spChg chg="add mod">
          <ac:chgData name="Majeda Al Hermi" userId="ebe551ee1b006974" providerId="LiveId" clId="{8216566C-6557-4B80-AAD3-D8F50D0D9718}" dt="2020-07-08T12:51:04.269" v="10954"/>
          <ac:spMkLst>
            <pc:docMk/>
            <pc:sldMk cId="3154884776" sldId="333"/>
            <ac:spMk id="120" creationId="{895D1552-91B9-4592-9535-3C62CC337159}"/>
          </ac:spMkLst>
        </pc:spChg>
        <pc:grpChg chg="del">
          <ac:chgData name="Majeda Al Hermi" userId="ebe551ee1b006974" providerId="LiveId" clId="{8216566C-6557-4B80-AAD3-D8F50D0D9718}" dt="2020-07-08T11:49:37.537" v="10315" actId="478"/>
          <ac:grpSpMkLst>
            <pc:docMk/>
            <pc:sldMk cId="3154884776" sldId="333"/>
            <ac:grpSpMk id="41" creationId="{2DE961C3-9B90-491C-8815-FC90AE2E5A6B}"/>
          </ac:grpSpMkLst>
        </pc:grpChg>
        <pc:grpChg chg="mod">
          <ac:chgData name="Majeda Al Hermi" userId="ebe551ee1b006974" providerId="LiveId" clId="{8216566C-6557-4B80-AAD3-D8F50D0D9718}" dt="2020-07-07T17:14:40.291" v="4731" actId="1035"/>
          <ac:grpSpMkLst>
            <pc:docMk/>
            <pc:sldMk cId="3154884776" sldId="333"/>
            <ac:grpSpMk id="65" creationId="{A664EDBB-34E4-42C2-9D1E-A26C343F1931}"/>
          </ac:grpSpMkLst>
        </pc:grpChg>
        <pc:grpChg chg="add mod">
          <ac:chgData name="Majeda Al Hermi" userId="ebe551ee1b006974" providerId="LiveId" clId="{8216566C-6557-4B80-AAD3-D8F50D0D9718}" dt="2020-07-08T11:49:57.616" v="10318" actId="1076"/>
          <ac:grpSpMkLst>
            <pc:docMk/>
            <pc:sldMk cId="3154884776" sldId="333"/>
            <ac:grpSpMk id="96" creationId="{FDD3763B-A17B-475E-BBE4-B1BDB2386A88}"/>
          </ac:grpSpMkLst>
        </pc:grpChg>
      </pc:sldChg>
      <pc:sldChg chg="addSp delSp modSp add mod ord">
        <pc:chgData name="Majeda Al Hermi" userId="ebe551ee1b006974" providerId="LiveId" clId="{8216566C-6557-4B80-AAD3-D8F50D0D9718}" dt="2020-07-08T12:51:06.181" v="10955"/>
        <pc:sldMkLst>
          <pc:docMk/>
          <pc:sldMk cId="3960774777" sldId="334"/>
        </pc:sldMkLst>
        <pc:spChg chg="add mod">
          <ac:chgData name="Majeda Al Hermi" userId="ebe551ee1b006974" providerId="LiveId" clId="{8216566C-6557-4B80-AAD3-D8F50D0D9718}" dt="2020-07-07T18:05:24.158" v="4799" actId="14100"/>
          <ac:spMkLst>
            <pc:docMk/>
            <pc:sldMk cId="3960774777" sldId="334"/>
            <ac:spMk id="2" creationId="{B7156CCF-C49E-4216-BE21-AA1F60C17CB4}"/>
          </ac:spMkLst>
        </pc:spChg>
        <pc:spChg chg="mod">
          <ac:chgData name="Majeda Al Hermi" userId="ebe551ee1b006974" providerId="LiveId" clId="{8216566C-6557-4B80-AAD3-D8F50D0D9718}" dt="2020-07-07T18:04:18.703" v="4765" actId="1076"/>
          <ac:spMkLst>
            <pc:docMk/>
            <pc:sldMk cId="3960774777" sldId="334"/>
            <ac:spMk id="20" creationId="{C7CA628E-402E-4ECD-83CD-2C5BD377C6C5}"/>
          </ac:spMkLst>
        </pc:spChg>
        <pc:spChg chg="del">
          <ac:chgData name="Majeda Al Hermi" userId="ebe551ee1b006974" providerId="LiveId" clId="{8216566C-6557-4B80-AAD3-D8F50D0D9718}" dt="2020-07-08T12:24:02.286" v="10795" actId="478"/>
          <ac:spMkLst>
            <pc:docMk/>
            <pc:sldMk cId="3960774777" sldId="334"/>
            <ac:spMk id="21" creationId="{7CE2C9ED-995E-4261-8334-C1D13C41B809}"/>
          </ac:spMkLst>
        </pc:spChg>
        <pc:spChg chg="add mod">
          <ac:chgData name="Majeda Al Hermi" userId="ebe551ee1b006974" providerId="LiveId" clId="{8216566C-6557-4B80-AAD3-D8F50D0D9718}" dt="2020-07-08T11:40:39.687" v="10271"/>
          <ac:spMkLst>
            <pc:docMk/>
            <pc:sldMk cId="3960774777" sldId="334"/>
            <ac:spMk id="27" creationId="{CB2E9ACF-6EEF-4F34-8F1A-D9F0EE11FA45}"/>
          </ac:spMkLst>
        </pc:spChg>
        <pc:spChg chg="add del mod">
          <ac:chgData name="Majeda Al Hermi" userId="ebe551ee1b006974" providerId="LiveId" clId="{8216566C-6557-4B80-AAD3-D8F50D0D9718}" dt="2020-07-07T18:03:51.518" v="4761" actId="478"/>
          <ac:spMkLst>
            <pc:docMk/>
            <pc:sldMk cId="3960774777" sldId="334"/>
            <ac:spMk id="27" creationId="{E65375B6-7157-4F36-AA52-737945303764}"/>
          </ac:spMkLst>
        </pc:spChg>
        <pc:spChg chg="mod">
          <ac:chgData name="Majeda Al Hermi" userId="ebe551ee1b006974" providerId="LiveId" clId="{8216566C-6557-4B80-AAD3-D8F50D0D9718}" dt="2020-07-07T18:03:21.947" v="4755" actId="1076"/>
          <ac:spMkLst>
            <pc:docMk/>
            <pc:sldMk cId="3960774777" sldId="334"/>
            <ac:spMk id="28" creationId="{00000000-0000-0000-0000-000000000000}"/>
          </ac:spMkLst>
        </pc:spChg>
        <pc:spChg chg="mod">
          <ac:chgData name="Majeda Al Hermi" userId="ebe551ee1b006974" providerId="LiveId" clId="{8216566C-6557-4B80-AAD3-D8F50D0D9718}" dt="2020-07-07T18:24:46.262" v="6047"/>
          <ac:spMkLst>
            <pc:docMk/>
            <pc:sldMk cId="3960774777" sldId="334"/>
            <ac:spMk id="33" creationId="{ECA89C5C-A05B-4FC4-AA54-FADE65CB4FDD}"/>
          </ac:spMkLst>
        </pc:spChg>
        <pc:spChg chg="add mod">
          <ac:chgData name="Majeda Al Hermi" userId="ebe551ee1b006974" providerId="LiveId" clId="{8216566C-6557-4B80-AAD3-D8F50D0D9718}" dt="2020-07-07T18:11:28.135" v="5035" actId="20577"/>
          <ac:spMkLst>
            <pc:docMk/>
            <pc:sldMk cId="3960774777" sldId="334"/>
            <ac:spMk id="34" creationId="{9FA547A4-5D9E-490C-ADC7-3E2598CE66C0}"/>
          </ac:spMkLst>
        </pc:spChg>
        <pc:spChg chg="add mod">
          <ac:chgData name="Majeda Al Hermi" userId="ebe551ee1b006974" providerId="LiveId" clId="{8216566C-6557-4B80-AAD3-D8F50D0D9718}" dt="2020-07-08T11:40:39.687" v="10271"/>
          <ac:spMkLst>
            <pc:docMk/>
            <pc:sldMk cId="3960774777" sldId="334"/>
            <ac:spMk id="35" creationId="{49A19995-9BC8-41C9-B64B-01422F7814E0}"/>
          </ac:spMkLst>
        </pc:spChg>
        <pc:spChg chg="add mod">
          <ac:chgData name="Majeda Al Hermi" userId="ebe551ee1b006974" providerId="LiveId" clId="{8216566C-6557-4B80-AAD3-D8F50D0D9718}" dt="2020-07-08T11:40:39.687" v="10271"/>
          <ac:spMkLst>
            <pc:docMk/>
            <pc:sldMk cId="3960774777" sldId="334"/>
            <ac:spMk id="36" creationId="{29C19ED8-8A08-4AC2-A30A-1F9A9533A284}"/>
          </ac:spMkLst>
        </pc:spChg>
        <pc:spChg chg="add mod">
          <ac:chgData name="Majeda Al Hermi" userId="ebe551ee1b006974" providerId="LiveId" clId="{8216566C-6557-4B80-AAD3-D8F50D0D9718}" dt="2020-07-08T11:40:45.393" v="10272" actId="207"/>
          <ac:spMkLst>
            <pc:docMk/>
            <pc:sldMk cId="3960774777" sldId="334"/>
            <ac:spMk id="37" creationId="{B9CB7457-ADFE-436F-AFB0-E9B09F0FC915}"/>
          </ac:spMkLst>
        </pc:spChg>
        <pc:spChg chg="add mod">
          <ac:chgData name="Majeda Al Hermi" userId="ebe551ee1b006974" providerId="LiveId" clId="{8216566C-6557-4B80-AAD3-D8F50D0D9718}" dt="2020-07-08T11:40:39.687" v="10271"/>
          <ac:spMkLst>
            <pc:docMk/>
            <pc:sldMk cId="3960774777" sldId="334"/>
            <ac:spMk id="38" creationId="{62727BFE-3F78-4910-BFE1-DABFCDCB18BF}"/>
          </ac:spMkLst>
        </pc:spChg>
        <pc:spChg chg="add mod">
          <ac:chgData name="Majeda Al Hermi" userId="ebe551ee1b006974" providerId="LiveId" clId="{8216566C-6557-4B80-AAD3-D8F50D0D9718}" dt="2020-07-08T11:41:29.930" v="10285" actId="20577"/>
          <ac:spMkLst>
            <pc:docMk/>
            <pc:sldMk cId="3960774777" sldId="334"/>
            <ac:spMk id="39" creationId="{B8F26E4D-2EE1-49EA-870E-8E35C4518793}"/>
          </ac:spMkLst>
        </pc:spChg>
        <pc:spChg chg="add mod">
          <ac:chgData name="Majeda Al Hermi" userId="ebe551ee1b006974" providerId="LiveId" clId="{8216566C-6557-4B80-AAD3-D8F50D0D9718}" dt="2020-07-08T12:51:06.181" v="10955"/>
          <ac:spMkLst>
            <pc:docMk/>
            <pc:sldMk cId="3960774777" sldId="334"/>
            <ac:spMk id="40" creationId="{274FADEA-1E77-4D62-BCC4-5A61E8B11899}"/>
          </ac:spMkLst>
        </pc:spChg>
        <pc:graphicFrameChg chg="add mod modGraphic">
          <ac:chgData name="Majeda Al Hermi" userId="ebe551ee1b006974" providerId="LiveId" clId="{8216566C-6557-4B80-AAD3-D8F50D0D9718}" dt="2020-07-07T18:15:50.450" v="5379" actId="20577"/>
          <ac:graphicFrameMkLst>
            <pc:docMk/>
            <pc:sldMk cId="3960774777" sldId="334"/>
            <ac:graphicFrameMk id="4" creationId="{1FF42A64-3116-4638-887D-CC2A7DF21141}"/>
          </ac:graphicFrameMkLst>
        </pc:graphicFrameChg>
        <pc:graphicFrameChg chg="del">
          <ac:chgData name="Majeda Al Hermi" userId="ebe551ee1b006974" providerId="LiveId" clId="{8216566C-6557-4B80-AAD3-D8F50D0D9718}" dt="2020-07-07T17:14:58.194" v="4735" actId="21"/>
          <ac:graphicFrameMkLst>
            <pc:docMk/>
            <pc:sldMk cId="3960774777" sldId="334"/>
            <ac:graphicFrameMk id="5" creationId="{C4CFD072-ED2F-46F3-B24D-76002413EEC0}"/>
          </ac:graphicFrameMkLst>
        </pc:graphicFrameChg>
      </pc:sldChg>
      <pc:sldChg chg="addSp delSp modSp add mod">
        <pc:chgData name="Majeda Al Hermi" userId="ebe551ee1b006974" providerId="LiveId" clId="{8216566C-6557-4B80-AAD3-D8F50D0D9718}" dt="2020-07-08T12:51:09.397" v="10956"/>
        <pc:sldMkLst>
          <pc:docMk/>
          <pc:sldMk cId="4255524425" sldId="335"/>
        </pc:sldMkLst>
        <pc:spChg chg="mod">
          <ac:chgData name="Majeda Al Hermi" userId="ebe551ee1b006974" providerId="LiveId" clId="{8216566C-6557-4B80-AAD3-D8F50D0D9718}" dt="2020-07-07T18:20:06.666" v="5730" actId="20577"/>
          <ac:spMkLst>
            <pc:docMk/>
            <pc:sldMk cId="4255524425" sldId="335"/>
            <ac:spMk id="2" creationId="{B7156CCF-C49E-4216-BE21-AA1F60C17CB4}"/>
          </ac:spMkLst>
        </pc:spChg>
        <pc:spChg chg="del">
          <ac:chgData name="Majeda Al Hermi" userId="ebe551ee1b006974" providerId="LiveId" clId="{8216566C-6557-4B80-AAD3-D8F50D0D9718}" dt="2020-07-08T12:24:05.141" v="10796" actId="478"/>
          <ac:spMkLst>
            <pc:docMk/>
            <pc:sldMk cId="4255524425" sldId="335"/>
            <ac:spMk id="21" creationId="{7CE2C9ED-995E-4261-8334-C1D13C41B809}"/>
          </ac:spMkLst>
        </pc:spChg>
        <pc:spChg chg="add mod">
          <ac:chgData name="Majeda Al Hermi" userId="ebe551ee1b006974" providerId="LiveId" clId="{8216566C-6557-4B80-AAD3-D8F50D0D9718}" dt="2020-07-07T18:20:29.074" v="5755" actId="6549"/>
          <ac:spMkLst>
            <pc:docMk/>
            <pc:sldMk cId="4255524425" sldId="335"/>
            <ac:spMk id="27" creationId="{ABE3BCCA-8027-4AB6-86DF-B31C856CB8D3}"/>
          </ac:spMkLst>
        </pc:spChg>
        <pc:spChg chg="mod">
          <ac:chgData name="Majeda Al Hermi" userId="ebe551ee1b006974" providerId="LiveId" clId="{8216566C-6557-4B80-AAD3-D8F50D0D9718}" dt="2020-07-07T18:25:05.573" v="6051"/>
          <ac:spMkLst>
            <pc:docMk/>
            <pc:sldMk cId="4255524425" sldId="335"/>
            <ac:spMk id="33" creationId="{ECA89C5C-A05B-4FC4-AA54-FADE65CB4FDD}"/>
          </ac:spMkLst>
        </pc:spChg>
        <pc:spChg chg="mod">
          <ac:chgData name="Majeda Al Hermi" userId="ebe551ee1b006974" providerId="LiveId" clId="{8216566C-6557-4B80-AAD3-D8F50D0D9718}" dt="2020-07-07T18:20:53.394" v="5757" actId="1076"/>
          <ac:spMkLst>
            <pc:docMk/>
            <pc:sldMk cId="4255524425" sldId="335"/>
            <ac:spMk id="34" creationId="{9FA547A4-5D9E-490C-ADC7-3E2598CE66C0}"/>
          </ac:spMkLst>
        </pc:spChg>
        <pc:spChg chg="add mod">
          <ac:chgData name="Majeda Al Hermi" userId="ebe551ee1b006974" providerId="LiveId" clId="{8216566C-6557-4B80-AAD3-D8F50D0D9718}" dt="2020-07-08T11:51:23.357" v="10320" actId="20577"/>
          <ac:spMkLst>
            <pc:docMk/>
            <pc:sldMk cId="4255524425" sldId="335"/>
            <ac:spMk id="35" creationId="{711F48F2-8EFB-4C27-A6D3-09321D88E82A}"/>
          </ac:spMkLst>
        </pc:spChg>
        <pc:spChg chg="add mod">
          <ac:chgData name="Majeda Al Hermi" userId="ebe551ee1b006974" providerId="LiveId" clId="{8216566C-6557-4B80-AAD3-D8F50D0D9718}" dt="2020-07-08T11:40:47.431" v="10273"/>
          <ac:spMkLst>
            <pc:docMk/>
            <pc:sldMk cId="4255524425" sldId="335"/>
            <ac:spMk id="36" creationId="{A05D9BD7-F608-4CF9-9641-32BDB5341D91}"/>
          </ac:spMkLst>
        </pc:spChg>
        <pc:spChg chg="add mod">
          <ac:chgData name="Majeda Al Hermi" userId="ebe551ee1b006974" providerId="LiveId" clId="{8216566C-6557-4B80-AAD3-D8F50D0D9718}" dt="2020-07-08T11:40:47.431" v="10273"/>
          <ac:spMkLst>
            <pc:docMk/>
            <pc:sldMk cId="4255524425" sldId="335"/>
            <ac:spMk id="37" creationId="{C708BFBA-20B3-4668-8049-F52711B3A65A}"/>
          </ac:spMkLst>
        </pc:spChg>
        <pc:spChg chg="add mod">
          <ac:chgData name="Majeda Al Hermi" userId="ebe551ee1b006974" providerId="LiveId" clId="{8216566C-6557-4B80-AAD3-D8F50D0D9718}" dt="2020-07-08T11:40:47.431" v="10273"/>
          <ac:spMkLst>
            <pc:docMk/>
            <pc:sldMk cId="4255524425" sldId="335"/>
            <ac:spMk id="38" creationId="{9DE0BFB3-A240-40AE-BE67-648B0AF138FB}"/>
          </ac:spMkLst>
        </pc:spChg>
        <pc:spChg chg="add mod">
          <ac:chgData name="Majeda Al Hermi" userId="ebe551ee1b006974" providerId="LiveId" clId="{8216566C-6557-4B80-AAD3-D8F50D0D9718}" dt="2020-07-08T11:40:51.537" v="10274" actId="207"/>
          <ac:spMkLst>
            <pc:docMk/>
            <pc:sldMk cId="4255524425" sldId="335"/>
            <ac:spMk id="39" creationId="{80DAF0A2-EEDE-475E-890A-5A5C59644E6D}"/>
          </ac:spMkLst>
        </pc:spChg>
        <pc:spChg chg="add mod">
          <ac:chgData name="Majeda Al Hermi" userId="ebe551ee1b006974" providerId="LiveId" clId="{8216566C-6557-4B80-AAD3-D8F50D0D9718}" dt="2020-07-08T11:40:47.431" v="10273"/>
          <ac:spMkLst>
            <pc:docMk/>
            <pc:sldMk cId="4255524425" sldId="335"/>
            <ac:spMk id="40" creationId="{48D07BF5-A654-48AE-9937-422FBDDDC790}"/>
          </ac:spMkLst>
        </pc:spChg>
        <pc:spChg chg="add mod">
          <ac:chgData name="Majeda Al Hermi" userId="ebe551ee1b006974" providerId="LiveId" clId="{8216566C-6557-4B80-AAD3-D8F50D0D9718}" dt="2020-07-08T11:41:26.529" v="10284" actId="20577"/>
          <ac:spMkLst>
            <pc:docMk/>
            <pc:sldMk cId="4255524425" sldId="335"/>
            <ac:spMk id="41" creationId="{FDC9D080-DF4F-41F5-A624-2417759F4E12}"/>
          </ac:spMkLst>
        </pc:spChg>
        <pc:spChg chg="add mod">
          <ac:chgData name="Majeda Al Hermi" userId="ebe551ee1b006974" providerId="LiveId" clId="{8216566C-6557-4B80-AAD3-D8F50D0D9718}" dt="2020-07-08T12:51:09.397" v="10956"/>
          <ac:spMkLst>
            <pc:docMk/>
            <pc:sldMk cId="4255524425" sldId="335"/>
            <ac:spMk id="42" creationId="{9ADDFEE4-9004-4AE7-99A6-8AA029B96368}"/>
          </ac:spMkLst>
        </pc:spChg>
        <pc:graphicFrameChg chg="del">
          <ac:chgData name="Majeda Al Hermi" userId="ebe551ee1b006974" providerId="LiveId" clId="{8216566C-6557-4B80-AAD3-D8F50D0D9718}" dt="2020-07-07T18:16:11.310" v="5405" actId="21"/>
          <ac:graphicFrameMkLst>
            <pc:docMk/>
            <pc:sldMk cId="4255524425" sldId="335"/>
            <ac:graphicFrameMk id="4" creationId="{1FF42A64-3116-4638-887D-CC2A7DF21141}"/>
          </ac:graphicFrameMkLst>
        </pc:graphicFrameChg>
      </pc:sldChg>
      <pc:sldChg chg="addSp delSp modSp add mod ord modTransition delAnim modAnim">
        <pc:chgData name="Majeda Al Hermi" userId="ebe551ee1b006974" providerId="LiveId" clId="{8216566C-6557-4B80-AAD3-D8F50D0D9718}" dt="2020-07-08T12:51:41.796" v="10968"/>
        <pc:sldMkLst>
          <pc:docMk/>
          <pc:sldMk cId="699190248" sldId="336"/>
        </pc:sldMkLst>
        <pc:spChg chg="mod">
          <ac:chgData name="Majeda Al Hermi" userId="ebe551ee1b006974" providerId="LiveId" clId="{8216566C-6557-4B80-AAD3-D8F50D0D9718}" dt="2020-07-08T11:51:36.737" v="10322" actId="1076"/>
          <ac:spMkLst>
            <pc:docMk/>
            <pc:sldMk cId="699190248" sldId="336"/>
            <ac:spMk id="20" creationId="{C7CA628E-402E-4ECD-83CD-2C5BD377C6C5}"/>
          </ac:spMkLst>
        </pc:spChg>
        <pc:spChg chg="del">
          <ac:chgData name="Majeda Al Hermi" userId="ebe551ee1b006974" providerId="LiveId" clId="{8216566C-6557-4B80-AAD3-D8F50D0D9718}" dt="2020-07-08T12:24:07.206" v="10797" actId="478"/>
          <ac:spMkLst>
            <pc:docMk/>
            <pc:sldMk cId="699190248" sldId="336"/>
            <ac:spMk id="21" creationId="{7CE2C9ED-995E-4261-8334-C1D13C41B809}"/>
          </ac:spMkLst>
        </pc:spChg>
        <pc:spChg chg="del">
          <ac:chgData name="Majeda Al Hermi" userId="ebe551ee1b006974" providerId="LiveId" clId="{8216566C-6557-4B80-AAD3-D8F50D0D9718}" dt="2020-07-08T11:51:39.392" v="10323" actId="478"/>
          <ac:spMkLst>
            <pc:docMk/>
            <pc:sldMk cId="699190248" sldId="336"/>
            <ac:spMk id="36" creationId="{C555A4C9-197E-4610-BD35-5813A58A9211}"/>
          </ac:spMkLst>
        </pc:spChg>
        <pc:spChg chg="mod">
          <ac:chgData name="Majeda Al Hermi" userId="ebe551ee1b006974" providerId="LiveId" clId="{8216566C-6557-4B80-AAD3-D8F50D0D9718}" dt="2020-07-08T12:01:13.991" v="10545" actId="1076"/>
          <ac:spMkLst>
            <pc:docMk/>
            <pc:sldMk cId="699190248" sldId="336"/>
            <ac:spMk id="84" creationId="{B4061D92-806A-47CA-B3B4-8832C935D1B8}"/>
          </ac:spMkLst>
        </pc:spChg>
        <pc:spChg chg="mod">
          <ac:chgData name="Majeda Al Hermi" userId="ebe551ee1b006974" providerId="LiveId" clId="{8216566C-6557-4B80-AAD3-D8F50D0D9718}" dt="2020-07-08T12:01:24.936" v="10553" actId="20577"/>
          <ac:spMkLst>
            <pc:docMk/>
            <pc:sldMk cId="699190248" sldId="336"/>
            <ac:spMk id="86" creationId="{44F85440-97EF-441D-8C0A-ED26D754FB19}"/>
          </ac:spMkLst>
        </pc:spChg>
        <pc:spChg chg="mod">
          <ac:chgData name="Majeda Al Hermi" userId="ebe551ee1b006974" providerId="LiveId" clId="{8216566C-6557-4B80-AAD3-D8F50D0D9718}" dt="2020-07-08T11:59:51.338" v="10504" actId="108"/>
          <ac:spMkLst>
            <pc:docMk/>
            <pc:sldMk cId="699190248" sldId="336"/>
            <ac:spMk id="88" creationId="{B41168F1-4673-49F8-A3F8-C09710AC8E0C}"/>
          </ac:spMkLst>
        </pc:spChg>
        <pc:spChg chg="add mod">
          <ac:chgData name="Majeda Al Hermi" userId="ebe551ee1b006974" providerId="LiveId" clId="{8216566C-6557-4B80-AAD3-D8F50D0D9718}" dt="2020-07-08T11:40:53.631" v="10275"/>
          <ac:spMkLst>
            <pc:docMk/>
            <pc:sldMk cId="699190248" sldId="336"/>
            <ac:spMk id="89" creationId="{D3CD2FC2-77F8-4B1F-AA35-C510E74E0627}"/>
          </ac:spMkLst>
        </pc:spChg>
        <pc:spChg chg="add mod">
          <ac:chgData name="Majeda Al Hermi" userId="ebe551ee1b006974" providerId="LiveId" clId="{8216566C-6557-4B80-AAD3-D8F50D0D9718}" dt="2020-07-08T11:40:53.631" v="10275"/>
          <ac:spMkLst>
            <pc:docMk/>
            <pc:sldMk cId="699190248" sldId="336"/>
            <ac:spMk id="90" creationId="{6F649FD1-CE2A-457C-B64C-3314D0202DBE}"/>
          </ac:spMkLst>
        </pc:spChg>
        <pc:spChg chg="add mod">
          <ac:chgData name="Majeda Al Hermi" userId="ebe551ee1b006974" providerId="LiveId" clId="{8216566C-6557-4B80-AAD3-D8F50D0D9718}" dt="2020-07-08T11:40:53.631" v="10275"/>
          <ac:spMkLst>
            <pc:docMk/>
            <pc:sldMk cId="699190248" sldId="336"/>
            <ac:spMk id="91" creationId="{A49E1F87-AE0E-4BBA-9CE6-08302C109F0B}"/>
          </ac:spMkLst>
        </pc:spChg>
        <pc:spChg chg="add mod">
          <ac:chgData name="Majeda Al Hermi" userId="ebe551ee1b006974" providerId="LiveId" clId="{8216566C-6557-4B80-AAD3-D8F50D0D9718}" dt="2020-07-08T11:40:56.809" v="10276" actId="207"/>
          <ac:spMkLst>
            <pc:docMk/>
            <pc:sldMk cId="699190248" sldId="336"/>
            <ac:spMk id="92" creationId="{A0ED5A9F-39E4-4952-B755-7F5E049ABE35}"/>
          </ac:spMkLst>
        </pc:spChg>
        <pc:spChg chg="add mod">
          <ac:chgData name="Majeda Al Hermi" userId="ebe551ee1b006974" providerId="LiveId" clId="{8216566C-6557-4B80-AAD3-D8F50D0D9718}" dt="2020-07-08T11:40:53.631" v="10275"/>
          <ac:spMkLst>
            <pc:docMk/>
            <pc:sldMk cId="699190248" sldId="336"/>
            <ac:spMk id="93" creationId="{7931FC4B-9174-4A55-8FF8-4C88BE1FA870}"/>
          </ac:spMkLst>
        </pc:spChg>
        <pc:spChg chg="add mod">
          <ac:chgData name="Majeda Al Hermi" userId="ebe551ee1b006974" providerId="LiveId" clId="{8216566C-6557-4B80-AAD3-D8F50D0D9718}" dt="2020-07-08T11:41:22.734" v="10283" actId="20577"/>
          <ac:spMkLst>
            <pc:docMk/>
            <pc:sldMk cId="699190248" sldId="336"/>
            <ac:spMk id="94" creationId="{F0952537-2608-4398-A065-74ACBBC61459}"/>
          </ac:spMkLst>
        </pc:spChg>
        <pc:spChg chg="add del mod">
          <ac:chgData name="Majeda Al Hermi" userId="ebe551ee1b006974" providerId="LiveId" clId="{8216566C-6557-4B80-AAD3-D8F50D0D9718}" dt="2020-07-08T12:01:20.649" v="10546" actId="478"/>
          <ac:spMkLst>
            <pc:docMk/>
            <pc:sldMk cId="699190248" sldId="336"/>
            <ac:spMk id="95" creationId="{B851B6DC-28A2-4B96-9398-7CDBC05CD5D5}"/>
          </ac:spMkLst>
        </pc:spChg>
        <pc:spChg chg="mod">
          <ac:chgData name="Majeda Al Hermi" userId="ebe551ee1b006974" providerId="LiveId" clId="{8216566C-6557-4B80-AAD3-D8F50D0D9718}" dt="2020-07-08T11:51:41.326" v="10324"/>
          <ac:spMkLst>
            <pc:docMk/>
            <pc:sldMk cId="699190248" sldId="336"/>
            <ac:spMk id="97" creationId="{817A9CA3-5C5F-42A2-B4E1-69CBE4CE8EC9}"/>
          </ac:spMkLst>
        </pc:spChg>
        <pc:spChg chg="mod">
          <ac:chgData name="Majeda Al Hermi" userId="ebe551ee1b006974" providerId="LiveId" clId="{8216566C-6557-4B80-AAD3-D8F50D0D9718}" dt="2020-07-08T11:51:41.326" v="10324"/>
          <ac:spMkLst>
            <pc:docMk/>
            <pc:sldMk cId="699190248" sldId="336"/>
            <ac:spMk id="98" creationId="{6B6CE168-5801-42CB-9E86-222239F656C2}"/>
          </ac:spMkLst>
        </pc:spChg>
        <pc:spChg chg="mod">
          <ac:chgData name="Majeda Al Hermi" userId="ebe551ee1b006974" providerId="LiveId" clId="{8216566C-6557-4B80-AAD3-D8F50D0D9718}" dt="2020-07-08T11:51:41.326" v="10324"/>
          <ac:spMkLst>
            <pc:docMk/>
            <pc:sldMk cId="699190248" sldId="336"/>
            <ac:spMk id="99" creationId="{576CD33B-DDDF-4C4C-A78E-4F3F1AE49189}"/>
          </ac:spMkLst>
        </pc:spChg>
        <pc:spChg chg="mod">
          <ac:chgData name="Majeda Al Hermi" userId="ebe551ee1b006974" providerId="LiveId" clId="{8216566C-6557-4B80-AAD3-D8F50D0D9718}" dt="2020-07-08T11:51:41.326" v="10324"/>
          <ac:spMkLst>
            <pc:docMk/>
            <pc:sldMk cId="699190248" sldId="336"/>
            <ac:spMk id="100" creationId="{F17AF306-0DD7-4943-B143-1DD94EA719FB}"/>
          </ac:spMkLst>
        </pc:spChg>
        <pc:spChg chg="mod">
          <ac:chgData name="Majeda Al Hermi" userId="ebe551ee1b006974" providerId="LiveId" clId="{8216566C-6557-4B80-AAD3-D8F50D0D9718}" dt="2020-07-08T11:51:41.326" v="10324"/>
          <ac:spMkLst>
            <pc:docMk/>
            <pc:sldMk cId="699190248" sldId="336"/>
            <ac:spMk id="101" creationId="{8ABEE049-3963-44B8-AD5A-BD129B140290}"/>
          </ac:spMkLst>
        </pc:spChg>
        <pc:spChg chg="mod">
          <ac:chgData name="Majeda Al Hermi" userId="ebe551ee1b006974" providerId="LiveId" clId="{8216566C-6557-4B80-AAD3-D8F50D0D9718}" dt="2020-07-08T11:51:41.326" v="10324"/>
          <ac:spMkLst>
            <pc:docMk/>
            <pc:sldMk cId="699190248" sldId="336"/>
            <ac:spMk id="102" creationId="{43668407-1D01-4628-9E60-189F0FDF8A42}"/>
          </ac:spMkLst>
        </pc:spChg>
        <pc:spChg chg="mod">
          <ac:chgData name="Majeda Al Hermi" userId="ebe551ee1b006974" providerId="LiveId" clId="{8216566C-6557-4B80-AAD3-D8F50D0D9718}" dt="2020-07-08T11:51:41.326" v="10324"/>
          <ac:spMkLst>
            <pc:docMk/>
            <pc:sldMk cId="699190248" sldId="336"/>
            <ac:spMk id="103" creationId="{EC94A797-4C00-4768-9885-68FDF143B320}"/>
          </ac:spMkLst>
        </pc:spChg>
        <pc:spChg chg="mod">
          <ac:chgData name="Majeda Al Hermi" userId="ebe551ee1b006974" providerId="LiveId" clId="{8216566C-6557-4B80-AAD3-D8F50D0D9718}" dt="2020-07-08T11:51:41.326" v="10324"/>
          <ac:spMkLst>
            <pc:docMk/>
            <pc:sldMk cId="699190248" sldId="336"/>
            <ac:spMk id="104" creationId="{FAF08718-B6CF-453D-B846-737C804E22C5}"/>
          </ac:spMkLst>
        </pc:spChg>
        <pc:spChg chg="mod">
          <ac:chgData name="Majeda Al Hermi" userId="ebe551ee1b006974" providerId="LiveId" clId="{8216566C-6557-4B80-AAD3-D8F50D0D9718}" dt="2020-07-08T11:51:41.326" v="10324"/>
          <ac:spMkLst>
            <pc:docMk/>
            <pc:sldMk cId="699190248" sldId="336"/>
            <ac:spMk id="105" creationId="{93FDBADC-9635-457E-B88C-B2397A4BD424}"/>
          </ac:spMkLst>
        </pc:spChg>
        <pc:spChg chg="mod">
          <ac:chgData name="Majeda Al Hermi" userId="ebe551ee1b006974" providerId="LiveId" clId="{8216566C-6557-4B80-AAD3-D8F50D0D9718}" dt="2020-07-08T11:51:41.326" v="10324"/>
          <ac:spMkLst>
            <pc:docMk/>
            <pc:sldMk cId="699190248" sldId="336"/>
            <ac:spMk id="106" creationId="{A05D5193-1036-4F6D-8D4B-058003F263C1}"/>
          </ac:spMkLst>
        </pc:spChg>
        <pc:spChg chg="mod">
          <ac:chgData name="Majeda Al Hermi" userId="ebe551ee1b006974" providerId="LiveId" clId="{8216566C-6557-4B80-AAD3-D8F50D0D9718}" dt="2020-07-08T11:51:41.326" v="10324"/>
          <ac:spMkLst>
            <pc:docMk/>
            <pc:sldMk cId="699190248" sldId="336"/>
            <ac:spMk id="107" creationId="{E0A636A2-EEA3-40F4-9985-67FDC9C18068}"/>
          </ac:spMkLst>
        </pc:spChg>
        <pc:spChg chg="mod">
          <ac:chgData name="Majeda Al Hermi" userId="ebe551ee1b006974" providerId="LiveId" clId="{8216566C-6557-4B80-AAD3-D8F50D0D9718}" dt="2020-07-08T11:51:41.326" v="10324"/>
          <ac:spMkLst>
            <pc:docMk/>
            <pc:sldMk cId="699190248" sldId="336"/>
            <ac:spMk id="108" creationId="{096977B1-DE5F-4D38-AEB5-4EE26E28FE16}"/>
          </ac:spMkLst>
        </pc:spChg>
        <pc:spChg chg="mod">
          <ac:chgData name="Majeda Al Hermi" userId="ebe551ee1b006974" providerId="LiveId" clId="{8216566C-6557-4B80-AAD3-D8F50D0D9718}" dt="2020-07-08T11:51:41.326" v="10324"/>
          <ac:spMkLst>
            <pc:docMk/>
            <pc:sldMk cId="699190248" sldId="336"/>
            <ac:spMk id="109" creationId="{3D91FD8F-23DB-44D1-864B-132942AFD40F}"/>
          </ac:spMkLst>
        </pc:spChg>
        <pc:spChg chg="mod">
          <ac:chgData name="Majeda Al Hermi" userId="ebe551ee1b006974" providerId="LiveId" clId="{8216566C-6557-4B80-AAD3-D8F50D0D9718}" dt="2020-07-08T11:51:41.326" v="10324"/>
          <ac:spMkLst>
            <pc:docMk/>
            <pc:sldMk cId="699190248" sldId="336"/>
            <ac:spMk id="110" creationId="{AEE8AE24-59E5-47D7-9DE8-7155DF364533}"/>
          </ac:spMkLst>
        </pc:spChg>
        <pc:spChg chg="mod">
          <ac:chgData name="Majeda Al Hermi" userId="ebe551ee1b006974" providerId="LiveId" clId="{8216566C-6557-4B80-AAD3-D8F50D0D9718}" dt="2020-07-08T11:51:41.326" v="10324"/>
          <ac:spMkLst>
            <pc:docMk/>
            <pc:sldMk cId="699190248" sldId="336"/>
            <ac:spMk id="111" creationId="{9AC92D8B-4232-4932-98FC-863155301219}"/>
          </ac:spMkLst>
        </pc:spChg>
        <pc:spChg chg="mod">
          <ac:chgData name="Majeda Al Hermi" userId="ebe551ee1b006974" providerId="LiveId" clId="{8216566C-6557-4B80-AAD3-D8F50D0D9718}" dt="2020-07-08T11:51:41.326" v="10324"/>
          <ac:spMkLst>
            <pc:docMk/>
            <pc:sldMk cId="699190248" sldId="336"/>
            <ac:spMk id="112" creationId="{B8646E93-DED1-4D95-BCD5-37375DFA9DC6}"/>
          </ac:spMkLst>
        </pc:spChg>
        <pc:spChg chg="mod">
          <ac:chgData name="Majeda Al Hermi" userId="ebe551ee1b006974" providerId="LiveId" clId="{8216566C-6557-4B80-AAD3-D8F50D0D9718}" dt="2020-07-08T11:51:41.326" v="10324"/>
          <ac:spMkLst>
            <pc:docMk/>
            <pc:sldMk cId="699190248" sldId="336"/>
            <ac:spMk id="113" creationId="{C1BA5BB6-B8AA-4060-B8A7-DFA7743F5C43}"/>
          </ac:spMkLst>
        </pc:spChg>
        <pc:spChg chg="mod">
          <ac:chgData name="Majeda Al Hermi" userId="ebe551ee1b006974" providerId="LiveId" clId="{8216566C-6557-4B80-AAD3-D8F50D0D9718}" dt="2020-07-08T11:51:41.326" v="10324"/>
          <ac:spMkLst>
            <pc:docMk/>
            <pc:sldMk cId="699190248" sldId="336"/>
            <ac:spMk id="114" creationId="{8098B555-CA3C-4070-BBED-C87BFA08BA04}"/>
          </ac:spMkLst>
        </pc:spChg>
        <pc:spChg chg="mod">
          <ac:chgData name="Majeda Al Hermi" userId="ebe551ee1b006974" providerId="LiveId" clId="{8216566C-6557-4B80-AAD3-D8F50D0D9718}" dt="2020-07-08T11:51:41.326" v="10324"/>
          <ac:spMkLst>
            <pc:docMk/>
            <pc:sldMk cId="699190248" sldId="336"/>
            <ac:spMk id="115" creationId="{4A753D87-09B8-4A55-9DF3-E1F461D770BE}"/>
          </ac:spMkLst>
        </pc:spChg>
        <pc:spChg chg="mod">
          <ac:chgData name="Majeda Al Hermi" userId="ebe551ee1b006974" providerId="LiveId" clId="{8216566C-6557-4B80-AAD3-D8F50D0D9718}" dt="2020-07-08T11:51:41.326" v="10324"/>
          <ac:spMkLst>
            <pc:docMk/>
            <pc:sldMk cId="699190248" sldId="336"/>
            <ac:spMk id="116" creationId="{EE2F7FE2-393C-4F90-A3A0-6F3C4FB1079F}"/>
          </ac:spMkLst>
        </pc:spChg>
        <pc:spChg chg="mod">
          <ac:chgData name="Majeda Al Hermi" userId="ebe551ee1b006974" providerId="LiveId" clId="{8216566C-6557-4B80-AAD3-D8F50D0D9718}" dt="2020-07-08T11:51:41.326" v="10324"/>
          <ac:spMkLst>
            <pc:docMk/>
            <pc:sldMk cId="699190248" sldId="336"/>
            <ac:spMk id="117" creationId="{7A486F75-F3A6-497A-AD89-E13D7DEF3EBE}"/>
          </ac:spMkLst>
        </pc:spChg>
        <pc:spChg chg="mod">
          <ac:chgData name="Majeda Al Hermi" userId="ebe551ee1b006974" providerId="LiveId" clId="{8216566C-6557-4B80-AAD3-D8F50D0D9718}" dt="2020-07-08T11:51:41.326" v="10324"/>
          <ac:spMkLst>
            <pc:docMk/>
            <pc:sldMk cId="699190248" sldId="336"/>
            <ac:spMk id="118" creationId="{4E9E603E-B70E-4CFE-A630-278A876DA770}"/>
          </ac:spMkLst>
        </pc:spChg>
        <pc:spChg chg="mod">
          <ac:chgData name="Majeda Al Hermi" userId="ebe551ee1b006974" providerId="LiveId" clId="{8216566C-6557-4B80-AAD3-D8F50D0D9718}" dt="2020-07-08T11:51:41.326" v="10324"/>
          <ac:spMkLst>
            <pc:docMk/>
            <pc:sldMk cId="699190248" sldId="336"/>
            <ac:spMk id="119" creationId="{0E63D7F3-17F3-48EF-BD53-E788FBC445BE}"/>
          </ac:spMkLst>
        </pc:spChg>
        <pc:spChg chg="add mod ord">
          <ac:chgData name="Majeda Al Hermi" userId="ebe551ee1b006974" providerId="LiveId" clId="{8216566C-6557-4B80-AAD3-D8F50D0D9718}" dt="2020-07-08T12:01:41.499" v="10557" actId="171"/>
          <ac:spMkLst>
            <pc:docMk/>
            <pc:sldMk cId="699190248" sldId="336"/>
            <ac:spMk id="120" creationId="{4886DB32-772D-4454-A6CB-0B8D90DBDF23}"/>
          </ac:spMkLst>
        </pc:spChg>
        <pc:spChg chg="add mod">
          <ac:chgData name="Majeda Al Hermi" userId="ebe551ee1b006974" providerId="LiveId" clId="{8216566C-6557-4B80-AAD3-D8F50D0D9718}" dt="2020-07-08T12:51:41.796" v="10968"/>
          <ac:spMkLst>
            <pc:docMk/>
            <pc:sldMk cId="699190248" sldId="336"/>
            <ac:spMk id="121" creationId="{A63175E3-1EF2-4B30-B33A-E517DCEE1293}"/>
          </ac:spMkLst>
        </pc:spChg>
        <pc:grpChg chg="del">
          <ac:chgData name="Majeda Al Hermi" userId="ebe551ee1b006974" providerId="LiveId" clId="{8216566C-6557-4B80-AAD3-D8F50D0D9718}" dt="2020-07-08T11:51:39.392" v="10323" actId="478"/>
          <ac:grpSpMkLst>
            <pc:docMk/>
            <pc:sldMk cId="699190248" sldId="336"/>
            <ac:grpSpMk id="41" creationId="{2DE961C3-9B90-491C-8815-FC90AE2E5A6B}"/>
          </ac:grpSpMkLst>
        </pc:grpChg>
        <pc:grpChg chg="add mod">
          <ac:chgData name="Majeda Al Hermi" userId="ebe551ee1b006974" providerId="LiveId" clId="{8216566C-6557-4B80-AAD3-D8F50D0D9718}" dt="2020-07-08T11:51:44.775" v="10325" actId="1076"/>
          <ac:grpSpMkLst>
            <pc:docMk/>
            <pc:sldMk cId="699190248" sldId="336"/>
            <ac:grpSpMk id="96" creationId="{4AA62BEC-EF3D-4500-9A1F-358D2136E5D9}"/>
          </ac:grpSpMkLst>
        </pc:grpChg>
      </pc:sldChg>
      <pc:sldChg chg="addSp delSp modSp add mod ord">
        <pc:chgData name="Majeda Al Hermi" userId="ebe551ee1b006974" providerId="LiveId" clId="{8216566C-6557-4B80-AAD3-D8F50D0D9718}" dt="2020-07-08T12:51:11.285" v="10957"/>
        <pc:sldMkLst>
          <pc:docMk/>
          <pc:sldMk cId="937615668" sldId="337"/>
        </pc:sldMkLst>
        <pc:spChg chg="mod">
          <ac:chgData name="Majeda Al Hermi" userId="ebe551ee1b006974" providerId="LiveId" clId="{8216566C-6557-4B80-AAD3-D8F50D0D9718}" dt="2020-07-07T18:26:15.753" v="6077" actId="207"/>
          <ac:spMkLst>
            <pc:docMk/>
            <pc:sldMk cId="937615668" sldId="337"/>
            <ac:spMk id="2" creationId="{B7156CCF-C49E-4216-BE21-AA1F60C17CB4}"/>
          </ac:spMkLst>
        </pc:spChg>
        <pc:spChg chg="del">
          <ac:chgData name="Majeda Al Hermi" userId="ebe551ee1b006974" providerId="LiveId" clId="{8216566C-6557-4B80-AAD3-D8F50D0D9718}" dt="2020-07-08T12:24:11.221" v="10798" actId="478"/>
          <ac:spMkLst>
            <pc:docMk/>
            <pc:sldMk cId="937615668" sldId="337"/>
            <ac:spMk id="21" creationId="{7CE2C9ED-995E-4261-8334-C1D13C41B809}"/>
          </ac:spMkLst>
        </pc:spChg>
        <pc:spChg chg="add mod">
          <ac:chgData name="Majeda Al Hermi" userId="ebe551ee1b006974" providerId="LiveId" clId="{8216566C-6557-4B80-AAD3-D8F50D0D9718}" dt="2020-07-08T11:41:01.139" v="10277"/>
          <ac:spMkLst>
            <pc:docMk/>
            <pc:sldMk cId="937615668" sldId="337"/>
            <ac:spMk id="27" creationId="{D39B2464-F5C3-43EC-A081-13FE749EC621}"/>
          </ac:spMkLst>
        </pc:spChg>
        <pc:spChg chg="add del mod">
          <ac:chgData name="Majeda Al Hermi" userId="ebe551ee1b006974" providerId="LiveId" clId="{8216566C-6557-4B80-AAD3-D8F50D0D9718}" dt="2020-07-07T18:32:09.326" v="6451" actId="21"/>
          <ac:spMkLst>
            <pc:docMk/>
            <pc:sldMk cId="937615668" sldId="337"/>
            <ac:spMk id="27" creationId="{F7CCA970-8443-429F-BFD7-A15611E3E74B}"/>
          </ac:spMkLst>
        </pc:spChg>
        <pc:spChg chg="mod">
          <ac:chgData name="Majeda Al Hermi" userId="ebe551ee1b006974" providerId="LiveId" clId="{8216566C-6557-4B80-AAD3-D8F50D0D9718}" dt="2020-07-07T18:25:51.205" v="6061" actId="20577"/>
          <ac:spMkLst>
            <pc:docMk/>
            <pc:sldMk cId="937615668" sldId="337"/>
            <ac:spMk id="28" creationId="{00000000-0000-0000-0000-000000000000}"/>
          </ac:spMkLst>
        </pc:spChg>
        <pc:spChg chg="mod ord">
          <ac:chgData name="Majeda Al Hermi" userId="ebe551ee1b006974" providerId="LiveId" clId="{8216566C-6557-4B80-AAD3-D8F50D0D9718}" dt="2020-07-07T18:39:32.375" v="6983" actId="166"/>
          <ac:spMkLst>
            <pc:docMk/>
            <pc:sldMk cId="937615668" sldId="337"/>
            <ac:spMk id="33" creationId="{ECA89C5C-A05B-4FC4-AA54-FADE65CB4FDD}"/>
          </ac:spMkLst>
        </pc:spChg>
        <pc:spChg chg="mod">
          <ac:chgData name="Majeda Al Hermi" userId="ebe551ee1b006974" providerId="LiveId" clId="{8216566C-6557-4B80-AAD3-D8F50D0D9718}" dt="2020-07-07T18:28:13.859" v="6265" actId="20577"/>
          <ac:spMkLst>
            <pc:docMk/>
            <pc:sldMk cId="937615668" sldId="337"/>
            <ac:spMk id="34" creationId="{9FA547A4-5D9E-490C-ADC7-3E2598CE66C0}"/>
          </ac:spMkLst>
        </pc:spChg>
        <pc:spChg chg="add del mod">
          <ac:chgData name="Majeda Al Hermi" userId="ebe551ee1b006974" providerId="LiveId" clId="{8216566C-6557-4B80-AAD3-D8F50D0D9718}" dt="2020-07-07T18:32:09.326" v="6451" actId="21"/>
          <ac:spMkLst>
            <pc:docMk/>
            <pc:sldMk cId="937615668" sldId="337"/>
            <ac:spMk id="35" creationId="{08349DFF-00B9-4D38-9931-39D0B4330CF0}"/>
          </ac:spMkLst>
        </pc:spChg>
        <pc:spChg chg="add mod">
          <ac:chgData name="Majeda Al Hermi" userId="ebe551ee1b006974" providerId="LiveId" clId="{8216566C-6557-4B80-AAD3-D8F50D0D9718}" dt="2020-07-08T11:41:01.139" v="10277"/>
          <ac:spMkLst>
            <pc:docMk/>
            <pc:sldMk cId="937615668" sldId="337"/>
            <ac:spMk id="35" creationId="{C72C1CBD-8D82-4F7D-872F-AFCE7D8D7ED2}"/>
          </ac:spMkLst>
        </pc:spChg>
        <pc:spChg chg="add mod">
          <ac:chgData name="Majeda Al Hermi" userId="ebe551ee1b006974" providerId="LiveId" clId="{8216566C-6557-4B80-AAD3-D8F50D0D9718}" dt="2020-07-08T11:41:01.139" v="10277"/>
          <ac:spMkLst>
            <pc:docMk/>
            <pc:sldMk cId="937615668" sldId="337"/>
            <ac:spMk id="37" creationId="{0F6E5069-B89D-4191-BF61-540E8BECBBC7}"/>
          </ac:spMkLst>
        </pc:spChg>
        <pc:spChg chg="add mod">
          <ac:chgData name="Majeda Al Hermi" userId="ebe551ee1b006974" providerId="LiveId" clId="{8216566C-6557-4B80-AAD3-D8F50D0D9718}" dt="2020-07-08T11:41:01.139" v="10277"/>
          <ac:spMkLst>
            <pc:docMk/>
            <pc:sldMk cId="937615668" sldId="337"/>
            <ac:spMk id="38" creationId="{B4191F0C-24E6-479D-A7C1-908992C5591D}"/>
          </ac:spMkLst>
        </pc:spChg>
        <pc:spChg chg="add mod">
          <ac:chgData name="Majeda Al Hermi" userId="ebe551ee1b006974" providerId="LiveId" clId="{8216566C-6557-4B80-AAD3-D8F50D0D9718}" dt="2020-07-08T11:41:01.139" v="10277"/>
          <ac:spMkLst>
            <pc:docMk/>
            <pc:sldMk cId="937615668" sldId="337"/>
            <ac:spMk id="39" creationId="{0C09BB30-DF15-4CF5-B4AA-3F788274EFF5}"/>
          </ac:spMkLst>
        </pc:spChg>
        <pc:spChg chg="add mod">
          <ac:chgData name="Majeda Al Hermi" userId="ebe551ee1b006974" providerId="LiveId" clId="{8216566C-6557-4B80-AAD3-D8F50D0D9718}" dt="2020-07-08T11:41:19.779" v="10282" actId="20577"/>
          <ac:spMkLst>
            <pc:docMk/>
            <pc:sldMk cId="937615668" sldId="337"/>
            <ac:spMk id="40" creationId="{86ED4B22-9337-48EF-AACE-13E8A1D50972}"/>
          </ac:spMkLst>
        </pc:spChg>
        <pc:spChg chg="add mod">
          <ac:chgData name="Majeda Al Hermi" userId="ebe551ee1b006974" providerId="LiveId" clId="{8216566C-6557-4B80-AAD3-D8F50D0D9718}" dt="2020-07-08T12:51:11.285" v="10957"/>
          <ac:spMkLst>
            <pc:docMk/>
            <pc:sldMk cId="937615668" sldId="337"/>
            <ac:spMk id="41" creationId="{7CAF372E-3B76-458D-BC0E-A2A652F0C73A}"/>
          </ac:spMkLst>
        </pc:spChg>
        <pc:graphicFrameChg chg="del">
          <ac:chgData name="Majeda Al Hermi" userId="ebe551ee1b006974" providerId="LiveId" clId="{8216566C-6557-4B80-AAD3-D8F50D0D9718}" dt="2020-07-07T18:26:24.224" v="6078" actId="21"/>
          <ac:graphicFrameMkLst>
            <pc:docMk/>
            <pc:sldMk cId="937615668" sldId="337"/>
            <ac:graphicFrameMk id="4" creationId="{1FF42A64-3116-4638-887D-CC2A7DF21141}"/>
          </ac:graphicFrameMkLst>
        </pc:graphicFrameChg>
        <pc:graphicFrameChg chg="add mod modGraphic">
          <ac:chgData name="Majeda Al Hermi" userId="ebe551ee1b006974" providerId="LiveId" clId="{8216566C-6557-4B80-AAD3-D8F50D0D9718}" dt="2020-07-08T10:53:01.003" v="9654" actId="1076"/>
          <ac:graphicFrameMkLst>
            <pc:docMk/>
            <pc:sldMk cId="937615668" sldId="337"/>
            <ac:graphicFrameMk id="36" creationId="{4BF7D647-1CD5-4C94-AE5B-2C563153E3CB}"/>
          </ac:graphicFrameMkLst>
        </pc:graphicFrameChg>
        <pc:picChg chg="add del mod">
          <ac:chgData name="Majeda Al Hermi" userId="ebe551ee1b006974" providerId="LiveId" clId="{8216566C-6557-4B80-AAD3-D8F50D0D9718}" dt="2020-07-07T18:32:09.326" v="6451" actId="21"/>
          <ac:picMkLst>
            <pc:docMk/>
            <pc:sldMk cId="937615668" sldId="337"/>
            <ac:picMk id="10242" creationId="{109D1764-302A-461B-9D5C-5B5DD5E68426}"/>
          </ac:picMkLst>
        </pc:picChg>
      </pc:sldChg>
      <pc:sldChg chg="addSp delSp modSp add mod">
        <pc:chgData name="Majeda Al Hermi" userId="ebe551ee1b006974" providerId="LiveId" clId="{8216566C-6557-4B80-AAD3-D8F50D0D9718}" dt="2020-07-08T12:51:12.980" v="10958"/>
        <pc:sldMkLst>
          <pc:docMk/>
          <pc:sldMk cId="264507307" sldId="338"/>
        </pc:sldMkLst>
        <pc:spChg chg="mod">
          <ac:chgData name="Majeda Al Hermi" userId="ebe551ee1b006974" providerId="LiveId" clId="{8216566C-6557-4B80-AAD3-D8F50D0D9718}" dt="2020-07-07T18:32:48.194" v="6462" actId="20577"/>
          <ac:spMkLst>
            <pc:docMk/>
            <pc:sldMk cId="264507307" sldId="338"/>
            <ac:spMk id="2" creationId="{B7156CCF-C49E-4216-BE21-AA1F60C17CB4}"/>
          </ac:spMkLst>
        </pc:spChg>
        <pc:spChg chg="mod">
          <ac:chgData name="Majeda Al Hermi" userId="ebe551ee1b006974" providerId="LiveId" clId="{8216566C-6557-4B80-AAD3-D8F50D0D9718}" dt="2020-07-07T18:45:43.969" v="7277" actId="1076"/>
          <ac:spMkLst>
            <pc:docMk/>
            <pc:sldMk cId="264507307" sldId="338"/>
            <ac:spMk id="20" creationId="{C7CA628E-402E-4ECD-83CD-2C5BD377C6C5}"/>
          </ac:spMkLst>
        </pc:spChg>
        <pc:spChg chg="del">
          <ac:chgData name="Majeda Al Hermi" userId="ebe551ee1b006974" providerId="LiveId" clId="{8216566C-6557-4B80-AAD3-D8F50D0D9718}" dt="2020-07-08T12:24:16.749" v="10799" actId="478"/>
          <ac:spMkLst>
            <pc:docMk/>
            <pc:sldMk cId="264507307" sldId="338"/>
            <ac:spMk id="21" creationId="{7CE2C9ED-995E-4261-8334-C1D13C41B809}"/>
          </ac:spMkLst>
        </pc:spChg>
        <pc:spChg chg="mod">
          <ac:chgData name="Majeda Al Hermi" userId="ebe551ee1b006974" providerId="LiveId" clId="{8216566C-6557-4B80-AAD3-D8F50D0D9718}" dt="2020-07-07T18:45:47.363" v="7278" actId="1076"/>
          <ac:spMkLst>
            <pc:docMk/>
            <pc:sldMk cId="264507307" sldId="338"/>
            <ac:spMk id="27" creationId="{F7CCA970-8443-429F-BFD7-A15611E3E74B}"/>
          </ac:spMkLst>
        </pc:spChg>
        <pc:spChg chg="mod">
          <ac:chgData name="Majeda Al Hermi" userId="ebe551ee1b006974" providerId="LiveId" clId="{8216566C-6557-4B80-AAD3-D8F50D0D9718}" dt="2020-07-07T18:35:03.299" v="6632"/>
          <ac:spMkLst>
            <pc:docMk/>
            <pc:sldMk cId="264507307" sldId="338"/>
            <ac:spMk id="33" creationId="{ECA89C5C-A05B-4FC4-AA54-FADE65CB4FDD}"/>
          </ac:spMkLst>
        </pc:spChg>
        <pc:spChg chg="mod">
          <ac:chgData name="Majeda Al Hermi" userId="ebe551ee1b006974" providerId="LiveId" clId="{8216566C-6557-4B80-AAD3-D8F50D0D9718}" dt="2020-07-07T18:33:36.800" v="6609" actId="20577"/>
          <ac:spMkLst>
            <pc:docMk/>
            <pc:sldMk cId="264507307" sldId="338"/>
            <ac:spMk id="34" creationId="{9FA547A4-5D9E-490C-ADC7-3E2598CE66C0}"/>
          </ac:spMkLst>
        </pc:spChg>
        <pc:spChg chg="mod">
          <ac:chgData name="Majeda Al Hermi" userId="ebe551ee1b006974" providerId="LiveId" clId="{8216566C-6557-4B80-AAD3-D8F50D0D9718}" dt="2020-07-07T18:45:39.353" v="7274" actId="1076"/>
          <ac:spMkLst>
            <pc:docMk/>
            <pc:sldMk cId="264507307" sldId="338"/>
            <ac:spMk id="35" creationId="{08349DFF-00B9-4D38-9931-39D0B4330CF0}"/>
          </ac:spMkLst>
        </pc:spChg>
        <pc:spChg chg="add mod">
          <ac:chgData name="Majeda Al Hermi" userId="ebe551ee1b006974" providerId="LiveId" clId="{8216566C-6557-4B80-AAD3-D8F50D0D9718}" dt="2020-07-08T11:41:10.280" v="10279"/>
          <ac:spMkLst>
            <pc:docMk/>
            <pc:sldMk cId="264507307" sldId="338"/>
            <ac:spMk id="36" creationId="{A16F3128-689E-4F91-AF52-0D52E99AB719}"/>
          </ac:spMkLst>
        </pc:spChg>
        <pc:spChg chg="add del mod">
          <ac:chgData name="Majeda Al Hermi" userId="ebe551ee1b006974" providerId="LiveId" clId="{8216566C-6557-4B80-AAD3-D8F50D0D9718}" dt="2020-07-07T18:45:37.393" v="7271"/>
          <ac:spMkLst>
            <pc:docMk/>
            <pc:sldMk cId="264507307" sldId="338"/>
            <ac:spMk id="36" creationId="{F14CB844-E541-4B11-835E-4F979079C260}"/>
          </ac:spMkLst>
        </pc:spChg>
        <pc:spChg chg="add del mod">
          <ac:chgData name="Majeda Al Hermi" userId="ebe551ee1b006974" providerId="LiveId" clId="{8216566C-6557-4B80-AAD3-D8F50D0D9718}" dt="2020-07-07T18:45:37.393" v="7271"/>
          <ac:spMkLst>
            <pc:docMk/>
            <pc:sldMk cId="264507307" sldId="338"/>
            <ac:spMk id="37" creationId="{32A7599C-64B7-4EC5-B167-7593E4E42A88}"/>
          </ac:spMkLst>
        </pc:spChg>
        <pc:spChg chg="add mod">
          <ac:chgData name="Majeda Al Hermi" userId="ebe551ee1b006974" providerId="LiveId" clId="{8216566C-6557-4B80-AAD3-D8F50D0D9718}" dt="2020-07-08T11:41:10.280" v="10279"/>
          <ac:spMkLst>
            <pc:docMk/>
            <pc:sldMk cId="264507307" sldId="338"/>
            <ac:spMk id="37" creationId="{93ED7142-1318-49D8-886B-CC26A428435D}"/>
          </ac:spMkLst>
        </pc:spChg>
        <pc:spChg chg="add mod">
          <ac:chgData name="Majeda Al Hermi" userId="ebe551ee1b006974" providerId="LiveId" clId="{8216566C-6557-4B80-AAD3-D8F50D0D9718}" dt="2020-07-08T11:41:10.280" v="10279"/>
          <ac:spMkLst>
            <pc:docMk/>
            <pc:sldMk cId="264507307" sldId="338"/>
            <ac:spMk id="38" creationId="{AEF9D14B-94FF-4D1F-8028-939C9293F163}"/>
          </ac:spMkLst>
        </pc:spChg>
        <pc:spChg chg="add mod">
          <ac:chgData name="Majeda Al Hermi" userId="ebe551ee1b006974" providerId="LiveId" clId="{8216566C-6557-4B80-AAD3-D8F50D0D9718}" dt="2020-07-08T11:41:10.280" v="10279"/>
          <ac:spMkLst>
            <pc:docMk/>
            <pc:sldMk cId="264507307" sldId="338"/>
            <ac:spMk id="39" creationId="{AECF92C0-AD7A-4709-B6A8-45309DDF1242}"/>
          </ac:spMkLst>
        </pc:spChg>
        <pc:spChg chg="add mod">
          <ac:chgData name="Majeda Al Hermi" userId="ebe551ee1b006974" providerId="LiveId" clId="{8216566C-6557-4B80-AAD3-D8F50D0D9718}" dt="2020-07-08T11:41:10.280" v="10279"/>
          <ac:spMkLst>
            <pc:docMk/>
            <pc:sldMk cId="264507307" sldId="338"/>
            <ac:spMk id="40" creationId="{4C7B0965-8D32-46C2-BF22-5BFA61E92B67}"/>
          </ac:spMkLst>
        </pc:spChg>
        <pc:spChg chg="add mod">
          <ac:chgData name="Majeda Al Hermi" userId="ebe551ee1b006974" providerId="LiveId" clId="{8216566C-6557-4B80-AAD3-D8F50D0D9718}" dt="2020-07-08T11:41:16.225" v="10281" actId="20577"/>
          <ac:spMkLst>
            <pc:docMk/>
            <pc:sldMk cId="264507307" sldId="338"/>
            <ac:spMk id="41" creationId="{FB1B392B-EE3C-4864-9782-0E2DC8A5EE31}"/>
          </ac:spMkLst>
        </pc:spChg>
        <pc:spChg chg="add mod">
          <ac:chgData name="Majeda Al Hermi" userId="ebe551ee1b006974" providerId="LiveId" clId="{8216566C-6557-4B80-AAD3-D8F50D0D9718}" dt="2020-07-08T12:51:12.980" v="10958"/>
          <ac:spMkLst>
            <pc:docMk/>
            <pc:sldMk cId="264507307" sldId="338"/>
            <ac:spMk id="42" creationId="{59F90231-CFE8-4F81-B342-94F271F4DB1B}"/>
          </ac:spMkLst>
        </pc:spChg>
        <pc:picChg chg="add del">
          <ac:chgData name="Majeda Al Hermi" userId="ebe551ee1b006974" providerId="LiveId" clId="{8216566C-6557-4B80-AAD3-D8F50D0D9718}" dt="2020-07-07T18:45:40.606" v="7276" actId="21"/>
          <ac:picMkLst>
            <pc:docMk/>
            <pc:sldMk cId="264507307" sldId="338"/>
            <ac:picMk id="10242" creationId="{109D1764-302A-461B-9D5C-5B5DD5E68426}"/>
          </ac:picMkLst>
        </pc:picChg>
      </pc:sldChg>
      <pc:sldChg chg="addSp delSp modSp add mod">
        <pc:chgData name="Majeda Al Hermi" userId="ebe551ee1b006974" providerId="LiveId" clId="{8216566C-6557-4B80-AAD3-D8F50D0D9718}" dt="2020-07-08T13:00:21.539" v="10993" actId="478"/>
        <pc:sldMkLst>
          <pc:docMk/>
          <pc:sldMk cId="478775430" sldId="339"/>
        </pc:sldMkLst>
        <pc:spChg chg="add del mod">
          <ac:chgData name="Majeda Al Hermi" userId="ebe551ee1b006974" providerId="LiveId" clId="{8216566C-6557-4B80-AAD3-D8F50D0D9718}" dt="2020-07-07T18:45:37.628" v="7272" actId="21"/>
          <ac:spMkLst>
            <pc:docMk/>
            <pc:sldMk cId="478775430" sldId="339"/>
            <ac:spMk id="2" creationId="{B7156CCF-C49E-4216-BE21-AA1F60C17CB4}"/>
          </ac:spMkLst>
        </pc:spChg>
        <pc:spChg chg="mod">
          <ac:chgData name="Majeda Al Hermi" userId="ebe551ee1b006974" providerId="LiveId" clId="{8216566C-6557-4B80-AAD3-D8F50D0D9718}" dt="2020-07-08T12:23:24.973" v="10783" actId="1076"/>
          <ac:spMkLst>
            <pc:docMk/>
            <pc:sldMk cId="478775430" sldId="339"/>
            <ac:spMk id="21" creationId="{7CE2C9ED-995E-4261-8334-C1D13C41B809}"/>
          </ac:spMkLst>
        </pc:spChg>
        <pc:spChg chg="add mod">
          <ac:chgData name="Majeda Al Hermi" userId="ebe551ee1b006974" providerId="LiveId" clId="{8216566C-6557-4B80-AAD3-D8F50D0D9718}" dt="2020-07-08T11:42:00.456" v="10292"/>
          <ac:spMkLst>
            <pc:docMk/>
            <pc:sldMk cId="478775430" sldId="339"/>
            <ac:spMk id="27" creationId="{D32DE518-1A51-40C4-9ACE-29C1CE45B79A}"/>
          </ac:spMkLst>
        </pc:spChg>
        <pc:spChg chg="del">
          <ac:chgData name="Majeda Al Hermi" userId="ebe551ee1b006974" providerId="LiveId" clId="{8216566C-6557-4B80-AAD3-D8F50D0D9718}" dt="2020-07-07T18:34:11.519" v="6627" actId="478"/>
          <ac:spMkLst>
            <pc:docMk/>
            <pc:sldMk cId="478775430" sldId="339"/>
            <ac:spMk id="27" creationId="{F7CCA970-8443-429F-BFD7-A15611E3E74B}"/>
          </ac:spMkLst>
        </pc:spChg>
        <pc:spChg chg="mod">
          <ac:chgData name="Majeda Al Hermi" userId="ebe551ee1b006974" providerId="LiveId" clId="{8216566C-6557-4B80-AAD3-D8F50D0D9718}" dt="2020-07-07T18:35:10.786" v="6633"/>
          <ac:spMkLst>
            <pc:docMk/>
            <pc:sldMk cId="478775430" sldId="339"/>
            <ac:spMk id="33" creationId="{ECA89C5C-A05B-4FC4-AA54-FADE65CB4FDD}"/>
          </ac:spMkLst>
        </pc:spChg>
        <pc:spChg chg="add del mod">
          <ac:chgData name="Majeda Al Hermi" userId="ebe551ee1b006974" providerId="LiveId" clId="{8216566C-6557-4B80-AAD3-D8F50D0D9718}" dt="2020-07-07T18:46:55.709" v="7286" actId="1076"/>
          <ac:spMkLst>
            <pc:docMk/>
            <pc:sldMk cId="478775430" sldId="339"/>
            <ac:spMk id="34" creationId="{9FA547A4-5D9E-490C-ADC7-3E2598CE66C0}"/>
          </ac:spMkLst>
        </pc:spChg>
        <pc:spChg chg="del">
          <ac:chgData name="Majeda Al Hermi" userId="ebe551ee1b006974" providerId="LiveId" clId="{8216566C-6557-4B80-AAD3-D8F50D0D9718}" dt="2020-07-07T18:34:11.519" v="6627" actId="478"/>
          <ac:spMkLst>
            <pc:docMk/>
            <pc:sldMk cId="478775430" sldId="339"/>
            <ac:spMk id="35" creationId="{08349DFF-00B9-4D38-9931-39D0B4330CF0}"/>
          </ac:spMkLst>
        </pc:spChg>
        <pc:spChg chg="add mod">
          <ac:chgData name="Majeda Al Hermi" userId="ebe551ee1b006974" providerId="LiveId" clId="{8216566C-6557-4B80-AAD3-D8F50D0D9718}" dt="2020-07-08T11:42:00.456" v="10292"/>
          <ac:spMkLst>
            <pc:docMk/>
            <pc:sldMk cId="478775430" sldId="339"/>
            <ac:spMk id="35" creationId="{CB709D33-0C54-4F3B-9847-69B3D68F06FC}"/>
          </ac:spMkLst>
        </pc:spChg>
        <pc:spChg chg="add mod">
          <ac:chgData name="Majeda Al Hermi" userId="ebe551ee1b006974" providerId="LiveId" clId="{8216566C-6557-4B80-AAD3-D8F50D0D9718}" dt="2020-07-08T11:42:00.456" v="10292"/>
          <ac:spMkLst>
            <pc:docMk/>
            <pc:sldMk cId="478775430" sldId="339"/>
            <ac:spMk id="36" creationId="{A114CC40-2290-459B-B9A7-2AFD9C12CD64}"/>
          </ac:spMkLst>
        </pc:spChg>
        <pc:spChg chg="add mod">
          <ac:chgData name="Majeda Al Hermi" userId="ebe551ee1b006974" providerId="LiveId" clId="{8216566C-6557-4B80-AAD3-D8F50D0D9718}" dt="2020-07-08T11:42:00.456" v="10292"/>
          <ac:spMkLst>
            <pc:docMk/>
            <pc:sldMk cId="478775430" sldId="339"/>
            <ac:spMk id="37" creationId="{6941CC30-8FA0-4968-8ACC-FBD1FD707BAA}"/>
          </ac:spMkLst>
        </pc:spChg>
        <pc:spChg chg="add mod">
          <ac:chgData name="Majeda Al Hermi" userId="ebe551ee1b006974" providerId="LiveId" clId="{8216566C-6557-4B80-AAD3-D8F50D0D9718}" dt="2020-07-08T11:42:00.456" v="10292"/>
          <ac:spMkLst>
            <pc:docMk/>
            <pc:sldMk cId="478775430" sldId="339"/>
            <ac:spMk id="38" creationId="{37EE0A42-5697-4C5D-8063-602C95C9B369}"/>
          </ac:spMkLst>
        </pc:spChg>
        <pc:spChg chg="add mod">
          <ac:chgData name="Majeda Al Hermi" userId="ebe551ee1b006974" providerId="LiveId" clId="{8216566C-6557-4B80-AAD3-D8F50D0D9718}" dt="2020-07-08T11:42:04.593" v="10293" actId="207"/>
          <ac:spMkLst>
            <pc:docMk/>
            <pc:sldMk cId="478775430" sldId="339"/>
            <ac:spMk id="39" creationId="{F397C06A-B48B-447D-B8FA-76F48B9BC328}"/>
          </ac:spMkLst>
        </pc:spChg>
        <pc:spChg chg="add del mod">
          <ac:chgData name="Majeda Al Hermi" userId="ebe551ee1b006974" providerId="LiveId" clId="{8216566C-6557-4B80-AAD3-D8F50D0D9718}" dt="2020-07-08T13:00:21.539" v="10993" actId="478"/>
          <ac:spMkLst>
            <pc:docMk/>
            <pc:sldMk cId="478775430" sldId="339"/>
            <ac:spMk id="40" creationId="{B3275EFC-9BF7-4A1E-8C3B-4E1C2937D054}"/>
          </ac:spMkLst>
        </pc:spChg>
        <pc:picChg chg="del">
          <ac:chgData name="Majeda Al Hermi" userId="ebe551ee1b006974" providerId="LiveId" clId="{8216566C-6557-4B80-AAD3-D8F50D0D9718}" dt="2020-07-07T18:34:11.519" v="6627" actId="478"/>
          <ac:picMkLst>
            <pc:docMk/>
            <pc:sldMk cId="478775430" sldId="339"/>
            <ac:picMk id="10242" creationId="{109D1764-302A-461B-9D5C-5B5DD5E68426}"/>
          </ac:picMkLst>
        </pc:picChg>
        <pc:picChg chg="add mod">
          <ac:chgData name="Majeda Al Hermi" userId="ebe551ee1b006974" providerId="LiveId" clId="{8216566C-6557-4B80-AAD3-D8F50D0D9718}" dt="2020-07-07T18:46:52.073" v="7285" actId="1076"/>
          <ac:picMkLst>
            <pc:docMk/>
            <pc:sldMk cId="478775430" sldId="339"/>
            <ac:picMk id="17410" creationId="{BA91EA73-ADE3-4497-AEBB-6978D846589C}"/>
          </ac:picMkLst>
        </pc:picChg>
      </pc:sldChg>
      <pc:sldChg chg="addSp delSp modSp add mod ord modTransition delAnim modAnim">
        <pc:chgData name="Majeda Al Hermi" userId="ebe551ee1b006974" providerId="LiveId" clId="{8216566C-6557-4B80-AAD3-D8F50D0D9718}" dt="2020-07-08T12:51:16.933" v="10960"/>
        <pc:sldMkLst>
          <pc:docMk/>
          <pc:sldMk cId="2707337509" sldId="340"/>
        </pc:sldMkLst>
        <pc:spChg chg="del">
          <ac:chgData name="Majeda Al Hermi" userId="ebe551ee1b006974" providerId="LiveId" clId="{8216566C-6557-4B80-AAD3-D8F50D0D9718}" dt="2020-07-08T12:24:22.726" v="10800" actId="478"/>
          <ac:spMkLst>
            <pc:docMk/>
            <pc:sldMk cId="2707337509" sldId="340"/>
            <ac:spMk id="21" creationId="{7CE2C9ED-995E-4261-8334-C1D13C41B809}"/>
          </ac:spMkLst>
        </pc:spChg>
        <pc:spChg chg="del">
          <ac:chgData name="Majeda Al Hermi" userId="ebe551ee1b006974" providerId="LiveId" clId="{8216566C-6557-4B80-AAD3-D8F50D0D9718}" dt="2020-07-08T11:52:04.848" v="10327" actId="478"/>
          <ac:spMkLst>
            <pc:docMk/>
            <pc:sldMk cId="2707337509" sldId="340"/>
            <ac:spMk id="36" creationId="{C555A4C9-197E-4610-BD35-5813A58A9211}"/>
          </ac:spMkLst>
        </pc:spChg>
        <pc:spChg chg="mod">
          <ac:chgData name="Majeda Al Hermi" userId="ebe551ee1b006974" providerId="LiveId" clId="{8216566C-6557-4B80-AAD3-D8F50D0D9718}" dt="2020-07-08T11:59:35.239" v="10494" actId="1076"/>
          <ac:spMkLst>
            <pc:docMk/>
            <pc:sldMk cId="2707337509" sldId="340"/>
            <ac:spMk id="84" creationId="{B4061D92-806A-47CA-B3B4-8832C935D1B8}"/>
          </ac:spMkLst>
        </pc:spChg>
        <pc:spChg chg="mod">
          <ac:chgData name="Majeda Al Hermi" userId="ebe551ee1b006974" providerId="LiveId" clId="{8216566C-6557-4B80-AAD3-D8F50D0D9718}" dt="2020-07-08T11:59:44.992" v="10499" actId="108"/>
          <ac:spMkLst>
            <pc:docMk/>
            <pc:sldMk cId="2707337509" sldId="340"/>
            <ac:spMk id="86" creationId="{44F85440-97EF-441D-8C0A-ED26D754FB19}"/>
          </ac:spMkLst>
        </pc:spChg>
        <pc:spChg chg="mod">
          <ac:chgData name="Majeda Al Hermi" userId="ebe551ee1b006974" providerId="LiveId" clId="{8216566C-6557-4B80-AAD3-D8F50D0D9718}" dt="2020-07-08T11:59:43.721" v="10496" actId="108"/>
          <ac:spMkLst>
            <pc:docMk/>
            <pc:sldMk cId="2707337509" sldId="340"/>
            <ac:spMk id="88" creationId="{B41168F1-4673-49F8-A3F8-C09710AC8E0C}"/>
          </ac:spMkLst>
        </pc:spChg>
        <pc:spChg chg="add mod">
          <ac:chgData name="Majeda Al Hermi" userId="ebe551ee1b006974" providerId="LiveId" clId="{8216566C-6557-4B80-AAD3-D8F50D0D9718}" dt="2020-07-08T11:42:06.447" v="10294"/>
          <ac:spMkLst>
            <pc:docMk/>
            <pc:sldMk cId="2707337509" sldId="340"/>
            <ac:spMk id="89" creationId="{E5E3E757-06D0-4C75-8CE5-D872EB6175E6}"/>
          </ac:spMkLst>
        </pc:spChg>
        <pc:spChg chg="add mod">
          <ac:chgData name="Majeda Al Hermi" userId="ebe551ee1b006974" providerId="LiveId" clId="{8216566C-6557-4B80-AAD3-D8F50D0D9718}" dt="2020-07-08T11:42:06.447" v="10294"/>
          <ac:spMkLst>
            <pc:docMk/>
            <pc:sldMk cId="2707337509" sldId="340"/>
            <ac:spMk id="90" creationId="{16678C02-3FA6-4652-90AA-554CB72900DA}"/>
          </ac:spMkLst>
        </pc:spChg>
        <pc:spChg chg="add mod">
          <ac:chgData name="Majeda Al Hermi" userId="ebe551ee1b006974" providerId="LiveId" clId="{8216566C-6557-4B80-AAD3-D8F50D0D9718}" dt="2020-07-08T11:42:06.447" v="10294"/>
          <ac:spMkLst>
            <pc:docMk/>
            <pc:sldMk cId="2707337509" sldId="340"/>
            <ac:spMk id="91" creationId="{4399B8E0-F056-4B7A-8F32-F29316F00414}"/>
          </ac:spMkLst>
        </pc:spChg>
        <pc:spChg chg="add mod">
          <ac:chgData name="Majeda Al Hermi" userId="ebe551ee1b006974" providerId="LiveId" clId="{8216566C-6557-4B80-AAD3-D8F50D0D9718}" dt="2020-07-08T11:42:06.447" v="10294"/>
          <ac:spMkLst>
            <pc:docMk/>
            <pc:sldMk cId="2707337509" sldId="340"/>
            <ac:spMk id="92" creationId="{2DA2E52E-BCF8-416A-8464-9DBA25FCCDAB}"/>
          </ac:spMkLst>
        </pc:spChg>
        <pc:spChg chg="add mod">
          <ac:chgData name="Majeda Al Hermi" userId="ebe551ee1b006974" providerId="LiveId" clId="{8216566C-6557-4B80-AAD3-D8F50D0D9718}" dt="2020-07-08T11:42:06.447" v="10294"/>
          <ac:spMkLst>
            <pc:docMk/>
            <pc:sldMk cId="2707337509" sldId="340"/>
            <ac:spMk id="93" creationId="{CD8055D8-8C6B-48BC-B894-787778AF60BD}"/>
          </ac:spMkLst>
        </pc:spChg>
        <pc:spChg chg="add mod">
          <ac:chgData name="Majeda Al Hermi" userId="ebe551ee1b006974" providerId="LiveId" clId="{8216566C-6557-4B80-AAD3-D8F50D0D9718}" dt="2020-07-08T11:42:09.177" v="10295" actId="207"/>
          <ac:spMkLst>
            <pc:docMk/>
            <pc:sldMk cId="2707337509" sldId="340"/>
            <ac:spMk id="94" creationId="{A5237475-2C87-4E28-BB77-E08B38B17E5C}"/>
          </ac:spMkLst>
        </pc:spChg>
        <pc:spChg chg="add del mod">
          <ac:chgData name="Majeda Al Hermi" userId="ebe551ee1b006974" providerId="LiveId" clId="{8216566C-6557-4B80-AAD3-D8F50D0D9718}" dt="2020-07-08T11:58:59.075" v="10488" actId="478"/>
          <ac:spMkLst>
            <pc:docMk/>
            <pc:sldMk cId="2707337509" sldId="340"/>
            <ac:spMk id="95" creationId="{C8859903-75F6-4B66-8BA4-ED0CEECC0E43}"/>
          </ac:spMkLst>
        </pc:spChg>
        <pc:spChg chg="mod">
          <ac:chgData name="Majeda Al Hermi" userId="ebe551ee1b006974" providerId="LiveId" clId="{8216566C-6557-4B80-AAD3-D8F50D0D9718}" dt="2020-07-08T11:52:07.629" v="10328"/>
          <ac:spMkLst>
            <pc:docMk/>
            <pc:sldMk cId="2707337509" sldId="340"/>
            <ac:spMk id="97" creationId="{56124B5B-92B7-4940-B1EB-3E985A8E8CAF}"/>
          </ac:spMkLst>
        </pc:spChg>
        <pc:spChg chg="mod">
          <ac:chgData name="Majeda Al Hermi" userId="ebe551ee1b006974" providerId="LiveId" clId="{8216566C-6557-4B80-AAD3-D8F50D0D9718}" dt="2020-07-08T11:52:07.629" v="10328"/>
          <ac:spMkLst>
            <pc:docMk/>
            <pc:sldMk cId="2707337509" sldId="340"/>
            <ac:spMk id="98" creationId="{881827A3-0CB8-49D1-BF25-5D8113B8D982}"/>
          </ac:spMkLst>
        </pc:spChg>
        <pc:spChg chg="mod">
          <ac:chgData name="Majeda Al Hermi" userId="ebe551ee1b006974" providerId="LiveId" clId="{8216566C-6557-4B80-AAD3-D8F50D0D9718}" dt="2020-07-08T11:52:07.629" v="10328"/>
          <ac:spMkLst>
            <pc:docMk/>
            <pc:sldMk cId="2707337509" sldId="340"/>
            <ac:spMk id="99" creationId="{86C205C7-E800-4040-9D7E-92F9900D6B71}"/>
          </ac:spMkLst>
        </pc:spChg>
        <pc:spChg chg="mod">
          <ac:chgData name="Majeda Al Hermi" userId="ebe551ee1b006974" providerId="LiveId" clId="{8216566C-6557-4B80-AAD3-D8F50D0D9718}" dt="2020-07-08T11:52:07.629" v="10328"/>
          <ac:spMkLst>
            <pc:docMk/>
            <pc:sldMk cId="2707337509" sldId="340"/>
            <ac:spMk id="100" creationId="{A8D0CBFE-8D6E-4116-A889-2429B4B8023A}"/>
          </ac:spMkLst>
        </pc:spChg>
        <pc:spChg chg="mod">
          <ac:chgData name="Majeda Al Hermi" userId="ebe551ee1b006974" providerId="LiveId" clId="{8216566C-6557-4B80-AAD3-D8F50D0D9718}" dt="2020-07-08T11:52:07.629" v="10328"/>
          <ac:spMkLst>
            <pc:docMk/>
            <pc:sldMk cId="2707337509" sldId="340"/>
            <ac:spMk id="101" creationId="{8AF193F2-FAB7-4E86-B9F3-3484D1E5808D}"/>
          </ac:spMkLst>
        </pc:spChg>
        <pc:spChg chg="mod">
          <ac:chgData name="Majeda Al Hermi" userId="ebe551ee1b006974" providerId="LiveId" clId="{8216566C-6557-4B80-AAD3-D8F50D0D9718}" dt="2020-07-08T11:52:07.629" v="10328"/>
          <ac:spMkLst>
            <pc:docMk/>
            <pc:sldMk cId="2707337509" sldId="340"/>
            <ac:spMk id="102" creationId="{535E16A0-2A4F-4BD7-BA4C-0279F387ECF7}"/>
          </ac:spMkLst>
        </pc:spChg>
        <pc:spChg chg="mod">
          <ac:chgData name="Majeda Al Hermi" userId="ebe551ee1b006974" providerId="LiveId" clId="{8216566C-6557-4B80-AAD3-D8F50D0D9718}" dt="2020-07-08T11:52:07.629" v="10328"/>
          <ac:spMkLst>
            <pc:docMk/>
            <pc:sldMk cId="2707337509" sldId="340"/>
            <ac:spMk id="103" creationId="{82BC3BEB-74ED-4B99-8C94-72D504E62D1F}"/>
          </ac:spMkLst>
        </pc:spChg>
        <pc:spChg chg="mod">
          <ac:chgData name="Majeda Al Hermi" userId="ebe551ee1b006974" providerId="LiveId" clId="{8216566C-6557-4B80-AAD3-D8F50D0D9718}" dt="2020-07-08T11:52:07.629" v="10328"/>
          <ac:spMkLst>
            <pc:docMk/>
            <pc:sldMk cId="2707337509" sldId="340"/>
            <ac:spMk id="104" creationId="{BD3312D5-1AD5-49D6-822F-2DC5576FF650}"/>
          </ac:spMkLst>
        </pc:spChg>
        <pc:spChg chg="mod">
          <ac:chgData name="Majeda Al Hermi" userId="ebe551ee1b006974" providerId="LiveId" clId="{8216566C-6557-4B80-AAD3-D8F50D0D9718}" dt="2020-07-08T11:52:07.629" v="10328"/>
          <ac:spMkLst>
            <pc:docMk/>
            <pc:sldMk cId="2707337509" sldId="340"/>
            <ac:spMk id="105" creationId="{CE01C238-9B02-4811-BDE1-A211E077C2A4}"/>
          </ac:spMkLst>
        </pc:spChg>
        <pc:spChg chg="mod">
          <ac:chgData name="Majeda Al Hermi" userId="ebe551ee1b006974" providerId="LiveId" clId="{8216566C-6557-4B80-AAD3-D8F50D0D9718}" dt="2020-07-08T11:52:07.629" v="10328"/>
          <ac:spMkLst>
            <pc:docMk/>
            <pc:sldMk cId="2707337509" sldId="340"/>
            <ac:spMk id="106" creationId="{0F56633D-3F86-47C7-BEAA-F1D2DC7F920C}"/>
          </ac:spMkLst>
        </pc:spChg>
        <pc:spChg chg="mod">
          <ac:chgData name="Majeda Al Hermi" userId="ebe551ee1b006974" providerId="LiveId" clId="{8216566C-6557-4B80-AAD3-D8F50D0D9718}" dt="2020-07-08T11:52:07.629" v="10328"/>
          <ac:spMkLst>
            <pc:docMk/>
            <pc:sldMk cId="2707337509" sldId="340"/>
            <ac:spMk id="107" creationId="{7CFEEB89-7688-43FC-B70F-1745815AAD8C}"/>
          </ac:spMkLst>
        </pc:spChg>
        <pc:spChg chg="mod">
          <ac:chgData name="Majeda Al Hermi" userId="ebe551ee1b006974" providerId="LiveId" clId="{8216566C-6557-4B80-AAD3-D8F50D0D9718}" dt="2020-07-08T11:52:07.629" v="10328"/>
          <ac:spMkLst>
            <pc:docMk/>
            <pc:sldMk cId="2707337509" sldId="340"/>
            <ac:spMk id="108" creationId="{4ECA0273-737A-4781-A71B-504ADFD08B71}"/>
          </ac:spMkLst>
        </pc:spChg>
        <pc:spChg chg="mod">
          <ac:chgData name="Majeda Al Hermi" userId="ebe551ee1b006974" providerId="LiveId" clId="{8216566C-6557-4B80-AAD3-D8F50D0D9718}" dt="2020-07-08T11:52:07.629" v="10328"/>
          <ac:spMkLst>
            <pc:docMk/>
            <pc:sldMk cId="2707337509" sldId="340"/>
            <ac:spMk id="109" creationId="{650E2733-C803-41D1-9036-52982BCC8669}"/>
          </ac:spMkLst>
        </pc:spChg>
        <pc:spChg chg="mod">
          <ac:chgData name="Majeda Al Hermi" userId="ebe551ee1b006974" providerId="LiveId" clId="{8216566C-6557-4B80-AAD3-D8F50D0D9718}" dt="2020-07-08T11:52:07.629" v="10328"/>
          <ac:spMkLst>
            <pc:docMk/>
            <pc:sldMk cId="2707337509" sldId="340"/>
            <ac:spMk id="110" creationId="{7D3C4407-5758-465E-9EF5-357A61EBA75A}"/>
          </ac:spMkLst>
        </pc:spChg>
        <pc:spChg chg="mod">
          <ac:chgData name="Majeda Al Hermi" userId="ebe551ee1b006974" providerId="LiveId" clId="{8216566C-6557-4B80-AAD3-D8F50D0D9718}" dt="2020-07-08T11:52:07.629" v="10328"/>
          <ac:spMkLst>
            <pc:docMk/>
            <pc:sldMk cId="2707337509" sldId="340"/>
            <ac:spMk id="111" creationId="{3692508C-6CF0-4E9A-A41A-9AD2F1A8AF2B}"/>
          </ac:spMkLst>
        </pc:spChg>
        <pc:spChg chg="mod">
          <ac:chgData name="Majeda Al Hermi" userId="ebe551ee1b006974" providerId="LiveId" clId="{8216566C-6557-4B80-AAD3-D8F50D0D9718}" dt="2020-07-08T11:52:07.629" v="10328"/>
          <ac:spMkLst>
            <pc:docMk/>
            <pc:sldMk cId="2707337509" sldId="340"/>
            <ac:spMk id="112" creationId="{A6C7A88A-3ED4-4C2D-A4F9-01F98B3E2A8E}"/>
          </ac:spMkLst>
        </pc:spChg>
        <pc:spChg chg="mod">
          <ac:chgData name="Majeda Al Hermi" userId="ebe551ee1b006974" providerId="LiveId" clId="{8216566C-6557-4B80-AAD3-D8F50D0D9718}" dt="2020-07-08T11:52:07.629" v="10328"/>
          <ac:spMkLst>
            <pc:docMk/>
            <pc:sldMk cId="2707337509" sldId="340"/>
            <ac:spMk id="113" creationId="{0EB797CA-211D-4F07-8678-9279808FBDEE}"/>
          </ac:spMkLst>
        </pc:spChg>
        <pc:spChg chg="mod">
          <ac:chgData name="Majeda Al Hermi" userId="ebe551ee1b006974" providerId="LiveId" clId="{8216566C-6557-4B80-AAD3-D8F50D0D9718}" dt="2020-07-08T11:52:07.629" v="10328"/>
          <ac:spMkLst>
            <pc:docMk/>
            <pc:sldMk cId="2707337509" sldId="340"/>
            <ac:spMk id="114" creationId="{B012B54C-34B1-4ADD-BFE8-21F69A8332C3}"/>
          </ac:spMkLst>
        </pc:spChg>
        <pc:spChg chg="mod">
          <ac:chgData name="Majeda Al Hermi" userId="ebe551ee1b006974" providerId="LiveId" clId="{8216566C-6557-4B80-AAD3-D8F50D0D9718}" dt="2020-07-08T11:52:07.629" v="10328"/>
          <ac:spMkLst>
            <pc:docMk/>
            <pc:sldMk cId="2707337509" sldId="340"/>
            <ac:spMk id="115" creationId="{C59B0DC0-52A3-4CAD-9A46-7B0764BA7D1B}"/>
          </ac:spMkLst>
        </pc:spChg>
        <pc:spChg chg="mod">
          <ac:chgData name="Majeda Al Hermi" userId="ebe551ee1b006974" providerId="LiveId" clId="{8216566C-6557-4B80-AAD3-D8F50D0D9718}" dt="2020-07-08T11:52:07.629" v="10328"/>
          <ac:spMkLst>
            <pc:docMk/>
            <pc:sldMk cId="2707337509" sldId="340"/>
            <ac:spMk id="116" creationId="{63AFA686-7671-4CC4-8CD7-EEC14AFDCBC2}"/>
          </ac:spMkLst>
        </pc:spChg>
        <pc:spChg chg="mod">
          <ac:chgData name="Majeda Al Hermi" userId="ebe551ee1b006974" providerId="LiveId" clId="{8216566C-6557-4B80-AAD3-D8F50D0D9718}" dt="2020-07-08T11:52:07.629" v="10328"/>
          <ac:spMkLst>
            <pc:docMk/>
            <pc:sldMk cId="2707337509" sldId="340"/>
            <ac:spMk id="117" creationId="{8C8264C7-8A2F-4063-9C4D-59E49053197B}"/>
          </ac:spMkLst>
        </pc:spChg>
        <pc:spChg chg="mod">
          <ac:chgData name="Majeda Al Hermi" userId="ebe551ee1b006974" providerId="LiveId" clId="{8216566C-6557-4B80-AAD3-D8F50D0D9718}" dt="2020-07-08T11:52:07.629" v="10328"/>
          <ac:spMkLst>
            <pc:docMk/>
            <pc:sldMk cId="2707337509" sldId="340"/>
            <ac:spMk id="118" creationId="{534791A6-F9DF-4F8D-AA63-4D3FA1B01FE0}"/>
          </ac:spMkLst>
        </pc:spChg>
        <pc:spChg chg="mod">
          <ac:chgData name="Majeda Al Hermi" userId="ebe551ee1b006974" providerId="LiveId" clId="{8216566C-6557-4B80-AAD3-D8F50D0D9718}" dt="2020-07-08T11:52:07.629" v="10328"/>
          <ac:spMkLst>
            <pc:docMk/>
            <pc:sldMk cId="2707337509" sldId="340"/>
            <ac:spMk id="119" creationId="{9E6C74D1-0A3A-475C-9767-74FBE40AF5F8}"/>
          </ac:spMkLst>
        </pc:spChg>
        <pc:spChg chg="add mod ord">
          <ac:chgData name="Majeda Al Hermi" userId="ebe551ee1b006974" providerId="LiveId" clId="{8216566C-6557-4B80-AAD3-D8F50D0D9718}" dt="2020-07-08T11:59:19.239" v="10491" actId="171"/>
          <ac:spMkLst>
            <pc:docMk/>
            <pc:sldMk cId="2707337509" sldId="340"/>
            <ac:spMk id="120" creationId="{21E7AA32-681C-434C-B085-14C3318F243E}"/>
          </ac:spMkLst>
        </pc:spChg>
        <pc:spChg chg="add mod">
          <ac:chgData name="Majeda Al Hermi" userId="ebe551ee1b006974" providerId="LiveId" clId="{8216566C-6557-4B80-AAD3-D8F50D0D9718}" dt="2020-07-08T12:51:16.933" v="10960"/>
          <ac:spMkLst>
            <pc:docMk/>
            <pc:sldMk cId="2707337509" sldId="340"/>
            <ac:spMk id="121" creationId="{C856AE97-1273-453C-BED1-29C1F3C8052A}"/>
          </ac:spMkLst>
        </pc:spChg>
        <pc:grpChg chg="del">
          <ac:chgData name="Majeda Al Hermi" userId="ebe551ee1b006974" providerId="LiveId" clId="{8216566C-6557-4B80-AAD3-D8F50D0D9718}" dt="2020-07-08T11:52:04.848" v="10327" actId="478"/>
          <ac:grpSpMkLst>
            <pc:docMk/>
            <pc:sldMk cId="2707337509" sldId="340"/>
            <ac:grpSpMk id="41" creationId="{2DE961C3-9B90-491C-8815-FC90AE2E5A6B}"/>
          </ac:grpSpMkLst>
        </pc:grpChg>
        <pc:grpChg chg="add mod">
          <ac:chgData name="Majeda Al Hermi" userId="ebe551ee1b006974" providerId="LiveId" clId="{8216566C-6557-4B80-AAD3-D8F50D0D9718}" dt="2020-07-08T11:52:07.629" v="10328"/>
          <ac:grpSpMkLst>
            <pc:docMk/>
            <pc:sldMk cId="2707337509" sldId="340"/>
            <ac:grpSpMk id="96" creationId="{883FD153-0F94-4F02-BCCF-24A58CE23048}"/>
          </ac:grpSpMkLst>
        </pc:grpChg>
      </pc:sldChg>
      <pc:sldChg chg="addSp delSp modSp add del mod ord">
        <pc:chgData name="Majeda Al Hermi" userId="ebe551ee1b006974" providerId="LiveId" clId="{8216566C-6557-4B80-AAD3-D8F50D0D9718}" dt="2020-07-08T08:04:30.243" v="9070" actId="2696"/>
        <pc:sldMkLst>
          <pc:docMk/>
          <pc:sldMk cId="3533171731" sldId="341"/>
        </pc:sldMkLst>
        <pc:spChg chg="mod">
          <ac:chgData name="Majeda Al Hermi" userId="ebe551ee1b006974" providerId="LiveId" clId="{8216566C-6557-4B80-AAD3-D8F50D0D9718}" dt="2020-07-07T19:08:42.878" v="8196"/>
          <ac:spMkLst>
            <pc:docMk/>
            <pc:sldMk cId="3533171731" sldId="341"/>
            <ac:spMk id="10" creationId="{699B1F0F-6AE6-46CA-9ED2-863FA94A4061}"/>
          </ac:spMkLst>
        </pc:spChg>
        <pc:spChg chg="mod">
          <ac:chgData name="Majeda Al Hermi" userId="ebe551ee1b006974" providerId="LiveId" clId="{8216566C-6557-4B80-AAD3-D8F50D0D9718}" dt="2020-07-07T19:08:42.878" v="8196"/>
          <ac:spMkLst>
            <pc:docMk/>
            <pc:sldMk cId="3533171731" sldId="341"/>
            <ac:spMk id="11" creationId="{B39A277D-E9D9-481D-9EDD-6325E1586B33}"/>
          </ac:spMkLst>
        </pc:spChg>
        <pc:spChg chg="mod">
          <ac:chgData name="Majeda Al Hermi" userId="ebe551ee1b006974" providerId="LiveId" clId="{8216566C-6557-4B80-AAD3-D8F50D0D9718}" dt="2020-07-07T19:08:42.878" v="8196"/>
          <ac:spMkLst>
            <pc:docMk/>
            <pc:sldMk cId="3533171731" sldId="341"/>
            <ac:spMk id="12" creationId="{83E89825-57D9-4996-929D-3912F0F5D7ED}"/>
          </ac:spMkLst>
        </pc:spChg>
        <pc:spChg chg="mod">
          <ac:chgData name="Majeda Al Hermi" userId="ebe551ee1b006974" providerId="LiveId" clId="{8216566C-6557-4B80-AAD3-D8F50D0D9718}" dt="2020-07-07T19:08:42.878" v="8196"/>
          <ac:spMkLst>
            <pc:docMk/>
            <pc:sldMk cId="3533171731" sldId="341"/>
            <ac:spMk id="13" creationId="{7A50B09D-6B83-4061-91D8-883248A89F63}"/>
          </ac:spMkLst>
        </pc:spChg>
        <pc:spChg chg="mod">
          <ac:chgData name="Majeda Al Hermi" userId="ebe551ee1b006974" providerId="LiveId" clId="{8216566C-6557-4B80-AAD3-D8F50D0D9718}" dt="2020-07-07T19:08:42.878" v="8196"/>
          <ac:spMkLst>
            <pc:docMk/>
            <pc:sldMk cId="3533171731" sldId="341"/>
            <ac:spMk id="15" creationId="{5AE0D862-D955-4374-A0E2-33EC3BCBAECF}"/>
          </ac:spMkLst>
        </pc:spChg>
        <pc:spChg chg="mod">
          <ac:chgData name="Majeda Al Hermi" userId="ebe551ee1b006974" providerId="LiveId" clId="{8216566C-6557-4B80-AAD3-D8F50D0D9718}" dt="2020-07-07T19:08:42.878" v="8196"/>
          <ac:spMkLst>
            <pc:docMk/>
            <pc:sldMk cId="3533171731" sldId="341"/>
            <ac:spMk id="16" creationId="{138979C3-308F-4DA6-B1C3-EE20FE1194E3}"/>
          </ac:spMkLst>
        </pc:spChg>
        <pc:spChg chg="mod">
          <ac:chgData name="Majeda Al Hermi" userId="ebe551ee1b006974" providerId="LiveId" clId="{8216566C-6557-4B80-AAD3-D8F50D0D9718}" dt="2020-07-07T19:08:18.097" v="8183" actId="14100"/>
          <ac:spMkLst>
            <pc:docMk/>
            <pc:sldMk cId="3533171731" sldId="341"/>
            <ac:spMk id="20" creationId="{C7CA628E-402E-4ECD-83CD-2C5BD377C6C5}"/>
          </ac:spMkLst>
        </pc:spChg>
        <pc:spChg chg="mod">
          <ac:chgData name="Majeda Al Hermi" userId="ebe551ee1b006974" providerId="LiveId" clId="{8216566C-6557-4B80-AAD3-D8F50D0D9718}" dt="2020-07-07T19:08:23.803" v="8192" actId="20577"/>
          <ac:spMkLst>
            <pc:docMk/>
            <pc:sldMk cId="3533171731" sldId="341"/>
            <ac:spMk id="28" creationId="{00000000-0000-0000-0000-000000000000}"/>
          </ac:spMkLst>
        </pc:spChg>
        <pc:spChg chg="del">
          <ac:chgData name="Majeda Al Hermi" userId="ebe551ee1b006974" providerId="LiveId" clId="{8216566C-6557-4B80-AAD3-D8F50D0D9718}" dt="2020-07-07T19:08:37.057" v="8195" actId="478"/>
          <ac:spMkLst>
            <pc:docMk/>
            <pc:sldMk cId="3533171731" sldId="341"/>
            <ac:spMk id="50" creationId="{CF37C91C-1792-4456-A129-12DA8C225934}"/>
          </ac:spMkLst>
        </pc:spChg>
        <pc:grpChg chg="add mod">
          <ac:chgData name="Majeda Al Hermi" userId="ebe551ee1b006974" providerId="LiveId" clId="{8216566C-6557-4B80-AAD3-D8F50D0D9718}" dt="2020-07-07T19:08:42.878" v="8196"/>
          <ac:grpSpMkLst>
            <pc:docMk/>
            <pc:sldMk cId="3533171731" sldId="341"/>
            <ac:grpSpMk id="9" creationId="{BE93B74F-13DC-411B-A98D-643D31AD750E}"/>
          </ac:grpSpMkLst>
        </pc:grpChg>
        <pc:graphicFrameChg chg="mod modGraphic">
          <ac:chgData name="Majeda Al Hermi" userId="ebe551ee1b006974" providerId="LiveId" clId="{8216566C-6557-4B80-AAD3-D8F50D0D9718}" dt="2020-07-07T19:10:26.878" v="8281" actId="1076"/>
          <ac:graphicFrameMkLst>
            <pc:docMk/>
            <pc:sldMk cId="3533171731" sldId="341"/>
            <ac:graphicFrameMk id="2" creationId="{B90F20C8-E0A0-4AF7-A4C4-E41B59D3350A}"/>
          </ac:graphicFrameMkLst>
        </pc:graphicFrameChg>
      </pc:sldChg>
      <pc:sldChg chg="add del">
        <pc:chgData name="Majeda Al Hermi" userId="ebe551ee1b006974" providerId="LiveId" clId="{8216566C-6557-4B80-AAD3-D8F50D0D9718}" dt="2020-07-08T07:41:54.996" v="8667" actId="2696"/>
        <pc:sldMkLst>
          <pc:docMk/>
          <pc:sldMk cId="3267760224" sldId="342"/>
        </pc:sldMkLst>
      </pc:sldChg>
      <pc:sldChg chg="addSp delSp modSp add mod">
        <pc:chgData name="Majeda Al Hermi" userId="ebe551ee1b006974" providerId="LiveId" clId="{8216566C-6557-4B80-AAD3-D8F50D0D9718}" dt="2020-07-08T12:51:18.836" v="10961"/>
        <pc:sldMkLst>
          <pc:docMk/>
          <pc:sldMk cId="2195886852" sldId="343"/>
        </pc:sldMkLst>
        <pc:spChg chg="add mod">
          <ac:chgData name="Majeda Al Hermi" userId="ebe551ee1b006974" providerId="LiveId" clId="{8216566C-6557-4B80-AAD3-D8F50D0D9718}" dt="2020-07-08T07:41:13.334" v="8663" actId="179"/>
          <ac:spMkLst>
            <pc:docMk/>
            <pc:sldMk cId="2195886852" sldId="343"/>
            <ac:spMk id="9" creationId="{CF4C3653-AA18-419B-BA6B-3DBB527D1328}"/>
          </ac:spMkLst>
        </pc:spChg>
        <pc:spChg chg="add mod">
          <ac:chgData name="Majeda Al Hermi" userId="ebe551ee1b006974" providerId="LiveId" clId="{8216566C-6557-4B80-AAD3-D8F50D0D9718}" dt="2020-07-08T07:39:46.372" v="8613" actId="14100"/>
          <ac:spMkLst>
            <pc:docMk/>
            <pc:sldMk cId="2195886852" sldId="343"/>
            <ac:spMk id="10" creationId="{56286241-4E23-4FA5-84D9-EF6E8630FA24}"/>
          </ac:spMkLst>
        </pc:spChg>
        <pc:spChg chg="add mod">
          <ac:chgData name="Majeda Al Hermi" userId="ebe551ee1b006974" providerId="LiveId" clId="{8216566C-6557-4B80-AAD3-D8F50D0D9718}" dt="2020-07-08T07:39:56.416" v="8649" actId="1035"/>
          <ac:spMkLst>
            <pc:docMk/>
            <pc:sldMk cId="2195886852" sldId="343"/>
            <ac:spMk id="11" creationId="{FEF9FA60-234E-4E33-84D1-0D8798D1B870}"/>
          </ac:spMkLst>
        </pc:spChg>
        <pc:spChg chg="add mod">
          <ac:chgData name="Majeda Al Hermi" userId="ebe551ee1b006974" providerId="LiveId" clId="{8216566C-6557-4B80-AAD3-D8F50D0D9718}" dt="2020-07-08T07:39:56.416" v="8649" actId="1035"/>
          <ac:spMkLst>
            <pc:docMk/>
            <pc:sldMk cId="2195886852" sldId="343"/>
            <ac:spMk id="12" creationId="{A6DB2FD8-CBE5-4537-A04E-AAC23A7682B5}"/>
          </ac:spMkLst>
        </pc:spChg>
        <pc:spChg chg="add mod">
          <ac:chgData name="Majeda Al Hermi" userId="ebe551ee1b006974" providerId="LiveId" clId="{8216566C-6557-4B80-AAD3-D8F50D0D9718}" dt="2020-07-08T11:42:11.376" v="10296"/>
          <ac:spMkLst>
            <pc:docMk/>
            <pc:sldMk cId="2195886852" sldId="343"/>
            <ac:spMk id="13" creationId="{A89B0458-FA3B-45DE-A45A-C92383E37B24}"/>
          </ac:spMkLst>
        </pc:spChg>
        <pc:spChg chg="add mod">
          <ac:chgData name="Majeda Al Hermi" userId="ebe551ee1b006974" providerId="LiveId" clId="{8216566C-6557-4B80-AAD3-D8F50D0D9718}" dt="2020-07-08T11:42:11.376" v="10296"/>
          <ac:spMkLst>
            <pc:docMk/>
            <pc:sldMk cId="2195886852" sldId="343"/>
            <ac:spMk id="15" creationId="{97655665-A222-489A-8118-13D4B76A204A}"/>
          </ac:spMkLst>
        </pc:spChg>
        <pc:spChg chg="add mod">
          <ac:chgData name="Majeda Al Hermi" userId="ebe551ee1b006974" providerId="LiveId" clId="{8216566C-6557-4B80-AAD3-D8F50D0D9718}" dt="2020-07-08T11:42:11.376" v="10296"/>
          <ac:spMkLst>
            <pc:docMk/>
            <pc:sldMk cId="2195886852" sldId="343"/>
            <ac:spMk id="16" creationId="{8C4F9C1F-F539-4BD9-BA31-DE27E2987285}"/>
          </ac:spMkLst>
        </pc:spChg>
        <pc:spChg chg="add mod">
          <ac:chgData name="Majeda Al Hermi" userId="ebe551ee1b006974" providerId="LiveId" clId="{8216566C-6557-4B80-AAD3-D8F50D0D9718}" dt="2020-07-08T11:42:11.376" v="10296"/>
          <ac:spMkLst>
            <pc:docMk/>
            <pc:sldMk cId="2195886852" sldId="343"/>
            <ac:spMk id="17" creationId="{2B579601-CC17-4F4F-8A44-3544A6AEC347}"/>
          </ac:spMkLst>
        </pc:spChg>
        <pc:spChg chg="add mod">
          <ac:chgData name="Majeda Al Hermi" userId="ebe551ee1b006974" providerId="LiveId" clId="{8216566C-6557-4B80-AAD3-D8F50D0D9718}" dt="2020-07-08T11:42:16.273" v="10297" actId="207"/>
          <ac:spMkLst>
            <pc:docMk/>
            <pc:sldMk cId="2195886852" sldId="343"/>
            <ac:spMk id="18" creationId="{A3925F97-6535-4FB0-9D7E-436F1B10F57A}"/>
          </ac:spMkLst>
        </pc:spChg>
        <pc:spChg chg="add mod">
          <ac:chgData name="Majeda Al Hermi" userId="ebe551ee1b006974" providerId="LiveId" clId="{8216566C-6557-4B80-AAD3-D8F50D0D9718}" dt="2020-07-08T11:42:11.376" v="10296"/>
          <ac:spMkLst>
            <pc:docMk/>
            <pc:sldMk cId="2195886852" sldId="343"/>
            <ac:spMk id="19" creationId="{1F4D1E99-7FF3-402C-B073-B239EFCC41A5}"/>
          </ac:spMkLst>
        </pc:spChg>
        <pc:spChg chg="del">
          <ac:chgData name="Majeda Al Hermi" userId="ebe551ee1b006974" providerId="LiveId" clId="{8216566C-6557-4B80-AAD3-D8F50D0D9718}" dt="2020-07-08T12:24:25.349" v="10801" actId="478"/>
          <ac:spMkLst>
            <pc:docMk/>
            <pc:sldMk cId="2195886852" sldId="343"/>
            <ac:spMk id="21" creationId="{7CE2C9ED-995E-4261-8334-C1D13C41B809}"/>
          </ac:spMkLst>
        </pc:spChg>
        <pc:spChg chg="add mod">
          <ac:chgData name="Majeda Al Hermi" userId="ebe551ee1b006974" providerId="LiveId" clId="{8216566C-6557-4B80-AAD3-D8F50D0D9718}" dt="2020-07-08T12:51:18.836" v="10961"/>
          <ac:spMkLst>
            <pc:docMk/>
            <pc:sldMk cId="2195886852" sldId="343"/>
            <ac:spMk id="22" creationId="{E678605A-41CA-4F64-B1E0-E659AD2FD769}"/>
          </ac:spMkLst>
        </pc:spChg>
        <pc:spChg chg="mod">
          <ac:chgData name="Majeda Al Hermi" userId="ebe551ee1b006974" providerId="LiveId" clId="{8216566C-6557-4B80-AAD3-D8F50D0D9718}" dt="2020-07-08T12:02:00.018" v="10558"/>
          <ac:spMkLst>
            <pc:docMk/>
            <pc:sldMk cId="2195886852" sldId="343"/>
            <ac:spMk id="51" creationId="{510F5A88-8AE5-4D2B-8943-75A67F98F6D3}"/>
          </ac:spMkLst>
        </pc:spChg>
        <pc:graphicFrameChg chg="del">
          <ac:chgData name="Majeda Al Hermi" userId="ebe551ee1b006974" providerId="LiveId" clId="{8216566C-6557-4B80-AAD3-D8F50D0D9718}" dt="2020-07-08T07:36:00.152" v="8415" actId="478"/>
          <ac:graphicFrameMkLst>
            <pc:docMk/>
            <pc:sldMk cId="2195886852" sldId="343"/>
            <ac:graphicFrameMk id="2" creationId="{B90F20C8-E0A0-4AF7-A4C4-E41B59D3350A}"/>
          </ac:graphicFrameMkLst>
        </pc:graphicFrameChg>
      </pc:sldChg>
      <pc:sldChg chg="addSp delSp modSp add mod">
        <pc:chgData name="Majeda Al Hermi" userId="ebe551ee1b006974" providerId="LiveId" clId="{8216566C-6557-4B80-AAD3-D8F50D0D9718}" dt="2020-07-08T12:51:22.076" v="10962"/>
        <pc:sldMkLst>
          <pc:docMk/>
          <pc:sldMk cId="2210847229" sldId="344"/>
        </pc:sldMkLst>
        <pc:spChg chg="mod">
          <ac:chgData name="Majeda Al Hermi" userId="ebe551ee1b006974" providerId="LiveId" clId="{8216566C-6557-4B80-AAD3-D8F50D0D9718}" dt="2020-07-08T07:42:04.837" v="8670" actId="108"/>
          <ac:spMkLst>
            <pc:docMk/>
            <pc:sldMk cId="2210847229" sldId="344"/>
            <ac:spMk id="9" creationId="{CF4C3653-AA18-419B-BA6B-3DBB527D1328}"/>
          </ac:spMkLst>
        </pc:spChg>
        <pc:spChg chg="add mod">
          <ac:chgData name="Majeda Al Hermi" userId="ebe551ee1b006974" providerId="LiveId" clId="{8216566C-6557-4B80-AAD3-D8F50D0D9718}" dt="2020-07-08T11:42:23.087" v="10298"/>
          <ac:spMkLst>
            <pc:docMk/>
            <pc:sldMk cId="2210847229" sldId="344"/>
            <ac:spMk id="13" creationId="{41408610-50AF-4018-95F5-97F4C3127CDB}"/>
          </ac:spMkLst>
        </pc:spChg>
        <pc:spChg chg="add mod">
          <ac:chgData name="Majeda Al Hermi" userId="ebe551ee1b006974" providerId="LiveId" clId="{8216566C-6557-4B80-AAD3-D8F50D0D9718}" dt="2020-07-08T11:42:23.087" v="10298"/>
          <ac:spMkLst>
            <pc:docMk/>
            <pc:sldMk cId="2210847229" sldId="344"/>
            <ac:spMk id="15" creationId="{A0F78894-EE76-4D3C-8C2E-67C4454DE5EC}"/>
          </ac:spMkLst>
        </pc:spChg>
        <pc:spChg chg="add mod">
          <ac:chgData name="Majeda Al Hermi" userId="ebe551ee1b006974" providerId="LiveId" clId="{8216566C-6557-4B80-AAD3-D8F50D0D9718}" dt="2020-07-08T11:42:23.087" v="10298"/>
          <ac:spMkLst>
            <pc:docMk/>
            <pc:sldMk cId="2210847229" sldId="344"/>
            <ac:spMk id="16" creationId="{68BA5A7B-3551-4F14-B9AF-F93A2E58707F}"/>
          </ac:spMkLst>
        </pc:spChg>
        <pc:spChg chg="add mod">
          <ac:chgData name="Majeda Al Hermi" userId="ebe551ee1b006974" providerId="LiveId" clId="{8216566C-6557-4B80-AAD3-D8F50D0D9718}" dt="2020-07-08T11:42:23.087" v="10298"/>
          <ac:spMkLst>
            <pc:docMk/>
            <pc:sldMk cId="2210847229" sldId="344"/>
            <ac:spMk id="17" creationId="{A0C1EE64-9557-4F2A-8773-643E67E67EE5}"/>
          </ac:spMkLst>
        </pc:spChg>
        <pc:spChg chg="add mod">
          <ac:chgData name="Majeda Al Hermi" userId="ebe551ee1b006974" providerId="LiveId" clId="{8216566C-6557-4B80-AAD3-D8F50D0D9718}" dt="2020-07-08T11:42:23.087" v="10298"/>
          <ac:spMkLst>
            <pc:docMk/>
            <pc:sldMk cId="2210847229" sldId="344"/>
            <ac:spMk id="18" creationId="{BD519C42-61D8-4F82-BE44-974A42FDA8E2}"/>
          </ac:spMkLst>
        </pc:spChg>
        <pc:spChg chg="add mod">
          <ac:chgData name="Majeda Al Hermi" userId="ebe551ee1b006974" providerId="LiveId" clId="{8216566C-6557-4B80-AAD3-D8F50D0D9718}" dt="2020-07-08T11:42:23.087" v="10298"/>
          <ac:spMkLst>
            <pc:docMk/>
            <pc:sldMk cId="2210847229" sldId="344"/>
            <ac:spMk id="19" creationId="{4E64C6DC-71D2-4921-8D16-E737D797A64A}"/>
          </ac:spMkLst>
        </pc:spChg>
        <pc:spChg chg="del">
          <ac:chgData name="Majeda Al Hermi" userId="ebe551ee1b006974" providerId="LiveId" clId="{8216566C-6557-4B80-AAD3-D8F50D0D9718}" dt="2020-07-08T12:24:29.461" v="10802" actId="478"/>
          <ac:spMkLst>
            <pc:docMk/>
            <pc:sldMk cId="2210847229" sldId="344"/>
            <ac:spMk id="21" creationId="{7CE2C9ED-995E-4261-8334-C1D13C41B809}"/>
          </ac:spMkLst>
        </pc:spChg>
        <pc:spChg chg="add mod">
          <ac:chgData name="Majeda Al Hermi" userId="ebe551ee1b006974" providerId="LiveId" clId="{8216566C-6557-4B80-AAD3-D8F50D0D9718}" dt="2020-07-08T12:51:22.076" v="10962"/>
          <ac:spMkLst>
            <pc:docMk/>
            <pc:sldMk cId="2210847229" sldId="344"/>
            <ac:spMk id="22" creationId="{EA4866D9-0441-4C83-A0F8-92C610A323F7}"/>
          </ac:spMkLst>
        </pc:spChg>
        <pc:spChg chg="mod">
          <ac:chgData name="Majeda Al Hermi" userId="ebe551ee1b006974" providerId="LiveId" clId="{8216566C-6557-4B80-AAD3-D8F50D0D9718}" dt="2020-07-08T12:02:10.448" v="10559"/>
          <ac:spMkLst>
            <pc:docMk/>
            <pc:sldMk cId="2210847229" sldId="344"/>
            <ac:spMk id="51" creationId="{510F5A88-8AE5-4D2B-8943-75A67F98F6D3}"/>
          </ac:spMkLst>
        </pc:spChg>
      </pc:sldChg>
      <pc:sldChg chg="addSp delSp modSp add mod">
        <pc:chgData name="Majeda Al Hermi" userId="ebe551ee1b006974" providerId="LiveId" clId="{8216566C-6557-4B80-AAD3-D8F50D0D9718}" dt="2020-07-08T12:51:50.309" v="10969"/>
        <pc:sldMkLst>
          <pc:docMk/>
          <pc:sldMk cId="3448311638" sldId="345"/>
        </pc:sldMkLst>
        <pc:spChg chg="mod">
          <ac:chgData name="Majeda Al Hermi" userId="ebe551ee1b006974" providerId="LiveId" clId="{8216566C-6557-4B80-AAD3-D8F50D0D9718}" dt="2020-07-08T07:42:10.274" v="8672" actId="108"/>
          <ac:spMkLst>
            <pc:docMk/>
            <pc:sldMk cId="3448311638" sldId="345"/>
            <ac:spMk id="9" creationId="{CF4C3653-AA18-419B-BA6B-3DBB527D1328}"/>
          </ac:spMkLst>
        </pc:spChg>
        <pc:spChg chg="add mod">
          <ac:chgData name="Majeda Al Hermi" userId="ebe551ee1b006974" providerId="LiveId" clId="{8216566C-6557-4B80-AAD3-D8F50D0D9718}" dt="2020-07-08T11:42:25.792" v="10299"/>
          <ac:spMkLst>
            <pc:docMk/>
            <pc:sldMk cId="3448311638" sldId="345"/>
            <ac:spMk id="13" creationId="{70A22E60-3F38-4EC3-A14A-628D0490449E}"/>
          </ac:spMkLst>
        </pc:spChg>
        <pc:spChg chg="add mod">
          <ac:chgData name="Majeda Al Hermi" userId="ebe551ee1b006974" providerId="LiveId" clId="{8216566C-6557-4B80-AAD3-D8F50D0D9718}" dt="2020-07-08T11:42:25.792" v="10299"/>
          <ac:spMkLst>
            <pc:docMk/>
            <pc:sldMk cId="3448311638" sldId="345"/>
            <ac:spMk id="15" creationId="{3234E5E7-AC48-43E5-A472-4ED4A238ED33}"/>
          </ac:spMkLst>
        </pc:spChg>
        <pc:spChg chg="add mod">
          <ac:chgData name="Majeda Al Hermi" userId="ebe551ee1b006974" providerId="LiveId" clId="{8216566C-6557-4B80-AAD3-D8F50D0D9718}" dt="2020-07-08T11:42:25.792" v="10299"/>
          <ac:spMkLst>
            <pc:docMk/>
            <pc:sldMk cId="3448311638" sldId="345"/>
            <ac:spMk id="16" creationId="{22BC6EF2-C23C-4BC9-9A1C-B05A069E8CBA}"/>
          </ac:spMkLst>
        </pc:spChg>
        <pc:spChg chg="add mod">
          <ac:chgData name="Majeda Al Hermi" userId="ebe551ee1b006974" providerId="LiveId" clId="{8216566C-6557-4B80-AAD3-D8F50D0D9718}" dt="2020-07-08T11:42:25.792" v="10299"/>
          <ac:spMkLst>
            <pc:docMk/>
            <pc:sldMk cId="3448311638" sldId="345"/>
            <ac:spMk id="17" creationId="{F7F75207-61F6-4585-8477-68BEADF16C64}"/>
          </ac:spMkLst>
        </pc:spChg>
        <pc:spChg chg="add mod">
          <ac:chgData name="Majeda Al Hermi" userId="ebe551ee1b006974" providerId="LiveId" clId="{8216566C-6557-4B80-AAD3-D8F50D0D9718}" dt="2020-07-08T11:42:25.792" v="10299"/>
          <ac:spMkLst>
            <pc:docMk/>
            <pc:sldMk cId="3448311638" sldId="345"/>
            <ac:spMk id="18" creationId="{4F5C90E6-EE59-4BFD-A9CB-5248C5C1F9A1}"/>
          </ac:spMkLst>
        </pc:spChg>
        <pc:spChg chg="add mod">
          <ac:chgData name="Majeda Al Hermi" userId="ebe551ee1b006974" providerId="LiveId" clId="{8216566C-6557-4B80-AAD3-D8F50D0D9718}" dt="2020-07-08T11:42:25.792" v="10299"/>
          <ac:spMkLst>
            <pc:docMk/>
            <pc:sldMk cId="3448311638" sldId="345"/>
            <ac:spMk id="19" creationId="{29180A9F-2FA6-4437-A593-04CA502A32F7}"/>
          </ac:spMkLst>
        </pc:spChg>
        <pc:spChg chg="del">
          <ac:chgData name="Majeda Al Hermi" userId="ebe551ee1b006974" providerId="LiveId" clId="{8216566C-6557-4B80-AAD3-D8F50D0D9718}" dt="2020-07-08T12:24:32.670" v="10803" actId="478"/>
          <ac:spMkLst>
            <pc:docMk/>
            <pc:sldMk cId="3448311638" sldId="345"/>
            <ac:spMk id="21" creationId="{7CE2C9ED-995E-4261-8334-C1D13C41B809}"/>
          </ac:spMkLst>
        </pc:spChg>
        <pc:spChg chg="add mod">
          <ac:chgData name="Majeda Al Hermi" userId="ebe551ee1b006974" providerId="LiveId" clId="{8216566C-6557-4B80-AAD3-D8F50D0D9718}" dt="2020-07-08T12:51:50.309" v="10969"/>
          <ac:spMkLst>
            <pc:docMk/>
            <pc:sldMk cId="3448311638" sldId="345"/>
            <ac:spMk id="22" creationId="{D8CBC080-CDA7-4797-BEAD-D76168CBB7CD}"/>
          </ac:spMkLst>
        </pc:spChg>
        <pc:spChg chg="mod">
          <ac:chgData name="Majeda Al Hermi" userId="ebe551ee1b006974" providerId="LiveId" clId="{8216566C-6557-4B80-AAD3-D8F50D0D9718}" dt="2020-07-08T12:02:20.752" v="10560"/>
          <ac:spMkLst>
            <pc:docMk/>
            <pc:sldMk cId="3448311638" sldId="345"/>
            <ac:spMk id="51" creationId="{510F5A88-8AE5-4D2B-8943-75A67F98F6D3}"/>
          </ac:spMkLst>
        </pc:spChg>
      </pc:sldChg>
      <pc:sldChg chg="addSp delSp modSp add mod">
        <pc:chgData name="Majeda Al Hermi" userId="ebe551ee1b006974" providerId="LiveId" clId="{8216566C-6557-4B80-AAD3-D8F50D0D9718}" dt="2020-07-08T12:51:23.692" v="10963"/>
        <pc:sldMkLst>
          <pc:docMk/>
          <pc:sldMk cId="4219253917" sldId="346"/>
        </pc:sldMkLst>
        <pc:spChg chg="mod">
          <ac:chgData name="Majeda Al Hermi" userId="ebe551ee1b006974" providerId="LiveId" clId="{8216566C-6557-4B80-AAD3-D8F50D0D9718}" dt="2020-07-08T07:42:33.190" v="8679" actId="242"/>
          <ac:spMkLst>
            <pc:docMk/>
            <pc:sldMk cId="4219253917" sldId="346"/>
            <ac:spMk id="9" creationId="{CF4C3653-AA18-419B-BA6B-3DBB527D1328}"/>
          </ac:spMkLst>
        </pc:spChg>
        <pc:spChg chg="add mod">
          <ac:chgData name="Majeda Al Hermi" userId="ebe551ee1b006974" providerId="LiveId" clId="{8216566C-6557-4B80-AAD3-D8F50D0D9718}" dt="2020-07-08T11:42:28.335" v="10300"/>
          <ac:spMkLst>
            <pc:docMk/>
            <pc:sldMk cId="4219253917" sldId="346"/>
            <ac:spMk id="13" creationId="{FF7FE66D-AC44-43DE-83D3-EA53554EF137}"/>
          </ac:spMkLst>
        </pc:spChg>
        <pc:spChg chg="add mod">
          <ac:chgData name="Majeda Al Hermi" userId="ebe551ee1b006974" providerId="LiveId" clId="{8216566C-6557-4B80-AAD3-D8F50D0D9718}" dt="2020-07-08T11:42:28.335" v="10300"/>
          <ac:spMkLst>
            <pc:docMk/>
            <pc:sldMk cId="4219253917" sldId="346"/>
            <ac:spMk id="15" creationId="{5852DB63-F235-4499-8B5F-08637BF42707}"/>
          </ac:spMkLst>
        </pc:spChg>
        <pc:spChg chg="add mod">
          <ac:chgData name="Majeda Al Hermi" userId="ebe551ee1b006974" providerId="LiveId" clId="{8216566C-6557-4B80-AAD3-D8F50D0D9718}" dt="2020-07-08T11:42:28.335" v="10300"/>
          <ac:spMkLst>
            <pc:docMk/>
            <pc:sldMk cId="4219253917" sldId="346"/>
            <ac:spMk id="16" creationId="{FD7175C8-101D-4BEE-9EAD-9506DBE1DA65}"/>
          </ac:spMkLst>
        </pc:spChg>
        <pc:spChg chg="add mod">
          <ac:chgData name="Majeda Al Hermi" userId="ebe551ee1b006974" providerId="LiveId" clId="{8216566C-6557-4B80-AAD3-D8F50D0D9718}" dt="2020-07-08T11:42:28.335" v="10300"/>
          <ac:spMkLst>
            <pc:docMk/>
            <pc:sldMk cId="4219253917" sldId="346"/>
            <ac:spMk id="17" creationId="{B9F1952C-0063-42D5-B2E1-004FE520A149}"/>
          </ac:spMkLst>
        </pc:spChg>
        <pc:spChg chg="add mod">
          <ac:chgData name="Majeda Al Hermi" userId="ebe551ee1b006974" providerId="LiveId" clId="{8216566C-6557-4B80-AAD3-D8F50D0D9718}" dt="2020-07-08T11:42:28.335" v="10300"/>
          <ac:spMkLst>
            <pc:docMk/>
            <pc:sldMk cId="4219253917" sldId="346"/>
            <ac:spMk id="18" creationId="{0D1F995D-9020-4F02-912E-DE3339595F9F}"/>
          </ac:spMkLst>
        </pc:spChg>
        <pc:spChg chg="add mod">
          <ac:chgData name="Majeda Al Hermi" userId="ebe551ee1b006974" providerId="LiveId" clId="{8216566C-6557-4B80-AAD3-D8F50D0D9718}" dt="2020-07-08T11:42:28.335" v="10300"/>
          <ac:spMkLst>
            <pc:docMk/>
            <pc:sldMk cId="4219253917" sldId="346"/>
            <ac:spMk id="19" creationId="{05AA6FB7-EB89-4B58-9B2E-2757C2F11CFF}"/>
          </ac:spMkLst>
        </pc:spChg>
        <pc:spChg chg="del">
          <ac:chgData name="Majeda Al Hermi" userId="ebe551ee1b006974" providerId="LiveId" clId="{8216566C-6557-4B80-AAD3-D8F50D0D9718}" dt="2020-07-08T12:24:34.541" v="10804" actId="478"/>
          <ac:spMkLst>
            <pc:docMk/>
            <pc:sldMk cId="4219253917" sldId="346"/>
            <ac:spMk id="21" creationId="{7CE2C9ED-995E-4261-8334-C1D13C41B809}"/>
          </ac:spMkLst>
        </pc:spChg>
        <pc:spChg chg="add mod">
          <ac:chgData name="Majeda Al Hermi" userId="ebe551ee1b006974" providerId="LiveId" clId="{8216566C-6557-4B80-AAD3-D8F50D0D9718}" dt="2020-07-08T12:51:23.692" v="10963"/>
          <ac:spMkLst>
            <pc:docMk/>
            <pc:sldMk cId="4219253917" sldId="346"/>
            <ac:spMk id="22" creationId="{455C5C08-5ED1-4045-81D8-728ED082744B}"/>
          </ac:spMkLst>
        </pc:spChg>
        <pc:spChg chg="mod">
          <ac:chgData name="Majeda Al Hermi" userId="ebe551ee1b006974" providerId="LiveId" clId="{8216566C-6557-4B80-AAD3-D8F50D0D9718}" dt="2020-07-08T12:02:31.608" v="10561"/>
          <ac:spMkLst>
            <pc:docMk/>
            <pc:sldMk cId="4219253917" sldId="346"/>
            <ac:spMk id="51" creationId="{510F5A88-8AE5-4D2B-8943-75A67F98F6D3}"/>
          </ac:spMkLst>
        </pc:spChg>
      </pc:sldChg>
      <pc:sldChg chg="addSp delSp modSp add mod">
        <pc:chgData name="Majeda Al Hermi" userId="ebe551ee1b006974" providerId="LiveId" clId="{8216566C-6557-4B80-AAD3-D8F50D0D9718}" dt="2020-07-08T12:51:25.452" v="10964"/>
        <pc:sldMkLst>
          <pc:docMk/>
          <pc:sldMk cId="2180654287" sldId="347"/>
        </pc:sldMkLst>
        <pc:spChg chg="mod">
          <ac:chgData name="Majeda Al Hermi" userId="ebe551ee1b006974" providerId="LiveId" clId="{8216566C-6557-4B80-AAD3-D8F50D0D9718}" dt="2020-07-08T08:04:19.797" v="9066" actId="20577"/>
          <ac:spMkLst>
            <pc:docMk/>
            <pc:sldMk cId="2180654287" sldId="347"/>
            <ac:spMk id="9" creationId="{CF4C3653-AA18-419B-BA6B-3DBB527D1328}"/>
          </ac:spMkLst>
        </pc:spChg>
        <pc:spChg chg="add mod">
          <ac:chgData name="Majeda Al Hermi" userId="ebe551ee1b006974" providerId="LiveId" clId="{8216566C-6557-4B80-AAD3-D8F50D0D9718}" dt="2020-07-08T11:42:30.095" v="10301"/>
          <ac:spMkLst>
            <pc:docMk/>
            <pc:sldMk cId="2180654287" sldId="347"/>
            <ac:spMk id="13" creationId="{281FF822-08E0-487E-BD83-AE3E6A959B42}"/>
          </ac:spMkLst>
        </pc:spChg>
        <pc:spChg chg="add mod">
          <ac:chgData name="Majeda Al Hermi" userId="ebe551ee1b006974" providerId="LiveId" clId="{8216566C-6557-4B80-AAD3-D8F50D0D9718}" dt="2020-07-08T11:42:30.095" v="10301"/>
          <ac:spMkLst>
            <pc:docMk/>
            <pc:sldMk cId="2180654287" sldId="347"/>
            <ac:spMk id="15" creationId="{4362E390-FA2E-406A-B7ED-EBA42C813AED}"/>
          </ac:spMkLst>
        </pc:spChg>
        <pc:spChg chg="add mod">
          <ac:chgData name="Majeda Al Hermi" userId="ebe551ee1b006974" providerId="LiveId" clId="{8216566C-6557-4B80-AAD3-D8F50D0D9718}" dt="2020-07-08T11:42:30.095" v="10301"/>
          <ac:spMkLst>
            <pc:docMk/>
            <pc:sldMk cId="2180654287" sldId="347"/>
            <ac:spMk id="16" creationId="{0380BC5C-6841-4476-859E-299057D11942}"/>
          </ac:spMkLst>
        </pc:spChg>
        <pc:spChg chg="add mod">
          <ac:chgData name="Majeda Al Hermi" userId="ebe551ee1b006974" providerId="LiveId" clId="{8216566C-6557-4B80-AAD3-D8F50D0D9718}" dt="2020-07-08T11:42:30.095" v="10301"/>
          <ac:spMkLst>
            <pc:docMk/>
            <pc:sldMk cId="2180654287" sldId="347"/>
            <ac:spMk id="17" creationId="{E5AC792F-24DE-43F1-A69B-7C21C8A9DD07}"/>
          </ac:spMkLst>
        </pc:spChg>
        <pc:spChg chg="add mod">
          <ac:chgData name="Majeda Al Hermi" userId="ebe551ee1b006974" providerId="LiveId" clId="{8216566C-6557-4B80-AAD3-D8F50D0D9718}" dt="2020-07-08T11:42:30.095" v="10301"/>
          <ac:spMkLst>
            <pc:docMk/>
            <pc:sldMk cId="2180654287" sldId="347"/>
            <ac:spMk id="18" creationId="{A84F6912-D09B-428B-8D7B-1A3666B43BD5}"/>
          </ac:spMkLst>
        </pc:spChg>
        <pc:spChg chg="add mod">
          <ac:chgData name="Majeda Al Hermi" userId="ebe551ee1b006974" providerId="LiveId" clId="{8216566C-6557-4B80-AAD3-D8F50D0D9718}" dt="2020-07-08T11:42:30.095" v="10301"/>
          <ac:spMkLst>
            <pc:docMk/>
            <pc:sldMk cId="2180654287" sldId="347"/>
            <ac:spMk id="19" creationId="{94C1CD77-055D-4C9B-BCF8-C2815F1CB0DE}"/>
          </ac:spMkLst>
        </pc:spChg>
        <pc:spChg chg="del">
          <ac:chgData name="Majeda Al Hermi" userId="ebe551ee1b006974" providerId="LiveId" clId="{8216566C-6557-4B80-AAD3-D8F50D0D9718}" dt="2020-07-08T12:24:37.025" v="10805" actId="478"/>
          <ac:spMkLst>
            <pc:docMk/>
            <pc:sldMk cId="2180654287" sldId="347"/>
            <ac:spMk id="21" creationId="{7CE2C9ED-995E-4261-8334-C1D13C41B809}"/>
          </ac:spMkLst>
        </pc:spChg>
        <pc:spChg chg="add mod">
          <ac:chgData name="Majeda Al Hermi" userId="ebe551ee1b006974" providerId="LiveId" clId="{8216566C-6557-4B80-AAD3-D8F50D0D9718}" dt="2020-07-08T12:51:25.452" v="10964"/>
          <ac:spMkLst>
            <pc:docMk/>
            <pc:sldMk cId="2180654287" sldId="347"/>
            <ac:spMk id="22" creationId="{900DA6C1-8660-4662-9D78-285B51D71F93}"/>
          </ac:spMkLst>
        </pc:spChg>
        <pc:spChg chg="mod">
          <ac:chgData name="Majeda Al Hermi" userId="ebe551ee1b006974" providerId="LiveId" clId="{8216566C-6557-4B80-AAD3-D8F50D0D9718}" dt="2020-07-08T12:02:42.240" v="10562"/>
          <ac:spMkLst>
            <pc:docMk/>
            <pc:sldMk cId="2180654287" sldId="347"/>
            <ac:spMk id="51" creationId="{510F5A88-8AE5-4D2B-8943-75A67F98F6D3}"/>
          </ac:spMkLst>
        </pc:spChg>
      </pc:sldChg>
      <pc:sldChg chg="addSp delSp modSp add mod ord">
        <pc:chgData name="Majeda Al Hermi" userId="ebe551ee1b006974" providerId="LiveId" clId="{8216566C-6557-4B80-AAD3-D8F50D0D9718}" dt="2020-07-08T12:51:59.710" v="10971"/>
        <pc:sldMkLst>
          <pc:docMk/>
          <pc:sldMk cId="3194612478" sldId="348"/>
        </pc:sldMkLst>
        <pc:spChg chg="mod">
          <ac:chgData name="Majeda Al Hermi" userId="ebe551ee1b006974" providerId="LiveId" clId="{8216566C-6557-4B80-AAD3-D8F50D0D9718}" dt="2020-07-08T07:48:29.609" v="8855" actId="1038"/>
          <ac:spMkLst>
            <pc:docMk/>
            <pc:sldMk cId="3194612478" sldId="348"/>
            <ac:spMk id="9" creationId="{CF4C3653-AA18-419B-BA6B-3DBB527D1328}"/>
          </ac:spMkLst>
        </pc:spChg>
        <pc:spChg chg="mod">
          <ac:chgData name="Majeda Al Hermi" userId="ebe551ee1b006974" providerId="LiveId" clId="{8216566C-6557-4B80-AAD3-D8F50D0D9718}" dt="2020-07-08T07:48:29.609" v="8855" actId="1038"/>
          <ac:spMkLst>
            <pc:docMk/>
            <pc:sldMk cId="3194612478" sldId="348"/>
            <ac:spMk id="10" creationId="{56286241-4E23-4FA5-84D9-EF6E8630FA24}"/>
          </ac:spMkLst>
        </pc:spChg>
        <pc:spChg chg="mod">
          <ac:chgData name="Majeda Al Hermi" userId="ebe551ee1b006974" providerId="LiveId" clId="{8216566C-6557-4B80-AAD3-D8F50D0D9718}" dt="2020-07-08T08:28:27.601" v="9236" actId="179"/>
          <ac:spMkLst>
            <pc:docMk/>
            <pc:sldMk cId="3194612478" sldId="348"/>
            <ac:spMk id="11" creationId="{FEF9FA60-234E-4E33-84D1-0D8798D1B870}"/>
          </ac:spMkLst>
        </pc:spChg>
        <pc:spChg chg="mod">
          <ac:chgData name="Majeda Al Hermi" userId="ebe551ee1b006974" providerId="LiveId" clId="{8216566C-6557-4B80-AAD3-D8F50D0D9718}" dt="2020-07-08T07:48:29.609" v="8855" actId="1038"/>
          <ac:spMkLst>
            <pc:docMk/>
            <pc:sldMk cId="3194612478" sldId="348"/>
            <ac:spMk id="12" creationId="{A6DB2FD8-CBE5-4537-A04E-AAC23A7682B5}"/>
          </ac:spMkLst>
        </pc:spChg>
        <pc:spChg chg="add mod">
          <ac:chgData name="Majeda Al Hermi" userId="ebe551ee1b006974" providerId="LiveId" clId="{8216566C-6557-4B80-AAD3-D8F50D0D9718}" dt="2020-07-08T07:47:40.975" v="8789"/>
          <ac:spMkLst>
            <pc:docMk/>
            <pc:sldMk cId="3194612478" sldId="348"/>
            <ac:spMk id="13" creationId="{C7137BD9-D0B8-49E4-B39B-61784BFFEC05}"/>
          </ac:spMkLst>
        </pc:spChg>
        <pc:spChg chg="mod">
          <ac:chgData name="Majeda Al Hermi" userId="ebe551ee1b006974" providerId="LiveId" clId="{8216566C-6557-4B80-AAD3-D8F50D0D9718}" dt="2020-07-08T07:47:40.975" v="8789"/>
          <ac:spMkLst>
            <pc:docMk/>
            <pc:sldMk cId="3194612478" sldId="348"/>
            <ac:spMk id="16" creationId="{DA0D5D2C-C96A-43F8-B886-B2A665C3E61D}"/>
          </ac:spMkLst>
        </pc:spChg>
        <pc:spChg chg="mod">
          <ac:chgData name="Majeda Al Hermi" userId="ebe551ee1b006974" providerId="LiveId" clId="{8216566C-6557-4B80-AAD3-D8F50D0D9718}" dt="2020-07-08T07:47:40.975" v="8789"/>
          <ac:spMkLst>
            <pc:docMk/>
            <pc:sldMk cId="3194612478" sldId="348"/>
            <ac:spMk id="17" creationId="{8FC9BA9B-6AD5-4E8E-B895-4C8DACF56A41}"/>
          </ac:spMkLst>
        </pc:spChg>
        <pc:spChg chg="mod">
          <ac:chgData name="Majeda Al Hermi" userId="ebe551ee1b006974" providerId="LiveId" clId="{8216566C-6557-4B80-AAD3-D8F50D0D9718}" dt="2020-07-08T07:47:40.975" v="8789"/>
          <ac:spMkLst>
            <pc:docMk/>
            <pc:sldMk cId="3194612478" sldId="348"/>
            <ac:spMk id="18" creationId="{554B586C-D8DF-49C2-B091-7CB85419C27B}"/>
          </ac:spMkLst>
        </pc:spChg>
        <pc:spChg chg="mod">
          <ac:chgData name="Majeda Al Hermi" userId="ebe551ee1b006974" providerId="LiveId" clId="{8216566C-6557-4B80-AAD3-D8F50D0D9718}" dt="2020-07-08T07:47:40.975" v="8789"/>
          <ac:spMkLst>
            <pc:docMk/>
            <pc:sldMk cId="3194612478" sldId="348"/>
            <ac:spMk id="19" creationId="{12F3B582-334E-4A5F-BDE7-17D9BD9A0D73}"/>
          </ac:spMkLst>
        </pc:spChg>
        <pc:spChg chg="mod">
          <ac:chgData name="Majeda Al Hermi" userId="ebe551ee1b006974" providerId="LiveId" clId="{8216566C-6557-4B80-AAD3-D8F50D0D9718}" dt="2020-07-08T07:47:58.210" v="8793" actId="14100"/>
          <ac:spMkLst>
            <pc:docMk/>
            <pc:sldMk cId="3194612478" sldId="348"/>
            <ac:spMk id="20" creationId="{C7CA628E-402E-4ECD-83CD-2C5BD377C6C5}"/>
          </ac:spMkLst>
        </pc:spChg>
        <pc:spChg chg="del">
          <ac:chgData name="Majeda Al Hermi" userId="ebe551ee1b006974" providerId="LiveId" clId="{8216566C-6557-4B80-AAD3-D8F50D0D9718}" dt="2020-07-08T12:24:50.301" v="10810" actId="478"/>
          <ac:spMkLst>
            <pc:docMk/>
            <pc:sldMk cId="3194612478" sldId="348"/>
            <ac:spMk id="21" creationId="{7CE2C9ED-995E-4261-8334-C1D13C41B809}"/>
          </ac:spMkLst>
        </pc:spChg>
        <pc:spChg chg="mod">
          <ac:chgData name="Majeda Al Hermi" userId="ebe551ee1b006974" providerId="LiveId" clId="{8216566C-6557-4B80-AAD3-D8F50D0D9718}" dt="2020-07-08T07:47:40.975" v="8789"/>
          <ac:spMkLst>
            <pc:docMk/>
            <pc:sldMk cId="3194612478" sldId="348"/>
            <ac:spMk id="22" creationId="{023982FB-602A-4646-A4A5-6A0D1FEF7B7A}"/>
          </ac:spMkLst>
        </pc:spChg>
        <pc:spChg chg="mod">
          <ac:chgData name="Majeda Al Hermi" userId="ebe551ee1b006974" providerId="LiveId" clId="{8216566C-6557-4B80-AAD3-D8F50D0D9718}" dt="2020-07-08T07:47:40.975" v="8789"/>
          <ac:spMkLst>
            <pc:docMk/>
            <pc:sldMk cId="3194612478" sldId="348"/>
            <ac:spMk id="23" creationId="{3500A787-E0AC-4BE2-8C49-E8FA0EABC1E0}"/>
          </ac:spMkLst>
        </pc:spChg>
        <pc:spChg chg="add mod">
          <ac:chgData name="Majeda Al Hermi" userId="ebe551ee1b006974" providerId="LiveId" clId="{8216566C-6557-4B80-AAD3-D8F50D0D9718}" dt="2020-07-08T12:03:31.865" v="10565"/>
          <ac:spMkLst>
            <pc:docMk/>
            <pc:sldMk cId="3194612478" sldId="348"/>
            <ac:spMk id="24" creationId="{16CF56EB-E1D1-456F-BC92-7E3C7954D0A3}"/>
          </ac:spMkLst>
        </pc:spChg>
        <pc:spChg chg="add mod">
          <ac:chgData name="Majeda Al Hermi" userId="ebe551ee1b006974" providerId="LiveId" clId="{8216566C-6557-4B80-AAD3-D8F50D0D9718}" dt="2020-07-08T12:51:59.710" v="10971"/>
          <ac:spMkLst>
            <pc:docMk/>
            <pc:sldMk cId="3194612478" sldId="348"/>
            <ac:spMk id="25" creationId="{78F95D9E-9121-41EA-8AAC-29D123377175}"/>
          </ac:spMkLst>
        </pc:spChg>
        <pc:spChg chg="del">
          <ac:chgData name="Majeda Al Hermi" userId="ebe551ee1b006974" providerId="LiveId" clId="{8216566C-6557-4B80-AAD3-D8F50D0D9718}" dt="2020-07-08T07:47:05.789" v="8781" actId="478"/>
          <ac:spMkLst>
            <pc:docMk/>
            <pc:sldMk cId="3194612478" sldId="348"/>
            <ac:spMk id="28" creationId="{00000000-0000-0000-0000-000000000000}"/>
          </ac:spMkLst>
        </pc:spChg>
        <pc:spChg chg="del">
          <ac:chgData name="Majeda Al Hermi" userId="ebe551ee1b006974" providerId="LiveId" clId="{8216566C-6557-4B80-AAD3-D8F50D0D9718}" dt="2020-07-08T07:47:09.350" v="8782" actId="478"/>
          <ac:spMkLst>
            <pc:docMk/>
            <pc:sldMk cId="3194612478" sldId="348"/>
            <ac:spMk id="50" creationId="{CF37C91C-1792-4456-A129-12DA8C225934}"/>
          </ac:spMkLst>
        </pc:spChg>
        <pc:spChg chg="del">
          <ac:chgData name="Majeda Al Hermi" userId="ebe551ee1b006974" providerId="LiveId" clId="{8216566C-6557-4B80-AAD3-D8F50D0D9718}" dt="2020-07-08T07:46:12.098" v="8777" actId="21"/>
          <ac:spMkLst>
            <pc:docMk/>
            <pc:sldMk cId="3194612478" sldId="348"/>
            <ac:spMk id="51" creationId="{510F5A88-8AE5-4D2B-8943-75A67F98F6D3}"/>
          </ac:spMkLst>
        </pc:spChg>
        <pc:grpChg chg="add mod">
          <ac:chgData name="Majeda Al Hermi" userId="ebe551ee1b006974" providerId="LiveId" clId="{8216566C-6557-4B80-AAD3-D8F50D0D9718}" dt="2020-07-08T12:07:04.474" v="10659" actId="196"/>
          <ac:grpSpMkLst>
            <pc:docMk/>
            <pc:sldMk cId="3194612478" sldId="348"/>
            <ac:grpSpMk id="15" creationId="{9D6AF780-82EF-4AB4-83B1-6B4615047E30}"/>
          </ac:grpSpMkLst>
        </pc:grpChg>
      </pc:sldChg>
      <pc:sldChg chg="addSp delSp modSp add mod ord">
        <pc:chgData name="Majeda Al Hermi" userId="ebe551ee1b006974" providerId="LiveId" clId="{8216566C-6557-4B80-AAD3-D8F50D0D9718}" dt="2020-07-08T12:52:02.948" v="10972"/>
        <pc:sldMkLst>
          <pc:docMk/>
          <pc:sldMk cId="917066349" sldId="349"/>
        </pc:sldMkLst>
        <pc:spChg chg="mod">
          <ac:chgData name="Majeda Al Hermi" userId="ebe551ee1b006974" providerId="LiveId" clId="{8216566C-6557-4B80-AAD3-D8F50D0D9718}" dt="2020-07-08T07:48:15.253" v="8828" actId="1038"/>
          <ac:spMkLst>
            <pc:docMk/>
            <pc:sldMk cId="917066349" sldId="349"/>
            <ac:spMk id="9" creationId="{CF4C3653-AA18-419B-BA6B-3DBB527D1328}"/>
          </ac:spMkLst>
        </pc:spChg>
        <pc:spChg chg="mod">
          <ac:chgData name="Majeda Al Hermi" userId="ebe551ee1b006974" providerId="LiveId" clId="{8216566C-6557-4B80-AAD3-D8F50D0D9718}" dt="2020-07-08T07:48:15.253" v="8828" actId="1038"/>
          <ac:spMkLst>
            <pc:docMk/>
            <pc:sldMk cId="917066349" sldId="349"/>
            <ac:spMk id="10" creationId="{56286241-4E23-4FA5-84D9-EF6E8630FA24}"/>
          </ac:spMkLst>
        </pc:spChg>
        <pc:spChg chg="mod">
          <ac:chgData name="Majeda Al Hermi" userId="ebe551ee1b006974" providerId="LiveId" clId="{8216566C-6557-4B80-AAD3-D8F50D0D9718}" dt="2020-07-08T08:28:34.646" v="9241" actId="108"/>
          <ac:spMkLst>
            <pc:docMk/>
            <pc:sldMk cId="917066349" sldId="349"/>
            <ac:spMk id="11" creationId="{FEF9FA60-234E-4E33-84D1-0D8798D1B870}"/>
          </ac:spMkLst>
        </pc:spChg>
        <pc:spChg chg="mod">
          <ac:chgData name="Majeda Al Hermi" userId="ebe551ee1b006974" providerId="LiveId" clId="{8216566C-6557-4B80-AAD3-D8F50D0D9718}" dt="2020-07-08T07:48:15.253" v="8828" actId="1038"/>
          <ac:spMkLst>
            <pc:docMk/>
            <pc:sldMk cId="917066349" sldId="349"/>
            <ac:spMk id="12" creationId="{A6DB2FD8-CBE5-4537-A04E-AAC23A7682B5}"/>
          </ac:spMkLst>
        </pc:spChg>
        <pc:spChg chg="add mod">
          <ac:chgData name="Majeda Al Hermi" userId="ebe551ee1b006974" providerId="LiveId" clId="{8216566C-6557-4B80-AAD3-D8F50D0D9718}" dt="2020-07-08T07:47:43.381" v="8790"/>
          <ac:spMkLst>
            <pc:docMk/>
            <pc:sldMk cId="917066349" sldId="349"/>
            <ac:spMk id="13" creationId="{E36B43CD-0DF6-49B9-AF61-2B525189B6D1}"/>
          </ac:spMkLst>
        </pc:spChg>
        <pc:spChg chg="mod">
          <ac:chgData name="Majeda Al Hermi" userId="ebe551ee1b006974" providerId="LiveId" clId="{8216566C-6557-4B80-AAD3-D8F50D0D9718}" dt="2020-07-08T07:47:43.381" v="8790"/>
          <ac:spMkLst>
            <pc:docMk/>
            <pc:sldMk cId="917066349" sldId="349"/>
            <ac:spMk id="16" creationId="{FB595939-52F3-4353-8A15-7E7B0C165019}"/>
          </ac:spMkLst>
        </pc:spChg>
        <pc:spChg chg="mod">
          <ac:chgData name="Majeda Al Hermi" userId="ebe551ee1b006974" providerId="LiveId" clId="{8216566C-6557-4B80-AAD3-D8F50D0D9718}" dt="2020-07-08T07:47:43.381" v="8790"/>
          <ac:spMkLst>
            <pc:docMk/>
            <pc:sldMk cId="917066349" sldId="349"/>
            <ac:spMk id="17" creationId="{D720694F-C172-45FE-B29C-59BDBD123764}"/>
          </ac:spMkLst>
        </pc:spChg>
        <pc:spChg chg="mod">
          <ac:chgData name="Majeda Al Hermi" userId="ebe551ee1b006974" providerId="LiveId" clId="{8216566C-6557-4B80-AAD3-D8F50D0D9718}" dt="2020-07-08T07:47:43.381" v="8790"/>
          <ac:spMkLst>
            <pc:docMk/>
            <pc:sldMk cId="917066349" sldId="349"/>
            <ac:spMk id="18" creationId="{55F2D651-AAB2-465A-A5DF-071832AC3A5F}"/>
          </ac:spMkLst>
        </pc:spChg>
        <pc:spChg chg="mod">
          <ac:chgData name="Majeda Al Hermi" userId="ebe551ee1b006974" providerId="LiveId" clId="{8216566C-6557-4B80-AAD3-D8F50D0D9718}" dt="2020-07-08T07:47:43.381" v="8790"/>
          <ac:spMkLst>
            <pc:docMk/>
            <pc:sldMk cId="917066349" sldId="349"/>
            <ac:spMk id="19" creationId="{F83FC355-4C38-4B5A-9F38-FA7D73413B8B}"/>
          </ac:spMkLst>
        </pc:spChg>
        <pc:spChg chg="mod">
          <ac:chgData name="Majeda Al Hermi" userId="ebe551ee1b006974" providerId="LiveId" clId="{8216566C-6557-4B80-AAD3-D8F50D0D9718}" dt="2020-07-08T07:48:09.816" v="8801" actId="1038"/>
          <ac:spMkLst>
            <pc:docMk/>
            <pc:sldMk cId="917066349" sldId="349"/>
            <ac:spMk id="20" creationId="{C7CA628E-402E-4ECD-83CD-2C5BD377C6C5}"/>
          </ac:spMkLst>
        </pc:spChg>
        <pc:spChg chg="del">
          <ac:chgData name="Majeda Al Hermi" userId="ebe551ee1b006974" providerId="LiveId" clId="{8216566C-6557-4B80-AAD3-D8F50D0D9718}" dt="2020-07-08T12:24:52.646" v="10811" actId="478"/>
          <ac:spMkLst>
            <pc:docMk/>
            <pc:sldMk cId="917066349" sldId="349"/>
            <ac:spMk id="21" creationId="{7CE2C9ED-995E-4261-8334-C1D13C41B809}"/>
          </ac:spMkLst>
        </pc:spChg>
        <pc:spChg chg="mod">
          <ac:chgData name="Majeda Al Hermi" userId="ebe551ee1b006974" providerId="LiveId" clId="{8216566C-6557-4B80-AAD3-D8F50D0D9718}" dt="2020-07-08T07:47:43.381" v="8790"/>
          <ac:spMkLst>
            <pc:docMk/>
            <pc:sldMk cId="917066349" sldId="349"/>
            <ac:spMk id="22" creationId="{8421B28E-D77A-47E4-AAA5-E348BB7D5C66}"/>
          </ac:spMkLst>
        </pc:spChg>
        <pc:spChg chg="mod">
          <ac:chgData name="Majeda Al Hermi" userId="ebe551ee1b006974" providerId="LiveId" clId="{8216566C-6557-4B80-AAD3-D8F50D0D9718}" dt="2020-07-08T07:47:43.381" v="8790"/>
          <ac:spMkLst>
            <pc:docMk/>
            <pc:sldMk cId="917066349" sldId="349"/>
            <ac:spMk id="23" creationId="{6EE3EBF0-8C2E-4C3F-A700-5FCF1AF3647E}"/>
          </ac:spMkLst>
        </pc:spChg>
        <pc:spChg chg="add mod">
          <ac:chgData name="Majeda Al Hermi" userId="ebe551ee1b006974" providerId="LiveId" clId="{8216566C-6557-4B80-AAD3-D8F50D0D9718}" dt="2020-07-08T12:03:39.264" v="10566"/>
          <ac:spMkLst>
            <pc:docMk/>
            <pc:sldMk cId="917066349" sldId="349"/>
            <ac:spMk id="24" creationId="{9D5B9A96-1C85-4973-81BE-0DD8E4541F57}"/>
          </ac:spMkLst>
        </pc:spChg>
        <pc:spChg chg="add mod">
          <ac:chgData name="Majeda Al Hermi" userId="ebe551ee1b006974" providerId="LiveId" clId="{8216566C-6557-4B80-AAD3-D8F50D0D9718}" dt="2020-07-08T12:52:02.948" v="10972"/>
          <ac:spMkLst>
            <pc:docMk/>
            <pc:sldMk cId="917066349" sldId="349"/>
            <ac:spMk id="25" creationId="{B4DBF600-A18C-4FD6-9A15-7F22875BF817}"/>
          </ac:spMkLst>
        </pc:spChg>
        <pc:spChg chg="del">
          <ac:chgData name="Majeda Al Hermi" userId="ebe551ee1b006974" providerId="LiveId" clId="{8216566C-6557-4B80-AAD3-D8F50D0D9718}" dt="2020-07-08T07:47:17.864" v="8784" actId="478"/>
          <ac:spMkLst>
            <pc:docMk/>
            <pc:sldMk cId="917066349" sldId="349"/>
            <ac:spMk id="28" creationId="{00000000-0000-0000-0000-000000000000}"/>
          </ac:spMkLst>
        </pc:spChg>
        <pc:spChg chg="del">
          <ac:chgData name="Majeda Al Hermi" userId="ebe551ee1b006974" providerId="LiveId" clId="{8216566C-6557-4B80-AAD3-D8F50D0D9718}" dt="2020-07-08T07:47:14.256" v="8783" actId="478"/>
          <ac:spMkLst>
            <pc:docMk/>
            <pc:sldMk cId="917066349" sldId="349"/>
            <ac:spMk id="50" creationId="{CF37C91C-1792-4456-A129-12DA8C225934}"/>
          </ac:spMkLst>
        </pc:spChg>
        <pc:spChg chg="del">
          <ac:chgData name="Majeda Al Hermi" userId="ebe551ee1b006974" providerId="LiveId" clId="{8216566C-6557-4B80-AAD3-D8F50D0D9718}" dt="2020-07-08T07:46:16.332" v="8778" actId="21"/>
          <ac:spMkLst>
            <pc:docMk/>
            <pc:sldMk cId="917066349" sldId="349"/>
            <ac:spMk id="51" creationId="{510F5A88-8AE5-4D2B-8943-75A67F98F6D3}"/>
          </ac:spMkLst>
        </pc:spChg>
        <pc:grpChg chg="add mod">
          <ac:chgData name="Majeda Al Hermi" userId="ebe551ee1b006974" providerId="LiveId" clId="{8216566C-6557-4B80-AAD3-D8F50D0D9718}" dt="2020-07-08T12:07:11.484" v="10660" actId="196"/>
          <ac:grpSpMkLst>
            <pc:docMk/>
            <pc:sldMk cId="917066349" sldId="349"/>
            <ac:grpSpMk id="15" creationId="{A057FEBF-098D-4D4B-B620-8BC63E4D216B}"/>
          </ac:grpSpMkLst>
        </pc:grpChg>
      </pc:sldChg>
      <pc:sldChg chg="addSp delSp modSp add mod ord">
        <pc:chgData name="Majeda Al Hermi" userId="ebe551ee1b006974" providerId="LiveId" clId="{8216566C-6557-4B80-AAD3-D8F50D0D9718}" dt="2020-07-08T12:52:04.709" v="10973"/>
        <pc:sldMkLst>
          <pc:docMk/>
          <pc:sldMk cId="113655917" sldId="350"/>
        </pc:sldMkLst>
        <pc:spChg chg="mod">
          <ac:chgData name="Majeda Al Hermi" userId="ebe551ee1b006974" providerId="LiveId" clId="{8216566C-6557-4B80-AAD3-D8F50D0D9718}" dt="2020-07-08T07:48:42.449" v="8884" actId="1038"/>
          <ac:spMkLst>
            <pc:docMk/>
            <pc:sldMk cId="113655917" sldId="350"/>
            <ac:spMk id="9" creationId="{CF4C3653-AA18-419B-BA6B-3DBB527D1328}"/>
          </ac:spMkLst>
        </pc:spChg>
        <pc:spChg chg="mod">
          <ac:chgData name="Majeda Al Hermi" userId="ebe551ee1b006974" providerId="LiveId" clId="{8216566C-6557-4B80-AAD3-D8F50D0D9718}" dt="2020-07-08T07:48:42.449" v="8884" actId="1038"/>
          <ac:spMkLst>
            <pc:docMk/>
            <pc:sldMk cId="113655917" sldId="350"/>
            <ac:spMk id="10" creationId="{56286241-4E23-4FA5-84D9-EF6E8630FA24}"/>
          </ac:spMkLst>
        </pc:spChg>
        <pc:spChg chg="mod">
          <ac:chgData name="Majeda Al Hermi" userId="ebe551ee1b006974" providerId="LiveId" clId="{8216566C-6557-4B80-AAD3-D8F50D0D9718}" dt="2020-07-08T08:28:32.350" v="9239" actId="108"/>
          <ac:spMkLst>
            <pc:docMk/>
            <pc:sldMk cId="113655917" sldId="350"/>
            <ac:spMk id="11" creationId="{FEF9FA60-234E-4E33-84D1-0D8798D1B870}"/>
          </ac:spMkLst>
        </pc:spChg>
        <pc:spChg chg="mod">
          <ac:chgData name="Majeda Al Hermi" userId="ebe551ee1b006974" providerId="LiveId" clId="{8216566C-6557-4B80-AAD3-D8F50D0D9718}" dt="2020-07-08T07:48:42.449" v="8884" actId="1038"/>
          <ac:spMkLst>
            <pc:docMk/>
            <pc:sldMk cId="113655917" sldId="350"/>
            <ac:spMk id="12" creationId="{A6DB2FD8-CBE5-4537-A04E-AAC23A7682B5}"/>
          </ac:spMkLst>
        </pc:spChg>
        <pc:spChg chg="add mod">
          <ac:chgData name="Majeda Al Hermi" userId="ebe551ee1b006974" providerId="LiveId" clId="{8216566C-6557-4B80-AAD3-D8F50D0D9718}" dt="2020-07-08T07:47:46.228" v="8791"/>
          <ac:spMkLst>
            <pc:docMk/>
            <pc:sldMk cId="113655917" sldId="350"/>
            <ac:spMk id="13" creationId="{46D80D61-19AD-41A9-8F6D-30EC3DBE51DE}"/>
          </ac:spMkLst>
        </pc:spChg>
        <pc:spChg chg="mod">
          <ac:chgData name="Majeda Al Hermi" userId="ebe551ee1b006974" providerId="LiveId" clId="{8216566C-6557-4B80-AAD3-D8F50D0D9718}" dt="2020-07-08T07:47:46.228" v="8791"/>
          <ac:spMkLst>
            <pc:docMk/>
            <pc:sldMk cId="113655917" sldId="350"/>
            <ac:spMk id="16" creationId="{6B3CDFC6-5FF6-4B77-8ED9-2BEEC0379EF9}"/>
          </ac:spMkLst>
        </pc:spChg>
        <pc:spChg chg="mod">
          <ac:chgData name="Majeda Al Hermi" userId="ebe551ee1b006974" providerId="LiveId" clId="{8216566C-6557-4B80-AAD3-D8F50D0D9718}" dt="2020-07-08T07:47:46.228" v="8791"/>
          <ac:spMkLst>
            <pc:docMk/>
            <pc:sldMk cId="113655917" sldId="350"/>
            <ac:spMk id="17" creationId="{79709230-CE0E-4909-A950-81565C13A276}"/>
          </ac:spMkLst>
        </pc:spChg>
        <pc:spChg chg="mod">
          <ac:chgData name="Majeda Al Hermi" userId="ebe551ee1b006974" providerId="LiveId" clId="{8216566C-6557-4B80-AAD3-D8F50D0D9718}" dt="2020-07-08T07:47:46.228" v="8791"/>
          <ac:spMkLst>
            <pc:docMk/>
            <pc:sldMk cId="113655917" sldId="350"/>
            <ac:spMk id="18" creationId="{B5C372C3-864A-4CB8-B5C0-148E4856C963}"/>
          </ac:spMkLst>
        </pc:spChg>
        <pc:spChg chg="mod">
          <ac:chgData name="Majeda Al Hermi" userId="ebe551ee1b006974" providerId="LiveId" clId="{8216566C-6557-4B80-AAD3-D8F50D0D9718}" dt="2020-07-08T07:47:46.228" v="8791"/>
          <ac:spMkLst>
            <pc:docMk/>
            <pc:sldMk cId="113655917" sldId="350"/>
            <ac:spMk id="19" creationId="{F7102C95-B78D-432D-8F12-E84735035D84}"/>
          </ac:spMkLst>
        </pc:spChg>
        <pc:spChg chg="mod">
          <ac:chgData name="Majeda Al Hermi" userId="ebe551ee1b006974" providerId="LiveId" clId="{8216566C-6557-4B80-AAD3-D8F50D0D9718}" dt="2020-07-08T07:48:36.857" v="8856" actId="14100"/>
          <ac:spMkLst>
            <pc:docMk/>
            <pc:sldMk cId="113655917" sldId="350"/>
            <ac:spMk id="20" creationId="{C7CA628E-402E-4ECD-83CD-2C5BD377C6C5}"/>
          </ac:spMkLst>
        </pc:spChg>
        <pc:spChg chg="del">
          <ac:chgData name="Majeda Al Hermi" userId="ebe551ee1b006974" providerId="LiveId" clId="{8216566C-6557-4B80-AAD3-D8F50D0D9718}" dt="2020-07-08T12:24:55.123" v="10812" actId="478"/>
          <ac:spMkLst>
            <pc:docMk/>
            <pc:sldMk cId="113655917" sldId="350"/>
            <ac:spMk id="21" creationId="{7CE2C9ED-995E-4261-8334-C1D13C41B809}"/>
          </ac:spMkLst>
        </pc:spChg>
        <pc:spChg chg="mod">
          <ac:chgData name="Majeda Al Hermi" userId="ebe551ee1b006974" providerId="LiveId" clId="{8216566C-6557-4B80-AAD3-D8F50D0D9718}" dt="2020-07-08T07:47:46.228" v="8791"/>
          <ac:spMkLst>
            <pc:docMk/>
            <pc:sldMk cId="113655917" sldId="350"/>
            <ac:spMk id="22" creationId="{CFF86C33-2FFA-4945-93CD-0758A3115A9B}"/>
          </ac:spMkLst>
        </pc:spChg>
        <pc:spChg chg="mod">
          <ac:chgData name="Majeda Al Hermi" userId="ebe551ee1b006974" providerId="LiveId" clId="{8216566C-6557-4B80-AAD3-D8F50D0D9718}" dt="2020-07-08T07:47:46.228" v="8791"/>
          <ac:spMkLst>
            <pc:docMk/>
            <pc:sldMk cId="113655917" sldId="350"/>
            <ac:spMk id="23" creationId="{E9E00BF4-1087-4971-8659-08E886BCF510}"/>
          </ac:spMkLst>
        </pc:spChg>
        <pc:spChg chg="add mod">
          <ac:chgData name="Majeda Al Hermi" userId="ebe551ee1b006974" providerId="LiveId" clId="{8216566C-6557-4B80-AAD3-D8F50D0D9718}" dt="2020-07-08T12:03:48.048" v="10567"/>
          <ac:spMkLst>
            <pc:docMk/>
            <pc:sldMk cId="113655917" sldId="350"/>
            <ac:spMk id="24" creationId="{59AFA481-4D22-4F6A-AA44-4331E2F6BEB8}"/>
          </ac:spMkLst>
        </pc:spChg>
        <pc:spChg chg="add mod">
          <ac:chgData name="Majeda Al Hermi" userId="ebe551ee1b006974" providerId="LiveId" clId="{8216566C-6557-4B80-AAD3-D8F50D0D9718}" dt="2020-07-08T12:52:04.709" v="10973"/>
          <ac:spMkLst>
            <pc:docMk/>
            <pc:sldMk cId="113655917" sldId="350"/>
            <ac:spMk id="25" creationId="{B1E64141-D9C2-44F7-8B15-D5473C00267D}"/>
          </ac:spMkLst>
        </pc:spChg>
        <pc:spChg chg="del">
          <ac:chgData name="Majeda Al Hermi" userId="ebe551ee1b006974" providerId="LiveId" clId="{8216566C-6557-4B80-AAD3-D8F50D0D9718}" dt="2020-07-08T07:47:25.550" v="8786" actId="478"/>
          <ac:spMkLst>
            <pc:docMk/>
            <pc:sldMk cId="113655917" sldId="350"/>
            <ac:spMk id="28" creationId="{00000000-0000-0000-0000-000000000000}"/>
          </ac:spMkLst>
        </pc:spChg>
        <pc:spChg chg="del">
          <ac:chgData name="Majeda Al Hermi" userId="ebe551ee1b006974" providerId="LiveId" clId="{8216566C-6557-4B80-AAD3-D8F50D0D9718}" dt="2020-07-08T07:47:22.191" v="8785" actId="478"/>
          <ac:spMkLst>
            <pc:docMk/>
            <pc:sldMk cId="113655917" sldId="350"/>
            <ac:spMk id="50" creationId="{CF37C91C-1792-4456-A129-12DA8C225934}"/>
          </ac:spMkLst>
        </pc:spChg>
        <pc:spChg chg="del">
          <ac:chgData name="Majeda Al Hermi" userId="ebe551ee1b006974" providerId="LiveId" clId="{8216566C-6557-4B80-AAD3-D8F50D0D9718}" dt="2020-07-08T07:46:20.268" v="8779" actId="21"/>
          <ac:spMkLst>
            <pc:docMk/>
            <pc:sldMk cId="113655917" sldId="350"/>
            <ac:spMk id="51" creationId="{510F5A88-8AE5-4D2B-8943-75A67F98F6D3}"/>
          </ac:spMkLst>
        </pc:spChg>
        <pc:grpChg chg="add mod">
          <ac:chgData name="Majeda Al Hermi" userId="ebe551ee1b006974" providerId="LiveId" clId="{8216566C-6557-4B80-AAD3-D8F50D0D9718}" dt="2020-07-08T12:07:23.249" v="10661" actId="196"/>
          <ac:grpSpMkLst>
            <pc:docMk/>
            <pc:sldMk cId="113655917" sldId="350"/>
            <ac:grpSpMk id="15" creationId="{9DCF8C1D-FA2C-4D9D-86F9-1B3BF6DBB84A}"/>
          </ac:grpSpMkLst>
        </pc:grpChg>
      </pc:sldChg>
      <pc:sldChg chg="addSp delSp modSp add mod ord">
        <pc:chgData name="Majeda Al Hermi" userId="ebe551ee1b006974" providerId="LiveId" clId="{8216566C-6557-4B80-AAD3-D8F50D0D9718}" dt="2020-07-08T12:52:06.528" v="10974"/>
        <pc:sldMkLst>
          <pc:docMk/>
          <pc:sldMk cId="2948324734" sldId="351"/>
        </pc:sldMkLst>
        <pc:spChg chg="mod">
          <ac:chgData name="Majeda Al Hermi" userId="ebe551ee1b006974" providerId="LiveId" clId="{8216566C-6557-4B80-AAD3-D8F50D0D9718}" dt="2020-07-08T07:48:54.650" v="8920" actId="1038"/>
          <ac:spMkLst>
            <pc:docMk/>
            <pc:sldMk cId="2948324734" sldId="351"/>
            <ac:spMk id="9" creationId="{CF4C3653-AA18-419B-BA6B-3DBB527D1328}"/>
          </ac:spMkLst>
        </pc:spChg>
        <pc:spChg chg="mod">
          <ac:chgData name="Majeda Al Hermi" userId="ebe551ee1b006974" providerId="LiveId" clId="{8216566C-6557-4B80-AAD3-D8F50D0D9718}" dt="2020-07-08T07:48:54.650" v="8920" actId="1038"/>
          <ac:spMkLst>
            <pc:docMk/>
            <pc:sldMk cId="2948324734" sldId="351"/>
            <ac:spMk id="10" creationId="{56286241-4E23-4FA5-84D9-EF6E8630FA24}"/>
          </ac:spMkLst>
        </pc:spChg>
        <pc:spChg chg="mod">
          <ac:chgData name="Majeda Al Hermi" userId="ebe551ee1b006974" providerId="LiveId" clId="{8216566C-6557-4B80-AAD3-D8F50D0D9718}" dt="2020-07-08T08:28:36.974" v="9244" actId="108"/>
          <ac:spMkLst>
            <pc:docMk/>
            <pc:sldMk cId="2948324734" sldId="351"/>
            <ac:spMk id="11" creationId="{FEF9FA60-234E-4E33-84D1-0D8798D1B870}"/>
          </ac:spMkLst>
        </pc:spChg>
        <pc:spChg chg="mod">
          <ac:chgData name="Majeda Al Hermi" userId="ebe551ee1b006974" providerId="LiveId" clId="{8216566C-6557-4B80-AAD3-D8F50D0D9718}" dt="2020-07-08T07:48:54.650" v="8920" actId="1038"/>
          <ac:spMkLst>
            <pc:docMk/>
            <pc:sldMk cId="2948324734" sldId="351"/>
            <ac:spMk id="12" creationId="{A6DB2FD8-CBE5-4537-A04E-AAC23A7682B5}"/>
          </ac:spMkLst>
        </pc:spChg>
        <pc:spChg chg="add mod">
          <ac:chgData name="Majeda Al Hermi" userId="ebe551ee1b006974" providerId="LiveId" clId="{8216566C-6557-4B80-AAD3-D8F50D0D9718}" dt="2020-07-08T07:47:48.915" v="8792"/>
          <ac:spMkLst>
            <pc:docMk/>
            <pc:sldMk cId="2948324734" sldId="351"/>
            <ac:spMk id="13" creationId="{30B12C7E-9B2F-4678-AA74-47A042201A98}"/>
          </ac:spMkLst>
        </pc:spChg>
        <pc:spChg chg="mod">
          <ac:chgData name="Majeda Al Hermi" userId="ebe551ee1b006974" providerId="LiveId" clId="{8216566C-6557-4B80-AAD3-D8F50D0D9718}" dt="2020-07-08T07:47:48.915" v="8792"/>
          <ac:spMkLst>
            <pc:docMk/>
            <pc:sldMk cId="2948324734" sldId="351"/>
            <ac:spMk id="16" creationId="{4700A23E-ADB7-4FE0-8D4E-706A62AB4606}"/>
          </ac:spMkLst>
        </pc:spChg>
        <pc:spChg chg="mod">
          <ac:chgData name="Majeda Al Hermi" userId="ebe551ee1b006974" providerId="LiveId" clId="{8216566C-6557-4B80-AAD3-D8F50D0D9718}" dt="2020-07-08T07:47:48.915" v="8792"/>
          <ac:spMkLst>
            <pc:docMk/>
            <pc:sldMk cId="2948324734" sldId="351"/>
            <ac:spMk id="17" creationId="{08E48DEC-2467-446C-90F3-FAEC2C367019}"/>
          </ac:spMkLst>
        </pc:spChg>
        <pc:spChg chg="mod">
          <ac:chgData name="Majeda Al Hermi" userId="ebe551ee1b006974" providerId="LiveId" clId="{8216566C-6557-4B80-AAD3-D8F50D0D9718}" dt="2020-07-08T07:47:48.915" v="8792"/>
          <ac:spMkLst>
            <pc:docMk/>
            <pc:sldMk cId="2948324734" sldId="351"/>
            <ac:spMk id="18" creationId="{FE430FD4-D77A-48D3-8203-57A6DD4BA3EB}"/>
          </ac:spMkLst>
        </pc:spChg>
        <pc:spChg chg="mod">
          <ac:chgData name="Majeda Al Hermi" userId="ebe551ee1b006974" providerId="LiveId" clId="{8216566C-6557-4B80-AAD3-D8F50D0D9718}" dt="2020-07-08T07:47:48.915" v="8792"/>
          <ac:spMkLst>
            <pc:docMk/>
            <pc:sldMk cId="2948324734" sldId="351"/>
            <ac:spMk id="19" creationId="{A2941DF7-0AA4-425C-8F54-6611A98E16C0}"/>
          </ac:spMkLst>
        </pc:spChg>
        <pc:spChg chg="mod">
          <ac:chgData name="Majeda Al Hermi" userId="ebe551ee1b006974" providerId="LiveId" clId="{8216566C-6557-4B80-AAD3-D8F50D0D9718}" dt="2020-07-08T07:48:48.339" v="8885" actId="14100"/>
          <ac:spMkLst>
            <pc:docMk/>
            <pc:sldMk cId="2948324734" sldId="351"/>
            <ac:spMk id="20" creationId="{C7CA628E-402E-4ECD-83CD-2C5BD377C6C5}"/>
          </ac:spMkLst>
        </pc:spChg>
        <pc:spChg chg="del">
          <ac:chgData name="Majeda Al Hermi" userId="ebe551ee1b006974" providerId="LiveId" clId="{8216566C-6557-4B80-AAD3-D8F50D0D9718}" dt="2020-07-08T12:24:57.213" v="10813" actId="478"/>
          <ac:spMkLst>
            <pc:docMk/>
            <pc:sldMk cId="2948324734" sldId="351"/>
            <ac:spMk id="21" creationId="{7CE2C9ED-995E-4261-8334-C1D13C41B809}"/>
          </ac:spMkLst>
        </pc:spChg>
        <pc:spChg chg="mod">
          <ac:chgData name="Majeda Al Hermi" userId="ebe551ee1b006974" providerId="LiveId" clId="{8216566C-6557-4B80-AAD3-D8F50D0D9718}" dt="2020-07-08T07:47:48.915" v="8792"/>
          <ac:spMkLst>
            <pc:docMk/>
            <pc:sldMk cId="2948324734" sldId="351"/>
            <ac:spMk id="22" creationId="{F635E92F-7D82-4C13-BACD-2F24BBEC4E90}"/>
          </ac:spMkLst>
        </pc:spChg>
        <pc:spChg chg="mod">
          <ac:chgData name="Majeda Al Hermi" userId="ebe551ee1b006974" providerId="LiveId" clId="{8216566C-6557-4B80-AAD3-D8F50D0D9718}" dt="2020-07-08T07:47:48.915" v="8792"/>
          <ac:spMkLst>
            <pc:docMk/>
            <pc:sldMk cId="2948324734" sldId="351"/>
            <ac:spMk id="23" creationId="{1257818C-A019-4627-A927-361C3F11E240}"/>
          </ac:spMkLst>
        </pc:spChg>
        <pc:spChg chg="add mod">
          <ac:chgData name="Majeda Al Hermi" userId="ebe551ee1b006974" providerId="LiveId" clId="{8216566C-6557-4B80-AAD3-D8F50D0D9718}" dt="2020-07-08T12:03:55.199" v="10568"/>
          <ac:spMkLst>
            <pc:docMk/>
            <pc:sldMk cId="2948324734" sldId="351"/>
            <ac:spMk id="24" creationId="{00745228-DCE3-4E85-96C7-707A74AF8ED9}"/>
          </ac:spMkLst>
        </pc:spChg>
        <pc:spChg chg="add mod">
          <ac:chgData name="Majeda Al Hermi" userId="ebe551ee1b006974" providerId="LiveId" clId="{8216566C-6557-4B80-AAD3-D8F50D0D9718}" dt="2020-07-08T12:52:06.528" v="10974"/>
          <ac:spMkLst>
            <pc:docMk/>
            <pc:sldMk cId="2948324734" sldId="351"/>
            <ac:spMk id="25" creationId="{1A25446F-05C0-4FBD-A90C-754DACD858E2}"/>
          </ac:spMkLst>
        </pc:spChg>
        <pc:spChg chg="del">
          <ac:chgData name="Majeda Al Hermi" userId="ebe551ee1b006974" providerId="LiveId" clId="{8216566C-6557-4B80-AAD3-D8F50D0D9718}" dt="2020-07-08T07:47:31.439" v="8787" actId="478"/>
          <ac:spMkLst>
            <pc:docMk/>
            <pc:sldMk cId="2948324734" sldId="351"/>
            <ac:spMk id="28" creationId="{00000000-0000-0000-0000-000000000000}"/>
          </ac:spMkLst>
        </pc:spChg>
        <pc:spChg chg="del">
          <ac:chgData name="Majeda Al Hermi" userId="ebe551ee1b006974" providerId="LiveId" clId="{8216566C-6557-4B80-AAD3-D8F50D0D9718}" dt="2020-07-08T07:47:37.367" v="8788" actId="478"/>
          <ac:spMkLst>
            <pc:docMk/>
            <pc:sldMk cId="2948324734" sldId="351"/>
            <ac:spMk id="50" creationId="{CF37C91C-1792-4456-A129-12DA8C225934}"/>
          </ac:spMkLst>
        </pc:spChg>
        <pc:spChg chg="del">
          <ac:chgData name="Majeda Al Hermi" userId="ebe551ee1b006974" providerId="LiveId" clId="{8216566C-6557-4B80-AAD3-D8F50D0D9718}" dt="2020-07-08T07:46:23.705" v="8780" actId="21"/>
          <ac:spMkLst>
            <pc:docMk/>
            <pc:sldMk cId="2948324734" sldId="351"/>
            <ac:spMk id="51" creationId="{510F5A88-8AE5-4D2B-8943-75A67F98F6D3}"/>
          </ac:spMkLst>
        </pc:spChg>
        <pc:grpChg chg="add mod">
          <ac:chgData name="Majeda Al Hermi" userId="ebe551ee1b006974" providerId="LiveId" clId="{8216566C-6557-4B80-AAD3-D8F50D0D9718}" dt="2020-07-08T12:07:31.551" v="10662" actId="196"/>
          <ac:grpSpMkLst>
            <pc:docMk/>
            <pc:sldMk cId="2948324734" sldId="351"/>
            <ac:grpSpMk id="15" creationId="{D6D3CCC1-165B-4DDE-A78D-9E34588AB26D}"/>
          </ac:grpSpMkLst>
        </pc:grpChg>
      </pc:sldChg>
      <pc:sldChg chg="addSp delSp modSp add mod ord">
        <pc:chgData name="Majeda Al Hermi" userId="ebe551ee1b006974" providerId="LiveId" clId="{8216566C-6557-4B80-AAD3-D8F50D0D9718}" dt="2020-07-08T12:52:08.268" v="10975"/>
        <pc:sldMkLst>
          <pc:docMk/>
          <pc:sldMk cId="353011871" sldId="352"/>
        </pc:sldMkLst>
        <pc:spChg chg="mod">
          <ac:chgData name="Majeda Al Hermi" userId="ebe551ee1b006974" providerId="LiveId" clId="{8216566C-6557-4B80-AAD3-D8F50D0D9718}" dt="2020-07-08T08:06:17.696" v="9224" actId="1037"/>
          <ac:spMkLst>
            <pc:docMk/>
            <pc:sldMk cId="353011871" sldId="352"/>
            <ac:spMk id="9" creationId="{CF4C3653-AA18-419B-BA6B-3DBB527D1328}"/>
          </ac:spMkLst>
        </pc:spChg>
        <pc:spChg chg="mod">
          <ac:chgData name="Majeda Al Hermi" userId="ebe551ee1b006974" providerId="LiveId" clId="{8216566C-6557-4B80-AAD3-D8F50D0D9718}" dt="2020-07-08T08:06:17.696" v="9224" actId="1037"/>
          <ac:spMkLst>
            <pc:docMk/>
            <pc:sldMk cId="353011871" sldId="352"/>
            <ac:spMk id="10" creationId="{56286241-4E23-4FA5-84D9-EF6E8630FA24}"/>
          </ac:spMkLst>
        </pc:spChg>
        <pc:spChg chg="mod">
          <ac:chgData name="Majeda Al Hermi" userId="ebe551ee1b006974" providerId="LiveId" clId="{8216566C-6557-4B80-AAD3-D8F50D0D9718}" dt="2020-07-08T08:28:39.192" v="9247" actId="108"/>
          <ac:spMkLst>
            <pc:docMk/>
            <pc:sldMk cId="353011871" sldId="352"/>
            <ac:spMk id="11" creationId="{FEF9FA60-234E-4E33-84D1-0D8798D1B870}"/>
          </ac:spMkLst>
        </pc:spChg>
        <pc:spChg chg="mod">
          <ac:chgData name="Majeda Al Hermi" userId="ebe551ee1b006974" providerId="LiveId" clId="{8216566C-6557-4B80-AAD3-D8F50D0D9718}" dt="2020-07-08T08:06:17.696" v="9224" actId="1037"/>
          <ac:spMkLst>
            <pc:docMk/>
            <pc:sldMk cId="353011871" sldId="352"/>
            <ac:spMk id="12" creationId="{A6DB2FD8-CBE5-4537-A04E-AAC23A7682B5}"/>
          </ac:spMkLst>
        </pc:spChg>
        <pc:spChg chg="add mod">
          <ac:chgData name="Majeda Al Hermi" userId="ebe551ee1b006974" providerId="LiveId" clId="{8216566C-6557-4B80-AAD3-D8F50D0D9718}" dt="2020-07-08T08:06:05.153" v="9169"/>
          <ac:spMkLst>
            <pc:docMk/>
            <pc:sldMk cId="353011871" sldId="352"/>
            <ac:spMk id="13" creationId="{B4BAB3F9-FED6-499A-9761-6B0F927911F8}"/>
          </ac:spMkLst>
        </pc:spChg>
        <pc:spChg chg="mod">
          <ac:chgData name="Majeda Al Hermi" userId="ebe551ee1b006974" providerId="LiveId" clId="{8216566C-6557-4B80-AAD3-D8F50D0D9718}" dt="2020-07-08T08:06:05.153" v="9169"/>
          <ac:spMkLst>
            <pc:docMk/>
            <pc:sldMk cId="353011871" sldId="352"/>
            <ac:spMk id="16" creationId="{9D6ACADF-B63E-416A-B576-17D2DE4D03E6}"/>
          </ac:spMkLst>
        </pc:spChg>
        <pc:spChg chg="mod">
          <ac:chgData name="Majeda Al Hermi" userId="ebe551ee1b006974" providerId="LiveId" clId="{8216566C-6557-4B80-AAD3-D8F50D0D9718}" dt="2020-07-08T08:06:05.153" v="9169"/>
          <ac:spMkLst>
            <pc:docMk/>
            <pc:sldMk cId="353011871" sldId="352"/>
            <ac:spMk id="17" creationId="{56D869C3-8E5E-4541-A308-528A1C455957}"/>
          </ac:spMkLst>
        </pc:spChg>
        <pc:spChg chg="mod">
          <ac:chgData name="Majeda Al Hermi" userId="ebe551ee1b006974" providerId="LiveId" clId="{8216566C-6557-4B80-AAD3-D8F50D0D9718}" dt="2020-07-08T08:06:05.153" v="9169"/>
          <ac:spMkLst>
            <pc:docMk/>
            <pc:sldMk cId="353011871" sldId="352"/>
            <ac:spMk id="18" creationId="{0A9437AD-C6E1-417F-9759-CDE9858CA06B}"/>
          </ac:spMkLst>
        </pc:spChg>
        <pc:spChg chg="mod">
          <ac:chgData name="Majeda Al Hermi" userId="ebe551ee1b006974" providerId="LiveId" clId="{8216566C-6557-4B80-AAD3-D8F50D0D9718}" dt="2020-07-08T08:06:05.153" v="9169"/>
          <ac:spMkLst>
            <pc:docMk/>
            <pc:sldMk cId="353011871" sldId="352"/>
            <ac:spMk id="19" creationId="{F33AAD78-8FE8-4E80-9062-6AAFA57A0FED}"/>
          </ac:spMkLst>
        </pc:spChg>
        <pc:spChg chg="mod">
          <ac:chgData name="Majeda Al Hermi" userId="ebe551ee1b006974" providerId="LiveId" clId="{8216566C-6557-4B80-AAD3-D8F50D0D9718}" dt="2020-07-08T08:06:09.495" v="9170" actId="14100"/>
          <ac:spMkLst>
            <pc:docMk/>
            <pc:sldMk cId="353011871" sldId="352"/>
            <ac:spMk id="20" creationId="{C7CA628E-402E-4ECD-83CD-2C5BD377C6C5}"/>
          </ac:spMkLst>
        </pc:spChg>
        <pc:spChg chg="del">
          <ac:chgData name="Majeda Al Hermi" userId="ebe551ee1b006974" providerId="LiveId" clId="{8216566C-6557-4B80-AAD3-D8F50D0D9718}" dt="2020-07-08T12:25:00.925" v="10814" actId="478"/>
          <ac:spMkLst>
            <pc:docMk/>
            <pc:sldMk cId="353011871" sldId="352"/>
            <ac:spMk id="21" creationId="{7CE2C9ED-995E-4261-8334-C1D13C41B809}"/>
          </ac:spMkLst>
        </pc:spChg>
        <pc:spChg chg="mod">
          <ac:chgData name="Majeda Al Hermi" userId="ebe551ee1b006974" providerId="LiveId" clId="{8216566C-6557-4B80-AAD3-D8F50D0D9718}" dt="2020-07-08T08:06:05.153" v="9169"/>
          <ac:spMkLst>
            <pc:docMk/>
            <pc:sldMk cId="353011871" sldId="352"/>
            <ac:spMk id="22" creationId="{4A5BDB9C-E99B-404E-A865-7D5F5D415517}"/>
          </ac:spMkLst>
        </pc:spChg>
        <pc:spChg chg="mod">
          <ac:chgData name="Majeda Al Hermi" userId="ebe551ee1b006974" providerId="LiveId" clId="{8216566C-6557-4B80-AAD3-D8F50D0D9718}" dt="2020-07-08T08:06:05.153" v="9169"/>
          <ac:spMkLst>
            <pc:docMk/>
            <pc:sldMk cId="353011871" sldId="352"/>
            <ac:spMk id="23" creationId="{E73C1109-95A5-4F40-9EB3-AA9307F0AC5C}"/>
          </ac:spMkLst>
        </pc:spChg>
        <pc:spChg chg="add mod">
          <ac:chgData name="Majeda Al Hermi" userId="ebe551ee1b006974" providerId="LiveId" clId="{8216566C-6557-4B80-AAD3-D8F50D0D9718}" dt="2020-07-08T12:04:01.408" v="10569"/>
          <ac:spMkLst>
            <pc:docMk/>
            <pc:sldMk cId="353011871" sldId="352"/>
            <ac:spMk id="24" creationId="{99E3A963-1CC7-4F0A-ADA1-DB8DD38A6655}"/>
          </ac:spMkLst>
        </pc:spChg>
        <pc:spChg chg="add mod">
          <ac:chgData name="Majeda Al Hermi" userId="ebe551ee1b006974" providerId="LiveId" clId="{8216566C-6557-4B80-AAD3-D8F50D0D9718}" dt="2020-07-08T12:52:08.268" v="10975"/>
          <ac:spMkLst>
            <pc:docMk/>
            <pc:sldMk cId="353011871" sldId="352"/>
            <ac:spMk id="25" creationId="{0CD2EEB3-105C-419A-B3BD-8132D53810C3}"/>
          </ac:spMkLst>
        </pc:spChg>
        <pc:spChg chg="del">
          <ac:chgData name="Majeda Al Hermi" userId="ebe551ee1b006974" providerId="LiveId" clId="{8216566C-6557-4B80-AAD3-D8F50D0D9718}" dt="2020-07-08T08:06:03.978" v="9168" actId="478"/>
          <ac:spMkLst>
            <pc:docMk/>
            <pc:sldMk cId="353011871" sldId="352"/>
            <ac:spMk id="28" creationId="{00000000-0000-0000-0000-000000000000}"/>
          </ac:spMkLst>
        </pc:spChg>
        <pc:spChg chg="del">
          <ac:chgData name="Majeda Al Hermi" userId="ebe551ee1b006974" providerId="LiveId" clId="{8216566C-6557-4B80-AAD3-D8F50D0D9718}" dt="2020-07-08T08:06:03.978" v="9168" actId="478"/>
          <ac:spMkLst>
            <pc:docMk/>
            <pc:sldMk cId="353011871" sldId="352"/>
            <ac:spMk id="50" creationId="{CF37C91C-1792-4456-A129-12DA8C225934}"/>
          </ac:spMkLst>
        </pc:spChg>
        <pc:spChg chg="del">
          <ac:chgData name="Majeda Al Hermi" userId="ebe551ee1b006974" providerId="LiveId" clId="{8216566C-6557-4B80-AAD3-D8F50D0D9718}" dt="2020-07-08T08:05:59.204" v="9167" actId="478"/>
          <ac:spMkLst>
            <pc:docMk/>
            <pc:sldMk cId="353011871" sldId="352"/>
            <ac:spMk id="51" creationId="{510F5A88-8AE5-4D2B-8943-75A67F98F6D3}"/>
          </ac:spMkLst>
        </pc:spChg>
        <pc:grpChg chg="add mod">
          <ac:chgData name="Majeda Al Hermi" userId="ebe551ee1b006974" providerId="LiveId" clId="{8216566C-6557-4B80-AAD3-D8F50D0D9718}" dt="2020-07-08T12:07:40.574" v="10663" actId="196"/>
          <ac:grpSpMkLst>
            <pc:docMk/>
            <pc:sldMk cId="353011871" sldId="352"/>
            <ac:grpSpMk id="15" creationId="{4DE62D50-A32D-4743-9A9E-5A4171126293}"/>
          </ac:grpSpMkLst>
        </pc:grpChg>
      </pc:sldChg>
      <pc:sldChg chg="addSp delSp modSp add mod">
        <pc:chgData name="Majeda Al Hermi" userId="ebe551ee1b006974" providerId="LiveId" clId="{8216566C-6557-4B80-AAD3-D8F50D0D9718}" dt="2020-07-08T12:51:27.724" v="10965"/>
        <pc:sldMkLst>
          <pc:docMk/>
          <pc:sldMk cId="533372532" sldId="353"/>
        </pc:sldMkLst>
        <pc:spChg chg="mod">
          <ac:chgData name="Majeda Al Hermi" userId="ebe551ee1b006974" providerId="LiveId" clId="{8216566C-6557-4B80-AAD3-D8F50D0D9718}" dt="2020-07-08T08:31:30.200" v="9581" actId="242"/>
          <ac:spMkLst>
            <pc:docMk/>
            <pc:sldMk cId="533372532" sldId="353"/>
            <ac:spMk id="9" creationId="{CF4C3653-AA18-419B-BA6B-3DBB527D1328}"/>
          </ac:spMkLst>
        </pc:spChg>
        <pc:spChg chg="mod">
          <ac:chgData name="Majeda Al Hermi" userId="ebe551ee1b006974" providerId="LiveId" clId="{8216566C-6557-4B80-AAD3-D8F50D0D9718}" dt="2020-07-08T08:31:51.898" v="9597" actId="20577"/>
          <ac:spMkLst>
            <pc:docMk/>
            <pc:sldMk cId="533372532" sldId="353"/>
            <ac:spMk id="11" creationId="{FEF9FA60-234E-4E33-84D1-0D8798D1B870}"/>
          </ac:spMkLst>
        </pc:spChg>
        <pc:spChg chg="add mod">
          <ac:chgData name="Majeda Al Hermi" userId="ebe551ee1b006974" providerId="LiveId" clId="{8216566C-6557-4B80-AAD3-D8F50D0D9718}" dt="2020-07-08T11:42:32.024" v="10302"/>
          <ac:spMkLst>
            <pc:docMk/>
            <pc:sldMk cId="533372532" sldId="353"/>
            <ac:spMk id="13" creationId="{0E8BD723-BE27-4546-BA81-22223E86BE1D}"/>
          </ac:spMkLst>
        </pc:spChg>
        <pc:spChg chg="add mod">
          <ac:chgData name="Majeda Al Hermi" userId="ebe551ee1b006974" providerId="LiveId" clId="{8216566C-6557-4B80-AAD3-D8F50D0D9718}" dt="2020-07-08T11:42:32.024" v="10302"/>
          <ac:spMkLst>
            <pc:docMk/>
            <pc:sldMk cId="533372532" sldId="353"/>
            <ac:spMk id="15" creationId="{1BD486DD-0741-4622-867F-4AB52D3DE63E}"/>
          </ac:spMkLst>
        </pc:spChg>
        <pc:spChg chg="add mod">
          <ac:chgData name="Majeda Al Hermi" userId="ebe551ee1b006974" providerId="LiveId" clId="{8216566C-6557-4B80-AAD3-D8F50D0D9718}" dt="2020-07-08T11:42:32.024" v="10302"/>
          <ac:spMkLst>
            <pc:docMk/>
            <pc:sldMk cId="533372532" sldId="353"/>
            <ac:spMk id="16" creationId="{0749A781-0EC3-41E7-B605-A1C8AB1DC8CF}"/>
          </ac:spMkLst>
        </pc:spChg>
        <pc:spChg chg="add mod">
          <ac:chgData name="Majeda Al Hermi" userId="ebe551ee1b006974" providerId="LiveId" clId="{8216566C-6557-4B80-AAD3-D8F50D0D9718}" dt="2020-07-08T11:42:32.024" v="10302"/>
          <ac:spMkLst>
            <pc:docMk/>
            <pc:sldMk cId="533372532" sldId="353"/>
            <ac:spMk id="17" creationId="{8CBBC3A2-A3DC-450D-9F47-9B930CD6109A}"/>
          </ac:spMkLst>
        </pc:spChg>
        <pc:spChg chg="add mod">
          <ac:chgData name="Majeda Al Hermi" userId="ebe551ee1b006974" providerId="LiveId" clId="{8216566C-6557-4B80-AAD3-D8F50D0D9718}" dt="2020-07-08T11:42:32.024" v="10302"/>
          <ac:spMkLst>
            <pc:docMk/>
            <pc:sldMk cId="533372532" sldId="353"/>
            <ac:spMk id="18" creationId="{FFB37050-802E-4FD7-8A59-2C7E9928B9FC}"/>
          </ac:spMkLst>
        </pc:spChg>
        <pc:spChg chg="add mod">
          <ac:chgData name="Majeda Al Hermi" userId="ebe551ee1b006974" providerId="LiveId" clId="{8216566C-6557-4B80-AAD3-D8F50D0D9718}" dt="2020-07-08T11:42:32.024" v="10302"/>
          <ac:spMkLst>
            <pc:docMk/>
            <pc:sldMk cId="533372532" sldId="353"/>
            <ac:spMk id="19" creationId="{AF295F71-3002-4CFC-8772-843C8AF25380}"/>
          </ac:spMkLst>
        </pc:spChg>
        <pc:spChg chg="del">
          <ac:chgData name="Majeda Al Hermi" userId="ebe551ee1b006974" providerId="LiveId" clId="{8216566C-6557-4B80-AAD3-D8F50D0D9718}" dt="2020-07-08T12:24:40.646" v="10806" actId="478"/>
          <ac:spMkLst>
            <pc:docMk/>
            <pc:sldMk cId="533372532" sldId="353"/>
            <ac:spMk id="21" creationId="{7CE2C9ED-995E-4261-8334-C1D13C41B809}"/>
          </ac:spMkLst>
        </pc:spChg>
        <pc:spChg chg="add mod">
          <ac:chgData name="Majeda Al Hermi" userId="ebe551ee1b006974" providerId="LiveId" clId="{8216566C-6557-4B80-AAD3-D8F50D0D9718}" dt="2020-07-08T12:51:27.724" v="10965"/>
          <ac:spMkLst>
            <pc:docMk/>
            <pc:sldMk cId="533372532" sldId="353"/>
            <ac:spMk id="22" creationId="{E41FE3D2-C2BC-4EDA-A1AA-9A3D7FC96ABB}"/>
          </ac:spMkLst>
        </pc:spChg>
        <pc:spChg chg="mod">
          <ac:chgData name="Majeda Al Hermi" userId="ebe551ee1b006974" providerId="LiveId" clId="{8216566C-6557-4B80-AAD3-D8F50D0D9718}" dt="2020-07-08T12:02:53.273" v="10563"/>
          <ac:spMkLst>
            <pc:docMk/>
            <pc:sldMk cId="533372532" sldId="353"/>
            <ac:spMk id="51" creationId="{510F5A88-8AE5-4D2B-8943-75A67F98F6D3}"/>
          </ac:spMkLst>
        </pc:spChg>
      </pc:sldChg>
      <pc:sldChg chg="addSp delSp modSp add mod ord">
        <pc:chgData name="Majeda Al Hermi" userId="ebe551ee1b006974" providerId="LiveId" clId="{8216566C-6557-4B80-AAD3-D8F50D0D9718}" dt="2020-07-08T12:52:11.404" v="10976"/>
        <pc:sldMkLst>
          <pc:docMk/>
          <pc:sldMk cId="706647417" sldId="354"/>
        </pc:sldMkLst>
        <pc:spChg chg="mod">
          <ac:chgData name="Majeda Al Hermi" userId="ebe551ee1b006974" providerId="LiveId" clId="{8216566C-6557-4B80-AAD3-D8F50D0D9718}" dt="2020-07-08T08:32:29.343" v="9632" actId="1038"/>
          <ac:spMkLst>
            <pc:docMk/>
            <pc:sldMk cId="706647417" sldId="354"/>
            <ac:spMk id="9" creationId="{CF4C3653-AA18-419B-BA6B-3DBB527D1328}"/>
          </ac:spMkLst>
        </pc:spChg>
        <pc:spChg chg="mod">
          <ac:chgData name="Majeda Al Hermi" userId="ebe551ee1b006974" providerId="LiveId" clId="{8216566C-6557-4B80-AAD3-D8F50D0D9718}" dt="2020-07-08T08:32:29.343" v="9632" actId="1038"/>
          <ac:spMkLst>
            <pc:docMk/>
            <pc:sldMk cId="706647417" sldId="354"/>
            <ac:spMk id="10" creationId="{56286241-4E23-4FA5-84D9-EF6E8630FA24}"/>
          </ac:spMkLst>
        </pc:spChg>
        <pc:spChg chg="mod">
          <ac:chgData name="Majeda Al Hermi" userId="ebe551ee1b006974" providerId="LiveId" clId="{8216566C-6557-4B80-AAD3-D8F50D0D9718}" dt="2020-07-08T08:32:44.272" v="9649" actId="108"/>
          <ac:spMkLst>
            <pc:docMk/>
            <pc:sldMk cId="706647417" sldId="354"/>
            <ac:spMk id="11" creationId="{FEF9FA60-234E-4E33-84D1-0D8798D1B870}"/>
          </ac:spMkLst>
        </pc:spChg>
        <pc:spChg chg="mod">
          <ac:chgData name="Majeda Al Hermi" userId="ebe551ee1b006974" providerId="LiveId" clId="{8216566C-6557-4B80-AAD3-D8F50D0D9718}" dt="2020-07-08T08:32:29.343" v="9632" actId="1038"/>
          <ac:spMkLst>
            <pc:docMk/>
            <pc:sldMk cId="706647417" sldId="354"/>
            <ac:spMk id="12" creationId="{A6DB2FD8-CBE5-4537-A04E-AAC23A7682B5}"/>
          </ac:spMkLst>
        </pc:spChg>
        <pc:spChg chg="add mod">
          <ac:chgData name="Majeda Al Hermi" userId="ebe551ee1b006974" providerId="LiveId" clId="{8216566C-6557-4B80-AAD3-D8F50D0D9718}" dt="2020-07-08T08:32:16.392" v="9602"/>
          <ac:spMkLst>
            <pc:docMk/>
            <pc:sldMk cId="706647417" sldId="354"/>
            <ac:spMk id="13" creationId="{FD756449-5219-45A5-AE37-0A179B8EE370}"/>
          </ac:spMkLst>
        </pc:spChg>
        <pc:spChg chg="mod">
          <ac:chgData name="Majeda Al Hermi" userId="ebe551ee1b006974" providerId="LiveId" clId="{8216566C-6557-4B80-AAD3-D8F50D0D9718}" dt="2020-07-08T08:32:16.392" v="9602"/>
          <ac:spMkLst>
            <pc:docMk/>
            <pc:sldMk cId="706647417" sldId="354"/>
            <ac:spMk id="16" creationId="{F36C35A3-130C-4890-9AEC-4A0CCFA0B65D}"/>
          </ac:spMkLst>
        </pc:spChg>
        <pc:spChg chg="mod">
          <ac:chgData name="Majeda Al Hermi" userId="ebe551ee1b006974" providerId="LiveId" clId="{8216566C-6557-4B80-AAD3-D8F50D0D9718}" dt="2020-07-08T08:32:16.392" v="9602"/>
          <ac:spMkLst>
            <pc:docMk/>
            <pc:sldMk cId="706647417" sldId="354"/>
            <ac:spMk id="17" creationId="{EBC03C79-8AD0-4A42-B16C-9AB7C8DBE364}"/>
          </ac:spMkLst>
        </pc:spChg>
        <pc:spChg chg="mod">
          <ac:chgData name="Majeda Al Hermi" userId="ebe551ee1b006974" providerId="LiveId" clId="{8216566C-6557-4B80-AAD3-D8F50D0D9718}" dt="2020-07-08T08:32:16.392" v="9602"/>
          <ac:spMkLst>
            <pc:docMk/>
            <pc:sldMk cId="706647417" sldId="354"/>
            <ac:spMk id="18" creationId="{BF3A7D0E-3EE2-4B27-8028-44DC206A5081}"/>
          </ac:spMkLst>
        </pc:spChg>
        <pc:spChg chg="mod">
          <ac:chgData name="Majeda Al Hermi" userId="ebe551ee1b006974" providerId="LiveId" clId="{8216566C-6557-4B80-AAD3-D8F50D0D9718}" dt="2020-07-08T08:32:16.392" v="9602"/>
          <ac:spMkLst>
            <pc:docMk/>
            <pc:sldMk cId="706647417" sldId="354"/>
            <ac:spMk id="19" creationId="{D3F5686C-3B4D-4978-8ED0-70C800517844}"/>
          </ac:spMkLst>
        </pc:spChg>
        <pc:spChg chg="mod">
          <ac:chgData name="Majeda Al Hermi" userId="ebe551ee1b006974" providerId="LiveId" clId="{8216566C-6557-4B80-AAD3-D8F50D0D9718}" dt="2020-07-08T08:32:20.610" v="9603" actId="14100"/>
          <ac:spMkLst>
            <pc:docMk/>
            <pc:sldMk cId="706647417" sldId="354"/>
            <ac:spMk id="20" creationId="{C7CA628E-402E-4ECD-83CD-2C5BD377C6C5}"/>
          </ac:spMkLst>
        </pc:spChg>
        <pc:spChg chg="del">
          <ac:chgData name="Majeda Al Hermi" userId="ebe551ee1b006974" providerId="LiveId" clId="{8216566C-6557-4B80-AAD3-D8F50D0D9718}" dt="2020-07-08T12:25:03.246" v="10815" actId="478"/>
          <ac:spMkLst>
            <pc:docMk/>
            <pc:sldMk cId="706647417" sldId="354"/>
            <ac:spMk id="21" creationId="{7CE2C9ED-995E-4261-8334-C1D13C41B809}"/>
          </ac:spMkLst>
        </pc:spChg>
        <pc:spChg chg="mod">
          <ac:chgData name="Majeda Al Hermi" userId="ebe551ee1b006974" providerId="LiveId" clId="{8216566C-6557-4B80-AAD3-D8F50D0D9718}" dt="2020-07-08T08:32:16.392" v="9602"/>
          <ac:spMkLst>
            <pc:docMk/>
            <pc:sldMk cId="706647417" sldId="354"/>
            <ac:spMk id="22" creationId="{EF2D55C3-CBA7-4E0E-A5F1-17917B745D03}"/>
          </ac:spMkLst>
        </pc:spChg>
        <pc:spChg chg="mod">
          <ac:chgData name="Majeda Al Hermi" userId="ebe551ee1b006974" providerId="LiveId" clId="{8216566C-6557-4B80-AAD3-D8F50D0D9718}" dt="2020-07-08T08:32:16.392" v="9602"/>
          <ac:spMkLst>
            <pc:docMk/>
            <pc:sldMk cId="706647417" sldId="354"/>
            <ac:spMk id="23" creationId="{9880C40A-CFDC-4673-B489-5C86B0F36371}"/>
          </ac:spMkLst>
        </pc:spChg>
        <pc:spChg chg="add mod">
          <ac:chgData name="Majeda Al Hermi" userId="ebe551ee1b006974" providerId="LiveId" clId="{8216566C-6557-4B80-AAD3-D8F50D0D9718}" dt="2020-07-08T12:04:09" v="10570"/>
          <ac:spMkLst>
            <pc:docMk/>
            <pc:sldMk cId="706647417" sldId="354"/>
            <ac:spMk id="24" creationId="{B4BB0F43-3ACE-4F2B-BAE3-285BE2980F89}"/>
          </ac:spMkLst>
        </pc:spChg>
        <pc:spChg chg="add mod">
          <ac:chgData name="Majeda Al Hermi" userId="ebe551ee1b006974" providerId="LiveId" clId="{8216566C-6557-4B80-AAD3-D8F50D0D9718}" dt="2020-07-08T12:52:11.404" v="10976"/>
          <ac:spMkLst>
            <pc:docMk/>
            <pc:sldMk cId="706647417" sldId="354"/>
            <ac:spMk id="25" creationId="{23B195ED-C827-462A-ADD4-375BCF00EE97}"/>
          </ac:spMkLst>
        </pc:spChg>
        <pc:spChg chg="del">
          <ac:chgData name="Majeda Al Hermi" userId="ebe551ee1b006974" providerId="LiveId" clId="{8216566C-6557-4B80-AAD3-D8F50D0D9718}" dt="2020-07-08T08:32:14.580" v="9601" actId="478"/>
          <ac:spMkLst>
            <pc:docMk/>
            <pc:sldMk cId="706647417" sldId="354"/>
            <ac:spMk id="28" creationId="{00000000-0000-0000-0000-000000000000}"/>
          </ac:spMkLst>
        </pc:spChg>
        <pc:spChg chg="del">
          <ac:chgData name="Majeda Al Hermi" userId="ebe551ee1b006974" providerId="LiveId" clId="{8216566C-6557-4B80-AAD3-D8F50D0D9718}" dt="2020-07-08T08:32:14.580" v="9601" actId="478"/>
          <ac:spMkLst>
            <pc:docMk/>
            <pc:sldMk cId="706647417" sldId="354"/>
            <ac:spMk id="50" creationId="{CF37C91C-1792-4456-A129-12DA8C225934}"/>
          </ac:spMkLst>
        </pc:spChg>
        <pc:spChg chg="del">
          <ac:chgData name="Majeda Al Hermi" userId="ebe551ee1b006974" providerId="LiveId" clId="{8216566C-6557-4B80-AAD3-D8F50D0D9718}" dt="2020-07-08T08:32:14.580" v="9601" actId="478"/>
          <ac:spMkLst>
            <pc:docMk/>
            <pc:sldMk cId="706647417" sldId="354"/>
            <ac:spMk id="51" creationId="{510F5A88-8AE5-4D2B-8943-75A67F98F6D3}"/>
          </ac:spMkLst>
        </pc:spChg>
        <pc:grpChg chg="add mod">
          <ac:chgData name="Majeda Al Hermi" userId="ebe551ee1b006974" providerId="LiveId" clId="{8216566C-6557-4B80-AAD3-D8F50D0D9718}" dt="2020-07-08T12:07:47.276" v="10664" actId="196"/>
          <ac:grpSpMkLst>
            <pc:docMk/>
            <pc:sldMk cId="706647417" sldId="354"/>
            <ac:grpSpMk id="15" creationId="{37A0BEC4-076F-4E6C-B6CF-8472EADDB13B}"/>
          </ac:grpSpMkLst>
        </pc:grpChg>
      </pc:sldChg>
      <pc:sldChg chg="addSp delSp modSp add mod">
        <pc:chgData name="Majeda Al Hermi" userId="ebe551ee1b006974" providerId="LiveId" clId="{8216566C-6557-4B80-AAD3-D8F50D0D9718}" dt="2020-07-08T12:59:15.850" v="10988" actId="20577"/>
        <pc:sldMkLst>
          <pc:docMk/>
          <pc:sldMk cId="3467537725" sldId="355"/>
        </pc:sldMkLst>
        <pc:spChg chg="mod">
          <ac:chgData name="Majeda Al Hermi" userId="ebe551ee1b006974" providerId="LiveId" clId="{8216566C-6557-4B80-AAD3-D8F50D0D9718}" dt="2020-07-08T12:59:15.850" v="10988" actId="20577"/>
          <ac:spMkLst>
            <pc:docMk/>
            <pc:sldMk cId="3467537725" sldId="355"/>
            <ac:spMk id="9" creationId="{CF4C3653-AA18-419B-BA6B-3DBB527D1328}"/>
          </ac:spMkLst>
        </pc:spChg>
        <pc:spChg chg="mod">
          <ac:chgData name="Majeda Al Hermi" userId="ebe551ee1b006974" providerId="LiveId" clId="{8216566C-6557-4B80-AAD3-D8F50D0D9718}" dt="2020-07-08T11:37:38.912" v="10226" actId="21"/>
          <ac:spMkLst>
            <pc:docMk/>
            <pc:sldMk cId="3467537725" sldId="355"/>
            <ac:spMk id="11" creationId="{FEF9FA60-234E-4E33-84D1-0D8798D1B870}"/>
          </ac:spMkLst>
        </pc:spChg>
        <pc:spChg chg="add mod">
          <ac:chgData name="Majeda Al Hermi" userId="ebe551ee1b006974" providerId="LiveId" clId="{8216566C-6557-4B80-AAD3-D8F50D0D9718}" dt="2020-07-08T11:42:34.423" v="10303"/>
          <ac:spMkLst>
            <pc:docMk/>
            <pc:sldMk cId="3467537725" sldId="355"/>
            <ac:spMk id="13" creationId="{64BC5C91-DB3B-4ABE-9084-69451111F318}"/>
          </ac:spMkLst>
        </pc:spChg>
        <pc:spChg chg="add mod">
          <ac:chgData name="Majeda Al Hermi" userId="ebe551ee1b006974" providerId="LiveId" clId="{8216566C-6557-4B80-AAD3-D8F50D0D9718}" dt="2020-07-08T11:42:34.423" v="10303"/>
          <ac:spMkLst>
            <pc:docMk/>
            <pc:sldMk cId="3467537725" sldId="355"/>
            <ac:spMk id="15" creationId="{E2EA2139-812F-45AC-AA68-81D3DF902D2E}"/>
          </ac:spMkLst>
        </pc:spChg>
        <pc:spChg chg="add mod">
          <ac:chgData name="Majeda Al Hermi" userId="ebe551ee1b006974" providerId="LiveId" clId="{8216566C-6557-4B80-AAD3-D8F50D0D9718}" dt="2020-07-08T11:42:34.423" v="10303"/>
          <ac:spMkLst>
            <pc:docMk/>
            <pc:sldMk cId="3467537725" sldId="355"/>
            <ac:spMk id="16" creationId="{36B082A8-F91B-43BE-8A3B-42B0058058C3}"/>
          </ac:spMkLst>
        </pc:spChg>
        <pc:spChg chg="add mod">
          <ac:chgData name="Majeda Al Hermi" userId="ebe551ee1b006974" providerId="LiveId" clId="{8216566C-6557-4B80-AAD3-D8F50D0D9718}" dt="2020-07-08T11:42:34.423" v="10303"/>
          <ac:spMkLst>
            <pc:docMk/>
            <pc:sldMk cId="3467537725" sldId="355"/>
            <ac:spMk id="17" creationId="{A3C904F3-211C-4F0E-9FBB-AB64414956B9}"/>
          </ac:spMkLst>
        </pc:spChg>
        <pc:spChg chg="add mod">
          <ac:chgData name="Majeda Al Hermi" userId="ebe551ee1b006974" providerId="LiveId" clId="{8216566C-6557-4B80-AAD3-D8F50D0D9718}" dt="2020-07-08T11:42:34.423" v="10303"/>
          <ac:spMkLst>
            <pc:docMk/>
            <pc:sldMk cId="3467537725" sldId="355"/>
            <ac:spMk id="18" creationId="{15BAE6A7-D596-41D7-8139-47DE3AAEC0D3}"/>
          </ac:spMkLst>
        </pc:spChg>
        <pc:spChg chg="add mod">
          <ac:chgData name="Majeda Al Hermi" userId="ebe551ee1b006974" providerId="LiveId" clId="{8216566C-6557-4B80-AAD3-D8F50D0D9718}" dt="2020-07-08T11:42:34.423" v="10303"/>
          <ac:spMkLst>
            <pc:docMk/>
            <pc:sldMk cId="3467537725" sldId="355"/>
            <ac:spMk id="19" creationId="{2FEDDBAE-1F12-4389-A428-951EDCD613AD}"/>
          </ac:spMkLst>
        </pc:spChg>
        <pc:spChg chg="del">
          <ac:chgData name="Majeda Al Hermi" userId="ebe551ee1b006974" providerId="LiveId" clId="{8216566C-6557-4B80-AAD3-D8F50D0D9718}" dt="2020-07-08T12:24:42.814" v="10807" actId="478"/>
          <ac:spMkLst>
            <pc:docMk/>
            <pc:sldMk cId="3467537725" sldId="355"/>
            <ac:spMk id="21" creationId="{7CE2C9ED-995E-4261-8334-C1D13C41B809}"/>
          </ac:spMkLst>
        </pc:spChg>
        <pc:spChg chg="add mod">
          <ac:chgData name="Majeda Al Hermi" userId="ebe551ee1b006974" providerId="LiveId" clId="{8216566C-6557-4B80-AAD3-D8F50D0D9718}" dt="2020-07-08T12:51:30.900" v="10966"/>
          <ac:spMkLst>
            <pc:docMk/>
            <pc:sldMk cId="3467537725" sldId="355"/>
            <ac:spMk id="22" creationId="{89B80644-8C5A-4377-8D35-97B536A80099}"/>
          </ac:spMkLst>
        </pc:spChg>
        <pc:spChg chg="mod">
          <ac:chgData name="Majeda Al Hermi" userId="ebe551ee1b006974" providerId="LiveId" clId="{8216566C-6557-4B80-AAD3-D8F50D0D9718}" dt="2020-07-08T12:03:03.960" v="10564"/>
          <ac:spMkLst>
            <pc:docMk/>
            <pc:sldMk cId="3467537725" sldId="355"/>
            <ac:spMk id="51" creationId="{510F5A88-8AE5-4D2B-8943-75A67F98F6D3}"/>
          </ac:spMkLst>
        </pc:spChg>
        <pc:picChg chg="add mod">
          <ac:chgData name="Majeda Al Hermi" userId="ebe551ee1b006974" providerId="LiveId" clId="{8216566C-6557-4B80-AAD3-D8F50D0D9718}" dt="2020-07-08T11:28:17.082" v="9659" actId="1076"/>
          <ac:picMkLst>
            <pc:docMk/>
            <pc:sldMk cId="3467537725" sldId="355"/>
            <ac:picMk id="1026" creationId="{5E238F3D-5AAE-47B9-9682-1D23ACE8572E}"/>
          </ac:picMkLst>
        </pc:picChg>
      </pc:sldChg>
      <pc:sldChg chg="addSp delSp modSp add mod ord">
        <pc:chgData name="Majeda Al Hermi" userId="ebe551ee1b006974" providerId="LiveId" clId="{8216566C-6557-4B80-AAD3-D8F50D0D9718}" dt="2020-07-08T12:59:23.606" v="10992" actId="20577"/>
        <pc:sldMkLst>
          <pc:docMk/>
          <pc:sldMk cId="2481710859" sldId="356"/>
        </pc:sldMkLst>
        <pc:spChg chg="mod">
          <ac:chgData name="Majeda Al Hermi" userId="ebe551ee1b006974" providerId="LiveId" clId="{8216566C-6557-4B80-AAD3-D8F50D0D9718}" dt="2020-07-08T12:59:23.606" v="10992" actId="20577"/>
          <ac:spMkLst>
            <pc:docMk/>
            <pc:sldMk cId="2481710859" sldId="356"/>
            <ac:spMk id="9" creationId="{CF4C3653-AA18-419B-BA6B-3DBB527D1328}"/>
          </ac:spMkLst>
        </pc:spChg>
        <pc:spChg chg="mod">
          <ac:chgData name="Majeda Al Hermi" userId="ebe551ee1b006974" providerId="LiveId" clId="{8216566C-6557-4B80-AAD3-D8F50D0D9718}" dt="2020-07-08T11:38:28.713" v="10248" actId="1038"/>
          <ac:spMkLst>
            <pc:docMk/>
            <pc:sldMk cId="2481710859" sldId="356"/>
            <ac:spMk id="10" creationId="{56286241-4E23-4FA5-84D9-EF6E8630FA24}"/>
          </ac:spMkLst>
        </pc:spChg>
        <pc:spChg chg="add del mod">
          <ac:chgData name="Majeda Al Hermi" userId="ebe551ee1b006974" providerId="LiveId" clId="{8216566C-6557-4B80-AAD3-D8F50D0D9718}" dt="2020-07-08T11:38:28.713" v="10248" actId="1038"/>
          <ac:spMkLst>
            <pc:docMk/>
            <pc:sldMk cId="2481710859" sldId="356"/>
            <ac:spMk id="11" creationId="{FEF9FA60-234E-4E33-84D1-0D8798D1B870}"/>
          </ac:spMkLst>
        </pc:spChg>
        <pc:spChg chg="mod">
          <ac:chgData name="Majeda Al Hermi" userId="ebe551ee1b006974" providerId="LiveId" clId="{8216566C-6557-4B80-AAD3-D8F50D0D9718}" dt="2020-07-08T11:38:28.713" v="10248" actId="1038"/>
          <ac:spMkLst>
            <pc:docMk/>
            <pc:sldMk cId="2481710859" sldId="356"/>
            <ac:spMk id="12" creationId="{A6DB2FD8-CBE5-4537-A04E-AAC23A7682B5}"/>
          </ac:spMkLst>
        </pc:spChg>
        <pc:spChg chg="add mod">
          <ac:chgData name="Majeda Al Hermi" userId="ebe551ee1b006974" providerId="LiveId" clId="{8216566C-6557-4B80-AAD3-D8F50D0D9718}" dt="2020-07-08T11:36:33.478" v="10191"/>
          <ac:spMkLst>
            <pc:docMk/>
            <pc:sldMk cId="2481710859" sldId="356"/>
            <ac:spMk id="13" creationId="{C61FAAF1-7043-4B30-A5F7-CCF7F7DBEF60}"/>
          </ac:spMkLst>
        </pc:spChg>
        <pc:spChg chg="mod">
          <ac:chgData name="Majeda Al Hermi" userId="ebe551ee1b006974" providerId="LiveId" clId="{8216566C-6557-4B80-AAD3-D8F50D0D9718}" dt="2020-07-08T11:36:33.478" v="10191"/>
          <ac:spMkLst>
            <pc:docMk/>
            <pc:sldMk cId="2481710859" sldId="356"/>
            <ac:spMk id="16" creationId="{E4E00912-4748-4A14-9488-11539E4156B8}"/>
          </ac:spMkLst>
        </pc:spChg>
        <pc:spChg chg="mod">
          <ac:chgData name="Majeda Al Hermi" userId="ebe551ee1b006974" providerId="LiveId" clId="{8216566C-6557-4B80-AAD3-D8F50D0D9718}" dt="2020-07-08T11:36:33.478" v="10191"/>
          <ac:spMkLst>
            <pc:docMk/>
            <pc:sldMk cId="2481710859" sldId="356"/>
            <ac:spMk id="17" creationId="{67DA968E-490D-41AD-8B5A-CAE6D2CEC811}"/>
          </ac:spMkLst>
        </pc:spChg>
        <pc:spChg chg="mod">
          <ac:chgData name="Majeda Al Hermi" userId="ebe551ee1b006974" providerId="LiveId" clId="{8216566C-6557-4B80-AAD3-D8F50D0D9718}" dt="2020-07-08T11:36:33.478" v="10191"/>
          <ac:spMkLst>
            <pc:docMk/>
            <pc:sldMk cId="2481710859" sldId="356"/>
            <ac:spMk id="18" creationId="{E715D849-0DC7-46BC-AD87-877F72E68E7C}"/>
          </ac:spMkLst>
        </pc:spChg>
        <pc:spChg chg="mod">
          <ac:chgData name="Majeda Al Hermi" userId="ebe551ee1b006974" providerId="LiveId" clId="{8216566C-6557-4B80-AAD3-D8F50D0D9718}" dt="2020-07-08T11:36:33.478" v="10191"/>
          <ac:spMkLst>
            <pc:docMk/>
            <pc:sldMk cId="2481710859" sldId="356"/>
            <ac:spMk id="19" creationId="{20D9F2B0-F6CB-449B-81BC-53AD3A94F5DC}"/>
          </ac:spMkLst>
        </pc:spChg>
        <pc:spChg chg="mod">
          <ac:chgData name="Majeda Al Hermi" userId="ebe551ee1b006974" providerId="LiveId" clId="{8216566C-6557-4B80-AAD3-D8F50D0D9718}" dt="2020-07-08T11:36:37.410" v="10192" actId="14100"/>
          <ac:spMkLst>
            <pc:docMk/>
            <pc:sldMk cId="2481710859" sldId="356"/>
            <ac:spMk id="20" creationId="{C7CA628E-402E-4ECD-83CD-2C5BD377C6C5}"/>
          </ac:spMkLst>
        </pc:spChg>
        <pc:spChg chg="del">
          <ac:chgData name="Majeda Al Hermi" userId="ebe551ee1b006974" providerId="LiveId" clId="{8216566C-6557-4B80-AAD3-D8F50D0D9718}" dt="2020-07-08T12:25:05.933" v="10816" actId="478"/>
          <ac:spMkLst>
            <pc:docMk/>
            <pc:sldMk cId="2481710859" sldId="356"/>
            <ac:spMk id="21" creationId="{7CE2C9ED-995E-4261-8334-C1D13C41B809}"/>
          </ac:spMkLst>
        </pc:spChg>
        <pc:spChg chg="mod">
          <ac:chgData name="Majeda Al Hermi" userId="ebe551ee1b006974" providerId="LiveId" clId="{8216566C-6557-4B80-AAD3-D8F50D0D9718}" dt="2020-07-08T11:36:33.478" v="10191"/>
          <ac:spMkLst>
            <pc:docMk/>
            <pc:sldMk cId="2481710859" sldId="356"/>
            <ac:spMk id="22" creationId="{00341B19-BC1D-49F3-9419-265D1E0A5AC8}"/>
          </ac:spMkLst>
        </pc:spChg>
        <pc:spChg chg="mod">
          <ac:chgData name="Majeda Al Hermi" userId="ebe551ee1b006974" providerId="LiveId" clId="{8216566C-6557-4B80-AAD3-D8F50D0D9718}" dt="2020-07-08T11:36:33.478" v="10191"/>
          <ac:spMkLst>
            <pc:docMk/>
            <pc:sldMk cId="2481710859" sldId="356"/>
            <ac:spMk id="23" creationId="{F34205F4-712F-4759-8C09-07D8CAE4ED64}"/>
          </ac:spMkLst>
        </pc:spChg>
        <pc:spChg chg="add mod">
          <ac:chgData name="Majeda Al Hermi" userId="ebe551ee1b006974" providerId="LiveId" clId="{8216566C-6557-4B80-AAD3-D8F50D0D9718}" dt="2020-07-08T12:04:15.566" v="10571"/>
          <ac:spMkLst>
            <pc:docMk/>
            <pc:sldMk cId="2481710859" sldId="356"/>
            <ac:spMk id="24" creationId="{E76AA498-46F9-4ADB-9018-79F585760E9D}"/>
          </ac:spMkLst>
        </pc:spChg>
        <pc:spChg chg="add mod">
          <ac:chgData name="Majeda Al Hermi" userId="ebe551ee1b006974" providerId="LiveId" clId="{8216566C-6557-4B80-AAD3-D8F50D0D9718}" dt="2020-07-08T12:52:13.315" v="10977"/>
          <ac:spMkLst>
            <pc:docMk/>
            <pc:sldMk cId="2481710859" sldId="356"/>
            <ac:spMk id="26" creationId="{5534F891-6ACF-4938-9A53-274159242661}"/>
          </ac:spMkLst>
        </pc:spChg>
        <pc:spChg chg="del">
          <ac:chgData name="Majeda Al Hermi" userId="ebe551ee1b006974" providerId="LiveId" clId="{8216566C-6557-4B80-AAD3-D8F50D0D9718}" dt="2020-07-08T11:36:31.700" v="10190" actId="478"/>
          <ac:spMkLst>
            <pc:docMk/>
            <pc:sldMk cId="2481710859" sldId="356"/>
            <ac:spMk id="28" creationId="{00000000-0000-0000-0000-000000000000}"/>
          </ac:spMkLst>
        </pc:spChg>
        <pc:spChg chg="del">
          <ac:chgData name="Majeda Al Hermi" userId="ebe551ee1b006974" providerId="LiveId" clId="{8216566C-6557-4B80-AAD3-D8F50D0D9718}" dt="2020-07-08T11:36:31.700" v="10190" actId="478"/>
          <ac:spMkLst>
            <pc:docMk/>
            <pc:sldMk cId="2481710859" sldId="356"/>
            <ac:spMk id="50" creationId="{CF37C91C-1792-4456-A129-12DA8C225934}"/>
          </ac:spMkLst>
        </pc:spChg>
        <pc:spChg chg="del">
          <ac:chgData name="Majeda Al Hermi" userId="ebe551ee1b006974" providerId="LiveId" clId="{8216566C-6557-4B80-AAD3-D8F50D0D9718}" dt="2020-07-08T11:36:31.700" v="10190" actId="478"/>
          <ac:spMkLst>
            <pc:docMk/>
            <pc:sldMk cId="2481710859" sldId="356"/>
            <ac:spMk id="51" creationId="{510F5A88-8AE5-4D2B-8943-75A67F98F6D3}"/>
          </ac:spMkLst>
        </pc:spChg>
        <pc:grpChg chg="add mod">
          <ac:chgData name="Majeda Al Hermi" userId="ebe551ee1b006974" providerId="LiveId" clId="{8216566C-6557-4B80-AAD3-D8F50D0D9718}" dt="2020-07-08T12:07:52.259" v="10665" actId="196"/>
          <ac:grpSpMkLst>
            <pc:docMk/>
            <pc:sldMk cId="2481710859" sldId="356"/>
            <ac:grpSpMk id="15" creationId="{CCB4F4C1-BB4A-475E-A861-3F78AFB5FF07}"/>
          </ac:grpSpMkLst>
        </pc:grpChg>
        <pc:picChg chg="add mod">
          <ac:chgData name="Majeda Al Hermi" userId="ebe551ee1b006974" providerId="LiveId" clId="{8216566C-6557-4B80-AAD3-D8F50D0D9718}" dt="2020-07-08T11:38:20.224" v="10234" actId="1076"/>
          <ac:picMkLst>
            <pc:docMk/>
            <pc:sldMk cId="2481710859" sldId="356"/>
            <ac:picMk id="25" creationId="{3447A8B3-CABA-4DC9-A40E-AB608F1D2AC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752B8-E8E8-45AF-B6B9-E915E2A62329}"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pPr rtl="1"/>
          <a:endParaRPr lang="ar-SA"/>
        </a:p>
      </dgm:t>
    </dgm:pt>
    <dgm:pt modelId="{20C7D39A-AA30-4229-9F35-189AD090BD5F}">
      <dgm:prSet phldrT="[Text]" custT="1"/>
      <dgm:spPr>
        <a:solidFill>
          <a:schemeClr val="bg1">
            <a:lumMod val="50000"/>
          </a:schemeClr>
        </a:solidFill>
      </dgm:spPr>
      <dgm:t>
        <a:bodyPr/>
        <a:lstStyle/>
        <a:p>
          <a:pPr rtl="1"/>
          <a:r>
            <a:rPr lang="ar-SA" sz="2000" b="0" dirty="0">
              <a:solidFill>
                <a:schemeClr val="tx1"/>
              </a:solidFill>
              <a:latin typeface="Sakkal Majalla" panose="02000000000000000000" pitchFamily="2" charset="-78"/>
              <a:cs typeface="PT Bold Heading" panose="02010400000000000000" pitchFamily="2" charset="-78"/>
            </a:rPr>
            <a:t>أنواع الشركات من الناحية القانونية</a:t>
          </a:r>
        </a:p>
      </dgm:t>
    </dgm:pt>
    <dgm:pt modelId="{D8489BEC-8E8E-4E42-81FE-24F87539DBE5}" type="parTrans" cxnId="{160CF85C-7FA2-4E28-AD7E-C54083C24B91}">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51195B4C-F78F-49EE-AC38-4E5BFA2EEF16}" type="sibTrans" cxnId="{160CF85C-7FA2-4E28-AD7E-C54083C24B91}">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1A4D9F76-5D26-4D13-9F01-D91F748DA37D}">
      <dgm:prSet phldrT="[Text]" custT="1"/>
      <dgm:spPr>
        <a:solidFill>
          <a:schemeClr val="accent5">
            <a:lumMod val="75000"/>
          </a:schemeClr>
        </a:solidFill>
      </dgm:spPr>
      <dgm:t>
        <a:bodyPr/>
        <a:lstStyle/>
        <a:p>
          <a:pPr rtl="1"/>
          <a:r>
            <a:rPr lang="ar-SA" sz="2000" b="0" dirty="0">
              <a:solidFill>
                <a:schemeClr val="tx1"/>
              </a:solidFill>
              <a:latin typeface="Sakkal Majalla" panose="02000000000000000000" pitchFamily="2" charset="-78"/>
              <a:cs typeface="PT Bold Heading" panose="02010400000000000000" pitchFamily="2" charset="-78"/>
            </a:rPr>
            <a:t>شركات الأفراد</a:t>
          </a:r>
        </a:p>
      </dgm:t>
    </dgm:pt>
    <dgm:pt modelId="{ADD53484-54CA-4E8F-A594-63F6425B8D0F}" type="parTrans" cxnId="{9B5EF144-20C4-493E-B63E-A0D6BF26785C}">
      <dgm:prSet custT="1"/>
      <dgm:spPr>
        <a:solidFill>
          <a:schemeClr val="tx1"/>
        </a:solidFill>
        <a:ln>
          <a:solidFill>
            <a:schemeClr val="tx1"/>
          </a:solidFill>
        </a:ln>
      </dgm:spPr>
      <dgm:t>
        <a:bodyPr/>
        <a:lstStyle/>
        <a:p>
          <a:pPr rtl="1"/>
          <a:endParaRPr lang="ar-SA" sz="500" b="1">
            <a:solidFill>
              <a:schemeClr val="tx1"/>
            </a:solidFill>
            <a:latin typeface="Sakkal Majalla" panose="02000000000000000000" pitchFamily="2" charset="-78"/>
            <a:cs typeface="Sakkal Majalla" panose="02000000000000000000" pitchFamily="2" charset="-78"/>
          </a:endParaRPr>
        </a:p>
      </dgm:t>
    </dgm:pt>
    <dgm:pt modelId="{F5DC7338-4305-4463-A3F1-D257B0D76056}" type="sibTrans" cxnId="{9B5EF144-20C4-493E-B63E-A0D6BF26785C}">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78053088-BEFC-4DE2-9102-FD3DA1BC5F82}">
      <dgm:prSet phldrT="[Text]" custT="1"/>
      <dgm:spPr>
        <a:solidFill>
          <a:schemeClr val="accent4"/>
        </a:solidFill>
      </dgm:spPr>
      <dgm:t>
        <a:bodyPr/>
        <a:lstStyle/>
        <a:p>
          <a:pPr marL="0" lvl="0" indent="0" algn="ctr" defTabSz="889000" rtl="1">
            <a:lnSpc>
              <a:spcPct val="90000"/>
            </a:lnSpc>
            <a:spcBef>
              <a:spcPct val="0"/>
            </a:spcBef>
            <a:spcAft>
              <a:spcPct val="35000"/>
            </a:spcAft>
            <a:buNone/>
          </a:pPr>
          <a:r>
            <a:rPr lang="ar-SA" sz="2000" b="0" kern="1200" dirty="0">
              <a:solidFill>
                <a:prstClr val="black"/>
              </a:solidFill>
              <a:latin typeface="Sakkal Majalla" panose="02000000000000000000" pitchFamily="2" charset="-78"/>
              <a:ea typeface="+mn-ea"/>
              <a:cs typeface="PT Bold Heading" panose="02010400000000000000" pitchFamily="2" charset="-78"/>
            </a:rPr>
            <a:t>شركات الأموال</a:t>
          </a:r>
        </a:p>
      </dgm:t>
    </dgm:pt>
    <dgm:pt modelId="{21171C0E-45D2-4BFF-92BD-87E5E83A9A8C}" type="parTrans" cxnId="{EFA4C7FE-B18D-4588-BB3A-B37E1DE67450}">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5B3ADCD5-7CC8-4B78-9BD1-9C3BAA024DDB}" type="sibTrans" cxnId="{EFA4C7FE-B18D-4588-BB3A-B37E1DE67450}">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19415D68-B7C6-4A47-80AF-EDDE138E1C85}">
      <dgm:prSet phldrT="[Text]" custT="1"/>
      <dgm:spPr>
        <a:solidFill>
          <a:srgbClr val="C00000"/>
        </a:solidFill>
      </dgm:spPr>
      <dgm:t>
        <a:bodyPr/>
        <a:lstStyle/>
        <a:p>
          <a:pPr marL="0" lvl="0" indent="0" algn="ctr" defTabSz="889000" rtl="1">
            <a:lnSpc>
              <a:spcPct val="90000"/>
            </a:lnSpc>
            <a:spcBef>
              <a:spcPct val="0"/>
            </a:spcBef>
            <a:spcAft>
              <a:spcPct val="35000"/>
            </a:spcAft>
            <a:buNone/>
          </a:pPr>
          <a:r>
            <a:rPr lang="ar-SA" sz="2000" b="0" kern="1200" dirty="0">
              <a:solidFill>
                <a:prstClr val="black"/>
              </a:solidFill>
              <a:latin typeface="Sakkal Majalla" panose="02000000000000000000" pitchFamily="2" charset="-78"/>
              <a:ea typeface="+mn-ea"/>
              <a:cs typeface="PT Bold Heading" panose="02010400000000000000" pitchFamily="2" charset="-78"/>
            </a:rPr>
            <a:t>شركات الأشخاص</a:t>
          </a:r>
        </a:p>
      </dgm:t>
    </dgm:pt>
    <dgm:pt modelId="{01EFC3B1-33D9-4AFB-B802-0483A7FCE8A1}" type="parTrans" cxnId="{50BC5EE7-E0F9-4CCA-8D5D-23F275C0A0E7}">
      <dgm:prSet custT="1"/>
      <dgm:spPr>
        <a:ln>
          <a:solidFill>
            <a:schemeClr val="tx1"/>
          </a:solidFill>
        </a:ln>
      </dgm:spPr>
      <dgm:t>
        <a:bodyPr/>
        <a:lstStyle/>
        <a:p>
          <a:pPr rtl="1"/>
          <a:endParaRPr lang="ar-SA" sz="500" b="1">
            <a:solidFill>
              <a:schemeClr val="tx1"/>
            </a:solidFill>
            <a:latin typeface="Sakkal Majalla" panose="02000000000000000000" pitchFamily="2" charset="-78"/>
            <a:cs typeface="Sakkal Majalla" panose="02000000000000000000" pitchFamily="2" charset="-78"/>
          </a:endParaRPr>
        </a:p>
      </dgm:t>
    </dgm:pt>
    <dgm:pt modelId="{EE05297A-A60D-463A-96FE-EBFBAE027870}" type="sibTrans" cxnId="{50BC5EE7-E0F9-4CCA-8D5D-23F275C0A0E7}">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23CF493A-761E-4C97-8E57-7FEFC14D1066}">
      <dgm:prSet custT="1"/>
      <dgm:spPr>
        <a:solidFill>
          <a:schemeClr val="accent2"/>
        </a:solidFill>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المشروعات الفردية</a:t>
          </a:r>
        </a:p>
      </dgm:t>
    </dgm:pt>
    <dgm:pt modelId="{60E3065B-F017-42D9-A53D-C262269A4A4A}" type="parTrans" cxnId="{1BF19EC4-B653-4623-AF13-10FB62165F7D}">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A2236063-B2CE-41B5-937D-5E8885C53276}" type="sibTrans" cxnId="{1BF19EC4-B653-4623-AF13-10FB62165F7D}">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B9A3AE30-777B-4717-A9AD-FB17A8185DFC}">
      <dgm:prSet custT="1"/>
      <dgm:spPr>
        <a:solidFill>
          <a:srgbClr val="A45C95"/>
        </a:solidFill>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شركة التوصية بالأسهم</a:t>
          </a:r>
        </a:p>
      </dgm:t>
    </dgm:pt>
    <dgm:pt modelId="{A2396ABA-7C66-42FE-B5DD-44DB68749CE7}" type="parTrans" cxnId="{CE481652-326E-40C5-A8DC-EF0F040D22E3}">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F70B005C-601C-47DB-B159-EECAD83F1E56}" type="sibTrans" cxnId="{CE481652-326E-40C5-A8DC-EF0F040D22E3}">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81E3F182-2F17-43EA-A1C6-EAB033ABF02A}">
      <dgm:prSet custT="1"/>
      <dgm:spPr>
        <a:solidFill>
          <a:srgbClr val="A45C95"/>
        </a:solidFill>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الشركات المساهمة</a:t>
          </a:r>
        </a:p>
      </dgm:t>
    </dgm:pt>
    <dgm:pt modelId="{2440BFA5-113C-4B71-8E53-6B7CB100582D}" type="parTrans" cxnId="{F7578B59-0068-4F3C-BDB4-DB671DD7C9C6}">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F282D0E2-0553-42EC-8921-B13CA6E31593}" type="sibTrans" cxnId="{F7578B59-0068-4F3C-BDB4-DB671DD7C9C6}">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B0570DEF-5C5D-4427-A72D-CF888FD36391}">
      <dgm:prSet custT="1"/>
      <dgm:spPr>
        <a:solidFill>
          <a:srgbClr val="A45C95"/>
        </a:solidFill>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الشركات القابضة</a:t>
          </a:r>
        </a:p>
      </dgm:t>
    </dgm:pt>
    <dgm:pt modelId="{780D22F8-5878-4E6B-925A-FD6858201C33}" type="parTrans" cxnId="{D61EE8F4-2666-4C5A-B847-604096056EDB}">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818D179E-31EA-4342-A921-DF7A37D352F9}" type="sibTrans" cxnId="{D61EE8F4-2666-4C5A-B847-604096056EDB}">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4F1A5F62-B7A6-4199-A9C1-071F6A91861A}">
      <dgm:prSet custT="1"/>
      <dgm:spPr>
        <a:solidFill>
          <a:srgbClr val="A45C95"/>
        </a:solidFill>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الشركة المقفلة</a:t>
          </a:r>
        </a:p>
      </dgm:t>
    </dgm:pt>
    <dgm:pt modelId="{7A811598-9CB0-4B30-A19F-898B9DE02EF8}" type="parTrans" cxnId="{E72B91FA-4629-4E21-BD87-C90A2F1F024E}">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35489B72-1280-43CF-B406-D3BBF7E0ACDD}" type="sibTrans" cxnId="{E72B91FA-4629-4E21-BD87-C90A2F1F024E}">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434FC22E-4AA8-4E6F-90BA-575C195B49EE}">
      <dgm:prSet custT="1"/>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شركة التضامن</a:t>
          </a:r>
        </a:p>
      </dgm:t>
    </dgm:pt>
    <dgm:pt modelId="{5B8DCFC6-9F9E-440B-A2B3-41A6152F6198}" type="parTrans" cxnId="{144961F8-E9D1-42F7-AC08-6FF7A10AF0FB}">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FD55FE71-0825-4E95-B79D-B2D2E9738C2C}" type="sibTrans" cxnId="{144961F8-E9D1-42F7-AC08-6FF7A10AF0FB}">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84074456-845E-45FF-B033-6FA69FB197DF}">
      <dgm:prSet custT="1"/>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شركة التوصية البسيطة</a:t>
          </a:r>
        </a:p>
      </dgm:t>
    </dgm:pt>
    <dgm:pt modelId="{CCDDADE1-FBF6-4B74-BFB0-11F2BB5AC24C}" type="parTrans" cxnId="{636E8B5E-FA11-483A-BEFE-BB7D246D01D5}">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8E48BE57-FD4C-4100-90DE-16ABEE110848}" type="sibTrans" cxnId="{636E8B5E-FA11-483A-BEFE-BB7D246D01D5}">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FF0A8B2B-2571-4304-9F50-F96A531B3FCE}">
      <dgm:prSet custT="1"/>
      <dgm:spPr/>
      <dgm:t>
        <a:bodyPr/>
        <a:lstStyle/>
        <a:p>
          <a:pPr rtl="1"/>
          <a:r>
            <a:rPr lang="ar-SA" sz="2000" b="1" dirty="0">
              <a:solidFill>
                <a:schemeClr val="tx1"/>
              </a:solidFill>
              <a:latin typeface="Sakkal Majalla" panose="02000000000000000000" pitchFamily="2" charset="-78"/>
              <a:cs typeface="Sakkal Majalla" panose="02000000000000000000" pitchFamily="2" charset="-78"/>
            </a:rPr>
            <a:t>شركات المحاصّة</a:t>
          </a:r>
        </a:p>
      </dgm:t>
    </dgm:pt>
    <dgm:pt modelId="{BA8D13E1-8EC6-4B52-A97D-9A4535EFCA03}" type="parTrans" cxnId="{CF27E843-CCEA-4182-95A8-F76F2138D798}">
      <dgm:prSet custT="1"/>
      <dgm:spPr>
        <a:ln>
          <a:solidFill>
            <a:schemeClr val="tx1"/>
          </a:solidFill>
        </a:ln>
      </dgm:spPr>
      <dgm:t>
        <a:bodyPr/>
        <a:lstStyle/>
        <a:p>
          <a:pPr rtl="1"/>
          <a:endParaRPr lang="ar-SA" sz="400" b="1">
            <a:solidFill>
              <a:schemeClr val="tx1"/>
            </a:solidFill>
            <a:latin typeface="Sakkal Majalla" panose="02000000000000000000" pitchFamily="2" charset="-78"/>
            <a:cs typeface="Sakkal Majalla" panose="02000000000000000000" pitchFamily="2" charset="-78"/>
          </a:endParaRPr>
        </a:p>
      </dgm:t>
    </dgm:pt>
    <dgm:pt modelId="{CCBA22FE-79A9-4901-87AC-5AB14CDA5709}" type="sibTrans" cxnId="{CF27E843-CCEA-4182-95A8-F76F2138D798}">
      <dgm:prSet/>
      <dgm:spPr/>
      <dgm:t>
        <a:bodyPr/>
        <a:lstStyle/>
        <a:p>
          <a:pPr rtl="1"/>
          <a:endParaRPr lang="ar-SA" sz="1600" b="1">
            <a:solidFill>
              <a:schemeClr val="tx1"/>
            </a:solidFill>
            <a:latin typeface="Sakkal Majalla" panose="02000000000000000000" pitchFamily="2" charset="-78"/>
            <a:cs typeface="Sakkal Majalla" panose="02000000000000000000" pitchFamily="2" charset="-78"/>
          </a:endParaRPr>
        </a:p>
      </dgm:t>
    </dgm:pt>
    <dgm:pt modelId="{10466560-BB6F-46CC-A5BF-9A634D9852D1}" type="pres">
      <dgm:prSet presAssocID="{504752B8-E8E8-45AF-B6B9-E915E2A62329}" presName="Name0" presStyleCnt="0">
        <dgm:presLayoutVars>
          <dgm:chPref val="1"/>
          <dgm:dir val="rev"/>
          <dgm:animOne val="branch"/>
          <dgm:animLvl val="lvl"/>
          <dgm:resizeHandles val="exact"/>
        </dgm:presLayoutVars>
      </dgm:prSet>
      <dgm:spPr/>
      <dgm:t>
        <a:bodyPr/>
        <a:lstStyle/>
        <a:p>
          <a:endParaRPr lang="en-US"/>
        </a:p>
      </dgm:t>
    </dgm:pt>
    <dgm:pt modelId="{FD543FD3-ACFC-46D5-8F1D-040DDC9AF3AE}" type="pres">
      <dgm:prSet presAssocID="{20C7D39A-AA30-4229-9F35-189AD090BD5F}" presName="root1" presStyleCnt="0"/>
      <dgm:spPr/>
    </dgm:pt>
    <dgm:pt modelId="{EA74149E-4D65-4B5E-8F59-ABB0E9F7996F}" type="pres">
      <dgm:prSet presAssocID="{20C7D39A-AA30-4229-9F35-189AD090BD5F}" presName="LevelOneTextNode" presStyleLbl="node0" presStyleIdx="0" presStyleCnt="1" custLinFactNeighborX="-12972" custLinFactNeighborY="-189">
        <dgm:presLayoutVars>
          <dgm:chPref val="3"/>
        </dgm:presLayoutVars>
      </dgm:prSet>
      <dgm:spPr/>
      <dgm:t>
        <a:bodyPr/>
        <a:lstStyle/>
        <a:p>
          <a:endParaRPr lang="en-US"/>
        </a:p>
      </dgm:t>
    </dgm:pt>
    <dgm:pt modelId="{70DCBEBF-B3F9-44B8-A98B-F3B5E33EA789}" type="pres">
      <dgm:prSet presAssocID="{20C7D39A-AA30-4229-9F35-189AD090BD5F}" presName="level2hierChild" presStyleCnt="0"/>
      <dgm:spPr/>
    </dgm:pt>
    <dgm:pt modelId="{0762CAAE-47DA-420A-94A8-817DAB81FC44}" type="pres">
      <dgm:prSet presAssocID="{ADD53484-54CA-4E8F-A594-63F6425B8D0F}" presName="conn2-1" presStyleLbl="parChTrans1D2" presStyleIdx="0" presStyleCnt="3"/>
      <dgm:spPr/>
      <dgm:t>
        <a:bodyPr/>
        <a:lstStyle/>
        <a:p>
          <a:endParaRPr lang="en-US"/>
        </a:p>
      </dgm:t>
    </dgm:pt>
    <dgm:pt modelId="{B0F8AAF1-A990-4BDC-BED2-2C7C33276B0F}" type="pres">
      <dgm:prSet presAssocID="{ADD53484-54CA-4E8F-A594-63F6425B8D0F}" presName="connTx" presStyleLbl="parChTrans1D2" presStyleIdx="0" presStyleCnt="3"/>
      <dgm:spPr/>
      <dgm:t>
        <a:bodyPr/>
        <a:lstStyle/>
        <a:p>
          <a:endParaRPr lang="en-US"/>
        </a:p>
      </dgm:t>
    </dgm:pt>
    <dgm:pt modelId="{5E3BC58E-662C-4417-B4C5-5C348C006578}" type="pres">
      <dgm:prSet presAssocID="{1A4D9F76-5D26-4D13-9F01-D91F748DA37D}" presName="root2" presStyleCnt="0"/>
      <dgm:spPr/>
    </dgm:pt>
    <dgm:pt modelId="{66A601DB-A037-4A60-A6D0-907F2DC7D7E2}" type="pres">
      <dgm:prSet presAssocID="{1A4D9F76-5D26-4D13-9F01-D91F748DA37D}" presName="LevelTwoTextNode" presStyleLbl="node2" presStyleIdx="0" presStyleCnt="3" custLinFactNeighborX="717" custLinFactNeighborY="-90477">
        <dgm:presLayoutVars>
          <dgm:chPref val="3"/>
        </dgm:presLayoutVars>
      </dgm:prSet>
      <dgm:spPr/>
      <dgm:t>
        <a:bodyPr/>
        <a:lstStyle/>
        <a:p>
          <a:endParaRPr lang="en-US"/>
        </a:p>
      </dgm:t>
    </dgm:pt>
    <dgm:pt modelId="{7D27A4DD-1064-43B5-9997-EE8932212866}" type="pres">
      <dgm:prSet presAssocID="{1A4D9F76-5D26-4D13-9F01-D91F748DA37D}" presName="level3hierChild" presStyleCnt="0"/>
      <dgm:spPr/>
    </dgm:pt>
    <dgm:pt modelId="{CA8505C5-9F37-4A0B-A32F-1296622AC0C7}" type="pres">
      <dgm:prSet presAssocID="{60E3065B-F017-42D9-A53D-C262269A4A4A}" presName="conn2-1" presStyleLbl="parChTrans1D3" presStyleIdx="0" presStyleCnt="8"/>
      <dgm:spPr/>
      <dgm:t>
        <a:bodyPr/>
        <a:lstStyle/>
        <a:p>
          <a:endParaRPr lang="en-US"/>
        </a:p>
      </dgm:t>
    </dgm:pt>
    <dgm:pt modelId="{6C436771-43BA-44F2-A134-AE94C6F508FB}" type="pres">
      <dgm:prSet presAssocID="{60E3065B-F017-42D9-A53D-C262269A4A4A}" presName="connTx" presStyleLbl="parChTrans1D3" presStyleIdx="0" presStyleCnt="8"/>
      <dgm:spPr/>
      <dgm:t>
        <a:bodyPr/>
        <a:lstStyle/>
        <a:p>
          <a:endParaRPr lang="en-US"/>
        </a:p>
      </dgm:t>
    </dgm:pt>
    <dgm:pt modelId="{A0D73192-54D5-4AE9-A0DB-EA848622D209}" type="pres">
      <dgm:prSet presAssocID="{23CF493A-761E-4C97-8E57-7FEFC14D1066}" presName="root2" presStyleCnt="0"/>
      <dgm:spPr/>
    </dgm:pt>
    <dgm:pt modelId="{2F39BF46-05E0-4D39-B679-AD69506124C0}" type="pres">
      <dgm:prSet presAssocID="{23CF493A-761E-4C97-8E57-7FEFC14D1066}" presName="LevelTwoTextNode" presStyleLbl="node3" presStyleIdx="0" presStyleCnt="8" custScaleY="69752" custLinFactNeighborX="1112" custLinFactNeighborY="380">
        <dgm:presLayoutVars>
          <dgm:chPref val="3"/>
        </dgm:presLayoutVars>
      </dgm:prSet>
      <dgm:spPr/>
      <dgm:t>
        <a:bodyPr/>
        <a:lstStyle/>
        <a:p>
          <a:endParaRPr lang="en-US"/>
        </a:p>
      </dgm:t>
    </dgm:pt>
    <dgm:pt modelId="{E0A77821-E177-42BE-B9B1-B38B254E1E7B}" type="pres">
      <dgm:prSet presAssocID="{23CF493A-761E-4C97-8E57-7FEFC14D1066}" presName="level3hierChild" presStyleCnt="0"/>
      <dgm:spPr/>
    </dgm:pt>
    <dgm:pt modelId="{988F746F-6EA4-4819-AA2E-B3EBF842C298}" type="pres">
      <dgm:prSet presAssocID="{21171C0E-45D2-4BFF-92BD-87E5E83A9A8C}" presName="conn2-1" presStyleLbl="parChTrans1D2" presStyleIdx="1" presStyleCnt="3"/>
      <dgm:spPr/>
      <dgm:t>
        <a:bodyPr/>
        <a:lstStyle/>
        <a:p>
          <a:endParaRPr lang="en-US"/>
        </a:p>
      </dgm:t>
    </dgm:pt>
    <dgm:pt modelId="{676F70BD-20A8-458F-BFAB-1DF962461FF9}" type="pres">
      <dgm:prSet presAssocID="{21171C0E-45D2-4BFF-92BD-87E5E83A9A8C}" presName="connTx" presStyleLbl="parChTrans1D2" presStyleIdx="1" presStyleCnt="3"/>
      <dgm:spPr/>
      <dgm:t>
        <a:bodyPr/>
        <a:lstStyle/>
        <a:p>
          <a:endParaRPr lang="en-US"/>
        </a:p>
      </dgm:t>
    </dgm:pt>
    <dgm:pt modelId="{631D1BC3-9386-4712-89C6-C8601C21092E}" type="pres">
      <dgm:prSet presAssocID="{78053088-BEFC-4DE2-9102-FD3DA1BC5F82}" presName="root2" presStyleCnt="0"/>
      <dgm:spPr/>
    </dgm:pt>
    <dgm:pt modelId="{CBF81B48-17D6-4A01-B780-2572F9474E0A}" type="pres">
      <dgm:prSet presAssocID="{78053088-BEFC-4DE2-9102-FD3DA1BC5F82}" presName="LevelTwoTextNode" presStyleLbl="node2" presStyleIdx="1" presStyleCnt="3" custLinFactNeighborX="1904" custLinFactNeighborY="28035">
        <dgm:presLayoutVars>
          <dgm:chPref val="3"/>
        </dgm:presLayoutVars>
      </dgm:prSet>
      <dgm:spPr/>
      <dgm:t>
        <a:bodyPr/>
        <a:lstStyle/>
        <a:p>
          <a:endParaRPr lang="en-US"/>
        </a:p>
      </dgm:t>
    </dgm:pt>
    <dgm:pt modelId="{B07CF0C8-F5C8-4C93-8E4A-082F76EC0A10}" type="pres">
      <dgm:prSet presAssocID="{78053088-BEFC-4DE2-9102-FD3DA1BC5F82}" presName="level3hierChild" presStyleCnt="0"/>
      <dgm:spPr/>
    </dgm:pt>
    <dgm:pt modelId="{16BDFC01-3611-4796-BB70-C63AB3FFF707}" type="pres">
      <dgm:prSet presAssocID="{A2396ABA-7C66-42FE-B5DD-44DB68749CE7}" presName="conn2-1" presStyleLbl="parChTrans1D3" presStyleIdx="1" presStyleCnt="8"/>
      <dgm:spPr/>
      <dgm:t>
        <a:bodyPr/>
        <a:lstStyle/>
        <a:p>
          <a:endParaRPr lang="en-US"/>
        </a:p>
      </dgm:t>
    </dgm:pt>
    <dgm:pt modelId="{67F361F5-2B43-467B-91A7-61DE19926654}" type="pres">
      <dgm:prSet presAssocID="{A2396ABA-7C66-42FE-B5DD-44DB68749CE7}" presName="connTx" presStyleLbl="parChTrans1D3" presStyleIdx="1" presStyleCnt="8"/>
      <dgm:spPr/>
      <dgm:t>
        <a:bodyPr/>
        <a:lstStyle/>
        <a:p>
          <a:endParaRPr lang="en-US"/>
        </a:p>
      </dgm:t>
    </dgm:pt>
    <dgm:pt modelId="{AABCC520-A7FC-435C-8D2A-F8106E6B0278}" type="pres">
      <dgm:prSet presAssocID="{B9A3AE30-777B-4717-A9AD-FB17A8185DFC}" presName="root2" presStyleCnt="0"/>
      <dgm:spPr/>
    </dgm:pt>
    <dgm:pt modelId="{29435C7D-6C29-43B0-9C1F-589C59F80CE6}" type="pres">
      <dgm:prSet presAssocID="{B9A3AE30-777B-4717-A9AD-FB17A8185DFC}" presName="LevelTwoTextNode" presStyleLbl="node3" presStyleIdx="1" presStyleCnt="8" custScaleY="69648" custLinFactNeighborX="571" custLinFactNeighborY="2117">
        <dgm:presLayoutVars>
          <dgm:chPref val="3"/>
        </dgm:presLayoutVars>
      </dgm:prSet>
      <dgm:spPr/>
      <dgm:t>
        <a:bodyPr/>
        <a:lstStyle/>
        <a:p>
          <a:endParaRPr lang="en-US"/>
        </a:p>
      </dgm:t>
    </dgm:pt>
    <dgm:pt modelId="{972A5EF3-F9BC-4B8E-B286-A46F6CB4E823}" type="pres">
      <dgm:prSet presAssocID="{B9A3AE30-777B-4717-A9AD-FB17A8185DFC}" presName="level3hierChild" presStyleCnt="0"/>
      <dgm:spPr/>
    </dgm:pt>
    <dgm:pt modelId="{E167C813-94E7-4B13-BBC3-BC0836434153}" type="pres">
      <dgm:prSet presAssocID="{2440BFA5-113C-4B71-8E53-6B7CB100582D}" presName="conn2-1" presStyleLbl="parChTrans1D3" presStyleIdx="2" presStyleCnt="8"/>
      <dgm:spPr/>
      <dgm:t>
        <a:bodyPr/>
        <a:lstStyle/>
        <a:p>
          <a:endParaRPr lang="en-US"/>
        </a:p>
      </dgm:t>
    </dgm:pt>
    <dgm:pt modelId="{777F08A2-2C27-4B0E-91F4-08EC93B58466}" type="pres">
      <dgm:prSet presAssocID="{2440BFA5-113C-4B71-8E53-6B7CB100582D}" presName="connTx" presStyleLbl="parChTrans1D3" presStyleIdx="2" presStyleCnt="8"/>
      <dgm:spPr/>
      <dgm:t>
        <a:bodyPr/>
        <a:lstStyle/>
        <a:p>
          <a:endParaRPr lang="en-US"/>
        </a:p>
      </dgm:t>
    </dgm:pt>
    <dgm:pt modelId="{164780D0-12B3-419C-B60C-C405DA71D3F6}" type="pres">
      <dgm:prSet presAssocID="{81E3F182-2F17-43EA-A1C6-EAB033ABF02A}" presName="root2" presStyleCnt="0"/>
      <dgm:spPr/>
    </dgm:pt>
    <dgm:pt modelId="{40EF8A8F-EFB1-4FE5-8482-29DBF1105218}" type="pres">
      <dgm:prSet presAssocID="{81E3F182-2F17-43EA-A1C6-EAB033ABF02A}" presName="LevelTwoTextNode" presStyleLbl="node3" presStyleIdx="2" presStyleCnt="8" custScaleY="69440" custLinFactNeighborX="571" custLinFactNeighborY="-10824">
        <dgm:presLayoutVars>
          <dgm:chPref val="3"/>
        </dgm:presLayoutVars>
      </dgm:prSet>
      <dgm:spPr/>
      <dgm:t>
        <a:bodyPr/>
        <a:lstStyle/>
        <a:p>
          <a:endParaRPr lang="en-US"/>
        </a:p>
      </dgm:t>
    </dgm:pt>
    <dgm:pt modelId="{57D02CC2-81A9-40BE-B3B6-AE66AAAC70D5}" type="pres">
      <dgm:prSet presAssocID="{81E3F182-2F17-43EA-A1C6-EAB033ABF02A}" presName="level3hierChild" presStyleCnt="0"/>
      <dgm:spPr/>
    </dgm:pt>
    <dgm:pt modelId="{64C53CD2-5A47-4D1F-8946-5C1E2EBF947D}" type="pres">
      <dgm:prSet presAssocID="{7A811598-9CB0-4B30-A19F-898B9DE02EF8}" presName="conn2-1" presStyleLbl="parChTrans1D3" presStyleIdx="3" presStyleCnt="8"/>
      <dgm:spPr/>
      <dgm:t>
        <a:bodyPr/>
        <a:lstStyle/>
        <a:p>
          <a:endParaRPr lang="en-US"/>
        </a:p>
      </dgm:t>
    </dgm:pt>
    <dgm:pt modelId="{9CB68177-E3B3-4701-8491-095A942A23C6}" type="pres">
      <dgm:prSet presAssocID="{7A811598-9CB0-4B30-A19F-898B9DE02EF8}" presName="connTx" presStyleLbl="parChTrans1D3" presStyleIdx="3" presStyleCnt="8"/>
      <dgm:spPr/>
      <dgm:t>
        <a:bodyPr/>
        <a:lstStyle/>
        <a:p>
          <a:endParaRPr lang="en-US"/>
        </a:p>
      </dgm:t>
    </dgm:pt>
    <dgm:pt modelId="{7B3C3244-080F-4425-BD1A-FC2FC65ED792}" type="pres">
      <dgm:prSet presAssocID="{4F1A5F62-B7A6-4199-A9C1-071F6A91861A}" presName="root2" presStyleCnt="0"/>
      <dgm:spPr/>
    </dgm:pt>
    <dgm:pt modelId="{D34595FD-D583-44DB-A862-5DC7CD2B59D1}" type="pres">
      <dgm:prSet presAssocID="{4F1A5F62-B7A6-4199-A9C1-071F6A91861A}" presName="LevelTwoTextNode" presStyleLbl="node3" presStyleIdx="3" presStyleCnt="8" custScaleY="69337" custLinFactNeighborX="891" custLinFactNeighborY="-24943">
        <dgm:presLayoutVars>
          <dgm:chPref val="3"/>
        </dgm:presLayoutVars>
      </dgm:prSet>
      <dgm:spPr/>
      <dgm:t>
        <a:bodyPr/>
        <a:lstStyle/>
        <a:p>
          <a:endParaRPr lang="en-US"/>
        </a:p>
      </dgm:t>
    </dgm:pt>
    <dgm:pt modelId="{B5277A19-9C41-4A4C-BAB2-A8431EDE5376}" type="pres">
      <dgm:prSet presAssocID="{4F1A5F62-B7A6-4199-A9C1-071F6A91861A}" presName="level3hierChild" presStyleCnt="0"/>
      <dgm:spPr/>
    </dgm:pt>
    <dgm:pt modelId="{D1190FDD-BF2B-4149-B52E-CAC97DA17C1F}" type="pres">
      <dgm:prSet presAssocID="{780D22F8-5878-4E6B-925A-FD6858201C33}" presName="conn2-1" presStyleLbl="parChTrans1D3" presStyleIdx="4" presStyleCnt="8"/>
      <dgm:spPr/>
      <dgm:t>
        <a:bodyPr/>
        <a:lstStyle/>
        <a:p>
          <a:endParaRPr lang="en-US"/>
        </a:p>
      </dgm:t>
    </dgm:pt>
    <dgm:pt modelId="{D672EC8D-1FFA-4232-851D-1965B05E0442}" type="pres">
      <dgm:prSet presAssocID="{780D22F8-5878-4E6B-925A-FD6858201C33}" presName="connTx" presStyleLbl="parChTrans1D3" presStyleIdx="4" presStyleCnt="8"/>
      <dgm:spPr/>
      <dgm:t>
        <a:bodyPr/>
        <a:lstStyle/>
        <a:p>
          <a:endParaRPr lang="en-US"/>
        </a:p>
      </dgm:t>
    </dgm:pt>
    <dgm:pt modelId="{2175DA1A-C0F6-4D0D-8B6C-5784CD4C4CAA}" type="pres">
      <dgm:prSet presAssocID="{B0570DEF-5C5D-4427-A72D-CF888FD36391}" presName="root2" presStyleCnt="0"/>
      <dgm:spPr/>
    </dgm:pt>
    <dgm:pt modelId="{C9AA1B3B-3C5B-43F8-BFC5-6FCBE86B7CAE}" type="pres">
      <dgm:prSet presAssocID="{B0570DEF-5C5D-4427-A72D-CF888FD36391}" presName="LevelTwoTextNode" presStyleLbl="node3" presStyleIdx="4" presStyleCnt="8" custScaleY="69131" custLinFactNeighborX="1288" custLinFactNeighborY="-35532">
        <dgm:presLayoutVars>
          <dgm:chPref val="3"/>
        </dgm:presLayoutVars>
      </dgm:prSet>
      <dgm:spPr/>
      <dgm:t>
        <a:bodyPr/>
        <a:lstStyle/>
        <a:p>
          <a:endParaRPr lang="en-US"/>
        </a:p>
      </dgm:t>
    </dgm:pt>
    <dgm:pt modelId="{F4F510CD-7B49-4EA2-B63B-D86F314DDD47}" type="pres">
      <dgm:prSet presAssocID="{B0570DEF-5C5D-4427-A72D-CF888FD36391}" presName="level3hierChild" presStyleCnt="0"/>
      <dgm:spPr/>
    </dgm:pt>
    <dgm:pt modelId="{4FA896D1-D5A7-429C-8556-F81AFCEF76F7}" type="pres">
      <dgm:prSet presAssocID="{01EFC3B1-33D9-4AFB-B802-0483A7FCE8A1}" presName="conn2-1" presStyleLbl="parChTrans1D2" presStyleIdx="2" presStyleCnt="3"/>
      <dgm:spPr/>
      <dgm:t>
        <a:bodyPr/>
        <a:lstStyle/>
        <a:p>
          <a:endParaRPr lang="en-US"/>
        </a:p>
      </dgm:t>
    </dgm:pt>
    <dgm:pt modelId="{AD25E566-CFD4-4DD3-96CE-2BE3D1991E50}" type="pres">
      <dgm:prSet presAssocID="{01EFC3B1-33D9-4AFB-B802-0483A7FCE8A1}" presName="connTx" presStyleLbl="parChTrans1D2" presStyleIdx="2" presStyleCnt="3"/>
      <dgm:spPr/>
      <dgm:t>
        <a:bodyPr/>
        <a:lstStyle/>
        <a:p>
          <a:endParaRPr lang="en-US"/>
        </a:p>
      </dgm:t>
    </dgm:pt>
    <dgm:pt modelId="{E32B4208-7C2F-4673-88C4-B609AC059734}" type="pres">
      <dgm:prSet presAssocID="{19415D68-B7C6-4A47-80AF-EDDE138E1C85}" presName="root2" presStyleCnt="0"/>
      <dgm:spPr/>
    </dgm:pt>
    <dgm:pt modelId="{67D1C2FC-13C8-42CF-A953-CAD0A3B605AB}" type="pres">
      <dgm:prSet presAssocID="{19415D68-B7C6-4A47-80AF-EDDE138E1C85}" presName="LevelTwoTextNode" presStyleLbl="node2" presStyleIdx="2" presStyleCnt="3">
        <dgm:presLayoutVars>
          <dgm:chPref val="3"/>
        </dgm:presLayoutVars>
      </dgm:prSet>
      <dgm:spPr/>
      <dgm:t>
        <a:bodyPr/>
        <a:lstStyle/>
        <a:p>
          <a:endParaRPr lang="en-US"/>
        </a:p>
      </dgm:t>
    </dgm:pt>
    <dgm:pt modelId="{9A1C31D3-A9D0-41A5-AFF0-39BE6D2E4DEE}" type="pres">
      <dgm:prSet presAssocID="{19415D68-B7C6-4A47-80AF-EDDE138E1C85}" presName="level3hierChild" presStyleCnt="0"/>
      <dgm:spPr/>
    </dgm:pt>
    <dgm:pt modelId="{8BF73237-9966-4C16-9ECC-463D06D421E3}" type="pres">
      <dgm:prSet presAssocID="{5B8DCFC6-9F9E-440B-A2B3-41A6152F6198}" presName="conn2-1" presStyleLbl="parChTrans1D3" presStyleIdx="5" presStyleCnt="8"/>
      <dgm:spPr/>
      <dgm:t>
        <a:bodyPr/>
        <a:lstStyle/>
        <a:p>
          <a:endParaRPr lang="en-US"/>
        </a:p>
      </dgm:t>
    </dgm:pt>
    <dgm:pt modelId="{190E2B9C-D61E-4645-985F-0B2B7E195D97}" type="pres">
      <dgm:prSet presAssocID="{5B8DCFC6-9F9E-440B-A2B3-41A6152F6198}" presName="connTx" presStyleLbl="parChTrans1D3" presStyleIdx="5" presStyleCnt="8"/>
      <dgm:spPr/>
      <dgm:t>
        <a:bodyPr/>
        <a:lstStyle/>
        <a:p>
          <a:endParaRPr lang="en-US"/>
        </a:p>
      </dgm:t>
    </dgm:pt>
    <dgm:pt modelId="{568380CB-1C48-4953-A423-18521DE89E72}" type="pres">
      <dgm:prSet presAssocID="{434FC22E-4AA8-4E6F-90BA-575C195B49EE}" presName="root2" presStyleCnt="0"/>
      <dgm:spPr/>
    </dgm:pt>
    <dgm:pt modelId="{5C8C475E-2EDA-4198-8B8A-1400940A9127}" type="pres">
      <dgm:prSet presAssocID="{434FC22E-4AA8-4E6F-90BA-575C195B49EE}" presName="LevelTwoTextNode" presStyleLbl="node3" presStyleIdx="5" presStyleCnt="8" custScaleY="69029">
        <dgm:presLayoutVars>
          <dgm:chPref val="3"/>
        </dgm:presLayoutVars>
      </dgm:prSet>
      <dgm:spPr/>
      <dgm:t>
        <a:bodyPr/>
        <a:lstStyle/>
        <a:p>
          <a:endParaRPr lang="en-US"/>
        </a:p>
      </dgm:t>
    </dgm:pt>
    <dgm:pt modelId="{4428882A-D375-414C-8644-54AA71134277}" type="pres">
      <dgm:prSet presAssocID="{434FC22E-4AA8-4E6F-90BA-575C195B49EE}" presName="level3hierChild" presStyleCnt="0"/>
      <dgm:spPr/>
    </dgm:pt>
    <dgm:pt modelId="{885E1DE5-A16E-4266-B440-F8AD5F17DA95}" type="pres">
      <dgm:prSet presAssocID="{CCDDADE1-FBF6-4B74-BFB0-11F2BB5AC24C}" presName="conn2-1" presStyleLbl="parChTrans1D3" presStyleIdx="6" presStyleCnt="8"/>
      <dgm:spPr/>
      <dgm:t>
        <a:bodyPr/>
        <a:lstStyle/>
        <a:p>
          <a:endParaRPr lang="en-US"/>
        </a:p>
      </dgm:t>
    </dgm:pt>
    <dgm:pt modelId="{0F82B53A-43E4-406A-843C-EF9A789BB8FD}" type="pres">
      <dgm:prSet presAssocID="{CCDDADE1-FBF6-4B74-BFB0-11F2BB5AC24C}" presName="connTx" presStyleLbl="parChTrans1D3" presStyleIdx="6" presStyleCnt="8"/>
      <dgm:spPr/>
      <dgm:t>
        <a:bodyPr/>
        <a:lstStyle/>
        <a:p>
          <a:endParaRPr lang="en-US"/>
        </a:p>
      </dgm:t>
    </dgm:pt>
    <dgm:pt modelId="{0FF7EB8D-E89B-43CD-AF6C-9C9BE126BF3D}" type="pres">
      <dgm:prSet presAssocID="{84074456-845E-45FF-B033-6FA69FB197DF}" presName="root2" presStyleCnt="0"/>
      <dgm:spPr/>
    </dgm:pt>
    <dgm:pt modelId="{B1E9D990-1B78-4F97-AFA7-AB3F744268A0}" type="pres">
      <dgm:prSet presAssocID="{84074456-845E-45FF-B033-6FA69FB197DF}" presName="LevelTwoTextNode" presStyleLbl="node3" presStyleIdx="6" presStyleCnt="8" custScaleY="66946">
        <dgm:presLayoutVars>
          <dgm:chPref val="3"/>
        </dgm:presLayoutVars>
      </dgm:prSet>
      <dgm:spPr/>
      <dgm:t>
        <a:bodyPr/>
        <a:lstStyle/>
        <a:p>
          <a:endParaRPr lang="en-US"/>
        </a:p>
      </dgm:t>
    </dgm:pt>
    <dgm:pt modelId="{75D6650B-033D-4F9B-B1D1-BEF7910126E2}" type="pres">
      <dgm:prSet presAssocID="{84074456-845E-45FF-B033-6FA69FB197DF}" presName="level3hierChild" presStyleCnt="0"/>
      <dgm:spPr/>
    </dgm:pt>
    <dgm:pt modelId="{EEFCFA24-6E2A-4627-A089-3E277C9DCBA1}" type="pres">
      <dgm:prSet presAssocID="{BA8D13E1-8EC6-4B52-A97D-9A4535EFCA03}" presName="conn2-1" presStyleLbl="parChTrans1D3" presStyleIdx="7" presStyleCnt="8"/>
      <dgm:spPr/>
      <dgm:t>
        <a:bodyPr/>
        <a:lstStyle/>
        <a:p>
          <a:endParaRPr lang="en-US"/>
        </a:p>
      </dgm:t>
    </dgm:pt>
    <dgm:pt modelId="{5C5BAE7D-1DA7-4904-912B-0D26514624E8}" type="pres">
      <dgm:prSet presAssocID="{BA8D13E1-8EC6-4B52-A97D-9A4535EFCA03}" presName="connTx" presStyleLbl="parChTrans1D3" presStyleIdx="7" presStyleCnt="8"/>
      <dgm:spPr/>
      <dgm:t>
        <a:bodyPr/>
        <a:lstStyle/>
        <a:p>
          <a:endParaRPr lang="en-US"/>
        </a:p>
      </dgm:t>
    </dgm:pt>
    <dgm:pt modelId="{329C0BD0-8B3B-408B-B1A9-BDAA773E4998}" type="pres">
      <dgm:prSet presAssocID="{FF0A8B2B-2571-4304-9F50-F96A531B3FCE}" presName="root2" presStyleCnt="0"/>
      <dgm:spPr/>
    </dgm:pt>
    <dgm:pt modelId="{00E311ED-D408-4651-8BFE-25EAE22AD371}" type="pres">
      <dgm:prSet presAssocID="{FF0A8B2B-2571-4304-9F50-F96A531B3FCE}" presName="LevelTwoTextNode" presStyleLbl="node3" presStyleIdx="7" presStyleCnt="8" custScaleY="63740">
        <dgm:presLayoutVars>
          <dgm:chPref val="3"/>
        </dgm:presLayoutVars>
      </dgm:prSet>
      <dgm:spPr/>
      <dgm:t>
        <a:bodyPr/>
        <a:lstStyle/>
        <a:p>
          <a:endParaRPr lang="en-US"/>
        </a:p>
      </dgm:t>
    </dgm:pt>
    <dgm:pt modelId="{F23EEB4C-88D1-4B05-A5CF-07D4385205A8}" type="pres">
      <dgm:prSet presAssocID="{FF0A8B2B-2571-4304-9F50-F96A531B3FCE}" presName="level3hierChild" presStyleCnt="0"/>
      <dgm:spPr/>
    </dgm:pt>
  </dgm:ptLst>
  <dgm:cxnLst>
    <dgm:cxn modelId="{59083236-87F4-4A3C-B1CF-7E4CE9802987}" type="presOf" srcId="{434FC22E-4AA8-4E6F-90BA-575C195B49EE}" destId="{5C8C475E-2EDA-4198-8B8A-1400940A9127}" srcOrd="0" destOrd="0" presId="urn:microsoft.com/office/officeart/2008/layout/HorizontalMultiLevelHierarchy"/>
    <dgm:cxn modelId="{6F43ECFB-FB0A-4333-AF75-25E94991161F}" type="presOf" srcId="{78053088-BEFC-4DE2-9102-FD3DA1BC5F82}" destId="{CBF81B48-17D6-4A01-B780-2572F9474E0A}" srcOrd="0" destOrd="0" presId="urn:microsoft.com/office/officeart/2008/layout/HorizontalMultiLevelHierarchy"/>
    <dgm:cxn modelId="{DF4C7552-3F13-407E-BA34-D085EBF658A7}" type="presOf" srcId="{23CF493A-761E-4C97-8E57-7FEFC14D1066}" destId="{2F39BF46-05E0-4D39-B679-AD69506124C0}" srcOrd="0" destOrd="0" presId="urn:microsoft.com/office/officeart/2008/layout/HorizontalMultiLevelHierarchy"/>
    <dgm:cxn modelId="{CE673FD2-6CF0-49B3-9D34-EA930BECE4ED}" type="presOf" srcId="{ADD53484-54CA-4E8F-A594-63F6425B8D0F}" destId="{B0F8AAF1-A990-4BDC-BED2-2C7C33276B0F}" srcOrd="1" destOrd="0" presId="urn:microsoft.com/office/officeart/2008/layout/HorizontalMultiLevelHierarchy"/>
    <dgm:cxn modelId="{C4D1AAE2-9CB4-469B-812C-C9D42768590F}" type="presOf" srcId="{1A4D9F76-5D26-4D13-9F01-D91F748DA37D}" destId="{66A601DB-A037-4A60-A6D0-907F2DC7D7E2}" srcOrd="0" destOrd="0" presId="urn:microsoft.com/office/officeart/2008/layout/HorizontalMultiLevelHierarchy"/>
    <dgm:cxn modelId="{CF4C2416-DABF-40C5-B538-84816CDFD66F}" type="presOf" srcId="{60E3065B-F017-42D9-A53D-C262269A4A4A}" destId="{6C436771-43BA-44F2-A134-AE94C6F508FB}" srcOrd="1" destOrd="0" presId="urn:microsoft.com/office/officeart/2008/layout/HorizontalMultiLevelHierarchy"/>
    <dgm:cxn modelId="{BA24A357-9663-4F29-8C3F-CBC36E0B92E3}" type="presOf" srcId="{CCDDADE1-FBF6-4B74-BFB0-11F2BB5AC24C}" destId="{885E1DE5-A16E-4266-B440-F8AD5F17DA95}" srcOrd="0" destOrd="0" presId="urn:microsoft.com/office/officeart/2008/layout/HorizontalMultiLevelHierarchy"/>
    <dgm:cxn modelId="{7939DEFF-7744-409A-A9C9-E2328A7FA8B3}" type="presOf" srcId="{84074456-845E-45FF-B033-6FA69FB197DF}" destId="{B1E9D990-1B78-4F97-AFA7-AB3F744268A0}" srcOrd="0" destOrd="0" presId="urn:microsoft.com/office/officeart/2008/layout/HorizontalMultiLevelHierarchy"/>
    <dgm:cxn modelId="{088362A4-3D9D-4607-80E7-E7EDECE9E958}" type="presOf" srcId="{21171C0E-45D2-4BFF-92BD-87E5E83A9A8C}" destId="{676F70BD-20A8-458F-BFAB-1DF962461FF9}" srcOrd="1" destOrd="0" presId="urn:microsoft.com/office/officeart/2008/layout/HorizontalMultiLevelHierarchy"/>
    <dgm:cxn modelId="{7F4B83D8-C315-4450-B6CD-198F1BD4050F}" type="presOf" srcId="{7A811598-9CB0-4B30-A19F-898B9DE02EF8}" destId="{64C53CD2-5A47-4D1F-8946-5C1E2EBF947D}" srcOrd="0" destOrd="0" presId="urn:microsoft.com/office/officeart/2008/layout/HorizontalMultiLevelHierarchy"/>
    <dgm:cxn modelId="{1527693E-C997-44E2-8AA6-BE6A81783990}" type="presOf" srcId="{780D22F8-5878-4E6B-925A-FD6858201C33}" destId="{D672EC8D-1FFA-4232-851D-1965B05E0442}" srcOrd="1" destOrd="0" presId="urn:microsoft.com/office/officeart/2008/layout/HorizontalMultiLevelHierarchy"/>
    <dgm:cxn modelId="{9B129AC0-353C-4ED4-89EC-6321FA8DFB46}" type="presOf" srcId="{FF0A8B2B-2571-4304-9F50-F96A531B3FCE}" destId="{00E311ED-D408-4651-8BFE-25EAE22AD371}" srcOrd="0" destOrd="0" presId="urn:microsoft.com/office/officeart/2008/layout/HorizontalMultiLevelHierarchy"/>
    <dgm:cxn modelId="{CF27E843-CCEA-4182-95A8-F76F2138D798}" srcId="{19415D68-B7C6-4A47-80AF-EDDE138E1C85}" destId="{FF0A8B2B-2571-4304-9F50-F96A531B3FCE}" srcOrd="2" destOrd="0" parTransId="{BA8D13E1-8EC6-4B52-A97D-9A4535EFCA03}" sibTransId="{CCBA22FE-79A9-4901-87AC-5AB14CDA5709}"/>
    <dgm:cxn modelId="{85723292-A5BB-4746-9152-FEBC2FF526FE}" type="presOf" srcId="{4F1A5F62-B7A6-4199-A9C1-071F6A91861A}" destId="{D34595FD-D583-44DB-A862-5DC7CD2B59D1}" srcOrd="0" destOrd="0" presId="urn:microsoft.com/office/officeart/2008/layout/HorizontalMultiLevelHierarchy"/>
    <dgm:cxn modelId="{99F29431-1ABB-4539-89C3-218B637749D6}" type="presOf" srcId="{B9A3AE30-777B-4717-A9AD-FB17A8185DFC}" destId="{29435C7D-6C29-43B0-9C1F-589C59F80CE6}" srcOrd="0" destOrd="0" presId="urn:microsoft.com/office/officeart/2008/layout/HorizontalMultiLevelHierarchy"/>
    <dgm:cxn modelId="{B7B71AB8-C271-41C8-80CD-5B33DC8B23C3}" type="presOf" srcId="{A2396ABA-7C66-42FE-B5DD-44DB68749CE7}" destId="{16BDFC01-3611-4796-BB70-C63AB3FFF707}" srcOrd="0" destOrd="0" presId="urn:microsoft.com/office/officeart/2008/layout/HorizontalMultiLevelHierarchy"/>
    <dgm:cxn modelId="{8667EF34-1AAD-4D2B-AEA0-CD219C95B12C}" type="presOf" srcId="{ADD53484-54CA-4E8F-A594-63F6425B8D0F}" destId="{0762CAAE-47DA-420A-94A8-817DAB81FC44}" srcOrd="0" destOrd="0" presId="urn:microsoft.com/office/officeart/2008/layout/HorizontalMultiLevelHierarchy"/>
    <dgm:cxn modelId="{50EB165C-E304-4054-82C8-16549120CC37}" type="presOf" srcId="{504752B8-E8E8-45AF-B6B9-E915E2A62329}" destId="{10466560-BB6F-46CC-A5BF-9A634D9852D1}" srcOrd="0" destOrd="0" presId="urn:microsoft.com/office/officeart/2008/layout/HorizontalMultiLevelHierarchy"/>
    <dgm:cxn modelId="{CE481652-326E-40C5-A8DC-EF0F040D22E3}" srcId="{78053088-BEFC-4DE2-9102-FD3DA1BC5F82}" destId="{B9A3AE30-777B-4717-A9AD-FB17A8185DFC}" srcOrd="0" destOrd="0" parTransId="{A2396ABA-7C66-42FE-B5DD-44DB68749CE7}" sibTransId="{F70B005C-601C-47DB-B159-EECAD83F1E56}"/>
    <dgm:cxn modelId="{1681F13E-3F1C-4E1A-9CFD-EA0FEFEB13C3}" type="presOf" srcId="{2440BFA5-113C-4B71-8E53-6B7CB100582D}" destId="{E167C813-94E7-4B13-BBC3-BC0836434153}" srcOrd="0" destOrd="0" presId="urn:microsoft.com/office/officeart/2008/layout/HorizontalMultiLevelHierarchy"/>
    <dgm:cxn modelId="{E72B91FA-4629-4E21-BD87-C90A2F1F024E}" srcId="{78053088-BEFC-4DE2-9102-FD3DA1BC5F82}" destId="{4F1A5F62-B7A6-4199-A9C1-071F6A91861A}" srcOrd="2" destOrd="0" parTransId="{7A811598-9CB0-4B30-A19F-898B9DE02EF8}" sibTransId="{35489B72-1280-43CF-B406-D3BBF7E0ACDD}"/>
    <dgm:cxn modelId="{5722A197-04DB-4D5B-A78D-EEBEB5B7D85B}" type="presOf" srcId="{A2396ABA-7C66-42FE-B5DD-44DB68749CE7}" destId="{67F361F5-2B43-467B-91A7-61DE19926654}" srcOrd="1" destOrd="0" presId="urn:microsoft.com/office/officeart/2008/layout/HorizontalMultiLevelHierarchy"/>
    <dgm:cxn modelId="{636E8B5E-FA11-483A-BEFE-BB7D246D01D5}" srcId="{19415D68-B7C6-4A47-80AF-EDDE138E1C85}" destId="{84074456-845E-45FF-B033-6FA69FB197DF}" srcOrd="1" destOrd="0" parTransId="{CCDDADE1-FBF6-4B74-BFB0-11F2BB5AC24C}" sibTransId="{8E48BE57-FD4C-4100-90DE-16ABEE110848}"/>
    <dgm:cxn modelId="{55A53062-8058-4160-BC41-F072D956E06B}" type="presOf" srcId="{81E3F182-2F17-43EA-A1C6-EAB033ABF02A}" destId="{40EF8A8F-EFB1-4FE5-8482-29DBF1105218}" srcOrd="0" destOrd="0" presId="urn:microsoft.com/office/officeart/2008/layout/HorizontalMultiLevelHierarchy"/>
    <dgm:cxn modelId="{C9A28BA5-E805-4862-AD4A-1866EB19828A}" type="presOf" srcId="{BA8D13E1-8EC6-4B52-A97D-9A4535EFCA03}" destId="{5C5BAE7D-1DA7-4904-912B-0D26514624E8}" srcOrd="1" destOrd="0" presId="urn:microsoft.com/office/officeart/2008/layout/HorizontalMultiLevelHierarchy"/>
    <dgm:cxn modelId="{EBB3DE88-A3A9-4B67-93B1-4A98CC20A4E4}" type="presOf" srcId="{CCDDADE1-FBF6-4B74-BFB0-11F2BB5AC24C}" destId="{0F82B53A-43E4-406A-843C-EF9A789BB8FD}" srcOrd="1" destOrd="0" presId="urn:microsoft.com/office/officeart/2008/layout/HorizontalMultiLevelHierarchy"/>
    <dgm:cxn modelId="{3918FA07-1066-472C-915A-356FDE28A195}" type="presOf" srcId="{BA8D13E1-8EC6-4B52-A97D-9A4535EFCA03}" destId="{EEFCFA24-6E2A-4627-A089-3E277C9DCBA1}" srcOrd="0" destOrd="0" presId="urn:microsoft.com/office/officeart/2008/layout/HorizontalMultiLevelHierarchy"/>
    <dgm:cxn modelId="{568D5172-0B07-47AD-A493-100ACBD7B1FB}" type="presOf" srcId="{19415D68-B7C6-4A47-80AF-EDDE138E1C85}" destId="{67D1C2FC-13C8-42CF-A953-CAD0A3B605AB}" srcOrd="0" destOrd="0" presId="urn:microsoft.com/office/officeart/2008/layout/HorizontalMultiLevelHierarchy"/>
    <dgm:cxn modelId="{C8EEFC09-73FF-40D6-B97E-7A8AAE151FF4}" type="presOf" srcId="{780D22F8-5878-4E6B-925A-FD6858201C33}" destId="{D1190FDD-BF2B-4149-B52E-CAC97DA17C1F}" srcOrd="0" destOrd="0" presId="urn:microsoft.com/office/officeart/2008/layout/HorizontalMultiLevelHierarchy"/>
    <dgm:cxn modelId="{EFA4C7FE-B18D-4588-BB3A-B37E1DE67450}" srcId="{20C7D39A-AA30-4229-9F35-189AD090BD5F}" destId="{78053088-BEFC-4DE2-9102-FD3DA1BC5F82}" srcOrd="1" destOrd="0" parTransId="{21171C0E-45D2-4BFF-92BD-87E5E83A9A8C}" sibTransId="{5B3ADCD5-7CC8-4B78-9BD1-9C3BAA024DDB}"/>
    <dgm:cxn modelId="{D82C58DA-21AD-4942-90D1-A75DB1F5C28B}" type="presOf" srcId="{2440BFA5-113C-4B71-8E53-6B7CB100582D}" destId="{777F08A2-2C27-4B0E-91F4-08EC93B58466}" srcOrd="1" destOrd="0" presId="urn:microsoft.com/office/officeart/2008/layout/HorizontalMultiLevelHierarchy"/>
    <dgm:cxn modelId="{50BC5EE7-E0F9-4CCA-8D5D-23F275C0A0E7}" srcId="{20C7D39A-AA30-4229-9F35-189AD090BD5F}" destId="{19415D68-B7C6-4A47-80AF-EDDE138E1C85}" srcOrd="2" destOrd="0" parTransId="{01EFC3B1-33D9-4AFB-B802-0483A7FCE8A1}" sibTransId="{EE05297A-A60D-463A-96FE-EBFBAE027870}"/>
    <dgm:cxn modelId="{6B275CD0-A2A3-40D8-A468-946A2698DC5E}" type="presOf" srcId="{B0570DEF-5C5D-4427-A72D-CF888FD36391}" destId="{C9AA1B3B-3C5B-43F8-BFC5-6FCBE86B7CAE}" srcOrd="0" destOrd="0" presId="urn:microsoft.com/office/officeart/2008/layout/HorizontalMultiLevelHierarchy"/>
    <dgm:cxn modelId="{AD5B5900-9AD0-4DB5-8AA6-CEAA39160573}" type="presOf" srcId="{5B8DCFC6-9F9E-440B-A2B3-41A6152F6198}" destId="{190E2B9C-D61E-4645-985F-0B2B7E195D97}" srcOrd="1" destOrd="0" presId="urn:microsoft.com/office/officeart/2008/layout/HorizontalMultiLevelHierarchy"/>
    <dgm:cxn modelId="{8E6B007A-AF05-4CE0-9DDF-E834540C9F97}" type="presOf" srcId="{7A811598-9CB0-4B30-A19F-898B9DE02EF8}" destId="{9CB68177-E3B3-4701-8491-095A942A23C6}" srcOrd="1" destOrd="0" presId="urn:microsoft.com/office/officeart/2008/layout/HorizontalMultiLevelHierarchy"/>
    <dgm:cxn modelId="{03804D31-58DC-4B62-ADAB-470D309AD59A}" type="presOf" srcId="{20C7D39A-AA30-4229-9F35-189AD090BD5F}" destId="{EA74149E-4D65-4B5E-8F59-ABB0E9F7996F}" srcOrd="0" destOrd="0" presId="urn:microsoft.com/office/officeart/2008/layout/HorizontalMultiLevelHierarchy"/>
    <dgm:cxn modelId="{AC9961A1-A8FE-4376-87D0-AD71BE38AB76}" type="presOf" srcId="{01EFC3B1-33D9-4AFB-B802-0483A7FCE8A1}" destId="{AD25E566-CFD4-4DD3-96CE-2BE3D1991E50}" srcOrd="1" destOrd="0" presId="urn:microsoft.com/office/officeart/2008/layout/HorizontalMultiLevelHierarchy"/>
    <dgm:cxn modelId="{7892E01C-C25F-44CB-BB3C-5A9279654A40}" type="presOf" srcId="{21171C0E-45D2-4BFF-92BD-87E5E83A9A8C}" destId="{988F746F-6EA4-4819-AA2E-B3EBF842C298}" srcOrd="0" destOrd="0" presId="urn:microsoft.com/office/officeart/2008/layout/HorizontalMultiLevelHierarchy"/>
    <dgm:cxn modelId="{9888A453-30BD-4B89-8B7A-65433C252B25}" type="presOf" srcId="{60E3065B-F017-42D9-A53D-C262269A4A4A}" destId="{CA8505C5-9F37-4A0B-A32F-1296622AC0C7}" srcOrd="0" destOrd="0" presId="urn:microsoft.com/office/officeart/2008/layout/HorizontalMultiLevelHierarchy"/>
    <dgm:cxn modelId="{160CF85C-7FA2-4E28-AD7E-C54083C24B91}" srcId="{504752B8-E8E8-45AF-B6B9-E915E2A62329}" destId="{20C7D39A-AA30-4229-9F35-189AD090BD5F}" srcOrd="0" destOrd="0" parTransId="{D8489BEC-8E8E-4E42-81FE-24F87539DBE5}" sibTransId="{51195B4C-F78F-49EE-AC38-4E5BFA2EEF16}"/>
    <dgm:cxn modelId="{89C60C33-6CE3-4A07-B690-6B9C26A7EC45}" type="presOf" srcId="{01EFC3B1-33D9-4AFB-B802-0483A7FCE8A1}" destId="{4FA896D1-D5A7-429C-8556-F81AFCEF76F7}" srcOrd="0" destOrd="0" presId="urn:microsoft.com/office/officeart/2008/layout/HorizontalMultiLevelHierarchy"/>
    <dgm:cxn modelId="{9B5EF144-20C4-493E-B63E-A0D6BF26785C}" srcId="{20C7D39A-AA30-4229-9F35-189AD090BD5F}" destId="{1A4D9F76-5D26-4D13-9F01-D91F748DA37D}" srcOrd="0" destOrd="0" parTransId="{ADD53484-54CA-4E8F-A594-63F6425B8D0F}" sibTransId="{F5DC7338-4305-4463-A3F1-D257B0D76056}"/>
    <dgm:cxn modelId="{C841CAD3-7DD4-4693-8E02-F2EC772AFA7D}" type="presOf" srcId="{5B8DCFC6-9F9E-440B-A2B3-41A6152F6198}" destId="{8BF73237-9966-4C16-9ECC-463D06D421E3}" srcOrd="0" destOrd="0" presId="urn:microsoft.com/office/officeart/2008/layout/HorizontalMultiLevelHierarchy"/>
    <dgm:cxn modelId="{144961F8-E9D1-42F7-AC08-6FF7A10AF0FB}" srcId="{19415D68-B7C6-4A47-80AF-EDDE138E1C85}" destId="{434FC22E-4AA8-4E6F-90BA-575C195B49EE}" srcOrd="0" destOrd="0" parTransId="{5B8DCFC6-9F9E-440B-A2B3-41A6152F6198}" sibTransId="{FD55FE71-0825-4E95-B79D-B2D2E9738C2C}"/>
    <dgm:cxn modelId="{1BF19EC4-B653-4623-AF13-10FB62165F7D}" srcId="{1A4D9F76-5D26-4D13-9F01-D91F748DA37D}" destId="{23CF493A-761E-4C97-8E57-7FEFC14D1066}" srcOrd="0" destOrd="0" parTransId="{60E3065B-F017-42D9-A53D-C262269A4A4A}" sibTransId="{A2236063-B2CE-41B5-937D-5E8885C53276}"/>
    <dgm:cxn modelId="{F7578B59-0068-4F3C-BDB4-DB671DD7C9C6}" srcId="{78053088-BEFC-4DE2-9102-FD3DA1BC5F82}" destId="{81E3F182-2F17-43EA-A1C6-EAB033ABF02A}" srcOrd="1" destOrd="0" parTransId="{2440BFA5-113C-4B71-8E53-6B7CB100582D}" sibTransId="{F282D0E2-0553-42EC-8921-B13CA6E31593}"/>
    <dgm:cxn modelId="{D61EE8F4-2666-4C5A-B847-604096056EDB}" srcId="{78053088-BEFC-4DE2-9102-FD3DA1BC5F82}" destId="{B0570DEF-5C5D-4427-A72D-CF888FD36391}" srcOrd="3" destOrd="0" parTransId="{780D22F8-5878-4E6B-925A-FD6858201C33}" sibTransId="{818D179E-31EA-4342-A921-DF7A37D352F9}"/>
    <dgm:cxn modelId="{D20F8900-A507-4DC7-BA50-9FCA11FBE5B5}" type="presParOf" srcId="{10466560-BB6F-46CC-A5BF-9A634D9852D1}" destId="{FD543FD3-ACFC-46D5-8F1D-040DDC9AF3AE}" srcOrd="0" destOrd="0" presId="urn:microsoft.com/office/officeart/2008/layout/HorizontalMultiLevelHierarchy"/>
    <dgm:cxn modelId="{871BB9BD-B5B1-41CC-BFB0-7B2EA849F928}" type="presParOf" srcId="{FD543FD3-ACFC-46D5-8F1D-040DDC9AF3AE}" destId="{EA74149E-4D65-4B5E-8F59-ABB0E9F7996F}" srcOrd="0" destOrd="0" presId="urn:microsoft.com/office/officeart/2008/layout/HorizontalMultiLevelHierarchy"/>
    <dgm:cxn modelId="{15C3320C-2526-4F30-B8AD-5E71D3026BA3}" type="presParOf" srcId="{FD543FD3-ACFC-46D5-8F1D-040DDC9AF3AE}" destId="{70DCBEBF-B3F9-44B8-A98B-F3B5E33EA789}" srcOrd="1" destOrd="0" presId="urn:microsoft.com/office/officeart/2008/layout/HorizontalMultiLevelHierarchy"/>
    <dgm:cxn modelId="{DD2B2F85-B78D-476E-9896-7D50BF2EF96E}" type="presParOf" srcId="{70DCBEBF-B3F9-44B8-A98B-F3B5E33EA789}" destId="{0762CAAE-47DA-420A-94A8-817DAB81FC44}" srcOrd="0" destOrd="0" presId="urn:microsoft.com/office/officeart/2008/layout/HorizontalMultiLevelHierarchy"/>
    <dgm:cxn modelId="{624B1880-AE02-4DE5-A2C4-2925F106F1D0}" type="presParOf" srcId="{0762CAAE-47DA-420A-94A8-817DAB81FC44}" destId="{B0F8AAF1-A990-4BDC-BED2-2C7C33276B0F}" srcOrd="0" destOrd="0" presId="urn:microsoft.com/office/officeart/2008/layout/HorizontalMultiLevelHierarchy"/>
    <dgm:cxn modelId="{19E3FDD1-E77E-4772-A8A8-156EC02B2CC4}" type="presParOf" srcId="{70DCBEBF-B3F9-44B8-A98B-F3B5E33EA789}" destId="{5E3BC58E-662C-4417-B4C5-5C348C006578}" srcOrd="1" destOrd="0" presId="urn:microsoft.com/office/officeart/2008/layout/HorizontalMultiLevelHierarchy"/>
    <dgm:cxn modelId="{D8A03FED-B112-4366-A270-4B3DF23C0855}" type="presParOf" srcId="{5E3BC58E-662C-4417-B4C5-5C348C006578}" destId="{66A601DB-A037-4A60-A6D0-907F2DC7D7E2}" srcOrd="0" destOrd="0" presId="urn:microsoft.com/office/officeart/2008/layout/HorizontalMultiLevelHierarchy"/>
    <dgm:cxn modelId="{B8C8AD99-C2D5-470C-972D-4CDF8FB34EA1}" type="presParOf" srcId="{5E3BC58E-662C-4417-B4C5-5C348C006578}" destId="{7D27A4DD-1064-43B5-9997-EE8932212866}" srcOrd="1" destOrd="0" presId="urn:microsoft.com/office/officeart/2008/layout/HorizontalMultiLevelHierarchy"/>
    <dgm:cxn modelId="{EC26C445-4919-4896-A995-0C6F9DD893B3}" type="presParOf" srcId="{7D27A4DD-1064-43B5-9997-EE8932212866}" destId="{CA8505C5-9F37-4A0B-A32F-1296622AC0C7}" srcOrd="0" destOrd="0" presId="urn:microsoft.com/office/officeart/2008/layout/HorizontalMultiLevelHierarchy"/>
    <dgm:cxn modelId="{FE1B2183-B50E-4B41-9A8E-76E2E076C454}" type="presParOf" srcId="{CA8505C5-9F37-4A0B-A32F-1296622AC0C7}" destId="{6C436771-43BA-44F2-A134-AE94C6F508FB}" srcOrd="0" destOrd="0" presId="urn:microsoft.com/office/officeart/2008/layout/HorizontalMultiLevelHierarchy"/>
    <dgm:cxn modelId="{925EABA9-8D8F-4E60-A01A-0650F003A15A}" type="presParOf" srcId="{7D27A4DD-1064-43B5-9997-EE8932212866}" destId="{A0D73192-54D5-4AE9-A0DB-EA848622D209}" srcOrd="1" destOrd="0" presId="urn:microsoft.com/office/officeart/2008/layout/HorizontalMultiLevelHierarchy"/>
    <dgm:cxn modelId="{07CB1849-70EF-4EF4-9B65-64A73A6B9D0D}" type="presParOf" srcId="{A0D73192-54D5-4AE9-A0DB-EA848622D209}" destId="{2F39BF46-05E0-4D39-B679-AD69506124C0}" srcOrd="0" destOrd="0" presId="urn:microsoft.com/office/officeart/2008/layout/HorizontalMultiLevelHierarchy"/>
    <dgm:cxn modelId="{006171F4-E6D9-4790-BFC5-F71911199661}" type="presParOf" srcId="{A0D73192-54D5-4AE9-A0DB-EA848622D209}" destId="{E0A77821-E177-42BE-B9B1-B38B254E1E7B}" srcOrd="1" destOrd="0" presId="urn:microsoft.com/office/officeart/2008/layout/HorizontalMultiLevelHierarchy"/>
    <dgm:cxn modelId="{7334FDE9-4738-43D2-974A-2E89E79057B8}" type="presParOf" srcId="{70DCBEBF-B3F9-44B8-A98B-F3B5E33EA789}" destId="{988F746F-6EA4-4819-AA2E-B3EBF842C298}" srcOrd="2" destOrd="0" presId="urn:microsoft.com/office/officeart/2008/layout/HorizontalMultiLevelHierarchy"/>
    <dgm:cxn modelId="{102841C6-73FE-485A-9B92-3210E66C4587}" type="presParOf" srcId="{988F746F-6EA4-4819-AA2E-B3EBF842C298}" destId="{676F70BD-20A8-458F-BFAB-1DF962461FF9}" srcOrd="0" destOrd="0" presId="urn:microsoft.com/office/officeart/2008/layout/HorizontalMultiLevelHierarchy"/>
    <dgm:cxn modelId="{F2859996-0063-4330-BB9E-9EF71C188F86}" type="presParOf" srcId="{70DCBEBF-B3F9-44B8-A98B-F3B5E33EA789}" destId="{631D1BC3-9386-4712-89C6-C8601C21092E}" srcOrd="3" destOrd="0" presId="urn:microsoft.com/office/officeart/2008/layout/HorizontalMultiLevelHierarchy"/>
    <dgm:cxn modelId="{8EDE8A9F-4A7D-4703-B47E-EE5D247079B8}" type="presParOf" srcId="{631D1BC3-9386-4712-89C6-C8601C21092E}" destId="{CBF81B48-17D6-4A01-B780-2572F9474E0A}" srcOrd="0" destOrd="0" presId="urn:microsoft.com/office/officeart/2008/layout/HorizontalMultiLevelHierarchy"/>
    <dgm:cxn modelId="{E9CFB43E-4649-432E-AA14-C5951571061E}" type="presParOf" srcId="{631D1BC3-9386-4712-89C6-C8601C21092E}" destId="{B07CF0C8-F5C8-4C93-8E4A-082F76EC0A10}" srcOrd="1" destOrd="0" presId="urn:microsoft.com/office/officeart/2008/layout/HorizontalMultiLevelHierarchy"/>
    <dgm:cxn modelId="{2245F2B8-8415-421B-BEE6-E9FE568CD0F8}" type="presParOf" srcId="{B07CF0C8-F5C8-4C93-8E4A-082F76EC0A10}" destId="{16BDFC01-3611-4796-BB70-C63AB3FFF707}" srcOrd="0" destOrd="0" presId="urn:microsoft.com/office/officeart/2008/layout/HorizontalMultiLevelHierarchy"/>
    <dgm:cxn modelId="{DC41C869-051E-4E88-9EB0-153E79DFA0BA}" type="presParOf" srcId="{16BDFC01-3611-4796-BB70-C63AB3FFF707}" destId="{67F361F5-2B43-467B-91A7-61DE19926654}" srcOrd="0" destOrd="0" presId="urn:microsoft.com/office/officeart/2008/layout/HorizontalMultiLevelHierarchy"/>
    <dgm:cxn modelId="{E8EB353D-2355-40F9-A1D2-F7D88866C803}" type="presParOf" srcId="{B07CF0C8-F5C8-4C93-8E4A-082F76EC0A10}" destId="{AABCC520-A7FC-435C-8D2A-F8106E6B0278}" srcOrd="1" destOrd="0" presId="urn:microsoft.com/office/officeart/2008/layout/HorizontalMultiLevelHierarchy"/>
    <dgm:cxn modelId="{6DB1803B-F52C-4C72-BCB5-6D0F4C02A903}" type="presParOf" srcId="{AABCC520-A7FC-435C-8D2A-F8106E6B0278}" destId="{29435C7D-6C29-43B0-9C1F-589C59F80CE6}" srcOrd="0" destOrd="0" presId="urn:microsoft.com/office/officeart/2008/layout/HorizontalMultiLevelHierarchy"/>
    <dgm:cxn modelId="{6BBFF97B-0730-4396-9E45-F7B743BBE9FC}" type="presParOf" srcId="{AABCC520-A7FC-435C-8D2A-F8106E6B0278}" destId="{972A5EF3-F9BC-4B8E-B286-A46F6CB4E823}" srcOrd="1" destOrd="0" presId="urn:microsoft.com/office/officeart/2008/layout/HorizontalMultiLevelHierarchy"/>
    <dgm:cxn modelId="{CD9A377A-09DC-4005-B828-25CE60E6424E}" type="presParOf" srcId="{B07CF0C8-F5C8-4C93-8E4A-082F76EC0A10}" destId="{E167C813-94E7-4B13-BBC3-BC0836434153}" srcOrd="2" destOrd="0" presId="urn:microsoft.com/office/officeart/2008/layout/HorizontalMultiLevelHierarchy"/>
    <dgm:cxn modelId="{3D1AFEB5-E913-4919-AF56-FDD839A5A9B8}" type="presParOf" srcId="{E167C813-94E7-4B13-BBC3-BC0836434153}" destId="{777F08A2-2C27-4B0E-91F4-08EC93B58466}" srcOrd="0" destOrd="0" presId="urn:microsoft.com/office/officeart/2008/layout/HorizontalMultiLevelHierarchy"/>
    <dgm:cxn modelId="{3DA93723-29A7-4AD5-BAA6-B1F1D6A5580C}" type="presParOf" srcId="{B07CF0C8-F5C8-4C93-8E4A-082F76EC0A10}" destId="{164780D0-12B3-419C-B60C-C405DA71D3F6}" srcOrd="3" destOrd="0" presId="urn:microsoft.com/office/officeart/2008/layout/HorizontalMultiLevelHierarchy"/>
    <dgm:cxn modelId="{ABA4E177-F55F-4E40-9963-ABB30E146866}" type="presParOf" srcId="{164780D0-12B3-419C-B60C-C405DA71D3F6}" destId="{40EF8A8F-EFB1-4FE5-8482-29DBF1105218}" srcOrd="0" destOrd="0" presId="urn:microsoft.com/office/officeart/2008/layout/HorizontalMultiLevelHierarchy"/>
    <dgm:cxn modelId="{5554B3AD-4EE2-4653-86BD-5051A1727878}" type="presParOf" srcId="{164780D0-12B3-419C-B60C-C405DA71D3F6}" destId="{57D02CC2-81A9-40BE-B3B6-AE66AAAC70D5}" srcOrd="1" destOrd="0" presId="urn:microsoft.com/office/officeart/2008/layout/HorizontalMultiLevelHierarchy"/>
    <dgm:cxn modelId="{D91D5F87-6A86-43CE-8CE3-06D2FBA1F2A0}" type="presParOf" srcId="{B07CF0C8-F5C8-4C93-8E4A-082F76EC0A10}" destId="{64C53CD2-5A47-4D1F-8946-5C1E2EBF947D}" srcOrd="4" destOrd="0" presId="urn:microsoft.com/office/officeart/2008/layout/HorizontalMultiLevelHierarchy"/>
    <dgm:cxn modelId="{1812A61D-50FE-41B0-8194-691572F6C9D6}" type="presParOf" srcId="{64C53CD2-5A47-4D1F-8946-5C1E2EBF947D}" destId="{9CB68177-E3B3-4701-8491-095A942A23C6}" srcOrd="0" destOrd="0" presId="urn:microsoft.com/office/officeart/2008/layout/HorizontalMultiLevelHierarchy"/>
    <dgm:cxn modelId="{7911EB0C-DEBA-43C8-9F7F-974AD9DCC50C}" type="presParOf" srcId="{B07CF0C8-F5C8-4C93-8E4A-082F76EC0A10}" destId="{7B3C3244-080F-4425-BD1A-FC2FC65ED792}" srcOrd="5" destOrd="0" presId="urn:microsoft.com/office/officeart/2008/layout/HorizontalMultiLevelHierarchy"/>
    <dgm:cxn modelId="{A9B81969-02E3-4E7A-9566-4EF9E30DD86D}" type="presParOf" srcId="{7B3C3244-080F-4425-BD1A-FC2FC65ED792}" destId="{D34595FD-D583-44DB-A862-5DC7CD2B59D1}" srcOrd="0" destOrd="0" presId="urn:microsoft.com/office/officeart/2008/layout/HorizontalMultiLevelHierarchy"/>
    <dgm:cxn modelId="{63AA87F3-A1EB-45E3-AE1A-5806D2966B3C}" type="presParOf" srcId="{7B3C3244-080F-4425-BD1A-FC2FC65ED792}" destId="{B5277A19-9C41-4A4C-BAB2-A8431EDE5376}" srcOrd="1" destOrd="0" presId="urn:microsoft.com/office/officeart/2008/layout/HorizontalMultiLevelHierarchy"/>
    <dgm:cxn modelId="{8D181787-4E20-44A2-B9F0-59CB9E446015}" type="presParOf" srcId="{B07CF0C8-F5C8-4C93-8E4A-082F76EC0A10}" destId="{D1190FDD-BF2B-4149-B52E-CAC97DA17C1F}" srcOrd="6" destOrd="0" presId="urn:microsoft.com/office/officeart/2008/layout/HorizontalMultiLevelHierarchy"/>
    <dgm:cxn modelId="{BBD42F24-2F17-4BD9-A6A9-274DCDB14F95}" type="presParOf" srcId="{D1190FDD-BF2B-4149-B52E-CAC97DA17C1F}" destId="{D672EC8D-1FFA-4232-851D-1965B05E0442}" srcOrd="0" destOrd="0" presId="urn:microsoft.com/office/officeart/2008/layout/HorizontalMultiLevelHierarchy"/>
    <dgm:cxn modelId="{3EF71F84-48BF-4C44-A8D4-B8C1D0DCC951}" type="presParOf" srcId="{B07CF0C8-F5C8-4C93-8E4A-082F76EC0A10}" destId="{2175DA1A-C0F6-4D0D-8B6C-5784CD4C4CAA}" srcOrd="7" destOrd="0" presId="urn:microsoft.com/office/officeart/2008/layout/HorizontalMultiLevelHierarchy"/>
    <dgm:cxn modelId="{8E606941-5A45-4DAC-A256-8D0132A8781D}" type="presParOf" srcId="{2175DA1A-C0F6-4D0D-8B6C-5784CD4C4CAA}" destId="{C9AA1B3B-3C5B-43F8-BFC5-6FCBE86B7CAE}" srcOrd="0" destOrd="0" presId="urn:microsoft.com/office/officeart/2008/layout/HorizontalMultiLevelHierarchy"/>
    <dgm:cxn modelId="{D982F381-9D42-4BDD-8C74-9EDECD759F26}" type="presParOf" srcId="{2175DA1A-C0F6-4D0D-8B6C-5784CD4C4CAA}" destId="{F4F510CD-7B49-4EA2-B63B-D86F314DDD47}" srcOrd="1" destOrd="0" presId="urn:microsoft.com/office/officeart/2008/layout/HorizontalMultiLevelHierarchy"/>
    <dgm:cxn modelId="{421E08CB-7735-43A8-88BB-171AA42204EB}" type="presParOf" srcId="{70DCBEBF-B3F9-44B8-A98B-F3B5E33EA789}" destId="{4FA896D1-D5A7-429C-8556-F81AFCEF76F7}" srcOrd="4" destOrd="0" presId="urn:microsoft.com/office/officeart/2008/layout/HorizontalMultiLevelHierarchy"/>
    <dgm:cxn modelId="{CC584BF9-2D82-4466-AF93-8EE2031DF408}" type="presParOf" srcId="{4FA896D1-D5A7-429C-8556-F81AFCEF76F7}" destId="{AD25E566-CFD4-4DD3-96CE-2BE3D1991E50}" srcOrd="0" destOrd="0" presId="urn:microsoft.com/office/officeart/2008/layout/HorizontalMultiLevelHierarchy"/>
    <dgm:cxn modelId="{E117DFA7-FCDC-43B6-99FF-FD90BF4DAB67}" type="presParOf" srcId="{70DCBEBF-B3F9-44B8-A98B-F3B5E33EA789}" destId="{E32B4208-7C2F-4673-88C4-B609AC059734}" srcOrd="5" destOrd="0" presId="urn:microsoft.com/office/officeart/2008/layout/HorizontalMultiLevelHierarchy"/>
    <dgm:cxn modelId="{F58B0FB2-B40D-42E2-B989-04257365185F}" type="presParOf" srcId="{E32B4208-7C2F-4673-88C4-B609AC059734}" destId="{67D1C2FC-13C8-42CF-A953-CAD0A3B605AB}" srcOrd="0" destOrd="0" presId="urn:microsoft.com/office/officeart/2008/layout/HorizontalMultiLevelHierarchy"/>
    <dgm:cxn modelId="{1EFF8554-DC5C-4CD4-8273-22115C843F35}" type="presParOf" srcId="{E32B4208-7C2F-4673-88C4-B609AC059734}" destId="{9A1C31D3-A9D0-41A5-AFF0-39BE6D2E4DEE}" srcOrd="1" destOrd="0" presId="urn:microsoft.com/office/officeart/2008/layout/HorizontalMultiLevelHierarchy"/>
    <dgm:cxn modelId="{BF4D0833-9AC8-4A98-A2CE-172AB7236FC2}" type="presParOf" srcId="{9A1C31D3-A9D0-41A5-AFF0-39BE6D2E4DEE}" destId="{8BF73237-9966-4C16-9ECC-463D06D421E3}" srcOrd="0" destOrd="0" presId="urn:microsoft.com/office/officeart/2008/layout/HorizontalMultiLevelHierarchy"/>
    <dgm:cxn modelId="{A8F5D0A2-EBE8-48DE-9B04-DEEAAB6819B0}" type="presParOf" srcId="{8BF73237-9966-4C16-9ECC-463D06D421E3}" destId="{190E2B9C-D61E-4645-985F-0B2B7E195D97}" srcOrd="0" destOrd="0" presId="urn:microsoft.com/office/officeart/2008/layout/HorizontalMultiLevelHierarchy"/>
    <dgm:cxn modelId="{7153D214-7766-4ABA-9A3B-3B4B6A6C6A4B}" type="presParOf" srcId="{9A1C31D3-A9D0-41A5-AFF0-39BE6D2E4DEE}" destId="{568380CB-1C48-4953-A423-18521DE89E72}" srcOrd="1" destOrd="0" presId="urn:microsoft.com/office/officeart/2008/layout/HorizontalMultiLevelHierarchy"/>
    <dgm:cxn modelId="{3A3FB1FC-834C-4619-9663-BAD06B6BFB80}" type="presParOf" srcId="{568380CB-1C48-4953-A423-18521DE89E72}" destId="{5C8C475E-2EDA-4198-8B8A-1400940A9127}" srcOrd="0" destOrd="0" presId="urn:microsoft.com/office/officeart/2008/layout/HorizontalMultiLevelHierarchy"/>
    <dgm:cxn modelId="{02058DC5-84E8-4BF5-BECD-00DDDD11C59C}" type="presParOf" srcId="{568380CB-1C48-4953-A423-18521DE89E72}" destId="{4428882A-D375-414C-8644-54AA71134277}" srcOrd="1" destOrd="0" presId="urn:microsoft.com/office/officeart/2008/layout/HorizontalMultiLevelHierarchy"/>
    <dgm:cxn modelId="{E4897C8A-8414-454F-A72E-1A4BE7E7E10B}" type="presParOf" srcId="{9A1C31D3-A9D0-41A5-AFF0-39BE6D2E4DEE}" destId="{885E1DE5-A16E-4266-B440-F8AD5F17DA95}" srcOrd="2" destOrd="0" presId="urn:microsoft.com/office/officeart/2008/layout/HorizontalMultiLevelHierarchy"/>
    <dgm:cxn modelId="{0A0F8D09-48FE-4ECD-8878-F7F8C44BFAF5}" type="presParOf" srcId="{885E1DE5-A16E-4266-B440-F8AD5F17DA95}" destId="{0F82B53A-43E4-406A-843C-EF9A789BB8FD}" srcOrd="0" destOrd="0" presId="urn:microsoft.com/office/officeart/2008/layout/HorizontalMultiLevelHierarchy"/>
    <dgm:cxn modelId="{60E55454-23B3-4099-AFA1-51A96483FA8F}" type="presParOf" srcId="{9A1C31D3-A9D0-41A5-AFF0-39BE6D2E4DEE}" destId="{0FF7EB8D-E89B-43CD-AF6C-9C9BE126BF3D}" srcOrd="3" destOrd="0" presId="urn:microsoft.com/office/officeart/2008/layout/HorizontalMultiLevelHierarchy"/>
    <dgm:cxn modelId="{7B69A378-FC99-4C73-8F9E-9FB0415570AC}" type="presParOf" srcId="{0FF7EB8D-E89B-43CD-AF6C-9C9BE126BF3D}" destId="{B1E9D990-1B78-4F97-AFA7-AB3F744268A0}" srcOrd="0" destOrd="0" presId="urn:microsoft.com/office/officeart/2008/layout/HorizontalMultiLevelHierarchy"/>
    <dgm:cxn modelId="{F26633A1-A579-44E6-B8D3-848C8EE14C55}" type="presParOf" srcId="{0FF7EB8D-E89B-43CD-AF6C-9C9BE126BF3D}" destId="{75D6650B-033D-4F9B-B1D1-BEF7910126E2}" srcOrd="1" destOrd="0" presId="urn:microsoft.com/office/officeart/2008/layout/HorizontalMultiLevelHierarchy"/>
    <dgm:cxn modelId="{AF23AEBD-D6C7-41A8-83DA-FA147C3AF3B6}" type="presParOf" srcId="{9A1C31D3-A9D0-41A5-AFF0-39BE6D2E4DEE}" destId="{EEFCFA24-6E2A-4627-A089-3E277C9DCBA1}" srcOrd="4" destOrd="0" presId="urn:microsoft.com/office/officeart/2008/layout/HorizontalMultiLevelHierarchy"/>
    <dgm:cxn modelId="{B33E9467-D64A-45B6-8F5F-5B0613118451}" type="presParOf" srcId="{EEFCFA24-6E2A-4627-A089-3E277C9DCBA1}" destId="{5C5BAE7D-1DA7-4904-912B-0D26514624E8}" srcOrd="0" destOrd="0" presId="urn:microsoft.com/office/officeart/2008/layout/HorizontalMultiLevelHierarchy"/>
    <dgm:cxn modelId="{8797F8D9-D107-46C3-979F-3C05A532D967}" type="presParOf" srcId="{9A1C31D3-A9D0-41A5-AFF0-39BE6D2E4DEE}" destId="{329C0BD0-8B3B-408B-B1A9-BDAA773E4998}" srcOrd="5" destOrd="0" presId="urn:microsoft.com/office/officeart/2008/layout/HorizontalMultiLevelHierarchy"/>
    <dgm:cxn modelId="{E45504E5-8836-4BC8-A2AE-D1C9A7616197}" type="presParOf" srcId="{329C0BD0-8B3B-408B-B1A9-BDAA773E4998}" destId="{00E311ED-D408-4651-8BFE-25EAE22AD371}" srcOrd="0" destOrd="0" presId="urn:microsoft.com/office/officeart/2008/layout/HorizontalMultiLevelHierarchy"/>
    <dgm:cxn modelId="{35C8CDD8-B74A-4486-85DB-A60319760F60}" type="presParOf" srcId="{329C0BD0-8B3B-408B-B1A9-BDAA773E4998}" destId="{F23EEB4C-88D1-4B05-A5CF-07D4385205A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A7345-7BEC-4580-8F69-4D27F9751D69}" type="doc">
      <dgm:prSet loTypeId="urn:microsoft.com/office/officeart/2005/8/layout/lProcess2" loCatId="list" qsTypeId="urn:microsoft.com/office/officeart/2005/8/quickstyle/3d2" qsCatId="3D" csTypeId="urn:microsoft.com/office/officeart/2005/8/colors/colorful1" csCatId="colorful" phldr="1"/>
      <dgm:spPr/>
      <dgm:t>
        <a:bodyPr/>
        <a:lstStyle/>
        <a:p>
          <a:pPr rtl="1"/>
          <a:endParaRPr lang="ar-SA"/>
        </a:p>
      </dgm:t>
    </dgm:pt>
    <dgm:pt modelId="{A612FDB4-FCDE-4BAE-91CF-C0A03089EE39}">
      <dgm:prSet phldrT="[Text]" custT="1"/>
      <dgm:spPr/>
      <dgm:t>
        <a:bodyPr/>
        <a:lstStyle/>
        <a:p>
          <a:pPr marL="0" lvl="0" indent="0" algn="ctr" defTabSz="1244600" rtl="1">
            <a:lnSpc>
              <a:spcPct val="90000"/>
            </a:lnSpc>
            <a:spcBef>
              <a:spcPct val="0"/>
            </a:spcBef>
            <a:spcAft>
              <a:spcPct val="35000"/>
            </a:spcAft>
          </a:pPr>
          <a:r>
            <a:rPr lang="ar-SA" sz="2400" b="1" kern="1200" dirty="0">
              <a:solidFill>
                <a:schemeClr val="tx1"/>
              </a:solidFill>
              <a:latin typeface="Sakkal Majalla" panose="02000000000000000000" pitchFamily="2" charset="-78"/>
              <a:cs typeface="Sakkal Majalla" panose="02000000000000000000" pitchFamily="2" charset="-78"/>
            </a:rPr>
            <a:t>الاعتبار الذي تقوم عليه: اعتبار شخصي.</a:t>
          </a:r>
          <a:endParaRPr lang="ar-SA" sz="2400" b="1" kern="1200" dirty="0">
            <a:solidFill>
              <a:schemeClr val="tx1"/>
            </a:solidFill>
            <a:latin typeface="Sakkal Majalla" panose="02000000000000000000" pitchFamily="2" charset="-78"/>
            <a:ea typeface="+mn-ea"/>
            <a:cs typeface="Sakkal Majalla" panose="02000000000000000000" pitchFamily="2" charset="-78"/>
          </a:endParaRPr>
        </a:p>
      </dgm:t>
    </dgm:pt>
    <dgm:pt modelId="{A93E0786-C828-4DAD-8607-5DA0136AD4E3}" type="parTrans" cxnId="{96641103-E459-47C0-9278-BA741253AECD}">
      <dgm:prSet/>
      <dgm:spPr/>
      <dgm:t>
        <a:bodyPr/>
        <a:lstStyle/>
        <a:p>
          <a:pPr rtl="1"/>
          <a:endParaRPr lang="ar-SA"/>
        </a:p>
      </dgm:t>
    </dgm:pt>
    <dgm:pt modelId="{20F70B7C-8930-47BE-8129-41CF51D6191B}" type="sibTrans" cxnId="{96641103-E459-47C0-9278-BA741253AECD}">
      <dgm:prSet/>
      <dgm:spPr/>
      <dgm:t>
        <a:bodyPr/>
        <a:lstStyle/>
        <a:p>
          <a:pPr rtl="1"/>
          <a:endParaRPr lang="ar-SA"/>
        </a:p>
      </dgm:t>
    </dgm:pt>
    <dgm:pt modelId="{CE7EFA66-7F22-4B52-8A8F-7842C9EBB91F}">
      <dgm:prSet phldrT="[Text]" custT="1"/>
      <dgm:spPr/>
      <dgm:t>
        <a:bodyPr/>
        <a:lstStyle/>
        <a:p>
          <a:pPr rtl="1"/>
          <a:r>
            <a:rPr lang="ar-SA" sz="2400" b="1">
              <a:solidFill>
                <a:schemeClr val="tx1"/>
              </a:solidFill>
              <a:latin typeface="Sakkal Majalla" panose="02000000000000000000" pitchFamily="2" charset="-78"/>
              <a:cs typeface="Sakkal Majalla" panose="02000000000000000000" pitchFamily="2" charset="-78"/>
            </a:rPr>
            <a:t>أمثلة:  شركة التضامن، شركة التوصية البسيطة، وشركة المحاصة.</a:t>
          </a:r>
          <a:endParaRPr lang="ar-SA" sz="2400" b="1" dirty="0">
            <a:solidFill>
              <a:schemeClr val="tx1"/>
            </a:solidFill>
            <a:latin typeface="Sakkal Majalla" panose="02000000000000000000" pitchFamily="2" charset="-78"/>
            <a:cs typeface="Sakkal Majalla" panose="02000000000000000000" pitchFamily="2" charset="-78"/>
          </a:endParaRPr>
        </a:p>
      </dgm:t>
    </dgm:pt>
    <dgm:pt modelId="{88C4C012-CF04-4903-8785-9840A4B114A1}" type="parTrans" cxnId="{EFC0C49D-2D21-4D03-9706-836BB8315011}">
      <dgm:prSet/>
      <dgm:spPr/>
      <dgm:t>
        <a:bodyPr/>
        <a:lstStyle/>
        <a:p>
          <a:pPr rtl="1"/>
          <a:endParaRPr lang="ar-SA"/>
        </a:p>
      </dgm:t>
    </dgm:pt>
    <dgm:pt modelId="{E7F20374-4D8C-4476-A84D-C2219133B904}" type="sibTrans" cxnId="{EFC0C49D-2D21-4D03-9706-836BB8315011}">
      <dgm:prSet/>
      <dgm:spPr/>
      <dgm:t>
        <a:bodyPr/>
        <a:lstStyle/>
        <a:p>
          <a:pPr rtl="1"/>
          <a:endParaRPr lang="ar-SA"/>
        </a:p>
      </dgm:t>
    </dgm:pt>
    <dgm:pt modelId="{674C0DF5-7340-4CBF-B7DA-0C39D59B6DD3}">
      <dgm:prSet phldrT="[Text]" custT="1"/>
      <dgm:spPr/>
      <dgm:t>
        <a:bodyPr anchor="t"/>
        <a:lstStyle/>
        <a:p>
          <a:pPr rtl="1"/>
          <a:r>
            <a:rPr lang="ar-SA" sz="3200">
              <a:ln/>
              <a:cs typeface="PT Bold Heading" panose="02010400000000000000" pitchFamily="2" charset="-78"/>
            </a:rPr>
            <a:t>شركات الأموال</a:t>
          </a:r>
          <a:endParaRPr lang="ar-SA" sz="3200" dirty="0">
            <a:ln/>
            <a:cs typeface="PT Bold Heading" panose="02010400000000000000" pitchFamily="2" charset="-78"/>
          </a:endParaRPr>
        </a:p>
      </dgm:t>
    </dgm:pt>
    <dgm:pt modelId="{AFC012EF-A379-4F76-9CCF-E48B7FA99063}" type="parTrans" cxnId="{D6166173-D31C-4B68-81D7-C79AD02E9E6D}">
      <dgm:prSet/>
      <dgm:spPr/>
      <dgm:t>
        <a:bodyPr/>
        <a:lstStyle/>
        <a:p>
          <a:pPr rtl="1"/>
          <a:endParaRPr lang="ar-SA"/>
        </a:p>
      </dgm:t>
    </dgm:pt>
    <dgm:pt modelId="{65333DC9-8A0C-46AE-B674-7DE3E129B19E}" type="sibTrans" cxnId="{D6166173-D31C-4B68-81D7-C79AD02E9E6D}">
      <dgm:prSet/>
      <dgm:spPr/>
      <dgm:t>
        <a:bodyPr/>
        <a:lstStyle/>
        <a:p>
          <a:pPr rtl="1"/>
          <a:endParaRPr lang="ar-SA"/>
        </a:p>
      </dgm:t>
    </dgm:pt>
    <dgm:pt modelId="{D4747AB1-A3EB-461F-AAF4-DFA9AE6AA7C3}">
      <dgm:prSet phldrT="[Text]" custT="1"/>
      <dgm:spPr/>
      <dgm:t>
        <a:bodyPr/>
        <a:lstStyle/>
        <a:p>
          <a:pPr rtl="1"/>
          <a:r>
            <a:rPr lang="ar-SA" sz="2700" b="1" dirty="0">
              <a:solidFill>
                <a:schemeClr val="tx1"/>
              </a:solidFill>
              <a:latin typeface="Sakkal Majalla" panose="02000000000000000000" pitchFamily="2" charset="-78"/>
              <a:cs typeface="Sakkal Majalla" panose="02000000000000000000" pitchFamily="2" charset="-78"/>
            </a:rPr>
            <a:t>الاعتبار الذي تقوم عليه: المال.</a:t>
          </a:r>
        </a:p>
      </dgm:t>
    </dgm:pt>
    <dgm:pt modelId="{FAAB6647-964A-470E-9811-FD3D76B4E980}" type="parTrans" cxnId="{7E7D24F9-2E6A-4943-A19A-4B85C197718B}">
      <dgm:prSet/>
      <dgm:spPr/>
      <dgm:t>
        <a:bodyPr/>
        <a:lstStyle/>
        <a:p>
          <a:pPr rtl="1"/>
          <a:endParaRPr lang="ar-SA"/>
        </a:p>
      </dgm:t>
    </dgm:pt>
    <dgm:pt modelId="{24ED55F3-13AA-4092-A6A8-FDE575215176}" type="sibTrans" cxnId="{7E7D24F9-2E6A-4943-A19A-4B85C197718B}">
      <dgm:prSet/>
      <dgm:spPr/>
      <dgm:t>
        <a:bodyPr/>
        <a:lstStyle/>
        <a:p>
          <a:pPr rtl="1"/>
          <a:endParaRPr lang="ar-SA"/>
        </a:p>
      </dgm:t>
    </dgm:pt>
    <dgm:pt modelId="{81275817-1518-4CC8-8D1C-138B2C595B2D}">
      <dgm:prSet phldrT="[Text]" custT="1"/>
      <dgm:spPr/>
      <dgm:t>
        <a:bodyPr/>
        <a:lstStyle/>
        <a:p>
          <a:pPr rtl="1"/>
          <a:r>
            <a:rPr lang="ar-SA" sz="2200" b="1">
              <a:solidFill>
                <a:schemeClr val="tx1"/>
              </a:solidFill>
              <a:latin typeface="Sakkal Majalla" panose="02000000000000000000" pitchFamily="2" charset="-78"/>
              <a:cs typeface="Sakkal Majalla" panose="02000000000000000000" pitchFamily="2" charset="-78"/>
            </a:rPr>
            <a:t>أمثلة: الشركات المساهمة، شركة التوصية بالأسهم، وشركات المسؤولية المحدودة.</a:t>
          </a:r>
          <a:endParaRPr lang="ar-SA" sz="2200" b="1" dirty="0">
            <a:solidFill>
              <a:schemeClr val="tx1"/>
            </a:solidFill>
            <a:latin typeface="Sakkal Majalla" panose="02000000000000000000" pitchFamily="2" charset="-78"/>
            <a:cs typeface="Sakkal Majalla" panose="02000000000000000000" pitchFamily="2" charset="-78"/>
          </a:endParaRPr>
        </a:p>
      </dgm:t>
    </dgm:pt>
    <dgm:pt modelId="{FEB8F808-A02F-4A42-B701-C256A437FC2F}" type="parTrans" cxnId="{E0BF32B2-16A7-4D8C-A3AE-E05187DB25DD}">
      <dgm:prSet/>
      <dgm:spPr/>
      <dgm:t>
        <a:bodyPr/>
        <a:lstStyle/>
        <a:p>
          <a:pPr rtl="1"/>
          <a:endParaRPr lang="ar-SA"/>
        </a:p>
      </dgm:t>
    </dgm:pt>
    <dgm:pt modelId="{E76CB848-A467-4209-AF12-4EA1E5563D6B}" type="sibTrans" cxnId="{E0BF32B2-16A7-4D8C-A3AE-E05187DB25DD}">
      <dgm:prSet/>
      <dgm:spPr/>
      <dgm:t>
        <a:bodyPr/>
        <a:lstStyle/>
        <a:p>
          <a:pPr rtl="1"/>
          <a:endParaRPr lang="ar-SA"/>
        </a:p>
      </dgm:t>
    </dgm:pt>
    <dgm:pt modelId="{1B6BCF55-593B-415B-A8BB-D4E07C6A589D}">
      <dgm:prSet phldrT="[Text]" custT="1"/>
      <dgm:spPr/>
      <dgm:t>
        <a:bodyPr anchor="t"/>
        <a:lstStyle/>
        <a:p>
          <a:pPr rtl="1"/>
          <a:r>
            <a:rPr lang="ar-SA" sz="3200">
              <a:ln/>
              <a:cs typeface="PT Bold Heading" panose="02010400000000000000" pitchFamily="2" charset="-78"/>
            </a:rPr>
            <a:t>شركات الأشخاص</a:t>
          </a:r>
          <a:endParaRPr lang="ar-SA" sz="3200" dirty="0">
            <a:ln/>
            <a:cs typeface="PT Bold Heading" panose="02010400000000000000" pitchFamily="2" charset="-78"/>
          </a:endParaRPr>
        </a:p>
      </dgm:t>
    </dgm:pt>
    <dgm:pt modelId="{902AF712-3B90-443A-9681-9A11BC7C193A}" type="sibTrans" cxnId="{3DBD80AD-CE93-4B1D-B032-79F266C39020}">
      <dgm:prSet/>
      <dgm:spPr/>
      <dgm:t>
        <a:bodyPr/>
        <a:lstStyle/>
        <a:p>
          <a:pPr rtl="1"/>
          <a:endParaRPr lang="ar-SA"/>
        </a:p>
      </dgm:t>
    </dgm:pt>
    <dgm:pt modelId="{46A85A0F-EB76-4097-8E2A-D9AADD9ABC60}" type="parTrans" cxnId="{3DBD80AD-CE93-4B1D-B032-79F266C39020}">
      <dgm:prSet/>
      <dgm:spPr/>
      <dgm:t>
        <a:bodyPr/>
        <a:lstStyle/>
        <a:p>
          <a:pPr rtl="1"/>
          <a:endParaRPr lang="ar-SA"/>
        </a:p>
      </dgm:t>
    </dgm:pt>
    <dgm:pt modelId="{48AC305B-BB20-4BCE-A9EA-DBA25C681FBC}">
      <dgm:prSet custT="1"/>
      <dgm:spPr/>
      <dgm:t>
        <a:bodyPr/>
        <a:lstStyle/>
        <a:p>
          <a:pPr rtl="1"/>
          <a:r>
            <a:rPr lang="ar-SA" sz="2400" b="1">
              <a:solidFill>
                <a:schemeClr val="tx1"/>
              </a:solidFill>
              <a:latin typeface="Sakkal Majalla" panose="02000000000000000000" pitchFamily="2" charset="-78"/>
              <a:ea typeface="+mn-ea"/>
              <a:cs typeface="Sakkal Majalla" panose="02000000000000000000" pitchFamily="2" charset="-78"/>
            </a:rPr>
            <a:t>مسؤوليتهم عن ديون الشركة:  مسؤولين في جميع أموالهم عن التزامات الشركة.</a:t>
          </a:r>
          <a:endParaRPr lang="ar-SA" sz="2400" dirty="0">
            <a:solidFill>
              <a:schemeClr val="tx1"/>
            </a:solidFill>
          </a:endParaRPr>
        </a:p>
      </dgm:t>
    </dgm:pt>
    <dgm:pt modelId="{34DFAB21-E7A4-43E4-8C9C-EBF94BF1D79D}" type="parTrans" cxnId="{FC31E10D-A6E3-4F4D-95E5-A9152458B076}">
      <dgm:prSet/>
      <dgm:spPr/>
      <dgm:t>
        <a:bodyPr/>
        <a:lstStyle/>
        <a:p>
          <a:pPr rtl="1"/>
          <a:endParaRPr lang="ar-SA"/>
        </a:p>
      </dgm:t>
    </dgm:pt>
    <dgm:pt modelId="{6833E5C2-0947-43B6-84BF-C73DEE9F15B4}" type="sibTrans" cxnId="{FC31E10D-A6E3-4F4D-95E5-A9152458B076}">
      <dgm:prSet/>
      <dgm:spPr/>
      <dgm:t>
        <a:bodyPr/>
        <a:lstStyle/>
        <a:p>
          <a:pPr rtl="1"/>
          <a:endParaRPr lang="ar-SA"/>
        </a:p>
      </dgm:t>
    </dgm:pt>
    <dgm:pt modelId="{29FCC7B0-3D31-4C8D-B048-5BD9B84373A5}">
      <dgm:prSet custT="1"/>
      <dgm:spPr/>
      <dgm: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kern="1200" dirty="0">
              <a:solidFill>
                <a:schemeClr val="tx1"/>
              </a:solidFill>
              <a:latin typeface="Sakkal Majalla" panose="02000000000000000000" pitchFamily="2" charset="-78"/>
              <a:ea typeface="+mn-ea"/>
              <a:cs typeface="Sakkal Majalla" panose="02000000000000000000" pitchFamily="2" charset="-78"/>
            </a:rPr>
            <a:t>مسؤوليتهم عن ديون الشركة:  لا يسالون عن التزامات الشركة إلا بقدر حصصهم من رأس المال.</a:t>
          </a:r>
          <a:endParaRPr lang="ar-SA" sz="2400" dirty="0">
            <a:solidFill>
              <a:schemeClr val="tx1"/>
            </a:solidFill>
          </a:endParaRPr>
        </a:p>
      </dgm:t>
    </dgm:pt>
    <dgm:pt modelId="{FA3743CF-D990-4D19-8CE0-928227C889DC}" type="parTrans" cxnId="{2BF6933C-A91D-412B-9577-8E41E4244A7E}">
      <dgm:prSet/>
      <dgm:spPr/>
      <dgm:t>
        <a:bodyPr/>
        <a:lstStyle/>
        <a:p>
          <a:pPr rtl="1"/>
          <a:endParaRPr lang="ar-SA"/>
        </a:p>
      </dgm:t>
    </dgm:pt>
    <dgm:pt modelId="{577EE3DD-294A-4DAA-BF61-F3CCB7432385}" type="sibTrans" cxnId="{2BF6933C-A91D-412B-9577-8E41E4244A7E}">
      <dgm:prSet/>
      <dgm:spPr/>
      <dgm:t>
        <a:bodyPr/>
        <a:lstStyle/>
        <a:p>
          <a:pPr rtl="1"/>
          <a:endParaRPr lang="ar-SA"/>
        </a:p>
      </dgm:t>
    </dgm:pt>
    <dgm:pt modelId="{3E4F729D-65A3-4BB9-AE73-6A1B2D2FDCBE}" type="pres">
      <dgm:prSet presAssocID="{885A7345-7BEC-4580-8F69-4D27F9751D69}" presName="theList" presStyleCnt="0">
        <dgm:presLayoutVars>
          <dgm:dir/>
          <dgm:animLvl val="lvl"/>
          <dgm:resizeHandles val="exact"/>
        </dgm:presLayoutVars>
      </dgm:prSet>
      <dgm:spPr/>
      <dgm:t>
        <a:bodyPr/>
        <a:lstStyle/>
        <a:p>
          <a:endParaRPr lang="en-US"/>
        </a:p>
      </dgm:t>
    </dgm:pt>
    <dgm:pt modelId="{C6F84D4C-8819-49A2-B7A3-A7F5D1D0245E}" type="pres">
      <dgm:prSet presAssocID="{1B6BCF55-593B-415B-A8BB-D4E07C6A589D}" presName="compNode" presStyleCnt="0"/>
      <dgm:spPr/>
    </dgm:pt>
    <dgm:pt modelId="{D366180E-A796-4FAB-A493-F9091E9F954D}" type="pres">
      <dgm:prSet presAssocID="{1B6BCF55-593B-415B-A8BB-D4E07C6A589D}" presName="aNode" presStyleLbl="bgShp" presStyleIdx="0" presStyleCnt="2"/>
      <dgm:spPr/>
      <dgm:t>
        <a:bodyPr/>
        <a:lstStyle/>
        <a:p>
          <a:endParaRPr lang="en-US"/>
        </a:p>
      </dgm:t>
    </dgm:pt>
    <dgm:pt modelId="{C9D36C19-0A48-4262-B159-F5CBF4DE071A}" type="pres">
      <dgm:prSet presAssocID="{1B6BCF55-593B-415B-A8BB-D4E07C6A589D}" presName="textNode" presStyleLbl="bgShp" presStyleIdx="0" presStyleCnt="2"/>
      <dgm:spPr/>
      <dgm:t>
        <a:bodyPr/>
        <a:lstStyle/>
        <a:p>
          <a:endParaRPr lang="en-US"/>
        </a:p>
      </dgm:t>
    </dgm:pt>
    <dgm:pt modelId="{C27FA4EA-B94B-49BE-BE5A-8B87793AC200}" type="pres">
      <dgm:prSet presAssocID="{1B6BCF55-593B-415B-A8BB-D4E07C6A589D}" presName="compChildNode" presStyleCnt="0"/>
      <dgm:spPr/>
    </dgm:pt>
    <dgm:pt modelId="{2D41C904-416C-4DDE-822B-1D7618C3E316}" type="pres">
      <dgm:prSet presAssocID="{1B6BCF55-593B-415B-A8BB-D4E07C6A589D}" presName="theInnerList" presStyleCnt="0"/>
      <dgm:spPr/>
    </dgm:pt>
    <dgm:pt modelId="{3246255A-42AA-441E-8760-CE5A1878C8FD}" type="pres">
      <dgm:prSet presAssocID="{A612FDB4-FCDE-4BAE-91CF-C0A03089EE39}" presName="childNode" presStyleLbl="node1" presStyleIdx="0" presStyleCnt="6" custScaleY="107844" custLinFactY="-55384" custLinFactNeighborX="186" custLinFactNeighborY="-100000">
        <dgm:presLayoutVars>
          <dgm:bulletEnabled val="1"/>
        </dgm:presLayoutVars>
      </dgm:prSet>
      <dgm:spPr/>
      <dgm:t>
        <a:bodyPr/>
        <a:lstStyle/>
        <a:p>
          <a:endParaRPr lang="en-US"/>
        </a:p>
      </dgm:t>
    </dgm:pt>
    <dgm:pt modelId="{9D36280E-42B8-4FCB-B910-20DE72643CE2}" type="pres">
      <dgm:prSet presAssocID="{A612FDB4-FCDE-4BAE-91CF-C0A03089EE39}" presName="aSpace2" presStyleCnt="0"/>
      <dgm:spPr/>
    </dgm:pt>
    <dgm:pt modelId="{FAE44EBF-75ED-4587-92AA-464A38055D38}" type="pres">
      <dgm:prSet presAssocID="{48AC305B-BB20-4BCE-A9EA-DBA25C681FBC}" presName="childNode" presStyleLbl="node1" presStyleIdx="1" presStyleCnt="6" custScaleY="224867" custLinFactY="-31177" custLinFactNeighborX="186" custLinFactNeighborY="-100000">
        <dgm:presLayoutVars>
          <dgm:bulletEnabled val="1"/>
        </dgm:presLayoutVars>
      </dgm:prSet>
      <dgm:spPr/>
      <dgm:t>
        <a:bodyPr/>
        <a:lstStyle/>
        <a:p>
          <a:endParaRPr lang="en-US"/>
        </a:p>
      </dgm:t>
    </dgm:pt>
    <dgm:pt modelId="{C8E3447D-A19E-4E94-969E-A8EC58F1C9B5}" type="pres">
      <dgm:prSet presAssocID="{48AC305B-BB20-4BCE-A9EA-DBA25C681FBC}" presName="aSpace2" presStyleCnt="0"/>
      <dgm:spPr/>
    </dgm:pt>
    <dgm:pt modelId="{DFAD64F9-3202-41B8-BF8F-3223FF4352E2}" type="pres">
      <dgm:prSet presAssocID="{CE7EFA66-7F22-4B52-8A8F-7842C9EBB91F}" presName="childNode" presStyleLbl="node1" presStyleIdx="2" presStyleCnt="6" custScaleY="171180">
        <dgm:presLayoutVars>
          <dgm:bulletEnabled val="1"/>
        </dgm:presLayoutVars>
      </dgm:prSet>
      <dgm:spPr/>
      <dgm:t>
        <a:bodyPr/>
        <a:lstStyle/>
        <a:p>
          <a:endParaRPr lang="en-US"/>
        </a:p>
      </dgm:t>
    </dgm:pt>
    <dgm:pt modelId="{12C75BC4-3C66-4489-B115-8393E57A3888}" type="pres">
      <dgm:prSet presAssocID="{1B6BCF55-593B-415B-A8BB-D4E07C6A589D}" presName="aSpace" presStyleCnt="0"/>
      <dgm:spPr/>
    </dgm:pt>
    <dgm:pt modelId="{4DC8E163-C725-4FFD-B265-3DCD5717A2B7}" type="pres">
      <dgm:prSet presAssocID="{674C0DF5-7340-4CBF-B7DA-0C39D59B6DD3}" presName="compNode" presStyleCnt="0"/>
      <dgm:spPr/>
    </dgm:pt>
    <dgm:pt modelId="{22DC3D78-2D71-436D-B5CC-082DA3BDE242}" type="pres">
      <dgm:prSet presAssocID="{674C0DF5-7340-4CBF-B7DA-0C39D59B6DD3}" presName="aNode" presStyleLbl="bgShp" presStyleIdx="1" presStyleCnt="2"/>
      <dgm:spPr/>
      <dgm:t>
        <a:bodyPr/>
        <a:lstStyle/>
        <a:p>
          <a:endParaRPr lang="en-US"/>
        </a:p>
      </dgm:t>
    </dgm:pt>
    <dgm:pt modelId="{67D2339D-4840-48C8-A9EB-D016F7DC5955}" type="pres">
      <dgm:prSet presAssocID="{674C0DF5-7340-4CBF-B7DA-0C39D59B6DD3}" presName="textNode" presStyleLbl="bgShp" presStyleIdx="1" presStyleCnt="2"/>
      <dgm:spPr/>
      <dgm:t>
        <a:bodyPr/>
        <a:lstStyle/>
        <a:p>
          <a:endParaRPr lang="en-US"/>
        </a:p>
      </dgm:t>
    </dgm:pt>
    <dgm:pt modelId="{6D87F008-C0F7-40B8-B3C7-2298BC4B789B}" type="pres">
      <dgm:prSet presAssocID="{674C0DF5-7340-4CBF-B7DA-0C39D59B6DD3}" presName="compChildNode" presStyleCnt="0"/>
      <dgm:spPr/>
    </dgm:pt>
    <dgm:pt modelId="{B0A8668E-EE52-47F5-BDCD-30A858622DA1}" type="pres">
      <dgm:prSet presAssocID="{674C0DF5-7340-4CBF-B7DA-0C39D59B6DD3}" presName="theInnerList" presStyleCnt="0"/>
      <dgm:spPr/>
    </dgm:pt>
    <dgm:pt modelId="{EB64E92C-E0F8-4A35-811B-0ABA6DB94596}" type="pres">
      <dgm:prSet presAssocID="{D4747AB1-A3EB-461F-AAF4-DFA9AE6AA7C3}" presName="childNode" presStyleLbl="node1" presStyleIdx="3" presStyleCnt="6" custScaleY="107844" custLinFactY="-55384" custLinFactNeighborX="186" custLinFactNeighborY="-100000">
        <dgm:presLayoutVars>
          <dgm:bulletEnabled val="1"/>
        </dgm:presLayoutVars>
      </dgm:prSet>
      <dgm:spPr/>
      <dgm:t>
        <a:bodyPr/>
        <a:lstStyle/>
        <a:p>
          <a:endParaRPr lang="en-US"/>
        </a:p>
      </dgm:t>
    </dgm:pt>
    <dgm:pt modelId="{7BA403E7-66D1-47C7-820D-71DE7A9F6100}" type="pres">
      <dgm:prSet presAssocID="{D4747AB1-A3EB-461F-AAF4-DFA9AE6AA7C3}" presName="aSpace2" presStyleCnt="0"/>
      <dgm:spPr/>
    </dgm:pt>
    <dgm:pt modelId="{89A7F749-B6D9-41DF-85EB-F896850AD64F}" type="pres">
      <dgm:prSet presAssocID="{29FCC7B0-3D31-4C8D-B048-5BD9B84373A5}" presName="childNode" presStyleLbl="node1" presStyleIdx="4" presStyleCnt="6" custScaleY="224867" custLinFactY="-31177" custLinFactNeighborX="186" custLinFactNeighborY="-100000">
        <dgm:presLayoutVars>
          <dgm:bulletEnabled val="1"/>
        </dgm:presLayoutVars>
      </dgm:prSet>
      <dgm:spPr/>
      <dgm:t>
        <a:bodyPr/>
        <a:lstStyle/>
        <a:p>
          <a:endParaRPr lang="en-US"/>
        </a:p>
      </dgm:t>
    </dgm:pt>
    <dgm:pt modelId="{EE786F8F-5F40-4371-9E76-8A866318995A}" type="pres">
      <dgm:prSet presAssocID="{29FCC7B0-3D31-4C8D-B048-5BD9B84373A5}" presName="aSpace2" presStyleCnt="0"/>
      <dgm:spPr/>
    </dgm:pt>
    <dgm:pt modelId="{A0CBEE67-A1CE-431C-BDC9-E87232B22D9F}" type="pres">
      <dgm:prSet presAssocID="{81275817-1518-4CC8-8D1C-138B2C595B2D}" presName="childNode" presStyleLbl="node1" presStyleIdx="5" presStyleCnt="6" custScaleY="171180">
        <dgm:presLayoutVars>
          <dgm:bulletEnabled val="1"/>
        </dgm:presLayoutVars>
      </dgm:prSet>
      <dgm:spPr/>
      <dgm:t>
        <a:bodyPr/>
        <a:lstStyle/>
        <a:p>
          <a:endParaRPr lang="en-US"/>
        </a:p>
      </dgm:t>
    </dgm:pt>
  </dgm:ptLst>
  <dgm:cxnLst>
    <dgm:cxn modelId="{D982741D-0259-4FEF-977B-B73607B05DC6}" type="presOf" srcId="{81275817-1518-4CC8-8D1C-138B2C595B2D}" destId="{A0CBEE67-A1CE-431C-BDC9-E87232B22D9F}" srcOrd="0" destOrd="0" presId="urn:microsoft.com/office/officeart/2005/8/layout/lProcess2"/>
    <dgm:cxn modelId="{7E7D24F9-2E6A-4943-A19A-4B85C197718B}" srcId="{674C0DF5-7340-4CBF-B7DA-0C39D59B6DD3}" destId="{D4747AB1-A3EB-461F-AAF4-DFA9AE6AA7C3}" srcOrd="0" destOrd="0" parTransId="{FAAB6647-964A-470E-9811-FD3D76B4E980}" sibTransId="{24ED55F3-13AA-4092-A6A8-FDE575215176}"/>
    <dgm:cxn modelId="{3DBD80AD-CE93-4B1D-B032-79F266C39020}" srcId="{885A7345-7BEC-4580-8F69-4D27F9751D69}" destId="{1B6BCF55-593B-415B-A8BB-D4E07C6A589D}" srcOrd="0" destOrd="0" parTransId="{46A85A0F-EB76-4097-8E2A-D9AADD9ABC60}" sibTransId="{902AF712-3B90-443A-9681-9A11BC7C193A}"/>
    <dgm:cxn modelId="{66873F48-0C86-4A37-B51F-35F1642C460C}" type="presOf" srcId="{885A7345-7BEC-4580-8F69-4D27F9751D69}" destId="{3E4F729D-65A3-4BB9-AE73-6A1B2D2FDCBE}" srcOrd="0" destOrd="0" presId="urn:microsoft.com/office/officeart/2005/8/layout/lProcess2"/>
    <dgm:cxn modelId="{DC5A7C1C-68E7-49DA-8D21-07C7E3211F94}" type="presOf" srcId="{D4747AB1-A3EB-461F-AAF4-DFA9AE6AA7C3}" destId="{EB64E92C-E0F8-4A35-811B-0ABA6DB94596}" srcOrd="0" destOrd="0" presId="urn:microsoft.com/office/officeart/2005/8/layout/lProcess2"/>
    <dgm:cxn modelId="{6CBA7CD3-1BD4-4E33-8D94-D1131EA278FB}" type="presOf" srcId="{48AC305B-BB20-4BCE-A9EA-DBA25C681FBC}" destId="{FAE44EBF-75ED-4587-92AA-464A38055D38}" srcOrd="0" destOrd="0" presId="urn:microsoft.com/office/officeart/2005/8/layout/lProcess2"/>
    <dgm:cxn modelId="{99A8A424-36B6-478F-BEFB-D11C6235B05A}" type="presOf" srcId="{674C0DF5-7340-4CBF-B7DA-0C39D59B6DD3}" destId="{67D2339D-4840-48C8-A9EB-D016F7DC5955}" srcOrd="1" destOrd="0" presId="urn:microsoft.com/office/officeart/2005/8/layout/lProcess2"/>
    <dgm:cxn modelId="{D6166173-D31C-4B68-81D7-C79AD02E9E6D}" srcId="{885A7345-7BEC-4580-8F69-4D27F9751D69}" destId="{674C0DF5-7340-4CBF-B7DA-0C39D59B6DD3}" srcOrd="1" destOrd="0" parTransId="{AFC012EF-A379-4F76-9CCF-E48B7FA99063}" sibTransId="{65333DC9-8A0C-46AE-B674-7DE3E129B19E}"/>
    <dgm:cxn modelId="{2BF6933C-A91D-412B-9577-8E41E4244A7E}" srcId="{674C0DF5-7340-4CBF-B7DA-0C39D59B6DD3}" destId="{29FCC7B0-3D31-4C8D-B048-5BD9B84373A5}" srcOrd="1" destOrd="0" parTransId="{FA3743CF-D990-4D19-8CE0-928227C889DC}" sibTransId="{577EE3DD-294A-4DAA-BF61-F3CCB7432385}"/>
    <dgm:cxn modelId="{FC31E10D-A6E3-4F4D-95E5-A9152458B076}" srcId="{1B6BCF55-593B-415B-A8BB-D4E07C6A589D}" destId="{48AC305B-BB20-4BCE-A9EA-DBA25C681FBC}" srcOrd="1" destOrd="0" parTransId="{34DFAB21-E7A4-43E4-8C9C-EBF94BF1D79D}" sibTransId="{6833E5C2-0947-43B6-84BF-C73DEE9F15B4}"/>
    <dgm:cxn modelId="{19F2F9E1-1155-4DF8-BC74-D8E239AF9ADA}" type="presOf" srcId="{CE7EFA66-7F22-4B52-8A8F-7842C9EBB91F}" destId="{DFAD64F9-3202-41B8-BF8F-3223FF4352E2}" srcOrd="0" destOrd="0" presId="urn:microsoft.com/office/officeart/2005/8/layout/lProcess2"/>
    <dgm:cxn modelId="{0487773B-F107-4714-A1D4-5C7312160E5E}" type="presOf" srcId="{A612FDB4-FCDE-4BAE-91CF-C0A03089EE39}" destId="{3246255A-42AA-441E-8760-CE5A1878C8FD}" srcOrd="0" destOrd="0" presId="urn:microsoft.com/office/officeart/2005/8/layout/lProcess2"/>
    <dgm:cxn modelId="{96641103-E459-47C0-9278-BA741253AECD}" srcId="{1B6BCF55-593B-415B-A8BB-D4E07C6A589D}" destId="{A612FDB4-FCDE-4BAE-91CF-C0A03089EE39}" srcOrd="0" destOrd="0" parTransId="{A93E0786-C828-4DAD-8607-5DA0136AD4E3}" sibTransId="{20F70B7C-8930-47BE-8129-41CF51D6191B}"/>
    <dgm:cxn modelId="{A45FFA5B-C490-4D17-A430-6DE82131B6D0}" type="presOf" srcId="{674C0DF5-7340-4CBF-B7DA-0C39D59B6DD3}" destId="{22DC3D78-2D71-436D-B5CC-082DA3BDE242}" srcOrd="0" destOrd="0" presId="urn:microsoft.com/office/officeart/2005/8/layout/lProcess2"/>
    <dgm:cxn modelId="{E0BF32B2-16A7-4D8C-A3AE-E05187DB25DD}" srcId="{674C0DF5-7340-4CBF-B7DA-0C39D59B6DD3}" destId="{81275817-1518-4CC8-8D1C-138B2C595B2D}" srcOrd="2" destOrd="0" parTransId="{FEB8F808-A02F-4A42-B701-C256A437FC2F}" sibTransId="{E76CB848-A467-4209-AF12-4EA1E5563D6B}"/>
    <dgm:cxn modelId="{22EEDE3E-1D5E-45D7-BF27-F3941A64827D}" type="presOf" srcId="{1B6BCF55-593B-415B-A8BB-D4E07C6A589D}" destId="{C9D36C19-0A48-4262-B159-F5CBF4DE071A}" srcOrd="1" destOrd="0" presId="urn:microsoft.com/office/officeart/2005/8/layout/lProcess2"/>
    <dgm:cxn modelId="{EFC0C49D-2D21-4D03-9706-836BB8315011}" srcId="{1B6BCF55-593B-415B-A8BB-D4E07C6A589D}" destId="{CE7EFA66-7F22-4B52-8A8F-7842C9EBB91F}" srcOrd="2" destOrd="0" parTransId="{88C4C012-CF04-4903-8785-9840A4B114A1}" sibTransId="{E7F20374-4D8C-4476-A84D-C2219133B904}"/>
    <dgm:cxn modelId="{EBE0C501-7A20-41BD-8F96-0F70A44B5ED4}" type="presOf" srcId="{29FCC7B0-3D31-4C8D-B048-5BD9B84373A5}" destId="{89A7F749-B6D9-41DF-85EB-F896850AD64F}" srcOrd="0" destOrd="0" presId="urn:microsoft.com/office/officeart/2005/8/layout/lProcess2"/>
    <dgm:cxn modelId="{83BDE970-5A59-4CC6-AEC0-BA5755B245C9}" type="presOf" srcId="{1B6BCF55-593B-415B-A8BB-D4E07C6A589D}" destId="{D366180E-A796-4FAB-A493-F9091E9F954D}" srcOrd="0" destOrd="0" presId="urn:microsoft.com/office/officeart/2005/8/layout/lProcess2"/>
    <dgm:cxn modelId="{38CBEC6D-6E6B-4A9E-8F08-EA8EC1410E77}" type="presParOf" srcId="{3E4F729D-65A3-4BB9-AE73-6A1B2D2FDCBE}" destId="{C6F84D4C-8819-49A2-B7A3-A7F5D1D0245E}" srcOrd="0" destOrd="0" presId="urn:microsoft.com/office/officeart/2005/8/layout/lProcess2"/>
    <dgm:cxn modelId="{8D7D3E84-C802-4C9C-920D-3D8745485459}" type="presParOf" srcId="{C6F84D4C-8819-49A2-B7A3-A7F5D1D0245E}" destId="{D366180E-A796-4FAB-A493-F9091E9F954D}" srcOrd="0" destOrd="0" presId="urn:microsoft.com/office/officeart/2005/8/layout/lProcess2"/>
    <dgm:cxn modelId="{B4893B62-9DFD-4773-B884-7F756D92A83F}" type="presParOf" srcId="{C6F84D4C-8819-49A2-B7A3-A7F5D1D0245E}" destId="{C9D36C19-0A48-4262-B159-F5CBF4DE071A}" srcOrd="1" destOrd="0" presId="urn:microsoft.com/office/officeart/2005/8/layout/lProcess2"/>
    <dgm:cxn modelId="{0EEB99C5-0FF5-4A8B-A9EB-49A3CD5DC577}" type="presParOf" srcId="{C6F84D4C-8819-49A2-B7A3-A7F5D1D0245E}" destId="{C27FA4EA-B94B-49BE-BE5A-8B87793AC200}" srcOrd="2" destOrd="0" presId="urn:microsoft.com/office/officeart/2005/8/layout/lProcess2"/>
    <dgm:cxn modelId="{BC5106F2-95F1-489E-81E5-0C65E46C0660}" type="presParOf" srcId="{C27FA4EA-B94B-49BE-BE5A-8B87793AC200}" destId="{2D41C904-416C-4DDE-822B-1D7618C3E316}" srcOrd="0" destOrd="0" presId="urn:microsoft.com/office/officeart/2005/8/layout/lProcess2"/>
    <dgm:cxn modelId="{6D94B564-9F31-4958-B787-547FDB9AFE7A}" type="presParOf" srcId="{2D41C904-416C-4DDE-822B-1D7618C3E316}" destId="{3246255A-42AA-441E-8760-CE5A1878C8FD}" srcOrd="0" destOrd="0" presId="urn:microsoft.com/office/officeart/2005/8/layout/lProcess2"/>
    <dgm:cxn modelId="{E94F3FDA-40E8-4A25-A2D4-0ECC61E1E5DE}" type="presParOf" srcId="{2D41C904-416C-4DDE-822B-1D7618C3E316}" destId="{9D36280E-42B8-4FCB-B910-20DE72643CE2}" srcOrd="1" destOrd="0" presId="urn:microsoft.com/office/officeart/2005/8/layout/lProcess2"/>
    <dgm:cxn modelId="{C61A0F39-DA75-49D9-8629-F6C1FE7ED168}" type="presParOf" srcId="{2D41C904-416C-4DDE-822B-1D7618C3E316}" destId="{FAE44EBF-75ED-4587-92AA-464A38055D38}" srcOrd="2" destOrd="0" presId="urn:microsoft.com/office/officeart/2005/8/layout/lProcess2"/>
    <dgm:cxn modelId="{21E745EB-C9E6-4E12-A64C-36A66F872475}" type="presParOf" srcId="{2D41C904-416C-4DDE-822B-1D7618C3E316}" destId="{C8E3447D-A19E-4E94-969E-A8EC58F1C9B5}" srcOrd="3" destOrd="0" presId="urn:microsoft.com/office/officeart/2005/8/layout/lProcess2"/>
    <dgm:cxn modelId="{EE5A57A4-F67C-4FBC-B542-984C9876C9D4}" type="presParOf" srcId="{2D41C904-416C-4DDE-822B-1D7618C3E316}" destId="{DFAD64F9-3202-41B8-BF8F-3223FF4352E2}" srcOrd="4" destOrd="0" presId="urn:microsoft.com/office/officeart/2005/8/layout/lProcess2"/>
    <dgm:cxn modelId="{122952F4-0624-4DF8-8DE1-539DA6934D07}" type="presParOf" srcId="{3E4F729D-65A3-4BB9-AE73-6A1B2D2FDCBE}" destId="{12C75BC4-3C66-4489-B115-8393E57A3888}" srcOrd="1" destOrd="0" presId="urn:microsoft.com/office/officeart/2005/8/layout/lProcess2"/>
    <dgm:cxn modelId="{3BCFF4CA-5ADD-4BF6-8E8B-1A1CD279FA7C}" type="presParOf" srcId="{3E4F729D-65A3-4BB9-AE73-6A1B2D2FDCBE}" destId="{4DC8E163-C725-4FFD-B265-3DCD5717A2B7}" srcOrd="2" destOrd="0" presId="urn:microsoft.com/office/officeart/2005/8/layout/lProcess2"/>
    <dgm:cxn modelId="{7961BE74-FEA8-480D-B194-A7C6F9E651CB}" type="presParOf" srcId="{4DC8E163-C725-4FFD-B265-3DCD5717A2B7}" destId="{22DC3D78-2D71-436D-B5CC-082DA3BDE242}" srcOrd="0" destOrd="0" presId="urn:microsoft.com/office/officeart/2005/8/layout/lProcess2"/>
    <dgm:cxn modelId="{C97A6050-8324-4180-8190-D4E0C1624155}" type="presParOf" srcId="{4DC8E163-C725-4FFD-B265-3DCD5717A2B7}" destId="{67D2339D-4840-48C8-A9EB-D016F7DC5955}" srcOrd="1" destOrd="0" presId="urn:microsoft.com/office/officeart/2005/8/layout/lProcess2"/>
    <dgm:cxn modelId="{CC750DEF-F6BF-4ADA-9D25-B3FDB9C4F42B}" type="presParOf" srcId="{4DC8E163-C725-4FFD-B265-3DCD5717A2B7}" destId="{6D87F008-C0F7-40B8-B3C7-2298BC4B789B}" srcOrd="2" destOrd="0" presId="urn:microsoft.com/office/officeart/2005/8/layout/lProcess2"/>
    <dgm:cxn modelId="{E653B5AB-8A1A-4A03-BD55-495E3A61A807}" type="presParOf" srcId="{6D87F008-C0F7-40B8-B3C7-2298BC4B789B}" destId="{B0A8668E-EE52-47F5-BDCD-30A858622DA1}" srcOrd="0" destOrd="0" presId="urn:microsoft.com/office/officeart/2005/8/layout/lProcess2"/>
    <dgm:cxn modelId="{3477909D-FAF8-45F4-A0FC-B50EDE1EF308}" type="presParOf" srcId="{B0A8668E-EE52-47F5-BDCD-30A858622DA1}" destId="{EB64E92C-E0F8-4A35-811B-0ABA6DB94596}" srcOrd="0" destOrd="0" presId="urn:microsoft.com/office/officeart/2005/8/layout/lProcess2"/>
    <dgm:cxn modelId="{D173A767-3DB1-447E-B93A-75A725047513}" type="presParOf" srcId="{B0A8668E-EE52-47F5-BDCD-30A858622DA1}" destId="{7BA403E7-66D1-47C7-820D-71DE7A9F6100}" srcOrd="1" destOrd="0" presId="urn:microsoft.com/office/officeart/2005/8/layout/lProcess2"/>
    <dgm:cxn modelId="{3862805A-00AF-49B4-81BA-986048A39ECE}" type="presParOf" srcId="{B0A8668E-EE52-47F5-BDCD-30A858622DA1}" destId="{89A7F749-B6D9-41DF-85EB-F896850AD64F}" srcOrd="2" destOrd="0" presId="urn:microsoft.com/office/officeart/2005/8/layout/lProcess2"/>
    <dgm:cxn modelId="{1F225D39-3CC4-4AC5-B243-B3AE0BF4E21D}" type="presParOf" srcId="{B0A8668E-EE52-47F5-BDCD-30A858622DA1}" destId="{EE786F8F-5F40-4371-9E76-8A866318995A}" srcOrd="3" destOrd="0" presId="urn:microsoft.com/office/officeart/2005/8/layout/lProcess2"/>
    <dgm:cxn modelId="{A029F473-F851-468E-BF9A-4973C57629BE}" type="presParOf" srcId="{B0A8668E-EE52-47F5-BDCD-30A858622DA1}" destId="{A0CBEE67-A1CE-431C-BDC9-E87232B22D9F}"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CFA24-6E2A-4627-A089-3E277C9DCBA1}">
      <dsp:nvSpPr>
        <dsp:cNvPr id="0" name=""/>
        <dsp:cNvSpPr/>
      </dsp:nvSpPr>
      <dsp:spPr>
        <a:xfrm>
          <a:off x="4460016" y="4179421"/>
          <a:ext cx="447731" cy="634656"/>
        </a:xfrm>
        <a:custGeom>
          <a:avLst/>
          <a:gdLst/>
          <a:ahLst/>
          <a:cxnLst/>
          <a:rect l="0" t="0" r="0" b="0"/>
          <a:pathLst>
            <a:path>
              <a:moveTo>
                <a:pt x="447731" y="0"/>
              </a:moveTo>
              <a:lnTo>
                <a:pt x="223865" y="0"/>
              </a:lnTo>
              <a:lnTo>
                <a:pt x="223865" y="634656"/>
              </a:lnTo>
              <a:lnTo>
                <a:pt x="0" y="634656"/>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664465" y="4477332"/>
        <a:ext cx="38834" cy="38834"/>
      </dsp:txXfrm>
    </dsp:sp>
    <dsp:sp modelId="{885E1DE5-A16E-4266-B440-F8AD5F17DA95}">
      <dsp:nvSpPr>
        <dsp:cNvPr id="0" name=""/>
        <dsp:cNvSpPr/>
      </dsp:nvSpPr>
      <dsp:spPr>
        <a:xfrm>
          <a:off x="4460016" y="4133701"/>
          <a:ext cx="447731" cy="91440"/>
        </a:xfrm>
        <a:custGeom>
          <a:avLst/>
          <a:gdLst/>
          <a:ahLst/>
          <a:cxnLst/>
          <a:rect l="0" t="0" r="0" b="0"/>
          <a:pathLst>
            <a:path>
              <a:moveTo>
                <a:pt x="447731" y="45720"/>
              </a:moveTo>
              <a:lnTo>
                <a:pt x="223865" y="45720"/>
              </a:lnTo>
              <a:lnTo>
                <a:pt x="223865" y="63769"/>
              </a:lnTo>
              <a:lnTo>
                <a:pt x="0" y="63769"/>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672680" y="4168218"/>
        <a:ext cx="22404" cy="22404"/>
      </dsp:txXfrm>
    </dsp:sp>
    <dsp:sp modelId="{8BF73237-9966-4C16-9ECC-463D06D421E3}">
      <dsp:nvSpPr>
        <dsp:cNvPr id="0" name=""/>
        <dsp:cNvSpPr/>
      </dsp:nvSpPr>
      <dsp:spPr>
        <a:xfrm>
          <a:off x="4460016" y="3562813"/>
          <a:ext cx="447731" cy="616607"/>
        </a:xfrm>
        <a:custGeom>
          <a:avLst/>
          <a:gdLst/>
          <a:ahLst/>
          <a:cxnLst/>
          <a:rect l="0" t="0" r="0" b="0"/>
          <a:pathLst>
            <a:path>
              <a:moveTo>
                <a:pt x="447731" y="616607"/>
              </a:moveTo>
              <a:lnTo>
                <a:pt x="223865" y="616607"/>
              </a:lnTo>
              <a:lnTo>
                <a:pt x="223865" y="0"/>
              </a:lnTo>
              <a:lnTo>
                <a:pt x="0" y="0"/>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664832" y="3852066"/>
        <a:ext cx="38100" cy="38100"/>
      </dsp:txXfrm>
    </dsp:sp>
    <dsp:sp modelId="{4FA896D1-D5A7-429C-8556-F81AFCEF76F7}">
      <dsp:nvSpPr>
        <dsp:cNvPr id="0" name=""/>
        <dsp:cNvSpPr/>
      </dsp:nvSpPr>
      <dsp:spPr>
        <a:xfrm>
          <a:off x="7146408" y="2253767"/>
          <a:ext cx="359195" cy="1925653"/>
        </a:xfrm>
        <a:custGeom>
          <a:avLst/>
          <a:gdLst/>
          <a:ahLst/>
          <a:cxnLst/>
          <a:rect l="0" t="0" r="0" b="0"/>
          <a:pathLst>
            <a:path>
              <a:moveTo>
                <a:pt x="359195" y="0"/>
              </a:moveTo>
              <a:lnTo>
                <a:pt x="179597" y="0"/>
              </a:lnTo>
              <a:lnTo>
                <a:pt x="179597" y="1925653"/>
              </a:lnTo>
              <a:lnTo>
                <a:pt x="0" y="1925653"/>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solidFill>
              <a:schemeClr val="tx1"/>
            </a:solidFill>
            <a:latin typeface="Sakkal Majalla" panose="02000000000000000000" pitchFamily="2" charset="-78"/>
            <a:cs typeface="Sakkal Majalla" panose="02000000000000000000" pitchFamily="2" charset="-78"/>
          </a:endParaRPr>
        </a:p>
      </dsp:txBody>
      <dsp:txXfrm>
        <a:off x="7277034" y="3167622"/>
        <a:ext cx="97943" cy="97943"/>
      </dsp:txXfrm>
    </dsp:sp>
    <dsp:sp modelId="{D1190FDD-BF2B-4149-B52E-CAC97DA17C1F}">
      <dsp:nvSpPr>
        <dsp:cNvPr id="0" name=""/>
        <dsp:cNvSpPr/>
      </dsp:nvSpPr>
      <dsp:spPr>
        <a:xfrm>
          <a:off x="4488850" y="2144830"/>
          <a:ext cx="461522" cy="533357"/>
        </a:xfrm>
        <a:custGeom>
          <a:avLst/>
          <a:gdLst/>
          <a:ahLst/>
          <a:cxnLst/>
          <a:rect l="0" t="0" r="0" b="0"/>
          <a:pathLst>
            <a:path>
              <a:moveTo>
                <a:pt x="461522" y="0"/>
              </a:moveTo>
              <a:lnTo>
                <a:pt x="230761" y="0"/>
              </a:lnTo>
              <a:lnTo>
                <a:pt x="230761" y="533357"/>
              </a:lnTo>
              <a:lnTo>
                <a:pt x="0" y="533357"/>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701978" y="2393876"/>
        <a:ext cx="35265" cy="35265"/>
      </dsp:txXfrm>
    </dsp:sp>
    <dsp:sp modelId="{64C53CD2-5A47-4D1F-8946-5C1E2EBF947D}">
      <dsp:nvSpPr>
        <dsp:cNvPr id="0" name=""/>
        <dsp:cNvSpPr/>
      </dsp:nvSpPr>
      <dsp:spPr>
        <a:xfrm>
          <a:off x="4479962" y="2061575"/>
          <a:ext cx="470409" cy="91440"/>
        </a:xfrm>
        <a:custGeom>
          <a:avLst/>
          <a:gdLst/>
          <a:ahLst/>
          <a:cxnLst/>
          <a:rect l="0" t="0" r="0" b="0"/>
          <a:pathLst>
            <a:path>
              <a:moveTo>
                <a:pt x="470409" y="83255"/>
              </a:moveTo>
              <a:lnTo>
                <a:pt x="235204" y="83255"/>
              </a:lnTo>
              <a:lnTo>
                <a:pt x="235204" y="45720"/>
              </a:lnTo>
              <a:lnTo>
                <a:pt x="0" y="45720"/>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703370" y="2095498"/>
        <a:ext cx="23595" cy="23595"/>
      </dsp:txXfrm>
    </dsp:sp>
    <dsp:sp modelId="{E167C813-94E7-4B13-BBC3-BC0836434153}">
      <dsp:nvSpPr>
        <dsp:cNvPr id="0" name=""/>
        <dsp:cNvSpPr/>
      </dsp:nvSpPr>
      <dsp:spPr>
        <a:xfrm>
          <a:off x="4472799" y="1559441"/>
          <a:ext cx="477573" cy="585389"/>
        </a:xfrm>
        <a:custGeom>
          <a:avLst/>
          <a:gdLst/>
          <a:ahLst/>
          <a:cxnLst/>
          <a:rect l="0" t="0" r="0" b="0"/>
          <a:pathLst>
            <a:path>
              <a:moveTo>
                <a:pt x="477573" y="585389"/>
              </a:moveTo>
              <a:lnTo>
                <a:pt x="238786" y="585389"/>
              </a:lnTo>
              <a:lnTo>
                <a:pt x="238786" y="0"/>
              </a:lnTo>
              <a:lnTo>
                <a:pt x="0" y="0"/>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692698" y="1833249"/>
        <a:ext cx="37774" cy="37774"/>
      </dsp:txXfrm>
    </dsp:sp>
    <dsp:sp modelId="{16BDFC01-3611-4796-BB70-C63AB3FFF707}">
      <dsp:nvSpPr>
        <dsp:cNvPr id="0" name=""/>
        <dsp:cNvSpPr/>
      </dsp:nvSpPr>
      <dsp:spPr>
        <a:xfrm>
          <a:off x="4472799" y="1002486"/>
          <a:ext cx="477573" cy="1142344"/>
        </a:xfrm>
        <a:custGeom>
          <a:avLst/>
          <a:gdLst/>
          <a:ahLst/>
          <a:cxnLst/>
          <a:rect l="0" t="0" r="0" b="0"/>
          <a:pathLst>
            <a:path>
              <a:moveTo>
                <a:pt x="477573" y="1142344"/>
              </a:moveTo>
              <a:lnTo>
                <a:pt x="238786" y="1142344"/>
              </a:lnTo>
              <a:lnTo>
                <a:pt x="238786" y="0"/>
              </a:lnTo>
              <a:lnTo>
                <a:pt x="0" y="0"/>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680631" y="1542704"/>
        <a:ext cx="61907" cy="61907"/>
      </dsp:txXfrm>
    </dsp:sp>
    <dsp:sp modelId="{988F746F-6EA4-4819-AA2E-B3EBF842C298}">
      <dsp:nvSpPr>
        <dsp:cNvPr id="0" name=""/>
        <dsp:cNvSpPr/>
      </dsp:nvSpPr>
      <dsp:spPr>
        <a:xfrm>
          <a:off x="7189032" y="2144830"/>
          <a:ext cx="316571" cy="108936"/>
        </a:xfrm>
        <a:custGeom>
          <a:avLst/>
          <a:gdLst/>
          <a:ahLst/>
          <a:cxnLst/>
          <a:rect l="0" t="0" r="0" b="0"/>
          <a:pathLst>
            <a:path>
              <a:moveTo>
                <a:pt x="316571" y="108936"/>
              </a:moveTo>
              <a:lnTo>
                <a:pt x="158285" y="108936"/>
              </a:lnTo>
              <a:lnTo>
                <a:pt x="158285" y="0"/>
              </a:lnTo>
              <a:lnTo>
                <a:pt x="0" y="0"/>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7338948" y="2190929"/>
        <a:ext cx="16739" cy="16739"/>
      </dsp:txXfrm>
    </dsp:sp>
    <dsp:sp modelId="{CA8505C5-9F37-4A0B-A32F-1296622AC0C7}">
      <dsp:nvSpPr>
        <dsp:cNvPr id="0" name=""/>
        <dsp:cNvSpPr/>
      </dsp:nvSpPr>
      <dsp:spPr>
        <a:xfrm>
          <a:off x="4484910" y="295539"/>
          <a:ext cx="438889" cy="91440"/>
        </a:xfrm>
        <a:custGeom>
          <a:avLst/>
          <a:gdLst/>
          <a:ahLst/>
          <a:cxnLst/>
          <a:rect l="0" t="0" r="0" b="0"/>
          <a:pathLst>
            <a:path>
              <a:moveTo>
                <a:pt x="438889" y="45720"/>
              </a:moveTo>
              <a:lnTo>
                <a:pt x="219444" y="45720"/>
              </a:lnTo>
              <a:lnTo>
                <a:pt x="219444" y="48747"/>
              </a:lnTo>
              <a:lnTo>
                <a:pt x="0" y="48747"/>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chemeClr val="tx1"/>
            </a:solidFill>
            <a:latin typeface="Sakkal Majalla" panose="02000000000000000000" pitchFamily="2" charset="-78"/>
            <a:cs typeface="Sakkal Majalla" panose="02000000000000000000" pitchFamily="2" charset="-78"/>
          </a:endParaRPr>
        </a:p>
      </dsp:txBody>
      <dsp:txXfrm>
        <a:off x="4693382" y="330286"/>
        <a:ext cx="21944" cy="21944"/>
      </dsp:txXfrm>
    </dsp:sp>
    <dsp:sp modelId="{0762CAAE-47DA-420A-94A8-817DAB81FC44}">
      <dsp:nvSpPr>
        <dsp:cNvPr id="0" name=""/>
        <dsp:cNvSpPr/>
      </dsp:nvSpPr>
      <dsp:spPr>
        <a:xfrm>
          <a:off x="7162459" y="341259"/>
          <a:ext cx="343144" cy="1912508"/>
        </a:xfrm>
        <a:custGeom>
          <a:avLst/>
          <a:gdLst/>
          <a:ahLst/>
          <a:cxnLst/>
          <a:rect l="0" t="0" r="0" b="0"/>
          <a:pathLst>
            <a:path>
              <a:moveTo>
                <a:pt x="343144" y="1912508"/>
              </a:moveTo>
              <a:lnTo>
                <a:pt x="171572" y="1912508"/>
              </a:lnTo>
              <a:lnTo>
                <a:pt x="171572" y="0"/>
              </a:lnTo>
              <a:lnTo>
                <a:pt x="0" y="0"/>
              </a:lnTo>
            </a:path>
          </a:pathLst>
        </a:custGeom>
        <a:noFill/>
        <a:ln w="127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solidFill>
              <a:schemeClr val="tx1"/>
            </a:solidFill>
            <a:latin typeface="Sakkal Majalla" panose="02000000000000000000" pitchFamily="2" charset="-78"/>
            <a:cs typeface="Sakkal Majalla" panose="02000000000000000000" pitchFamily="2" charset="-78"/>
          </a:endParaRPr>
        </a:p>
      </dsp:txBody>
      <dsp:txXfrm>
        <a:off x="7285455" y="1248937"/>
        <a:ext cx="97152" cy="97152"/>
      </dsp:txXfrm>
    </dsp:sp>
    <dsp:sp modelId="{EA74149E-4D65-4B5E-8F59-ABB0E9F7996F}">
      <dsp:nvSpPr>
        <dsp:cNvPr id="0" name=""/>
        <dsp:cNvSpPr/>
      </dsp:nvSpPr>
      <dsp:spPr>
        <a:xfrm rot="5400000">
          <a:off x="6050762" y="1912508"/>
          <a:ext cx="3592201" cy="682518"/>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0" kern="1200" dirty="0">
              <a:solidFill>
                <a:schemeClr val="tx1"/>
              </a:solidFill>
              <a:latin typeface="Sakkal Majalla" panose="02000000000000000000" pitchFamily="2" charset="-78"/>
              <a:cs typeface="PT Bold Heading" panose="02010400000000000000" pitchFamily="2" charset="-78"/>
            </a:rPr>
            <a:t>أنواع الشركات من الناحية القانونية</a:t>
          </a:r>
        </a:p>
      </dsp:txBody>
      <dsp:txXfrm>
        <a:off x="6050762" y="1912508"/>
        <a:ext cx="3592201" cy="682518"/>
      </dsp:txXfrm>
    </dsp:sp>
    <dsp:sp modelId="{66A601DB-A037-4A60-A6D0-907F2DC7D7E2}">
      <dsp:nvSpPr>
        <dsp:cNvPr id="0" name=""/>
        <dsp:cNvSpPr/>
      </dsp:nvSpPr>
      <dsp:spPr>
        <a:xfrm>
          <a:off x="4923799" y="0"/>
          <a:ext cx="2238659" cy="682518"/>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0" kern="1200" dirty="0">
              <a:solidFill>
                <a:schemeClr val="tx1"/>
              </a:solidFill>
              <a:latin typeface="Sakkal Majalla" panose="02000000000000000000" pitchFamily="2" charset="-78"/>
              <a:cs typeface="PT Bold Heading" panose="02010400000000000000" pitchFamily="2" charset="-78"/>
            </a:rPr>
            <a:t>شركات الأفراد</a:t>
          </a:r>
        </a:p>
      </dsp:txBody>
      <dsp:txXfrm>
        <a:off x="4923799" y="0"/>
        <a:ext cx="2238659" cy="682518"/>
      </dsp:txXfrm>
    </dsp:sp>
    <dsp:sp modelId="{2F39BF46-05E0-4D39-B679-AD69506124C0}">
      <dsp:nvSpPr>
        <dsp:cNvPr id="0" name=""/>
        <dsp:cNvSpPr/>
      </dsp:nvSpPr>
      <dsp:spPr>
        <a:xfrm>
          <a:off x="2246250" y="106251"/>
          <a:ext cx="2238659" cy="476070"/>
        </a:xfrm>
        <a:prstGeom prst="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المشروعات الفردية</a:t>
          </a:r>
        </a:p>
      </dsp:txBody>
      <dsp:txXfrm>
        <a:off x="2246250" y="106251"/>
        <a:ext cx="2238659" cy="476070"/>
      </dsp:txXfrm>
    </dsp:sp>
    <dsp:sp modelId="{CBF81B48-17D6-4A01-B780-2572F9474E0A}">
      <dsp:nvSpPr>
        <dsp:cNvPr id="0" name=""/>
        <dsp:cNvSpPr/>
      </dsp:nvSpPr>
      <dsp:spPr>
        <a:xfrm>
          <a:off x="4950372" y="1803571"/>
          <a:ext cx="2238659" cy="68251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0" kern="1200" dirty="0">
              <a:solidFill>
                <a:prstClr val="black"/>
              </a:solidFill>
              <a:latin typeface="Sakkal Majalla" panose="02000000000000000000" pitchFamily="2" charset="-78"/>
              <a:ea typeface="+mn-ea"/>
              <a:cs typeface="PT Bold Heading" panose="02010400000000000000" pitchFamily="2" charset="-78"/>
            </a:rPr>
            <a:t>شركات الأموال</a:t>
          </a:r>
        </a:p>
      </dsp:txBody>
      <dsp:txXfrm>
        <a:off x="4950372" y="1803571"/>
        <a:ext cx="2238659" cy="682518"/>
      </dsp:txXfrm>
    </dsp:sp>
    <dsp:sp modelId="{29435C7D-6C29-43B0-9C1F-589C59F80CE6}">
      <dsp:nvSpPr>
        <dsp:cNvPr id="0" name=""/>
        <dsp:cNvSpPr/>
      </dsp:nvSpPr>
      <dsp:spPr>
        <a:xfrm>
          <a:off x="2234139" y="764806"/>
          <a:ext cx="2238659" cy="475360"/>
        </a:xfrm>
        <a:prstGeom prst="rect">
          <a:avLst/>
        </a:prstGeom>
        <a:solidFill>
          <a:srgbClr val="A45C9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شركة التوصية بالأسهم</a:t>
          </a:r>
        </a:p>
      </dsp:txBody>
      <dsp:txXfrm>
        <a:off x="2234139" y="764806"/>
        <a:ext cx="2238659" cy="475360"/>
      </dsp:txXfrm>
    </dsp:sp>
    <dsp:sp modelId="{40EF8A8F-EFB1-4FE5-8482-29DBF1105218}">
      <dsp:nvSpPr>
        <dsp:cNvPr id="0" name=""/>
        <dsp:cNvSpPr/>
      </dsp:nvSpPr>
      <dsp:spPr>
        <a:xfrm>
          <a:off x="2234139" y="1322471"/>
          <a:ext cx="2238659" cy="473940"/>
        </a:xfrm>
        <a:prstGeom prst="rect">
          <a:avLst/>
        </a:prstGeom>
        <a:solidFill>
          <a:srgbClr val="A45C9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الشركات المساهمة</a:t>
          </a:r>
        </a:p>
      </dsp:txBody>
      <dsp:txXfrm>
        <a:off x="2234139" y="1322471"/>
        <a:ext cx="2238659" cy="473940"/>
      </dsp:txXfrm>
    </dsp:sp>
    <dsp:sp modelId="{D34595FD-D583-44DB-A862-5DC7CD2B59D1}">
      <dsp:nvSpPr>
        <dsp:cNvPr id="0" name=""/>
        <dsp:cNvSpPr/>
      </dsp:nvSpPr>
      <dsp:spPr>
        <a:xfrm>
          <a:off x="2241303" y="1870676"/>
          <a:ext cx="2238659" cy="473237"/>
        </a:xfrm>
        <a:prstGeom prst="rect">
          <a:avLst/>
        </a:prstGeom>
        <a:solidFill>
          <a:srgbClr val="A45C9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الشركة المقفلة</a:t>
          </a:r>
        </a:p>
      </dsp:txBody>
      <dsp:txXfrm>
        <a:off x="2241303" y="1870676"/>
        <a:ext cx="2238659" cy="473237"/>
      </dsp:txXfrm>
    </dsp:sp>
    <dsp:sp modelId="{C9AA1B3B-3C5B-43F8-BFC5-6FCBE86B7CAE}">
      <dsp:nvSpPr>
        <dsp:cNvPr id="0" name=""/>
        <dsp:cNvSpPr/>
      </dsp:nvSpPr>
      <dsp:spPr>
        <a:xfrm>
          <a:off x="2250190" y="2442272"/>
          <a:ext cx="2238659" cy="471831"/>
        </a:xfrm>
        <a:prstGeom prst="rect">
          <a:avLst/>
        </a:prstGeom>
        <a:solidFill>
          <a:srgbClr val="A45C9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الشركات القابضة</a:t>
          </a:r>
        </a:p>
      </dsp:txBody>
      <dsp:txXfrm>
        <a:off x="2250190" y="2442272"/>
        <a:ext cx="2238659" cy="471831"/>
      </dsp:txXfrm>
    </dsp:sp>
    <dsp:sp modelId="{67D1C2FC-13C8-42CF-A953-CAD0A3B605AB}">
      <dsp:nvSpPr>
        <dsp:cNvPr id="0" name=""/>
        <dsp:cNvSpPr/>
      </dsp:nvSpPr>
      <dsp:spPr>
        <a:xfrm>
          <a:off x="4907748" y="3838161"/>
          <a:ext cx="2238659" cy="68251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0" kern="1200" dirty="0">
              <a:solidFill>
                <a:prstClr val="black"/>
              </a:solidFill>
              <a:latin typeface="Sakkal Majalla" panose="02000000000000000000" pitchFamily="2" charset="-78"/>
              <a:ea typeface="+mn-ea"/>
              <a:cs typeface="PT Bold Heading" panose="02010400000000000000" pitchFamily="2" charset="-78"/>
            </a:rPr>
            <a:t>شركات الأشخاص</a:t>
          </a:r>
        </a:p>
      </dsp:txBody>
      <dsp:txXfrm>
        <a:off x="4907748" y="3838161"/>
        <a:ext cx="2238659" cy="682518"/>
      </dsp:txXfrm>
    </dsp:sp>
    <dsp:sp modelId="{5C8C475E-2EDA-4198-8B8A-1400940A9127}">
      <dsp:nvSpPr>
        <dsp:cNvPr id="0" name=""/>
        <dsp:cNvSpPr/>
      </dsp:nvSpPr>
      <dsp:spPr>
        <a:xfrm>
          <a:off x="2221356" y="3327245"/>
          <a:ext cx="2238659" cy="471135"/>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شركة التضامن</a:t>
          </a:r>
        </a:p>
      </dsp:txBody>
      <dsp:txXfrm>
        <a:off x="2221356" y="3327245"/>
        <a:ext cx="2238659" cy="471135"/>
      </dsp:txXfrm>
    </dsp:sp>
    <dsp:sp modelId="{B1E9D990-1B78-4F97-AFA7-AB3F744268A0}">
      <dsp:nvSpPr>
        <dsp:cNvPr id="0" name=""/>
        <dsp:cNvSpPr/>
      </dsp:nvSpPr>
      <dsp:spPr>
        <a:xfrm>
          <a:off x="2221356" y="3969010"/>
          <a:ext cx="2238659" cy="45691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شركة التوصية البسيطة</a:t>
          </a:r>
        </a:p>
      </dsp:txBody>
      <dsp:txXfrm>
        <a:off x="2221356" y="3969010"/>
        <a:ext cx="2238659" cy="456918"/>
      </dsp:txXfrm>
    </dsp:sp>
    <dsp:sp modelId="{00E311ED-D408-4651-8BFE-25EAE22AD371}">
      <dsp:nvSpPr>
        <dsp:cNvPr id="0" name=""/>
        <dsp:cNvSpPr/>
      </dsp:nvSpPr>
      <dsp:spPr>
        <a:xfrm>
          <a:off x="2221356" y="4596559"/>
          <a:ext cx="2238659" cy="43503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a:solidFill>
                <a:schemeClr val="tx1"/>
              </a:solidFill>
              <a:latin typeface="Sakkal Majalla" panose="02000000000000000000" pitchFamily="2" charset="-78"/>
              <a:cs typeface="Sakkal Majalla" panose="02000000000000000000" pitchFamily="2" charset="-78"/>
            </a:rPr>
            <a:t>شركات المحاصّة</a:t>
          </a:r>
        </a:p>
      </dsp:txBody>
      <dsp:txXfrm>
        <a:off x="2221356" y="4596559"/>
        <a:ext cx="2238659" cy="435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6180E-A796-4FAB-A493-F9091E9F954D}">
      <dsp:nvSpPr>
        <dsp:cNvPr id="0" name=""/>
        <dsp:cNvSpPr/>
      </dsp:nvSpPr>
      <dsp:spPr>
        <a:xfrm>
          <a:off x="4431" y="0"/>
          <a:ext cx="4262646" cy="497733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ar-SA" sz="3200" kern="1200">
              <a:ln/>
              <a:cs typeface="PT Bold Heading" panose="02010400000000000000" pitchFamily="2" charset="-78"/>
            </a:rPr>
            <a:t>شركات الأشخاص</a:t>
          </a:r>
          <a:endParaRPr lang="ar-SA" sz="3200" kern="1200" dirty="0">
            <a:ln/>
            <a:cs typeface="PT Bold Heading" panose="02010400000000000000" pitchFamily="2" charset="-78"/>
          </a:endParaRPr>
        </a:p>
      </dsp:txBody>
      <dsp:txXfrm>
        <a:off x="4431" y="0"/>
        <a:ext cx="4262646" cy="1493201"/>
      </dsp:txXfrm>
    </dsp:sp>
    <dsp:sp modelId="{3246255A-42AA-441E-8760-CE5A1878C8FD}">
      <dsp:nvSpPr>
        <dsp:cNvPr id="0" name=""/>
        <dsp:cNvSpPr/>
      </dsp:nvSpPr>
      <dsp:spPr>
        <a:xfrm>
          <a:off x="437038" y="1065226"/>
          <a:ext cx="3410117" cy="6524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244600" rtl="1">
            <a:lnSpc>
              <a:spcPct val="90000"/>
            </a:lnSpc>
            <a:spcBef>
              <a:spcPct val="0"/>
            </a:spcBef>
            <a:spcAft>
              <a:spcPct val="35000"/>
            </a:spcAft>
          </a:pPr>
          <a:r>
            <a:rPr lang="ar-SA" sz="2400" b="1" kern="1200" dirty="0">
              <a:solidFill>
                <a:schemeClr val="tx1"/>
              </a:solidFill>
              <a:latin typeface="Sakkal Majalla" panose="02000000000000000000" pitchFamily="2" charset="-78"/>
              <a:cs typeface="Sakkal Majalla" panose="02000000000000000000" pitchFamily="2" charset="-78"/>
            </a:rPr>
            <a:t>الاعتبار الذي تقوم عليه: اعتبار شخصي.</a:t>
          </a:r>
          <a:endParaRPr lang="ar-SA" sz="2400" b="1" kern="1200" dirty="0">
            <a:solidFill>
              <a:schemeClr val="tx1"/>
            </a:solidFill>
            <a:latin typeface="Sakkal Majalla" panose="02000000000000000000" pitchFamily="2" charset="-78"/>
            <a:ea typeface="+mn-ea"/>
            <a:cs typeface="Sakkal Majalla" panose="02000000000000000000" pitchFamily="2" charset="-78"/>
          </a:endParaRPr>
        </a:p>
      </dsp:txBody>
      <dsp:txXfrm>
        <a:off x="456149" y="1084337"/>
        <a:ext cx="3371895" cy="614270"/>
      </dsp:txXfrm>
    </dsp:sp>
    <dsp:sp modelId="{FAE44EBF-75ED-4587-92AA-464A38055D38}">
      <dsp:nvSpPr>
        <dsp:cNvPr id="0" name=""/>
        <dsp:cNvSpPr/>
      </dsp:nvSpPr>
      <dsp:spPr>
        <a:xfrm>
          <a:off x="437038" y="1957260"/>
          <a:ext cx="3410117" cy="13605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ar-SA" sz="2400" b="1" kern="1200">
              <a:solidFill>
                <a:schemeClr val="tx1"/>
              </a:solidFill>
              <a:latin typeface="Sakkal Majalla" panose="02000000000000000000" pitchFamily="2" charset="-78"/>
              <a:ea typeface="+mn-ea"/>
              <a:cs typeface="Sakkal Majalla" panose="02000000000000000000" pitchFamily="2" charset="-78"/>
            </a:rPr>
            <a:t>مسؤوليتهم عن ديون الشركة:  مسؤولين في جميع أموالهم عن التزامات الشركة.</a:t>
          </a:r>
          <a:endParaRPr lang="ar-SA" sz="2400" kern="1200" dirty="0">
            <a:solidFill>
              <a:schemeClr val="tx1"/>
            </a:solidFill>
          </a:endParaRPr>
        </a:p>
      </dsp:txBody>
      <dsp:txXfrm>
        <a:off x="476886" y="1997108"/>
        <a:ext cx="3330421" cy="1280824"/>
      </dsp:txXfrm>
    </dsp:sp>
    <dsp:sp modelId="{DFAD64F9-3202-41B8-BF8F-3223FF4352E2}">
      <dsp:nvSpPr>
        <dsp:cNvPr id="0" name=""/>
        <dsp:cNvSpPr/>
      </dsp:nvSpPr>
      <dsp:spPr>
        <a:xfrm>
          <a:off x="430695" y="3692576"/>
          <a:ext cx="3410117" cy="103569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ar-SA" sz="2400" b="1" kern="1200">
              <a:solidFill>
                <a:schemeClr val="tx1"/>
              </a:solidFill>
              <a:latin typeface="Sakkal Majalla" panose="02000000000000000000" pitchFamily="2" charset="-78"/>
              <a:cs typeface="Sakkal Majalla" panose="02000000000000000000" pitchFamily="2" charset="-78"/>
            </a:rPr>
            <a:t>أمثلة:  شركة التضامن، شركة التوصية البسيطة، وشركة المحاصة.</a:t>
          </a:r>
          <a:endParaRPr lang="ar-SA" sz="2400" b="1" kern="1200" dirty="0">
            <a:solidFill>
              <a:schemeClr val="tx1"/>
            </a:solidFill>
            <a:latin typeface="Sakkal Majalla" panose="02000000000000000000" pitchFamily="2" charset="-78"/>
            <a:cs typeface="Sakkal Majalla" panose="02000000000000000000" pitchFamily="2" charset="-78"/>
          </a:endParaRPr>
        </a:p>
      </dsp:txBody>
      <dsp:txXfrm>
        <a:off x="461030" y="3722911"/>
        <a:ext cx="3349447" cy="975026"/>
      </dsp:txXfrm>
    </dsp:sp>
    <dsp:sp modelId="{22DC3D78-2D71-436D-B5CC-082DA3BDE242}">
      <dsp:nvSpPr>
        <dsp:cNvPr id="0" name=""/>
        <dsp:cNvSpPr/>
      </dsp:nvSpPr>
      <dsp:spPr>
        <a:xfrm>
          <a:off x="4586776" y="0"/>
          <a:ext cx="4262646" cy="4977337"/>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rtl="1">
            <a:lnSpc>
              <a:spcPct val="90000"/>
            </a:lnSpc>
            <a:spcBef>
              <a:spcPct val="0"/>
            </a:spcBef>
            <a:spcAft>
              <a:spcPct val="35000"/>
            </a:spcAft>
          </a:pPr>
          <a:r>
            <a:rPr lang="ar-SA" sz="3200" kern="1200">
              <a:ln/>
              <a:cs typeface="PT Bold Heading" panose="02010400000000000000" pitchFamily="2" charset="-78"/>
            </a:rPr>
            <a:t>شركات الأموال</a:t>
          </a:r>
          <a:endParaRPr lang="ar-SA" sz="3200" kern="1200" dirty="0">
            <a:ln/>
            <a:cs typeface="PT Bold Heading" panose="02010400000000000000" pitchFamily="2" charset="-78"/>
          </a:endParaRPr>
        </a:p>
      </dsp:txBody>
      <dsp:txXfrm>
        <a:off x="4586776" y="0"/>
        <a:ext cx="4262646" cy="1493201"/>
      </dsp:txXfrm>
    </dsp:sp>
    <dsp:sp modelId="{EB64E92C-E0F8-4A35-811B-0ABA6DB94596}">
      <dsp:nvSpPr>
        <dsp:cNvPr id="0" name=""/>
        <dsp:cNvSpPr/>
      </dsp:nvSpPr>
      <dsp:spPr>
        <a:xfrm>
          <a:off x="5019383" y="1065226"/>
          <a:ext cx="3410117" cy="65249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rtl="1">
            <a:lnSpc>
              <a:spcPct val="90000"/>
            </a:lnSpc>
            <a:spcBef>
              <a:spcPct val="0"/>
            </a:spcBef>
            <a:spcAft>
              <a:spcPct val="35000"/>
            </a:spcAft>
          </a:pPr>
          <a:r>
            <a:rPr lang="ar-SA" sz="2700" b="1" kern="1200" dirty="0">
              <a:solidFill>
                <a:schemeClr val="tx1"/>
              </a:solidFill>
              <a:latin typeface="Sakkal Majalla" panose="02000000000000000000" pitchFamily="2" charset="-78"/>
              <a:cs typeface="Sakkal Majalla" panose="02000000000000000000" pitchFamily="2" charset="-78"/>
            </a:rPr>
            <a:t>الاعتبار الذي تقوم عليه: المال.</a:t>
          </a:r>
        </a:p>
      </dsp:txBody>
      <dsp:txXfrm>
        <a:off x="5038494" y="1084337"/>
        <a:ext cx="3371895" cy="614270"/>
      </dsp:txXfrm>
    </dsp:sp>
    <dsp:sp modelId="{89A7F749-B6D9-41DF-85EB-F896850AD64F}">
      <dsp:nvSpPr>
        <dsp:cNvPr id="0" name=""/>
        <dsp:cNvSpPr/>
      </dsp:nvSpPr>
      <dsp:spPr>
        <a:xfrm>
          <a:off x="5019383" y="1957260"/>
          <a:ext cx="3410117" cy="136052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b="1" kern="1200" dirty="0">
              <a:solidFill>
                <a:schemeClr val="tx1"/>
              </a:solidFill>
              <a:latin typeface="Sakkal Majalla" panose="02000000000000000000" pitchFamily="2" charset="-78"/>
              <a:ea typeface="+mn-ea"/>
              <a:cs typeface="Sakkal Majalla" panose="02000000000000000000" pitchFamily="2" charset="-78"/>
            </a:rPr>
            <a:t>مسؤوليتهم عن ديون الشركة:  لا يسالون عن التزامات الشركة إلا بقدر حصصهم من رأس المال.</a:t>
          </a:r>
          <a:endParaRPr lang="ar-SA" sz="2400" dirty="0">
            <a:solidFill>
              <a:schemeClr val="tx1"/>
            </a:solidFill>
          </a:endParaRPr>
        </a:p>
      </dsp:txBody>
      <dsp:txXfrm>
        <a:off x="5059231" y="1997108"/>
        <a:ext cx="3330421" cy="1280824"/>
      </dsp:txXfrm>
    </dsp:sp>
    <dsp:sp modelId="{A0CBEE67-A1CE-431C-BDC9-E87232B22D9F}">
      <dsp:nvSpPr>
        <dsp:cNvPr id="0" name=""/>
        <dsp:cNvSpPr/>
      </dsp:nvSpPr>
      <dsp:spPr>
        <a:xfrm>
          <a:off x="5013040" y="3692576"/>
          <a:ext cx="3410117" cy="103569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1">
            <a:lnSpc>
              <a:spcPct val="90000"/>
            </a:lnSpc>
            <a:spcBef>
              <a:spcPct val="0"/>
            </a:spcBef>
            <a:spcAft>
              <a:spcPct val="35000"/>
            </a:spcAft>
          </a:pPr>
          <a:r>
            <a:rPr lang="ar-SA" sz="2200" b="1" kern="1200">
              <a:solidFill>
                <a:schemeClr val="tx1"/>
              </a:solidFill>
              <a:latin typeface="Sakkal Majalla" panose="02000000000000000000" pitchFamily="2" charset="-78"/>
              <a:cs typeface="Sakkal Majalla" panose="02000000000000000000" pitchFamily="2" charset="-78"/>
            </a:rPr>
            <a:t>أمثلة: الشركات المساهمة، شركة التوصية بالأسهم، وشركات المسؤولية المحدودة.</a:t>
          </a:r>
          <a:endParaRPr lang="ar-SA" sz="2200" b="1" kern="1200" dirty="0">
            <a:solidFill>
              <a:schemeClr val="tx1"/>
            </a:solidFill>
            <a:latin typeface="Sakkal Majalla" panose="02000000000000000000" pitchFamily="2" charset="-78"/>
            <a:cs typeface="Sakkal Majalla" panose="02000000000000000000" pitchFamily="2" charset="-78"/>
          </a:endParaRPr>
        </a:p>
      </dsp:txBody>
      <dsp:txXfrm>
        <a:off x="5043375" y="3722911"/>
        <a:ext cx="3349447" cy="97502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12/06/1442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1.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3.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4.xml"/><Relationship Id="rId7"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png"/><Relationship Id="rId5" Type="http://schemas.openxmlformats.org/officeDocument/2006/relationships/slide" Target="slide4.xml"/><Relationship Id="rId10" Type="http://schemas.openxmlformats.org/officeDocument/2006/relationships/slide" Target="slide12.xml"/><Relationship Id="rId4" Type="http://schemas.openxmlformats.org/officeDocument/2006/relationships/image" Target="../media/image8.jpeg"/><Relationship Id="rId9"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5.xml"/><Relationship Id="rId7"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png"/><Relationship Id="rId5" Type="http://schemas.openxmlformats.org/officeDocument/2006/relationships/slide" Target="slide4.xml"/><Relationship Id="rId10" Type="http://schemas.openxmlformats.org/officeDocument/2006/relationships/slide" Target="slide12.xml"/><Relationship Id="rId4" Type="http://schemas.openxmlformats.org/officeDocument/2006/relationships/image" Target="../media/image9.jpeg"/><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5.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6.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7.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8.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9.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0.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2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1.xml"/><Relationship Id="rId7" Type="http://schemas.openxmlformats.org/officeDocument/2006/relationships/slide" Target="slide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png"/><Relationship Id="rId5" Type="http://schemas.openxmlformats.org/officeDocument/2006/relationships/slide" Target="slide4.xml"/><Relationship Id="rId10" Type="http://schemas.openxmlformats.org/officeDocument/2006/relationships/slide" Target="slide12.xml"/><Relationship Id="rId4" Type="http://schemas.openxmlformats.org/officeDocument/2006/relationships/image" Target="../media/image10.png"/><Relationship Id="rId9"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jpeg"/><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6.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slide" Target="slide7.xml"/><Relationship Id="rId5" Type="http://schemas.openxmlformats.org/officeDocument/2006/relationships/diagramQuickStyle" Target="../diagrams/quickStyle1.xml"/><Relationship Id="rId15" Type="http://schemas.openxmlformats.org/officeDocument/2006/relationships/image" Target="../media/image7.png"/><Relationship Id="rId10" Type="http://schemas.openxmlformats.org/officeDocument/2006/relationships/slide" Target="slide5.xml"/><Relationship Id="rId4" Type="http://schemas.openxmlformats.org/officeDocument/2006/relationships/diagramLayout" Target="../diagrams/layout1.xml"/><Relationship Id="rId9" Type="http://schemas.openxmlformats.org/officeDocument/2006/relationships/slide" Target="slide4.xml"/><Relationship Id="rId14" Type="http://schemas.openxmlformats.org/officeDocument/2006/relationships/slide" Target="slide12.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slide" Target="slide16.xml"/><Relationship Id="rId3" Type="http://schemas.openxmlformats.org/officeDocument/2006/relationships/slide" Target="slide8.xml"/><Relationship Id="rId7" Type="http://schemas.openxmlformats.org/officeDocument/2006/relationships/diagramColors" Target="../diagrams/colors2.xml"/><Relationship Id="rId12"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slide" Target="slide7.xml"/><Relationship Id="rId5" Type="http://schemas.openxmlformats.org/officeDocument/2006/relationships/diagramLayout" Target="../diagrams/layout2.xml"/><Relationship Id="rId15" Type="http://schemas.openxmlformats.org/officeDocument/2006/relationships/image" Target="../media/image7.png"/><Relationship Id="rId10" Type="http://schemas.openxmlformats.org/officeDocument/2006/relationships/slide" Target="slide5.xml"/><Relationship Id="rId4" Type="http://schemas.openxmlformats.org/officeDocument/2006/relationships/diagramData" Target="../diagrams/data2.xml"/><Relationship Id="rId9" Type="http://schemas.openxmlformats.org/officeDocument/2006/relationships/slide" Target="slide4.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slide" Target="slide4.xml"/><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3521690" y="1945935"/>
            <a:ext cx="9333317"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sz="8800" dirty="0">
                <a:solidFill>
                  <a:srgbClr val="3A616A"/>
                </a:solidFill>
                <a:latin typeface="Arial Black" panose="020B0A04020102020204" pitchFamily="34" charset="0"/>
                <a:cs typeface="PT Bold Heading" panose="02010400000000000000" pitchFamily="2" charset="-78"/>
              </a:rPr>
              <a:t>الثقافة التجارية</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ar-SA" sz="8800" b="1" dirty="0">
                <a:solidFill>
                  <a:srgbClr val="FF9800"/>
                </a:solidFill>
                <a:latin typeface="Sakkal Majalla" panose="02000000000000000000" pitchFamily="2" charset="-78"/>
                <a:cs typeface="Sakkal Majalla" panose="02000000000000000000" pitchFamily="2" charset="-78"/>
              </a:rPr>
              <a:t>ثقف 801/101</a:t>
            </a:r>
            <a:endParaRPr lang="ar-SA" sz="7200" b="1" dirty="0">
              <a:solidFill>
                <a:srgbClr val="FF9800"/>
              </a:solidFill>
              <a:latin typeface="Sakkal Majalla" panose="02000000000000000000" pitchFamily="2" charset="-78"/>
              <a:cs typeface="Sakkal Majalla" panose="02000000000000000000" pitchFamily="2" charset="-78"/>
            </a:endParaRPr>
          </a:p>
        </p:txBody>
      </p:sp>
      <p:pic>
        <p:nvPicPr>
          <p:cNvPr id="8194" name="Picture 2" descr="الثقافة التجارية – ثقف 101 – قسم المواد التجارية">
            <a:extLst>
              <a:ext uri="{FF2B5EF4-FFF2-40B4-BE49-F238E27FC236}">
                <a16:creationId xmlns:a16="http://schemas.microsoft.com/office/drawing/2014/main" xmlns="" id="{25C3DCD3-1725-4AAB-BE66-5C80350C05A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 t="1" b="5988"/>
          <a:stretch/>
        </p:blipFill>
        <p:spPr bwMode="auto">
          <a:xfrm>
            <a:off x="522192" y="1682151"/>
            <a:ext cx="3671089" cy="45978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مستطيل مستدير الزوايا 5"/>
          <p:cNvSpPr/>
          <p:nvPr/>
        </p:nvSpPr>
        <p:spPr>
          <a:xfrm>
            <a:off x="5953864" y="3859641"/>
            <a:ext cx="4700788" cy="2167671"/>
          </a:xfrm>
          <a:prstGeom prst="roundRect">
            <a:avLst>
              <a:gd name="adj" fmla="val 5217"/>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11" name="عنوان 1"/>
          <p:cNvSpPr txBox="1">
            <a:spLocks/>
          </p:cNvSpPr>
          <p:nvPr/>
        </p:nvSpPr>
        <p:spPr>
          <a:xfrm>
            <a:off x="6156101" y="4133958"/>
            <a:ext cx="4353059" cy="15069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4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SA" sz="2400" dirty="0" smtClean="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الثانية</a:t>
            </a:r>
            <a:r>
              <a:rPr lang="ar-BH" sz="2400" dirty="0" smtClean="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 المؤسسات التجارية</a:t>
            </a:r>
          </a:p>
          <a:p>
            <a:pPr algn="ctr"/>
            <a:r>
              <a:rPr lang="ar-BH" sz="2400" dirty="0" smtClean="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الدرس السابع</a:t>
            </a:r>
          </a:p>
          <a:p>
            <a:pPr algn="ctr"/>
            <a:r>
              <a:rPr lang="ar-BH" sz="4000" dirty="0" smtClean="0">
                <a:solidFill>
                  <a:srgbClr val="FF0000"/>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الشركات</a:t>
            </a:r>
            <a:endParaRPr lang="en-US" sz="4000" dirty="0">
              <a:solidFill>
                <a:srgbClr val="FF0000"/>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12" name="Rectangle 11"/>
          <p:cNvSpPr/>
          <p:nvPr/>
        </p:nvSpPr>
        <p:spPr>
          <a:xfrm>
            <a:off x="9815736" y="6476924"/>
            <a:ext cx="2376264" cy="348303"/>
          </a:xfrm>
          <a:prstGeom prst="rect">
            <a:avLst/>
          </a:prstGeom>
          <a:solidFill>
            <a:schemeClr val="bg1">
              <a:lumMod val="8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5361233" y="6509696"/>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الأول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11220" y="6509696"/>
            <a:ext cx="1656184"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72 - 81</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887335" y="177020"/>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175759" y="317580"/>
            <a:ext cx="3919663" cy="830997"/>
          </a:xfrm>
          <a:prstGeom prst="rect">
            <a:avLst/>
          </a:prstGeom>
        </p:spPr>
        <p:txBody>
          <a:bodyPr wrap="non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شركات الأشخاص</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8879373" y="300114"/>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3"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a:solidFill>
                  <a:schemeClr val="bg1"/>
                </a:solidFill>
                <a:cs typeface="PT Bold Heading" panose="02010400000000000000" pitchFamily="2" charset="-78"/>
              </a:rPr>
              <a:t>التالي</a:t>
            </a:r>
            <a:endParaRPr lang="en-US" sz="1600" dirty="0">
              <a:solidFill>
                <a:schemeClr val="bg1"/>
              </a:solidFill>
              <a:cs typeface="PT Bold Heading" panose="02010400000000000000" pitchFamily="2" charset="-78"/>
            </a:endParaRPr>
          </a:p>
        </p:txBody>
      </p:sp>
      <p:sp>
        <p:nvSpPr>
          <p:cNvPr id="2" name="Flowchart: Alternate Process 1">
            <a:extLst>
              <a:ext uri="{FF2B5EF4-FFF2-40B4-BE49-F238E27FC236}">
                <a16:creationId xmlns:a16="http://schemas.microsoft.com/office/drawing/2014/main" xmlns="" id="{B7156CCF-C49E-4216-BE21-AA1F60C17CB4}"/>
              </a:ext>
            </a:extLst>
          </p:cNvPr>
          <p:cNvSpPr/>
          <p:nvPr/>
        </p:nvSpPr>
        <p:spPr>
          <a:xfrm>
            <a:off x="5710687" y="1492370"/>
            <a:ext cx="4330048" cy="638355"/>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r"/>
            <a:r>
              <a:rPr lang="ar-SA" sz="2400" dirty="0">
                <a:solidFill>
                  <a:schemeClr val="tx1"/>
                </a:solidFill>
                <a:cs typeface="PT Bold Heading" panose="02010400000000000000" pitchFamily="2" charset="-78"/>
              </a:rPr>
              <a:t>ب. شركة التوصية البسيطة:</a:t>
            </a:r>
          </a:p>
        </p:txBody>
      </p:sp>
      <p:sp>
        <p:nvSpPr>
          <p:cNvPr id="34" name="TextBox 33">
            <a:extLst>
              <a:ext uri="{FF2B5EF4-FFF2-40B4-BE49-F238E27FC236}">
                <a16:creationId xmlns:a16="http://schemas.microsoft.com/office/drawing/2014/main" xmlns="" id="{9FA547A4-5D9E-490C-ADC7-3E2598CE66C0}"/>
              </a:ext>
            </a:extLst>
          </p:cNvPr>
          <p:cNvSpPr txBox="1"/>
          <p:nvPr/>
        </p:nvSpPr>
        <p:spPr>
          <a:xfrm>
            <a:off x="68325" y="2169962"/>
            <a:ext cx="9866216" cy="1815882"/>
          </a:xfrm>
          <a:prstGeom prst="rect">
            <a:avLst/>
          </a:prstGeom>
          <a:noFill/>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تعقد بين شريك أو أكثر </a:t>
            </a:r>
            <a:r>
              <a:rPr lang="ar-SA" sz="2800" b="1" dirty="0">
                <a:highlight>
                  <a:srgbClr val="FFFF00"/>
                </a:highlight>
                <a:latin typeface="Sakkal Majalla" panose="02000000000000000000" pitchFamily="2" charset="-78"/>
                <a:cs typeface="Sakkal Majalla" panose="02000000000000000000" pitchFamily="2" charset="-78"/>
              </a:rPr>
              <a:t>متضامنين</a:t>
            </a:r>
            <a:r>
              <a:rPr lang="ar-SA" sz="2800" b="1" dirty="0">
                <a:latin typeface="Sakkal Majalla" panose="02000000000000000000" pitchFamily="2" charset="-78"/>
                <a:cs typeface="Sakkal Majalla" panose="02000000000000000000" pitchFamily="2" charset="-78"/>
              </a:rPr>
              <a:t> ومسؤولين عن التزامات الشركة في جميع أموالهم، وبين شريك واحد أو أكثر يكونون أصحاب أموال فيها وخارجين عن الإدارة، ويسمون </a:t>
            </a:r>
            <a:r>
              <a:rPr lang="ar-SA" sz="2800" b="1" dirty="0">
                <a:highlight>
                  <a:srgbClr val="FFFF00"/>
                </a:highlight>
                <a:latin typeface="Sakkal Majalla" panose="02000000000000000000" pitchFamily="2" charset="-78"/>
                <a:cs typeface="Sakkal Majalla" panose="02000000000000000000" pitchFamily="2" charset="-78"/>
              </a:rPr>
              <a:t>موصين</a:t>
            </a:r>
            <a:r>
              <a:rPr lang="ar-SA" sz="2800" b="1" dirty="0">
                <a:latin typeface="Sakkal Majalla" panose="02000000000000000000" pitchFamily="2" charset="-78"/>
                <a:cs typeface="Sakkal Majalla" panose="02000000000000000000" pitchFamily="2" charset="-78"/>
              </a:rPr>
              <a:t>. وكل منهم مسؤول عن التزامات الشركة بقدر حصتهم من رأس المال.  أيْ أنّ الشركة تتكون من نوعين من الأشخاص؛ متضامن وموصون.</a:t>
            </a:r>
          </a:p>
        </p:txBody>
      </p:sp>
      <p:sp>
        <p:nvSpPr>
          <p:cNvPr id="27" name="Flowchart: Alternate Process 26">
            <a:extLst>
              <a:ext uri="{FF2B5EF4-FFF2-40B4-BE49-F238E27FC236}">
                <a16:creationId xmlns:a16="http://schemas.microsoft.com/office/drawing/2014/main" xmlns="" id="{ABE3BCCA-8027-4AB6-86DF-B31C856CB8D3}"/>
              </a:ext>
            </a:extLst>
          </p:cNvPr>
          <p:cNvSpPr/>
          <p:nvPr/>
        </p:nvSpPr>
        <p:spPr>
          <a:xfrm>
            <a:off x="5604493" y="4076109"/>
            <a:ext cx="4330048" cy="638355"/>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r"/>
            <a:r>
              <a:rPr lang="ar-SA" sz="2400" dirty="0">
                <a:solidFill>
                  <a:schemeClr val="tx1"/>
                </a:solidFill>
                <a:cs typeface="PT Bold Heading" panose="02010400000000000000" pitchFamily="2" charset="-78"/>
              </a:rPr>
              <a:t>ج. شركات المحاصّة:</a:t>
            </a:r>
          </a:p>
        </p:txBody>
      </p:sp>
      <p:sp>
        <p:nvSpPr>
          <p:cNvPr id="35" name="TextBox 34">
            <a:extLst>
              <a:ext uri="{FF2B5EF4-FFF2-40B4-BE49-F238E27FC236}">
                <a16:creationId xmlns:a16="http://schemas.microsoft.com/office/drawing/2014/main" xmlns="" id="{711F48F2-8EFB-4C27-A6D3-09321D88E82A}"/>
              </a:ext>
            </a:extLst>
          </p:cNvPr>
          <p:cNvSpPr txBox="1"/>
          <p:nvPr/>
        </p:nvSpPr>
        <p:spPr>
          <a:xfrm>
            <a:off x="68325" y="4804729"/>
            <a:ext cx="9866216" cy="1384995"/>
          </a:xfrm>
          <a:prstGeom prst="rect">
            <a:avLst/>
          </a:prstGeom>
          <a:noFill/>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شركة مستترة عن الآخرين  ولا تتمتع بشخصية اعتبارية ولا تخضع لإجراءات الإشهار، وتعتبر </a:t>
            </a:r>
            <a:r>
              <a:rPr lang="ar-SA" sz="2800" b="1" dirty="0">
                <a:highlight>
                  <a:srgbClr val="FFFF00"/>
                </a:highlight>
                <a:latin typeface="Sakkal Majalla" panose="02000000000000000000" pitchFamily="2" charset="-78"/>
                <a:cs typeface="Sakkal Majalla" panose="02000000000000000000" pitchFamily="2" charset="-78"/>
              </a:rPr>
              <a:t>شركة مؤقَتة</a:t>
            </a:r>
            <a:r>
              <a:rPr lang="ar-SA" sz="2800" b="1" dirty="0">
                <a:latin typeface="Sakkal Majalla" panose="02000000000000000000" pitchFamily="2" charset="-78"/>
                <a:cs typeface="Sakkal Majalla" panose="02000000000000000000" pitchFamily="2" charset="-78"/>
              </a:rPr>
              <a:t>، تقوم لمباشرة نشاط معين في وقت معين وتقوم لاغتنام فرصة سانحة؛ لتحقيق الربح في عملٍ ما كشراء صفقة أو بيعها.  </a:t>
            </a:r>
          </a:p>
        </p:txBody>
      </p:sp>
      <p:sp>
        <p:nvSpPr>
          <p:cNvPr id="36" name="مستطيل مستدير الزوايا 5">
            <a:hlinkClick r:id="rId4" action="ppaction://hlinksldjump"/>
            <a:extLst>
              <a:ext uri="{FF2B5EF4-FFF2-40B4-BE49-F238E27FC236}">
                <a16:creationId xmlns:a16="http://schemas.microsoft.com/office/drawing/2014/main" xmlns="" id="{A05D9BD7-F608-4CF9-9641-32BDB5341D91}"/>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5" action="ppaction://hlinksldjump"/>
            <a:extLst>
              <a:ext uri="{FF2B5EF4-FFF2-40B4-BE49-F238E27FC236}">
                <a16:creationId xmlns:a16="http://schemas.microsoft.com/office/drawing/2014/main" xmlns="" id="{C708BFBA-20B3-4668-8049-F52711B3A65A}"/>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rId6" action="ppaction://hlinksldjump"/>
            <a:extLst>
              <a:ext uri="{FF2B5EF4-FFF2-40B4-BE49-F238E27FC236}">
                <a16:creationId xmlns:a16="http://schemas.microsoft.com/office/drawing/2014/main" xmlns="" id="{9DE0BFB3-A240-40AE-BE67-648B0AF138FB}"/>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80DAF0A2-EEDE-475E-890A-5A5C59644E6D}"/>
              </a:ext>
            </a:extLst>
          </p:cNvPr>
          <p:cNvSpPr/>
          <p:nvPr/>
        </p:nvSpPr>
        <p:spPr>
          <a:xfrm>
            <a:off x="10260816" y="4046662"/>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rId8" action="ppaction://hlinksldjump"/>
            <a:extLst>
              <a:ext uri="{FF2B5EF4-FFF2-40B4-BE49-F238E27FC236}">
                <a16:creationId xmlns:a16="http://schemas.microsoft.com/office/drawing/2014/main" xmlns="" id="{48D07BF5-A654-48AE-9937-422FBDDDC790}"/>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مستطيل مستدير الزوايا 16">
            <a:hlinkClick r:id="rId9" action="ppaction://hlinksldjump"/>
            <a:extLst>
              <a:ext uri="{FF2B5EF4-FFF2-40B4-BE49-F238E27FC236}">
                <a16:creationId xmlns:a16="http://schemas.microsoft.com/office/drawing/2014/main" xmlns="" id="{FDC9D080-DF4F-41F5-A624-2417759F4E12}"/>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2" name="TextBox 41">
            <a:extLst>
              <a:ext uri="{FF2B5EF4-FFF2-40B4-BE49-F238E27FC236}">
                <a16:creationId xmlns:a16="http://schemas.microsoft.com/office/drawing/2014/main" xmlns="" id="{9ADDFEE4-9004-4AE7-99A6-8AA029B96368}"/>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43" name="Rectangle 42"/>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4" name="Rectangle 43"/>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425552442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681187" y="138548"/>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265859" y="216883"/>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8377805" y="295448"/>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553230" y="2464285"/>
            <a:ext cx="4036531"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2800" b="1" dirty="0">
                <a:solidFill>
                  <a:srgbClr val="3C6070"/>
                </a:solidFill>
                <a:latin typeface="Sakkal Majalla" panose="02000000000000000000" pitchFamily="2" charset="-78"/>
                <a:cs typeface="Sakkal Majalla" panose="02000000000000000000" pitchFamily="2" charset="-78"/>
              </a:rPr>
              <a:t>عرّف كل نوع من أنواع شركات الأشخاص.</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3 دقائق</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09201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89" name="مستطيل مستدير الزوايا 5">
            <a:hlinkClick r:id="rId3" action="ppaction://hlinksldjump"/>
            <a:extLst>
              <a:ext uri="{FF2B5EF4-FFF2-40B4-BE49-F238E27FC236}">
                <a16:creationId xmlns:a16="http://schemas.microsoft.com/office/drawing/2014/main" xmlns="" id="{D3CD2FC2-77F8-4B1F-AA35-C510E74E0627}"/>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0" name="مستطيل مستدير الزوايا 11">
            <a:hlinkClick r:id="rId4" action="ppaction://hlinksldjump"/>
            <a:extLst>
              <a:ext uri="{FF2B5EF4-FFF2-40B4-BE49-F238E27FC236}">
                <a16:creationId xmlns:a16="http://schemas.microsoft.com/office/drawing/2014/main" xmlns="" id="{6F649FD1-CE2A-457C-B64C-3314D0202DBE}"/>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1" name="مستطيل مستدير الزوايا 12">
            <a:hlinkClick r:id="rId5" action="ppaction://hlinksldjump"/>
            <a:extLst>
              <a:ext uri="{FF2B5EF4-FFF2-40B4-BE49-F238E27FC236}">
                <a16:creationId xmlns:a16="http://schemas.microsoft.com/office/drawing/2014/main" xmlns="" id="{A49E1F87-AE0E-4BBA-9CE6-08302C109F0B}"/>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2" name="مستطيل مستدير الزوايا 16">
            <a:hlinkClick r:id="rId6" action="ppaction://hlinksldjump"/>
            <a:extLst>
              <a:ext uri="{FF2B5EF4-FFF2-40B4-BE49-F238E27FC236}">
                <a16:creationId xmlns:a16="http://schemas.microsoft.com/office/drawing/2014/main" xmlns="" id="{A0ED5A9F-39E4-4952-B755-7F5E049ABE35}"/>
              </a:ext>
            </a:extLst>
          </p:cNvPr>
          <p:cNvSpPr/>
          <p:nvPr/>
        </p:nvSpPr>
        <p:spPr>
          <a:xfrm>
            <a:off x="10260816" y="4046662"/>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3" name="مستطيل مستدير الزوايا 17">
            <a:hlinkClick r:id="rId7" action="ppaction://hlinksldjump"/>
            <a:extLst>
              <a:ext uri="{FF2B5EF4-FFF2-40B4-BE49-F238E27FC236}">
                <a16:creationId xmlns:a16="http://schemas.microsoft.com/office/drawing/2014/main" xmlns="" id="{7931FC4B-9174-4A55-8FF8-4C88BE1FA870}"/>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4" name="مستطيل مستدير الزوايا 16">
            <a:hlinkClick r:id="rId8" action="ppaction://hlinksldjump"/>
            <a:extLst>
              <a:ext uri="{FF2B5EF4-FFF2-40B4-BE49-F238E27FC236}">
                <a16:creationId xmlns:a16="http://schemas.microsoft.com/office/drawing/2014/main" xmlns="" id="{F0952537-2608-4398-A065-74ACBBC61459}"/>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20" name="Oval 119">
            <a:extLst>
              <a:ext uri="{FF2B5EF4-FFF2-40B4-BE49-F238E27FC236}">
                <a16:creationId xmlns:a16="http://schemas.microsoft.com/office/drawing/2014/main" xmlns="" id="{4886DB32-772D-4454-A6CB-0B8D90DBDF23}"/>
              </a:ext>
            </a:extLst>
          </p:cNvPr>
          <p:cNvSpPr/>
          <p:nvPr/>
        </p:nvSpPr>
        <p:spPr>
          <a:xfrm>
            <a:off x="901897" y="1528437"/>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96" name="Shape 851">
            <a:extLst>
              <a:ext uri="{FF2B5EF4-FFF2-40B4-BE49-F238E27FC236}">
                <a16:creationId xmlns:a16="http://schemas.microsoft.com/office/drawing/2014/main" xmlns="" id="{4AA62BEC-EF3D-4500-9A1F-358D2136E5D9}"/>
              </a:ext>
            </a:extLst>
          </p:cNvPr>
          <p:cNvGrpSpPr/>
          <p:nvPr/>
        </p:nvGrpSpPr>
        <p:grpSpPr>
          <a:xfrm>
            <a:off x="801224" y="1434772"/>
            <a:ext cx="1555200" cy="1541052"/>
            <a:chOff x="6649150" y="309350"/>
            <a:chExt cx="395800" cy="395800"/>
          </a:xfrm>
        </p:grpSpPr>
        <p:sp>
          <p:nvSpPr>
            <p:cNvPr id="97" name="Shape 852">
              <a:extLst>
                <a:ext uri="{FF2B5EF4-FFF2-40B4-BE49-F238E27FC236}">
                  <a16:creationId xmlns:a16="http://schemas.microsoft.com/office/drawing/2014/main" xmlns="" id="{817A9CA3-5C5F-42A2-B4E1-69CBE4CE8EC9}"/>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a16="http://schemas.microsoft.com/office/drawing/2014/main" xmlns="" id="{6B6CE168-5801-42CB-9E86-222239F656C2}"/>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a16="http://schemas.microsoft.com/office/drawing/2014/main" xmlns="" id="{576CD33B-DDDF-4C4C-A78E-4F3F1AE49189}"/>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a16="http://schemas.microsoft.com/office/drawing/2014/main" xmlns="" id="{F17AF306-0DD7-4943-B143-1DD94EA719FB}"/>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a16="http://schemas.microsoft.com/office/drawing/2014/main" xmlns="" id="{8ABEE049-3963-44B8-AD5A-BD129B140290}"/>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a16="http://schemas.microsoft.com/office/drawing/2014/main" xmlns="" id="{43668407-1D01-4628-9E60-189F0FDF8A42}"/>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a16="http://schemas.microsoft.com/office/drawing/2014/main" xmlns="" id="{EC94A797-4C00-4768-9885-68FDF143B320}"/>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a16="http://schemas.microsoft.com/office/drawing/2014/main" xmlns="" id="{FAF08718-B6CF-453D-B846-737C804E22C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a16="http://schemas.microsoft.com/office/drawing/2014/main" xmlns="" id="{93FDBADC-9635-457E-B88C-B2397A4BD424}"/>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a16="http://schemas.microsoft.com/office/drawing/2014/main" xmlns="" id="{A05D5193-1036-4F6D-8D4B-058003F263C1}"/>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a16="http://schemas.microsoft.com/office/drawing/2014/main" xmlns="" id="{E0A636A2-EEA3-40F4-9985-67FDC9C18068}"/>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a16="http://schemas.microsoft.com/office/drawing/2014/main" xmlns="" id="{096977B1-DE5F-4D38-AEB5-4EE26E28FE1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a16="http://schemas.microsoft.com/office/drawing/2014/main" xmlns="" id="{3D91FD8F-23DB-44D1-864B-132942AFD40F}"/>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a16="http://schemas.microsoft.com/office/drawing/2014/main" xmlns="" id="{AEE8AE24-59E5-47D7-9DE8-7155DF364533}"/>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a16="http://schemas.microsoft.com/office/drawing/2014/main" xmlns="" id="{9AC92D8B-4232-4932-98FC-863155301219}"/>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a16="http://schemas.microsoft.com/office/drawing/2014/main" xmlns="" id="{B8646E93-DED1-4D95-BCD5-37375DFA9DC6}"/>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a16="http://schemas.microsoft.com/office/drawing/2014/main" xmlns="" id="{C1BA5BB6-B8AA-4060-B8A7-DFA7743F5C43}"/>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a16="http://schemas.microsoft.com/office/drawing/2014/main" xmlns="" id="{8098B555-CA3C-4070-BBED-C87BFA08BA04}"/>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a16="http://schemas.microsoft.com/office/drawing/2014/main" xmlns="" id="{4A753D87-09B8-4A55-9DF3-E1F461D770BE}"/>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a16="http://schemas.microsoft.com/office/drawing/2014/main" xmlns="" id="{EE2F7FE2-393C-4F90-A3A0-6F3C4FB1079F}"/>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a16="http://schemas.microsoft.com/office/drawing/2014/main" xmlns="" id="{7A486F75-F3A6-497A-AD89-E13D7DEF3EBE}"/>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a16="http://schemas.microsoft.com/office/drawing/2014/main" xmlns="" id="{4E9E603E-B70E-4CFE-A630-278A876DA770}"/>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a16="http://schemas.microsoft.com/office/drawing/2014/main" xmlns="" id="{0E63D7F3-17F3-48EF-BD53-E788FBC445BE}"/>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21" name="TextBox 120">
            <a:extLst>
              <a:ext uri="{FF2B5EF4-FFF2-40B4-BE49-F238E27FC236}">
                <a16:creationId xmlns:a16="http://schemas.microsoft.com/office/drawing/2014/main" xmlns="" id="{A63175E3-1EF2-4B30-B33A-E517DCEE1293}"/>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64" name="Rectangle 63"/>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5" name="Rectangle 94"/>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2" name="Picture 1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699190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heel(1)">
                                      <p:cBhvr>
                                        <p:cTn id="7" dur="180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887335"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944819" y="340031"/>
            <a:ext cx="3531736" cy="830997"/>
          </a:xfrm>
          <a:prstGeom prst="rect">
            <a:avLst/>
          </a:prstGeom>
        </p:spPr>
        <p:txBody>
          <a:bodyPr wrap="non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شركات الأموال</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8660921" y="280483"/>
            <a:ext cx="616789" cy="95009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lowchart: Alternate Process 1">
            <a:extLst>
              <a:ext uri="{FF2B5EF4-FFF2-40B4-BE49-F238E27FC236}">
                <a16:creationId xmlns:a16="http://schemas.microsoft.com/office/drawing/2014/main" xmlns="" id="{B7156CCF-C49E-4216-BE21-AA1F60C17CB4}"/>
              </a:ext>
            </a:extLst>
          </p:cNvPr>
          <p:cNvSpPr/>
          <p:nvPr/>
        </p:nvSpPr>
        <p:spPr>
          <a:xfrm>
            <a:off x="5710687" y="1492370"/>
            <a:ext cx="4330048" cy="638355"/>
          </a:xfrm>
          <a:prstGeom prst="flowChartAlternateProcess">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r"/>
            <a:r>
              <a:rPr lang="ar-SA" sz="2400" dirty="0">
                <a:solidFill>
                  <a:schemeClr val="tx1"/>
                </a:solidFill>
                <a:cs typeface="PT Bold Heading" panose="02010400000000000000" pitchFamily="2" charset="-78"/>
              </a:rPr>
              <a:t>أ. شركات التوصية بالأسهم:</a:t>
            </a:r>
          </a:p>
        </p:txBody>
      </p:sp>
      <p:sp>
        <p:nvSpPr>
          <p:cNvPr id="34" name="TextBox 33">
            <a:extLst>
              <a:ext uri="{FF2B5EF4-FFF2-40B4-BE49-F238E27FC236}">
                <a16:creationId xmlns:a16="http://schemas.microsoft.com/office/drawing/2014/main" xmlns="" id="{9FA547A4-5D9E-490C-ADC7-3E2598CE66C0}"/>
              </a:ext>
            </a:extLst>
          </p:cNvPr>
          <p:cNvSpPr txBox="1"/>
          <p:nvPr/>
        </p:nvSpPr>
        <p:spPr>
          <a:xfrm>
            <a:off x="174519" y="2228671"/>
            <a:ext cx="9866216" cy="1384995"/>
          </a:xfrm>
          <a:prstGeom prst="rect">
            <a:avLst/>
          </a:prstGeom>
          <a:noFill/>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تتكون من فئتين من الشركاء، فئة الشركاء المسؤولين بالتضامن عن جميع التزامات الشركة، وفئة أخرى من الشركاء المساهمين الذين لا يسألون عن التزامات الشركة إلا بقدر حصصهم من رأس المال.</a:t>
            </a:r>
          </a:p>
        </p:txBody>
      </p:sp>
      <p:graphicFrame>
        <p:nvGraphicFramePr>
          <p:cNvPr id="36" name="Table 5">
            <a:extLst>
              <a:ext uri="{FF2B5EF4-FFF2-40B4-BE49-F238E27FC236}">
                <a16:creationId xmlns:a16="http://schemas.microsoft.com/office/drawing/2014/main" xmlns="" id="{4BF7D647-1CD5-4C94-AE5B-2C563153E3CB}"/>
              </a:ext>
            </a:extLst>
          </p:cNvPr>
          <p:cNvGraphicFramePr>
            <a:graphicFrameLocks noGrp="1"/>
          </p:cNvGraphicFramePr>
          <p:nvPr>
            <p:extLst>
              <p:ext uri="{D42A27DB-BD31-4B8C-83A1-F6EECF244321}">
                <p14:modId xmlns:p14="http://schemas.microsoft.com/office/powerpoint/2010/main" val="2224135133"/>
              </p:ext>
            </p:extLst>
          </p:nvPr>
        </p:nvGraphicFramePr>
        <p:xfrm>
          <a:off x="314970" y="3541584"/>
          <a:ext cx="9641242" cy="2788920"/>
        </p:xfrm>
        <a:graphic>
          <a:graphicData uri="http://schemas.openxmlformats.org/drawingml/2006/table">
            <a:tbl>
              <a:tblPr rtl="1" firstRow="1" bandRow="1">
                <a:tableStyleId>{93296810-A885-4BE3-A3E7-6D5BEEA58F35}</a:tableStyleId>
              </a:tblPr>
              <a:tblGrid>
                <a:gridCol w="4820621">
                  <a:extLst>
                    <a:ext uri="{9D8B030D-6E8A-4147-A177-3AD203B41FA5}">
                      <a16:colId xmlns:a16="http://schemas.microsoft.com/office/drawing/2014/main" xmlns="" val="4888117"/>
                    </a:ext>
                  </a:extLst>
                </a:gridCol>
                <a:gridCol w="4820621">
                  <a:extLst>
                    <a:ext uri="{9D8B030D-6E8A-4147-A177-3AD203B41FA5}">
                      <a16:colId xmlns:a16="http://schemas.microsoft.com/office/drawing/2014/main" xmlns="" val="843445094"/>
                    </a:ext>
                  </a:extLst>
                </a:gridCol>
              </a:tblGrid>
              <a:tr h="370840">
                <a:tc>
                  <a:txBody>
                    <a:bodyPr/>
                    <a:lstStyle/>
                    <a:p>
                      <a:pPr algn="ctr" rtl="1"/>
                      <a:r>
                        <a:rPr lang="ar-SA" sz="2000" b="0" dirty="0">
                          <a:cs typeface="PT Bold Heading" panose="02010400000000000000" pitchFamily="2" charset="-78"/>
                        </a:rPr>
                        <a:t>المزايا </a:t>
                      </a:r>
                    </a:p>
                  </a:txBody>
                  <a:tcPr/>
                </a:tc>
                <a:tc>
                  <a:txBody>
                    <a:bodyPr/>
                    <a:lstStyle/>
                    <a:p>
                      <a:pPr algn="ctr" rtl="1"/>
                      <a:r>
                        <a:rPr lang="ar-SA" sz="2000" b="0" dirty="0">
                          <a:cs typeface="PT Bold Heading" panose="02010400000000000000" pitchFamily="2" charset="-78"/>
                        </a:rPr>
                        <a:t>العيوب</a:t>
                      </a:r>
                    </a:p>
                  </a:txBody>
                  <a:tcPr/>
                </a:tc>
                <a:extLst>
                  <a:ext uri="{0D108BD9-81ED-4DB2-BD59-A6C34878D82A}">
                    <a16:rowId xmlns:a16="http://schemas.microsoft.com/office/drawing/2014/main" xmlns="" val="86259671"/>
                  </a:ext>
                </a:extLst>
              </a:tr>
              <a:tr h="370840">
                <a:tc>
                  <a:txBody>
                    <a:bodyPr/>
                    <a:lstStyle/>
                    <a:p>
                      <a:pPr algn="r" rtl="1"/>
                      <a:r>
                        <a:rPr lang="ar-SA" sz="2500" b="1" dirty="0">
                          <a:latin typeface="Sakkal Majalla" panose="02000000000000000000" pitchFamily="2" charset="-78"/>
                          <a:cs typeface="Sakkal Majalla" panose="02000000000000000000" pitchFamily="2" charset="-78"/>
                        </a:rPr>
                        <a:t>1. القدرة على جذب الاستثمارات والموارد المالية.</a:t>
                      </a:r>
                    </a:p>
                  </a:txBody>
                  <a:tcPr/>
                </a:tc>
                <a:tc>
                  <a:txBody>
                    <a:bodyPr/>
                    <a:lstStyle/>
                    <a:p>
                      <a:pPr algn="r" rtl="1"/>
                      <a:r>
                        <a:rPr lang="ar-SA" sz="2600" b="1" dirty="0">
                          <a:latin typeface="Sakkal Majalla" panose="02000000000000000000" pitchFamily="2" charset="-78"/>
                          <a:cs typeface="Sakkal Majalla" panose="02000000000000000000" pitchFamily="2" charset="-78"/>
                        </a:rPr>
                        <a:t>1. إجراءات إنشاؤها معقدة وتستغرق وقت طويل.</a:t>
                      </a:r>
                    </a:p>
                  </a:txBody>
                  <a:tcPr/>
                </a:tc>
                <a:extLst>
                  <a:ext uri="{0D108BD9-81ED-4DB2-BD59-A6C34878D82A}">
                    <a16:rowId xmlns:a16="http://schemas.microsoft.com/office/drawing/2014/main" xmlns="" val="3274686251"/>
                  </a:ext>
                </a:extLst>
              </a:tr>
              <a:tr h="370840">
                <a:tc>
                  <a:txBody>
                    <a:bodyPr/>
                    <a:lstStyle/>
                    <a:p>
                      <a:pPr algn="r" rtl="1"/>
                      <a:r>
                        <a:rPr lang="ar-SA" sz="2500" b="1" dirty="0">
                          <a:latin typeface="Sakkal Majalla" panose="02000000000000000000" pitchFamily="2" charset="-78"/>
                          <a:cs typeface="Sakkal Majalla" panose="02000000000000000000" pitchFamily="2" charset="-78"/>
                        </a:rPr>
                        <a:t>2. الاستعانة بالخبرات والكفاءات الفنية والإدارية.</a:t>
                      </a:r>
                    </a:p>
                  </a:txBody>
                  <a:tcPr/>
                </a:tc>
                <a:tc>
                  <a:txBody>
                    <a:bodyPr/>
                    <a:lstStyle/>
                    <a:p>
                      <a:pPr algn="r" rtl="1"/>
                      <a:r>
                        <a:rPr lang="ar-SA" sz="2600" b="1" dirty="0">
                          <a:latin typeface="Sakkal Majalla" panose="02000000000000000000" pitchFamily="2" charset="-78"/>
                          <a:cs typeface="Sakkal Majalla" panose="02000000000000000000" pitchFamily="2" charset="-78"/>
                        </a:rPr>
                        <a:t>2. تخضع لرقابة العديد من الجهات.</a:t>
                      </a:r>
                    </a:p>
                  </a:txBody>
                  <a:tcPr/>
                </a:tc>
                <a:extLst>
                  <a:ext uri="{0D108BD9-81ED-4DB2-BD59-A6C34878D82A}">
                    <a16:rowId xmlns:a16="http://schemas.microsoft.com/office/drawing/2014/main" xmlns="" val="703550433"/>
                  </a:ext>
                </a:extLst>
              </a:tr>
              <a:tr h="370840">
                <a:tc>
                  <a:txBody>
                    <a:bodyPr/>
                    <a:lstStyle/>
                    <a:p>
                      <a:pPr algn="r" rtl="1"/>
                      <a:r>
                        <a:rPr lang="ar-SA" sz="2500" b="1" dirty="0">
                          <a:latin typeface="Sakkal Majalla" panose="02000000000000000000" pitchFamily="2" charset="-78"/>
                          <a:cs typeface="Sakkal Majalla" panose="02000000000000000000" pitchFamily="2" charset="-78"/>
                        </a:rPr>
                        <a:t>3. الملاك مسؤولون في حدود حصة كل منهم فقط.</a:t>
                      </a:r>
                    </a:p>
                  </a:txBody>
                  <a:tcPr/>
                </a:tc>
                <a:tc rowSpan="3">
                  <a:txBody>
                    <a:bodyPr/>
                    <a:lstStyle/>
                    <a:p>
                      <a:pPr algn="r" rtl="1"/>
                      <a:r>
                        <a:rPr lang="ar-SA" sz="2600" b="1" dirty="0">
                          <a:latin typeface="Sakkal Majalla" panose="02000000000000000000" pitchFamily="2" charset="-78"/>
                          <a:cs typeface="Sakkal Majalla" panose="02000000000000000000" pitchFamily="2" charset="-78"/>
                        </a:rPr>
                        <a:t>3. تخضع حملة الأسهم للضرائب مرتين عندما:</a:t>
                      </a:r>
                    </a:p>
                    <a:p>
                      <a:pPr marL="457200" indent="-457200" algn="r" rtl="1">
                        <a:buFont typeface="Arial" panose="020B0604020202020204" pitchFamily="34" charset="0"/>
                        <a:buChar char="•"/>
                      </a:pPr>
                      <a:r>
                        <a:rPr lang="ar-SA" sz="2600" b="1" dirty="0">
                          <a:latin typeface="Sakkal Majalla" panose="02000000000000000000" pitchFamily="2" charset="-78"/>
                          <a:cs typeface="Sakkal Majalla" panose="02000000000000000000" pitchFamily="2" charset="-78"/>
                        </a:rPr>
                        <a:t>تفرض ضرائب على إيرادات المشروع.</a:t>
                      </a:r>
                    </a:p>
                    <a:p>
                      <a:pPr marL="457200" indent="-457200" algn="r" rtl="1">
                        <a:buFont typeface="Arial" panose="020B0604020202020204" pitchFamily="34" charset="0"/>
                        <a:buChar char="•"/>
                      </a:pPr>
                      <a:r>
                        <a:rPr lang="ar-SA" sz="2600" b="1" dirty="0">
                          <a:latin typeface="Sakkal Majalla" panose="02000000000000000000" pitchFamily="2" charset="-78"/>
                          <a:cs typeface="Sakkal Majalla" panose="02000000000000000000" pitchFamily="2" charset="-78"/>
                        </a:rPr>
                        <a:t>تخضع الأرباح لضريبة الدخل.</a:t>
                      </a:r>
                    </a:p>
                  </a:txBody>
                  <a:tcPr/>
                </a:tc>
                <a:extLst>
                  <a:ext uri="{0D108BD9-81ED-4DB2-BD59-A6C34878D82A}">
                    <a16:rowId xmlns:a16="http://schemas.microsoft.com/office/drawing/2014/main" xmlns="" val="3114031335"/>
                  </a:ext>
                </a:extLst>
              </a:tr>
              <a:tr h="370840">
                <a:tc>
                  <a:txBody>
                    <a:bodyPr/>
                    <a:lstStyle/>
                    <a:p>
                      <a:pPr algn="r" rtl="1"/>
                      <a:r>
                        <a:rPr lang="ar-SA" sz="2500" b="1" dirty="0">
                          <a:latin typeface="Sakkal Majalla" panose="02000000000000000000" pitchFamily="2" charset="-78"/>
                          <a:cs typeface="Sakkal Majalla" panose="02000000000000000000" pitchFamily="2" charset="-78"/>
                        </a:rPr>
                        <a:t>4. سيولة كبيرة. </a:t>
                      </a:r>
                    </a:p>
                  </a:txBody>
                  <a:tcPr/>
                </a:tc>
                <a:tc vMerge="1">
                  <a:txBody>
                    <a:bodyPr/>
                    <a:lstStyle/>
                    <a:p>
                      <a:pPr algn="r" rtl="1"/>
                      <a:endParaRPr lang="ar-SA" sz="28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2101325657"/>
                  </a:ext>
                </a:extLst>
              </a:tr>
              <a:tr h="370840">
                <a:tc>
                  <a:txBody>
                    <a:bodyPr/>
                    <a:lstStyle/>
                    <a:p>
                      <a:pPr algn="r" rtl="1"/>
                      <a:r>
                        <a:rPr lang="ar-SA" sz="2500" b="1" dirty="0">
                          <a:latin typeface="Sakkal Majalla" panose="02000000000000000000" pitchFamily="2" charset="-78"/>
                          <a:cs typeface="Sakkal Majalla" panose="02000000000000000000" pitchFamily="2" charset="-78"/>
                        </a:rPr>
                        <a:t>5. عمر المنظمة غير محدود.</a:t>
                      </a:r>
                    </a:p>
                  </a:txBody>
                  <a:tcPr/>
                </a:tc>
                <a:tc vMerge="1">
                  <a:txBody>
                    <a:bodyPr/>
                    <a:lstStyle/>
                    <a:p>
                      <a:pPr marL="457200" indent="-457200" algn="r" rtl="1">
                        <a:buFont typeface="Arial" panose="020B0604020202020204" pitchFamily="34" charset="0"/>
                        <a:buChar char="•"/>
                      </a:pPr>
                      <a:endParaRPr lang="ar-SA" sz="26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382506600"/>
                  </a:ext>
                </a:extLst>
              </a:tr>
            </a:tbl>
          </a:graphicData>
        </a:graphic>
      </p:graphicFrame>
      <p:sp>
        <p:nvSpPr>
          <p:cNvPr id="33" name="Flowchart: Terminator 5">
            <a:hlinkClick r:id="rId3"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a:solidFill>
                  <a:schemeClr val="bg1"/>
                </a:solidFill>
                <a:cs typeface="PT Bold Heading" panose="02010400000000000000" pitchFamily="2" charset="-78"/>
              </a:rPr>
              <a:t>التالي</a:t>
            </a:r>
            <a:endParaRPr lang="en-US" sz="1600" dirty="0">
              <a:solidFill>
                <a:schemeClr val="bg1"/>
              </a:solidFill>
              <a:cs typeface="PT Bold Heading" panose="02010400000000000000" pitchFamily="2" charset="-78"/>
            </a:endParaRPr>
          </a:p>
        </p:txBody>
      </p:sp>
      <p:sp>
        <p:nvSpPr>
          <p:cNvPr id="27" name="مستطيل مستدير الزوايا 5">
            <a:hlinkClick r:id="rId4" action="ppaction://hlinksldjump"/>
            <a:extLst>
              <a:ext uri="{FF2B5EF4-FFF2-40B4-BE49-F238E27FC236}">
                <a16:creationId xmlns:a16="http://schemas.microsoft.com/office/drawing/2014/main" xmlns="" id="{D39B2464-F5C3-43EC-A081-13FE749EC621}"/>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1">
            <a:hlinkClick r:id="rId5" action="ppaction://hlinksldjump"/>
            <a:extLst>
              <a:ext uri="{FF2B5EF4-FFF2-40B4-BE49-F238E27FC236}">
                <a16:creationId xmlns:a16="http://schemas.microsoft.com/office/drawing/2014/main" xmlns="" id="{C72C1CBD-8D82-4F7D-872F-AFCE7D8D7ED2}"/>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2">
            <a:hlinkClick r:id="rId6" action="ppaction://hlinksldjump"/>
            <a:extLst>
              <a:ext uri="{FF2B5EF4-FFF2-40B4-BE49-F238E27FC236}">
                <a16:creationId xmlns:a16="http://schemas.microsoft.com/office/drawing/2014/main" xmlns="" id="{0F6E5069-B89D-4191-BF61-540E8BECBBC7}"/>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6">
            <a:hlinkClick r:id="rId7" action="ppaction://hlinksldjump"/>
            <a:extLst>
              <a:ext uri="{FF2B5EF4-FFF2-40B4-BE49-F238E27FC236}">
                <a16:creationId xmlns:a16="http://schemas.microsoft.com/office/drawing/2014/main" xmlns="" id="{B4191F0C-24E6-479D-A7C1-908992C5591D}"/>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7">
            <a:hlinkClick r:id="rId8" action="ppaction://hlinksldjump"/>
            <a:extLst>
              <a:ext uri="{FF2B5EF4-FFF2-40B4-BE49-F238E27FC236}">
                <a16:creationId xmlns:a16="http://schemas.microsoft.com/office/drawing/2014/main" xmlns="" id="{0C09BB30-DF15-4CF5-B4AA-3F788274EFF5}"/>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6">
            <a:hlinkClick r:id="rId9" action="ppaction://hlinksldjump"/>
            <a:extLst>
              <a:ext uri="{FF2B5EF4-FFF2-40B4-BE49-F238E27FC236}">
                <a16:creationId xmlns:a16="http://schemas.microsoft.com/office/drawing/2014/main" xmlns="" id="{86ED4B22-9337-48EF-AACE-13E8A1D50972}"/>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TextBox 40">
            <a:extLst>
              <a:ext uri="{FF2B5EF4-FFF2-40B4-BE49-F238E27FC236}">
                <a16:creationId xmlns:a16="http://schemas.microsoft.com/office/drawing/2014/main" xmlns="" id="{7CAF372E-3B76-458D-BC0E-A2A652F0C73A}"/>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42" name="Rectangle 41"/>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3" name="Rectangle 4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93761566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008517" y="157593"/>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542915" y="250031"/>
            <a:ext cx="3531736" cy="830997"/>
          </a:xfrm>
          <a:prstGeom prst="rect">
            <a:avLst/>
          </a:prstGeom>
        </p:spPr>
        <p:txBody>
          <a:bodyPr wrap="non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شركات الأموال</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8783392" y="26897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3"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a:solidFill>
                  <a:schemeClr val="bg1"/>
                </a:solidFill>
                <a:cs typeface="PT Bold Heading" panose="02010400000000000000" pitchFamily="2" charset="-78"/>
              </a:rPr>
              <a:t>التالي</a:t>
            </a:r>
            <a:endParaRPr lang="en-US" sz="1600" dirty="0">
              <a:solidFill>
                <a:schemeClr val="bg1"/>
              </a:solidFill>
              <a:cs typeface="PT Bold Heading" panose="02010400000000000000" pitchFamily="2" charset="-78"/>
            </a:endParaRPr>
          </a:p>
        </p:txBody>
      </p:sp>
      <p:sp>
        <p:nvSpPr>
          <p:cNvPr id="2" name="Flowchart: Alternate Process 1">
            <a:extLst>
              <a:ext uri="{FF2B5EF4-FFF2-40B4-BE49-F238E27FC236}">
                <a16:creationId xmlns:a16="http://schemas.microsoft.com/office/drawing/2014/main" xmlns="" id="{B7156CCF-C49E-4216-BE21-AA1F60C17CB4}"/>
              </a:ext>
            </a:extLst>
          </p:cNvPr>
          <p:cNvSpPr/>
          <p:nvPr/>
        </p:nvSpPr>
        <p:spPr>
          <a:xfrm>
            <a:off x="5710687" y="1492370"/>
            <a:ext cx="4330048" cy="638355"/>
          </a:xfrm>
          <a:prstGeom prst="flowChartAlternateProcess">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r"/>
            <a:r>
              <a:rPr lang="ar-SA" sz="2400" dirty="0">
                <a:solidFill>
                  <a:schemeClr val="tx1"/>
                </a:solidFill>
                <a:cs typeface="PT Bold Heading" panose="02010400000000000000" pitchFamily="2" charset="-78"/>
              </a:rPr>
              <a:t>ب. الشركات المساهمة:</a:t>
            </a:r>
          </a:p>
        </p:txBody>
      </p:sp>
      <p:sp>
        <p:nvSpPr>
          <p:cNvPr id="34" name="TextBox 33">
            <a:extLst>
              <a:ext uri="{FF2B5EF4-FFF2-40B4-BE49-F238E27FC236}">
                <a16:creationId xmlns:a16="http://schemas.microsoft.com/office/drawing/2014/main" xmlns="" id="{9FA547A4-5D9E-490C-ADC7-3E2598CE66C0}"/>
              </a:ext>
            </a:extLst>
          </p:cNvPr>
          <p:cNvSpPr txBox="1"/>
          <p:nvPr/>
        </p:nvSpPr>
        <p:spPr>
          <a:xfrm>
            <a:off x="174519" y="2228671"/>
            <a:ext cx="9866216" cy="954107"/>
          </a:xfrm>
          <a:prstGeom prst="rect">
            <a:avLst/>
          </a:prstGeom>
          <a:noFill/>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تتكون الشركة من عدد من الأشخاص يكتتبون فيها بأسهم قابلة للتداول، ولا يكونون مسؤولين عن ديون الشركة والتزاماتها إلاّ بقدر قيمة أسهمهم.</a:t>
            </a:r>
          </a:p>
        </p:txBody>
      </p:sp>
      <p:sp>
        <p:nvSpPr>
          <p:cNvPr id="27" name="Flowchart: Alternate Process 26">
            <a:extLst>
              <a:ext uri="{FF2B5EF4-FFF2-40B4-BE49-F238E27FC236}">
                <a16:creationId xmlns:a16="http://schemas.microsoft.com/office/drawing/2014/main" xmlns="" id="{F7CCA970-8443-429F-BFD7-A15611E3E74B}"/>
              </a:ext>
            </a:extLst>
          </p:cNvPr>
          <p:cNvSpPr/>
          <p:nvPr/>
        </p:nvSpPr>
        <p:spPr>
          <a:xfrm>
            <a:off x="5710687" y="3956649"/>
            <a:ext cx="4330048" cy="638355"/>
          </a:xfrm>
          <a:prstGeom prst="flowChartAlternateProcess">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r"/>
            <a:r>
              <a:rPr lang="ar-SA" sz="2400" dirty="0">
                <a:solidFill>
                  <a:schemeClr val="tx1"/>
                </a:solidFill>
                <a:cs typeface="PT Bold Heading" panose="02010400000000000000" pitchFamily="2" charset="-78"/>
              </a:rPr>
              <a:t>ج. شركات المقفلة:</a:t>
            </a:r>
          </a:p>
        </p:txBody>
      </p:sp>
      <p:sp>
        <p:nvSpPr>
          <p:cNvPr id="35" name="TextBox 34">
            <a:extLst>
              <a:ext uri="{FF2B5EF4-FFF2-40B4-BE49-F238E27FC236}">
                <a16:creationId xmlns:a16="http://schemas.microsoft.com/office/drawing/2014/main" xmlns="" id="{08349DFF-00B9-4D38-9931-39D0B4330CF0}"/>
              </a:ext>
            </a:extLst>
          </p:cNvPr>
          <p:cNvSpPr txBox="1"/>
          <p:nvPr/>
        </p:nvSpPr>
        <p:spPr>
          <a:xfrm>
            <a:off x="3398037" y="4647068"/>
            <a:ext cx="6670661" cy="1384995"/>
          </a:xfrm>
          <a:prstGeom prst="rect">
            <a:avLst/>
          </a:prstGeom>
          <a:noFill/>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تتكون الشركة من عدد من الأشخاص، يكتتبون فيها بأسهم قابلة للتداول ولا تطرح على الجمهور للاكتتاب العامّ مثل شركة نفط البحرين (</a:t>
            </a:r>
            <a:r>
              <a:rPr lang="ar-SA" sz="2800" b="1" dirty="0" err="1">
                <a:latin typeface="Sakkal Majalla" panose="02000000000000000000" pitchFamily="2" charset="-78"/>
                <a:cs typeface="Sakkal Majalla" panose="02000000000000000000" pitchFamily="2" charset="-78"/>
              </a:rPr>
              <a:t>بابكو</a:t>
            </a:r>
            <a:r>
              <a:rPr lang="ar-SA" sz="2800" b="1" dirty="0">
                <a:latin typeface="Sakkal Majalla" panose="02000000000000000000" pitchFamily="2" charset="-78"/>
                <a:cs typeface="Sakkal Majalla" panose="02000000000000000000" pitchFamily="2" charset="-78"/>
              </a:rPr>
              <a:t>).</a:t>
            </a:r>
          </a:p>
        </p:txBody>
      </p:sp>
      <p:pic>
        <p:nvPicPr>
          <p:cNvPr id="10242" name="Picture 2" descr="اختتام التدقيق الرقابي الأول لنظام إدارة الجودة في &quot;بابكو ...">
            <a:extLst>
              <a:ext uri="{FF2B5EF4-FFF2-40B4-BE49-F238E27FC236}">
                <a16:creationId xmlns:a16="http://schemas.microsoft.com/office/drawing/2014/main" xmlns="" id="{109D1764-302A-461B-9D5C-5B5DD5E68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007" y="4249346"/>
            <a:ext cx="2071777" cy="2071777"/>
          </a:xfrm>
          <a:prstGeom prst="rect">
            <a:avLst/>
          </a:prstGeom>
          <a:noFill/>
          <a:extLst>
            <a:ext uri="{909E8E84-426E-40DD-AFC4-6F175D3DCCD1}">
              <a14:hiddenFill xmlns:a14="http://schemas.microsoft.com/office/drawing/2010/main">
                <a:solidFill>
                  <a:srgbClr val="FFFFFF"/>
                </a:solidFill>
              </a14:hiddenFill>
            </a:ext>
          </a:extLst>
        </p:spPr>
      </p:pic>
      <p:sp>
        <p:nvSpPr>
          <p:cNvPr id="36" name="مستطيل مستدير الزوايا 5">
            <a:hlinkClick r:id="rId5" action="ppaction://hlinksldjump"/>
            <a:extLst>
              <a:ext uri="{FF2B5EF4-FFF2-40B4-BE49-F238E27FC236}">
                <a16:creationId xmlns:a16="http://schemas.microsoft.com/office/drawing/2014/main" xmlns="" id="{A16F3128-689E-4F91-AF52-0D52E99AB719}"/>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6" action="ppaction://hlinksldjump"/>
            <a:extLst>
              <a:ext uri="{FF2B5EF4-FFF2-40B4-BE49-F238E27FC236}">
                <a16:creationId xmlns:a16="http://schemas.microsoft.com/office/drawing/2014/main" xmlns="" id="{93ED7142-1318-49D8-886B-CC26A428435D}"/>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rId7" action="ppaction://hlinksldjump"/>
            <a:extLst>
              <a:ext uri="{FF2B5EF4-FFF2-40B4-BE49-F238E27FC236}">
                <a16:creationId xmlns:a16="http://schemas.microsoft.com/office/drawing/2014/main" xmlns="" id="{AEF9D14B-94FF-4D1F-8028-939C9293F163}"/>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8" action="ppaction://hlinksldjump"/>
            <a:extLst>
              <a:ext uri="{FF2B5EF4-FFF2-40B4-BE49-F238E27FC236}">
                <a16:creationId xmlns:a16="http://schemas.microsoft.com/office/drawing/2014/main" xmlns="" id="{AECF92C0-AD7A-4709-B6A8-45309DDF1242}"/>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rId9" action="ppaction://hlinksldjump"/>
            <a:extLst>
              <a:ext uri="{FF2B5EF4-FFF2-40B4-BE49-F238E27FC236}">
                <a16:creationId xmlns:a16="http://schemas.microsoft.com/office/drawing/2014/main" xmlns="" id="{4C7B0965-8D32-46C2-BF22-5BFA61E92B67}"/>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مستطيل مستدير الزوايا 16">
            <a:hlinkClick r:id="rId10" action="ppaction://hlinksldjump"/>
            <a:extLst>
              <a:ext uri="{FF2B5EF4-FFF2-40B4-BE49-F238E27FC236}">
                <a16:creationId xmlns:a16="http://schemas.microsoft.com/office/drawing/2014/main" xmlns="" id="{FB1B392B-EE3C-4864-9782-0E2DC8A5EE31}"/>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2" name="TextBox 41">
            <a:extLst>
              <a:ext uri="{FF2B5EF4-FFF2-40B4-BE49-F238E27FC236}">
                <a16:creationId xmlns:a16="http://schemas.microsoft.com/office/drawing/2014/main" xmlns="" id="{59F90231-CFE8-4F81-B342-94F271F4DB1B}"/>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43" name="Rectangle 42"/>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4" name="Rectangle 43"/>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645073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633987" y="137173"/>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697462" y="290388"/>
            <a:ext cx="3531736" cy="830997"/>
          </a:xfrm>
          <a:prstGeom prst="rect">
            <a:avLst/>
          </a:prstGeom>
        </p:spPr>
        <p:txBody>
          <a:bodyPr wrap="non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شركات الأموال</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1" name="TextBox 20">
            <a:extLst>
              <a:ext uri="{FF2B5EF4-FFF2-40B4-BE49-F238E27FC236}">
                <a16:creationId xmlns:a16="http://schemas.microsoft.com/office/drawing/2014/main" xmlns="" id="{7CE2C9ED-995E-4261-8334-C1D13C41B809}"/>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8675884" y="280788"/>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3"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a:solidFill>
                  <a:schemeClr val="bg1"/>
                </a:solidFill>
                <a:cs typeface="PT Bold Heading" panose="02010400000000000000" pitchFamily="2" charset="-78"/>
              </a:rPr>
              <a:t>التالي</a:t>
            </a:r>
            <a:endParaRPr lang="en-US" sz="1600" dirty="0">
              <a:solidFill>
                <a:schemeClr val="bg1"/>
              </a:solidFill>
              <a:cs typeface="PT Bold Heading" panose="02010400000000000000" pitchFamily="2" charset="-78"/>
            </a:endParaRPr>
          </a:p>
        </p:txBody>
      </p:sp>
      <p:sp>
        <p:nvSpPr>
          <p:cNvPr id="2" name="Flowchart: Alternate Process 1">
            <a:extLst>
              <a:ext uri="{FF2B5EF4-FFF2-40B4-BE49-F238E27FC236}">
                <a16:creationId xmlns:a16="http://schemas.microsoft.com/office/drawing/2014/main" xmlns="" id="{B7156CCF-C49E-4216-BE21-AA1F60C17CB4}"/>
              </a:ext>
            </a:extLst>
          </p:cNvPr>
          <p:cNvSpPr/>
          <p:nvPr/>
        </p:nvSpPr>
        <p:spPr>
          <a:xfrm>
            <a:off x="5710687" y="1492370"/>
            <a:ext cx="4330048" cy="638355"/>
          </a:xfrm>
          <a:prstGeom prst="flowChartAlternateProcess">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r"/>
            <a:r>
              <a:rPr lang="ar-SA" sz="2400" dirty="0">
                <a:solidFill>
                  <a:schemeClr val="tx1"/>
                </a:solidFill>
                <a:cs typeface="PT Bold Heading" panose="02010400000000000000" pitchFamily="2" charset="-78"/>
              </a:rPr>
              <a:t>د. الشركات القابضة:</a:t>
            </a:r>
          </a:p>
        </p:txBody>
      </p:sp>
      <p:sp>
        <p:nvSpPr>
          <p:cNvPr id="34" name="TextBox 33">
            <a:extLst>
              <a:ext uri="{FF2B5EF4-FFF2-40B4-BE49-F238E27FC236}">
                <a16:creationId xmlns:a16="http://schemas.microsoft.com/office/drawing/2014/main" xmlns="" id="{9FA547A4-5D9E-490C-ADC7-3E2598CE66C0}"/>
              </a:ext>
            </a:extLst>
          </p:cNvPr>
          <p:cNvSpPr txBox="1"/>
          <p:nvPr/>
        </p:nvSpPr>
        <p:spPr>
          <a:xfrm>
            <a:off x="174519" y="2358067"/>
            <a:ext cx="9866216" cy="1384995"/>
          </a:xfrm>
          <a:prstGeom prst="rect">
            <a:avLst/>
          </a:prstGeom>
          <a:noFill/>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تملك أسهم شركات مساهمة بحرينية أو أجنبة، وتملك أسهم أو حصص في شركات ذ.م.م. بحرينية أو أجنبية، أو الاشتراك في هذه الشركات بنوعيْها، والعمل على إدارتها و إقراضها وكفالتها لدى الآخرين.</a:t>
            </a:r>
          </a:p>
        </p:txBody>
      </p:sp>
      <p:pic>
        <p:nvPicPr>
          <p:cNvPr id="17410" name="Picture 2" descr="Mumtalakat pledges BD9,910,000 to 'Feenah Khair' | THE DAILY ...">
            <a:extLst>
              <a:ext uri="{FF2B5EF4-FFF2-40B4-BE49-F238E27FC236}">
                <a16:creationId xmlns:a16="http://schemas.microsoft.com/office/drawing/2014/main" xmlns="" id="{BA91EA73-ADE3-4497-AEBB-6978D84658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47" t="40611" r="11775" b="38904"/>
          <a:stretch/>
        </p:blipFill>
        <p:spPr bwMode="auto">
          <a:xfrm>
            <a:off x="2406769" y="4266061"/>
            <a:ext cx="5270740" cy="883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مستطيل مستدير الزوايا 5">
            <a:hlinkClick r:id="rId5" action="ppaction://hlinksldjump"/>
            <a:extLst>
              <a:ext uri="{FF2B5EF4-FFF2-40B4-BE49-F238E27FC236}">
                <a16:creationId xmlns:a16="http://schemas.microsoft.com/office/drawing/2014/main" xmlns="" id="{D32DE518-1A51-40C4-9ACE-29C1CE45B79A}"/>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1">
            <a:hlinkClick r:id="rId6" action="ppaction://hlinksldjump"/>
            <a:extLst>
              <a:ext uri="{FF2B5EF4-FFF2-40B4-BE49-F238E27FC236}">
                <a16:creationId xmlns:a16="http://schemas.microsoft.com/office/drawing/2014/main" xmlns="" id="{CB709D33-0C54-4F3B-9847-69B3D68F06FC}"/>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2">
            <a:hlinkClick r:id="rId7" action="ppaction://hlinksldjump"/>
            <a:extLst>
              <a:ext uri="{FF2B5EF4-FFF2-40B4-BE49-F238E27FC236}">
                <a16:creationId xmlns:a16="http://schemas.microsoft.com/office/drawing/2014/main" xmlns="" id="{A114CC40-2290-459B-B9A7-2AFD9C12CD64}"/>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6941CC30-8FA0-4968-8ACC-FBD1FD707BAA}"/>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7">
            <a:hlinkClick r:id="rId9" action="ppaction://hlinksldjump"/>
            <a:extLst>
              <a:ext uri="{FF2B5EF4-FFF2-40B4-BE49-F238E27FC236}">
                <a16:creationId xmlns:a16="http://schemas.microsoft.com/office/drawing/2014/main" xmlns="" id="{37EE0A42-5697-4C5D-8063-602C95C9B369}"/>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10" action="ppaction://hlinksldjump"/>
            <a:extLst>
              <a:ext uri="{FF2B5EF4-FFF2-40B4-BE49-F238E27FC236}">
                <a16:creationId xmlns:a16="http://schemas.microsoft.com/office/drawing/2014/main" xmlns="" id="{F397C06A-B48B-447D-B8FA-76F48B9BC328}"/>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Rectangle 39"/>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1" name="Rectangle 40"/>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2" name="Picture 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47877543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145816" y="177513"/>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671290" y="193319"/>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8783392" y="271884"/>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495680" y="2466951"/>
            <a:ext cx="402996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حَدِّد طبيعة عمل كل نوع من أنواع شركات الأموال.</a:t>
            </a:r>
            <a:endParaRPr lang="en-US" dirty="0">
              <a:solidFill>
                <a:srgbClr val="3F5378"/>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3 دقائق</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09201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89" name="مستطيل مستدير الزوايا 5">
            <a:hlinkClick r:id="rId3" action="ppaction://hlinksldjump"/>
            <a:extLst>
              <a:ext uri="{FF2B5EF4-FFF2-40B4-BE49-F238E27FC236}">
                <a16:creationId xmlns:a16="http://schemas.microsoft.com/office/drawing/2014/main" xmlns="" id="{E5E3E757-06D0-4C75-8CE5-D872EB6175E6}"/>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0" name="مستطيل مستدير الزوايا 11">
            <a:hlinkClick r:id="rId4" action="ppaction://hlinksldjump"/>
            <a:extLst>
              <a:ext uri="{FF2B5EF4-FFF2-40B4-BE49-F238E27FC236}">
                <a16:creationId xmlns:a16="http://schemas.microsoft.com/office/drawing/2014/main" xmlns="" id="{16678C02-3FA6-4652-90AA-554CB72900DA}"/>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1" name="مستطيل مستدير الزوايا 12">
            <a:hlinkClick r:id="rId5" action="ppaction://hlinksldjump"/>
            <a:extLst>
              <a:ext uri="{FF2B5EF4-FFF2-40B4-BE49-F238E27FC236}">
                <a16:creationId xmlns:a16="http://schemas.microsoft.com/office/drawing/2014/main" xmlns="" id="{4399B8E0-F056-4B7A-8F32-F29316F00414}"/>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2" name="مستطيل مستدير الزوايا 16">
            <a:hlinkClick r:id="rId6" action="ppaction://hlinksldjump"/>
            <a:extLst>
              <a:ext uri="{FF2B5EF4-FFF2-40B4-BE49-F238E27FC236}">
                <a16:creationId xmlns:a16="http://schemas.microsoft.com/office/drawing/2014/main" xmlns="" id="{2DA2E52E-BCF8-416A-8464-9DBA25FCCDAB}"/>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3" name="مستطيل مستدير الزوايا 17">
            <a:hlinkClick r:id="rId7" action="ppaction://hlinksldjump"/>
            <a:extLst>
              <a:ext uri="{FF2B5EF4-FFF2-40B4-BE49-F238E27FC236}">
                <a16:creationId xmlns:a16="http://schemas.microsoft.com/office/drawing/2014/main" xmlns="" id="{CD8055D8-8C6B-48BC-B894-787778AF60BD}"/>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4" name="مستطيل مستدير الزوايا 16">
            <a:hlinkClick r:id="rId8" action="ppaction://hlinksldjump"/>
            <a:extLst>
              <a:ext uri="{FF2B5EF4-FFF2-40B4-BE49-F238E27FC236}">
                <a16:creationId xmlns:a16="http://schemas.microsoft.com/office/drawing/2014/main" xmlns="" id="{A5237475-2C87-4E28-BB77-E08B38B17E5C}"/>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20" name="Oval 119">
            <a:extLst>
              <a:ext uri="{FF2B5EF4-FFF2-40B4-BE49-F238E27FC236}">
                <a16:creationId xmlns:a16="http://schemas.microsoft.com/office/drawing/2014/main" xmlns="" id="{21E7AA32-681C-434C-B085-14C3318F243E}"/>
              </a:ext>
            </a:extLst>
          </p:cNvPr>
          <p:cNvSpPr/>
          <p:nvPr/>
        </p:nvSpPr>
        <p:spPr>
          <a:xfrm>
            <a:off x="901897" y="1528437"/>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96" name="Shape 851">
            <a:extLst>
              <a:ext uri="{FF2B5EF4-FFF2-40B4-BE49-F238E27FC236}">
                <a16:creationId xmlns:a16="http://schemas.microsoft.com/office/drawing/2014/main" xmlns="" id="{883FD153-0F94-4F02-BCCF-24A58CE23048}"/>
              </a:ext>
            </a:extLst>
          </p:cNvPr>
          <p:cNvGrpSpPr/>
          <p:nvPr/>
        </p:nvGrpSpPr>
        <p:grpSpPr>
          <a:xfrm>
            <a:off x="801224" y="1434772"/>
            <a:ext cx="1555200" cy="1541052"/>
            <a:chOff x="6649150" y="309350"/>
            <a:chExt cx="395800" cy="395800"/>
          </a:xfrm>
        </p:grpSpPr>
        <p:sp>
          <p:nvSpPr>
            <p:cNvPr id="97" name="Shape 852">
              <a:extLst>
                <a:ext uri="{FF2B5EF4-FFF2-40B4-BE49-F238E27FC236}">
                  <a16:creationId xmlns:a16="http://schemas.microsoft.com/office/drawing/2014/main" xmlns="" id="{56124B5B-92B7-4940-B1EB-3E985A8E8CA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a16="http://schemas.microsoft.com/office/drawing/2014/main" xmlns="" id="{881827A3-0CB8-49D1-BF25-5D8113B8D982}"/>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a16="http://schemas.microsoft.com/office/drawing/2014/main" xmlns="" id="{86C205C7-E800-4040-9D7E-92F9900D6B71}"/>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a16="http://schemas.microsoft.com/office/drawing/2014/main" xmlns="" id="{A8D0CBFE-8D6E-4116-A889-2429B4B8023A}"/>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a16="http://schemas.microsoft.com/office/drawing/2014/main" xmlns="" id="{8AF193F2-FAB7-4E86-B9F3-3484D1E5808D}"/>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a16="http://schemas.microsoft.com/office/drawing/2014/main" xmlns="" id="{535E16A0-2A4F-4BD7-BA4C-0279F387ECF7}"/>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a16="http://schemas.microsoft.com/office/drawing/2014/main" xmlns="" id="{82BC3BEB-74ED-4B99-8C94-72D504E62D1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a16="http://schemas.microsoft.com/office/drawing/2014/main" xmlns="" id="{BD3312D5-1AD5-49D6-822F-2DC5576FF650}"/>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a16="http://schemas.microsoft.com/office/drawing/2014/main" xmlns="" id="{CE01C238-9B02-4811-BDE1-A211E077C2A4}"/>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a16="http://schemas.microsoft.com/office/drawing/2014/main" xmlns="" id="{0F56633D-3F86-47C7-BEAA-F1D2DC7F920C}"/>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a16="http://schemas.microsoft.com/office/drawing/2014/main" xmlns="" id="{7CFEEB89-7688-43FC-B70F-1745815AAD8C}"/>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a16="http://schemas.microsoft.com/office/drawing/2014/main" xmlns="" id="{4ECA0273-737A-4781-A71B-504ADFD08B71}"/>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a16="http://schemas.microsoft.com/office/drawing/2014/main" xmlns="" id="{650E2733-C803-41D1-9036-52982BCC8669}"/>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a16="http://schemas.microsoft.com/office/drawing/2014/main" xmlns="" id="{7D3C4407-5758-465E-9EF5-357A61EBA75A}"/>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a16="http://schemas.microsoft.com/office/drawing/2014/main" xmlns="" id="{3692508C-6CF0-4E9A-A41A-9AD2F1A8AF2B}"/>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a16="http://schemas.microsoft.com/office/drawing/2014/main" xmlns="" id="{A6C7A88A-3ED4-4C2D-A4F9-01F98B3E2A8E}"/>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a16="http://schemas.microsoft.com/office/drawing/2014/main" xmlns="" id="{0EB797CA-211D-4F07-8678-9279808FBDEE}"/>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a16="http://schemas.microsoft.com/office/drawing/2014/main" xmlns="" id="{B012B54C-34B1-4ADD-BFE8-21F69A8332C3}"/>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a16="http://schemas.microsoft.com/office/drawing/2014/main" xmlns="" id="{C59B0DC0-52A3-4CAD-9A46-7B0764BA7D1B}"/>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a16="http://schemas.microsoft.com/office/drawing/2014/main" xmlns="" id="{63AFA686-7671-4CC4-8CD7-EEC14AFDCBC2}"/>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a16="http://schemas.microsoft.com/office/drawing/2014/main" xmlns="" id="{8C8264C7-8A2F-4063-9C4D-59E4905319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a16="http://schemas.microsoft.com/office/drawing/2014/main" xmlns="" id="{534791A6-F9DF-4F8D-AA63-4D3FA1B01FE0}"/>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a16="http://schemas.microsoft.com/office/drawing/2014/main" xmlns="" id="{9E6C74D1-0A3A-475C-9767-74FBE40AF5F8}"/>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21" name="TextBox 120">
            <a:extLst>
              <a:ext uri="{FF2B5EF4-FFF2-40B4-BE49-F238E27FC236}">
                <a16:creationId xmlns:a16="http://schemas.microsoft.com/office/drawing/2014/main" xmlns="" id="{C856AE97-1273-453C-BED1-29C1F3C8052A}"/>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64" name="Rectangle 63"/>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5" name="Rectangle 94"/>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2" name="Picture 1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707337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heel(1)">
                                      <p:cBhvr>
                                        <p:cTn id="7" dur="180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984076" y="150077"/>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2727" y="202506"/>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8307238" y="-124828"/>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51" name="Flowchart: Terminator 5">
            <a:hlinkClick r:id="rId3" action="ppaction://hlinksldjump"/>
            <a:extLst>
              <a:ext uri="{FF2B5EF4-FFF2-40B4-BE49-F238E27FC236}">
                <a16:creationId xmlns:a16="http://schemas.microsoft.com/office/drawing/2014/main" xmlns="" id="{510F5A88-8AE5-4D2B-8943-75A67F98F6D3}"/>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217386"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1) أغتنم محمد وأثنان من أصدقائه فرصة شراء منزل معروض للبيع من قبل زميلهم بسعر مناسب، فقاموا بشرائه فورًا بهدف بيعه والحصول على ربح مناسب.</a:t>
            </a: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8436634"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217386"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900238"/>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8436634"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مستطيل مستدير الزوايا 5">
            <a:hlinkClick r:id="rId4" action="ppaction://hlinksldjump"/>
            <a:extLst>
              <a:ext uri="{FF2B5EF4-FFF2-40B4-BE49-F238E27FC236}">
                <a16:creationId xmlns:a16="http://schemas.microsoft.com/office/drawing/2014/main" xmlns="" id="{A89B0458-FA3B-45DE-A45A-C92383E37B24}"/>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1">
            <a:hlinkClick r:id="rId5" action="ppaction://hlinksldjump"/>
            <a:extLst>
              <a:ext uri="{FF2B5EF4-FFF2-40B4-BE49-F238E27FC236}">
                <a16:creationId xmlns:a16="http://schemas.microsoft.com/office/drawing/2014/main" xmlns="" id="{97655665-A222-489A-8118-13D4B76A204A}"/>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xmlns="" id="{8C4F9C1F-F539-4BD9-BA31-DE27E2987285}"/>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7" action="ppaction://hlinksldjump"/>
            <a:extLst>
              <a:ext uri="{FF2B5EF4-FFF2-40B4-BE49-F238E27FC236}">
                <a16:creationId xmlns:a16="http://schemas.microsoft.com/office/drawing/2014/main" xmlns="" id="{2B579601-CC17-4F4F-8A44-3544A6AEC347}"/>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7">
            <a:hlinkClick r:id="rId8" action="ppaction://hlinksldjump"/>
            <a:extLst>
              <a:ext uri="{FF2B5EF4-FFF2-40B4-BE49-F238E27FC236}">
                <a16:creationId xmlns:a16="http://schemas.microsoft.com/office/drawing/2014/main" xmlns="" id="{A3925F97-6535-4FB0-9D7E-436F1B10F57A}"/>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6">
            <a:hlinkClick r:id="rId9" action="ppaction://hlinksldjump"/>
            <a:extLst>
              <a:ext uri="{FF2B5EF4-FFF2-40B4-BE49-F238E27FC236}">
                <a16:creationId xmlns:a16="http://schemas.microsoft.com/office/drawing/2014/main" xmlns="" id="{1F4D1E99-7FF3-402C-B073-B239EFCC41A5}"/>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E678605A-41CA-4F64-B1E0-E659AD2FD769}"/>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19588685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984076"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715587" y="269281"/>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8783392" y="-63258"/>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51" name="Flowchart: Terminator 5">
            <a:hlinkClick r:id="rId3" action="ppaction://hlinksldjump"/>
            <a:extLst>
              <a:ext uri="{FF2B5EF4-FFF2-40B4-BE49-F238E27FC236}">
                <a16:creationId xmlns:a16="http://schemas.microsoft.com/office/drawing/2014/main" xmlns="" id="{510F5A88-8AE5-4D2B-8943-75A67F98F6D3}"/>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217386"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2) كون محمد وجاسم شركة باسم "شركة الآفاق للكمبيوتر"، فهما مسؤولان عن التزامات الشركة في جميع أموالهم حتى الخاصة منها.</a:t>
            </a: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8436634"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217386"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900238"/>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8436634"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مستطيل مستدير الزوايا 5">
            <a:hlinkClick r:id="rId4" action="ppaction://hlinksldjump"/>
            <a:extLst>
              <a:ext uri="{FF2B5EF4-FFF2-40B4-BE49-F238E27FC236}">
                <a16:creationId xmlns:a16="http://schemas.microsoft.com/office/drawing/2014/main" xmlns="" id="{41408610-50AF-4018-95F5-97F4C3127CDB}"/>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1">
            <a:hlinkClick r:id="rId5" action="ppaction://hlinksldjump"/>
            <a:extLst>
              <a:ext uri="{FF2B5EF4-FFF2-40B4-BE49-F238E27FC236}">
                <a16:creationId xmlns:a16="http://schemas.microsoft.com/office/drawing/2014/main" xmlns="" id="{A0F78894-EE76-4D3C-8C2E-67C4454DE5EC}"/>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xmlns="" id="{68BA5A7B-3551-4F14-B9AF-F93A2E58707F}"/>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7" action="ppaction://hlinksldjump"/>
            <a:extLst>
              <a:ext uri="{FF2B5EF4-FFF2-40B4-BE49-F238E27FC236}">
                <a16:creationId xmlns:a16="http://schemas.microsoft.com/office/drawing/2014/main" xmlns="" id="{A0C1EE64-9557-4F2A-8773-643E67E67EE5}"/>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7">
            <a:hlinkClick r:id="rId8" action="ppaction://hlinksldjump"/>
            <a:extLst>
              <a:ext uri="{FF2B5EF4-FFF2-40B4-BE49-F238E27FC236}">
                <a16:creationId xmlns:a16="http://schemas.microsoft.com/office/drawing/2014/main" xmlns="" id="{BD519C42-61D8-4F82-BE44-974A42FDA8E2}"/>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6">
            <a:hlinkClick r:id="rId9" action="ppaction://hlinksldjump"/>
            <a:extLst>
              <a:ext uri="{FF2B5EF4-FFF2-40B4-BE49-F238E27FC236}">
                <a16:creationId xmlns:a16="http://schemas.microsoft.com/office/drawing/2014/main" xmlns="" id="{4E64C6DC-71D2-4921-8D16-E737D797A64A}"/>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EA4866D9-0441-4C83-A0F8-92C610A323F7}"/>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21084722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984076" y="143379"/>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769722" y="221714"/>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8897921" y="-52571"/>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51" name="Flowchart: Terminator 5">
            <a:hlinkClick r:id="rId3" action="ppaction://hlinksldjump"/>
            <a:extLst>
              <a:ext uri="{FF2B5EF4-FFF2-40B4-BE49-F238E27FC236}">
                <a16:creationId xmlns:a16="http://schemas.microsoft.com/office/drawing/2014/main" xmlns="" id="{510F5A88-8AE5-4D2B-8943-75A67F98F6D3}"/>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217386"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3) أسست نورة وشيخة وفاطمة شركة برأس مال وقدره مليون دينار بحريني وبعد الاكتتاب عرضوا أسهم الشركة على الجمهور للتداول.</a:t>
            </a: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8436634"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217386"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900238"/>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8436634"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مستطيل مستدير الزوايا 5">
            <a:hlinkClick r:id="rId4" action="ppaction://hlinksldjump"/>
            <a:extLst>
              <a:ext uri="{FF2B5EF4-FFF2-40B4-BE49-F238E27FC236}">
                <a16:creationId xmlns:a16="http://schemas.microsoft.com/office/drawing/2014/main" xmlns="" id="{70A22E60-3F38-4EC3-A14A-628D0490449E}"/>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1">
            <a:hlinkClick r:id="rId5" action="ppaction://hlinksldjump"/>
            <a:extLst>
              <a:ext uri="{FF2B5EF4-FFF2-40B4-BE49-F238E27FC236}">
                <a16:creationId xmlns:a16="http://schemas.microsoft.com/office/drawing/2014/main" xmlns="" id="{3234E5E7-AC48-43E5-A472-4ED4A238ED33}"/>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xmlns="" id="{22BC6EF2-C23C-4BC9-9A1C-B05A069E8CBA}"/>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7" action="ppaction://hlinksldjump"/>
            <a:extLst>
              <a:ext uri="{FF2B5EF4-FFF2-40B4-BE49-F238E27FC236}">
                <a16:creationId xmlns:a16="http://schemas.microsoft.com/office/drawing/2014/main" xmlns="" id="{F7F75207-61F6-4585-8477-68BEADF16C64}"/>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7">
            <a:hlinkClick r:id="rId8" action="ppaction://hlinksldjump"/>
            <a:extLst>
              <a:ext uri="{FF2B5EF4-FFF2-40B4-BE49-F238E27FC236}">
                <a16:creationId xmlns:a16="http://schemas.microsoft.com/office/drawing/2014/main" xmlns="" id="{4F5C90E6-EE59-4BFD-A9CB-5248C5C1F9A1}"/>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6">
            <a:hlinkClick r:id="rId9" action="ppaction://hlinksldjump"/>
            <a:extLst>
              <a:ext uri="{FF2B5EF4-FFF2-40B4-BE49-F238E27FC236}">
                <a16:creationId xmlns:a16="http://schemas.microsoft.com/office/drawing/2014/main" xmlns="" id="{29180A9F-2FA6-4437-A593-04CA502A32F7}"/>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D8CBC080-CDA7-4797-BEAD-D76168CBB7CD}"/>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44831163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2008517"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769722" y="269281"/>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8783392" y="-88000"/>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51" name="Flowchart: Terminator 5">
            <a:hlinkClick r:id="rId3" action="ppaction://hlinksldjump"/>
            <a:extLst>
              <a:ext uri="{FF2B5EF4-FFF2-40B4-BE49-F238E27FC236}">
                <a16:creationId xmlns:a16="http://schemas.microsoft.com/office/drawing/2014/main" xmlns="" id="{510F5A88-8AE5-4D2B-8943-75A67F98F6D3}"/>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217386"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4) قرر محمد فتح شركة برأسمال قدره ستة آلاف دينار، ولأنه لا يملك المال الكافي قرر إشراك إخوته حسن ومحمود وسلمان في المشروع إلا أن موافقة سلمان كانت مختلفة عن البقية في أنه مسؤول عن التزامات الشركة بقدر حصته في رأس المال.</a:t>
            </a: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8436634"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217386"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900238"/>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8436634"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مستطيل مستدير الزوايا 5">
            <a:hlinkClick r:id="rId4" action="ppaction://hlinksldjump"/>
            <a:extLst>
              <a:ext uri="{FF2B5EF4-FFF2-40B4-BE49-F238E27FC236}">
                <a16:creationId xmlns:a16="http://schemas.microsoft.com/office/drawing/2014/main" xmlns="" id="{FF7FE66D-AC44-43DE-83D3-EA53554EF137}"/>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1">
            <a:hlinkClick r:id="rId5" action="ppaction://hlinksldjump"/>
            <a:extLst>
              <a:ext uri="{FF2B5EF4-FFF2-40B4-BE49-F238E27FC236}">
                <a16:creationId xmlns:a16="http://schemas.microsoft.com/office/drawing/2014/main" xmlns="" id="{5852DB63-F235-4499-8B5F-08637BF42707}"/>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xmlns="" id="{FD7175C8-101D-4BEE-9EAD-9506DBE1DA65}"/>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7" action="ppaction://hlinksldjump"/>
            <a:extLst>
              <a:ext uri="{FF2B5EF4-FFF2-40B4-BE49-F238E27FC236}">
                <a16:creationId xmlns:a16="http://schemas.microsoft.com/office/drawing/2014/main" xmlns="" id="{B9F1952C-0063-42D5-B2E1-004FE520A149}"/>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7">
            <a:hlinkClick r:id="rId8" action="ppaction://hlinksldjump"/>
            <a:extLst>
              <a:ext uri="{FF2B5EF4-FFF2-40B4-BE49-F238E27FC236}">
                <a16:creationId xmlns:a16="http://schemas.microsoft.com/office/drawing/2014/main" xmlns="" id="{0D1F995D-9020-4F02-912E-DE3339595F9F}"/>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6">
            <a:hlinkClick r:id="rId9" action="ppaction://hlinksldjump"/>
            <a:extLst>
              <a:ext uri="{FF2B5EF4-FFF2-40B4-BE49-F238E27FC236}">
                <a16:creationId xmlns:a16="http://schemas.microsoft.com/office/drawing/2014/main" xmlns="" id="{05AA6FB7-EB89-4B58-9B2E-2757C2F11CFF}"/>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455C5C08-5ED1-4045-81D8-728ED082744B}"/>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42192539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224" name="Picture 8" descr="Building PNG">
            <a:extLst>
              <a:ext uri="{FF2B5EF4-FFF2-40B4-BE49-F238E27FC236}">
                <a16:creationId xmlns:a16="http://schemas.microsoft.com/office/drawing/2014/main" xmlns="" id="{BDA13866-041E-445F-A0EE-2C8B9A148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849" y="-95250"/>
            <a:ext cx="4762500" cy="352425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3018670" y="3154680"/>
            <a:ext cx="9768840" cy="3340618"/>
          </a:xfrm>
          <a:prstGeom prst="roundRect">
            <a:avLst>
              <a:gd name="adj" fmla="val 2893"/>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2935436" y="3366511"/>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600" dirty="0">
                <a:solidFill>
                  <a:srgbClr val="3A616A"/>
                </a:solidFill>
                <a:latin typeface="Arial Black" panose="020B0A04020102020204" pitchFamily="34" charset="0"/>
                <a:cs typeface="PT Bold Heading" panose="02010400000000000000" pitchFamily="2" charset="-78"/>
              </a:rPr>
              <a:t>الـــــشّـــــــركـــــات</a:t>
            </a:r>
            <a:endParaRPr lang="en-US" sz="6600" dirty="0">
              <a:solidFill>
                <a:srgbClr val="3A616A"/>
              </a:solidFill>
              <a:latin typeface="Arial Black" panose="020B0A04020102020204" pitchFamily="34" charset="0"/>
              <a:cs typeface="PT Bold Heading" panose="02010400000000000000" pitchFamily="2" charset="-78"/>
            </a:endParaRPr>
          </a:p>
        </p:txBody>
      </p:sp>
      <p:sp>
        <p:nvSpPr>
          <p:cNvPr id="8" name="Google Shape;222;p14">
            <a:extLst>
              <a:ext uri="{FF2B5EF4-FFF2-40B4-BE49-F238E27FC236}">
                <a16:creationId xmlns:a16="http://schemas.microsoft.com/office/drawing/2014/main" xmlns="" id="{6CE6E763-DF88-4316-B12D-F9A5C2913CBA}"/>
              </a:ext>
            </a:extLst>
          </p:cNvPr>
          <p:cNvSpPr txBox="1">
            <a:spLocks/>
          </p:cNvSpPr>
          <p:nvPr/>
        </p:nvSpPr>
        <p:spPr>
          <a:xfrm>
            <a:off x="5201728" y="4726004"/>
            <a:ext cx="4819247"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0"/>
              </a:spcBef>
              <a:spcAft>
                <a:spcPts val="1000"/>
              </a:spcAft>
            </a:pPr>
            <a:r>
              <a:rPr lang="ar-SA" sz="3200" dirty="0">
                <a:solidFill>
                  <a:schemeClr val="bg1"/>
                </a:solidFill>
                <a:latin typeface="Sakkal Majalla" panose="02000000000000000000" pitchFamily="2" charset="-78"/>
                <a:cs typeface="Sakkal Majalla" panose="02000000000000000000" pitchFamily="2" charset="-78"/>
              </a:rPr>
              <a:t>الأشكال القانونية لمنظمات الأعمال.</a:t>
            </a:r>
          </a:p>
          <a:p>
            <a:pPr algn="r" rtl="1">
              <a:spcBef>
                <a:spcPts val="0"/>
              </a:spcBef>
              <a:spcAft>
                <a:spcPts val="1000"/>
              </a:spcAft>
            </a:pPr>
            <a:r>
              <a:rPr lang="ar-SA" sz="3200" dirty="0">
                <a:solidFill>
                  <a:schemeClr val="bg1"/>
                </a:solidFill>
                <a:latin typeface="Sakkal Majalla" panose="02000000000000000000" pitchFamily="2" charset="-78"/>
                <a:cs typeface="Sakkal Majalla" panose="02000000000000000000" pitchFamily="2" charset="-78"/>
              </a:rPr>
              <a:t>شركات الأشخاص.</a:t>
            </a:r>
          </a:p>
          <a:p>
            <a:pPr algn="r" rtl="1">
              <a:spcBef>
                <a:spcPts val="0"/>
              </a:spcBef>
              <a:spcAft>
                <a:spcPts val="1000"/>
              </a:spcAft>
            </a:pPr>
            <a:r>
              <a:rPr lang="ar-SA" sz="3200" dirty="0">
                <a:solidFill>
                  <a:schemeClr val="bg1"/>
                </a:solidFill>
                <a:latin typeface="Sakkal Majalla" panose="02000000000000000000" pitchFamily="2" charset="-78"/>
                <a:cs typeface="Sakkal Majalla" panose="02000000000000000000" pitchFamily="2" charset="-78"/>
              </a:rPr>
              <a:t>شركات الأموال.</a:t>
            </a:r>
            <a:endParaRPr lang="en-US" sz="3200" dirty="0">
              <a:solidFill>
                <a:schemeClr val="bg1"/>
              </a:solidFill>
              <a:latin typeface="Sakkal Majalla" panose="02000000000000000000" pitchFamily="2" charset="-78"/>
              <a:cs typeface="Sakkal Majalla" panose="02000000000000000000" pitchFamily="2" charset="-78"/>
            </a:endParaRPr>
          </a:p>
        </p:txBody>
      </p:sp>
      <p:pic>
        <p:nvPicPr>
          <p:cNvPr id="13" name="Picture 2" descr="الثقافة التجارية – ثقف 101 – قسم المواد التجارية">
            <a:extLst>
              <a:ext uri="{FF2B5EF4-FFF2-40B4-BE49-F238E27FC236}">
                <a16:creationId xmlns:a16="http://schemas.microsoft.com/office/drawing/2014/main" xmlns="" id="{8D5B33A9-0CFF-471F-A554-8F02983E98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7" t="1" b="5988"/>
          <a:stretch/>
        </p:blipFill>
        <p:spPr bwMode="auto">
          <a:xfrm>
            <a:off x="276388" y="3224428"/>
            <a:ext cx="2555874" cy="32011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8CEDEC22-1F28-4C8C-BF02-37F27CF7C1FE}"/>
              </a:ext>
            </a:extLst>
          </p:cNvPr>
          <p:cNvSpPr/>
          <p:nvPr/>
        </p:nvSpPr>
        <p:spPr>
          <a:xfrm>
            <a:off x="276388" y="5510804"/>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SA"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72-89</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14" name="Rectangle 13"/>
          <p:cNvSpPr>
            <a:spLocks/>
          </p:cNvSpPr>
          <p:nvPr/>
        </p:nvSpPr>
        <p:spPr>
          <a:xfrm>
            <a:off x="8772525" y="6504491"/>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045271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2008517" y="123316"/>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647926" y="180370"/>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8968376" y="-165747"/>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51" name="Flowchart: Terminator 5">
            <a:hlinkClick r:id="rId3" action="ppaction://hlinksldjump"/>
            <a:extLst>
              <a:ext uri="{FF2B5EF4-FFF2-40B4-BE49-F238E27FC236}">
                <a16:creationId xmlns:a16="http://schemas.microsoft.com/office/drawing/2014/main" xmlns="" id="{510F5A88-8AE5-4D2B-8943-75A67F98F6D3}"/>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217386"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ctr"/>
            <a:r>
              <a:rPr lang="ar-SA" sz="2800" b="1" dirty="0">
                <a:solidFill>
                  <a:srgbClr val="3C6070"/>
                </a:solidFill>
                <a:latin typeface="Sakkal Majalla" panose="02000000000000000000" pitchFamily="2" charset="-78"/>
                <a:cs typeface="Sakkal Majalla" panose="02000000000000000000" pitchFamily="2" charset="-78"/>
              </a:rPr>
              <a:t>5) بعد تخرج راشد من معهد  البحرين للتدريب، تخصص إلكترونيات، أسس له محل صغير لبيع الهواتف النقالة.</a:t>
            </a: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8436634"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217386"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900238"/>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8436634"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مستطيل مستدير الزوايا 5">
            <a:hlinkClick r:id="rId4" action="ppaction://hlinksldjump"/>
            <a:extLst>
              <a:ext uri="{FF2B5EF4-FFF2-40B4-BE49-F238E27FC236}">
                <a16:creationId xmlns:a16="http://schemas.microsoft.com/office/drawing/2014/main" xmlns="" id="{281FF822-08E0-487E-BD83-AE3E6A959B42}"/>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1">
            <a:hlinkClick r:id="rId5" action="ppaction://hlinksldjump"/>
            <a:extLst>
              <a:ext uri="{FF2B5EF4-FFF2-40B4-BE49-F238E27FC236}">
                <a16:creationId xmlns:a16="http://schemas.microsoft.com/office/drawing/2014/main" xmlns="" id="{4362E390-FA2E-406A-B7ED-EBA42C813AED}"/>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xmlns="" id="{0380BC5C-6841-4476-859E-299057D11942}"/>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7" action="ppaction://hlinksldjump"/>
            <a:extLst>
              <a:ext uri="{FF2B5EF4-FFF2-40B4-BE49-F238E27FC236}">
                <a16:creationId xmlns:a16="http://schemas.microsoft.com/office/drawing/2014/main" xmlns="" id="{E5AC792F-24DE-43F1-A69B-7C21C8A9DD07}"/>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7">
            <a:hlinkClick r:id="rId8" action="ppaction://hlinksldjump"/>
            <a:extLst>
              <a:ext uri="{FF2B5EF4-FFF2-40B4-BE49-F238E27FC236}">
                <a16:creationId xmlns:a16="http://schemas.microsoft.com/office/drawing/2014/main" xmlns="" id="{A84F6912-D09B-428B-8D7B-1A3666B43BD5}"/>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6">
            <a:hlinkClick r:id="rId9" action="ppaction://hlinksldjump"/>
            <a:extLst>
              <a:ext uri="{FF2B5EF4-FFF2-40B4-BE49-F238E27FC236}">
                <a16:creationId xmlns:a16="http://schemas.microsoft.com/office/drawing/2014/main" xmlns="" id="{94C1CD77-055D-4C9B-BCF8-C2815F1CB0DE}"/>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900DA6C1-8660-4662-9D78-285B51D71F93}"/>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18065428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984076" y="140199"/>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879746" y="279845"/>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8897921" y="-100857"/>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51" name="Flowchart: Terminator 5">
            <a:hlinkClick r:id="rId3" action="ppaction://hlinksldjump"/>
            <a:extLst>
              <a:ext uri="{FF2B5EF4-FFF2-40B4-BE49-F238E27FC236}">
                <a16:creationId xmlns:a16="http://schemas.microsoft.com/office/drawing/2014/main" xmlns="" id="{510F5A88-8AE5-4D2B-8943-75A67F98F6D3}"/>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217386"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361950" indent="-361950" algn="just" rtl="1"/>
            <a:r>
              <a:rPr lang="ar-SA" sz="3000" b="1" dirty="0">
                <a:solidFill>
                  <a:srgbClr val="3C6070"/>
                </a:solidFill>
                <a:latin typeface="Sakkal Majalla" panose="02000000000000000000" pitchFamily="2" charset="-78"/>
                <a:cs typeface="Sakkal Majalla" panose="02000000000000000000" pitchFamily="2" charset="-78"/>
              </a:rPr>
              <a:t>6) شركة نفط البحرين </a:t>
            </a:r>
            <a:r>
              <a:rPr lang="ar-SA" sz="3000" b="1" dirty="0" err="1">
                <a:solidFill>
                  <a:srgbClr val="3C6070"/>
                </a:solidFill>
                <a:latin typeface="Sakkal Majalla" panose="02000000000000000000" pitchFamily="2" charset="-78"/>
                <a:cs typeface="Sakkal Majalla" panose="02000000000000000000" pitchFamily="2" charset="-78"/>
              </a:rPr>
              <a:t>بابكو</a:t>
            </a:r>
            <a:r>
              <a:rPr lang="ar-SA" sz="3000" b="1" dirty="0">
                <a:solidFill>
                  <a:srgbClr val="3C6070"/>
                </a:solidFill>
                <a:latin typeface="Sakkal Majalla" panose="02000000000000000000" pitchFamily="2" charset="-78"/>
                <a:cs typeface="Sakkal Majalla" panose="02000000000000000000" pitchFamily="2" charset="-78"/>
              </a:rPr>
              <a:t> (</a:t>
            </a:r>
            <a:r>
              <a:rPr lang="ar-SA" sz="3000" b="1" dirty="0" err="1">
                <a:solidFill>
                  <a:srgbClr val="3C6070"/>
                </a:solidFill>
                <a:latin typeface="Sakkal Majalla" panose="02000000000000000000" pitchFamily="2" charset="-78"/>
                <a:cs typeface="Sakkal Majalla" panose="02000000000000000000" pitchFamily="2" charset="-78"/>
              </a:rPr>
              <a:t>ش.م.ب.م</a:t>
            </a:r>
            <a:r>
              <a:rPr lang="ar-SA" sz="3000" b="1" dirty="0">
                <a:solidFill>
                  <a:srgbClr val="3C6070"/>
                </a:solidFill>
                <a:latin typeface="Sakkal Majalla" panose="02000000000000000000" pitchFamily="2" charset="-78"/>
                <a:cs typeface="Sakkal Majalla" panose="02000000000000000000" pitchFamily="2" charset="-78"/>
              </a:rPr>
              <a:t>) مملوكة بالكامل لحكومة مملكة البحرين وهي تعمل في مجال صناعة النفط، وذلك يشتمل على الاستكشاف والبحث عن النفط والحفر والإنتاج والتكرير وتوزيع المنتجات النفطية والغاز الطبيعي، بالإضافة إلى بيع وتصدير النفط الخام والمشتقات البترولية.</a:t>
            </a:r>
            <a:endParaRPr lang="ar-SA" sz="30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8436634"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217386"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900238"/>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8436634"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مستطيل مستدير الزوايا 5">
            <a:hlinkClick r:id="rId4" action="ppaction://hlinksldjump"/>
            <a:extLst>
              <a:ext uri="{FF2B5EF4-FFF2-40B4-BE49-F238E27FC236}">
                <a16:creationId xmlns:a16="http://schemas.microsoft.com/office/drawing/2014/main" xmlns="" id="{0E8BD723-BE27-4546-BA81-22223E86BE1D}"/>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1">
            <a:hlinkClick r:id="rId5" action="ppaction://hlinksldjump"/>
            <a:extLst>
              <a:ext uri="{FF2B5EF4-FFF2-40B4-BE49-F238E27FC236}">
                <a16:creationId xmlns:a16="http://schemas.microsoft.com/office/drawing/2014/main" xmlns="" id="{1BD486DD-0741-4622-867F-4AB52D3DE63E}"/>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6" action="ppaction://hlinksldjump"/>
            <a:extLst>
              <a:ext uri="{FF2B5EF4-FFF2-40B4-BE49-F238E27FC236}">
                <a16:creationId xmlns:a16="http://schemas.microsoft.com/office/drawing/2014/main" xmlns="" id="{0749A781-0EC3-41E7-B605-A1C8AB1DC8CF}"/>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7" action="ppaction://hlinksldjump"/>
            <a:extLst>
              <a:ext uri="{FF2B5EF4-FFF2-40B4-BE49-F238E27FC236}">
                <a16:creationId xmlns:a16="http://schemas.microsoft.com/office/drawing/2014/main" xmlns="" id="{8CBBC3A2-A3DC-450D-9F47-9B930CD6109A}"/>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7">
            <a:hlinkClick r:id="rId8" action="ppaction://hlinksldjump"/>
            <a:extLst>
              <a:ext uri="{FF2B5EF4-FFF2-40B4-BE49-F238E27FC236}">
                <a16:creationId xmlns:a16="http://schemas.microsoft.com/office/drawing/2014/main" xmlns="" id="{FFB37050-802E-4FD7-8A59-2C7E9928B9FC}"/>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6">
            <a:hlinkClick r:id="rId9" action="ppaction://hlinksldjump"/>
            <a:extLst>
              <a:ext uri="{FF2B5EF4-FFF2-40B4-BE49-F238E27FC236}">
                <a16:creationId xmlns:a16="http://schemas.microsoft.com/office/drawing/2014/main" xmlns="" id="{AF295F71-3002-4CFC-8772-843C8AF25380}"/>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E41FE3D2-C2BC-4EDA-A1AA-9A3D7FC96ABB}"/>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5333725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2092195"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635047" y="255356"/>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8783392" y="7809"/>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51" name="Flowchart: Terminator 5">
            <a:hlinkClick r:id="rId3" action="ppaction://hlinksldjump"/>
            <a:extLst>
              <a:ext uri="{FF2B5EF4-FFF2-40B4-BE49-F238E27FC236}">
                <a16:creationId xmlns:a16="http://schemas.microsoft.com/office/drawing/2014/main" xmlns="" id="{510F5A88-8AE5-4D2B-8943-75A67F98F6D3}"/>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217386"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361950" indent="-361950" algn="just" rtl="1"/>
            <a:r>
              <a:rPr lang="ar-SA" sz="2400" b="1" dirty="0">
                <a:solidFill>
                  <a:srgbClr val="3C6070"/>
                </a:solidFill>
                <a:latin typeface="Sakkal Majalla" panose="02000000000000000000" pitchFamily="2" charset="-78"/>
                <a:cs typeface="Sakkal Majalla" panose="02000000000000000000" pitchFamily="2" charset="-78"/>
              </a:rPr>
              <a:t>7) شركة دلمون للدواجن (</a:t>
            </a:r>
            <a:r>
              <a:rPr lang="ar-SA" sz="2400" b="1" dirty="0" err="1">
                <a:solidFill>
                  <a:srgbClr val="3C6070"/>
                </a:solidFill>
                <a:latin typeface="Sakkal Majalla" panose="02000000000000000000" pitchFamily="2" charset="-78"/>
                <a:cs typeface="Sakkal Majalla" panose="02000000000000000000" pitchFamily="2" charset="-78"/>
              </a:rPr>
              <a:t>ش.م.ب</a:t>
            </a:r>
            <a:r>
              <a:rPr lang="ar-SA" sz="2400" b="1" dirty="0">
                <a:solidFill>
                  <a:srgbClr val="3C6070"/>
                </a:solidFill>
                <a:latin typeface="Sakkal Majalla" panose="02000000000000000000" pitchFamily="2" charset="-78"/>
                <a:cs typeface="Sakkal Majalla" panose="02000000000000000000" pitchFamily="2" charset="-78"/>
              </a:rPr>
              <a:t>) شركة مساهمة بحرينية عامة تأسست في عام 1980 بموجب المرسوم الأميري رقم 2 لسنة 1980 والتي كان لحكومة مملكة البحرين الدور الأساسي في بلورة فكرة تأسيسها – كجزء من سياسة حكومة مملكة البحرين الرشيدة  لتوفير الأمن الغذائي للمواطنين، وهي شركة مدرج اسمها في بورصة البحرين، ويبلغ رأس مال الشركة المصرح به 10 مليون دينار، فيما بلغ رأس المال الصادر والمدفوع 3.120.928 دينار بقيمة اسمية 100 فلس للسهم الواحد.</a:t>
            </a:r>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8436634"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217386"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900238"/>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8436634"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pic>
        <p:nvPicPr>
          <p:cNvPr id="1026" name="Picture 2" descr="أغراض الشركة | شركة دلمون للدواجن - البحرين">
            <a:extLst>
              <a:ext uri="{FF2B5EF4-FFF2-40B4-BE49-F238E27FC236}">
                <a16:creationId xmlns:a16="http://schemas.microsoft.com/office/drawing/2014/main" xmlns="" id="{5E238F3D-5AAE-47B9-9682-1D23ACE85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59" y="682523"/>
            <a:ext cx="1309143" cy="2081482"/>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مستدير الزوايا 5">
            <a:hlinkClick r:id="rId5" action="ppaction://hlinksldjump"/>
            <a:extLst>
              <a:ext uri="{FF2B5EF4-FFF2-40B4-BE49-F238E27FC236}">
                <a16:creationId xmlns:a16="http://schemas.microsoft.com/office/drawing/2014/main" xmlns="" id="{64BC5C91-DB3B-4ABE-9084-69451111F318}"/>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1">
            <a:hlinkClick r:id="rId6" action="ppaction://hlinksldjump"/>
            <a:extLst>
              <a:ext uri="{FF2B5EF4-FFF2-40B4-BE49-F238E27FC236}">
                <a16:creationId xmlns:a16="http://schemas.microsoft.com/office/drawing/2014/main" xmlns="" id="{E2EA2139-812F-45AC-AA68-81D3DF902D2E}"/>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7" action="ppaction://hlinksldjump"/>
            <a:extLst>
              <a:ext uri="{FF2B5EF4-FFF2-40B4-BE49-F238E27FC236}">
                <a16:creationId xmlns:a16="http://schemas.microsoft.com/office/drawing/2014/main" xmlns="" id="{36B082A8-F91B-43BE-8A3B-42B0058058C3}"/>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8" action="ppaction://hlinksldjump"/>
            <a:extLst>
              <a:ext uri="{FF2B5EF4-FFF2-40B4-BE49-F238E27FC236}">
                <a16:creationId xmlns:a16="http://schemas.microsoft.com/office/drawing/2014/main" xmlns="" id="{A3C904F3-211C-4F0E-9FBB-AB64414956B9}"/>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7">
            <a:hlinkClick r:id="rId9" action="ppaction://hlinksldjump"/>
            <a:extLst>
              <a:ext uri="{FF2B5EF4-FFF2-40B4-BE49-F238E27FC236}">
                <a16:creationId xmlns:a16="http://schemas.microsoft.com/office/drawing/2014/main" xmlns="" id="{15BAE6A7-D596-41D7-8139-47DE3AAEC0D3}"/>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6">
            <a:hlinkClick r:id="rId10" action="ppaction://hlinksldjump"/>
            <a:extLst>
              <a:ext uri="{FF2B5EF4-FFF2-40B4-BE49-F238E27FC236}">
                <a16:creationId xmlns:a16="http://schemas.microsoft.com/office/drawing/2014/main" xmlns="" id="{2FEDDBAE-1F12-4389-A428-951EDCD613AD}"/>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89B80644-8C5A-4377-8D35-97B536A80099}"/>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46753772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002837" y="165725"/>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81364" y="194142"/>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606;p37">
            <a:extLst>
              <a:ext uri="{FF2B5EF4-FFF2-40B4-BE49-F238E27FC236}">
                <a16:creationId xmlns:a16="http://schemas.microsoft.com/office/drawing/2014/main" xmlns="" id="{34442B95-24DB-4CF3-BFD0-1886E1B37CE7}"/>
              </a:ext>
            </a:extLst>
          </p:cNvPr>
          <p:cNvGrpSpPr/>
          <p:nvPr/>
        </p:nvGrpSpPr>
        <p:grpSpPr>
          <a:xfrm>
            <a:off x="8833375" y="261593"/>
            <a:ext cx="751685" cy="838520"/>
            <a:chOff x="1923675" y="1633650"/>
            <a:chExt cx="436000" cy="435975"/>
          </a:xfrm>
        </p:grpSpPr>
        <p:sp>
          <p:nvSpPr>
            <p:cNvPr id="13" name="Google Shape;607;p37">
              <a:extLst>
                <a:ext uri="{FF2B5EF4-FFF2-40B4-BE49-F238E27FC236}">
                  <a16:creationId xmlns:a16="http://schemas.microsoft.com/office/drawing/2014/main" xmlns="" id="{3A35DF27-37EC-4406-B94C-9430F453D313}"/>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8;p37">
              <a:extLst>
                <a:ext uri="{FF2B5EF4-FFF2-40B4-BE49-F238E27FC236}">
                  <a16:creationId xmlns:a16="http://schemas.microsoft.com/office/drawing/2014/main" xmlns="" id="{A18B681A-6B54-4B1E-BC1C-550C231AB8D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9;p37">
              <a:extLst>
                <a:ext uri="{FF2B5EF4-FFF2-40B4-BE49-F238E27FC236}">
                  <a16:creationId xmlns:a16="http://schemas.microsoft.com/office/drawing/2014/main" xmlns="" id="{836A407E-3D26-4DF4-A2A6-D0050261D16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0;p37">
              <a:extLst>
                <a:ext uri="{FF2B5EF4-FFF2-40B4-BE49-F238E27FC236}">
                  <a16:creationId xmlns:a16="http://schemas.microsoft.com/office/drawing/2014/main" xmlns="" id="{D4B01DC0-74BA-44A8-9833-30A6C7B7DB6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1;p37">
              <a:extLst>
                <a:ext uri="{FF2B5EF4-FFF2-40B4-BE49-F238E27FC236}">
                  <a16:creationId xmlns:a16="http://schemas.microsoft.com/office/drawing/2014/main" xmlns="" id="{3D14D811-B5B8-4E99-BA6F-BCB8F5F2E36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2;p37">
              <a:extLst>
                <a:ext uri="{FF2B5EF4-FFF2-40B4-BE49-F238E27FC236}">
                  <a16:creationId xmlns:a16="http://schemas.microsoft.com/office/drawing/2014/main" xmlns="" id="{ECCAB6C9-A4AF-436A-9230-7E101AC7EF2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Shape 401">
            <a:extLst>
              <a:ext uri="{FF2B5EF4-FFF2-40B4-BE49-F238E27FC236}">
                <a16:creationId xmlns:a16="http://schemas.microsoft.com/office/drawing/2014/main" xmlns="" id="{E8080949-0306-421B-9AB4-F8E8D2FCC2B5}"/>
              </a:ext>
            </a:extLst>
          </p:cNvPr>
          <p:cNvGrpSpPr/>
          <p:nvPr/>
        </p:nvGrpSpPr>
        <p:grpSpPr>
          <a:xfrm>
            <a:off x="768340" y="3326001"/>
            <a:ext cx="5043757" cy="907708"/>
            <a:chOff x="-1535283" y="1287960"/>
            <a:chExt cx="11486579" cy="2067200"/>
          </a:xfrm>
        </p:grpSpPr>
        <p:sp>
          <p:nvSpPr>
            <p:cNvPr id="23" name="Shape 402">
              <a:extLst>
                <a:ext uri="{FF2B5EF4-FFF2-40B4-BE49-F238E27FC236}">
                  <a16:creationId xmlns:a16="http://schemas.microsoft.com/office/drawing/2014/main" xmlns="" id="{C91EFAC2-5684-43BA-A471-CD069690AFB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4" name="Shape 403">
              <a:extLst>
                <a:ext uri="{FF2B5EF4-FFF2-40B4-BE49-F238E27FC236}">
                  <a16:creationId xmlns:a16="http://schemas.microsoft.com/office/drawing/2014/main" xmlns="" id="{67DA26D6-C09C-44D8-8F6B-33D50339E6A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5" name="Shape 404">
              <a:extLst>
                <a:ext uri="{FF2B5EF4-FFF2-40B4-BE49-F238E27FC236}">
                  <a16:creationId xmlns:a16="http://schemas.microsoft.com/office/drawing/2014/main" xmlns="" id="{43C5DCCC-FCB3-4782-BC44-8D6DDDBA7F37}"/>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6" name="Shape 405">
              <a:extLst>
                <a:ext uri="{FF2B5EF4-FFF2-40B4-BE49-F238E27FC236}">
                  <a16:creationId xmlns:a16="http://schemas.microsoft.com/office/drawing/2014/main" xmlns="" id="{99308F05-98D4-4B5A-96E9-CC569EC5266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9" name="Shape 406">
              <a:extLst>
                <a:ext uri="{FF2B5EF4-FFF2-40B4-BE49-F238E27FC236}">
                  <a16:creationId xmlns:a16="http://schemas.microsoft.com/office/drawing/2014/main" xmlns="" id="{812E85DA-672F-4298-90C3-DFC8E2E0ECE8}"/>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0" name="Shape 408">
            <a:extLst>
              <a:ext uri="{FF2B5EF4-FFF2-40B4-BE49-F238E27FC236}">
                <a16:creationId xmlns:a16="http://schemas.microsoft.com/office/drawing/2014/main" xmlns="" id="{03E19D0A-CF6F-4DFE-AABB-190DF53C80CF}"/>
              </a:ext>
            </a:extLst>
          </p:cNvPr>
          <p:cNvSpPr txBox="1">
            <a:spLocks/>
          </p:cNvSpPr>
          <p:nvPr/>
        </p:nvSpPr>
        <p:spPr>
          <a:xfrm>
            <a:off x="1389105" y="4290830"/>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C6070"/>
                </a:solidFill>
                <a:latin typeface="Sakkal Majalla" panose="02000000000000000000" pitchFamily="2" charset="-78"/>
                <a:cs typeface="Sakkal Majalla" panose="02000000000000000000" pitchFamily="2" charset="-78"/>
              </a:rPr>
              <a:t>أجب على التدريبات والأنشطة في الكتاب المدرسي الأسئلة من 17-32.</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31" name="Shape 407">
            <a:extLst>
              <a:ext uri="{FF2B5EF4-FFF2-40B4-BE49-F238E27FC236}">
                <a16:creationId xmlns:a16="http://schemas.microsoft.com/office/drawing/2014/main" xmlns="" id="{D4AD1AA9-7DF7-4E0F-B06C-AC6E7ACCC2FE}"/>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PT Bold Heading" panose="02010400000000000000" pitchFamily="2" charset="-78"/>
              </a:rPr>
              <a:t>نشاط إضافي</a:t>
            </a:r>
          </a:p>
        </p:txBody>
      </p:sp>
      <p:pic>
        <p:nvPicPr>
          <p:cNvPr id="32" name="Picture 2" descr="الثقافة التجارية – ثقف 101 – قسم المواد التجارية">
            <a:extLst>
              <a:ext uri="{FF2B5EF4-FFF2-40B4-BE49-F238E27FC236}">
                <a16:creationId xmlns:a16="http://schemas.microsoft.com/office/drawing/2014/main" xmlns="" id="{5E95C8EC-F676-4221-9618-65F69C80A7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 t="1" b="5988"/>
          <a:stretch/>
        </p:blipFill>
        <p:spPr bwMode="auto">
          <a:xfrm>
            <a:off x="6085417" y="1582541"/>
            <a:ext cx="3671089" cy="45978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مستطيل مستدير الزوايا 5">
            <a:hlinkClick r:id="rId4" action="ppaction://hlinksldjump"/>
            <a:extLst>
              <a:ext uri="{FF2B5EF4-FFF2-40B4-BE49-F238E27FC236}">
                <a16:creationId xmlns:a16="http://schemas.microsoft.com/office/drawing/2014/main" xmlns="" id="{8BF3BA0A-DB34-4C28-AA31-4F088A17E58E}"/>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4" name="مستطيل مستدير الزوايا 11">
            <a:hlinkClick r:id="rId5" action="ppaction://hlinksldjump"/>
            <a:extLst>
              <a:ext uri="{FF2B5EF4-FFF2-40B4-BE49-F238E27FC236}">
                <a16:creationId xmlns:a16="http://schemas.microsoft.com/office/drawing/2014/main" xmlns="" id="{41648211-1620-44D2-9EDD-BFF2CAA1380A}"/>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2">
            <a:hlinkClick r:id="rId6" action="ppaction://hlinksldjump"/>
            <a:extLst>
              <a:ext uri="{FF2B5EF4-FFF2-40B4-BE49-F238E27FC236}">
                <a16:creationId xmlns:a16="http://schemas.microsoft.com/office/drawing/2014/main" xmlns="" id="{4C983330-A230-40E1-A6A0-8F05A13B8D56}"/>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6">
            <a:hlinkClick r:id="rId7" action="ppaction://hlinksldjump"/>
            <a:extLst>
              <a:ext uri="{FF2B5EF4-FFF2-40B4-BE49-F238E27FC236}">
                <a16:creationId xmlns:a16="http://schemas.microsoft.com/office/drawing/2014/main" xmlns="" id="{220232D8-EA3A-4379-9C65-3FB370EDC86B}"/>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مستطيل مستدير الزوايا 17">
            <a:hlinkClick r:id="rId8" action="ppaction://hlinksldjump"/>
            <a:extLst>
              <a:ext uri="{FF2B5EF4-FFF2-40B4-BE49-F238E27FC236}">
                <a16:creationId xmlns:a16="http://schemas.microsoft.com/office/drawing/2014/main" xmlns="" id="{2809A205-07AB-49A0-A53A-5A249D65B3A3}"/>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2" name="مستطيل مستدير الزوايا 16">
            <a:hlinkClick r:id="rId9" action="ppaction://hlinksldjump"/>
            <a:extLst>
              <a:ext uri="{FF2B5EF4-FFF2-40B4-BE49-F238E27FC236}">
                <a16:creationId xmlns:a16="http://schemas.microsoft.com/office/drawing/2014/main" xmlns="" id="{BDC3140B-993D-49DA-9876-C8556D83E309}"/>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3" name="TextBox 42">
            <a:extLst>
              <a:ext uri="{FF2B5EF4-FFF2-40B4-BE49-F238E27FC236}">
                <a16:creationId xmlns:a16="http://schemas.microsoft.com/office/drawing/2014/main" xmlns="" id="{8670B68B-664D-404E-8035-CFD6F48BD60C}"/>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37" name="Rectangle 36"/>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38" name="Rectangle 37"/>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33442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BDD17388-A0DF-412C-A2B4-570FBBC5ACF4}"/>
              </a:ext>
            </a:extLst>
          </p:cNvPr>
          <p:cNvSpPr/>
          <p:nvPr/>
        </p:nvSpPr>
        <p:spPr>
          <a:xfrm>
            <a:off x="6330171" y="342028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a16="http://schemas.microsoft.com/office/drawing/2014/main" xmlns="" id="{F4F03380-86CB-4C66-875E-8AA503C599BC}"/>
              </a:ext>
            </a:extLst>
          </p:cNvPr>
          <p:cNvSpPr/>
          <p:nvPr/>
        </p:nvSpPr>
        <p:spPr>
          <a:xfrm>
            <a:off x="5846853" y="919732"/>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a16="http://schemas.microsoft.com/office/drawing/2014/main" xmlns="" id="{ADDD23E7-9E9B-4511-8EBE-57ACE20E5DDA}"/>
              </a:ext>
            </a:extLst>
          </p:cNvPr>
          <p:cNvSpPr/>
          <p:nvPr/>
        </p:nvSpPr>
        <p:spPr>
          <a:xfrm>
            <a:off x="2816488" y="1958521"/>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a16="http://schemas.microsoft.com/office/drawing/2014/main" xmlns="" id="{87DFBFF2-F813-4502-94B7-DD609DA6F5CE}"/>
              </a:ext>
            </a:extLst>
          </p:cNvPr>
          <p:cNvSpPr/>
          <p:nvPr/>
        </p:nvSpPr>
        <p:spPr>
          <a:xfrm>
            <a:off x="5741231" y="102080"/>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a16="http://schemas.microsoft.com/office/drawing/2014/main" xmlns="" id="{CFA413BD-DC4E-4AB9-971A-4238138F2EBA}"/>
              </a:ext>
            </a:extLst>
          </p:cNvPr>
          <p:cNvSpPr/>
          <p:nvPr/>
        </p:nvSpPr>
        <p:spPr>
          <a:xfrm>
            <a:off x="3136764" y="293297"/>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a16="http://schemas.microsoft.com/office/drawing/2014/main" xmlns="" id="{6476A3AB-C9BB-4585-8E4F-1EB85D77CD2A}"/>
              </a:ext>
            </a:extLst>
          </p:cNvPr>
          <p:cNvSpPr/>
          <p:nvPr/>
        </p:nvSpPr>
        <p:spPr>
          <a:xfrm>
            <a:off x="3473034" y="594863"/>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a16="http://schemas.microsoft.com/office/drawing/2014/main" xmlns="" id="{01375641-91DF-4F61-8B2A-234662AF2201}"/>
              </a:ext>
            </a:extLst>
          </p:cNvPr>
          <p:cNvGrpSpPr/>
          <p:nvPr/>
        </p:nvGrpSpPr>
        <p:grpSpPr>
          <a:xfrm>
            <a:off x="5140851" y="893888"/>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A12DF14E-CC8E-4D1D-9C1F-D1ADFFB24A83}"/>
              </a:ext>
            </a:extLst>
          </p:cNvPr>
          <p:cNvGrpSpPr/>
          <p:nvPr/>
        </p:nvGrpSpPr>
        <p:grpSpPr>
          <a:xfrm flipV="1">
            <a:off x="5140851" y="4589756"/>
            <a:ext cx="1818511" cy="942048"/>
            <a:chOff x="5140851" y="893888"/>
            <a:chExt cx="1818511" cy="942048"/>
          </a:xfrm>
        </p:grpSpPr>
        <p:cxnSp>
          <p:nvCxnSpPr>
            <p:cNvPr id="19"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499038"/>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22" name="TextBox 21">
            <a:extLst>
              <a:ext uri="{FF2B5EF4-FFF2-40B4-BE49-F238E27FC236}">
                <a16:creationId xmlns:a16="http://schemas.microsoft.com/office/drawing/2014/main" xmlns="" id="{9FAC6F39-E2E7-46B4-A6F7-A29AC4B453EE}"/>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17" name="Rectangle 16"/>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677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2261271" y="116860"/>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1312938"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1) أغتنم محمد وأثنان من أصدقائه فرصة شراء منزل معروض للبيع من قبل زميلهم بسعر مناسب، فقاموا بشرائه فورًا بهدف بيعه والحصول على ربح مناسب.</a:t>
            </a: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9532186"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1312938"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srgbClr val="3C6070"/>
                </a:solidFill>
                <a:latin typeface="Sakkal Majalla" panose="02000000000000000000" pitchFamily="2" charset="-78"/>
                <a:cs typeface="Sakkal Majalla" panose="02000000000000000000" pitchFamily="2" charset="-78"/>
              </a:rPr>
              <a:t>شركة المحاصة</a:t>
            </a: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9532186"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Rectangle 6">
            <a:extLst>
              <a:ext uri="{FF2B5EF4-FFF2-40B4-BE49-F238E27FC236}">
                <a16:creationId xmlns:a16="http://schemas.microsoft.com/office/drawing/2014/main" xmlns="" id="{C7137BD9-D0B8-49E4-B39B-61784BFFEC05}"/>
              </a:ext>
            </a:extLst>
          </p:cNvPr>
          <p:cNvSpPr/>
          <p:nvPr/>
        </p:nvSpPr>
        <p:spPr>
          <a:xfrm>
            <a:off x="4976248" y="261791"/>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a16="http://schemas.microsoft.com/office/drawing/2014/main" xmlns="" id="{9D6AF780-82EF-4AB4-83B1-6B4615047E30}"/>
              </a:ext>
            </a:extLst>
          </p:cNvPr>
          <p:cNvGrpSpPr/>
          <p:nvPr/>
        </p:nvGrpSpPr>
        <p:grpSpPr>
          <a:xfrm>
            <a:off x="8783392" y="255844"/>
            <a:ext cx="751685" cy="838520"/>
            <a:chOff x="1923675" y="1633650"/>
            <a:chExt cx="436000" cy="435975"/>
          </a:xfrm>
        </p:grpSpPr>
        <p:sp>
          <p:nvSpPr>
            <p:cNvPr id="16" name="Google Shape;607;p37">
              <a:extLst>
                <a:ext uri="{FF2B5EF4-FFF2-40B4-BE49-F238E27FC236}">
                  <a16:creationId xmlns:a16="http://schemas.microsoft.com/office/drawing/2014/main" xmlns="" id="{DA0D5D2C-C96A-43F8-B886-B2A665C3E61D}"/>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a16="http://schemas.microsoft.com/office/drawing/2014/main" xmlns="" id="{8FC9BA9B-6AD5-4E8E-B895-4C8DACF56A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a16="http://schemas.microsoft.com/office/drawing/2014/main" xmlns="" id="{554B586C-D8DF-49C2-B091-7CB85419C27B}"/>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a16="http://schemas.microsoft.com/office/drawing/2014/main" xmlns="" id="{12F3B582-334E-4A5F-BDE7-17D9BD9A0D7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a16="http://schemas.microsoft.com/office/drawing/2014/main" xmlns="" id="{023982FB-602A-4646-A4A5-6A0D1FEF7B7A}"/>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a16="http://schemas.microsoft.com/office/drawing/2014/main" xmlns="" id="{3500A787-E0AC-4BE2-8C49-E8FA0EABC1E0}"/>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Flowchart: Terminator 5">
            <a:hlinkClick r:id="rId3"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xmlns="" id="{78F95D9E-9121-41EA-8AAC-29D123377175}"/>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6" name="Rectangle 25"/>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19461247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69648" y="1335539"/>
            <a:ext cx="11865348"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2025622" y="141914"/>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1312938"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2) كون محمد وجاسم شركة باسم "شركة الآفاق للكمبيوتر"، فهما مسؤولان عن التزامات الشركة في جميع أموالهم حتى الخاصة منها.</a:t>
            </a: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9532186"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1312938"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srgbClr val="3C6070"/>
                </a:solidFill>
                <a:latin typeface="Sakkal Majalla" panose="02000000000000000000" pitchFamily="2" charset="-78"/>
                <a:cs typeface="Sakkal Majalla" panose="02000000000000000000" pitchFamily="2" charset="-78"/>
              </a:rPr>
              <a:t>شركة التضامن</a:t>
            </a: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9532186"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Rectangle 6">
            <a:extLst>
              <a:ext uri="{FF2B5EF4-FFF2-40B4-BE49-F238E27FC236}">
                <a16:creationId xmlns:a16="http://schemas.microsoft.com/office/drawing/2014/main" xmlns="" id="{E36B43CD-0DF6-49B9-AF61-2B525189B6D1}"/>
              </a:ext>
            </a:extLst>
          </p:cNvPr>
          <p:cNvSpPr/>
          <p:nvPr/>
        </p:nvSpPr>
        <p:spPr>
          <a:xfrm>
            <a:off x="4555460" y="243038"/>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a16="http://schemas.microsoft.com/office/drawing/2014/main" xmlns="" id="{A057FEBF-098D-4D4B-B620-8BC63E4D216B}"/>
              </a:ext>
            </a:extLst>
          </p:cNvPr>
          <p:cNvGrpSpPr/>
          <p:nvPr/>
        </p:nvGrpSpPr>
        <p:grpSpPr>
          <a:xfrm>
            <a:off x="8802431" y="266431"/>
            <a:ext cx="751685" cy="838520"/>
            <a:chOff x="1923675" y="1633650"/>
            <a:chExt cx="436000" cy="435975"/>
          </a:xfrm>
        </p:grpSpPr>
        <p:sp>
          <p:nvSpPr>
            <p:cNvPr id="16" name="Google Shape;607;p37">
              <a:extLst>
                <a:ext uri="{FF2B5EF4-FFF2-40B4-BE49-F238E27FC236}">
                  <a16:creationId xmlns:a16="http://schemas.microsoft.com/office/drawing/2014/main" xmlns="" id="{FB595939-52F3-4353-8A15-7E7B0C165019}"/>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a16="http://schemas.microsoft.com/office/drawing/2014/main" xmlns="" id="{D720694F-C172-45FE-B29C-59BDBD123764}"/>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a16="http://schemas.microsoft.com/office/drawing/2014/main" xmlns="" id="{55F2D651-AAB2-465A-A5DF-071832AC3A5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a16="http://schemas.microsoft.com/office/drawing/2014/main" xmlns="" id="{F83FC355-4C38-4B5A-9F38-FA7D73413B8B}"/>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a16="http://schemas.microsoft.com/office/drawing/2014/main" xmlns="" id="{8421B28E-D77A-47E4-AAA5-E348BB7D5C6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a16="http://schemas.microsoft.com/office/drawing/2014/main" xmlns="" id="{6EE3EBF0-8C2E-4C3F-A700-5FCF1AF3647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Flowchart: Terminator 5">
            <a:hlinkClick r:id="rId3" action="ppaction://hlinksldjump"/>
            <a:extLst>
              <a:ext uri="{FF2B5EF4-FFF2-40B4-BE49-F238E27FC236}">
                <a16:creationId xmlns:a16="http://schemas.microsoft.com/office/drawing/2014/main" xmlns="" id="{9D5B9A96-1C85-4973-81BE-0DD8E4541F57}"/>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xmlns="" id="{B4DBF600-A18C-4FD6-9A15-7F22875BF817}"/>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6" name="Rectangle 25"/>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91706634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50462"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754151" y="165703"/>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1123155"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3) أسست نورة وشيخة وفاطمة شركة برأس مال وقدره مليون دينار بحريني وبعد الاكتتاب عرضوا أسهم الشركة على الجمهور للتداول.</a:t>
            </a: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9342403"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1123155"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srgbClr val="3C6070"/>
                </a:solidFill>
                <a:latin typeface="Sakkal Majalla" panose="02000000000000000000" pitchFamily="2" charset="-78"/>
                <a:cs typeface="Sakkal Majalla" panose="02000000000000000000" pitchFamily="2" charset="-78"/>
              </a:rPr>
              <a:t>شركة المساهمة</a:t>
            </a: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9342403"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Rectangle 6">
            <a:extLst>
              <a:ext uri="{FF2B5EF4-FFF2-40B4-BE49-F238E27FC236}">
                <a16:creationId xmlns:a16="http://schemas.microsoft.com/office/drawing/2014/main" xmlns="" id="{46D80D61-19AD-41A9-8F6D-30EC3DBE51DE}"/>
              </a:ext>
            </a:extLst>
          </p:cNvPr>
          <p:cNvSpPr/>
          <p:nvPr/>
        </p:nvSpPr>
        <p:spPr>
          <a:xfrm>
            <a:off x="4941826" y="269281"/>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a16="http://schemas.microsoft.com/office/drawing/2014/main" xmlns="" id="{9DCF8C1D-FA2C-4D9D-86F9-1B3BF6DBB84A}"/>
              </a:ext>
            </a:extLst>
          </p:cNvPr>
          <p:cNvGrpSpPr/>
          <p:nvPr/>
        </p:nvGrpSpPr>
        <p:grpSpPr>
          <a:xfrm>
            <a:off x="8590718" y="293305"/>
            <a:ext cx="751685" cy="838520"/>
            <a:chOff x="1923675" y="1633650"/>
            <a:chExt cx="436000" cy="435975"/>
          </a:xfrm>
        </p:grpSpPr>
        <p:sp>
          <p:nvSpPr>
            <p:cNvPr id="16" name="Google Shape;607;p37">
              <a:extLst>
                <a:ext uri="{FF2B5EF4-FFF2-40B4-BE49-F238E27FC236}">
                  <a16:creationId xmlns:a16="http://schemas.microsoft.com/office/drawing/2014/main" xmlns="" id="{6B3CDFC6-5FF6-4B77-8ED9-2BEEC0379EF9}"/>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a16="http://schemas.microsoft.com/office/drawing/2014/main" xmlns="" id="{79709230-CE0E-4909-A950-81565C13A27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a16="http://schemas.microsoft.com/office/drawing/2014/main" xmlns="" id="{B5C372C3-864A-4CB8-B5C0-148E4856C96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a16="http://schemas.microsoft.com/office/drawing/2014/main" xmlns="" id="{F7102C95-B78D-432D-8F12-E84735035D8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a16="http://schemas.microsoft.com/office/drawing/2014/main" xmlns="" id="{CFF86C33-2FFA-4945-93CD-0758A3115A9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a16="http://schemas.microsoft.com/office/drawing/2014/main" xmlns="" id="{E9E00BF4-1087-4971-8659-08E886BCF510}"/>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Flowchart: Terminator 5">
            <a:hlinkClick r:id="rId3" action="ppaction://hlinksldjump"/>
            <a:extLst>
              <a:ext uri="{FF2B5EF4-FFF2-40B4-BE49-F238E27FC236}">
                <a16:creationId xmlns:a16="http://schemas.microsoft.com/office/drawing/2014/main" xmlns="" id="{59AFA481-4D22-4F6A-AA44-4331E2F6BEB8}"/>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xmlns="" id="{B1E64141-D9C2-44F7-8B15-D5473C00267D}"/>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6" name="Rectangle 25"/>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1136559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41836"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788570" y="153680"/>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1312934"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801688" indent="-439738" algn="just" rtl="1"/>
            <a:r>
              <a:rPr lang="ar-SA" sz="3200" b="1" dirty="0">
                <a:solidFill>
                  <a:srgbClr val="3C6070"/>
                </a:solidFill>
                <a:latin typeface="Sakkal Majalla" panose="02000000000000000000" pitchFamily="2" charset="-78"/>
                <a:cs typeface="Sakkal Majalla" panose="02000000000000000000" pitchFamily="2" charset="-78"/>
              </a:rPr>
              <a:t>4) قرر محمد فتح شركة برأسمال قدره ستة آلاف دينار، ولأنه لا يملك المال الكافي قرر إشراك إخوته حسن ومحمود وسلمان في المشروع إلا أن موافقة سلمان كانت مختلفة عن البقية في أنه مسؤول عن التزامات الشركة بقدر حصته في رأس المال.</a:t>
            </a: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9532182"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1312934"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srgbClr val="3C6070"/>
                </a:solidFill>
                <a:latin typeface="Sakkal Majalla" panose="02000000000000000000" pitchFamily="2" charset="-78"/>
                <a:cs typeface="Sakkal Majalla" panose="02000000000000000000" pitchFamily="2" charset="-78"/>
              </a:rPr>
              <a:t>شركة التوصية البسيطة</a:t>
            </a: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9532182"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Rectangle 6">
            <a:extLst>
              <a:ext uri="{FF2B5EF4-FFF2-40B4-BE49-F238E27FC236}">
                <a16:creationId xmlns:a16="http://schemas.microsoft.com/office/drawing/2014/main" xmlns="" id="{30B12C7E-9B2F-4678-AA74-47A042201A98}"/>
              </a:ext>
            </a:extLst>
          </p:cNvPr>
          <p:cNvSpPr/>
          <p:nvPr/>
        </p:nvSpPr>
        <p:spPr>
          <a:xfrm>
            <a:off x="4761782" y="245089"/>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a16="http://schemas.microsoft.com/office/drawing/2014/main" xmlns="" id="{D6D3CCC1-165B-4DDE-A78D-9E34588AB26D}"/>
              </a:ext>
            </a:extLst>
          </p:cNvPr>
          <p:cNvGrpSpPr/>
          <p:nvPr/>
        </p:nvGrpSpPr>
        <p:grpSpPr>
          <a:xfrm>
            <a:off x="8516122" y="262988"/>
            <a:ext cx="751685" cy="838520"/>
            <a:chOff x="1923675" y="1633650"/>
            <a:chExt cx="436000" cy="435975"/>
          </a:xfrm>
        </p:grpSpPr>
        <p:sp>
          <p:nvSpPr>
            <p:cNvPr id="16" name="Google Shape;607;p37">
              <a:extLst>
                <a:ext uri="{FF2B5EF4-FFF2-40B4-BE49-F238E27FC236}">
                  <a16:creationId xmlns:a16="http://schemas.microsoft.com/office/drawing/2014/main" xmlns="" id="{4700A23E-ADB7-4FE0-8D4E-706A62AB460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a16="http://schemas.microsoft.com/office/drawing/2014/main" xmlns="" id="{08E48DEC-2467-446C-90F3-FAEC2C36701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a16="http://schemas.microsoft.com/office/drawing/2014/main" xmlns="" id="{FE430FD4-D77A-48D3-8203-57A6DD4BA3EB}"/>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a16="http://schemas.microsoft.com/office/drawing/2014/main" xmlns="" id="{A2941DF7-0AA4-425C-8F54-6611A98E16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a16="http://schemas.microsoft.com/office/drawing/2014/main" xmlns="" id="{F635E92F-7D82-4C13-BACD-2F24BBEC4E9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a16="http://schemas.microsoft.com/office/drawing/2014/main" xmlns="" id="{1257818C-A019-4627-A927-361C3F11E240}"/>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Flowchart: Terminator 5">
            <a:hlinkClick r:id="rId3" action="ppaction://hlinksldjump"/>
            <a:extLst>
              <a:ext uri="{FF2B5EF4-FFF2-40B4-BE49-F238E27FC236}">
                <a16:creationId xmlns:a16="http://schemas.microsoft.com/office/drawing/2014/main" xmlns="" id="{00745228-DCE3-4E85-96C7-707A74AF8ED9}"/>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xmlns="" id="{1A25446F-05C0-4FBD-A90C-754DACD858E2}"/>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6" name="Rectangle 25"/>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9483247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41836"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577484" y="150755"/>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1433710"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ctr"/>
            <a:r>
              <a:rPr lang="ar-SA" sz="2800" b="1" dirty="0">
                <a:solidFill>
                  <a:srgbClr val="3C6070"/>
                </a:solidFill>
                <a:latin typeface="Sakkal Majalla" panose="02000000000000000000" pitchFamily="2" charset="-78"/>
                <a:cs typeface="Sakkal Majalla" panose="02000000000000000000" pitchFamily="2" charset="-78"/>
              </a:rPr>
              <a:t>5) بعد تخرج راشد من معهد  البحرين للتدريب، تخصص إلكترونيات، أسس له محل صغير </a:t>
            </a:r>
            <a:r>
              <a:rPr lang="ar-SA" sz="2800" b="1">
                <a:solidFill>
                  <a:srgbClr val="3C6070"/>
                </a:solidFill>
                <a:latin typeface="Sakkal Majalla" panose="02000000000000000000" pitchFamily="2" charset="-78"/>
                <a:cs typeface="Sakkal Majalla" panose="02000000000000000000" pitchFamily="2" charset="-78"/>
              </a:rPr>
              <a:t>لبيع الهواتف النقالة.</a:t>
            </a:r>
            <a:endParaRPr lang="ar-SA" sz="2800" b="1" dirty="0">
              <a:solidFill>
                <a:srgbClr val="3C6070"/>
              </a:solidFill>
              <a:latin typeface="Sakkal Majalla" panose="02000000000000000000" pitchFamily="2" charset="-78"/>
              <a:cs typeface="Sakkal Majalla" panose="02000000000000000000" pitchFamily="2" charset="-78"/>
            </a:endParaRPr>
          </a:p>
          <a:p>
            <a:pPr algn="ctr"/>
            <a:endParaRPr lang="ar-SA" sz="28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9652958"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1433710"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srgbClr val="3C6070"/>
                </a:solidFill>
                <a:latin typeface="Sakkal Majalla" panose="02000000000000000000" pitchFamily="2" charset="-78"/>
                <a:cs typeface="Sakkal Majalla" panose="02000000000000000000" pitchFamily="2" charset="-78"/>
              </a:rPr>
              <a:t>مشروع فردي أو شركة الشخص الواحد</a:t>
            </a: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9652958"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Rectangle 6">
            <a:extLst>
              <a:ext uri="{FF2B5EF4-FFF2-40B4-BE49-F238E27FC236}">
                <a16:creationId xmlns:a16="http://schemas.microsoft.com/office/drawing/2014/main" xmlns="" id="{B4BAB3F9-FED6-499A-9761-6B0F927911F8}"/>
              </a:ext>
            </a:extLst>
          </p:cNvPr>
          <p:cNvSpPr/>
          <p:nvPr/>
        </p:nvSpPr>
        <p:spPr>
          <a:xfrm>
            <a:off x="4632733" y="233322"/>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a16="http://schemas.microsoft.com/office/drawing/2014/main" xmlns="" id="{4DE62D50-A32D-4743-9A9E-5A4171126293}"/>
              </a:ext>
            </a:extLst>
          </p:cNvPr>
          <p:cNvGrpSpPr/>
          <p:nvPr/>
        </p:nvGrpSpPr>
        <p:grpSpPr>
          <a:xfrm>
            <a:off x="8516122" y="271495"/>
            <a:ext cx="751685" cy="838520"/>
            <a:chOff x="1923675" y="1633650"/>
            <a:chExt cx="436000" cy="435975"/>
          </a:xfrm>
        </p:grpSpPr>
        <p:sp>
          <p:nvSpPr>
            <p:cNvPr id="16" name="Google Shape;607;p37">
              <a:extLst>
                <a:ext uri="{FF2B5EF4-FFF2-40B4-BE49-F238E27FC236}">
                  <a16:creationId xmlns:a16="http://schemas.microsoft.com/office/drawing/2014/main" xmlns="" id="{9D6ACADF-B63E-416A-B576-17D2DE4D03E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a16="http://schemas.microsoft.com/office/drawing/2014/main" xmlns="" id="{56D869C3-8E5E-4541-A308-528A1C455957}"/>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a16="http://schemas.microsoft.com/office/drawing/2014/main" xmlns="" id="{0A9437AD-C6E1-417F-9759-CDE9858CA06B}"/>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a16="http://schemas.microsoft.com/office/drawing/2014/main" xmlns="" id="{F33AAD78-8FE8-4E80-9062-6AAFA57A0FE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a16="http://schemas.microsoft.com/office/drawing/2014/main" xmlns="" id="{4A5BDB9C-E99B-404E-A865-7D5F5D41551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a16="http://schemas.microsoft.com/office/drawing/2014/main" xmlns="" id="{E73C1109-95A5-4F40-9EB3-AA9307F0AC5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Flowchart: Terminator 5">
            <a:hlinkClick r:id="rId3" action="ppaction://hlinksldjump"/>
            <a:extLst>
              <a:ext uri="{FF2B5EF4-FFF2-40B4-BE49-F238E27FC236}">
                <a16:creationId xmlns:a16="http://schemas.microsoft.com/office/drawing/2014/main" xmlns="" id="{99E3A963-1CC7-4F0A-ADA1-DB8DD38A6655}"/>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xmlns="" id="{0CD2EEB3-105C-419A-B3BD-8132D53810C3}"/>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6" name="Rectangle 25"/>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530118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marL="266700" algn="r" rtl="1"/>
            <a:endParaRPr lang="ar-SA"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SA" sz="3200" b="1" dirty="0">
                <a:solidFill>
                  <a:srgbClr val="3C6070"/>
                </a:solidFill>
                <a:latin typeface="Sakkal Majalla" panose="02000000000000000000" pitchFamily="2" charset="-78"/>
                <a:cs typeface="Sakkal Majalla" panose="02000000000000000000" pitchFamily="2" charset="-78"/>
              </a:rPr>
              <a:t>يُعَدّد أنواع الشركات من الناحية القانونية.</a:t>
            </a:r>
          </a:p>
          <a:p>
            <a:pPr marL="781050" indent="-514350" algn="r" rtl="1">
              <a:buFont typeface="+mj-lt"/>
              <a:buAutoNum type="arabicPeriod"/>
            </a:pPr>
            <a:endParaRPr lang="ar-SA"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SA" sz="3200" b="1" dirty="0">
                <a:solidFill>
                  <a:srgbClr val="3C6070"/>
                </a:solidFill>
                <a:latin typeface="Sakkal Majalla" panose="02000000000000000000" pitchFamily="2" charset="-78"/>
                <a:cs typeface="Sakkal Majalla" panose="02000000000000000000" pitchFamily="2" charset="-78"/>
              </a:rPr>
              <a:t>يُميّز الفرق بين شركات الأشخاص وشركات الأموال.</a:t>
            </a:r>
          </a:p>
          <a:p>
            <a:pPr marL="781050" indent="-514350" algn="r" rtl="1">
              <a:buFont typeface="+mj-lt"/>
              <a:buAutoNum type="arabicPeriod"/>
            </a:pPr>
            <a:endParaRPr lang="ar-SA"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SA" sz="3200" b="1" dirty="0">
                <a:solidFill>
                  <a:srgbClr val="3C6070"/>
                </a:solidFill>
                <a:latin typeface="Sakkal Majalla" panose="02000000000000000000" pitchFamily="2" charset="-78"/>
                <a:cs typeface="Sakkal Majalla" panose="02000000000000000000" pitchFamily="2" charset="-78"/>
              </a:rPr>
              <a:t>يتعرّف أنواع الشركات الأشخاص التي تمارس الأنشطة التجارية بأمثلة محلية.</a:t>
            </a:r>
          </a:p>
          <a:p>
            <a:pPr marL="781050" indent="-514350" algn="r" rtl="1">
              <a:buFont typeface="+mj-lt"/>
              <a:buAutoNum type="arabicPeriod"/>
            </a:pPr>
            <a:endParaRPr lang="ar-SA" sz="3200" b="1" dirty="0">
              <a:solidFill>
                <a:srgbClr val="3C6070"/>
              </a:solidFill>
              <a:latin typeface="Sakkal Majalla" panose="02000000000000000000" pitchFamily="2" charset="-78"/>
              <a:cs typeface="Sakkal Majalla" panose="02000000000000000000" pitchFamily="2" charset="-78"/>
            </a:endParaRPr>
          </a:p>
          <a:p>
            <a:pPr marL="781050" indent="-514350" algn="r" rtl="1">
              <a:buFont typeface="+mj-lt"/>
              <a:buAutoNum type="arabicPeriod"/>
            </a:pPr>
            <a:r>
              <a:rPr lang="ar-SA" sz="3200" b="1" dirty="0">
                <a:solidFill>
                  <a:srgbClr val="3C6070"/>
                </a:solidFill>
                <a:latin typeface="Sakkal Majalla" panose="02000000000000000000" pitchFamily="2" charset="-78"/>
                <a:cs typeface="Sakkal Majalla" panose="02000000000000000000" pitchFamily="2" charset="-78"/>
              </a:rPr>
              <a:t>يُحَدِّد طبيعة عمل كل نوع من أنواع شركات الأموال.</a:t>
            </a:r>
          </a:p>
          <a:p>
            <a:pPr marL="266700" algn="r" rtl="1"/>
            <a:r>
              <a:rPr lang="ar-SA" sz="3200" b="1" dirty="0">
                <a:solidFill>
                  <a:srgbClr val="3C6070"/>
                </a:solidFill>
                <a:latin typeface="Sakkal Majalla" panose="02000000000000000000" pitchFamily="2" charset="-78"/>
                <a:cs typeface="Sakkal Majalla" panose="02000000000000000000" pitchFamily="2" charset="-78"/>
              </a:rPr>
              <a:t> </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237206"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301595" y="296946"/>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flipH="1">
            <a:off x="7955868" y="292609"/>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27" name="مستطيل مستدير الزوايا 5">
            <a:hlinkClick r:id="rId3" action="ppaction://hlinksldjump"/>
            <a:extLst>
              <a:ext uri="{FF2B5EF4-FFF2-40B4-BE49-F238E27FC236}">
                <a16:creationId xmlns:a16="http://schemas.microsoft.com/office/drawing/2014/main" xmlns="" id="{D466B943-7A06-4ADB-8B37-06D4C56A4898}"/>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4" action="ppaction://hlinksldjump"/>
            <a:extLst>
              <a:ext uri="{FF2B5EF4-FFF2-40B4-BE49-F238E27FC236}">
                <a16:creationId xmlns:a16="http://schemas.microsoft.com/office/drawing/2014/main" xmlns="" id="{23D3EE09-8411-4223-ABFE-66C8968A89D0}"/>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rId5" action="ppaction://hlinksldjump"/>
            <a:extLst>
              <a:ext uri="{FF2B5EF4-FFF2-40B4-BE49-F238E27FC236}">
                <a16:creationId xmlns:a16="http://schemas.microsoft.com/office/drawing/2014/main" xmlns="" id="{C35558C1-9FDC-49BD-A8F5-9241D1C65BC7}"/>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6" action="ppaction://hlinksldjump"/>
            <a:extLst>
              <a:ext uri="{FF2B5EF4-FFF2-40B4-BE49-F238E27FC236}">
                <a16:creationId xmlns:a16="http://schemas.microsoft.com/office/drawing/2014/main" xmlns="" id="{C9B2D4A9-1B2A-4B3C-A5BB-4B6D0B9ED087}"/>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rId7" action="ppaction://hlinksldjump"/>
            <a:extLst>
              <a:ext uri="{FF2B5EF4-FFF2-40B4-BE49-F238E27FC236}">
                <a16:creationId xmlns:a16="http://schemas.microsoft.com/office/drawing/2014/main" xmlns="" id="{5073015B-1E83-4FE7-BF02-65CBBB9E092C}"/>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مستطيل مستدير الزوايا 16">
            <a:hlinkClick r:id="rId8" action="ppaction://hlinksldjump"/>
            <a:extLst>
              <a:ext uri="{FF2B5EF4-FFF2-40B4-BE49-F238E27FC236}">
                <a16:creationId xmlns:a16="http://schemas.microsoft.com/office/drawing/2014/main" xmlns="" id="{196DDE15-4158-43BA-85B7-4A36A85CD9A2}"/>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TextBox 21">
            <a:extLst>
              <a:ext uri="{FF2B5EF4-FFF2-40B4-BE49-F238E27FC236}">
                <a16:creationId xmlns:a16="http://schemas.microsoft.com/office/drawing/2014/main" xmlns="" id="{B02AF472-30F5-4B87-8E68-52F177A24201}"/>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73119"/>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3" name="Rectangle 22"/>
          <p:cNvSpPr>
            <a:spLocks/>
          </p:cNvSpPr>
          <p:nvPr/>
        </p:nvSpPr>
        <p:spPr>
          <a:xfrm>
            <a:off x="8701410" y="6467676"/>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677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952476" y="153680"/>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1476840"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361950" indent="-361950" algn="just" rtl="1"/>
            <a:r>
              <a:rPr lang="ar-SA" sz="3000" b="1" dirty="0">
                <a:solidFill>
                  <a:srgbClr val="3C6070"/>
                </a:solidFill>
                <a:latin typeface="Sakkal Majalla" panose="02000000000000000000" pitchFamily="2" charset="-78"/>
                <a:cs typeface="Sakkal Majalla" panose="02000000000000000000" pitchFamily="2" charset="-78"/>
              </a:rPr>
              <a:t>6) شركة نفط البحرين </a:t>
            </a:r>
            <a:r>
              <a:rPr lang="ar-SA" sz="3000" b="1" dirty="0" err="1">
                <a:solidFill>
                  <a:srgbClr val="3C6070"/>
                </a:solidFill>
                <a:latin typeface="Sakkal Majalla" panose="02000000000000000000" pitchFamily="2" charset="-78"/>
                <a:cs typeface="Sakkal Majalla" panose="02000000000000000000" pitchFamily="2" charset="-78"/>
              </a:rPr>
              <a:t>بابكو</a:t>
            </a:r>
            <a:r>
              <a:rPr lang="ar-SA" sz="3000" b="1" dirty="0">
                <a:solidFill>
                  <a:srgbClr val="3C6070"/>
                </a:solidFill>
                <a:latin typeface="Sakkal Majalla" panose="02000000000000000000" pitchFamily="2" charset="-78"/>
                <a:cs typeface="Sakkal Majalla" panose="02000000000000000000" pitchFamily="2" charset="-78"/>
              </a:rPr>
              <a:t> (</a:t>
            </a:r>
            <a:r>
              <a:rPr lang="ar-SA" sz="3000" b="1" dirty="0" err="1">
                <a:solidFill>
                  <a:srgbClr val="3C6070"/>
                </a:solidFill>
                <a:latin typeface="Sakkal Majalla" panose="02000000000000000000" pitchFamily="2" charset="-78"/>
                <a:cs typeface="Sakkal Majalla" panose="02000000000000000000" pitchFamily="2" charset="-78"/>
              </a:rPr>
              <a:t>ش.م.ب.م</a:t>
            </a:r>
            <a:r>
              <a:rPr lang="ar-SA" sz="3000" b="1" dirty="0">
                <a:solidFill>
                  <a:srgbClr val="3C6070"/>
                </a:solidFill>
                <a:latin typeface="Sakkal Majalla" panose="02000000000000000000" pitchFamily="2" charset="-78"/>
                <a:cs typeface="Sakkal Majalla" panose="02000000000000000000" pitchFamily="2" charset="-78"/>
              </a:rPr>
              <a:t>) مملوكة بالكامل لحكومة مملكة البحرين وهي تعمل في مجال صناعة النفط، وذلك يشتمل على الاستكشاف والبحث عن النفط والحفر والإنتاج والتكرير وتوزيع المنتجات النفطية والغاز الطبيعي، بالإضافة إلى بيع وتصدير النفط الخام والمشتقات البترولية.</a:t>
            </a:r>
            <a:endParaRPr lang="ar-SA" sz="30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9696088"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1476840"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srgbClr val="3C6070"/>
                </a:solidFill>
                <a:latin typeface="Sakkal Majalla" panose="02000000000000000000" pitchFamily="2" charset="-78"/>
                <a:cs typeface="Sakkal Majalla" panose="02000000000000000000" pitchFamily="2" charset="-78"/>
              </a:rPr>
              <a:t>الشركة المقفلة</a:t>
            </a: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9696088"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Rectangle 6">
            <a:extLst>
              <a:ext uri="{FF2B5EF4-FFF2-40B4-BE49-F238E27FC236}">
                <a16:creationId xmlns:a16="http://schemas.microsoft.com/office/drawing/2014/main" xmlns="" id="{FD756449-5219-45A5-AE37-0A179B8EE370}"/>
              </a:ext>
            </a:extLst>
          </p:cNvPr>
          <p:cNvSpPr/>
          <p:nvPr/>
        </p:nvSpPr>
        <p:spPr>
          <a:xfrm>
            <a:off x="4581218" y="232015"/>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a16="http://schemas.microsoft.com/office/drawing/2014/main" xmlns="" id="{37A0BEC4-076F-4E6C-B6CF-8472EADDB13B}"/>
              </a:ext>
            </a:extLst>
          </p:cNvPr>
          <p:cNvGrpSpPr/>
          <p:nvPr/>
        </p:nvGrpSpPr>
        <p:grpSpPr>
          <a:xfrm>
            <a:off x="8783392" y="274420"/>
            <a:ext cx="751685" cy="838520"/>
            <a:chOff x="1923675" y="1633650"/>
            <a:chExt cx="436000" cy="435975"/>
          </a:xfrm>
        </p:grpSpPr>
        <p:sp>
          <p:nvSpPr>
            <p:cNvPr id="16" name="Google Shape;607;p37">
              <a:extLst>
                <a:ext uri="{FF2B5EF4-FFF2-40B4-BE49-F238E27FC236}">
                  <a16:creationId xmlns:a16="http://schemas.microsoft.com/office/drawing/2014/main" xmlns="" id="{F36C35A3-130C-4890-9AEC-4A0CCFA0B65D}"/>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a16="http://schemas.microsoft.com/office/drawing/2014/main" xmlns="" id="{EBC03C79-8AD0-4A42-B16C-9AB7C8DBE364}"/>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a16="http://schemas.microsoft.com/office/drawing/2014/main" xmlns="" id="{BF3A7D0E-3EE2-4B27-8028-44DC206A508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a16="http://schemas.microsoft.com/office/drawing/2014/main" xmlns="" id="{D3F5686C-3B4D-4978-8ED0-70C800517844}"/>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a16="http://schemas.microsoft.com/office/drawing/2014/main" xmlns="" id="{EF2D55C3-CBA7-4E0E-A5F1-17917B745D0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a16="http://schemas.microsoft.com/office/drawing/2014/main" xmlns="" id="{9880C40A-CFDC-4673-B489-5C86B0F363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Flowchart: Terminator 5">
            <a:hlinkClick r:id="rId3" action="ppaction://hlinksldjump"/>
            <a:extLst>
              <a:ext uri="{FF2B5EF4-FFF2-40B4-BE49-F238E27FC236}">
                <a16:creationId xmlns:a16="http://schemas.microsoft.com/office/drawing/2014/main" xmlns="" id="{B4BB0F43-3ACE-4F2B-BAE3-285BE2980F89}"/>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xmlns="" id="{23B195ED-C827-462A-ADD4-375BCF00EE97}"/>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6" name="Rectangle 25"/>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7066474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677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SA" sz="2800" b="1" dirty="0">
                <a:solidFill>
                  <a:schemeClr val="tx1"/>
                </a:solidFill>
                <a:latin typeface="Sakkal Majalla" panose="02000000000000000000" pitchFamily="2" charset="-78"/>
                <a:cs typeface="Sakkal Majalla" panose="02000000000000000000" pitchFamily="2" charset="-78"/>
              </a:rPr>
              <a:t>صنف نوع الشركة التي تناسب كل حالة من الحالات الآتية: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1810029"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Rounded Corners 8">
            <a:extLst>
              <a:ext uri="{FF2B5EF4-FFF2-40B4-BE49-F238E27FC236}">
                <a16:creationId xmlns:a16="http://schemas.microsoft.com/office/drawing/2014/main" xmlns="" id="{CF4C3653-AA18-419B-BA6B-3DBB527D1328}"/>
              </a:ext>
            </a:extLst>
          </p:cNvPr>
          <p:cNvSpPr/>
          <p:nvPr/>
        </p:nvSpPr>
        <p:spPr>
          <a:xfrm>
            <a:off x="1571727" y="1987710"/>
            <a:ext cx="9104673" cy="2490581"/>
          </a:xfrm>
          <a:prstGeom prst="roundRect">
            <a:avLst>
              <a:gd name="adj" fmla="val 5316"/>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361950" indent="-361950" algn="just" rtl="1"/>
            <a:r>
              <a:rPr lang="ar-SA" sz="2400" b="1" dirty="0">
                <a:solidFill>
                  <a:srgbClr val="3C6070"/>
                </a:solidFill>
                <a:latin typeface="Sakkal Majalla" panose="02000000000000000000" pitchFamily="2" charset="-78"/>
                <a:cs typeface="Sakkal Majalla" panose="02000000000000000000" pitchFamily="2" charset="-78"/>
              </a:rPr>
              <a:t>7) شركة دلمون للدواجن (</a:t>
            </a:r>
            <a:r>
              <a:rPr lang="ar-SA" sz="2400" b="1" dirty="0" err="1">
                <a:solidFill>
                  <a:srgbClr val="3C6070"/>
                </a:solidFill>
                <a:latin typeface="Sakkal Majalla" panose="02000000000000000000" pitchFamily="2" charset="-78"/>
                <a:cs typeface="Sakkal Majalla" panose="02000000000000000000" pitchFamily="2" charset="-78"/>
              </a:rPr>
              <a:t>ش.م.ب</a:t>
            </a:r>
            <a:r>
              <a:rPr lang="ar-SA" sz="2400" b="1" dirty="0">
                <a:solidFill>
                  <a:srgbClr val="3C6070"/>
                </a:solidFill>
                <a:latin typeface="Sakkal Majalla" panose="02000000000000000000" pitchFamily="2" charset="-78"/>
                <a:cs typeface="Sakkal Majalla" panose="02000000000000000000" pitchFamily="2" charset="-78"/>
              </a:rPr>
              <a:t>) شركة مساهمة بحرينية عامة تأسست في عام 1980 بموجب المرسوم الأميري رقم 2 لسنة 1980 والتي كان لحكومة مملكة البحرين الدور الأساسي في بلورة فكرة تأسيسها – كجزء من سياسة حكومة مملكة البحرين الرشيدة  لتوفير الأمن الغذائي للمواطنين، وهي شركة مدرج اسمها في بورصة البحرين، ويبلغ رأس مال الشركة المصرح به 10 مليون دينار، فيما بلغ رأس المال الصادر والمدفوع 3.120.928 دينار بقيمة اسمية 100 فلس للسهم الواحد.</a:t>
            </a:r>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0" name="Rectangle: Rounded Corners 9">
            <a:extLst>
              <a:ext uri="{FF2B5EF4-FFF2-40B4-BE49-F238E27FC236}">
                <a16:creationId xmlns:a16="http://schemas.microsoft.com/office/drawing/2014/main" xmlns="" id="{56286241-4E23-4FA5-84D9-EF6E8630FA24}"/>
              </a:ext>
            </a:extLst>
          </p:cNvPr>
          <p:cNvSpPr/>
          <p:nvPr/>
        </p:nvSpPr>
        <p:spPr>
          <a:xfrm>
            <a:off x="9790975" y="1839709"/>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الحالة</a:t>
            </a:r>
          </a:p>
        </p:txBody>
      </p:sp>
      <p:sp>
        <p:nvSpPr>
          <p:cNvPr id="11" name="Rectangle: Rounded Corners 10">
            <a:extLst>
              <a:ext uri="{FF2B5EF4-FFF2-40B4-BE49-F238E27FC236}">
                <a16:creationId xmlns:a16="http://schemas.microsoft.com/office/drawing/2014/main" xmlns="" id="{FEF9FA60-234E-4E33-84D1-0D8798D1B870}"/>
              </a:ext>
            </a:extLst>
          </p:cNvPr>
          <p:cNvSpPr/>
          <p:nvPr/>
        </p:nvSpPr>
        <p:spPr>
          <a:xfrm>
            <a:off x="1571727" y="4856132"/>
            <a:ext cx="9104673" cy="966698"/>
          </a:xfrm>
          <a:prstGeom prst="roundRect">
            <a:avLst>
              <a:gd name="adj" fmla="val 12590"/>
            </a:avLst>
          </a:prstGeom>
          <a:solidFill>
            <a:srgbClr val="DEE8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b="1" dirty="0">
                <a:solidFill>
                  <a:srgbClr val="3C6070"/>
                </a:solidFill>
                <a:latin typeface="Sakkal Majalla" panose="02000000000000000000" pitchFamily="2" charset="-78"/>
                <a:cs typeface="Sakkal Majalla" panose="02000000000000000000" pitchFamily="2" charset="-78"/>
              </a:rPr>
              <a:t>شركة التوصية بالأسهم</a:t>
            </a:r>
            <a:endParaRPr lang="ar-SA" sz="2400" b="1" dirty="0">
              <a:solidFill>
                <a:schemeClr val="dk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xmlns="" id="{A6DB2FD8-CBE5-4537-A04E-AAC23A7682B5}"/>
              </a:ext>
            </a:extLst>
          </p:cNvPr>
          <p:cNvSpPr/>
          <p:nvPr/>
        </p:nvSpPr>
        <p:spPr>
          <a:xfrm>
            <a:off x="9790975" y="4742737"/>
            <a:ext cx="1629940" cy="540000"/>
          </a:xfrm>
          <a:prstGeom prst="roundRect">
            <a:avLst/>
          </a:prstGeom>
          <a:solidFill>
            <a:srgbClr val="853B7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dirty="0">
                <a:latin typeface="Arial Black" panose="020B0A04020102020204" pitchFamily="34" charset="0"/>
                <a:cs typeface="PT Bold Heading" panose="02010400000000000000" pitchFamily="2" charset="-78"/>
              </a:rPr>
              <a:t>نوع الشركة</a:t>
            </a:r>
          </a:p>
        </p:txBody>
      </p:sp>
      <p:sp>
        <p:nvSpPr>
          <p:cNvPr id="13" name="Rectangle 6">
            <a:extLst>
              <a:ext uri="{FF2B5EF4-FFF2-40B4-BE49-F238E27FC236}">
                <a16:creationId xmlns:a16="http://schemas.microsoft.com/office/drawing/2014/main" xmlns="" id="{C61FAAF1-7043-4B30-A5F7-CCF7F7DBEF60}"/>
              </a:ext>
            </a:extLst>
          </p:cNvPr>
          <p:cNvSpPr/>
          <p:nvPr/>
        </p:nvSpPr>
        <p:spPr>
          <a:xfrm>
            <a:off x="4761782" y="255356"/>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a16="http://schemas.microsoft.com/office/drawing/2014/main" xmlns="" id="{CCB4F4C1-BB4A-475E-A861-3F78AFB5FF07}"/>
              </a:ext>
            </a:extLst>
          </p:cNvPr>
          <p:cNvGrpSpPr/>
          <p:nvPr/>
        </p:nvGrpSpPr>
        <p:grpSpPr>
          <a:xfrm>
            <a:off x="8739901" y="290709"/>
            <a:ext cx="751685" cy="838520"/>
            <a:chOff x="1923675" y="1633650"/>
            <a:chExt cx="436000" cy="435975"/>
          </a:xfrm>
        </p:grpSpPr>
        <p:sp>
          <p:nvSpPr>
            <p:cNvPr id="16" name="Google Shape;607;p37">
              <a:extLst>
                <a:ext uri="{FF2B5EF4-FFF2-40B4-BE49-F238E27FC236}">
                  <a16:creationId xmlns:a16="http://schemas.microsoft.com/office/drawing/2014/main" xmlns=""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a16="http://schemas.microsoft.com/office/drawing/2014/main" xmlns=""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a16="http://schemas.microsoft.com/office/drawing/2014/main" xmlns=""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a16="http://schemas.microsoft.com/office/drawing/2014/main" xmlns=""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a16="http://schemas.microsoft.com/office/drawing/2014/main" xmlns=""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a16="http://schemas.microsoft.com/office/drawing/2014/main" xmlns=""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Flowchart: Terminator 5">
            <a:hlinkClick r:id="rId3" action="ppaction://hlinksldjump"/>
            <a:extLst>
              <a:ext uri="{FF2B5EF4-FFF2-40B4-BE49-F238E27FC236}">
                <a16:creationId xmlns:a16="http://schemas.microsoft.com/office/drawing/2014/main" xmlns="" id="{E76AA498-46F9-4ADB-9018-79F585760E9D}"/>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التالي</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5" name="Picture 2" descr="أغراض الشركة | شركة دلمون للدواجن - البحرين">
            <a:extLst>
              <a:ext uri="{FF2B5EF4-FFF2-40B4-BE49-F238E27FC236}">
                <a16:creationId xmlns:a16="http://schemas.microsoft.com/office/drawing/2014/main" xmlns="" id="{3447A8B3-CABA-4DC9-A40E-AB608F1D2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63" y="2192259"/>
            <a:ext cx="1309143" cy="208148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xmlns="" id="{5534F891-6ACF-4938-9A53-274159242661}"/>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21" name="Rectangle 2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7" name="Rectangle 26"/>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4817108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87694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378723" y="287055"/>
            <a:ext cx="4791696"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النشاط الاستهلالي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19" name="Google Shape;618;p37">
            <a:extLst>
              <a:ext uri="{FF2B5EF4-FFF2-40B4-BE49-F238E27FC236}">
                <a16:creationId xmlns:a16="http://schemas.microsoft.com/office/drawing/2014/main" xmlns="" id="{45FDFACB-B5E7-4058-8233-223F25DC4EF6}"/>
              </a:ext>
            </a:extLst>
          </p:cNvPr>
          <p:cNvSpPr/>
          <p:nvPr/>
        </p:nvSpPr>
        <p:spPr>
          <a:xfrm flipH="1">
            <a:off x="8948984" y="420935"/>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xmlns="" id="{BFAA762F-04F1-4BD5-81DA-8AE78EC05551}"/>
              </a:ext>
            </a:extLst>
          </p:cNvPr>
          <p:cNvSpPr txBox="1"/>
          <p:nvPr/>
        </p:nvSpPr>
        <p:spPr>
          <a:xfrm>
            <a:off x="4554747" y="1380796"/>
            <a:ext cx="5397714" cy="5001369"/>
          </a:xfrm>
          <a:prstGeom prst="rect">
            <a:avLst/>
          </a:prstGeom>
          <a:solidFill>
            <a:srgbClr val="FFD9B3"/>
          </a:solidFill>
          <a:ln>
            <a:solidFill>
              <a:schemeClr val="tx1"/>
            </a:solidFill>
          </a:ln>
        </p:spPr>
        <p:txBody>
          <a:bodyPr wrap="square" rtlCol="1">
            <a:spAutoFit/>
          </a:bodyPr>
          <a:lstStyle/>
          <a:p>
            <a:pPr algn="ctr" rtl="1"/>
            <a:r>
              <a:rPr lang="ar-SA" sz="1450" b="1" dirty="0">
                <a:latin typeface="Arial" panose="020B0604020202020204" pitchFamily="34" charset="0"/>
                <a:cs typeface="Arial" panose="020B0604020202020204" pitchFamily="34" charset="0"/>
              </a:rPr>
              <a:t>مرسوم بقانون رقم (21) لسنة 2001</a:t>
            </a:r>
          </a:p>
          <a:p>
            <a:pPr algn="ctr" rtl="1"/>
            <a:r>
              <a:rPr lang="ar-SA" sz="1450" b="1" dirty="0">
                <a:latin typeface="Arial" panose="020B0604020202020204" pitchFamily="34" charset="0"/>
                <a:cs typeface="Arial" panose="020B0604020202020204" pitchFamily="34" charset="0"/>
              </a:rPr>
              <a:t>بإصدار قانون الشركات التجارية</a:t>
            </a:r>
          </a:p>
          <a:p>
            <a:pPr algn="ctr" rtl="1"/>
            <a:r>
              <a:rPr lang="ar-SA" sz="1450" b="1" dirty="0">
                <a:latin typeface="Arial" panose="020B0604020202020204" pitchFamily="34" charset="0"/>
                <a:cs typeface="Arial" panose="020B0604020202020204" pitchFamily="34" charset="0"/>
              </a:rPr>
              <a:t>الباب الأول</a:t>
            </a:r>
          </a:p>
          <a:p>
            <a:pPr algn="ctr" rtl="1"/>
            <a:r>
              <a:rPr lang="ar-SA" sz="1450" b="1" dirty="0">
                <a:latin typeface="Arial" panose="020B0604020202020204" pitchFamily="34" charset="0"/>
                <a:cs typeface="Arial" panose="020B0604020202020204" pitchFamily="34" charset="0"/>
              </a:rPr>
              <a:t>أحكام عامة</a:t>
            </a:r>
          </a:p>
          <a:p>
            <a:pPr algn="ctr" rtl="1"/>
            <a:r>
              <a:rPr lang="ar-SA" sz="1450" b="1" dirty="0">
                <a:latin typeface="Arial" panose="020B0604020202020204" pitchFamily="34" charset="0"/>
                <a:cs typeface="Arial" panose="020B0604020202020204" pitchFamily="34" charset="0"/>
              </a:rPr>
              <a:t>مادة (1)</a:t>
            </a:r>
          </a:p>
          <a:p>
            <a:pPr algn="just" rtl="1"/>
            <a:r>
              <a:rPr lang="ar-SA" sz="1450" b="1" dirty="0">
                <a:latin typeface="Sakkal Majalla" panose="02000000000000000000" pitchFamily="2" charset="-78"/>
                <a:cs typeface="Sakkal Majalla" panose="02000000000000000000" pitchFamily="2" charset="-78"/>
              </a:rPr>
              <a:t>الشركة عقد يلتزم بمقتضاه شخصان أو أكثر يساهم كل منهم في مشروع اقتصادي يستهدف الربح بتقديم حصة من المال أو عمل لاقتسام ما قد ينشأ عن هذا المشروع من ربح أو خسارة.</a:t>
            </a:r>
          </a:p>
          <a:p>
            <a:pPr algn="just" rtl="1"/>
            <a:r>
              <a:rPr lang="ar-SA" sz="1450" b="1" dirty="0">
                <a:latin typeface="Sakkal Majalla" panose="02000000000000000000" pitchFamily="2" charset="-78"/>
                <a:cs typeface="Sakkal Majalla" panose="02000000000000000000" pitchFamily="2" charset="-78"/>
              </a:rPr>
              <a:t>استثناء من أحكام الفقرة السابقة، يجوز أن تتكون الشركة من شخص واحد وفقًا لأحكام هذا القانون.</a:t>
            </a:r>
          </a:p>
          <a:p>
            <a:pPr algn="ctr" rtl="1"/>
            <a:r>
              <a:rPr lang="ar-SA" sz="1450" b="1" dirty="0">
                <a:latin typeface="Arial" panose="020B0604020202020204" pitchFamily="34" charset="0"/>
                <a:cs typeface="Arial" panose="020B0604020202020204" pitchFamily="34" charset="0"/>
              </a:rPr>
              <a:t>مادة (2)</a:t>
            </a:r>
          </a:p>
          <a:p>
            <a:pPr algn="just" rtl="1"/>
            <a:r>
              <a:rPr lang="ar-SA" sz="1450" b="1" dirty="0">
                <a:latin typeface="Sakkal Majalla" panose="02000000000000000000" pitchFamily="2" charset="-78"/>
                <a:cs typeface="Sakkal Majalla" panose="02000000000000000000" pitchFamily="2" charset="-78"/>
              </a:rPr>
              <a:t>أ. يجب أن تتخذ الشركة التجارية التي تؤسس في مملكة البحرين أحد الأشكال الآتية:</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شركة التضامن.</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شركة التوصية البسيطة.</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شركة المحاصة.</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شركة المساهمة.</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شركة التوصية بالأسهم.</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الشركة ذات المسؤولية المحدودة.</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شركة الشخص الواحد.</a:t>
            </a:r>
          </a:p>
          <a:p>
            <a:pPr marL="534988" indent="-342900" algn="just" rtl="1">
              <a:buFont typeface="+mj-lt"/>
              <a:buAutoNum type="arabicPeriod"/>
            </a:pPr>
            <a:r>
              <a:rPr lang="ar-SA" sz="1450" b="1" dirty="0">
                <a:latin typeface="Sakkal Majalla" panose="02000000000000000000" pitchFamily="2" charset="-78"/>
                <a:cs typeface="Sakkal Majalla" panose="02000000000000000000" pitchFamily="2" charset="-78"/>
              </a:rPr>
              <a:t>الشركة القابضة.</a:t>
            </a:r>
          </a:p>
          <a:p>
            <a:pPr algn="just" rtl="1"/>
            <a:endParaRPr lang="ar-SA" sz="1450" b="1" dirty="0">
              <a:latin typeface="Sakkal Majalla" panose="02000000000000000000" pitchFamily="2" charset="-78"/>
              <a:cs typeface="Sakkal Majalla" panose="02000000000000000000" pitchFamily="2" charset="-78"/>
            </a:endParaRPr>
          </a:p>
          <a:p>
            <a:pPr algn="just" rtl="1"/>
            <a:r>
              <a:rPr lang="ar-SA" sz="1450" b="1" dirty="0">
                <a:latin typeface="Sakkal Majalla" panose="02000000000000000000" pitchFamily="2" charset="-78"/>
                <a:cs typeface="Sakkal Majalla" panose="02000000000000000000" pitchFamily="2" charset="-78"/>
              </a:rPr>
              <a:t>ب. وكل شركة تجارية لا تتخذ أحد هذه الأشكال تعتبر باطلة، ويكون الأشخاص الذين تعاقدوا باسمها مسؤولين شخصيًا وبالتضامن عن الالتزامات الناشئة عن هذا التعاقد.</a:t>
            </a:r>
          </a:p>
        </p:txBody>
      </p:sp>
      <p:sp>
        <p:nvSpPr>
          <p:cNvPr id="4" name="TextBox 3">
            <a:extLst>
              <a:ext uri="{FF2B5EF4-FFF2-40B4-BE49-F238E27FC236}">
                <a16:creationId xmlns:a16="http://schemas.microsoft.com/office/drawing/2014/main" xmlns="" id="{80F4B017-4319-4459-9C9F-B131F7755515}"/>
              </a:ext>
            </a:extLst>
          </p:cNvPr>
          <p:cNvSpPr txBox="1"/>
          <p:nvPr/>
        </p:nvSpPr>
        <p:spPr>
          <a:xfrm>
            <a:off x="172529" y="1676361"/>
            <a:ext cx="4313208" cy="4754507"/>
          </a:xfrm>
          <a:prstGeom prst="rect">
            <a:avLst/>
          </a:prstGeom>
          <a:noFill/>
        </p:spPr>
        <p:txBody>
          <a:bodyPr wrap="square" rtlCol="1">
            <a:spAutoFit/>
          </a:bodyPr>
          <a:lstStyle/>
          <a:p>
            <a:pPr algn="r" rtl="1">
              <a:lnSpc>
                <a:spcPct val="107000"/>
              </a:lnSpc>
              <a:spcAft>
                <a:spcPts val="800"/>
              </a:spcAft>
            </a:pP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اقرأ المستند، ثم أجب عن الأسئلة الآتية:</a:t>
            </a:r>
          </a:p>
          <a:p>
            <a:pPr algn="r" rtl="1">
              <a:lnSpc>
                <a:spcPct val="107000"/>
              </a:lnSpc>
              <a:spcAft>
                <a:spcPts val="800"/>
              </a:spcAft>
            </a:pPr>
            <a:endParaRPr lang="ar-SA" sz="2800" b="1" dirty="0">
              <a:latin typeface="Sakkal Majalla" panose="02000000000000000000" pitchFamily="2" charset="-78"/>
              <a:ea typeface="Calibri" panose="020F0502020204030204" pitchFamily="34" charset="0"/>
              <a:cs typeface="Sakkal Majalla" panose="02000000000000000000" pitchFamily="2" charset="-78"/>
            </a:endParaRPr>
          </a:p>
          <a:p>
            <a:pPr marL="514350" indent="-514350" algn="just" rtl="1">
              <a:lnSpc>
                <a:spcPct val="107000"/>
              </a:lnSpc>
              <a:spcAft>
                <a:spcPts val="800"/>
              </a:spcAft>
              <a:buFont typeface="+mj-lt"/>
              <a:buAutoNum type="arabicPeriod"/>
            </a:pPr>
            <a:r>
              <a:rPr lang="ar-SA" sz="2800" b="1" dirty="0">
                <a:effectLst/>
                <a:latin typeface="Sakkal Majalla" panose="02000000000000000000" pitchFamily="2" charset="-78"/>
                <a:ea typeface="Calibri" panose="020F0502020204030204" pitchFamily="34" charset="0"/>
                <a:cs typeface="Sakkal Majalla" panose="02000000000000000000" pitchFamily="2" charset="-78"/>
              </a:rPr>
              <a:t>ماذا يمثل المستند الذي أمامك؟</a:t>
            </a:r>
          </a:p>
          <a:p>
            <a:pPr marL="514350" indent="-514350" algn="just" rtl="1">
              <a:lnSpc>
                <a:spcPct val="107000"/>
              </a:lnSpc>
              <a:spcAft>
                <a:spcPts val="800"/>
              </a:spcAft>
              <a:buFont typeface="+mj-lt"/>
              <a:buAutoNum type="arabicPeriod"/>
            </a:pPr>
            <a:r>
              <a:rPr lang="ar-SA" sz="2800" b="1" dirty="0">
                <a:latin typeface="Sakkal Majalla" panose="02000000000000000000" pitchFamily="2" charset="-78"/>
                <a:ea typeface="Calibri" panose="020F0502020204030204" pitchFamily="34" charset="0"/>
                <a:cs typeface="Sakkal Majalla" panose="02000000000000000000" pitchFamily="2" charset="-78"/>
              </a:rPr>
              <a:t>ما أشكال الشركات التجارية في مملكة البحرين؟</a:t>
            </a:r>
          </a:p>
          <a:p>
            <a:pPr marL="514350" indent="-514350" algn="just" rtl="1">
              <a:lnSpc>
                <a:spcPct val="107000"/>
              </a:lnSpc>
              <a:spcAft>
                <a:spcPts val="800"/>
              </a:spcAft>
              <a:buFont typeface="+mj-lt"/>
              <a:buAutoNum type="arabicPeriod"/>
            </a:pPr>
            <a:r>
              <a:rPr lang="ar-SA" sz="2800" b="1" dirty="0">
                <a:latin typeface="Sakkal Majalla" panose="02000000000000000000" pitchFamily="2" charset="-78"/>
                <a:ea typeface="Calibri" panose="020F0502020204030204" pitchFamily="34" charset="0"/>
                <a:cs typeface="Sakkal Majalla" panose="02000000000000000000" pitchFamily="2" charset="-78"/>
              </a:rPr>
              <a:t>ماذا لو اتخذ رجل أعمال في تأسيس شركته الجديدة شكلًا لم ينص عليه مرسوم بقانون 21 لسنة 2001؟ </a:t>
            </a:r>
            <a:endParaRPr lang="ar-SA" sz="2800" b="1"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مستطيل مستدير الزوايا 5">
            <a:hlinkClick r:id="rId3" action="ppaction://hlinksldjump"/>
            <a:extLst>
              <a:ext uri="{FF2B5EF4-FFF2-40B4-BE49-F238E27FC236}">
                <a16:creationId xmlns:a16="http://schemas.microsoft.com/office/drawing/2014/main" xmlns="" id="{3B0F5CF3-CF53-4877-BD3D-3F0689BDF89E}"/>
              </a:ext>
            </a:extLst>
          </p:cNvPr>
          <p:cNvSpPr/>
          <p:nvPr/>
        </p:nvSpPr>
        <p:spPr>
          <a:xfrm>
            <a:off x="10260816" y="1937208"/>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1">
            <a:hlinkClick r:id="rId4" action="ppaction://hlinksldjump"/>
            <a:extLst>
              <a:ext uri="{FF2B5EF4-FFF2-40B4-BE49-F238E27FC236}">
                <a16:creationId xmlns:a16="http://schemas.microsoft.com/office/drawing/2014/main" xmlns="" id="{F450B153-DBB7-408F-91E0-AD6E9C16249B}"/>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2">
            <a:hlinkClick r:id="rId5" action="ppaction://hlinksldjump"/>
            <a:extLst>
              <a:ext uri="{FF2B5EF4-FFF2-40B4-BE49-F238E27FC236}">
                <a16:creationId xmlns:a16="http://schemas.microsoft.com/office/drawing/2014/main" xmlns="" id="{6F7345DF-1E82-4CB2-8E59-EFFB44FB3D82}"/>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2" name="مستطيل مستدير الزوايا 16">
            <a:hlinkClick r:id="rId6" action="ppaction://hlinksldjump"/>
            <a:extLst>
              <a:ext uri="{FF2B5EF4-FFF2-40B4-BE49-F238E27FC236}">
                <a16:creationId xmlns:a16="http://schemas.microsoft.com/office/drawing/2014/main" xmlns="" id="{A2C7B7AB-1B74-4316-A528-DDC0812CC300}"/>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3" name="مستطيل مستدير الزوايا 17">
            <a:hlinkClick r:id="rId7" action="ppaction://hlinksldjump"/>
            <a:extLst>
              <a:ext uri="{FF2B5EF4-FFF2-40B4-BE49-F238E27FC236}">
                <a16:creationId xmlns:a16="http://schemas.microsoft.com/office/drawing/2014/main" xmlns="" id="{07BF8B03-3811-45C3-B9F0-1FCEB0982AE6}"/>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F4F3DA90-5D3A-4B64-9C31-C8B95D278E4A}"/>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TextBox 15">
            <a:extLst>
              <a:ext uri="{FF2B5EF4-FFF2-40B4-BE49-F238E27FC236}">
                <a16:creationId xmlns:a16="http://schemas.microsoft.com/office/drawing/2014/main" xmlns="" id="{1D9263EA-164E-4A04-86EC-02FD5573AB22}"/>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17" name="Rectangle 16"/>
          <p:cNvSpPr/>
          <p:nvPr/>
        </p:nvSpPr>
        <p:spPr>
          <a:xfrm>
            <a:off x="8783392" y="6520939"/>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2" name="Rectangle 21"/>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758725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610717" y="195075"/>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1955684" y="333372"/>
            <a:ext cx="6466835" cy="707886"/>
          </a:xfrm>
          <a:prstGeom prst="rect">
            <a:avLst/>
          </a:prstGeom>
        </p:spPr>
        <p:txBody>
          <a:bodyPr wrap="none">
            <a:spAutoFit/>
          </a:bodyPr>
          <a:lstStyle/>
          <a:p>
            <a:pPr algn="ctr"/>
            <a:r>
              <a:rPr lang="ar-SA" sz="4000" dirty="0">
                <a:ln w="9525">
                  <a:noFill/>
                  <a:prstDash val="solid"/>
                </a:ln>
                <a:solidFill>
                  <a:schemeClr val="bg1"/>
                </a:solidFill>
                <a:latin typeface="Arial Black" panose="020B0A04020102020204" pitchFamily="34" charset="0"/>
                <a:cs typeface="PT Bold Heading" panose="02010400000000000000" pitchFamily="2" charset="-78"/>
              </a:rPr>
              <a:t>الأشكال القانونية لمنظمات الأعمال</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8767486" y="280788"/>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 1">
            <a:extLst>
              <a:ext uri="{FF2B5EF4-FFF2-40B4-BE49-F238E27FC236}">
                <a16:creationId xmlns:a16="http://schemas.microsoft.com/office/drawing/2014/main" xmlns="" id="{490C4A64-E3C2-48CD-8B8D-9F5A1267F9D9}"/>
              </a:ext>
            </a:extLst>
          </p:cNvPr>
          <p:cNvGraphicFramePr/>
          <p:nvPr>
            <p:extLst>
              <p:ext uri="{D42A27DB-BD31-4B8C-83A1-F6EECF244321}">
                <p14:modId xmlns:p14="http://schemas.microsoft.com/office/powerpoint/2010/main" val="3897053845"/>
              </p:ext>
            </p:extLst>
          </p:nvPr>
        </p:nvGraphicFramePr>
        <p:xfrm>
          <a:off x="0" y="1377808"/>
          <a:ext cx="10498015" cy="503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Flowchart: Terminator 5">
            <a:hlinkClick r:id="rId8"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a:solidFill>
                  <a:schemeClr val="bg1"/>
                </a:solidFill>
                <a:cs typeface="PT Bold Heading" panose="02010400000000000000" pitchFamily="2" charset="-78"/>
              </a:rPr>
              <a:t>التالي</a:t>
            </a:r>
            <a:endParaRPr lang="en-US" sz="1600" dirty="0">
              <a:solidFill>
                <a:schemeClr val="bg1"/>
              </a:solidFill>
              <a:cs typeface="PT Bold Heading" panose="02010400000000000000" pitchFamily="2" charset="-78"/>
            </a:endParaRPr>
          </a:p>
        </p:txBody>
      </p:sp>
      <p:sp>
        <p:nvSpPr>
          <p:cNvPr id="27" name="مستطيل مستدير الزوايا 5">
            <a:hlinkClick r:id="rId9" action="ppaction://hlinksldjump"/>
            <a:extLst>
              <a:ext uri="{FF2B5EF4-FFF2-40B4-BE49-F238E27FC236}">
                <a16:creationId xmlns:a16="http://schemas.microsoft.com/office/drawing/2014/main" xmlns="" id="{728768DF-7F4F-4496-813B-11616C8E2F4F}"/>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4" name="مستطيل مستدير الزوايا 11">
            <a:hlinkClick r:id="rId10" action="ppaction://hlinksldjump"/>
            <a:extLst>
              <a:ext uri="{FF2B5EF4-FFF2-40B4-BE49-F238E27FC236}">
                <a16:creationId xmlns:a16="http://schemas.microsoft.com/office/drawing/2014/main" xmlns="" id="{037B9D8D-A4EB-47F0-9B68-6CC38B37933B}"/>
              </a:ext>
            </a:extLst>
          </p:cNvPr>
          <p:cNvSpPr/>
          <p:nvPr/>
        </p:nvSpPr>
        <p:spPr>
          <a:xfrm>
            <a:off x="10260816" y="263393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2">
            <a:hlinkClick r:id="rId11" action="ppaction://hlinksldjump"/>
            <a:extLst>
              <a:ext uri="{FF2B5EF4-FFF2-40B4-BE49-F238E27FC236}">
                <a16:creationId xmlns:a16="http://schemas.microsoft.com/office/drawing/2014/main" xmlns="" id="{3CA67007-3BA9-4B00-8C17-2578DECE36AD}"/>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6">
            <a:hlinkClick r:id="rId12" action="ppaction://hlinksldjump"/>
            <a:extLst>
              <a:ext uri="{FF2B5EF4-FFF2-40B4-BE49-F238E27FC236}">
                <a16:creationId xmlns:a16="http://schemas.microsoft.com/office/drawing/2014/main" xmlns="" id="{A357962D-053C-4FDD-878A-1FEC78A22528}"/>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7">
            <a:hlinkClick r:id="rId13" action="ppaction://hlinksldjump"/>
            <a:extLst>
              <a:ext uri="{FF2B5EF4-FFF2-40B4-BE49-F238E27FC236}">
                <a16:creationId xmlns:a16="http://schemas.microsoft.com/office/drawing/2014/main" xmlns="" id="{151A72A8-2453-4C97-841F-D7EE909341FB}"/>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6">
            <a:hlinkClick r:id="rId14" action="ppaction://hlinksldjump"/>
            <a:extLst>
              <a:ext uri="{FF2B5EF4-FFF2-40B4-BE49-F238E27FC236}">
                <a16:creationId xmlns:a16="http://schemas.microsoft.com/office/drawing/2014/main" xmlns="" id="{26DA0665-4CD2-4BC0-ACEB-035EA7858DBE}"/>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TextBox 39">
            <a:extLst>
              <a:ext uri="{FF2B5EF4-FFF2-40B4-BE49-F238E27FC236}">
                <a16:creationId xmlns:a16="http://schemas.microsoft.com/office/drawing/2014/main" xmlns="" id="{92FCCDB7-5C48-42AF-A1B9-0BE667595786}"/>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39" name="Rectangle 38"/>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1" name="Rectangle 40"/>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2" name="Picture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9163569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681187" y="179133"/>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208674" y="266964"/>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8377805" y="336033"/>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559371"/>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303979" y="2636821"/>
            <a:ext cx="4477909"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2400" b="1" dirty="0">
                <a:solidFill>
                  <a:srgbClr val="3C6070"/>
                </a:solidFill>
                <a:latin typeface="Sakkal Majalla" panose="02000000000000000000" pitchFamily="2" charset="-78"/>
                <a:cs typeface="Sakkal Majalla" panose="02000000000000000000" pitchFamily="2" charset="-78"/>
              </a:rPr>
              <a:t>عدد أنواع الشركات من الناحية القانونية بناءً على قانون الشركات التجارية الصادر بالمرسوم بقانون رقم (21) لسنة 2001م لمملكة البحرين.</a:t>
            </a:r>
            <a:endParaRPr lang="en-US" sz="2400"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742059"/>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276651"/>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89" name="مستطيل مستدير الزوايا 5">
            <a:hlinkClick r:id="rId3" action="ppaction://hlinksldjump"/>
            <a:extLst>
              <a:ext uri="{FF2B5EF4-FFF2-40B4-BE49-F238E27FC236}">
                <a16:creationId xmlns:a16="http://schemas.microsoft.com/office/drawing/2014/main" xmlns="" id="{FCB6E03F-27AA-486F-8A48-3279161D8276}"/>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0" name="مستطيل مستدير الزوايا 11">
            <a:hlinkClick r:id="rId4" action="ppaction://hlinksldjump"/>
            <a:extLst>
              <a:ext uri="{FF2B5EF4-FFF2-40B4-BE49-F238E27FC236}">
                <a16:creationId xmlns:a16="http://schemas.microsoft.com/office/drawing/2014/main" xmlns="" id="{2E3C6958-594C-473D-895D-88CCC1768D7C}"/>
              </a:ext>
            </a:extLst>
          </p:cNvPr>
          <p:cNvSpPr/>
          <p:nvPr/>
        </p:nvSpPr>
        <p:spPr>
          <a:xfrm>
            <a:off x="10260816" y="263393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1" name="مستطيل مستدير الزوايا 12">
            <a:hlinkClick r:id="rId5" action="ppaction://hlinksldjump"/>
            <a:extLst>
              <a:ext uri="{FF2B5EF4-FFF2-40B4-BE49-F238E27FC236}">
                <a16:creationId xmlns:a16="http://schemas.microsoft.com/office/drawing/2014/main" xmlns="" id="{C8782DE2-21F3-4780-88E2-375336D6D331}"/>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2" name="مستطيل مستدير الزوايا 16">
            <a:hlinkClick r:id="rId6" action="ppaction://hlinksldjump"/>
            <a:extLst>
              <a:ext uri="{FF2B5EF4-FFF2-40B4-BE49-F238E27FC236}">
                <a16:creationId xmlns:a16="http://schemas.microsoft.com/office/drawing/2014/main" xmlns="" id="{A3F59C24-C4DF-467B-AC88-83EDBE66464B}"/>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3" name="مستطيل مستدير الزوايا 17">
            <a:hlinkClick r:id="rId7" action="ppaction://hlinksldjump"/>
            <a:extLst>
              <a:ext uri="{FF2B5EF4-FFF2-40B4-BE49-F238E27FC236}">
                <a16:creationId xmlns:a16="http://schemas.microsoft.com/office/drawing/2014/main" xmlns="" id="{927DACCA-F0BC-4F7A-B579-63AD94B4C4B5}"/>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4" name="مستطيل مستدير الزوايا 16">
            <a:hlinkClick r:id="rId8" action="ppaction://hlinksldjump"/>
            <a:extLst>
              <a:ext uri="{FF2B5EF4-FFF2-40B4-BE49-F238E27FC236}">
                <a16:creationId xmlns:a16="http://schemas.microsoft.com/office/drawing/2014/main" xmlns="" id="{4A1B4646-5106-4D8D-8057-0AFC27B53098}"/>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1" name="Oval 100">
            <a:extLst>
              <a:ext uri="{FF2B5EF4-FFF2-40B4-BE49-F238E27FC236}">
                <a16:creationId xmlns:a16="http://schemas.microsoft.com/office/drawing/2014/main" xmlns="" id="{63FC78CF-3CCD-4DF0-94C1-E7B903896BD5}"/>
              </a:ext>
            </a:extLst>
          </p:cNvPr>
          <p:cNvSpPr/>
          <p:nvPr/>
        </p:nvSpPr>
        <p:spPr>
          <a:xfrm>
            <a:off x="576501" y="1656259"/>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02" name="Shape 851">
            <a:extLst>
              <a:ext uri="{FF2B5EF4-FFF2-40B4-BE49-F238E27FC236}">
                <a16:creationId xmlns:a16="http://schemas.microsoft.com/office/drawing/2014/main" xmlns="" id="{D186D95D-BC24-42EA-A139-1FA1FA81B5D4}"/>
              </a:ext>
            </a:extLst>
          </p:cNvPr>
          <p:cNvGrpSpPr/>
          <p:nvPr/>
        </p:nvGrpSpPr>
        <p:grpSpPr>
          <a:xfrm>
            <a:off x="488268" y="1571594"/>
            <a:ext cx="1555200" cy="1541052"/>
            <a:chOff x="6649150" y="309350"/>
            <a:chExt cx="395800" cy="395800"/>
          </a:xfrm>
        </p:grpSpPr>
        <p:sp>
          <p:nvSpPr>
            <p:cNvPr id="103" name="Shape 852">
              <a:extLst>
                <a:ext uri="{FF2B5EF4-FFF2-40B4-BE49-F238E27FC236}">
                  <a16:creationId xmlns:a16="http://schemas.microsoft.com/office/drawing/2014/main" xmlns="" id="{1B2FA4F0-7B29-4167-AD9E-6D1C02065234}"/>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3">
              <a:extLst>
                <a:ext uri="{FF2B5EF4-FFF2-40B4-BE49-F238E27FC236}">
                  <a16:creationId xmlns:a16="http://schemas.microsoft.com/office/drawing/2014/main" xmlns="" id="{15805CD7-3C00-4166-A04F-9688368D1C4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54">
              <a:extLst>
                <a:ext uri="{FF2B5EF4-FFF2-40B4-BE49-F238E27FC236}">
                  <a16:creationId xmlns:a16="http://schemas.microsoft.com/office/drawing/2014/main" xmlns="" id="{0AA294C0-EE74-4EB9-A21F-5506447823D3}"/>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55">
              <a:extLst>
                <a:ext uri="{FF2B5EF4-FFF2-40B4-BE49-F238E27FC236}">
                  <a16:creationId xmlns:a16="http://schemas.microsoft.com/office/drawing/2014/main" xmlns="" id="{0BEE193A-A36C-454E-857F-9F0CB9D3C8DA}"/>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56">
              <a:extLst>
                <a:ext uri="{FF2B5EF4-FFF2-40B4-BE49-F238E27FC236}">
                  <a16:creationId xmlns:a16="http://schemas.microsoft.com/office/drawing/2014/main" xmlns="" id="{B1869948-2243-403C-91EA-C21354D769E5}"/>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57">
              <a:extLst>
                <a:ext uri="{FF2B5EF4-FFF2-40B4-BE49-F238E27FC236}">
                  <a16:creationId xmlns:a16="http://schemas.microsoft.com/office/drawing/2014/main" xmlns="" id="{CA745FF3-A1D9-4991-A321-46B9F4D9A919}"/>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58">
              <a:extLst>
                <a:ext uri="{FF2B5EF4-FFF2-40B4-BE49-F238E27FC236}">
                  <a16:creationId xmlns:a16="http://schemas.microsoft.com/office/drawing/2014/main" xmlns="" id="{34816F67-5AFA-4651-A6AD-CB15A3E567E7}"/>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59">
              <a:extLst>
                <a:ext uri="{FF2B5EF4-FFF2-40B4-BE49-F238E27FC236}">
                  <a16:creationId xmlns:a16="http://schemas.microsoft.com/office/drawing/2014/main" xmlns="" id="{6C9961CC-7643-4A0A-88BB-97995E4D134B}"/>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0">
              <a:extLst>
                <a:ext uri="{FF2B5EF4-FFF2-40B4-BE49-F238E27FC236}">
                  <a16:creationId xmlns:a16="http://schemas.microsoft.com/office/drawing/2014/main" xmlns="" id="{D43831B1-3486-4138-9D04-32876609E638}"/>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1">
              <a:extLst>
                <a:ext uri="{FF2B5EF4-FFF2-40B4-BE49-F238E27FC236}">
                  <a16:creationId xmlns:a16="http://schemas.microsoft.com/office/drawing/2014/main" xmlns="" id="{8A60702A-93F5-410F-A5D7-080BFCCD521F}"/>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2">
              <a:extLst>
                <a:ext uri="{FF2B5EF4-FFF2-40B4-BE49-F238E27FC236}">
                  <a16:creationId xmlns:a16="http://schemas.microsoft.com/office/drawing/2014/main" xmlns="" id="{76E2131B-89F7-4CBD-9A2F-E557C74EEAC7}"/>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3">
              <a:extLst>
                <a:ext uri="{FF2B5EF4-FFF2-40B4-BE49-F238E27FC236}">
                  <a16:creationId xmlns:a16="http://schemas.microsoft.com/office/drawing/2014/main" xmlns="" id="{35C7DB51-1845-4353-81CE-805C5F26F05F}"/>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64">
              <a:extLst>
                <a:ext uri="{FF2B5EF4-FFF2-40B4-BE49-F238E27FC236}">
                  <a16:creationId xmlns:a16="http://schemas.microsoft.com/office/drawing/2014/main" xmlns="" id="{C133BD4C-895D-432F-AADA-9B7300F5D696}"/>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65">
              <a:extLst>
                <a:ext uri="{FF2B5EF4-FFF2-40B4-BE49-F238E27FC236}">
                  <a16:creationId xmlns:a16="http://schemas.microsoft.com/office/drawing/2014/main" xmlns="" id="{F17A99D7-7C35-4D3A-98C8-2707E0CE9ED1}"/>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66">
              <a:extLst>
                <a:ext uri="{FF2B5EF4-FFF2-40B4-BE49-F238E27FC236}">
                  <a16:creationId xmlns:a16="http://schemas.microsoft.com/office/drawing/2014/main" xmlns="" id="{BA84A62D-79FF-409C-AA0D-7B55A36663E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67">
              <a:extLst>
                <a:ext uri="{FF2B5EF4-FFF2-40B4-BE49-F238E27FC236}">
                  <a16:creationId xmlns:a16="http://schemas.microsoft.com/office/drawing/2014/main" xmlns="" id="{C8EE7762-DC2F-4CA3-876E-A9A802E1B8B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68">
              <a:extLst>
                <a:ext uri="{FF2B5EF4-FFF2-40B4-BE49-F238E27FC236}">
                  <a16:creationId xmlns:a16="http://schemas.microsoft.com/office/drawing/2014/main" xmlns="" id="{0F862C07-7342-4B50-A04D-40C9E141CE5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0" name="Shape 869">
              <a:extLst>
                <a:ext uri="{FF2B5EF4-FFF2-40B4-BE49-F238E27FC236}">
                  <a16:creationId xmlns:a16="http://schemas.microsoft.com/office/drawing/2014/main" xmlns="" id="{47F41C33-221D-4CBD-9BBB-F9440169CCDA}"/>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1" name="Shape 870">
              <a:extLst>
                <a:ext uri="{FF2B5EF4-FFF2-40B4-BE49-F238E27FC236}">
                  <a16:creationId xmlns:a16="http://schemas.microsoft.com/office/drawing/2014/main" xmlns="" id="{18F8BEC8-3D4A-44A6-84A4-30883446B9AC}"/>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2" name="Shape 871">
              <a:extLst>
                <a:ext uri="{FF2B5EF4-FFF2-40B4-BE49-F238E27FC236}">
                  <a16:creationId xmlns:a16="http://schemas.microsoft.com/office/drawing/2014/main" xmlns="" id="{7752462B-3433-4EA1-97CC-7136DE702053}"/>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3" name="Shape 872">
              <a:extLst>
                <a:ext uri="{FF2B5EF4-FFF2-40B4-BE49-F238E27FC236}">
                  <a16:creationId xmlns:a16="http://schemas.microsoft.com/office/drawing/2014/main" xmlns="" id="{7AEF5F37-27F8-4D34-B375-A479C57349E6}"/>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Shape 873">
              <a:extLst>
                <a:ext uri="{FF2B5EF4-FFF2-40B4-BE49-F238E27FC236}">
                  <a16:creationId xmlns:a16="http://schemas.microsoft.com/office/drawing/2014/main" xmlns="" id="{C0B0A1BF-EDFE-4DCD-BD03-C316926B7B53}"/>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5" name="Shape 874">
              <a:extLst>
                <a:ext uri="{FF2B5EF4-FFF2-40B4-BE49-F238E27FC236}">
                  <a16:creationId xmlns:a16="http://schemas.microsoft.com/office/drawing/2014/main" xmlns="" id="{A125B1CC-84B0-44F9-95D4-6DBE588EC6D1}"/>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26" name="TextBox 125">
            <a:extLst>
              <a:ext uri="{FF2B5EF4-FFF2-40B4-BE49-F238E27FC236}">
                <a16:creationId xmlns:a16="http://schemas.microsoft.com/office/drawing/2014/main" xmlns="" id="{3104AD1C-438C-4CF6-AA4D-DB859BEF8C8F}"/>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64" name="Rectangle 63"/>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6" name="Rectangle 95"/>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0" name="Picture 9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2794393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120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008517"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081405" y="428729"/>
            <a:ext cx="6713697" cy="584775"/>
          </a:xfrm>
          <a:prstGeom prst="rect">
            <a:avLst/>
          </a:prstGeom>
        </p:spPr>
        <p:txBody>
          <a:bodyPr wrap="none">
            <a:spAutoFit/>
          </a:bodyPr>
          <a:lstStyle/>
          <a:p>
            <a:pPr algn="ctr"/>
            <a:r>
              <a:rPr lang="ar-SA" sz="3200" dirty="0">
                <a:ln w="9525">
                  <a:noFill/>
                  <a:prstDash val="solid"/>
                </a:ln>
                <a:solidFill>
                  <a:schemeClr val="bg1"/>
                </a:solidFill>
                <a:latin typeface="Arial Black" panose="020B0A04020102020204" pitchFamily="34" charset="0"/>
                <a:cs typeface="PT Bold Heading" panose="02010400000000000000" pitchFamily="2" charset="-78"/>
              </a:rPr>
              <a:t>الفرق بين شركات الأشخاص وشركات الأموال</a:t>
            </a:r>
            <a:endParaRPr lang="en-US" sz="32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9170115" y="300115"/>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3"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a:solidFill>
                  <a:schemeClr val="bg1"/>
                </a:solidFill>
                <a:cs typeface="PT Bold Heading" panose="02010400000000000000" pitchFamily="2" charset="-78"/>
              </a:rPr>
              <a:t>التالي</a:t>
            </a:r>
            <a:endParaRPr lang="en-US" sz="1600" dirty="0">
              <a:solidFill>
                <a:schemeClr val="bg1"/>
              </a:solidFill>
              <a:cs typeface="PT Bold Heading" panose="02010400000000000000" pitchFamily="2" charset="-78"/>
            </a:endParaRPr>
          </a:p>
        </p:txBody>
      </p:sp>
      <p:graphicFrame>
        <p:nvGraphicFramePr>
          <p:cNvPr id="5" name="Diagram 4">
            <a:extLst>
              <a:ext uri="{FF2B5EF4-FFF2-40B4-BE49-F238E27FC236}">
                <a16:creationId xmlns:a16="http://schemas.microsoft.com/office/drawing/2014/main" xmlns="" id="{C4CFD072-ED2F-46F3-B24D-76002413EEC0}"/>
              </a:ext>
            </a:extLst>
          </p:cNvPr>
          <p:cNvGraphicFramePr/>
          <p:nvPr>
            <p:extLst>
              <p:ext uri="{D42A27DB-BD31-4B8C-83A1-F6EECF244321}">
                <p14:modId xmlns:p14="http://schemas.microsoft.com/office/powerpoint/2010/main" val="3016617083"/>
              </p:ext>
            </p:extLst>
          </p:nvPr>
        </p:nvGraphicFramePr>
        <p:xfrm>
          <a:off x="1195754" y="1405878"/>
          <a:ext cx="8853854" cy="4977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مستطيل مستدير الزوايا 5">
            <a:hlinkClick r:id="rId9" action="ppaction://hlinksldjump"/>
            <a:extLst>
              <a:ext uri="{FF2B5EF4-FFF2-40B4-BE49-F238E27FC236}">
                <a16:creationId xmlns:a16="http://schemas.microsoft.com/office/drawing/2014/main" xmlns="" id="{5BB95D0B-E37F-4CB1-B22B-673FC395026B}"/>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4" name="مستطيل مستدير الزوايا 11">
            <a:hlinkClick r:id="rId10" action="ppaction://hlinksldjump"/>
            <a:extLst>
              <a:ext uri="{FF2B5EF4-FFF2-40B4-BE49-F238E27FC236}">
                <a16:creationId xmlns:a16="http://schemas.microsoft.com/office/drawing/2014/main" xmlns="" id="{21AE02A2-2234-42FF-9827-DFC625ED30EA}"/>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2">
            <a:hlinkClick r:id="rId11" action="ppaction://hlinksldjump"/>
            <a:extLst>
              <a:ext uri="{FF2B5EF4-FFF2-40B4-BE49-F238E27FC236}">
                <a16:creationId xmlns:a16="http://schemas.microsoft.com/office/drawing/2014/main" xmlns="" id="{D94321E1-8E59-43F4-B07C-5E4758760DA3}"/>
              </a:ext>
            </a:extLst>
          </p:cNvPr>
          <p:cNvSpPr/>
          <p:nvPr/>
        </p:nvSpPr>
        <p:spPr>
          <a:xfrm>
            <a:off x="10260816" y="3339294"/>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6">
            <a:hlinkClick r:id="rId12" action="ppaction://hlinksldjump"/>
            <a:extLst>
              <a:ext uri="{FF2B5EF4-FFF2-40B4-BE49-F238E27FC236}">
                <a16:creationId xmlns:a16="http://schemas.microsoft.com/office/drawing/2014/main" xmlns="" id="{FDAB4106-A1D7-4CA5-9617-91108F90D4F5}"/>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7">
            <a:hlinkClick r:id="rId13" action="ppaction://hlinksldjump"/>
            <a:extLst>
              <a:ext uri="{FF2B5EF4-FFF2-40B4-BE49-F238E27FC236}">
                <a16:creationId xmlns:a16="http://schemas.microsoft.com/office/drawing/2014/main" xmlns="" id="{8FC7F2C9-3DEA-41F7-93E0-FB0176C46818}"/>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6">
            <a:hlinkClick r:id="rId14" action="ppaction://hlinksldjump"/>
            <a:extLst>
              <a:ext uri="{FF2B5EF4-FFF2-40B4-BE49-F238E27FC236}">
                <a16:creationId xmlns:a16="http://schemas.microsoft.com/office/drawing/2014/main" xmlns="" id="{0F751C1C-A16C-4099-B62C-E0E363BCE89C}"/>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TextBox 38">
            <a:extLst>
              <a:ext uri="{FF2B5EF4-FFF2-40B4-BE49-F238E27FC236}">
                <a16:creationId xmlns:a16="http://schemas.microsoft.com/office/drawing/2014/main" xmlns="" id="{201A1CB3-9870-4DBE-82FE-1B9406256E6D}"/>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40" name="Rectangle 39"/>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2" name="Rectangle 41"/>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3" name="Picture 4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6395947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057973" y="141179"/>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537380" y="254751"/>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8783392" y="298079"/>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224848" y="2475985"/>
            <a:ext cx="4477909"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أجب على السؤال 32 صفحة 89 من الكتاب المدرسي. </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09201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89" name="مستطيل مستدير الزوايا 5">
            <a:hlinkClick r:id="rId3" action="ppaction://hlinksldjump"/>
            <a:extLst>
              <a:ext uri="{FF2B5EF4-FFF2-40B4-BE49-F238E27FC236}">
                <a16:creationId xmlns:a16="http://schemas.microsoft.com/office/drawing/2014/main" xmlns="" id="{EB5B72F7-7C9D-43D3-9ADA-6B23253D20F1}"/>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0" name="مستطيل مستدير الزوايا 11">
            <a:hlinkClick r:id="rId4" action="ppaction://hlinksldjump"/>
            <a:extLst>
              <a:ext uri="{FF2B5EF4-FFF2-40B4-BE49-F238E27FC236}">
                <a16:creationId xmlns:a16="http://schemas.microsoft.com/office/drawing/2014/main" xmlns="" id="{11874E5D-C193-4AEF-84EB-6D60430D0920}"/>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1" name="مستطيل مستدير الزوايا 12">
            <a:hlinkClick r:id="rId5" action="ppaction://hlinksldjump"/>
            <a:extLst>
              <a:ext uri="{FF2B5EF4-FFF2-40B4-BE49-F238E27FC236}">
                <a16:creationId xmlns:a16="http://schemas.microsoft.com/office/drawing/2014/main" xmlns="" id="{3DA8436F-11A5-4B61-A886-00609A0E0F19}"/>
              </a:ext>
            </a:extLst>
          </p:cNvPr>
          <p:cNvSpPr/>
          <p:nvPr/>
        </p:nvSpPr>
        <p:spPr>
          <a:xfrm>
            <a:off x="10260816" y="3339294"/>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2" name="مستطيل مستدير الزوايا 16">
            <a:hlinkClick r:id="rId6" action="ppaction://hlinksldjump"/>
            <a:extLst>
              <a:ext uri="{FF2B5EF4-FFF2-40B4-BE49-F238E27FC236}">
                <a16:creationId xmlns:a16="http://schemas.microsoft.com/office/drawing/2014/main" xmlns="" id="{0CC08BAD-D6AD-42B3-9936-437AFFB047A7}"/>
              </a:ext>
            </a:extLst>
          </p:cNvPr>
          <p:cNvSpPr/>
          <p:nvPr/>
        </p:nvSpPr>
        <p:spPr>
          <a:xfrm>
            <a:off x="10260816" y="4046662"/>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3" name="مستطيل مستدير الزوايا 17">
            <a:hlinkClick r:id="rId7" action="ppaction://hlinksldjump"/>
            <a:extLst>
              <a:ext uri="{FF2B5EF4-FFF2-40B4-BE49-F238E27FC236}">
                <a16:creationId xmlns:a16="http://schemas.microsoft.com/office/drawing/2014/main" xmlns="" id="{B148CCDD-E6BD-4405-AA8B-7CA6C0078318}"/>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4" name="مستطيل مستدير الزوايا 16">
            <a:hlinkClick r:id="rId8" action="ppaction://hlinksldjump"/>
            <a:extLst>
              <a:ext uri="{FF2B5EF4-FFF2-40B4-BE49-F238E27FC236}">
                <a16:creationId xmlns:a16="http://schemas.microsoft.com/office/drawing/2014/main" xmlns="" id="{FDEF0600-9CEB-4CFA-AFD4-F7153C0B31FB}"/>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5" name="Oval 94">
            <a:extLst>
              <a:ext uri="{FF2B5EF4-FFF2-40B4-BE49-F238E27FC236}">
                <a16:creationId xmlns:a16="http://schemas.microsoft.com/office/drawing/2014/main" xmlns="" id="{D6F36527-4CBD-4607-982E-1E35800828A9}"/>
              </a:ext>
            </a:extLst>
          </p:cNvPr>
          <p:cNvSpPr/>
          <p:nvPr/>
        </p:nvSpPr>
        <p:spPr>
          <a:xfrm>
            <a:off x="819490" y="156406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96" name="Shape 851">
            <a:extLst>
              <a:ext uri="{FF2B5EF4-FFF2-40B4-BE49-F238E27FC236}">
                <a16:creationId xmlns:a16="http://schemas.microsoft.com/office/drawing/2014/main" xmlns="" id="{FDD3763B-A17B-475E-BBE4-B1BDB2386A88}"/>
              </a:ext>
            </a:extLst>
          </p:cNvPr>
          <p:cNvGrpSpPr/>
          <p:nvPr/>
        </p:nvGrpSpPr>
        <p:grpSpPr>
          <a:xfrm>
            <a:off x="731257" y="1479396"/>
            <a:ext cx="1555200" cy="1541052"/>
            <a:chOff x="6649150" y="309350"/>
            <a:chExt cx="395800" cy="395800"/>
          </a:xfrm>
        </p:grpSpPr>
        <p:sp>
          <p:nvSpPr>
            <p:cNvPr id="97"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20" name="TextBox 119">
            <a:extLst>
              <a:ext uri="{FF2B5EF4-FFF2-40B4-BE49-F238E27FC236}">
                <a16:creationId xmlns:a16="http://schemas.microsoft.com/office/drawing/2014/main" xmlns="" id="{895D1552-91B9-4592-9535-3C62CC337159}"/>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64" name="Rectangle 63"/>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1" name="Rectangle 120"/>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2" name="Picture 1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154884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20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1938178" y="122478"/>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956048" y="317580"/>
            <a:ext cx="3919663" cy="830997"/>
          </a:xfrm>
          <a:prstGeom prst="rect">
            <a:avLst/>
          </a:prstGeom>
        </p:spPr>
        <p:txBody>
          <a:bodyPr wrap="non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شركات الأشخاص</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8956646" y="245572"/>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3"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1600" dirty="0">
                <a:solidFill>
                  <a:schemeClr val="bg1"/>
                </a:solidFill>
                <a:cs typeface="PT Bold Heading" panose="02010400000000000000" pitchFamily="2" charset="-78"/>
              </a:rPr>
              <a:t>التالي</a:t>
            </a:r>
            <a:endParaRPr lang="en-US" sz="1600" dirty="0">
              <a:solidFill>
                <a:schemeClr val="bg1"/>
              </a:solidFill>
              <a:cs typeface="PT Bold Heading" panose="02010400000000000000" pitchFamily="2" charset="-78"/>
            </a:endParaRPr>
          </a:p>
        </p:txBody>
      </p:sp>
      <p:sp>
        <p:nvSpPr>
          <p:cNvPr id="2" name="Flowchart: Alternate Process 1">
            <a:extLst>
              <a:ext uri="{FF2B5EF4-FFF2-40B4-BE49-F238E27FC236}">
                <a16:creationId xmlns:a16="http://schemas.microsoft.com/office/drawing/2014/main" xmlns="" id="{B7156CCF-C49E-4216-BE21-AA1F60C17CB4}"/>
              </a:ext>
            </a:extLst>
          </p:cNvPr>
          <p:cNvSpPr/>
          <p:nvPr/>
        </p:nvSpPr>
        <p:spPr>
          <a:xfrm>
            <a:off x="5710687" y="1492370"/>
            <a:ext cx="4330048" cy="638355"/>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r"/>
            <a:r>
              <a:rPr lang="ar-SA" sz="2400" dirty="0">
                <a:solidFill>
                  <a:schemeClr val="tx1"/>
                </a:solidFill>
                <a:cs typeface="PT Bold Heading" panose="02010400000000000000" pitchFamily="2" charset="-78"/>
              </a:rPr>
              <a:t>أ. شركات التضامن:</a:t>
            </a:r>
          </a:p>
        </p:txBody>
      </p:sp>
      <p:sp>
        <p:nvSpPr>
          <p:cNvPr id="34" name="TextBox 33">
            <a:extLst>
              <a:ext uri="{FF2B5EF4-FFF2-40B4-BE49-F238E27FC236}">
                <a16:creationId xmlns:a16="http://schemas.microsoft.com/office/drawing/2014/main" xmlns="" id="{9FA547A4-5D9E-490C-ADC7-3E2598CE66C0}"/>
              </a:ext>
            </a:extLst>
          </p:cNvPr>
          <p:cNvSpPr txBox="1"/>
          <p:nvPr/>
        </p:nvSpPr>
        <p:spPr>
          <a:xfrm>
            <a:off x="174519" y="2228671"/>
            <a:ext cx="9866216" cy="954107"/>
          </a:xfrm>
          <a:prstGeom prst="rect">
            <a:avLst/>
          </a:prstGeom>
          <a:noFill/>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شركة تؤلّف من شخصين أو أكثر تحت اسم معين يسهمون في رأس مالها وهم مسؤولون بالتضامن في جميع أموالهم حتى الخاصة منها عن التزامات الشركة.</a:t>
            </a:r>
          </a:p>
        </p:txBody>
      </p:sp>
      <p:graphicFrame>
        <p:nvGraphicFramePr>
          <p:cNvPr id="4" name="Table 5">
            <a:extLst>
              <a:ext uri="{FF2B5EF4-FFF2-40B4-BE49-F238E27FC236}">
                <a16:creationId xmlns:a16="http://schemas.microsoft.com/office/drawing/2014/main" xmlns="" id="{1FF42A64-3116-4638-887D-CC2A7DF21141}"/>
              </a:ext>
            </a:extLst>
          </p:cNvPr>
          <p:cNvGraphicFramePr>
            <a:graphicFrameLocks noGrp="1"/>
          </p:cNvGraphicFramePr>
          <p:nvPr>
            <p:extLst>
              <p:ext uri="{D42A27DB-BD31-4B8C-83A1-F6EECF244321}">
                <p14:modId xmlns:p14="http://schemas.microsoft.com/office/powerpoint/2010/main" val="2334890519"/>
              </p:ext>
            </p:extLst>
          </p:nvPr>
        </p:nvGraphicFramePr>
        <p:xfrm>
          <a:off x="287006" y="3179312"/>
          <a:ext cx="9641242" cy="2804160"/>
        </p:xfrm>
        <a:graphic>
          <a:graphicData uri="http://schemas.openxmlformats.org/drawingml/2006/table">
            <a:tbl>
              <a:tblPr rtl="1" firstRow="1" bandRow="1">
                <a:tableStyleId>{21E4AEA4-8DFA-4A89-87EB-49C32662AFE0}</a:tableStyleId>
              </a:tblPr>
              <a:tblGrid>
                <a:gridCol w="4820621">
                  <a:extLst>
                    <a:ext uri="{9D8B030D-6E8A-4147-A177-3AD203B41FA5}">
                      <a16:colId xmlns:a16="http://schemas.microsoft.com/office/drawing/2014/main" xmlns="" val="4888117"/>
                    </a:ext>
                  </a:extLst>
                </a:gridCol>
                <a:gridCol w="4820621">
                  <a:extLst>
                    <a:ext uri="{9D8B030D-6E8A-4147-A177-3AD203B41FA5}">
                      <a16:colId xmlns:a16="http://schemas.microsoft.com/office/drawing/2014/main" xmlns="" val="843445094"/>
                    </a:ext>
                  </a:extLst>
                </a:gridCol>
              </a:tblGrid>
              <a:tr h="370840">
                <a:tc>
                  <a:txBody>
                    <a:bodyPr/>
                    <a:lstStyle/>
                    <a:p>
                      <a:pPr algn="ctr" rtl="1"/>
                      <a:r>
                        <a:rPr lang="ar-SA" sz="2000" b="0" dirty="0">
                          <a:cs typeface="PT Bold Heading" panose="02010400000000000000" pitchFamily="2" charset="-78"/>
                        </a:rPr>
                        <a:t>المزايا </a:t>
                      </a:r>
                    </a:p>
                  </a:txBody>
                  <a:tcPr/>
                </a:tc>
                <a:tc>
                  <a:txBody>
                    <a:bodyPr/>
                    <a:lstStyle/>
                    <a:p>
                      <a:pPr algn="ctr" rtl="1"/>
                      <a:r>
                        <a:rPr lang="ar-SA" sz="2000" b="0" dirty="0">
                          <a:cs typeface="PT Bold Heading" panose="02010400000000000000" pitchFamily="2" charset="-78"/>
                        </a:rPr>
                        <a:t>العيوب</a:t>
                      </a:r>
                    </a:p>
                  </a:txBody>
                  <a:tcPr/>
                </a:tc>
                <a:extLst>
                  <a:ext uri="{0D108BD9-81ED-4DB2-BD59-A6C34878D82A}">
                    <a16:rowId xmlns:a16="http://schemas.microsoft.com/office/drawing/2014/main" xmlns="" val="86259671"/>
                  </a:ext>
                </a:extLst>
              </a:tr>
              <a:tr h="370840">
                <a:tc>
                  <a:txBody>
                    <a:bodyPr/>
                    <a:lstStyle/>
                    <a:p>
                      <a:pPr algn="r" rtl="1"/>
                      <a:r>
                        <a:rPr lang="ar-SA" sz="2800" b="1" dirty="0">
                          <a:latin typeface="Sakkal Majalla" panose="02000000000000000000" pitchFamily="2" charset="-78"/>
                          <a:cs typeface="Sakkal Majalla" panose="02000000000000000000" pitchFamily="2" charset="-78"/>
                        </a:rPr>
                        <a:t>1. القدرة على تجميع موارد مالية بشكل أفضل من المشروعات الفردية.</a:t>
                      </a:r>
                    </a:p>
                  </a:txBody>
                  <a:tcPr/>
                </a:tc>
                <a:tc>
                  <a:txBody>
                    <a:bodyPr/>
                    <a:lstStyle/>
                    <a:p>
                      <a:pPr algn="r" rtl="1"/>
                      <a:r>
                        <a:rPr lang="ar-SA" sz="2800" b="1" dirty="0">
                          <a:latin typeface="Sakkal Majalla" panose="02000000000000000000" pitchFamily="2" charset="-78"/>
                          <a:cs typeface="Sakkal Majalla" panose="02000000000000000000" pitchFamily="2" charset="-78"/>
                        </a:rPr>
                        <a:t>1. المسؤولية غير محدودة بالنسبة للجميع.</a:t>
                      </a:r>
                    </a:p>
                  </a:txBody>
                  <a:tcPr/>
                </a:tc>
                <a:extLst>
                  <a:ext uri="{0D108BD9-81ED-4DB2-BD59-A6C34878D82A}">
                    <a16:rowId xmlns:a16="http://schemas.microsoft.com/office/drawing/2014/main" xmlns="" val="3274686251"/>
                  </a:ext>
                </a:extLst>
              </a:tr>
              <a:tr h="370840">
                <a:tc>
                  <a:txBody>
                    <a:bodyPr/>
                    <a:lstStyle/>
                    <a:p>
                      <a:pPr algn="r" rtl="1"/>
                      <a:r>
                        <a:rPr lang="ar-SA" sz="2800" b="1" dirty="0">
                          <a:latin typeface="Sakkal Majalla" panose="02000000000000000000" pitchFamily="2" charset="-78"/>
                          <a:cs typeface="Sakkal Majalla" panose="02000000000000000000" pitchFamily="2" charset="-78"/>
                        </a:rPr>
                        <a:t>2. توافر خبرات إدارية مختلفة لدى الشركاء.</a:t>
                      </a:r>
                    </a:p>
                  </a:txBody>
                  <a:tcPr/>
                </a:tc>
                <a:tc>
                  <a:txBody>
                    <a:bodyPr/>
                    <a:lstStyle/>
                    <a:p>
                      <a:pPr algn="r" rtl="1"/>
                      <a:r>
                        <a:rPr lang="ar-SA" sz="2800" b="1" dirty="0">
                          <a:latin typeface="Sakkal Majalla" panose="02000000000000000000" pitchFamily="2" charset="-78"/>
                          <a:cs typeface="Sakkal Majalla" panose="02000000000000000000" pitchFamily="2" charset="-78"/>
                        </a:rPr>
                        <a:t>2. صعوبة نقل حصة الشريك للغير.</a:t>
                      </a:r>
                    </a:p>
                  </a:txBody>
                  <a:tcPr/>
                </a:tc>
                <a:extLst>
                  <a:ext uri="{0D108BD9-81ED-4DB2-BD59-A6C34878D82A}">
                    <a16:rowId xmlns:a16="http://schemas.microsoft.com/office/drawing/2014/main" xmlns="" val="703550433"/>
                  </a:ext>
                </a:extLst>
              </a:tr>
              <a:tr h="370840">
                <a:tc>
                  <a:txBody>
                    <a:bodyPr/>
                    <a:lstStyle/>
                    <a:p>
                      <a:pPr algn="r" rtl="1"/>
                      <a:r>
                        <a:rPr lang="ar-SA" sz="2800" b="1" dirty="0">
                          <a:latin typeface="Sakkal Majalla" panose="02000000000000000000" pitchFamily="2" charset="-78"/>
                          <a:cs typeface="Sakkal Majalla" panose="02000000000000000000" pitchFamily="2" charset="-78"/>
                        </a:rPr>
                        <a:t>3. سهولة إجراءات التكوين وبساطتها.</a:t>
                      </a:r>
                    </a:p>
                  </a:txBody>
                  <a:tcPr/>
                </a:tc>
                <a:tc>
                  <a:txBody>
                    <a:bodyPr/>
                    <a:lstStyle/>
                    <a:p>
                      <a:pPr algn="r" rtl="1"/>
                      <a:r>
                        <a:rPr lang="ar-SA" sz="2800" b="1" dirty="0">
                          <a:latin typeface="Sakkal Majalla" panose="02000000000000000000" pitchFamily="2" charset="-78"/>
                          <a:cs typeface="Sakkal Majalla" panose="02000000000000000000" pitchFamily="2" charset="-78"/>
                        </a:rPr>
                        <a:t>3. محدودية عمر المنظمة لارتباطها باتفاق الشركاء الدائم.</a:t>
                      </a:r>
                    </a:p>
                  </a:txBody>
                  <a:tcPr/>
                </a:tc>
                <a:extLst>
                  <a:ext uri="{0D108BD9-81ED-4DB2-BD59-A6C34878D82A}">
                    <a16:rowId xmlns:a16="http://schemas.microsoft.com/office/drawing/2014/main" xmlns="" val="3114031335"/>
                  </a:ext>
                </a:extLst>
              </a:tr>
            </a:tbl>
          </a:graphicData>
        </a:graphic>
      </p:graphicFrame>
      <p:sp>
        <p:nvSpPr>
          <p:cNvPr id="27" name="مستطيل مستدير الزوايا 5">
            <a:hlinkClick r:id="rId4" action="ppaction://hlinksldjump"/>
            <a:extLst>
              <a:ext uri="{FF2B5EF4-FFF2-40B4-BE49-F238E27FC236}">
                <a16:creationId xmlns:a16="http://schemas.microsoft.com/office/drawing/2014/main" xmlns="" id="{CB2E9ACF-6EEF-4F34-8F1A-D9F0EE11FA45}"/>
              </a:ext>
            </a:extLst>
          </p:cNvPr>
          <p:cNvSpPr/>
          <p:nvPr/>
        </p:nvSpPr>
        <p:spPr>
          <a:xfrm>
            <a:off x="10260816" y="1937208"/>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5" name="مستطيل مستدير الزوايا 11">
            <a:hlinkClick r:id="rId5" action="ppaction://hlinksldjump"/>
            <a:extLst>
              <a:ext uri="{FF2B5EF4-FFF2-40B4-BE49-F238E27FC236}">
                <a16:creationId xmlns:a16="http://schemas.microsoft.com/office/drawing/2014/main" xmlns="" id="{49A19995-9BC8-41C9-B64B-01422F7814E0}"/>
              </a:ext>
            </a:extLst>
          </p:cNvPr>
          <p:cNvSpPr/>
          <p:nvPr/>
        </p:nvSpPr>
        <p:spPr>
          <a:xfrm>
            <a:off x="10260816" y="263393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2">
            <a:hlinkClick r:id="rId6" action="ppaction://hlinksldjump"/>
            <a:extLst>
              <a:ext uri="{FF2B5EF4-FFF2-40B4-BE49-F238E27FC236}">
                <a16:creationId xmlns:a16="http://schemas.microsoft.com/office/drawing/2014/main" xmlns="" id="{29C19ED8-8A08-4AC2-A30A-1F9A9533A284}"/>
              </a:ext>
            </a:extLst>
          </p:cNvPr>
          <p:cNvSpPr/>
          <p:nvPr/>
        </p:nvSpPr>
        <p:spPr>
          <a:xfrm>
            <a:off x="10260816" y="3339294"/>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B9CB7457-ADFE-436F-AFB0-E9B09F0FC915}"/>
              </a:ext>
            </a:extLst>
          </p:cNvPr>
          <p:cNvSpPr/>
          <p:nvPr/>
        </p:nvSpPr>
        <p:spPr>
          <a:xfrm>
            <a:off x="10260816" y="4046662"/>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7">
            <a:hlinkClick r:id="rId8" action="ppaction://hlinksldjump"/>
            <a:extLst>
              <a:ext uri="{FF2B5EF4-FFF2-40B4-BE49-F238E27FC236}">
                <a16:creationId xmlns:a16="http://schemas.microsoft.com/office/drawing/2014/main" xmlns="" id="{62727BFE-3F78-4910-BFE1-DABFCDCB18BF}"/>
              </a:ext>
            </a:extLst>
          </p:cNvPr>
          <p:cNvSpPr/>
          <p:nvPr/>
        </p:nvSpPr>
        <p:spPr>
          <a:xfrm>
            <a:off x="10260816" y="5470009"/>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9" action="ppaction://hlinksldjump"/>
            <a:extLst>
              <a:ext uri="{FF2B5EF4-FFF2-40B4-BE49-F238E27FC236}">
                <a16:creationId xmlns:a16="http://schemas.microsoft.com/office/drawing/2014/main" xmlns="" id="{B8F26E4D-2EE1-49EA-870E-8E35C4518793}"/>
              </a:ext>
            </a:extLst>
          </p:cNvPr>
          <p:cNvSpPr/>
          <p:nvPr/>
        </p:nvSpPr>
        <p:spPr>
          <a:xfrm>
            <a:off x="10260816" y="4754030"/>
            <a:ext cx="2353079" cy="576000"/>
          </a:xfrm>
          <a:prstGeom prst="roundRect">
            <a:avLst>
              <a:gd name="adj" fmla="val 1035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TextBox 39">
            <a:extLst>
              <a:ext uri="{FF2B5EF4-FFF2-40B4-BE49-F238E27FC236}">
                <a16:creationId xmlns:a16="http://schemas.microsoft.com/office/drawing/2014/main" xmlns="" id="{274FADEA-1E77-4D62-BCC4-5A61E8B11899}"/>
              </a:ext>
            </a:extLst>
          </p:cNvPr>
          <p:cNvSpPr txBox="1"/>
          <p:nvPr/>
        </p:nvSpPr>
        <p:spPr>
          <a:xfrm>
            <a:off x="862644" y="6505941"/>
            <a:ext cx="7798277"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ثقف 801/101                    الثقافة التجارية                         الوحدة الثانية                          الدرس:  الشركات     </a:t>
            </a:r>
          </a:p>
        </p:txBody>
      </p:sp>
      <p:sp>
        <p:nvSpPr>
          <p:cNvPr id="41" name="Rectangle 40"/>
          <p:cNvSpPr/>
          <p:nvPr/>
        </p:nvSpPr>
        <p:spPr>
          <a:xfrm>
            <a:off x="8783392" y="6487887"/>
            <a:ext cx="3408608" cy="370114"/>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2" name="Rectangle 41"/>
          <p:cNvSpPr>
            <a:spLocks/>
          </p:cNvSpPr>
          <p:nvPr/>
        </p:nvSpPr>
        <p:spPr>
          <a:xfrm>
            <a:off x="8393026"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702" y="41713"/>
            <a:ext cx="1646183" cy="1268068"/>
          </a:xfrm>
          <a:prstGeom prst="rect">
            <a:avLst/>
          </a:prstGeom>
        </p:spPr>
      </p:pic>
    </p:spTree>
    <p:extLst>
      <p:ext uri="{BB962C8B-B14F-4D97-AF65-F5344CB8AC3E}">
        <p14:creationId xmlns:p14="http://schemas.microsoft.com/office/powerpoint/2010/main" val="396077477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2150</TotalTime>
  <Words>2485</Words>
  <Application>Microsoft Office PowerPoint</Application>
  <PresentationFormat>Widescreen</PresentationFormat>
  <Paragraphs>432</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Black</vt:lpstr>
      <vt:lpstr>Arvo</vt:lpstr>
      <vt:lpstr>Calibri</vt:lpstr>
      <vt:lpstr>Calibri Light</vt:lpstr>
      <vt:lpstr>Helvetica Black</vt:lpstr>
      <vt:lpstr>PT Bold Heading</vt:lpstr>
      <vt:lpstr>Sakkal Majalla</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124</cp:revision>
  <dcterms:created xsi:type="dcterms:W3CDTF">2020-03-04T10:47:58Z</dcterms:created>
  <dcterms:modified xsi:type="dcterms:W3CDTF">2021-01-25T03:53:01Z</dcterms:modified>
</cp:coreProperties>
</file>