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7" r:id="rId3"/>
    <p:sldId id="270" r:id="rId4"/>
    <p:sldId id="271" r:id="rId5"/>
    <p:sldId id="268" r:id="rId6"/>
    <p:sldId id="301" r:id="rId7"/>
    <p:sldId id="300" r:id="rId8"/>
    <p:sldId id="296" r:id="rId9"/>
    <p:sldId id="302" r:id="rId10"/>
    <p:sldId id="266" r:id="rId11"/>
    <p:sldId id="259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DEFCFC"/>
    <a:srgbClr val="FBB9B7"/>
    <a:srgbClr val="FFCCFF"/>
    <a:srgbClr val="003366"/>
    <a:srgbClr val="FF66FF"/>
    <a:srgbClr val="6FBFC1"/>
    <a:srgbClr val="A9D18E"/>
    <a:srgbClr val="FF99FF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815F1-66C0-44B0-ABCD-43A7FABD19FC}" v="612" dt="2020-05-20T13:12:04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.ahmed87@outlook.com" userId="11091d89162fa72d" providerId="LiveId" clId="{5AE815F1-66C0-44B0-ABCD-43A7FABD19FC}"/>
    <pc:docChg chg="undo redo custSel addSld delSld modSld sldOrd">
      <pc:chgData name="dana.ahmed87@outlook.com" userId="11091d89162fa72d" providerId="LiveId" clId="{5AE815F1-66C0-44B0-ABCD-43A7FABD19FC}" dt="2020-05-20T13:12:48.525" v="7748" actId="120"/>
      <pc:docMkLst>
        <pc:docMk/>
      </pc:docMkLst>
      <pc:sldChg chg="addSp modSp mod">
        <pc:chgData name="dana.ahmed87@outlook.com" userId="11091d89162fa72d" providerId="LiveId" clId="{5AE815F1-66C0-44B0-ABCD-43A7FABD19FC}" dt="2020-05-20T09:54:30.422" v="1479"/>
        <pc:sldMkLst>
          <pc:docMk/>
          <pc:sldMk cId="1056518713" sldId="257"/>
        </pc:sldMkLst>
        <pc:spChg chg="add mod">
          <ac:chgData name="dana.ahmed87@outlook.com" userId="11091d89162fa72d" providerId="LiveId" clId="{5AE815F1-66C0-44B0-ABCD-43A7FABD19FC}" dt="2020-05-20T09:53:18.963" v="1471"/>
          <ac:spMkLst>
            <pc:docMk/>
            <pc:sldMk cId="1056518713" sldId="257"/>
            <ac:spMk id="4" creationId="{67961065-03AC-4093-81B7-95B254E3F7EE}"/>
          </ac:spMkLst>
        </pc:spChg>
        <pc:spChg chg="mod">
          <ac:chgData name="dana.ahmed87@outlook.com" userId="11091d89162fa72d" providerId="LiveId" clId="{5AE815F1-66C0-44B0-ABCD-43A7FABD19FC}" dt="2020-05-19T23:49:37.419" v="278" actId="20577"/>
          <ac:spMkLst>
            <pc:docMk/>
            <pc:sldMk cId="1056518713" sldId="257"/>
            <ac:spMk id="9" creationId="{00000000-0000-0000-0000-000000000000}"/>
          </ac:spMkLst>
        </pc:spChg>
        <pc:cxnChg chg="add mod">
          <ac:chgData name="dana.ahmed87@outlook.com" userId="11091d89162fa72d" providerId="LiveId" clId="{5AE815F1-66C0-44B0-ABCD-43A7FABD19FC}" dt="2020-05-20T09:54:30.422" v="1479"/>
          <ac:cxnSpMkLst>
            <pc:docMk/>
            <pc:sldMk cId="1056518713" sldId="257"/>
            <ac:cxnSpMk id="5" creationId="{C9FBE1D8-3956-42DE-8C89-50324AC5E369}"/>
          </ac:cxnSpMkLst>
        </pc:cxnChg>
      </pc:sldChg>
      <pc:sldChg chg="addSp delSp modSp mod">
        <pc:chgData name="dana.ahmed87@outlook.com" userId="11091d89162fa72d" providerId="LiveId" clId="{5AE815F1-66C0-44B0-ABCD-43A7FABD19FC}" dt="2020-05-20T10:03:11.406" v="1748" actId="1076"/>
        <pc:sldMkLst>
          <pc:docMk/>
          <pc:sldMk cId="0" sldId="259"/>
        </pc:sldMkLst>
        <pc:spChg chg="del">
          <ac:chgData name="dana.ahmed87@outlook.com" userId="11091d89162fa72d" providerId="LiveId" clId="{5AE815F1-66C0-44B0-ABCD-43A7FABD19FC}" dt="2020-05-20T09:45:58.113" v="1260" actId="478"/>
          <ac:spMkLst>
            <pc:docMk/>
            <pc:sldMk cId="0" sldId="259"/>
            <ac:spMk id="2" creationId="{727B09B1-DEA5-49D6-9ACA-A39348C26C30}"/>
          </ac:spMkLst>
        </pc:spChg>
        <pc:spChg chg="add mod">
          <ac:chgData name="dana.ahmed87@outlook.com" userId="11091d89162fa72d" providerId="LiveId" clId="{5AE815F1-66C0-44B0-ABCD-43A7FABD19FC}" dt="2020-05-20T10:01:26.416" v="1655" actId="20577"/>
          <ac:spMkLst>
            <pc:docMk/>
            <pc:sldMk cId="0" sldId="259"/>
            <ac:spMk id="4" creationId="{891B84CE-7311-4D59-8FE7-269F35BBE5B6}"/>
          </ac:spMkLst>
        </pc:spChg>
        <pc:spChg chg="add mod">
          <ac:chgData name="dana.ahmed87@outlook.com" userId="11091d89162fa72d" providerId="LiveId" clId="{5AE815F1-66C0-44B0-ABCD-43A7FABD19FC}" dt="2020-05-20T10:03:11.406" v="1748" actId="1076"/>
          <ac:spMkLst>
            <pc:docMk/>
            <pc:sldMk cId="0" sldId="259"/>
            <ac:spMk id="5" creationId="{3420B192-FC00-453B-AFBB-899E5561A706}"/>
          </ac:spMkLst>
        </pc:spChg>
        <pc:spChg chg="del">
          <ac:chgData name="dana.ahmed87@outlook.com" userId="11091d89162fa72d" providerId="LiveId" clId="{5AE815F1-66C0-44B0-ABCD-43A7FABD19FC}" dt="2020-05-20T09:46:01.628" v="1261" actId="478"/>
          <ac:spMkLst>
            <pc:docMk/>
            <pc:sldMk cId="0" sldId="259"/>
            <ac:spMk id="6" creationId="{D15A1D6A-409E-4D93-AF2E-FF63CD26B369}"/>
          </ac:spMkLst>
        </pc:spChg>
        <pc:spChg chg="del">
          <ac:chgData name="dana.ahmed87@outlook.com" userId="11091d89162fa72d" providerId="LiveId" clId="{5AE815F1-66C0-44B0-ABCD-43A7FABD19FC}" dt="2020-05-20T09:46:12.984" v="1264" actId="478"/>
          <ac:spMkLst>
            <pc:docMk/>
            <pc:sldMk cId="0" sldId="259"/>
            <ac:spMk id="8" creationId="{DB24426D-3FC6-43BE-8509-22FA12770DB4}"/>
          </ac:spMkLst>
        </pc:spChg>
        <pc:spChg chg="del">
          <ac:chgData name="dana.ahmed87@outlook.com" userId="11091d89162fa72d" providerId="LiveId" clId="{5AE815F1-66C0-44B0-ABCD-43A7FABD19FC}" dt="2020-05-20T09:46:15.531" v="1265" actId="478"/>
          <ac:spMkLst>
            <pc:docMk/>
            <pc:sldMk cId="0" sldId="259"/>
            <ac:spMk id="12" creationId="{FC65FD82-690D-4D03-ACEF-CF99D6988CB0}"/>
          </ac:spMkLst>
        </pc:spChg>
        <pc:spChg chg="del">
          <ac:chgData name="dana.ahmed87@outlook.com" userId="11091d89162fa72d" providerId="LiveId" clId="{5AE815F1-66C0-44B0-ABCD-43A7FABD19FC}" dt="2020-05-20T09:46:06.954" v="1262" actId="478"/>
          <ac:spMkLst>
            <pc:docMk/>
            <pc:sldMk cId="0" sldId="259"/>
            <ac:spMk id="13" creationId="{801960B0-C3F6-4005-83BF-55A5F4810ED4}"/>
          </ac:spMkLst>
        </pc:spChg>
        <pc:graphicFrameChg chg="del modGraphic">
          <ac:chgData name="dana.ahmed87@outlook.com" userId="11091d89162fa72d" providerId="LiveId" clId="{5AE815F1-66C0-44B0-ABCD-43A7FABD19FC}" dt="2020-05-20T09:45:55.082" v="1259" actId="478"/>
          <ac:graphicFrameMkLst>
            <pc:docMk/>
            <pc:sldMk cId="0" sldId="259"/>
            <ac:graphicFrameMk id="3" creationId="{6DE401A6-17D1-46DD-85A4-AB7F59A844DA}"/>
          </ac:graphicFrameMkLst>
        </pc:graphicFrameChg>
        <pc:graphicFrameChg chg="del modGraphic">
          <ac:chgData name="dana.ahmed87@outlook.com" userId="11091d89162fa72d" providerId="LiveId" clId="{5AE815F1-66C0-44B0-ABCD-43A7FABD19FC}" dt="2020-05-20T01:18:10.273" v="1255" actId="478"/>
          <ac:graphicFrameMkLst>
            <pc:docMk/>
            <pc:sldMk cId="0" sldId="259"/>
            <ac:graphicFrameMk id="10" creationId="{898DF3B3-BBB2-43F2-8408-38FB1E487E21}"/>
          </ac:graphicFrameMkLst>
        </pc:graphicFrameChg>
        <pc:cxnChg chg="del">
          <ac:chgData name="dana.ahmed87@outlook.com" userId="11091d89162fa72d" providerId="LiveId" clId="{5AE815F1-66C0-44B0-ABCD-43A7FABD19FC}" dt="2020-05-20T09:46:09.329" v="1263" actId="478"/>
          <ac:cxnSpMkLst>
            <pc:docMk/>
            <pc:sldMk cId="0" sldId="259"/>
            <ac:cxnSpMk id="15" creationId="{B516FCDA-FF57-4812-9D97-89DD941E061F}"/>
          </ac:cxnSpMkLst>
        </pc:cxnChg>
      </pc:sldChg>
      <pc:sldChg chg="addSp delSp modSp mod">
        <pc:chgData name="dana.ahmed87@outlook.com" userId="11091d89162fa72d" providerId="LiveId" clId="{5AE815F1-66C0-44B0-ABCD-43A7FABD19FC}" dt="2020-05-20T12:58:20.956" v="7151" actId="1076"/>
        <pc:sldMkLst>
          <pc:docMk/>
          <pc:sldMk cId="0" sldId="261"/>
        </pc:sldMkLst>
        <pc:spChg chg="add mod">
          <ac:chgData name="dana.ahmed87@outlook.com" userId="11091d89162fa72d" providerId="LiveId" clId="{5AE815F1-66C0-44B0-ABCD-43A7FABD19FC}" dt="2020-05-20T12:49:06.641" v="6572" actId="207"/>
          <ac:spMkLst>
            <pc:docMk/>
            <pc:sldMk cId="0" sldId="261"/>
            <ac:spMk id="4" creationId="{079B072F-DA71-4AFB-883D-264F48F32951}"/>
          </ac:spMkLst>
        </pc:spChg>
        <pc:spChg chg="mod">
          <ac:chgData name="dana.ahmed87@outlook.com" userId="11091d89162fa72d" providerId="LiveId" clId="{5AE815F1-66C0-44B0-ABCD-43A7FABD19FC}" dt="2020-05-20T12:54:33.709" v="6874" actId="1076"/>
          <ac:spMkLst>
            <pc:docMk/>
            <pc:sldMk cId="0" sldId="261"/>
            <ac:spMk id="5" creationId="{4F2B9E28-4CF3-4A6A-A8FF-91165AB0C2E4}"/>
          </ac:spMkLst>
        </pc:spChg>
        <pc:spChg chg="add mod">
          <ac:chgData name="dana.ahmed87@outlook.com" userId="11091d89162fa72d" providerId="LiveId" clId="{5AE815F1-66C0-44B0-ABCD-43A7FABD19FC}" dt="2020-05-20T12:54:28.788" v="6872" actId="1076"/>
          <ac:spMkLst>
            <pc:docMk/>
            <pc:sldMk cId="0" sldId="261"/>
            <ac:spMk id="6" creationId="{5DC9DEB5-D92D-4B95-972F-8382B8A12FBB}"/>
          </ac:spMkLst>
        </pc:spChg>
        <pc:spChg chg="add mod">
          <ac:chgData name="dana.ahmed87@outlook.com" userId="11091d89162fa72d" providerId="LiveId" clId="{5AE815F1-66C0-44B0-ABCD-43A7FABD19FC}" dt="2020-05-20T12:58:09.302" v="7147" actId="1076"/>
          <ac:spMkLst>
            <pc:docMk/>
            <pc:sldMk cId="0" sldId="261"/>
            <ac:spMk id="7" creationId="{98F57AF9-F308-4519-AED4-9B526B8C7AD2}"/>
          </ac:spMkLst>
        </pc:spChg>
        <pc:spChg chg="del">
          <ac:chgData name="dana.ahmed87@outlook.com" userId="11091d89162fa72d" providerId="LiveId" clId="{5AE815F1-66C0-44B0-ABCD-43A7FABD19FC}" dt="2020-05-20T12:48:26.161" v="6535" actId="478"/>
          <ac:spMkLst>
            <pc:docMk/>
            <pc:sldMk cId="0" sldId="261"/>
            <ac:spMk id="8" creationId="{58269D02-2572-40BB-8F10-27989F8B26CD}"/>
          </ac:spMkLst>
        </pc:spChg>
        <pc:spChg chg="add mod">
          <ac:chgData name="dana.ahmed87@outlook.com" userId="11091d89162fa72d" providerId="LiveId" clId="{5AE815F1-66C0-44B0-ABCD-43A7FABD19FC}" dt="2020-05-20T12:57:08.196" v="7139" actId="207"/>
          <ac:spMkLst>
            <pc:docMk/>
            <pc:sldMk cId="0" sldId="261"/>
            <ac:spMk id="9" creationId="{E4DA1C4D-20FF-4BA7-BCFF-0C60E1EA8D68}"/>
          </ac:spMkLst>
        </pc:spChg>
        <pc:spChg chg="del mod">
          <ac:chgData name="dana.ahmed87@outlook.com" userId="11091d89162fa72d" providerId="LiveId" clId="{5AE815F1-66C0-44B0-ABCD-43A7FABD19FC}" dt="2020-05-20T12:48:21.177" v="6534" actId="478"/>
          <ac:spMkLst>
            <pc:docMk/>
            <pc:sldMk cId="0" sldId="261"/>
            <ac:spMk id="10" creationId="{3B2C9B6D-8630-49C0-A7ED-DCF949FB4231}"/>
          </ac:spMkLst>
        </pc:spChg>
        <pc:spChg chg="del">
          <ac:chgData name="dana.ahmed87@outlook.com" userId="11091d89162fa72d" providerId="LiveId" clId="{5AE815F1-66C0-44B0-ABCD-43A7FABD19FC}" dt="2020-05-20T12:48:17.537" v="6532" actId="478"/>
          <ac:spMkLst>
            <pc:docMk/>
            <pc:sldMk cId="0" sldId="261"/>
            <ac:spMk id="12" creationId="{3C59DAB6-85E3-42BE-B694-5E2F7BD3E0C1}"/>
          </ac:spMkLst>
        </pc:spChg>
        <pc:graphicFrameChg chg="del modGraphic">
          <ac:chgData name="dana.ahmed87@outlook.com" userId="11091d89162fa72d" providerId="LiveId" clId="{5AE815F1-66C0-44B0-ABCD-43A7FABD19FC}" dt="2020-05-20T12:48:15.647" v="6531" actId="478"/>
          <ac:graphicFrameMkLst>
            <pc:docMk/>
            <pc:sldMk cId="0" sldId="261"/>
            <ac:graphicFrameMk id="11" creationId="{D73B5659-F4D2-4F5D-B89B-793C607A4709}"/>
          </ac:graphicFrameMkLst>
        </pc:graphicFrameChg>
        <pc:picChg chg="add mod">
          <ac:chgData name="dana.ahmed87@outlook.com" userId="11091d89162fa72d" providerId="LiveId" clId="{5AE815F1-66C0-44B0-ABCD-43A7FABD19FC}" dt="2020-05-20T12:58:20.956" v="7151" actId="1076"/>
          <ac:picMkLst>
            <pc:docMk/>
            <pc:sldMk cId="0" sldId="261"/>
            <ac:picMk id="14" creationId="{F2421E92-80F2-471D-AA8C-12419CBBA555}"/>
          </ac:picMkLst>
        </pc:picChg>
      </pc:sldChg>
      <pc:sldChg chg="del">
        <pc:chgData name="dana.ahmed87@outlook.com" userId="11091d89162fa72d" providerId="LiveId" clId="{5AE815F1-66C0-44B0-ABCD-43A7FABD19FC}" dt="2020-05-20T12:58:34.335" v="7152" actId="47"/>
        <pc:sldMkLst>
          <pc:docMk/>
          <pc:sldMk cId="0" sldId="262"/>
        </pc:sldMkLst>
      </pc:sldChg>
      <pc:sldChg chg="del">
        <pc:chgData name="dana.ahmed87@outlook.com" userId="11091d89162fa72d" providerId="LiveId" clId="{5AE815F1-66C0-44B0-ABCD-43A7FABD19FC}" dt="2020-05-20T12:58:48.236" v="7156" actId="47"/>
        <pc:sldMkLst>
          <pc:docMk/>
          <pc:sldMk cId="0" sldId="263"/>
        </pc:sldMkLst>
      </pc:sldChg>
      <pc:sldChg chg="addSp delSp modSp mod">
        <pc:chgData name="dana.ahmed87@outlook.com" userId="11091d89162fa72d" providerId="LiveId" clId="{5AE815F1-66C0-44B0-ABCD-43A7FABD19FC}" dt="2020-05-20T13:07:26.537" v="7663" actId="207"/>
        <pc:sldMkLst>
          <pc:docMk/>
          <pc:sldMk cId="0" sldId="264"/>
        </pc:sldMkLst>
        <pc:spChg chg="add mod">
          <ac:chgData name="dana.ahmed87@outlook.com" userId="11091d89162fa72d" providerId="LiveId" clId="{5AE815F1-66C0-44B0-ABCD-43A7FABD19FC}" dt="2020-05-20T12:59:30.107" v="7189" actId="207"/>
          <ac:spMkLst>
            <pc:docMk/>
            <pc:sldMk cId="0" sldId="264"/>
            <ac:spMk id="5" creationId="{EA2BEE97-3537-476B-B969-9CAC83B2429C}"/>
          </ac:spMkLst>
        </pc:spChg>
        <pc:graphicFrameChg chg="del modGraphic">
          <ac:chgData name="dana.ahmed87@outlook.com" userId="11091d89162fa72d" providerId="LiveId" clId="{5AE815F1-66C0-44B0-ABCD-43A7FABD19FC}" dt="2020-05-20T12:58:44.013" v="7155" actId="478"/>
          <ac:graphicFrameMkLst>
            <pc:docMk/>
            <pc:sldMk cId="0" sldId="264"/>
            <ac:graphicFrameMk id="4" creationId="{4B108771-9454-4C62-A214-E26CA5E7D8E0}"/>
          </ac:graphicFrameMkLst>
        </pc:graphicFrameChg>
        <pc:graphicFrameChg chg="add mod modGraphic">
          <ac:chgData name="dana.ahmed87@outlook.com" userId="11091d89162fa72d" providerId="LiveId" clId="{5AE815F1-66C0-44B0-ABCD-43A7FABD19FC}" dt="2020-05-20T13:07:26.537" v="7663" actId="207"/>
          <ac:graphicFrameMkLst>
            <pc:docMk/>
            <pc:sldMk cId="0" sldId="264"/>
            <ac:graphicFrameMk id="6" creationId="{DB129188-A866-4A97-B688-14176A08A0EF}"/>
          </ac:graphicFrameMkLst>
        </pc:graphicFrameChg>
      </pc:sldChg>
      <pc:sldChg chg="del">
        <pc:chgData name="dana.ahmed87@outlook.com" userId="11091d89162fa72d" providerId="LiveId" clId="{5AE815F1-66C0-44B0-ABCD-43A7FABD19FC}" dt="2020-05-20T12:58:50.142" v="7157" actId="47"/>
        <pc:sldMkLst>
          <pc:docMk/>
          <pc:sldMk cId="0" sldId="265"/>
        </pc:sldMkLst>
      </pc:sldChg>
      <pc:sldChg chg="addSp modSp add mod ord">
        <pc:chgData name="dana.ahmed87@outlook.com" userId="11091d89162fa72d" providerId="LiveId" clId="{5AE815F1-66C0-44B0-ABCD-43A7FABD19FC}" dt="2020-05-20T13:09:41.118" v="7680"/>
        <pc:sldMkLst>
          <pc:docMk/>
          <pc:sldMk cId="2960453740" sldId="266"/>
        </pc:sldMkLst>
        <pc:spChg chg="mod">
          <ac:chgData name="dana.ahmed87@outlook.com" userId="11091d89162fa72d" providerId="LiveId" clId="{5AE815F1-66C0-44B0-ABCD-43A7FABD19FC}" dt="2020-05-20T09:57:08.455" v="1539" actId="14100"/>
          <ac:spMkLst>
            <pc:docMk/>
            <pc:sldMk cId="2960453740" sldId="266"/>
            <ac:spMk id="2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9:59:10.819" v="1575" actId="5793"/>
          <ac:spMkLst>
            <pc:docMk/>
            <pc:sldMk cId="2960453740" sldId="266"/>
            <ac:spMk id="3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9:02.493" v="1571" actId="1076"/>
          <ac:spMkLst>
            <pc:docMk/>
            <pc:sldMk cId="2960453740" sldId="266"/>
            <ac:spMk id="4" creationId="{B16CB16C-CB88-4CD9-B027-F4055770D719}"/>
          </ac:spMkLst>
        </pc:spChg>
        <pc:spChg chg="add mod">
          <ac:chgData name="dana.ahmed87@outlook.com" userId="11091d89162fa72d" providerId="LiveId" clId="{5AE815F1-66C0-44B0-ABCD-43A7FABD19FC}" dt="2020-05-20T13:09:30.026" v="7679"/>
          <ac:spMkLst>
            <pc:docMk/>
            <pc:sldMk cId="2960453740" sldId="266"/>
            <ac:spMk id="6" creationId="{5B7C9DA1-9C41-496D-857D-93CC5CC98A65}"/>
          </ac:spMkLst>
        </pc:spChg>
        <pc:picChg chg="mod">
          <ac:chgData name="dana.ahmed87@outlook.com" userId="11091d89162fa72d" providerId="LiveId" clId="{5AE815F1-66C0-44B0-ABCD-43A7FABD19FC}" dt="2020-05-20T09:59:06.273" v="1572" actId="1076"/>
          <ac:picMkLst>
            <pc:docMk/>
            <pc:sldMk cId="2960453740" sldId="266"/>
            <ac:picMk id="5122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13:09:41.118" v="7680"/>
          <ac:cxnSpMkLst>
            <pc:docMk/>
            <pc:sldMk cId="2960453740" sldId="266"/>
            <ac:cxnSpMk id="7" creationId="{ABDCCB16-CA42-43B0-AC10-CDF660204F2A}"/>
          </ac:cxnSpMkLst>
        </pc:cxnChg>
      </pc:sldChg>
      <pc:sldChg chg="addSp modSp add mod ord">
        <pc:chgData name="dana.ahmed87@outlook.com" userId="11091d89162fa72d" providerId="LiveId" clId="{5AE815F1-66C0-44B0-ABCD-43A7FABD19FC}" dt="2020-05-20T09:54:22.034" v="1478"/>
        <pc:sldMkLst>
          <pc:docMk/>
          <pc:sldMk cId="1946928860" sldId="268"/>
        </pc:sldMkLst>
        <pc:spChg chg="mod">
          <ac:chgData name="dana.ahmed87@outlook.com" userId="11091d89162fa72d" providerId="LiveId" clId="{5AE815F1-66C0-44B0-ABCD-43A7FABD19FC}" dt="2020-05-20T01:07:38.323" v="929" actId="207"/>
          <ac:spMkLst>
            <pc:docMk/>
            <pc:sldMk cId="1946928860" sldId="268"/>
            <ac:spMk id="2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2:48.892" v="1466" actId="1035"/>
          <ac:spMkLst>
            <pc:docMk/>
            <pc:sldMk cId="1946928860" sldId="268"/>
            <ac:spMk id="5" creationId="{5E97973A-D9CE-4E06-B946-948EC2FE6B89}"/>
          </ac:spMkLst>
        </pc:spChg>
        <pc:graphicFrameChg chg="mod">
          <ac:chgData name="dana.ahmed87@outlook.com" userId="11091d89162fa72d" providerId="LiveId" clId="{5AE815F1-66C0-44B0-ABCD-43A7FABD19FC}" dt="2020-05-20T00:45:30.380" v="478" actId="14100"/>
          <ac:graphicFrameMkLst>
            <pc:docMk/>
            <pc:sldMk cId="1946928860" sldId="268"/>
            <ac:graphicFrameMk id="4" creationId="{00000000-0000-0000-0000-000000000000}"/>
          </ac:graphicFrameMkLst>
        </pc:graphicFrameChg>
        <pc:cxnChg chg="add mod">
          <ac:chgData name="dana.ahmed87@outlook.com" userId="11091d89162fa72d" providerId="LiveId" clId="{5AE815F1-66C0-44B0-ABCD-43A7FABD19FC}" dt="2020-05-20T09:54:22.034" v="1478"/>
          <ac:cxnSpMkLst>
            <pc:docMk/>
            <pc:sldMk cId="1946928860" sldId="268"/>
            <ac:cxnSpMk id="6" creationId="{6CEEF386-7A09-4C66-B8EB-F2DBE839A42E}"/>
          </ac:cxnSpMkLst>
        </pc:cxnChg>
      </pc:sldChg>
      <pc:sldChg chg="addSp delSp modSp add mod ord">
        <pc:chgData name="dana.ahmed87@outlook.com" userId="11091d89162fa72d" providerId="LiveId" clId="{5AE815F1-66C0-44B0-ABCD-43A7FABD19FC}" dt="2020-05-20T09:54:35.999" v="1480"/>
        <pc:sldMkLst>
          <pc:docMk/>
          <pc:sldMk cId="3313148517" sldId="270"/>
        </pc:sldMkLst>
        <pc:spChg chg="add mod">
          <ac:chgData name="dana.ahmed87@outlook.com" userId="11091d89162fa72d" providerId="LiveId" clId="{5AE815F1-66C0-44B0-ABCD-43A7FABD19FC}" dt="2020-05-20T01:06:59.040" v="925" actId="207"/>
          <ac:spMkLst>
            <pc:docMk/>
            <pc:sldMk cId="3313148517" sldId="270"/>
            <ac:spMk id="2" creationId="{D74BFA87-384B-48BC-ADF5-7E95C284B920}"/>
          </ac:spMkLst>
        </pc:spChg>
        <pc:spChg chg="del mod">
          <ac:chgData name="dana.ahmed87@outlook.com" userId="11091d89162fa72d" providerId="LiveId" clId="{5AE815F1-66C0-44B0-ABCD-43A7FABD19FC}" dt="2020-05-19T23:51:38.357" v="329"/>
          <ac:spMkLst>
            <pc:docMk/>
            <pc:sldMk cId="3313148517" sldId="270"/>
            <ac:spMk id="4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19T23:54:29.599" v="378" actId="207"/>
          <ac:spMkLst>
            <pc:docMk/>
            <pc:sldMk cId="3313148517" sldId="270"/>
            <ac:spMk id="5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19T23:55:25.554" v="382" actId="207"/>
          <ac:spMkLst>
            <pc:docMk/>
            <pc:sldMk cId="3313148517" sldId="270"/>
            <ac:spMk id="6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19T23:55:18.241" v="381" actId="207"/>
          <ac:spMkLst>
            <pc:docMk/>
            <pc:sldMk cId="3313148517" sldId="270"/>
            <ac:spMk id="7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9:53:08.388" v="1469" actId="1076"/>
          <ac:spMkLst>
            <pc:docMk/>
            <pc:sldMk cId="3313148517" sldId="270"/>
            <ac:spMk id="8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3:11.231" v="1470"/>
          <ac:spMkLst>
            <pc:docMk/>
            <pc:sldMk cId="3313148517" sldId="270"/>
            <ac:spMk id="13" creationId="{19E08810-FA90-479A-B64D-D955E57CDE2A}"/>
          </ac:spMkLst>
        </pc:spChg>
        <pc:picChg chg="add mod">
          <ac:chgData name="dana.ahmed87@outlook.com" userId="11091d89162fa72d" providerId="LiveId" clId="{5AE815F1-66C0-44B0-ABCD-43A7FABD19FC}" dt="2020-05-20T09:53:04.872" v="1468" actId="1076"/>
          <ac:picMkLst>
            <pc:docMk/>
            <pc:sldMk cId="3313148517" sldId="270"/>
            <ac:picMk id="9" creationId="{11494FD9-B9B1-411E-8169-BB68875D80AD}"/>
          </ac:picMkLst>
        </pc:picChg>
        <pc:picChg chg="mod">
          <ac:chgData name="dana.ahmed87@outlook.com" userId="11091d89162fa72d" providerId="LiveId" clId="{5AE815F1-66C0-44B0-ABCD-43A7FABD19FC}" dt="2020-05-20T01:06:35.242" v="922" actId="1076"/>
          <ac:picMkLst>
            <pc:docMk/>
            <pc:sldMk cId="3313148517" sldId="270"/>
            <ac:picMk id="1026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19T23:51:53.046" v="334" actId="1076"/>
          <ac:picMkLst>
            <pc:docMk/>
            <pc:sldMk cId="3313148517" sldId="270"/>
            <ac:picMk id="1027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19T23:52:16.875" v="338" actId="1076"/>
          <ac:picMkLst>
            <pc:docMk/>
            <pc:sldMk cId="3313148517" sldId="270"/>
            <ac:picMk id="1028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09:54:35.999" v="1480"/>
          <ac:cxnSpMkLst>
            <pc:docMk/>
            <pc:sldMk cId="3313148517" sldId="270"/>
            <ac:cxnSpMk id="14" creationId="{86D379AF-79BD-4821-BE53-E6A11BA1D561}"/>
          </ac:cxnSpMkLst>
        </pc:cxnChg>
      </pc:sldChg>
      <pc:sldChg chg="addSp delSp modSp add mod ord">
        <pc:chgData name="dana.ahmed87@outlook.com" userId="11091d89162fa72d" providerId="LiveId" clId="{5AE815F1-66C0-44B0-ABCD-43A7FABD19FC}" dt="2020-05-20T09:54:14.395" v="1477"/>
        <pc:sldMkLst>
          <pc:docMk/>
          <pc:sldMk cId="2786463286" sldId="271"/>
        </pc:sldMkLst>
        <pc:spChg chg="mod">
          <ac:chgData name="dana.ahmed87@outlook.com" userId="11091d89162fa72d" providerId="LiveId" clId="{5AE815F1-66C0-44B0-ABCD-43A7FABD19FC}" dt="2020-05-20T00:38:02.715" v="422" actId="1076"/>
          <ac:spMkLst>
            <pc:docMk/>
            <pc:sldMk cId="2786463286" sldId="271"/>
            <ac:spMk id="4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0:38:14.445" v="424" actId="1076"/>
          <ac:spMkLst>
            <pc:docMk/>
            <pc:sldMk cId="2786463286" sldId="271"/>
            <ac:spMk id="6" creationId="{00000000-0000-0000-0000-000000000000}"/>
          </ac:spMkLst>
        </pc:spChg>
        <pc:spChg chg="del mod">
          <ac:chgData name="dana.ahmed87@outlook.com" userId="11091d89162fa72d" providerId="LiveId" clId="{5AE815F1-66C0-44B0-ABCD-43A7FABD19FC}" dt="2020-05-20T01:07:07.414" v="926" actId="478"/>
          <ac:spMkLst>
            <pc:docMk/>
            <pc:sldMk cId="2786463286" sldId="271"/>
            <ac:spMk id="7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0:41:53.891" v="433" actId="20577"/>
          <ac:spMkLst>
            <pc:docMk/>
            <pc:sldMk cId="2786463286" sldId="271"/>
            <ac:spMk id="8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1:07:18.144" v="927"/>
          <ac:spMkLst>
            <pc:docMk/>
            <pc:sldMk cId="2786463286" sldId="271"/>
            <ac:spMk id="9" creationId="{9C01BFD3-7442-43FE-9616-C7742B8A6E13}"/>
          </ac:spMkLst>
        </pc:spChg>
        <pc:spChg chg="add mod">
          <ac:chgData name="dana.ahmed87@outlook.com" userId="11091d89162fa72d" providerId="LiveId" clId="{5AE815F1-66C0-44B0-ABCD-43A7FABD19FC}" dt="2020-05-20T09:52:57.124" v="1467"/>
          <ac:spMkLst>
            <pc:docMk/>
            <pc:sldMk cId="2786463286" sldId="271"/>
            <ac:spMk id="10" creationId="{12464D5A-6289-46D6-8F5F-A09004B90E26}"/>
          </ac:spMkLst>
        </pc:spChg>
        <pc:picChg chg="add mod">
          <ac:chgData name="dana.ahmed87@outlook.com" userId="11091d89162fa72d" providerId="LiveId" clId="{5AE815F1-66C0-44B0-ABCD-43A7FABD19FC}" dt="2020-05-20T00:38:06.073" v="423" actId="1076"/>
          <ac:picMkLst>
            <pc:docMk/>
            <pc:sldMk cId="2786463286" sldId="271"/>
            <ac:picMk id="3" creationId="{7AF5D926-F99B-4307-87C7-56C1C143027E}"/>
          </ac:picMkLst>
        </pc:picChg>
        <pc:cxnChg chg="add mod">
          <ac:chgData name="dana.ahmed87@outlook.com" userId="11091d89162fa72d" providerId="LiveId" clId="{5AE815F1-66C0-44B0-ABCD-43A7FABD19FC}" dt="2020-05-20T09:54:14.395" v="1477"/>
          <ac:cxnSpMkLst>
            <pc:docMk/>
            <pc:sldMk cId="2786463286" sldId="271"/>
            <ac:cxnSpMk id="11" creationId="{0AAC55E7-3F55-4055-BAB2-4213B5D28B75}"/>
          </ac:cxnSpMkLst>
        </pc:cxnChg>
      </pc:sldChg>
      <pc:sldChg chg="addSp modSp mod">
        <pc:chgData name="dana.ahmed87@outlook.com" userId="11091d89162fa72d" providerId="LiveId" clId="{5AE815F1-66C0-44B0-ABCD-43A7FABD19FC}" dt="2020-05-20T13:12:48.525" v="7748" actId="120"/>
        <pc:sldMkLst>
          <pc:docMk/>
          <pc:sldMk cId="3255457237" sldId="294"/>
        </pc:sldMkLst>
        <pc:spChg chg="add mod">
          <ac:chgData name="dana.ahmed87@outlook.com" userId="11091d89162fa72d" providerId="LiveId" clId="{5AE815F1-66C0-44B0-ABCD-43A7FABD19FC}" dt="2020-05-20T13:12:48.525" v="7748" actId="120"/>
          <ac:spMkLst>
            <pc:docMk/>
            <pc:sldMk cId="3255457237" sldId="294"/>
            <ac:spMk id="2" creationId="{59C3696A-32F1-43E4-B012-AFB0C484A12F}"/>
          </ac:spMkLst>
        </pc:spChg>
        <pc:spChg chg="add mod">
          <ac:chgData name="dana.ahmed87@outlook.com" userId="11091d89162fa72d" providerId="LiveId" clId="{5AE815F1-66C0-44B0-ABCD-43A7FABD19FC}" dt="2020-05-20T09:53:25.118" v="1472"/>
          <ac:spMkLst>
            <pc:docMk/>
            <pc:sldMk cId="3255457237" sldId="294"/>
            <ac:spMk id="5" creationId="{99A3BE4E-D4A8-4806-BAB4-A076A79FF0E2}"/>
          </ac:spMkLst>
        </pc:spChg>
        <pc:graphicFrameChg chg="mod modGraphic">
          <ac:chgData name="dana.ahmed87@outlook.com" userId="11091d89162fa72d" providerId="LiveId" clId="{5AE815F1-66C0-44B0-ABCD-43A7FABD19FC}" dt="2020-05-20T13:12:38.061" v="7745" actId="1076"/>
          <ac:graphicFrameMkLst>
            <pc:docMk/>
            <pc:sldMk cId="3255457237" sldId="294"/>
            <ac:graphicFrameMk id="10" creationId="{00000000-0000-0000-0000-000000000000}"/>
          </ac:graphicFrameMkLst>
        </pc:graphicFrameChg>
        <pc:cxnChg chg="add mod">
          <ac:chgData name="dana.ahmed87@outlook.com" userId="11091d89162fa72d" providerId="LiveId" clId="{5AE815F1-66C0-44B0-ABCD-43A7FABD19FC}" dt="2020-05-20T09:54:44.826" v="1483" actId="1036"/>
          <ac:cxnSpMkLst>
            <pc:docMk/>
            <pc:sldMk cId="3255457237" sldId="294"/>
            <ac:cxnSpMk id="6" creationId="{1B248D8F-9273-4718-8C6D-D7FCFE8B9603}"/>
          </ac:cxnSpMkLst>
        </pc:cxnChg>
      </pc:sldChg>
      <pc:sldChg chg="del">
        <pc:chgData name="dana.ahmed87@outlook.com" userId="11091d89162fa72d" providerId="LiveId" clId="{5AE815F1-66C0-44B0-ABCD-43A7FABD19FC}" dt="2020-05-20T12:58:36.796" v="7153" actId="47"/>
        <pc:sldMkLst>
          <pc:docMk/>
          <pc:sldMk cId="0" sldId="295"/>
        </pc:sldMkLst>
      </pc:sldChg>
      <pc:sldChg chg="addSp delSp modSp mod">
        <pc:chgData name="dana.ahmed87@outlook.com" userId="11091d89162fa72d" providerId="LiveId" clId="{5AE815F1-66C0-44B0-ABCD-43A7FABD19FC}" dt="2020-05-20T09:53:51.416" v="1474"/>
        <pc:sldMkLst>
          <pc:docMk/>
          <pc:sldMk cId="3581387795" sldId="296"/>
        </pc:sldMkLst>
        <pc:spChg chg="add del mod">
          <ac:chgData name="dana.ahmed87@outlook.com" userId="11091d89162fa72d" providerId="LiveId" clId="{5AE815F1-66C0-44B0-ABCD-43A7FABD19FC}" dt="2020-05-20T01:11:52.655" v="980" actId="478"/>
          <ac:spMkLst>
            <pc:docMk/>
            <pc:sldMk cId="3581387795" sldId="296"/>
            <ac:spMk id="3" creationId="{D2E21619-EC88-4D0E-A879-46FFC2F6140C}"/>
          </ac:spMkLst>
        </pc:spChg>
        <pc:spChg chg="mod">
          <ac:chgData name="dana.ahmed87@outlook.com" userId="11091d89162fa72d" providerId="LiveId" clId="{5AE815F1-66C0-44B0-ABCD-43A7FABD19FC}" dt="2020-05-20T01:10:14.298" v="975" actId="207"/>
          <ac:spMkLst>
            <pc:docMk/>
            <pc:sldMk cId="3581387795" sldId="296"/>
            <ac:spMk id="4" creationId="{A78B726B-C548-4AEB-B272-3656D76998E2}"/>
          </ac:spMkLst>
        </pc:spChg>
        <pc:spChg chg="del mod">
          <ac:chgData name="dana.ahmed87@outlook.com" userId="11091d89162fa72d" providerId="LiveId" clId="{5AE815F1-66C0-44B0-ABCD-43A7FABD19FC}" dt="2020-05-20T01:11:41.726" v="976"/>
          <ac:spMkLst>
            <pc:docMk/>
            <pc:sldMk cId="3581387795" sldId="296"/>
            <ac:spMk id="5" creationId="{AAC692EC-2DCE-491C-A4E4-66089F8AE7E2}"/>
          </ac:spMkLst>
        </pc:spChg>
        <pc:spChg chg="del">
          <ac:chgData name="dana.ahmed87@outlook.com" userId="11091d89162fa72d" providerId="LiveId" clId="{5AE815F1-66C0-44B0-ABCD-43A7FABD19FC}" dt="2020-05-20T01:06:16.424" v="919" actId="478"/>
          <ac:spMkLst>
            <pc:docMk/>
            <pc:sldMk cId="3581387795" sldId="296"/>
            <ac:spMk id="6" creationId="{5F636183-4CF0-4242-B5A2-FDEF5CBB5A4B}"/>
          </ac:spMkLst>
        </pc:spChg>
        <pc:spChg chg="del mod">
          <ac:chgData name="dana.ahmed87@outlook.com" userId="11091d89162fa72d" providerId="LiveId" clId="{5AE815F1-66C0-44B0-ABCD-43A7FABD19FC}" dt="2020-05-20T01:05:59.052" v="916" actId="478"/>
          <ac:spMkLst>
            <pc:docMk/>
            <pc:sldMk cId="3581387795" sldId="296"/>
            <ac:spMk id="7" creationId="{B97F5500-878E-4590-8B6B-101E4E03BF77}"/>
          </ac:spMkLst>
        </pc:spChg>
        <pc:spChg chg="del">
          <ac:chgData name="dana.ahmed87@outlook.com" userId="11091d89162fa72d" providerId="LiveId" clId="{5AE815F1-66C0-44B0-ABCD-43A7FABD19FC}" dt="2020-05-20T01:06:02.688" v="917" actId="478"/>
          <ac:spMkLst>
            <pc:docMk/>
            <pc:sldMk cId="3581387795" sldId="296"/>
            <ac:spMk id="8" creationId="{483A68B9-678A-4E2A-8184-CECE288FB05C}"/>
          </ac:spMkLst>
        </pc:spChg>
        <pc:spChg chg="add del mod">
          <ac:chgData name="dana.ahmed87@outlook.com" userId="11091d89162fa72d" providerId="LiveId" clId="{5AE815F1-66C0-44B0-ABCD-43A7FABD19FC}" dt="2020-05-20T01:11:47.536" v="979" actId="478"/>
          <ac:spMkLst>
            <pc:docMk/>
            <pc:sldMk cId="3581387795" sldId="296"/>
            <ac:spMk id="9" creationId="{D357456E-33B9-4322-8CFC-C7B1DDD926F2}"/>
          </ac:spMkLst>
        </pc:spChg>
        <pc:spChg chg="add mod">
          <ac:chgData name="dana.ahmed87@outlook.com" userId="11091d89162fa72d" providerId="LiveId" clId="{5AE815F1-66C0-44B0-ABCD-43A7FABD19FC}" dt="2020-05-20T01:17:56.802" v="1251" actId="5793"/>
          <ac:spMkLst>
            <pc:docMk/>
            <pc:sldMk cId="3581387795" sldId="296"/>
            <ac:spMk id="10" creationId="{5CEED369-56EE-4FA4-B0BD-76F6CBBE5362}"/>
          </ac:spMkLst>
        </pc:spChg>
        <pc:spChg chg="add del mod">
          <ac:chgData name="dana.ahmed87@outlook.com" userId="11091d89162fa72d" providerId="LiveId" clId="{5AE815F1-66C0-44B0-ABCD-43A7FABD19FC}" dt="2020-05-20T01:18:01.069" v="1253"/>
          <ac:spMkLst>
            <pc:docMk/>
            <pc:sldMk cId="3581387795" sldId="296"/>
            <ac:spMk id="11" creationId="{F4EA1B05-4877-4088-B297-89C191BFD965}"/>
          </ac:spMkLst>
        </pc:spChg>
        <pc:spChg chg="add mod">
          <ac:chgData name="dana.ahmed87@outlook.com" userId="11091d89162fa72d" providerId="LiveId" clId="{5AE815F1-66C0-44B0-ABCD-43A7FABD19FC}" dt="2020-05-20T09:52:04.262" v="1456" actId="1076"/>
          <ac:spMkLst>
            <pc:docMk/>
            <pc:sldMk cId="3581387795" sldId="296"/>
            <ac:spMk id="12" creationId="{843A883E-72DE-42AA-86EA-35A16E1E7C4F}"/>
          </ac:spMkLst>
        </pc:spChg>
        <pc:spChg chg="add mod">
          <ac:chgData name="dana.ahmed87@outlook.com" userId="11091d89162fa72d" providerId="LiveId" clId="{5AE815F1-66C0-44B0-ABCD-43A7FABD19FC}" dt="2020-05-20T09:52:07.636" v="1457" actId="1076"/>
          <ac:spMkLst>
            <pc:docMk/>
            <pc:sldMk cId="3581387795" sldId="296"/>
            <ac:spMk id="13" creationId="{22045192-9ED8-4A71-9DE2-CB5FE6D6D526}"/>
          </ac:spMkLst>
        </pc:spChg>
        <pc:spChg chg="add mod">
          <ac:chgData name="dana.ahmed87@outlook.com" userId="11091d89162fa72d" providerId="LiveId" clId="{5AE815F1-66C0-44B0-ABCD-43A7FABD19FC}" dt="2020-05-20T09:52:15.837" v="1459"/>
          <ac:spMkLst>
            <pc:docMk/>
            <pc:sldMk cId="3581387795" sldId="296"/>
            <ac:spMk id="15" creationId="{DE533512-EFF6-432F-A8BF-6BD25648E4DF}"/>
          </ac:spMkLst>
        </pc:spChg>
        <pc:picChg chg="add mod">
          <ac:chgData name="dana.ahmed87@outlook.com" userId="11091d89162fa72d" providerId="LiveId" clId="{5AE815F1-66C0-44B0-ABCD-43A7FABD19FC}" dt="2020-05-20T09:52:11.682" v="1458" actId="1076"/>
          <ac:picMkLst>
            <pc:docMk/>
            <pc:sldMk cId="3581387795" sldId="296"/>
            <ac:picMk id="14" creationId="{0F0AFBE8-FC2D-4DDD-934A-474A57E23915}"/>
          </ac:picMkLst>
        </pc:picChg>
        <pc:cxnChg chg="add mod">
          <ac:chgData name="dana.ahmed87@outlook.com" userId="11091d89162fa72d" providerId="LiveId" clId="{5AE815F1-66C0-44B0-ABCD-43A7FABD19FC}" dt="2020-05-20T09:53:51.416" v="1474"/>
          <ac:cxnSpMkLst>
            <pc:docMk/>
            <pc:sldMk cId="3581387795" sldId="296"/>
            <ac:cxnSpMk id="16" creationId="{9F5FE017-1804-46D5-9CB7-C5A96571EC79}"/>
          </ac:cxnSpMkLst>
        </pc:cxnChg>
      </pc:sldChg>
      <pc:sldChg chg="addSp delSp modSp mod">
        <pc:chgData name="dana.ahmed87@outlook.com" userId="11091d89162fa72d" providerId="LiveId" clId="{5AE815F1-66C0-44B0-ABCD-43A7FABD19FC}" dt="2020-05-20T12:15:28.715" v="4660" actId="20577"/>
        <pc:sldMkLst>
          <pc:docMk/>
          <pc:sldMk cId="4193790768" sldId="299"/>
        </pc:sldMkLst>
        <pc:spChg chg="del">
          <ac:chgData name="dana.ahmed87@outlook.com" userId="11091d89162fa72d" providerId="LiveId" clId="{5AE815F1-66C0-44B0-ABCD-43A7FABD19FC}" dt="2020-05-20T10:03:35.291" v="1752" actId="478"/>
          <ac:spMkLst>
            <pc:docMk/>
            <pc:sldMk cId="4193790768" sldId="299"/>
            <ac:spMk id="2" creationId="{727B09B1-DEA5-49D6-9ACA-A39348C26C30}"/>
          </ac:spMkLst>
        </pc:spChg>
        <pc:spChg chg="del">
          <ac:chgData name="dana.ahmed87@outlook.com" userId="11091d89162fa72d" providerId="LiveId" clId="{5AE815F1-66C0-44B0-ABCD-43A7FABD19FC}" dt="2020-05-20T10:03:27.558" v="1750" actId="478"/>
          <ac:spMkLst>
            <pc:docMk/>
            <pc:sldMk cId="4193790768" sldId="299"/>
            <ac:spMk id="4" creationId="{3F76DCC1-665F-4460-9555-734F73019343}"/>
          </ac:spMkLst>
        </pc:spChg>
        <pc:spChg chg="add mod">
          <ac:chgData name="dana.ahmed87@outlook.com" userId="11091d89162fa72d" providerId="LiveId" clId="{5AE815F1-66C0-44B0-ABCD-43A7FABD19FC}" dt="2020-05-20T12:15:28.715" v="4660" actId="20577"/>
          <ac:spMkLst>
            <pc:docMk/>
            <pc:sldMk cId="4193790768" sldId="299"/>
            <ac:spMk id="5" creationId="{5A3260C9-7A4B-4EFE-9153-A073CF268019}"/>
          </ac:spMkLst>
        </pc:spChg>
        <pc:spChg chg="del">
          <ac:chgData name="dana.ahmed87@outlook.com" userId="11091d89162fa72d" providerId="LiveId" clId="{5AE815F1-66C0-44B0-ABCD-43A7FABD19FC}" dt="2020-05-20T10:03:38.821" v="1753" actId="478"/>
          <ac:spMkLst>
            <pc:docMk/>
            <pc:sldMk cId="4193790768" sldId="299"/>
            <ac:spMk id="6" creationId="{D15A1D6A-409E-4D93-AF2E-FF63CD26B369}"/>
          </ac:spMkLst>
        </pc:spChg>
        <pc:spChg chg="del mod">
          <ac:chgData name="dana.ahmed87@outlook.com" userId="11091d89162fa72d" providerId="LiveId" clId="{5AE815F1-66C0-44B0-ABCD-43A7FABD19FC}" dt="2020-05-20T10:03:47.100" v="1757" actId="478"/>
          <ac:spMkLst>
            <pc:docMk/>
            <pc:sldMk cId="4193790768" sldId="299"/>
            <ac:spMk id="8" creationId="{DB24426D-3FC6-43BE-8509-22FA12770DB4}"/>
          </ac:spMkLst>
        </pc:spChg>
        <pc:spChg chg="del">
          <ac:chgData name="dana.ahmed87@outlook.com" userId="11091d89162fa72d" providerId="LiveId" clId="{5AE815F1-66C0-44B0-ABCD-43A7FABD19FC}" dt="2020-05-20T10:03:42.023" v="1754" actId="478"/>
          <ac:spMkLst>
            <pc:docMk/>
            <pc:sldMk cId="4193790768" sldId="299"/>
            <ac:spMk id="9" creationId="{DFB3CB8B-A820-4317-A635-A896D7780059}"/>
          </ac:spMkLst>
        </pc:spChg>
        <pc:spChg chg="add mod">
          <ac:chgData name="dana.ahmed87@outlook.com" userId="11091d89162fa72d" providerId="LiveId" clId="{5AE815F1-66C0-44B0-ABCD-43A7FABD19FC}" dt="2020-05-20T10:06:04.545" v="1900" actId="403"/>
          <ac:spMkLst>
            <pc:docMk/>
            <pc:sldMk cId="4193790768" sldId="299"/>
            <ac:spMk id="11" creationId="{AB7A6046-8CF2-4B19-9F29-85DB8E9D3EEC}"/>
          </ac:spMkLst>
        </pc:spChg>
        <pc:spChg chg="add mod">
          <ac:chgData name="dana.ahmed87@outlook.com" userId="11091d89162fa72d" providerId="LiveId" clId="{5AE815F1-66C0-44B0-ABCD-43A7FABD19FC}" dt="2020-05-20T10:08:19.949" v="1996" actId="14100"/>
          <ac:spMkLst>
            <pc:docMk/>
            <pc:sldMk cId="4193790768" sldId="299"/>
            <ac:spMk id="12" creationId="{FBF1EE96-EC33-4E89-AFFB-9ACE73DAD774}"/>
          </ac:spMkLst>
        </pc:spChg>
        <pc:graphicFrameChg chg="del">
          <ac:chgData name="dana.ahmed87@outlook.com" userId="11091d89162fa72d" providerId="LiveId" clId="{5AE815F1-66C0-44B0-ABCD-43A7FABD19FC}" dt="2020-05-20T10:03:32.229" v="1751" actId="478"/>
          <ac:graphicFrameMkLst>
            <pc:docMk/>
            <pc:sldMk cId="4193790768" sldId="299"/>
            <ac:graphicFrameMk id="3" creationId="{6DE401A6-17D1-46DD-85A4-AB7F59A844DA}"/>
          </ac:graphicFrameMkLst>
        </pc:graphicFrameChg>
        <pc:graphicFrameChg chg="del">
          <ac:chgData name="dana.ahmed87@outlook.com" userId="11091d89162fa72d" providerId="LiveId" clId="{5AE815F1-66C0-44B0-ABCD-43A7FABD19FC}" dt="2020-05-20T10:03:24.621" v="1749" actId="478"/>
          <ac:graphicFrameMkLst>
            <pc:docMk/>
            <pc:sldMk cId="4193790768" sldId="299"/>
            <ac:graphicFrameMk id="10" creationId="{898DF3B3-BBB2-43F2-8408-38FB1E487E21}"/>
          </ac:graphicFrameMkLst>
        </pc:graphicFrameChg>
        <pc:cxnChg chg="del">
          <ac:chgData name="dana.ahmed87@outlook.com" userId="11091d89162fa72d" providerId="LiveId" clId="{5AE815F1-66C0-44B0-ABCD-43A7FABD19FC}" dt="2020-05-20T10:03:44.039" v="1755" actId="478"/>
          <ac:cxnSpMkLst>
            <pc:docMk/>
            <pc:sldMk cId="4193790768" sldId="299"/>
            <ac:cxnSpMk id="7" creationId="{19204B6A-E640-4952-9291-9CE0AB8B9C59}"/>
          </ac:cxnSpMkLst>
        </pc:cxnChg>
      </pc:sldChg>
      <pc:sldChg chg="addSp delSp modSp mod">
        <pc:chgData name="dana.ahmed87@outlook.com" userId="11091d89162fa72d" providerId="LiveId" clId="{5AE815F1-66C0-44B0-ABCD-43A7FABD19FC}" dt="2020-05-20T09:53:57.290" v="1475"/>
        <pc:sldMkLst>
          <pc:docMk/>
          <pc:sldMk cId="2931103395" sldId="300"/>
        </pc:sldMkLst>
        <pc:spChg chg="mod">
          <ac:chgData name="dana.ahmed87@outlook.com" userId="11091d89162fa72d" providerId="LiveId" clId="{5AE815F1-66C0-44B0-ABCD-43A7FABD19FC}" dt="2020-05-20T01:01:31.690" v="700" actId="403"/>
          <ac:spMkLst>
            <pc:docMk/>
            <pc:sldMk cId="2931103395" sldId="300"/>
            <ac:spMk id="2" creationId="{5E26F7A9-8922-4286-99B5-58488AD1F465}"/>
          </ac:spMkLst>
        </pc:spChg>
        <pc:spChg chg="del mod">
          <ac:chgData name="dana.ahmed87@outlook.com" userId="11091d89162fa72d" providerId="LiveId" clId="{5AE815F1-66C0-44B0-ABCD-43A7FABD19FC}" dt="2020-05-20T01:02:21.814" v="709"/>
          <ac:spMkLst>
            <pc:docMk/>
            <pc:sldMk cId="2931103395" sldId="300"/>
            <ac:spMk id="3" creationId="{ADAAF3F2-F6DB-4C15-AC57-CF9D927DC3F8}"/>
          </ac:spMkLst>
        </pc:spChg>
        <pc:spChg chg="add mod">
          <ac:chgData name="dana.ahmed87@outlook.com" userId="11091d89162fa72d" providerId="LiveId" clId="{5AE815F1-66C0-44B0-ABCD-43A7FABD19FC}" dt="2020-05-20T01:08:26.706" v="939" actId="14100"/>
          <ac:spMkLst>
            <pc:docMk/>
            <pc:sldMk cId="2931103395" sldId="300"/>
            <ac:spMk id="4" creationId="{28FCECD4-F79A-4262-9897-6881E33850E1}"/>
          </ac:spMkLst>
        </pc:spChg>
        <pc:spChg chg="add mod">
          <ac:chgData name="dana.ahmed87@outlook.com" userId="11091d89162fa72d" providerId="LiveId" clId="{5AE815F1-66C0-44B0-ABCD-43A7FABD19FC}" dt="2020-05-20T01:05:43.468" v="914" actId="207"/>
          <ac:spMkLst>
            <pc:docMk/>
            <pc:sldMk cId="2931103395" sldId="300"/>
            <ac:spMk id="8" creationId="{BDB8CCE7-D77B-411C-A771-B85647153110}"/>
          </ac:spMkLst>
        </pc:spChg>
        <pc:spChg chg="add mod">
          <ac:chgData name="dana.ahmed87@outlook.com" userId="11091d89162fa72d" providerId="LiveId" clId="{5AE815F1-66C0-44B0-ABCD-43A7FABD19FC}" dt="2020-05-20T09:52:25.460" v="1461"/>
          <ac:spMkLst>
            <pc:docMk/>
            <pc:sldMk cId="2931103395" sldId="300"/>
            <ac:spMk id="9" creationId="{38E9C7A4-EEA6-4237-9054-A2F4DB810BAD}"/>
          </ac:spMkLst>
        </pc:spChg>
        <pc:picChg chg="add mod">
          <ac:chgData name="dana.ahmed87@outlook.com" userId="11091d89162fa72d" providerId="LiveId" clId="{5AE815F1-66C0-44B0-ABCD-43A7FABD19FC}" dt="2020-05-20T01:02:26.239" v="710" actId="1076"/>
          <ac:picMkLst>
            <pc:docMk/>
            <pc:sldMk cId="2931103395" sldId="300"/>
            <ac:picMk id="5" creationId="{CA7A403D-491E-409C-963A-51F96E47EC3C}"/>
          </ac:picMkLst>
        </pc:picChg>
        <pc:picChg chg="add mod">
          <ac:chgData name="dana.ahmed87@outlook.com" userId="11091d89162fa72d" providerId="LiveId" clId="{5AE815F1-66C0-44B0-ABCD-43A7FABD19FC}" dt="2020-05-20T01:02:44.328" v="712" actId="1076"/>
          <ac:picMkLst>
            <pc:docMk/>
            <pc:sldMk cId="2931103395" sldId="300"/>
            <ac:picMk id="6" creationId="{7CC376B3-10B0-40F7-A160-058A0638D1AD}"/>
          </ac:picMkLst>
        </pc:picChg>
        <pc:picChg chg="add mod">
          <ac:chgData name="dana.ahmed87@outlook.com" userId="11091d89162fa72d" providerId="LiveId" clId="{5AE815F1-66C0-44B0-ABCD-43A7FABD19FC}" dt="2020-05-20T09:52:21.851" v="1460" actId="1076"/>
          <ac:picMkLst>
            <pc:docMk/>
            <pc:sldMk cId="2931103395" sldId="300"/>
            <ac:picMk id="7" creationId="{244A682F-9021-424E-92F0-F4BB781E4D81}"/>
          </ac:picMkLst>
        </pc:picChg>
        <pc:cxnChg chg="add mod">
          <ac:chgData name="dana.ahmed87@outlook.com" userId="11091d89162fa72d" providerId="LiveId" clId="{5AE815F1-66C0-44B0-ABCD-43A7FABD19FC}" dt="2020-05-20T09:53:57.290" v="1475"/>
          <ac:cxnSpMkLst>
            <pc:docMk/>
            <pc:sldMk cId="2931103395" sldId="300"/>
            <ac:cxnSpMk id="10" creationId="{01073C49-5384-470B-BB2C-BB27CC65C37D}"/>
          </ac:cxnSpMkLst>
        </pc:cxnChg>
      </pc:sldChg>
      <pc:sldChg chg="addSp modSp add mod ord">
        <pc:chgData name="dana.ahmed87@outlook.com" userId="11091d89162fa72d" providerId="LiveId" clId="{5AE815F1-66C0-44B0-ABCD-43A7FABD19FC}" dt="2020-05-20T12:15:43.164" v="4663" actId="20577"/>
        <pc:sldMkLst>
          <pc:docMk/>
          <pc:sldMk cId="1695542846" sldId="301"/>
        </pc:sldMkLst>
        <pc:spChg chg="mod">
          <ac:chgData name="dana.ahmed87@outlook.com" userId="11091d89162fa72d" providerId="LiveId" clId="{5AE815F1-66C0-44B0-ABCD-43A7FABD19FC}" dt="2020-05-20T12:15:43.164" v="4663" actId="20577"/>
          <ac:spMkLst>
            <pc:docMk/>
            <pc:sldMk cId="1695542846" sldId="301"/>
            <ac:spMk id="2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0:55:39.409" v="672" actId="20577"/>
          <ac:spMkLst>
            <pc:docMk/>
            <pc:sldMk cId="1695542846" sldId="301"/>
            <ac:spMk id="3" creationId="{46E1C47D-2B2F-4733-96E9-6497555AE2BB}"/>
          </ac:spMkLst>
        </pc:spChg>
        <pc:spChg chg="add mod">
          <ac:chgData name="dana.ahmed87@outlook.com" userId="11091d89162fa72d" providerId="LiveId" clId="{5AE815F1-66C0-44B0-ABCD-43A7FABD19FC}" dt="2020-05-20T00:52:58.201" v="575" actId="20577"/>
          <ac:spMkLst>
            <pc:docMk/>
            <pc:sldMk cId="1695542846" sldId="301"/>
            <ac:spMk id="7" creationId="{8377D7E0-3251-41F3-B92B-7B919C3483C7}"/>
          </ac:spMkLst>
        </pc:spChg>
        <pc:spChg chg="add mod">
          <ac:chgData name="dana.ahmed87@outlook.com" userId="11091d89162fa72d" providerId="LiveId" clId="{5AE815F1-66C0-44B0-ABCD-43A7FABD19FC}" dt="2020-05-20T09:52:36.973" v="1464"/>
          <ac:spMkLst>
            <pc:docMk/>
            <pc:sldMk cId="1695542846" sldId="301"/>
            <ac:spMk id="13" creationId="{A360F701-B656-4F67-8CE7-A4D58631C4EF}"/>
          </ac:spMkLst>
        </pc:spChg>
        <pc:picChg chg="mod">
          <ac:chgData name="dana.ahmed87@outlook.com" userId="11091d89162fa72d" providerId="LiveId" clId="{5AE815F1-66C0-44B0-ABCD-43A7FABD19FC}" dt="2020-05-20T09:52:32.489" v="1463" actId="1076"/>
          <ac:picMkLst>
            <pc:docMk/>
            <pc:sldMk cId="1695542846" sldId="301"/>
            <ac:picMk id="4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20T09:52:30.459" v="1462" actId="1076"/>
          <ac:picMkLst>
            <pc:docMk/>
            <pc:sldMk cId="1695542846" sldId="301"/>
            <ac:picMk id="5" creationId="{00000000-0000-0000-0000-000000000000}"/>
          </ac:picMkLst>
        </pc:picChg>
        <pc:picChg chg="mod">
          <ac:chgData name="dana.ahmed87@outlook.com" userId="11091d89162fa72d" providerId="LiveId" clId="{5AE815F1-66C0-44B0-ABCD-43A7FABD19FC}" dt="2020-05-20T01:08:08.692" v="935" actId="14100"/>
          <ac:picMkLst>
            <pc:docMk/>
            <pc:sldMk cId="1695542846" sldId="301"/>
            <ac:picMk id="6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00:52:45.273" v="565" actId="1582"/>
          <ac:cxnSpMkLst>
            <pc:docMk/>
            <pc:sldMk cId="1695542846" sldId="301"/>
            <ac:cxnSpMk id="9" creationId="{F5890469-85AC-4E94-AE45-F2C48CB5CC93}"/>
          </ac:cxnSpMkLst>
        </pc:cxnChg>
        <pc:cxnChg chg="add mod">
          <ac:chgData name="dana.ahmed87@outlook.com" userId="11091d89162fa72d" providerId="LiveId" clId="{5AE815F1-66C0-44B0-ABCD-43A7FABD19FC}" dt="2020-05-20T09:54:04.054" v="1476"/>
          <ac:cxnSpMkLst>
            <pc:docMk/>
            <pc:sldMk cId="1695542846" sldId="301"/>
            <ac:cxnSpMk id="14" creationId="{F4665DDD-72CE-4232-941D-59C0B899181B}"/>
          </ac:cxnSpMkLst>
        </pc:cxnChg>
      </pc:sldChg>
      <pc:sldChg chg="addSp delSp modSp add mod ord">
        <pc:chgData name="dana.ahmed87@outlook.com" userId="11091d89162fa72d" providerId="LiveId" clId="{5AE815F1-66C0-44B0-ABCD-43A7FABD19FC}" dt="2020-05-20T09:53:44.668" v="1473"/>
        <pc:sldMkLst>
          <pc:docMk/>
          <pc:sldMk cId="696129604" sldId="302"/>
        </pc:sldMkLst>
        <pc:spChg chg="mod">
          <ac:chgData name="dana.ahmed87@outlook.com" userId="11091d89162fa72d" providerId="LiveId" clId="{5AE815F1-66C0-44B0-ABCD-43A7FABD19FC}" dt="2020-05-20T09:47:46.655" v="1274" actId="14100"/>
          <ac:spMkLst>
            <pc:docMk/>
            <pc:sldMk cId="696129604" sldId="302"/>
            <ac:spMk id="2" creationId="{00000000-0000-0000-0000-000000000000}"/>
          </ac:spMkLst>
        </pc:spChg>
        <pc:spChg chg="mod">
          <ac:chgData name="dana.ahmed87@outlook.com" userId="11091d89162fa72d" providerId="LiveId" clId="{5AE815F1-66C0-44B0-ABCD-43A7FABD19FC}" dt="2020-05-20T09:51:09.198" v="1454" actId="113"/>
          <ac:spMkLst>
            <pc:docMk/>
            <pc:sldMk cId="696129604" sldId="302"/>
            <ac:spMk id="3" creationId="{00000000-0000-0000-0000-000000000000}"/>
          </ac:spMkLst>
        </pc:spChg>
        <pc:spChg chg="add mod">
          <ac:chgData name="dana.ahmed87@outlook.com" userId="11091d89162fa72d" providerId="LiveId" clId="{5AE815F1-66C0-44B0-ABCD-43A7FABD19FC}" dt="2020-05-20T09:51:54.030" v="1455"/>
          <ac:spMkLst>
            <pc:docMk/>
            <pc:sldMk cId="696129604" sldId="302"/>
            <ac:spMk id="6" creationId="{54BF051B-A4F3-4516-840E-A7E65F1B0E2C}"/>
          </ac:spMkLst>
        </pc:spChg>
        <pc:picChg chg="mod">
          <ac:chgData name="dana.ahmed87@outlook.com" userId="11091d89162fa72d" providerId="LiveId" clId="{5AE815F1-66C0-44B0-ABCD-43A7FABD19FC}" dt="2020-05-20T09:48:26.188" v="1277" actId="1076"/>
          <ac:picMkLst>
            <pc:docMk/>
            <pc:sldMk cId="696129604" sldId="302"/>
            <ac:picMk id="4" creationId="{00000000-0000-0000-0000-000000000000}"/>
          </ac:picMkLst>
        </pc:picChg>
        <pc:picChg chg="del mod">
          <ac:chgData name="dana.ahmed87@outlook.com" userId="11091d89162fa72d" providerId="LiveId" clId="{5AE815F1-66C0-44B0-ABCD-43A7FABD19FC}" dt="2020-05-20T09:48:41.634" v="1291" actId="478"/>
          <ac:picMkLst>
            <pc:docMk/>
            <pc:sldMk cId="696129604" sldId="302"/>
            <ac:picMk id="4098" creationId="{00000000-0000-0000-0000-000000000000}"/>
          </ac:picMkLst>
        </pc:picChg>
        <pc:cxnChg chg="add mod">
          <ac:chgData name="dana.ahmed87@outlook.com" userId="11091d89162fa72d" providerId="LiveId" clId="{5AE815F1-66C0-44B0-ABCD-43A7FABD19FC}" dt="2020-05-20T09:53:44.668" v="1473"/>
          <ac:cxnSpMkLst>
            <pc:docMk/>
            <pc:sldMk cId="696129604" sldId="302"/>
            <ac:cxnSpMk id="7" creationId="{CDA5BF02-D578-410C-84FE-6F20D620CABB}"/>
          </ac:cxnSpMkLst>
        </pc:cxnChg>
      </pc:sldChg>
      <pc:sldChg chg="addSp modSp new mod">
        <pc:chgData name="dana.ahmed87@outlook.com" userId="11091d89162fa72d" providerId="LiveId" clId="{5AE815F1-66C0-44B0-ABCD-43A7FABD19FC}" dt="2020-05-20T13:09:46.632" v="7681"/>
        <pc:sldMkLst>
          <pc:docMk/>
          <pc:sldMk cId="1736464041" sldId="303"/>
        </pc:sldMkLst>
        <pc:spChg chg="add mod">
          <ac:chgData name="dana.ahmed87@outlook.com" userId="11091d89162fa72d" providerId="LiveId" clId="{5AE815F1-66C0-44B0-ABCD-43A7FABD19FC}" dt="2020-05-20T10:11:08.798" v="2038" actId="14100"/>
          <ac:spMkLst>
            <pc:docMk/>
            <pc:sldMk cId="1736464041" sldId="303"/>
            <ac:spMk id="2" creationId="{865594B3-ED4B-47C3-9CA9-91DA5B45F53C}"/>
          </ac:spMkLst>
        </pc:spChg>
        <pc:spChg chg="add mod">
          <ac:chgData name="dana.ahmed87@outlook.com" userId="11091d89162fa72d" providerId="LiveId" clId="{5AE815F1-66C0-44B0-ABCD-43A7FABD19FC}" dt="2020-05-20T10:13:18.768" v="2222" actId="1076"/>
          <ac:spMkLst>
            <pc:docMk/>
            <pc:sldMk cId="1736464041" sldId="303"/>
            <ac:spMk id="3" creationId="{E28D0DBC-CB46-439C-9008-AC2E41BA9FE0}"/>
          </ac:spMkLst>
        </pc:spChg>
        <pc:spChg chg="add mod">
          <ac:chgData name="dana.ahmed87@outlook.com" userId="11091d89162fa72d" providerId="LiveId" clId="{5AE815F1-66C0-44B0-ABCD-43A7FABD19FC}" dt="2020-05-20T13:09:11.607" v="7674"/>
          <ac:spMkLst>
            <pc:docMk/>
            <pc:sldMk cId="1736464041" sldId="303"/>
            <ac:spMk id="6" creationId="{CCD69310-9526-406B-AFAD-00F06394D6E0}"/>
          </ac:spMkLst>
        </pc:spChg>
        <pc:picChg chg="add mod">
          <ac:chgData name="dana.ahmed87@outlook.com" userId="11091d89162fa72d" providerId="LiveId" clId="{5AE815F1-66C0-44B0-ABCD-43A7FABD19FC}" dt="2020-05-20T10:14:38.300" v="2230" actId="14100"/>
          <ac:picMkLst>
            <pc:docMk/>
            <pc:sldMk cId="1736464041" sldId="303"/>
            <ac:picMk id="5" creationId="{0EFD63B4-F09B-48FA-9BF2-D8FD45958391}"/>
          </ac:picMkLst>
        </pc:picChg>
        <pc:cxnChg chg="add mod">
          <ac:chgData name="dana.ahmed87@outlook.com" userId="11091d89162fa72d" providerId="LiveId" clId="{5AE815F1-66C0-44B0-ABCD-43A7FABD19FC}" dt="2020-05-20T13:09:46.632" v="7681"/>
          <ac:cxnSpMkLst>
            <pc:docMk/>
            <pc:sldMk cId="1736464041" sldId="303"/>
            <ac:cxnSpMk id="7" creationId="{A4BDD4AB-E11D-4FB1-8C64-A15D5B2D8E9A}"/>
          </ac:cxnSpMkLst>
        </pc:cxnChg>
      </pc:sldChg>
      <pc:sldChg chg="addSp modSp new mod ord">
        <pc:chgData name="dana.ahmed87@outlook.com" userId="11091d89162fa72d" providerId="LiveId" clId="{5AE815F1-66C0-44B0-ABCD-43A7FABD19FC}" dt="2020-05-20T13:09:54.286" v="7682"/>
        <pc:sldMkLst>
          <pc:docMk/>
          <pc:sldMk cId="2752881306" sldId="304"/>
        </pc:sldMkLst>
        <pc:spChg chg="add mod">
          <ac:chgData name="dana.ahmed87@outlook.com" userId="11091d89162fa72d" providerId="LiveId" clId="{5AE815F1-66C0-44B0-ABCD-43A7FABD19FC}" dt="2020-05-20T10:16:00.306" v="2280" actId="14100"/>
          <ac:spMkLst>
            <pc:docMk/>
            <pc:sldMk cId="2752881306" sldId="304"/>
            <ac:spMk id="2" creationId="{C299AB30-7EF7-438E-B5AC-82DCE5501B1D}"/>
          </ac:spMkLst>
        </pc:spChg>
        <pc:spChg chg="add mod">
          <ac:chgData name="dana.ahmed87@outlook.com" userId="11091d89162fa72d" providerId="LiveId" clId="{5AE815F1-66C0-44B0-ABCD-43A7FABD19FC}" dt="2020-05-20T10:21:01.561" v="2561" actId="207"/>
          <ac:spMkLst>
            <pc:docMk/>
            <pc:sldMk cId="2752881306" sldId="304"/>
            <ac:spMk id="3" creationId="{84EC1411-2C2D-46C2-9549-B4A5D030417A}"/>
          </ac:spMkLst>
        </pc:spChg>
        <pc:spChg chg="add mod">
          <ac:chgData name="dana.ahmed87@outlook.com" userId="11091d89162fa72d" providerId="LiveId" clId="{5AE815F1-66C0-44B0-ABCD-43A7FABD19FC}" dt="2020-05-20T10:22:30.229" v="2650" actId="403"/>
          <ac:spMkLst>
            <pc:docMk/>
            <pc:sldMk cId="2752881306" sldId="304"/>
            <ac:spMk id="4" creationId="{9EE8988B-E10C-4318-8B2D-D379B5DF27B5}"/>
          </ac:spMkLst>
        </pc:spChg>
        <pc:spChg chg="add mod">
          <ac:chgData name="dana.ahmed87@outlook.com" userId="11091d89162fa72d" providerId="LiveId" clId="{5AE815F1-66C0-44B0-ABCD-43A7FABD19FC}" dt="2020-05-20T13:09:18.309" v="7677"/>
          <ac:spMkLst>
            <pc:docMk/>
            <pc:sldMk cId="2752881306" sldId="304"/>
            <ac:spMk id="5" creationId="{AC9098F9-2E60-4829-8213-8C34F487A163}"/>
          </ac:spMkLst>
        </pc:spChg>
        <pc:cxnChg chg="add mod">
          <ac:chgData name="dana.ahmed87@outlook.com" userId="11091d89162fa72d" providerId="LiveId" clId="{5AE815F1-66C0-44B0-ABCD-43A7FABD19FC}" dt="2020-05-20T13:09:54.286" v="7682"/>
          <ac:cxnSpMkLst>
            <pc:docMk/>
            <pc:sldMk cId="2752881306" sldId="304"/>
            <ac:cxnSpMk id="6" creationId="{4E1E68D9-F845-443A-AEEC-DB48ED68F9DE}"/>
          </ac:cxnSpMkLst>
        </pc:cxnChg>
      </pc:sldChg>
      <pc:sldChg chg="addSp delSp modSp new mod">
        <pc:chgData name="dana.ahmed87@outlook.com" userId="11091d89162fa72d" providerId="LiveId" clId="{5AE815F1-66C0-44B0-ABCD-43A7FABD19FC}" dt="2020-05-20T13:09:57.910" v="7683"/>
        <pc:sldMkLst>
          <pc:docMk/>
          <pc:sldMk cId="1237326803" sldId="305"/>
        </pc:sldMkLst>
        <pc:spChg chg="add mod">
          <ac:chgData name="dana.ahmed87@outlook.com" userId="11091d89162fa72d" providerId="LiveId" clId="{5AE815F1-66C0-44B0-ABCD-43A7FABD19FC}" dt="2020-05-20T10:23:46.697" v="2683" actId="14100"/>
          <ac:spMkLst>
            <pc:docMk/>
            <pc:sldMk cId="1237326803" sldId="305"/>
            <ac:spMk id="2" creationId="{D8351D9D-CE4C-453B-A5D8-151978D02625}"/>
          </ac:spMkLst>
        </pc:spChg>
        <pc:spChg chg="add del mod">
          <ac:chgData name="dana.ahmed87@outlook.com" userId="11091d89162fa72d" providerId="LiveId" clId="{5AE815F1-66C0-44B0-ABCD-43A7FABD19FC}" dt="2020-05-20T10:25:11.133" v="2699" actId="478"/>
          <ac:spMkLst>
            <pc:docMk/>
            <pc:sldMk cId="1237326803" sldId="305"/>
            <ac:spMk id="4" creationId="{57CEA2E6-C3F0-4A30-995A-479C67D278CF}"/>
          </ac:spMkLst>
        </pc:spChg>
        <pc:spChg chg="add mod">
          <ac:chgData name="dana.ahmed87@outlook.com" userId="11091d89162fa72d" providerId="LiveId" clId="{5AE815F1-66C0-44B0-ABCD-43A7FABD19FC}" dt="2020-05-20T10:28:58.890" v="2852" actId="115"/>
          <ac:spMkLst>
            <pc:docMk/>
            <pc:sldMk cId="1237326803" sldId="305"/>
            <ac:spMk id="5" creationId="{736E6BE4-C447-4952-AA26-DC820F25523D}"/>
          </ac:spMkLst>
        </pc:spChg>
        <pc:spChg chg="add mod">
          <ac:chgData name="dana.ahmed87@outlook.com" userId="11091d89162fa72d" providerId="LiveId" clId="{5AE815F1-66C0-44B0-ABCD-43A7FABD19FC}" dt="2020-05-20T13:09:22.026" v="7678"/>
          <ac:spMkLst>
            <pc:docMk/>
            <pc:sldMk cId="1237326803" sldId="305"/>
            <ac:spMk id="6" creationId="{4167006F-0FD9-4713-A9DF-82BD502BDCD9}"/>
          </ac:spMkLst>
        </pc:spChg>
        <pc:graphicFrameChg chg="add mod modGraphic">
          <ac:chgData name="dana.ahmed87@outlook.com" userId="11091d89162fa72d" providerId="LiveId" clId="{5AE815F1-66C0-44B0-ABCD-43A7FABD19FC}" dt="2020-05-20T10:27:10.252" v="2769" actId="1076"/>
          <ac:graphicFrameMkLst>
            <pc:docMk/>
            <pc:sldMk cId="1237326803" sldId="305"/>
            <ac:graphicFrameMk id="3" creationId="{C8A1DC8F-DA2F-4B50-8279-C91F58314F48}"/>
          </ac:graphicFrameMkLst>
        </pc:graphicFrameChg>
        <pc:cxnChg chg="add mod">
          <ac:chgData name="dana.ahmed87@outlook.com" userId="11091d89162fa72d" providerId="LiveId" clId="{5AE815F1-66C0-44B0-ABCD-43A7FABD19FC}" dt="2020-05-20T13:09:57.910" v="7683"/>
          <ac:cxnSpMkLst>
            <pc:docMk/>
            <pc:sldMk cId="1237326803" sldId="305"/>
            <ac:cxnSpMk id="7" creationId="{45B1940A-F8FF-40FD-B99A-FD23CF252445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01.941" v="7684"/>
        <pc:sldMkLst>
          <pc:docMk/>
          <pc:sldMk cId="772020673" sldId="306"/>
        </pc:sldMkLst>
        <pc:spChg chg="add mod">
          <ac:chgData name="dana.ahmed87@outlook.com" userId="11091d89162fa72d" providerId="LiveId" clId="{5AE815F1-66C0-44B0-ABCD-43A7FABD19FC}" dt="2020-05-20T10:30:05.709" v="2891" actId="14100"/>
          <ac:spMkLst>
            <pc:docMk/>
            <pc:sldMk cId="772020673" sldId="306"/>
            <ac:spMk id="2" creationId="{F91D8C55-A726-400F-ADC2-D19729407920}"/>
          </ac:spMkLst>
        </pc:spChg>
        <pc:spChg chg="add mod">
          <ac:chgData name="dana.ahmed87@outlook.com" userId="11091d89162fa72d" providerId="LiveId" clId="{5AE815F1-66C0-44B0-ABCD-43A7FABD19FC}" dt="2020-05-20T10:35:50.933" v="3531" actId="404"/>
          <ac:spMkLst>
            <pc:docMk/>
            <pc:sldMk cId="772020673" sldId="306"/>
            <ac:spMk id="3" creationId="{FD0E9325-F555-4DE1-AA6E-DC4088359824}"/>
          </ac:spMkLst>
        </pc:spChg>
        <pc:spChg chg="add mod">
          <ac:chgData name="dana.ahmed87@outlook.com" userId="11091d89162fa72d" providerId="LiveId" clId="{5AE815F1-66C0-44B0-ABCD-43A7FABD19FC}" dt="2020-05-20T13:08:54.703" v="7673"/>
          <ac:spMkLst>
            <pc:docMk/>
            <pc:sldMk cId="772020673" sldId="306"/>
            <ac:spMk id="4" creationId="{A6DA487E-0FD6-4158-ABF7-D12C9CA34498}"/>
          </ac:spMkLst>
        </pc:spChg>
        <pc:cxnChg chg="add mod">
          <ac:chgData name="dana.ahmed87@outlook.com" userId="11091d89162fa72d" providerId="LiveId" clId="{5AE815F1-66C0-44B0-ABCD-43A7FABD19FC}" dt="2020-05-20T13:10:01.941" v="7684"/>
          <ac:cxnSpMkLst>
            <pc:docMk/>
            <pc:sldMk cId="772020673" sldId="306"/>
            <ac:cxnSpMk id="5" creationId="{03DB0BB9-0036-4AAB-988B-609C806269DD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06.159" v="7685"/>
        <pc:sldMkLst>
          <pc:docMk/>
          <pc:sldMk cId="3425732036" sldId="307"/>
        </pc:sldMkLst>
        <pc:spChg chg="add mod">
          <ac:chgData name="dana.ahmed87@outlook.com" userId="11091d89162fa72d" providerId="LiveId" clId="{5AE815F1-66C0-44B0-ABCD-43A7FABD19FC}" dt="2020-05-20T10:37:43.786" v="3658" actId="207"/>
          <ac:spMkLst>
            <pc:docMk/>
            <pc:sldMk cId="3425732036" sldId="307"/>
            <ac:spMk id="2" creationId="{2E4A1700-871F-418D-AF34-CCA764F19B2F}"/>
          </ac:spMkLst>
        </pc:spChg>
        <pc:spChg chg="add mod">
          <ac:chgData name="dana.ahmed87@outlook.com" userId="11091d89162fa72d" providerId="LiveId" clId="{5AE815F1-66C0-44B0-ABCD-43A7FABD19FC}" dt="2020-05-20T10:41:14.424" v="3771" actId="14100"/>
          <ac:spMkLst>
            <pc:docMk/>
            <pc:sldMk cId="3425732036" sldId="307"/>
            <ac:spMk id="3" creationId="{24E54471-80CD-4D6F-86EA-F0D2B05EBBF6}"/>
          </ac:spMkLst>
        </pc:spChg>
        <pc:spChg chg="add mod">
          <ac:chgData name="dana.ahmed87@outlook.com" userId="11091d89162fa72d" providerId="LiveId" clId="{5AE815F1-66C0-44B0-ABCD-43A7FABD19FC}" dt="2020-05-20T13:08:18.041" v="7670"/>
          <ac:spMkLst>
            <pc:docMk/>
            <pc:sldMk cId="3425732036" sldId="307"/>
            <ac:spMk id="4" creationId="{806B278E-2FE2-41E0-A07C-DAAD9BFB3964}"/>
          </ac:spMkLst>
        </pc:spChg>
        <pc:cxnChg chg="add mod">
          <ac:chgData name="dana.ahmed87@outlook.com" userId="11091d89162fa72d" providerId="LiveId" clId="{5AE815F1-66C0-44B0-ABCD-43A7FABD19FC}" dt="2020-05-20T13:10:06.159" v="7685"/>
          <ac:cxnSpMkLst>
            <pc:docMk/>
            <pc:sldMk cId="3425732036" sldId="307"/>
            <ac:cxnSpMk id="5" creationId="{48DD19A5-5C82-4862-B5D1-29642BFD7390}"/>
          </ac:cxnSpMkLst>
        </pc:cxnChg>
      </pc:sldChg>
      <pc:sldChg chg="addSp delSp modSp new mod">
        <pc:chgData name="dana.ahmed87@outlook.com" userId="11091d89162fa72d" providerId="LiveId" clId="{5AE815F1-66C0-44B0-ABCD-43A7FABD19FC}" dt="2020-05-20T13:10:10.251" v="7686"/>
        <pc:sldMkLst>
          <pc:docMk/>
          <pc:sldMk cId="2746689090" sldId="308"/>
        </pc:sldMkLst>
        <pc:spChg chg="add mod">
          <ac:chgData name="dana.ahmed87@outlook.com" userId="11091d89162fa72d" providerId="LiveId" clId="{5AE815F1-66C0-44B0-ABCD-43A7FABD19FC}" dt="2020-05-20T10:42:24.258" v="3815" actId="403"/>
          <ac:spMkLst>
            <pc:docMk/>
            <pc:sldMk cId="2746689090" sldId="308"/>
            <ac:spMk id="2" creationId="{CCBF326E-D137-420B-A2B5-7D12FBDE0CF6}"/>
          </ac:spMkLst>
        </pc:spChg>
        <pc:spChg chg="add del mod">
          <ac:chgData name="dana.ahmed87@outlook.com" userId="11091d89162fa72d" providerId="LiveId" clId="{5AE815F1-66C0-44B0-ABCD-43A7FABD19FC}" dt="2020-05-20T10:50:22.121" v="3818" actId="478"/>
          <ac:spMkLst>
            <pc:docMk/>
            <pc:sldMk cId="2746689090" sldId="308"/>
            <ac:spMk id="3" creationId="{257C247F-36DB-4CD6-AEBF-06F7BAD0EC2B}"/>
          </ac:spMkLst>
        </pc:spChg>
        <pc:spChg chg="add mod">
          <ac:chgData name="dana.ahmed87@outlook.com" userId="11091d89162fa72d" providerId="LiveId" clId="{5AE815F1-66C0-44B0-ABCD-43A7FABD19FC}" dt="2020-05-20T13:08:22.837" v="7671"/>
          <ac:spMkLst>
            <pc:docMk/>
            <pc:sldMk cId="2746689090" sldId="308"/>
            <ac:spMk id="5" creationId="{BDD043F0-7419-4244-80EB-43CDCB1C509E}"/>
          </ac:spMkLst>
        </pc:spChg>
        <pc:graphicFrameChg chg="add mod modGraphic">
          <ac:chgData name="dana.ahmed87@outlook.com" userId="11091d89162fa72d" providerId="LiveId" clId="{5AE815F1-66C0-44B0-ABCD-43A7FABD19FC}" dt="2020-05-20T12:02:50.862" v="4083" actId="207"/>
          <ac:graphicFrameMkLst>
            <pc:docMk/>
            <pc:sldMk cId="2746689090" sldId="308"/>
            <ac:graphicFrameMk id="4" creationId="{9300BE20-2864-4ADE-AC0C-D9D7A474615E}"/>
          </ac:graphicFrameMkLst>
        </pc:graphicFrameChg>
        <pc:cxnChg chg="add mod">
          <ac:chgData name="dana.ahmed87@outlook.com" userId="11091d89162fa72d" providerId="LiveId" clId="{5AE815F1-66C0-44B0-ABCD-43A7FABD19FC}" dt="2020-05-20T13:10:10.251" v="7686"/>
          <ac:cxnSpMkLst>
            <pc:docMk/>
            <pc:sldMk cId="2746689090" sldId="308"/>
            <ac:cxnSpMk id="6" creationId="{6CBC7EF0-E719-48E4-B892-0A7EA91CE170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14.875" v="7687"/>
        <pc:sldMkLst>
          <pc:docMk/>
          <pc:sldMk cId="1882723869" sldId="309"/>
        </pc:sldMkLst>
        <pc:spChg chg="add mod">
          <ac:chgData name="dana.ahmed87@outlook.com" userId="11091d89162fa72d" providerId="LiveId" clId="{5AE815F1-66C0-44B0-ABCD-43A7FABD19FC}" dt="2020-05-20T12:05:55.117" v="4166" actId="1076"/>
          <ac:spMkLst>
            <pc:docMk/>
            <pc:sldMk cId="1882723869" sldId="309"/>
            <ac:spMk id="2" creationId="{C2003E7D-4963-459B-A5E4-7D005F4BFC29}"/>
          </ac:spMkLst>
        </pc:spChg>
        <pc:spChg chg="add mod">
          <ac:chgData name="dana.ahmed87@outlook.com" userId="11091d89162fa72d" providerId="LiveId" clId="{5AE815F1-66C0-44B0-ABCD-43A7FABD19FC}" dt="2020-05-20T12:09:16.264" v="4333" actId="207"/>
          <ac:spMkLst>
            <pc:docMk/>
            <pc:sldMk cId="1882723869" sldId="309"/>
            <ac:spMk id="5" creationId="{5F7429E5-9240-4062-AF31-52BB0312F2A7}"/>
          </ac:spMkLst>
        </pc:spChg>
        <pc:spChg chg="add mod">
          <ac:chgData name="dana.ahmed87@outlook.com" userId="11091d89162fa72d" providerId="LiveId" clId="{5AE815F1-66C0-44B0-ABCD-43A7FABD19FC}" dt="2020-05-20T13:08:26.601" v="7672"/>
          <ac:spMkLst>
            <pc:docMk/>
            <pc:sldMk cId="1882723869" sldId="309"/>
            <ac:spMk id="8" creationId="{F18B2374-5991-43D1-893A-C56B458AA999}"/>
          </ac:spMkLst>
        </pc:spChg>
        <pc:picChg chg="add mod">
          <ac:chgData name="dana.ahmed87@outlook.com" userId="11091d89162fa72d" providerId="LiveId" clId="{5AE815F1-66C0-44B0-ABCD-43A7FABD19FC}" dt="2020-05-20T12:05:57.476" v="4167" actId="1076"/>
          <ac:picMkLst>
            <pc:docMk/>
            <pc:sldMk cId="1882723869" sldId="309"/>
            <ac:picMk id="4" creationId="{DD1649BB-87E7-44E6-B6D6-D186D02BE240}"/>
          </ac:picMkLst>
        </pc:picChg>
        <pc:picChg chg="add mod">
          <ac:chgData name="dana.ahmed87@outlook.com" userId="11091d89162fa72d" providerId="LiveId" clId="{5AE815F1-66C0-44B0-ABCD-43A7FABD19FC}" dt="2020-05-20T12:08:44.319" v="4328" actId="1076"/>
          <ac:picMkLst>
            <pc:docMk/>
            <pc:sldMk cId="1882723869" sldId="309"/>
            <ac:picMk id="7" creationId="{AAFDB667-835C-4AFF-A29C-89310634B96F}"/>
          </ac:picMkLst>
        </pc:picChg>
        <pc:cxnChg chg="add mod">
          <ac:chgData name="dana.ahmed87@outlook.com" userId="11091d89162fa72d" providerId="LiveId" clId="{5AE815F1-66C0-44B0-ABCD-43A7FABD19FC}" dt="2020-05-20T13:10:14.875" v="7687"/>
          <ac:cxnSpMkLst>
            <pc:docMk/>
            <pc:sldMk cId="1882723869" sldId="309"/>
            <ac:cxnSpMk id="9" creationId="{F49C4555-D73E-43ED-A8AB-5420466578EC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19.203" v="7688"/>
        <pc:sldMkLst>
          <pc:docMk/>
          <pc:sldMk cId="2908565435" sldId="310"/>
        </pc:sldMkLst>
        <pc:spChg chg="add mod">
          <ac:chgData name="dana.ahmed87@outlook.com" userId="11091d89162fa72d" providerId="LiveId" clId="{5AE815F1-66C0-44B0-ABCD-43A7FABD19FC}" dt="2020-05-20T12:13:32.680" v="4616" actId="115"/>
          <ac:spMkLst>
            <pc:docMk/>
            <pc:sldMk cId="2908565435" sldId="310"/>
            <ac:spMk id="2" creationId="{82C83276-CED6-45E7-8118-74261965DC48}"/>
          </ac:spMkLst>
        </pc:spChg>
        <pc:spChg chg="add mod">
          <ac:chgData name="dana.ahmed87@outlook.com" userId="11091d89162fa72d" providerId="LiveId" clId="{5AE815F1-66C0-44B0-ABCD-43A7FABD19FC}" dt="2020-05-20T12:14:16.843" v="4623" actId="207"/>
          <ac:spMkLst>
            <pc:docMk/>
            <pc:sldMk cId="2908565435" sldId="310"/>
            <ac:spMk id="5" creationId="{8209DF9A-B14C-460D-8AAF-E1BA1DF166E7}"/>
          </ac:spMkLst>
        </pc:spChg>
        <pc:spChg chg="add mod">
          <ac:chgData name="dana.ahmed87@outlook.com" userId="11091d89162fa72d" providerId="LiveId" clId="{5AE815F1-66C0-44B0-ABCD-43A7FABD19FC}" dt="2020-05-20T13:08:02.811" v="7667"/>
          <ac:spMkLst>
            <pc:docMk/>
            <pc:sldMk cId="2908565435" sldId="310"/>
            <ac:spMk id="6" creationId="{10147131-AEE1-42F2-85B9-DAE5062F3E19}"/>
          </ac:spMkLst>
        </pc:spChg>
        <pc:picChg chg="add mod">
          <ac:chgData name="dana.ahmed87@outlook.com" userId="11091d89162fa72d" providerId="LiveId" clId="{5AE815F1-66C0-44B0-ABCD-43A7FABD19FC}" dt="2020-05-20T12:12:14.686" v="4480" actId="1076"/>
          <ac:picMkLst>
            <pc:docMk/>
            <pc:sldMk cId="2908565435" sldId="310"/>
            <ac:picMk id="4" creationId="{73614F89-E14D-41C0-9CCB-14B765901B3F}"/>
          </ac:picMkLst>
        </pc:picChg>
        <pc:cxnChg chg="add mod">
          <ac:chgData name="dana.ahmed87@outlook.com" userId="11091d89162fa72d" providerId="LiveId" clId="{5AE815F1-66C0-44B0-ABCD-43A7FABD19FC}" dt="2020-05-20T13:10:19.203" v="7688"/>
          <ac:cxnSpMkLst>
            <pc:docMk/>
            <pc:sldMk cId="2908565435" sldId="310"/>
            <ac:cxnSpMk id="7" creationId="{6C402179-BDDA-452F-BF64-B61DB984A412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24.045" v="7689"/>
        <pc:sldMkLst>
          <pc:docMk/>
          <pc:sldMk cId="2419271397" sldId="311"/>
        </pc:sldMkLst>
        <pc:spChg chg="add mod">
          <ac:chgData name="dana.ahmed87@outlook.com" userId="11091d89162fa72d" providerId="LiveId" clId="{5AE815F1-66C0-44B0-ABCD-43A7FABD19FC}" dt="2020-05-20T12:15:15.605" v="4657" actId="14100"/>
          <ac:spMkLst>
            <pc:docMk/>
            <pc:sldMk cId="2419271397" sldId="311"/>
            <ac:spMk id="2" creationId="{E003595C-EA14-4BBB-9310-1CD9079BAE01}"/>
          </ac:spMkLst>
        </pc:spChg>
        <pc:spChg chg="add mod">
          <ac:chgData name="dana.ahmed87@outlook.com" userId="11091d89162fa72d" providerId="LiveId" clId="{5AE815F1-66C0-44B0-ABCD-43A7FABD19FC}" dt="2020-05-20T12:18:01.542" v="4860" actId="207"/>
          <ac:spMkLst>
            <pc:docMk/>
            <pc:sldMk cId="2419271397" sldId="311"/>
            <ac:spMk id="3" creationId="{921EADE4-057F-4FFF-8868-2AF22B68EC80}"/>
          </ac:spMkLst>
        </pc:spChg>
        <pc:spChg chg="add mod">
          <ac:chgData name="dana.ahmed87@outlook.com" userId="11091d89162fa72d" providerId="LiveId" clId="{5AE815F1-66C0-44B0-ABCD-43A7FABD19FC}" dt="2020-05-20T13:08:07.106" v="7668"/>
          <ac:spMkLst>
            <pc:docMk/>
            <pc:sldMk cId="2419271397" sldId="311"/>
            <ac:spMk id="4" creationId="{49204E17-CC24-4099-9F60-E00077E22DC4}"/>
          </ac:spMkLst>
        </pc:spChg>
        <pc:cxnChg chg="add mod">
          <ac:chgData name="dana.ahmed87@outlook.com" userId="11091d89162fa72d" providerId="LiveId" clId="{5AE815F1-66C0-44B0-ABCD-43A7FABD19FC}" dt="2020-05-20T13:10:24.045" v="7689"/>
          <ac:cxnSpMkLst>
            <pc:docMk/>
            <pc:sldMk cId="2419271397" sldId="311"/>
            <ac:cxnSpMk id="5" creationId="{E584D46E-9433-4A94-B111-87EAF675D554}"/>
          </ac:cxnSpMkLst>
        </pc:cxnChg>
      </pc:sldChg>
      <pc:sldChg chg="addSp delSp modSp new mod">
        <pc:chgData name="dana.ahmed87@outlook.com" userId="11091d89162fa72d" providerId="LiveId" clId="{5AE815F1-66C0-44B0-ABCD-43A7FABD19FC}" dt="2020-05-20T13:10:28.122" v="7690"/>
        <pc:sldMkLst>
          <pc:docMk/>
          <pc:sldMk cId="899176440" sldId="312"/>
        </pc:sldMkLst>
        <pc:spChg chg="add mod">
          <ac:chgData name="dana.ahmed87@outlook.com" userId="11091d89162fa72d" providerId="LiveId" clId="{5AE815F1-66C0-44B0-ABCD-43A7FABD19FC}" dt="2020-05-20T12:19:11.009" v="4901" actId="20577"/>
          <ac:spMkLst>
            <pc:docMk/>
            <pc:sldMk cId="899176440" sldId="312"/>
            <ac:spMk id="2" creationId="{A7E5D8C0-D178-4667-9109-633A6902F40C}"/>
          </ac:spMkLst>
        </pc:spChg>
        <pc:spChg chg="add mod">
          <ac:chgData name="dana.ahmed87@outlook.com" userId="11091d89162fa72d" providerId="LiveId" clId="{5AE815F1-66C0-44B0-ABCD-43A7FABD19FC}" dt="2020-05-20T12:23:33.530" v="5269" actId="20577"/>
          <ac:spMkLst>
            <pc:docMk/>
            <pc:sldMk cId="899176440" sldId="312"/>
            <ac:spMk id="3" creationId="{0BE2649B-FC53-447D-997B-1C5DBB63AB86}"/>
          </ac:spMkLst>
        </pc:spChg>
        <pc:spChg chg="add mod">
          <ac:chgData name="dana.ahmed87@outlook.com" userId="11091d89162fa72d" providerId="LiveId" clId="{5AE815F1-66C0-44B0-ABCD-43A7FABD19FC}" dt="2020-05-20T13:08:11.308" v="7669"/>
          <ac:spMkLst>
            <pc:docMk/>
            <pc:sldMk cId="899176440" sldId="312"/>
            <ac:spMk id="7" creationId="{D24F7CDC-AAE9-43C2-934A-EF50BE1B7AF5}"/>
          </ac:spMkLst>
        </pc:spChg>
        <pc:graphicFrameChg chg="add del mod modGraphic">
          <ac:chgData name="dana.ahmed87@outlook.com" userId="11091d89162fa72d" providerId="LiveId" clId="{5AE815F1-66C0-44B0-ABCD-43A7FABD19FC}" dt="2020-05-20T12:24:48.506" v="5285" actId="478"/>
          <ac:graphicFrameMkLst>
            <pc:docMk/>
            <pc:sldMk cId="899176440" sldId="312"/>
            <ac:graphicFrameMk id="4" creationId="{77071D26-D875-4890-996D-BA912CCCD629}"/>
          </ac:graphicFrameMkLst>
        </pc:graphicFrameChg>
        <pc:picChg chg="add mod">
          <ac:chgData name="dana.ahmed87@outlook.com" userId="11091d89162fa72d" providerId="LiveId" clId="{5AE815F1-66C0-44B0-ABCD-43A7FABD19FC}" dt="2020-05-20T12:26:49.073" v="5290" actId="1076"/>
          <ac:picMkLst>
            <pc:docMk/>
            <pc:sldMk cId="899176440" sldId="312"/>
            <ac:picMk id="6" creationId="{669ED2F2-6674-4CAA-BF38-7B153530550D}"/>
          </ac:picMkLst>
        </pc:picChg>
        <pc:cxnChg chg="add mod">
          <ac:chgData name="dana.ahmed87@outlook.com" userId="11091d89162fa72d" providerId="LiveId" clId="{5AE815F1-66C0-44B0-ABCD-43A7FABD19FC}" dt="2020-05-20T13:10:28.122" v="7690"/>
          <ac:cxnSpMkLst>
            <pc:docMk/>
            <pc:sldMk cId="899176440" sldId="312"/>
            <ac:cxnSpMk id="8" creationId="{7CEDA4AA-06F1-438C-AA3A-7F7522E32D44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32.590" v="7691"/>
        <pc:sldMkLst>
          <pc:docMk/>
          <pc:sldMk cId="2713364663" sldId="313"/>
        </pc:sldMkLst>
        <pc:spChg chg="add mod">
          <ac:chgData name="dana.ahmed87@outlook.com" userId="11091d89162fa72d" providerId="LiveId" clId="{5AE815F1-66C0-44B0-ABCD-43A7FABD19FC}" dt="2020-05-20T12:29:00.791" v="5475" actId="403"/>
          <ac:spMkLst>
            <pc:docMk/>
            <pc:sldMk cId="2713364663" sldId="313"/>
            <ac:spMk id="2" creationId="{495B133A-36AB-4D00-86F7-50AB7C4BEBE2}"/>
          </ac:spMkLst>
        </pc:spChg>
        <pc:spChg chg="add mod">
          <ac:chgData name="dana.ahmed87@outlook.com" userId="11091d89162fa72d" providerId="LiveId" clId="{5AE815F1-66C0-44B0-ABCD-43A7FABD19FC}" dt="2020-05-20T13:07:56.062" v="7666"/>
          <ac:spMkLst>
            <pc:docMk/>
            <pc:sldMk cId="2713364663" sldId="313"/>
            <ac:spMk id="3" creationId="{5DB11E8C-9310-4167-A916-18911C88A314}"/>
          </ac:spMkLst>
        </pc:spChg>
        <pc:cxnChg chg="add mod">
          <ac:chgData name="dana.ahmed87@outlook.com" userId="11091d89162fa72d" providerId="LiveId" clId="{5AE815F1-66C0-44B0-ABCD-43A7FABD19FC}" dt="2020-05-20T13:10:32.590" v="7691"/>
          <ac:cxnSpMkLst>
            <pc:docMk/>
            <pc:sldMk cId="2713364663" sldId="313"/>
            <ac:cxnSpMk id="4" creationId="{F4C0D3F7-C558-4A64-B777-3A6F14190BF4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36.386" v="7692"/>
        <pc:sldMkLst>
          <pc:docMk/>
          <pc:sldMk cId="3635142059" sldId="314"/>
        </pc:sldMkLst>
        <pc:spChg chg="add mod">
          <ac:chgData name="dana.ahmed87@outlook.com" userId="11091d89162fa72d" providerId="LiveId" clId="{5AE815F1-66C0-44B0-ABCD-43A7FABD19FC}" dt="2020-05-20T12:34:19.364" v="5801" actId="1076"/>
          <ac:spMkLst>
            <pc:docMk/>
            <pc:sldMk cId="3635142059" sldId="314"/>
            <ac:spMk id="2" creationId="{298A8B33-B3C5-4E77-8F1E-F45833654DDD}"/>
          </ac:spMkLst>
        </pc:spChg>
        <pc:spChg chg="add mod">
          <ac:chgData name="dana.ahmed87@outlook.com" userId="11091d89162fa72d" providerId="LiveId" clId="{5AE815F1-66C0-44B0-ABCD-43A7FABD19FC}" dt="2020-05-20T12:34:28.315" v="5803" actId="1076"/>
          <ac:spMkLst>
            <pc:docMk/>
            <pc:sldMk cId="3635142059" sldId="314"/>
            <ac:spMk id="3" creationId="{8BC1EA4E-F054-47AE-BE31-637EABFD3D2C}"/>
          </ac:spMkLst>
        </pc:spChg>
        <pc:spChg chg="add mod">
          <ac:chgData name="dana.ahmed87@outlook.com" userId="11091d89162fa72d" providerId="LiveId" clId="{5AE815F1-66C0-44B0-ABCD-43A7FABD19FC}" dt="2020-05-20T12:34:13.709" v="5799" actId="1076"/>
          <ac:spMkLst>
            <pc:docMk/>
            <pc:sldMk cId="3635142059" sldId="314"/>
            <ac:spMk id="4" creationId="{3AE1DA2C-A249-4C08-A389-0827C4AB07F7}"/>
          </ac:spMkLst>
        </pc:spChg>
        <pc:spChg chg="add mod">
          <ac:chgData name="dana.ahmed87@outlook.com" userId="11091d89162fa72d" providerId="LiveId" clId="{5AE815F1-66C0-44B0-ABCD-43A7FABD19FC}" dt="2020-05-20T12:37:14.182" v="6069" actId="1076"/>
          <ac:spMkLst>
            <pc:docMk/>
            <pc:sldMk cId="3635142059" sldId="314"/>
            <ac:spMk id="7" creationId="{C088DBC2-823D-4446-BE12-2F8DD9C571A0}"/>
          </ac:spMkLst>
        </pc:spChg>
        <pc:spChg chg="add mod">
          <ac:chgData name="dana.ahmed87@outlook.com" userId="11091d89162fa72d" providerId="LiveId" clId="{5AE815F1-66C0-44B0-ABCD-43A7FABD19FC}" dt="2020-05-20T13:07:50.751" v="7665"/>
          <ac:spMkLst>
            <pc:docMk/>
            <pc:sldMk cId="3635142059" sldId="314"/>
            <ac:spMk id="8" creationId="{339895C7-E65A-4535-968C-B794DAA1786B}"/>
          </ac:spMkLst>
        </pc:spChg>
        <pc:picChg chg="add mod">
          <ac:chgData name="dana.ahmed87@outlook.com" userId="11091d89162fa72d" providerId="LiveId" clId="{5AE815F1-66C0-44B0-ABCD-43A7FABD19FC}" dt="2020-05-20T12:34:21.286" v="5802" actId="1076"/>
          <ac:picMkLst>
            <pc:docMk/>
            <pc:sldMk cId="3635142059" sldId="314"/>
            <ac:picMk id="6" creationId="{4941BC20-5E72-493A-A78D-8C22657B09EA}"/>
          </ac:picMkLst>
        </pc:picChg>
        <pc:cxnChg chg="add mod">
          <ac:chgData name="dana.ahmed87@outlook.com" userId="11091d89162fa72d" providerId="LiveId" clId="{5AE815F1-66C0-44B0-ABCD-43A7FABD19FC}" dt="2020-05-20T13:10:36.386" v="7692"/>
          <ac:cxnSpMkLst>
            <pc:docMk/>
            <pc:sldMk cId="3635142059" sldId="314"/>
            <ac:cxnSpMk id="9" creationId="{1FB76293-6510-441D-9411-2AF20EE63869}"/>
          </ac:cxnSpMkLst>
        </pc:cxnChg>
      </pc:sldChg>
      <pc:sldChg chg="addSp modSp new mod">
        <pc:chgData name="dana.ahmed87@outlook.com" userId="11091d89162fa72d" providerId="LiveId" clId="{5AE815F1-66C0-44B0-ABCD-43A7FABD19FC}" dt="2020-05-20T13:10:41.041" v="7693"/>
        <pc:sldMkLst>
          <pc:docMk/>
          <pc:sldMk cId="2034607867" sldId="315"/>
        </pc:sldMkLst>
        <pc:spChg chg="add mod">
          <ac:chgData name="dana.ahmed87@outlook.com" userId="11091d89162fa72d" providerId="LiveId" clId="{5AE815F1-66C0-44B0-ABCD-43A7FABD19FC}" dt="2020-05-20T12:38:01.138" v="6103" actId="207"/>
          <ac:spMkLst>
            <pc:docMk/>
            <pc:sldMk cId="2034607867" sldId="315"/>
            <ac:spMk id="2" creationId="{098F17D4-CE31-4E82-A713-F78F3960EFC4}"/>
          </ac:spMkLst>
        </pc:spChg>
        <pc:spChg chg="add mod">
          <ac:chgData name="dana.ahmed87@outlook.com" userId="11091d89162fa72d" providerId="LiveId" clId="{5AE815F1-66C0-44B0-ABCD-43A7FABD19FC}" dt="2020-05-20T12:46:36.424" v="6523" actId="207"/>
          <ac:spMkLst>
            <pc:docMk/>
            <pc:sldMk cId="2034607867" sldId="315"/>
            <ac:spMk id="3" creationId="{A40B2BE3-0BFF-4D14-AB46-1C14E82E7627}"/>
          </ac:spMkLst>
        </pc:spChg>
        <pc:spChg chg="add mod">
          <ac:chgData name="dana.ahmed87@outlook.com" userId="11091d89162fa72d" providerId="LiveId" clId="{5AE815F1-66C0-44B0-ABCD-43A7FABD19FC}" dt="2020-05-20T12:46:17.054" v="6516" actId="207"/>
          <ac:spMkLst>
            <pc:docMk/>
            <pc:sldMk cId="2034607867" sldId="315"/>
            <ac:spMk id="4" creationId="{FE589AD2-43D0-4DEE-AE2E-D514EAE6AA0C}"/>
          </ac:spMkLst>
        </pc:spChg>
        <pc:spChg chg="add mod">
          <ac:chgData name="dana.ahmed87@outlook.com" userId="11091d89162fa72d" providerId="LiveId" clId="{5AE815F1-66C0-44B0-ABCD-43A7FABD19FC}" dt="2020-05-20T12:46:04.150" v="6513" actId="207"/>
          <ac:spMkLst>
            <pc:docMk/>
            <pc:sldMk cId="2034607867" sldId="315"/>
            <ac:spMk id="5" creationId="{78ECB3D6-8487-44DB-B46D-CA09F76E8605}"/>
          </ac:spMkLst>
        </pc:spChg>
        <pc:spChg chg="add mod">
          <ac:chgData name="dana.ahmed87@outlook.com" userId="11091d89162fa72d" providerId="LiveId" clId="{5AE815F1-66C0-44B0-ABCD-43A7FABD19FC}" dt="2020-05-20T13:07:45.393" v="7664"/>
          <ac:spMkLst>
            <pc:docMk/>
            <pc:sldMk cId="2034607867" sldId="315"/>
            <ac:spMk id="10" creationId="{6F27727F-6F89-4F0C-8DE6-3968E25ECC25}"/>
          </ac:spMkLst>
        </pc:spChg>
        <pc:picChg chg="add mod">
          <ac:chgData name="dana.ahmed87@outlook.com" userId="11091d89162fa72d" providerId="LiveId" clId="{5AE815F1-66C0-44B0-ABCD-43A7FABD19FC}" dt="2020-05-20T12:44:22.460" v="6502" actId="1076"/>
          <ac:picMkLst>
            <pc:docMk/>
            <pc:sldMk cId="2034607867" sldId="315"/>
            <ac:picMk id="7" creationId="{DDD1AEBC-46EB-49DF-BC8B-6994B84A12E5}"/>
          </ac:picMkLst>
        </pc:picChg>
        <pc:picChg chg="add mod">
          <ac:chgData name="dana.ahmed87@outlook.com" userId="11091d89162fa72d" providerId="LiveId" clId="{5AE815F1-66C0-44B0-ABCD-43A7FABD19FC}" dt="2020-05-20T12:47:09.229" v="6529" actId="1076"/>
          <ac:picMkLst>
            <pc:docMk/>
            <pc:sldMk cId="2034607867" sldId="315"/>
            <ac:picMk id="9" creationId="{A27BE4FB-D268-4AF0-917C-0AC040F79E74}"/>
          </ac:picMkLst>
        </pc:picChg>
        <pc:cxnChg chg="add mod">
          <ac:chgData name="dana.ahmed87@outlook.com" userId="11091d89162fa72d" providerId="LiveId" clId="{5AE815F1-66C0-44B0-ABCD-43A7FABD19FC}" dt="2020-05-20T13:10:41.041" v="7693"/>
          <ac:cxnSpMkLst>
            <pc:docMk/>
            <pc:sldMk cId="2034607867" sldId="315"/>
            <ac:cxnSpMk id="11" creationId="{40ADBBAE-2220-4AFA-9CC8-D2E94EEF1C7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300B0-C1EA-42CC-8B78-C80F09A8EA1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2FDDCA-2D1F-4F9D-8382-D12916008A4A}">
      <dgm:prSet phldrT="[Text]" custT="1"/>
      <dgm:spPr/>
      <dgm:t>
        <a:bodyPr/>
        <a:lstStyle/>
        <a:p>
          <a:r>
            <a:rPr lang="ar-BH" sz="3200" b="1" dirty="0">
              <a:latin typeface="Sakkal Majalla" panose="02000000000000000000" pitchFamily="2" charset="-78"/>
              <a:cs typeface="Sakkal Majalla" panose="02000000000000000000" pitchFamily="2" charset="-78"/>
            </a:rPr>
            <a:t>مراحل تطور الجودة </a:t>
          </a:r>
          <a:endParaRPr lang="en-US" sz="3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1803ED-5E79-4EF5-B078-172DA56F4038}" type="parTrans" cxnId="{F1ECBAD1-9942-4096-A4CF-B01E7215E471}">
      <dgm:prSet/>
      <dgm:spPr/>
      <dgm:t>
        <a:bodyPr/>
        <a:lstStyle/>
        <a:p>
          <a:endParaRPr lang="en-US"/>
        </a:p>
      </dgm:t>
    </dgm:pt>
    <dgm:pt modelId="{70CAE80E-1BF5-42DE-97B9-3C60024BD164}" type="sibTrans" cxnId="{F1ECBAD1-9942-4096-A4CF-B01E7215E471}">
      <dgm:prSet/>
      <dgm:spPr/>
      <dgm:t>
        <a:bodyPr/>
        <a:lstStyle/>
        <a:p>
          <a:endParaRPr lang="en-US"/>
        </a:p>
      </dgm:t>
    </dgm:pt>
    <dgm:pt modelId="{4F9B43DF-626C-44EC-A2C2-D26A220E1F8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الفحص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ADE95DA-ED78-4DA3-8252-B8E73793C303}" type="parTrans" cxnId="{2AE1A0AB-16F2-4555-B6FE-BD908F3567F0}">
      <dgm:prSet/>
      <dgm:spPr/>
      <dgm:t>
        <a:bodyPr/>
        <a:lstStyle/>
        <a:p>
          <a:endParaRPr lang="en-US"/>
        </a:p>
      </dgm:t>
    </dgm:pt>
    <dgm:pt modelId="{B8901FFC-675A-461E-A2BC-0202980B76FF}" type="sibTrans" cxnId="{2AE1A0AB-16F2-4555-B6FE-BD908F3567F0}">
      <dgm:prSet/>
      <dgm:spPr/>
      <dgm:t>
        <a:bodyPr/>
        <a:lstStyle/>
        <a:p>
          <a:endParaRPr lang="en-US"/>
        </a:p>
      </dgm:t>
    </dgm:pt>
    <dgm:pt modelId="{CE9A82FC-0BF6-49DC-AE51-2DFEABADA769}">
      <dgm:prSet phldrT="[Text]" custT="1"/>
      <dgm:spPr>
        <a:solidFill>
          <a:srgbClr val="A9D18E"/>
        </a:solidFill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التحكم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BFC476D-E636-4AF6-93F0-D21B6470A822}" type="parTrans" cxnId="{A2527AA5-D919-48F3-B232-AD8D11D68D13}">
      <dgm:prSet/>
      <dgm:spPr/>
      <dgm:t>
        <a:bodyPr/>
        <a:lstStyle/>
        <a:p>
          <a:endParaRPr lang="en-US"/>
        </a:p>
      </dgm:t>
    </dgm:pt>
    <dgm:pt modelId="{F31B1916-935D-4B5F-94E4-5D4E52076A60}" type="sibTrans" cxnId="{A2527AA5-D919-48F3-B232-AD8D11D68D13}">
      <dgm:prSet/>
      <dgm:spPr/>
      <dgm:t>
        <a:bodyPr/>
        <a:lstStyle/>
        <a:p>
          <a:endParaRPr lang="en-US"/>
        </a:p>
      </dgm:t>
    </dgm:pt>
    <dgm:pt modelId="{5CDEBE1A-5683-4DFF-A1CC-0827701EBCA0}">
      <dgm:prSet phldrT="[Text]" custT="1"/>
      <dgm:spPr>
        <a:solidFill>
          <a:srgbClr val="6FBFC1"/>
        </a:solidFill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ضمان الجودة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800D0CA-7B26-4A6A-BD82-1FBFDED61304}" type="parTrans" cxnId="{D833299D-4957-4FDE-80A1-AD12A78A79D4}">
      <dgm:prSet/>
      <dgm:spPr/>
      <dgm:t>
        <a:bodyPr/>
        <a:lstStyle/>
        <a:p>
          <a:endParaRPr lang="en-US"/>
        </a:p>
      </dgm:t>
    </dgm:pt>
    <dgm:pt modelId="{0ED5CB4A-B2F4-44D0-A948-8AA4C2E10538}" type="sibTrans" cxnId="{D833299D-4957-4FDE-80A1-AD12A78A79D4}">
      <dgm:prSet/>
      <dgm:spPr/>
      <dgm:t>
        <a:bodyPr/>
        <a:lstStyle/>
        <a:p>
          <a:endParaRPr lang="en-US"/>
        </a:p>
      </dgm:t>
    </dgm:pt>
    <dgm:pt modelId="{FD39C887-A090-4AD8-8D2A-F5620C67CE68}">
      <dgm:prSet phldrT="[Text]" custT="1"/>
      <dgm:spPr>
        <a:solidFill>
          <a:srgbClr val="FF0000"/>
        </a:solidFill>
      </dgm:spPr>
      <dgm:t>
        <a:bodyPr/>
        <a:lstStyle/>
        <a:p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إدارة </a:t>
          </a: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الجودة الشاملة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2F8FA0-9090-4017-916C-17BDC0FA839C}" type="parTrans" cxnId="{AD15DFDC-8C2E-4743-A375-5A0A78727D1B}">
      <dgm:prSet/>
      <dgm:spPr/>
      <dgm:t>
        <a:bodyPr/>
        <a:lstStyle/>
        <a:p>
          <a:endParaRPr lang="en-US"/>
        </a:p>
      </dgm:t>
    </dgm:pt>
    <dgm:pt modelId="{27CF80C3-A09F-4A81-9DB9-7C48C17A3485}" type="sibTrans" cxnId="{AD15DFDC-8C2E-4743-A375-5A0A78727D1B}">
      <dgm:prSet/>
      <dgm:spPr/>
      <dgm:t>
        <a:bodyPr/>
        <a:lstStyle/>
        <a:p>
          <a:endParaRPr lang="en-US"/>
        </a:p>
      </dgm:t>
    </dgm:pt>
    <dgm:pt modelId="{BEB7FA1A-438E-419A-A726-BA48D3EBE35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نماذج التمييز 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FEF7C9-05DB-4E49-AEDC-BE72F880CDA7}" type="parTrans" cxnId="{F18183CC-77A3-4373-9737-21682E3600A2}">
      <dgm:prSet/>
      <dgm:spPr/>
      <dgm:t>
        <a:bodyPr/>
        <a:lstStyle/>
        <a:p>
          <a:endParaRPr lang="en-US"/>
        </a:p>
      </dgm:t>
    </dgm:pt>
    <dgm:pt modelId="{533DFA75-3C68-4074-8627-D87E66942277}" type="sibTrans" cxnId="{F18183CC-77A3-4373-9737-21682E3600A2}">
      <dgm:prSet/>
      <dgm:spPr/>
      <dgm:t>
        <a:bodyPr/>
        <a:lstStyle/>
        <a:p>
          <a:endParaRPr lang="en-US"/>
        </a:p>
      </dgm:t>
    </dgm:pt>
    <dgm:pt modelId="{2D77259C-558C-4816-8189-75B4DE832951}" type="pres">
      <dgm:prSet presAssocID="{2B7300B0-C1EA-42CC-8B78-C80F09A8EA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863933-0ADC-47A5-B922-E6DC5D8F2DCF}" type="pres">
      <dgm:prSet presAssocID="{9F2FDDCA-2D1F-4F9D-8382-D12916008A4A}" presName="centerShape" presStyleLbl="node0" presStyleIdx="0" presStyleCnt="1"/>
      <dgm:spPr/>
      <dgm:t>
        <a:bodyPr/>
        <a:lstStyle/>
        <a:p>
          <a:endParaRPr lang="en-US"/>
        </a:p>
      </dgm:t>
    </dgm:pt>
    <dgm:pt modelId="{C9ECBE7F-A526-4C0F-8472-13C6FF4E22DF}" type="pres">
      <dgm:prSet presAssocID="{4F9B43DF-626C-44EC-A2C2-D26A220E1F88}" presName="node" presStyleLbl="node1" presStyleIdx="0" presStyleCnt="5" custScaleX="110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E03C4-4B1A-454B-BDA3-671772F4C98C}" type="pres">
      <dgm:prSet presAssocID="{4F9B43DF-626C-44EC-A2C2-D26A220E1F88}" presName="dummy" presStyleCnt="0"/>
      <dgm:spPr/>
    </dgm:pt>
    <dgm:pt modelId="{1E52B7B3-09D4-421F-AD3A-1FFB447D6E84}" type="pres">
      <dgm:prSet presAssocID="{B8901FFC-675A-461E-A2BC-0202980B76F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F132602-2A9C-433E-94BF-57AA3CDF503F}" type="pres">
      <dgm:prSet presAssocID="{CE9A82FC-0BF6-49DC-AE51-2DFEABADA7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D2FB-1326-4793-AA90-8D594FA6A7CA}" type="pres">
      <dgm:prSet presAssocID="{CE9A82FC-0BF6-49DC-AE51-2DFEABADA769}" presName="dummy" presStyleCnt="0"/>
      <dgm:spPr/>
    </dgm:pt>
    <dgm:pt modelId="{AFF18602-E4BE-46AD-A31A-F2678DE80C22}" type="pres">
      <dgm:prSet presAssocID="{F31B1916-935D-4B5F-94E4-5D4E52076A6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8A4DBEA-F618-4F06-BF8A-5ABA5CF59542}" type="pres">
      <dgm:prSet presAssocID="{5CDEBE1A-5683-4DFF-A1CC-0827701EBC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F4A5A-8EED-478A-BDC5-6B5AD90A4CB8}" type="pres">
      <dgm:prSet presAssocID="{5CDEBE1A-5683-4DFF-A1CC-0827701EBCA0}" presName="dummy" presStyleCnt="0"/>
      <dgm:spPr/>
    </dgm:pt>
    <dgm:pt modelId="{16224489-7D66-47D5-A7F1-D41C554AC631}" type="pres">
      <dgm:prSet presAssocID="{0ED5CB4A-B2F4-44D0-A948-8AA4C2E1053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6E209B5-53E2-4FE5-A2AB-CBD1813D6A17}" type="pres">
      <dgm:prSet presAssocID="{FD39C887-A090-4AD8-8D2A-F5620C67CE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8B498-4EB0-4D8F-B6A7-D6640977DC86}" type="pres">
      <dgm:prSet presAssocID="{FD39C887-A090-4AD8-8D2A-F5620C67CE68}" presName="dummy" presStyleCnt="0"/>
      <dgm:spPr/>
    </dgm:pt>
    <dgm:pt modelId="{23DEEBC5-6E6E-440D-879E-0CF4018834F5}" type="pres">
      <dgm:prSet presAssocID="{27CF80C3-A09F-4A81-9DB9-7C48C17A348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D10727C-701E-4506-A012-78D91EF3CA85}" type="pres">
      <dgm:prSet presAssocID="{BEB7FA1A-438E-419A-A726-BA48D3EBE3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52636-C0A3-4B1B-8C5B-286BD850A026}" type="pres">
      <dgm:prSet presAssocID="{BEB7FA1A-438E-419A-A726-BA48D3EBE35B}" presName="dummy" presStyleCnt="0"/>
      <dgm:spPr/>
    </dgm:pt>
    <dgm:pt modelId="{4D03F8EE-040E-41A0-9499-CD1EFB1ADAE1}" type="pres">
      <dgm:prSet presAssocID="{533DFA75-3C68-4074-8627-D87E6694227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6086B2E-5BB5-485F-A56B-EDF98187D68D}" type="presOf" srcId="{CE9A82FC-0BF6-49DC-AE51-2DFEABADA769}" destId="{8F132602-2A9C-433E-94BF-57AA3CDF503F}" srcOrd="0" destOrd="0" presId="urn:microsoft.com/office/officeart/2005/8/layout/radial6"/>
    <dgm:cxn modelId="{BDF7F3EE-AE3D-4292-951B-A636F13D84DE}" type="presOf" srcId="{4F9B43DF-626C-44EC-A2C2-D26A220E1F88}" destId="{C9ECBE7F-A526-4C0F-8472-13C6FF4E22DF}" srcOrd="0" destOrd="0" presId="urn:microsoft.com/office/officeart/2005/8/layout/radial6"/>
    <dgm:cxn modelId="{1D390BC9-2C47-45B1-84E6-AC7A8D4CAEB7}" type="presOf" srcId="{BEB7FA1A-438E-419A-A726-BA48D3EBE35B}" destId="{AD10727C-701E-4506-A012-78D91EF3CA85}" srcOrd="0" destOrd="0" presId="urn:microsoft.com/office/officeart/2005/8/layout/radial6"/>
    <dgm:cxn modelId="{1B39DAAC-FCA5-4D16-8900-DB47BAC491D6}" type="presOf" srcId="{533DFA75-3C68-4074-8627-D87E66942277}" destId="{4D03F8EE-040E-41A0-9499-CD1EFB1ADAE1}" srcOrd="0" destOrd="0" presId="urn:microsoft.com/office/officeart/2005/8/layout/radial6"/>
    <dgm:cxn modelId="{7781583D-F3FD-4082-836D-3D5EE50A75F1}" type="presOf" srcId="{FD39C887-A090-4AD8-8D2A-F5620C67CE68}" destId="{F6E209B5-53E2-4FE5-A2AB-CBD1813D6A17}" srcOrd="0" destOrd="0" presId="urn:microsoft.com/office/officeart/2005/8/layout/radial6"/>
    <dgm:cxn modelId="{D833299D-4957-4FDE-80A1-AD12A78A79D4}" srcId="{9F2FDDCA-2D1F-4F9D-8382-D12916008A4A}" destId="{5CDEBE1A-5683-4DFF-A1CC-0827701EBCA0}" srcOrd="2" destOrd="0" parTransId="{C800D0CA-7B26-4A6A-BD82-1FBFDED61304}" sibTransId="{0ED5CB4A-B2F4-44D0-A948-8AA4C2E10538}"/>
    <dgm:cxn modelId="{F1ECBAD1-9942-4096-A4CF-B01E7215E471}" srcId="{2B7300B0-C1EA-42CC-8B78-C80F09A8EA18}" destId="{9F2FDDCA-2D1F-4F9D-8382-D12916008A4A}" srcOrd="0" destOrd="0" parTransId="{EB1803ED-5E79-4EF5-B078-172DA56F4038}" sibTransId="{70CAE80E-1BF5-42DE-97B9-3C60024BD164}"/>
    <dgm:cxn modelId="{B72CCCA4-12FC-4C23-8612-E4FE92E6C5D9}" type="presOf" srcId="{27CF80C3-A09F-4A81-9DB9-7C48C17A3485}" destId="{23DEEBC5-6E6E-440D-879E-0CF4018834F5}" srcOrd="0" destOrd="0" presId="urn:microsoft.com/office/officeart/2005/8/layout/radial6"/>
    <dgm:cxn modelId="{AD15DFDC-8C2E-4743-A375-5A0A78727D1B}" srcId="{9F2FDDCA-2D1F-4F9D-8382-D12916008A4A}" destId="{FD39C887-A090-4AD8-8D2A-F5620C67CE68}" srcOrd="3" destOrd="0" parTransId="{F22F8FA0-9090-4017-916C-17BDC0FA839C}" sibTransId="{27CF80C3-A09F-4A81-9DB9-7C48C17A3485}"/>
    <dgm:cxn modelId="{205CA923-9CF0-43A6-A904-631216B79C89}" type="presOf" srcId="{B8901FFC-675A-461E-A2BC-0202980B76FF}" destId="{1E52B7B3-09D4-421F-AD3A-1FFB447D6E84}" srcOrd="0" destOrd="0" presId="urn:microsoft.com/office/officeart/2005/8/layout/radial6"/>
    <dgm:cxn modelId="{DBF1498E-9856-4E17-BFDD-2CBF6565CF32}" type="presOf" srcId="{0ED5CB4A-B2F4-44D0-A948-8AA4C2E10538}" destId="{16224489-7D66-47D5-A7F1-D41C554AC631}" srcOrd="0" destOrd="0" presId="urn:microsoft.com/office/officeart/2005/8/layout/radial6"/>
    <dgm:cxn modelId="{A2527AA5-D919-48F3-B232-AD8D11D68D13}" srcId="{9F2FDDCA-2D1F-4F9D-8382-D12916008A4A}" destId="{CE9A82FC-0BF6-49DC-AE51-2DFEABADA769}" srcOrd="1" destOrd="0" parTransId="{2BFC476D-E636-4AF6-93F0-D21B6470A822}" sibTransId="{F31B1916-935D-4B5F-94E4-5D4E52076A60}"/>
    <dgm:cxn modelId="{2AE1A0AB-16F2-4555-B6FE-BD908F3567F0}" srcId="{9F2FDDCA-2D1F-4F9D-8382-D12916008A4A}" destId="{4F9B43DF-626C-44EC-A2C2-D26A220E1F88}" srcOrd="0" destOrd="0" parTransId="{2ADE95DA-ED78-4DA3-8252-B8E73793C303}" sibTransId="{B8901FFC-675A-461E-A2BC-0202980B76FF}"/>
    <dgm:cxn modelId="{0C721A70-5F3F-4569-B282-6205196C04B9}" type="presOf" srcId="{9F2FDDCA-2D1F-4F9D-8382-D12916008A4A}" destId="{CE863933-0ADC-47A5-B922-E6DC5D8F2DCF}" srcOrd="0" destOrd="0" presId="urn:microsoft.com/office/officeart/2005/8/layout/radial6"/>
    <dgm:cxn modelId="{F18183CC-77A3-4373-9737-21682E3600A2}" srcId="{9F2FDDCA-2D1F-4F9D-8382-D12916008A4A}" destId="{BEB7FA1A-438E-419A-A726-BA48D3EBE35B}" srcOrd="4" destOrd="0" parTransId="{18FEF7C9-05DB-4E49-AEDC-BE72F880CDA7}" sibTransId="{533DFA75-3C68-4074-8627-D87E66942277}"/>
    <dgm:cxn modelId="{A5037777-D817-440F-BA1C-5C2A6C55DC6A}" type="presOf" srcId="{F31B1916-935D-4B5F-94E4-5D4E52076A60}" destId="{AFF18602-E4BE-46AD-A31A-F2678DE80C22}" srcOrd="0" destOrd="0" presId="urn:microsoft.com/office/officeart/2005/8/layout/radial6"/>
    <dgm:cxn modelId="{24F5401F-F204-491F-93FF-C9AFEEF3C922}" type="presOf" srcId="{5CDEBE1A-5683-4DFF-A1CC-0827701EBCA0}" destId="{F8A4DBEA-F618-4F06-BF8A-5ABA5CF59542}" srcOrd="0" destOrd="0" presId="urn:microsoft.com/office/officeart/2005/8/layout/radial6"/>
    <dgm:cxn modelId="{7560E96D-F2A9-48AB-8CE8-1B7CF92F387C}" type="presOf" srcId="{2B7300B0-C1EA-42CC-8B78-C80F09A8EA18}" destId="{2D77259C-558C-4816-8189-75B4DE832951}" srcOrd="0" destOrd="0" presId="urn:microsoft.com/office/officeart/2005/8/layout/radial6"/>
    <dgm:cxn modelId="{0A50D991-BED2-419D-ADBF-B044B1045F9D}" type="presParOf" srcId="{2D77259C-558C-4816-8189-75B4DE832951}" destId="{CE863933-0ADC-47A5-B922-E6DC5D8F2DCF}" srcOrd="0" destOrd="0" presId="urn:microsoft.com/office/officeart/2005/8/layout/radial6"/>
    <dgm:cxn modelId="{50483DDF-A6CC-4326-96CA-80F517F69662}" type="presParOf" srcId="{2D77259C-558C-4816-8189-75B4DE832951}" destId="{C9ECBE7F-A526-4C0F-8472-13C6FF4E22DF}" srcOrd="1" destOrd="0" presId="urn:microsoft.com/office/officeart/2005/8/layout/radial6"/>
    <dgm:cxn modelId="{6059BC5A-BA35-473E-B711-5BC0FFAA4C3A}" type="presParOf" srcId="{2D77259C-558C-4816-8189-75B4DE832951}" destId="{85CE03C4-4B1A-454B-BDA3-671772F4C98C}" srcOrd="2" destOrd="0" presId="urn:microsoft.com/office/officeart/2005/8/layout/radial6"/>
    <dgm:cxn modelId="{1E9902B7-4399-490D-8506-A42F6E442F35}" type="presParOf" srcId="{2D77259C-558C-4816-8189-75B4DE832951}" destId="{1E52B7B3-09D4-421F-AD3A-1FFB447D6E84}" srcOrd="3" destOrd="0" presId="urn:microsoft.com/office/officeart/2005/8/layout/radial6"/>
    <dgm:cxn modelId="{82026D8E-54D9-4DC1-BF84-3C5A0E766611}" type="presParOf" srcId="{2D77259C-558C-4816-8189-75B4DE832951}" destId="{8F132602-2A9C-433E-94BF-57AA3CDF503F}" srcOrd="4" destOrd="0" presId="urn:microsoft.com/office/officeart/2005/8/layout/radial6"/>
    <dgm:cxn modelId="{5E22CF3A-73E3-41D9-95E6-05BFB8BBE22B}" type="presParOf" srcId="{2D77259C-558C-4816-8189-75B4DE832951}" destId="{E9EED2FB-1326-4793-AA90-8D594FA6A7CA}" srcOrd="5" destOrd="0" presId="urn:microsoft.com/office/officeart/2005/8/layout/radial6"/>
    <dgm:cxn modelId="{D0457ACB-BDED-422C-BF5E-885CBAB7639E}" type="presParOf" srcId="{2D77259C-558C-4816-8189-75B4DE832951}" destId="{AFF18602-E4BE-46AD-A31A-F2678DE80C22}" srcOrd="6" destOrd="0" presId="urn:microsoft.com/office/officeart/2005/8/layout/radial6"/>
    <dgm:cxn modelId="{BBFEDA60-2E21-4170-8B36-303691E9CE84}" type="presParOf" srcId="{2D77259C-558C-4816-8189-75B4DE832951}" destId="{F8A4DBEA-F618-4F06-BF8A-5ABA5CF59542}" srcOrd="7" destOrd="0" presId="urn:microsoft.com/office/officeart/2005/8/layout/radial6"/>
    <dgm:cxn modelId="{C835AF49-A383-44ED-A036-B8BC5A19650E}" type="presParOf" srcId="{2D77259C-558C-4816-8189-75B4DE832951}" destId="{5D1F4A5A-8EED-478A-BDC5-6B5AD90A4CB8}" srcOrd="8" destOrd="0" presId="urn:microsoft.com/office/officeart/2005/8/layout/radial6"/>
    <dgm:cxn modelId="{2C828D5B-A472-4828-BECD-22511D57C019}" type="presParOf" srcId="{2D77259C-558C-4816-8189-75B4DE832951}" destId="{16224489-7D66-47D5-A7F1-D41C554AC631}" srcOrd="9" destOrd="0" presId="urn:microsoft.com/office/officeart/2005/8/layout/radial6"/>
    <dgm:cxn modelId="{F75CBF83-FA25-40EE-AB75-F7AEBAB463CB}" type="presParOf" srcId="{2D77259C-558C-4816-8189-75B4DE832951}" destId="{F6E209B5-53E2-4FE5-A2AB-CBD1813D6A17}" srcOrd="10" destOrd="0" presId="urn:microsoft.com/office/officeart/2005/8/layout/radial6"/>
    <dgm:cxn modelId="{61DDB954-F293-4E18-8EB0-D9E745C7E0BD}" type="presParOf" srcId="{2D77259C-558C-4816-8189-75B4DE832951}" destId="{2CD8B498-4EB0-4D8F-B6A7-D6640977DC86}" srcOrd="11" destOrd="0" presId="urn:microsoft.com/office/officeart/2005/8/layout/radial6"/>
    <dgm:cxn modelId="{C8DFDEA1-91EB-4467-B790-18B21C54D791}" type="presParOf" srcId="{2D77259C-558C-4816-8189-75B4DE832951}" destId="{23DEEBC5-6E6E-440D-879E-0CF4018834F5}" srcOrd="12" destOrd="0" presId="urn:microsoft.com/office/officeart/2005/8/layout/radial6"/>
    <dgm:cxn modelId="{972AB2BB-D513-48AA-948C-EF8A9279FCCA}" type="presParOf" srcId="{2D77259C-558C-4816-8189-75B4DE832951}" destId="{AD10727C-701E-4506-A012-78D91EF3CA85}" srcOrd="13" destOrd="0" presId="urn:microsoft.com/office/officeart/2005/8/layout/radial6"/>
    <dgm:cxn modelId="{E788CC9A-DBFA-4B40-AA0E-FF77236C6C52}" type="presParOf" srcId="{2D77259C-558C-4816-8189-75B4DE832951}" destId="{4E552636-C0A3-4B1B-8C5B-286BD850A026}" srcOrd="14" destOrd="0" presId="urn:microsoft.com/office/officeart/2005/8/layout/radial6"/>
    <dgm:cxn modelId="{2919F18F-684E-4AFC-9453-AA87D592AF91}" type="presParOf" srcId="{2D77259C-558C-4816-8189-75B4DE832951}" destId="{4D03F8EE-040E-41A0-9499-CD1EFB1ADAE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3F8EE-040E-41A0-9499-CD1EFB1ADAE1}">
      <dsp:nvSpPr>
        <dsp:cNvPr id="0" name=""/>
        <dsp:cNvSpPr/>
      </dsp:nvSpPr>
      <dsp:spPr>
        <a:xfrm>
          <a:off x="2974388" y="575793"/>
          <a:ext cx="3843291" cy="3843291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EEBC5-6E6E-440D-879E-0CF4018834F5}">
      <dsp:nvSpPr>
        <dsp:cNvPr id="0" name=""/>
        <dsp:cNvSpPr/>
      </dsp:nvSpPr>
      <dsp:spPr>
        <a:xfrm>
          <a:off x="2974388" y="575793"/>
          <a:ext cx="3843291" cy="3843291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24489-7D66-47D5-A7F1-D41C554AC631}">
      <dsp:nvSpPr>
        <dsp:cNvPr id="0" name=""/>
        <dsp:cNvSpPr/>
      </dsp:nvSpPr>
      <dsp:spPr>
        <a:xfrm>
          <a:off x="2974388" y="575793"/>
          <a:ext cx="3843291" cy="3843291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18602-E4BE-46AD-A31A-F2678DE80C22}">
      <dsp:nvSpPr>
        <dsp:cNvPr id="0" name=""/>
        <dsp:cNvSpPr/>
      </dsp:nvSpPr>
      <dsp:spPr>
        <a:xfrm>
          <a:off x="2974388" y="575793"/>
          <a:ext cx="3843291" cy="3843291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2B7B3-09D4-421F-AD3A-1FFB447D6E84}">
      <dsp:nvSpPr>
        <dsp:cNvPr id="0" name=""/>
        <dsp:cNvSpPr/>
      </dsp:nvSpPr>
      <dsp:spPr>
        <a:xfrm>
          <a:off x="2974388" y="575793"/>
          <a:ext cx="3843291" cy="3843291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63933-0ADC-47A5-B922-E6DC5D8F2DCF}">
      <dsp:nvSpPr>
        <dsp:cNvPr id="0" name=""/>
        <dsp:cNvSpPr/>
      </dsp:nvSpPr>
      <dsp:spPr>
        <a:xfrm>
          <a:off x="4011497" y="1612901"/>
          <a:ext cx="1769074" cy="1769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مراحل تطور الجودة </a:t>
          </a:r>
          <a:endParaRPr lang="en-US" sz="3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270572" y="1871976"/>
        <a:ext cx="1250924" cy="1250924"/>
      </dsp:txXfrm>
    </dsp:sp>
    <dsp:sp modelId="{C9ECBE7F-A526-4C0F-8472-13C6FF4E22DF}">
      <dsp:nvSpPr>
        <dsp:cNvPr id="0" name=""/>
        <dsp:cNvSpPr/>
      </dsp:nvSpPr>
      <dsp:spPr>
        <a:xfrm>
          <a:off x="4210767" y="1197"/>
          <a:ext cx="1370534" cy="123835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الفحص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11477" y="182549"/>
        <a:ext cx="969114" cy="875648"/>
      </dsp:txXfrm>
    </dsp:sp>
    <dsp:sp modelId="{8F132602-2A9C-433E-94BF-57AA3CDF503F}">
      <dsp:nvSpPr>
        <dsp:cNvPr id="0" name=""/>
        <dsp:cNvSpPr/>
      </dsp:nvSpPr>
      <dsp:spPr>
        <a:xfrm>
          <a:off x="6062053" y="1298217"/>
          <a:ext cx="1238352" cy="1238352"/>
        </a:xfrm>
        <a:prstGeom prst="ellipse">
          <a:avLst/>
        </a:prstGeom>
        <a:solidFill>
          <a:srgbClr val="A9D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التحكم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43405" y="1479569"/>
        <a:ext cx="875648" cy="875648"/>
      </dsp:txXfrm>
    </dsp:sp>
    <dsp:sp modelId="{F8A4DBEA-F618-4F06-BF8A-5ABA5CF59542}">
      <dsp:nvSpPr>
        <dsp:cNvPr id="0" name=""/>
        <dsp:cNvSpPr/>
      </dsp:nvSpPr>
      <dsp:spPr>
        <a:xfrm>
          <a:off x="5380169" y="3396840"/>
          <a:ext cx="1238352" cy="1238352"/>
        </a:xfrm>
        <a:prstGeom prst="ellipse">
          <a:avLst/>
        </a:prstGeom>
        <a:solidFill>
          <a:srgbClr val="6FBF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ضمان الجودة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1521" y="3578192"/>
        <a:ext cx="875648" cy="875648"/>
      </dsp:txXfrm>
    </dsp:sp>
    <dsp:sp modelId="{F6E209B5-53E2-4FE5-A2AB-CBD1813D6A17}">
      <dsp:nvSpPr>
        <dsp:cNvPr id="0" name=""/>
        <dsp:cNvSpPr/>
      </dsp:nvSpPr>
      <dsp:spPr>
        <a:xfrm>
          <a:off x="3173547" y="3396840"/>
          <a:ext cx="1238352" cy="1238352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إدارة </a:t>
          </a: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الجودة الشاملة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54899" y="3578192"/>
        <a:ext cx="875648" cy="875648"/>
      </dsp:txXfrm>
    </dsp:sp>
    <dsp:sp modelId="{AD10727C-701E-4506-A012-78D91EF3CA85}">
      <dsp:nvSpPr>
        <dsp:cNvPr id="0" name=""/>
        <dsp:cNvSpPr/>
      </dsp:nvSpPr>
      <dsp:spPr>
        <a:xfrm>
          <a:off x="2491663" y="1298217"/>
          <a:ext cx="1238352" cy="1238352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نماذج التمييز 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73015" y="1479569"/>
        <a:ext cx="875648" cy="87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860431" y="627185"/>
            <a:ext cx="7162800" cy="118221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52761"/>
              </p:ext>
            </p:extLst>
          </p:nvPr>
        </p:nvGraphicFramePr>
        <p:xfrm>
          <a:off x="4172755" y="2123054"/>
          <a:ext cx="7170855" cy="41455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02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8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4285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أساسيات الجودة و نماذج التمييز</a:t>
                      </a:r>
                      <a:endParaRPr lang="en-US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545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جود 210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الرمز</a:t>
                      </a:r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578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الأولى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 </a:t>
                      </a:r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7975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الجودة ... المفهوم ... النشأة ...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الأهمية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مراحل تطور الجودة (1</a:t>
                      </a:r>
                      <a:r>
                        <a:rPr lang="ar-BH" sz="2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– مرحلة الفحص)</a:t>
                      </a:r>
                      <a:endParaRPr lang="ar-BH" sz="24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</a:t>
                      </a:r>
                    </a:p>
                    <a:p>
                      <a:pPr algn="ctr"/>
                      <a:endParaRPr lang="ar-BH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2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815736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</a:t>
            </a:r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-2021-2022م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3699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الثاني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220" y="6509696"/>
            <a:ext cx="1656184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19 - 25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0" y="1996225"/>
            <a:ext cx="3952155" cy="298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النظرية العلمية الإدارية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حدث؟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إجهاد العاملين.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ظهور العيوب في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المنتجات.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إنخفاض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جودة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الإنتاج.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b="1" dirty="0"/>
          </a:p>
          <a:p>
            <a:pPr algn="ctr" rtl="1"/>
            <a:endParaRPr lang="ar-BH" b="1" dirty="0"/>
          </a:p>
          <a:p>
            <a:pPr algn="ctr" rtl="1"/>
            <a:endParaRPr lang="ar-BH" b="1" dirty="0"/>
          </a:p>
          <a:p>
            <a:pPr algn="ct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إنشاء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قسم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للفحص.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محاسبة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المفتشين.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US" dirty="0"/>
          </a:p>
        </p:txBody>
      </p:sp>
      <p:pic>
        <p:nvPicPr>
          <p:cNvPr id="5122" name="Picture 2" descr="C:\Users\User\AppData\Local\Microsoft\Windows\INetCache\IE\D321AONX\pitr-green-arrows-set-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28347" y="4691567"/>
            <a:ext cx="417590" cy="3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6CB16C-CB88-4CD9-B027-F4055770D719}"/>
              </a:ext>
            </a:extLst>
          </p:cNvPr>
          <p:cNvSpPr txBox="1"/>
          <p:nvPr/>
        </p:nvSpPr>
        <p:spPr>
          <a:xfrm>
            <a:off x="3888740" y="4118410"/>
            <a:ext cx="326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الإجراءات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المتخذة: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7C9DA1-9C41-496D-857D-93CC5CC98A65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BDCCB16-CA42-43B0-AC10-CDF660204F2A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20B192-FC00-453B-AFBB-899E5561A706}"/>
              </a:ext>
            </a:extLst>
          </p:cNvPr>
          <p:cNvSpPr txBox="1"/>
          <p:nvPr/>
        </p:nvSpPr>
        <p:spPr>
          <a:xfrm>
            <a:off x="1917700" y="2603497"/>
            <a:ext cx="9286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فقدان سمعة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الشركة. 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ضرر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المستهلكين. 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فقدان الثقة في 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السلعة.</a:t>
            </a:r>
            <a:endParaRPr lang="ar-BH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إستبدال </a:t>
            </a:r>
            <a:r>
              <a:rPr lang="ar-BH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المُنْتَج</a:t>
            </a:r>
            <a:r>
              <a:rPr lang="ar-BH" sz="2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بآخر. </a:t>
            </a:r>
            <a:endParaRPr lang="en-US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8420" y="825500"/>
            <a:ext cx="9347200" cy="901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المترتبة على وصول المنتجات ذات العيوب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اإلى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المستهلكين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9385288" y="241198"/>
            <a:ext cx="2057401" cy="815934"/>
          </a:xfrm>
          <a:prstGeom prst="horizontalScroll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409127" y="1091848"/>
            <a:ext cx="6033563" cy="2171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مفهوم الجودة.</a:t>
            </a:r>
          </a:p>
          <a:p>
            <a:pPr algn="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يشرح المراحل الرئيسية لتطور الجودة.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409127" y="3521043"/>
            <a:ext cx="6033562" cy="1488096"/>
          </a:xfrm>
          <a:prstGeom prst="wedgeRectCallout">
            <a:avLst>
              <a:gd name="adj1" fmla="val -108046"/>
              <a:gd name="adj2" fmla="val 7773"/>
            </a:avLst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1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</a:t>
            </a:r>
            <a:r>
              <a:rPr lang="ar-BH" sz="21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131376" y="4087211"/>
            <a:ext cx="1581513" cy="553609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966" y="1500528"/>
            <a:ext cx="9040834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BH" sz="36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مفهوم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الجودة.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يشرح المراحل الرئيسية لتطور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الجودة.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961065-03AC-4093-81B7-95B254E3F7EE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9FBE1D8-3956-42DE-8C89-50324AC5E369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INetCache\IE\3L4T9LT7\deming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2" y="1268028"/>
            <a:ext cx="1054894" cy="16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8424" y="1482472"/>
            <a:ext cx="2670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ديمنج</a:t>
            </a:r>
            <a:endParaRPr lang="ar-BH" sz="32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إرضاء 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حاجات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المستهلك</a:t>
            </a:r>
            <a:r>
              <a:rPr lang="ar-BH" sz="2400" b="1" dirty="0" smtClean="0">
                <a:solidFill>
                  <a:schemeClr val="accent5"/>
                </a:solidFill>
              </a:rPr>
              <a:t>.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1027" name="Picture 3" descr="C:\Users\User\AppData\Local\Microsoft\Windows\INetCache\IE\982BMQPH\Joseph_Moses_Jur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4" y="998875"/>
            <a:ext cx="1248156" cy="1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1833265"/>
            <a:ext cx="294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جوران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ملائمة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المُنْتَج للاستعمال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8" name="Picture 4" descr="C:\Users\User\AppData\Local\Microsoft\Windows\INetCache\IE\3L4T9LT7\232px-George_Arliss_cph.3b3115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36" y="3210809"/>
            <a:ext cx="1213381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7092" y="3612109"/>
            <a:ext cx="3583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كروسبي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مطابقة المُنْتَج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للمواصفات</a:t>
            </a:r>
            <a:r>
              <a:rPr lang="ar-BH" sz="24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9512" y="5171889"/>
            <a:ext cx="63949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الجمعية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الأمريكية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للجودة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الخصائص أو الهيئة 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العامة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للمُنْتَج </a:t>
            </a:r>
            <a:r>
              <a:rPr lang="ar-BH" sz="2800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تظهر قدرتها على </a:t>
            </a:r>
            <a:r>
              <a:rPr lang="ar-BH" sz="2800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إشباع المستهلك.</a:t>
            </a:r>
            <a:endParaRPr lang="en-US" sz="28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4BFA87-384B-48BC-ADF5-7E95C284B920}"/>
              </a:ext>
            </a:extLst>
          </p:cNvPr>
          <p:cNvSpPr txBox="1"/>
          <p:nvPr/>
        </p:nvSpPr>
        <p:spPr>
          <a:xfrm>
            <a:off x="1269508" y="417250"/>
            <a:ext cx="863797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1494FD9-B9B1-411E-8169-BB68875D8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51" y="4196391"/>
            <a:ext cx="1315375" cy="22443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E08810-FA90-479A-B64D-D955E57CDE2A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6D379AF-79BD-4821-BE53-E6A11BA1D561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8772525" y="6580445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2100" y="1696401"/>
            <a:ext cx="5886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المواصفات القياسية </a:t>
            </a:r>
            <a:endParaRPr lang="ar-BH" sz="2400" b="1" dirty="0"/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الدرجة التي تحقق بها الخواص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للمتطلبات.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1166" y="3083880"/>
            <a:ext cx="4674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بيتز ديربون المحدودة </a:t>
            </a:r>
            <a:endParaRPr lang="ar-BH" sz="2400" b="1" dirty="0"/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كلما كان يحقق رضا الزبون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الكامل.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9500" y="4471359"/>
            <a:ext cx="686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رانك </a:t>
            </a:r>
            <a:r>
              <a:rPr lang="ar-BH" sz="32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اكزيركس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2800" b="1" dirty="0"/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تزويد الزبائن بالمنتجات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والخدمات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التي تلبي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متطلباتهم.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AF5D926-F99B-4307-87C7-56C1C143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05" y="1483680"/>
            <a:ext cx="2847975" cy="16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01BFD3-7442-43FE-9616-C7742B8A6E13}"/>
              </a:ext>
            </a:extLst>
          </p:cNvPr>
          <p:cNvSpPr txBox="1"/>
          <p:nvPr/>
        </p:nvSpPr>
        <p:spPr>
          <a:xfrm>
            <a:off x="1269508" y="417250"/>
            <a:ext cx="863797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464D5A-6289-46D6-8F5F-A09004B90E26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AAC55E7-3F55-4055-BAB2-4213B5D28B75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5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مراحل تطور الجودة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01057"/>
              </p:ext>
            </p:extLst>
          </p:nvPr>
        </p:nvGraphicFramePr>
        <p:xfrm>
          <a:off x="1455938" y="1544715"/>
          <a:ext cx="9792069" cy="4669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97973A-D9CE-4E06-B946-948EC2FE6B89}"/>
              </a:ext>
            </a:extLst>
          </p:cNvPr>
          <p:cNvSpPr txBox="1"/>
          <p:nvPr/>
        </p:nvSpPr>
        <p:spPr>
          <a:xfrm>
            <a:off x="0" y="656211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CEEF386-7A09-4C66-B8EB-F2DBE839A42E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71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مرحلة الفحص ( القرون الوسطى )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6" y="4607048"/>
            <a:ext cx="2543175" cy="1800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9" y="2052735"/>
            <a:ext cx="1766888" cy="2037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59" y="4775161"/>
            <a:ext cx="1759462" cy="1553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E1C47D-2B2F-4733-96E9-6497555AE2BB}"/>
              </a:ext>
            </a:extLst>
          </p:cNvPr>
          <p:cNvSpPr/>
          <p:nvPr/>
        </p:nvSpPr>
        <p:spPr>
          <a:xfrm>
            <a:off x="3284738" y="2044057"/>
            <a:ext cx="72885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Tx/>
              <a:buChar char="-"/>
            </a:pPr>
            <a:r>
              <a:rPr lang="ar-BH" sz="2400" b="1" dirty="0" smtClean="0"/>
              <a:t>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كان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النظام في هذه المرحلة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يعتمد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النموذج الحرفي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التصنيع. 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Tx/>
              <a:buChar char="-"/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إشارات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خاصة بالحرفي على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المُنْتَج.</a:t>
            </a:r>
          </a:p>
          <a:p>
            <a:pPr marL="342900" indent="-342900" algn="r" rtl="1">
              <a:buFontTx/>
              <a:buChar char="-"/>
            </a:pP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تحديد المنتجات ذات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عيوب ما بإشارة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قبل لجنة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التفتيش</a:t>
            </a:r>
            <a:r>
              <a:rPr lang="ar-BH" sz="2400" b="1" dirty="0" smtClean="0"/>
              <a:t>. </a:t>
            </a:r>
            <a:endParaRPr lang="ar-BH" sz="2400" b="1" dirty="0"/>
          </a:p>
          <a:p>
            <a:pPr algn="r" rtl="1">
              <a:buFontTx/>
              <a:buChar char="-"/>
            </a:pPr>
            <a:endParaRPr lang="ar-BH" sz="2000" b="1" dirty="0"/>
          </a:p>
          <a:p>
            <a:pPr algn="r" rtl="1"/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77D7E0-3251-41F3-B92B-7B919C3483C7}"/>
              </a:ext>
            </a:extLst>
          </p:cNvPr>
          <p:cNvSpPr/>
          <p:nvPr/>
        </p:nvSpPr>
        <p:spPr>
          <a:xfrm>
            <a:off x="4044520" y="4598602"/>
            <a:ext cx="41029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هو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الحرفي؟</a:t>
            </a:r>
            <a:endParaRPr lang="ar-BH" sz="2400" b="1" dirty="0"/>
          </a:p>
          <a:p>
            <a:pPr algn="ctr" rtl="1"/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شخص ماهر يعتمد على 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خبرته </a:t>
            </a:r>
            <a:r>
              <a:rPr lang="ar-BH" sz="2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المهنية وجهده الشخصي.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5890469-85AC-4E94-AE45-F2C48CB5CC93}"/>
              </a:ext>
            </a:extLst>
          </p:cNvPr>
          <p:cNvCxnSpPr>
            <a:cxnSpLocks/>
          </p:cNvCxnSpPr>
          <p:nvPr/>
        </p:nvCxnSpPr>
        <p:spPr>
          <a:xfrm flipH="1">
            <a:off x="3030738" y="5551827"/>
            <a:ext cx="85920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60F701-B656-4F67-8CE7-A4D58631C4EF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665DDD-72CE-4232-941D-59C0B899181B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6F7A9-8922-4286-99B5-58488AD1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BH" sz="4800" b="1" dirty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FCECD4-F79A-4262-9897-6881E33850E1}"/>
              </a:ext>
            </a:extLst>
          </p:cNvPr>
          <p:cNvSpPr txBox="1"/>
          <p:nvPr/>
        </p:nvSpPr>
        <p:spPr>
          <a:xfrm>
            <a:off x="1651247" y="687231"/>
            <a:ext cx="840715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العلامة التجارية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CA7A403D-491E-409C-963A-51F96E47E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6281"/>
            <a:ext cx="2209800" cy="20669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C376B3-10B0-40F7-A160-058A0638D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28839"/>
            <a:ext cx="1981200" cy="154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4A682F-9021-424E-92F0-F4BB781E4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55" y="4528518"/>
            <a:ext cx="2790825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B8CCE7-D77B-411C-A771-B85647153110}"/>
              </a:ext>
            </a:extLst>
          </p:cNvPr>
          <p:cNvSpPr txBox="1"/>
          <p:nvPr/>
        </p:nvSpPr>
        <p:spPr>
          <a:xfrm>
            <a:off x="4660776" y="2201662"/>
            <a:ext cx="6267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كان الحرفي يضع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إشاره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المُنْتَج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به عيوب في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السابق، وفيما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تطورت هذه الإشارة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رمز يعبر عن السمعة الطيبة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للمُنْتَج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حيث تسمى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الآن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بالعلامة التجارية 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Trade Mark</a:t>
            </a:r>
            <a:r>
              <a:rPr lang="ar-BH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E9C7A4-EEA6-4237-9054-A2F4DB810BAD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1073C49-5384-470B-BB2C-BB27CC65C37D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A78B726B-C548-4AEB-B272-3656D769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6" y="365126"/>
            <a:ext cx="9170633" cy="11263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الجودة خلال الثورة الصناعية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CEED369-56EE-4FA4-B0BD-76F6CBBE5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871898"/>
            <a:ext cx="11354539" cy="3508977"/>
          </a:xfrm>
        </p:spPr>
        <p:txBody>
          <a:bodyPr>
            <a:normAutofit/>
          </a:bodyPr>
          <a:lstStyle/>
          <a:p>
            <a:pPr algn="just" rtl="1"/>
            <a:r>
              <a:rPr lang="ar-BH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 </a:t>
            </a:r>
            <a:r>
              <a:rPr lang="ar-BH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الإنتقال </a:t>
            </a:r>
            <a:r>
              <a:rPr lang="ar-BH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النظام الحرفي </a:t>
            </a:r>
            <a:r>
              <a:rPr lang="ar-BH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BH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نظام التصنيع </a:t>
            </a:r>
            <a:r>
              <a:rPr lang="ar-BH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والآلات، حيث </a:t>
            </a:r>
            <a:r>
              <a:rPr lang="ar-BH" b="1" dirty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تبنت أمريكا مجموعة من الممارسات الإنتاجية لتحسين جودة </a:t>
            </a:r>
            <a:r>
              <a:rPr lang="ar-BH" b="1" dirty="0" smtClean="0">
                <a:solidFill>
                  <a:schemeClr val="accent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الإنتاج.</a:t>
            </a:r>
            <a:endParaRPr lang="ar-BH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b="1" dirty="0"/>
          </a:p>
          <a:p>
            <a:pPr algn="r" rtl="1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 </a:t>
            </a:r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عوامل تحقيق الجودة في الثورة الصناعية:</a:t>
            </a:r>
          </a:p>
          <a:p>
            <a:pPr algn="r" rtl="1"/>
            <a:r>
              <a:rPr lang="ar-BH" b="1" dirty="0">
                <a:solidFill>
                  <a:srgbClr val="00B050"/>
                </a:solidFill>
              </a:rPr>
              <a:t>-</a:t>
            </a:r>
            <a:r>
              <a:rPr lang="ar-BH" b="1" dirty="0"/>
              <a:t> </a:t>
            </a: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مهارة 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العامل. </a:t>
            </a:r>
            <a:endParaRPr lang="ar-BH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الفحص.</a:t>
            </a:r>
            <a:endParaRPr lang="ar-BH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التدقيق. </a:t>
            </a:r>
            <a:endParaRPr lang="ar-BH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dirty="0"/>
          </a:p>
          <a:p>
            <a:pPr marL="68580" indent="0" algn="r" rtl="1">
              <a:buNone/>
            </a:pPr>
            <a:endParaRPr lang="ar-B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3A883E-72DE-42AA-86EA-35A16E1E7C4F}"/>
              </a:ext>
            </a:extLst>
          </p:cNvPr>
          <p:cNvSpPr txBox="1"/>
          <p:nvPr/>
        </p:nvSpPr>
        <p:spPr>
          <a:xfrm>
            <a:off x="554262" y="2320669"/>
            <a:ext cx="2441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الفحص</a:t>
            </a:r>
            <a:r>
              <a:rPr lang="ar-BH" sz="2400" b="1" dirty="0">
                <a:solidFill>
                  <a:srgbClr val="FF0000"/>
                </a:solidFill>
              </a:rPr>
              <a:t> </a:t>
            </a:r>
            <a:endParaRPr lang="ar-BH" sz="2400" b="1" dirty="0"/>
          </a:p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عملية مراقبة المُنْتَج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الخدمة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العملية للتأكد من مطابقتها للمعايير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المحددة.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045192-9ED8-4A71-9DE2-CB5FE6D6D526}"/>
              </a:ext>
            </a:extLst>
          </p:cNvPr>
          <p:cNvSpPr txBox="1"/>
          <p:nvPr/>
        </p:nvSpPr>
        <p:spPr>
          <a:xfrm>
            <a:off x="452169" y="4742320"/>
            <a:ext cx="26455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التدقيق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تقييم منظم لتحديد مدى مطابقة النشاطات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والعمليات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لمعايير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معينة</a:t>
            </a:r>
            <a:r>
              <a:rPr lang="ar-BH" sz="2400" b="1" dirty="0" smtClean="0"/>
              <a:t>. </a:t>
            </a:r>
            <a:endParaRPr lang="en-US" sz="2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F0AFBE8-FC2D-4DDD-934A-474A57E23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91" y="4378285"/>
            <a:ext cx="2543175" cy="1800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533512-EFF6-432F-A8BF-6BD25648E4DF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F5FE017-1804-46D5-9CB7-C5A96571EC79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20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النظرية العلمية الادارية   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اعتقد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تايلورأن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وظيفة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الإدارة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تحقيق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إنتاجية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عالية بأقل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تكلفة.</a:t>
            </a:r>
          </a:p>
          <a:p>
            <a:pPr marL="0" indent="0" algn="r" rtl="1">
              <a:buNone/>
            </a:pPr>
            <a:endParaRPr lang="en-US" dirty="0" smtClean="0"/>
          </a:p>
          <a:p>
            <a:pPr algn="r" rtl="1"/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مرتكزات النظرية:</a:t>
            </a:r>
            <a:endParaRPr lang="en-US" dirty="0"/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التخصص في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الاشراف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الدقيق.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الضبط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المركزي.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والحوافز المادية.                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3138488"/>
            <a:ext cx="1504950" cy="3038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BF051B-A4F3-4516-840E-A7E65F1B0E2C}"/>
              </a:ext>
            </a:extLst>
          </p:cNvPr>
          <p:cNvSpPr txBox="1"/>
          <p:nvPr/>
        </p:nvSpPr>
        <p:spPr>
          <a:xfrm>
            <a:off x="0" y="6572272"/>
            <a:ext cx="12192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1600" dirty="0"/>
              <a:t>وزارة التربية والتعليم – 2020م</a:t>
            </a:r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DA5BF02-D578-410C-84FE-6F20D620CABB}"/>
              </a:ext>
            </a:extLst>
          </p:cNvPr>
          <p:cNvCxnSpPr/>
          <p:nvPr/>
        </p:nvCxnSpPr>
        <p:spPr>
          <a:xfrm>
            <a:off x="0" y="6572272"/>
            <a:ext cx="12192000" cy="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0786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الجودة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772525" y="6605378"/>
            <a:ext cx="3419475" cy="2526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705285" y="6572272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1 202-2022م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4451</TotalTime>
  <Words>602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Presentation - Copy</vt:lpstr>
      <vt:lpstr>PowerPoint Presentation</vt:lpstr>
      <vt:lpstr>PowerPoint Presentation</vt:lpstr>
      <vt:lpstr>PowerPoint Presentation</vt:lpstr>
      <vt:lpstr>PowerPoint Presentation</vt:lpstr>
      <vt:lpstr>مراحل تطور الجودة </vt:lpstr>
      <vt:lpstr>1- مرحلة الفحص ( القرون الوسطى )</vt:lpstr>
      <vt:lpstr> </vt:lpstr>
      <vt:lpstr>الجودة خلال الثورة الصناعية </vt:lpstr>
      <vt:lpstr>النظرية العلمية الادارية   </vt:lpstr>
      <vt:lpstr>النظرية العلمية الإدارية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Ebrahim Mohammed Abu Edress</cp:lastModifiedBy>
  <cp:revision>369</cp:revision>
  <dcterms:created xsi:type="dcterms:W3CDTF">2020-03-05T04:19:13Z</dcterms:created>
  <dcterms:modified xsi:type="dcterms:W3CDTF">2021-08-05T06:52:27Z</dcterms:modified>
</cp:coreProperties>
</file>