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311" r:id="rId4"/>
    <p:sldId id="312" r:id="rId5"/>
    <p:sldId id="313" r:id="rId6"/>
    <p:sldId id="314" r:id="rId7"/>
    <p:sldId id="315" r:id="rId8"/>
    <p:sldId id="261" r:id="rId9"/>
    <p:sldId id="264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DEFCFC"/>
    <a:srgbClr val="FBB9B7"/>
    <a:srgbClr val="FFCCFF"/>
    <a:srgbClr val="003366"/>
    <a:srgbClr val="FF66FF"/>
    <a:srgbClr val="6FBFC1"/>
    <a:srgbClr val="A9D18E"/>
    <a:srgbClr val="FF99FF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815F1-66C0-44B0-ABCD-43A7FABD19FC}" v="612" dt="2020-05-20T13:12:04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.ahmed87@outlook.com" userId="11091d89162fa72d" providerId="LiveId" clId="{5AE815F1-66C0-44B0-ABCD-43A7FABD19FC}"/>
    <pc:docChg chg="undo redo custSel addSld delSld modSld sldOrd">
      <pc:chgData name="dana.ahmed87@outlook.com" userId="11091d89162fa72d" providerId="LiveId" clId="{5AE815F1-66C0-44B0-ABCD-43A7FABD19FC}" dt="2020-05-20T13:12:48.525" v="7748" actId="120"/>
      <pc:docMkLst>
        <pc:docMk/>
      </pc:docMkLst>
      <pc:sldChg chg="addSp modSp mod">
        <pc:chgData name="dana.ahmed87@outlook.com" userId="11091d89162fa72d" providerId="LiveId" clId="{5AE815F1-66C0-44B0-ABCD-43A7FABD19FC}" dt="2020-05-20T09:54:30.422" v="1479"/>
        <pc:sldMkLst>
          <pc:docMk/>
          <pc:sldMk cId="1056518713" sldId="257"/>
        </pc:sldMkLst>
        <pc:spChg chg="add mod">
          <ac:chgData name="dana.ahmed87@outlook.com" userId="11091d89162fa72d" providerId="LiveId" clId="{5AE815F1-66C0-44B0-ABCD-43A7FABD19FC}" dt="2020-05-20T09:53:18.963" v="1471"/>
          <ac:spMkLst>
            <pc:docMk/>
            <pc:sldMk cId="1056518713" sldId="257"/>
            <ac:spMk id="4" creationId="{67961065-03AC-4093-81B7-95B254E3F7EE}"/>
          </ac:spMkLst>
        </pc:spChg>
        <pc:spChg chg="mod">
          <ac:chgData name="dana.ahmed87@outlook.com" userId="11091d89162fa72d" providerId="LiveId" clId="{5AE815F1-66C0-44B0-ABCD-43A7FABD19FC}" dt="2020-05-19T23:49:37.419" v="278" actId="20577"/>
          <ac:spMkLst>
            <pc:docMk/>
            <pc:sldMk cId="1056518713" sldId="257"/>
            <ac:spMk id="9" creationId="{00000000-0000-0000-0000-000000000000}"/>
          </ac:spMkLst>
        </pc:spChg>
        <pc:cxnChg chg="add mod">
          <ac:chgData name="dana.ahmed87@outlook.com" userId="11091d89162fa72d" providerId="LiveId" clId="{5AE815F1-66C0-44B0-ABCD-43A7FABD19FC}" dt="2020-05-20T09:54:30.422" v="1479"/>
          <ac:cxnSpMkLst>
            <pc:docMk/>
            <pc:sldMk cId="1056518713" sldId="257"/>
            <ac:cxnSpMk id="5" creationId="{C9FBE1D8-3956-42DE-8C89-50324AC5E369}"/>
          </ac:cxnSpMkLst>
        </pc:cxnChg>
      </pc:sldChg>
      <pc:sldChg chg="addSp delSp modSp mod">
        <pc:chgData name="dana.ahmed87@outlook.com" userId="11091d89162fa72d" providerId="LiveId" clId="{5AE815F1-66C0-44B0-ABCD-43A7FABD19FC}" dt="2020-05-20T10:03:11.406" v="1748" actId="1076"/>
        <pc:sldMkLst>
          <pc:docMk/>
          <pc:sldMk cId="0" sldId="259"/>
        </pc:sldMkLst>
        <pc:spChg chg="del">
          <ac:chgData name="dana.ahmed87@outlook.com" userId="11091d89162fa72d" providerId="LiveId" clId="{5AE815F1-66C0-44B0-ABCD-43A7FABD19FC}" dt="2020-05-20T09:45:58.113" v="1260" actId="478"/>
          <ac:spMkLst>
            <pc:docMk/>
            <pc:sldMk cId="0" sldId="259"/>
            <ac:spMk id="2" creationId="{727B09B1-DEA5-49D6-9ACA-A39348C26C30}"/>
          </ac:spMkLst>
        </pc:spChg>
        <pc:spChg chg="add mod">
          <ac:chgData name="dana.ahmed87@outlook.com" userId="11091d89162fa72d" providerId="LiveId" clId="{5AE815F1-66C0-44B0-ABCD-43A7FABD19FC}" dt="2020-05-20T10:01:26.416" v="1655" actId="20577"/>
          <ac:spMkLst>
            <pc:docMk/>
            <pc:sldMk cId="0" sldId="259"/>
            <ac:spMk id="4" creationId="{891B84CE-7311-4D59-8FE7-269F35BBE5B6}"/>
          </ac:spMkLst>
        </pc:spChg>
        <pc:spChg chg="add mod">
          <ac:chgData name="dana.ahmed87@outlook.com" userId="11091d89162fa72d" providerId="LiveId" clId="{5AE815F1-66C0-44B0-ABCD-43A7FABD19FC}" dt="2020-05-20T10:03:11.406" v="1748" actId="1076"/>
          <ac:spMkLst>
            <pc:docMk/>
            <pc:sldMk cId="0" sldId="259"/>
            <ac:spMk id="5" creationId="{3420B192-FC00-453B-AFBB-899E5561A706}"/>
          </ac:spMkLst>
        </pc:spChg>
        <pc:spChg chg="del">
          <ac:chgData name="dana.ahmed87@outlook.com" userId="11091d89162fa72d" providerId="LiveId" clId="{5AE815F1-66C0-44B0-ABCD-43A7FABD19FC}" dt="2020-05-20T09:46:01.628" v="1261" actId="478"/>
          <ac:spMkLst>
            <pc:docMk/>
            <pc:sldMk cId="0" sldId="259"/>
            <ac:spMk id="6" creationId="{D15A1D6A-409E-4D93-AF2E-FF63CD26B369}"/>
          </ac:spMkLst>
        </pc:spChg>
        <pc:spChg chg="del">
          <ac:chgData name="dana.ahmed87@outlook.com" userId="11091d89162fa72d" providerId="LiveId" clId="{5AE815F1-66C0-44B0-ABCD-43A7FABD19FC}" dt="2020-05-20T09:46:12.984" v="1264" actId="478"/>
          <ac:spMkLst>
            <pc:docMk/>
            <pc:sldMk cId="0" sldId="259"/>
            <ac:spMk id="8" creationId="{DB24426D-3FC6-43BE-8509-22FA12770DB4}"/>
          </ac:spMkLst>
        </pc:spChg>
        <pc:spChg chg="del">
          <ac:chgData name="dana.ahmed87@outlook.com" userId="11091d89162fa72d" providerId="LiveId" clId="{5AE815F1-66C0-44B0-ABCD-43A7FABD19FC}" dt="2020-05-20T09:46:15.531" v="1265" actId="478"/>
          <ac:spMkLst>
            <pc:docMk/>
            <pc:sldMk cId="0" sldId="259"/>
            <ac:spMk id="12" creationId="{FC65FD82-690D-4D03-ACEF-CF99D6988CB0}"/>
          </ac:spMkLst>
        </pc:spChg>
        <pc:spChg chg="del">
          <ac:chgData name="dana.ahmed87@outlook.com" userId="11091d89162fa72d" providerId="LiveId" clId="{5AE815F1-66C0-44B0-ABCD-43A7FABD19FC}" dt="2020-05-20T09:46:06.954" v="1262" actId="478"/>
          <ac:spMkLst>
            <pc:docMk/>
            <pc:sldMk cId="0" sldId="259"/>
            <ac:spMk id="13" creationId="{801960B0-C3F6-4005-83BF-55A5F4810ED4}"/>
          </ac:spMkLst>
        </pc:spChg>
        <pc:graphicFrameChg chg="del modGraphic">
          <ac:chgData name="dana.ahmed87@outlook.com" userId="11091d89162fa72d" providerId="LiveId" clId="{5AE815F1-66C0-44B0-ABCD-43A7FABD19FC}" dt="2020-05-20T09:45:55.082" v="1259" actId="478"/>
          <ac:graphicFrameMkLst>
            <pc:docMk/>
            <pc:sldMk cId="0" sldId="259"/>
            <ac:graphicFrameMk id="3" creationId="{6DE401A6-17D1-46DD-85A4-AB7F59A844DA}"/>
          </ac:graphicFrameMkLst>
        </pc:graphicFrameChg>
        <pc:graphicFrameChg chg="del modGraphic">
          <ac:chgData name="dana.ahmed87@outlook.com" userId="11091d89162fa72d" providerId="LiveId" clId="{5AE815F1-66C0-44B0-ABCD-43A7FABD19FC}" dt="2020-05-20T01:18:10.273" v="1255" actId="478"/>
          <ac:graphicFrameMkLst>
            <pc:docMk/>
            <pc:sldMk cId="0" sldId="259"/>
            <ac:graphicFrameMk id="10" creationId="{898DF3B3-BBB2-43F2-8408-38FB1E487E21}"/>
          </ac:graphicFrameMkLst>
        </pc:graphicFrameChg>
        <pc:cxnChg chg="del">
          <ac:chgData name="dana.ahmed87@outlook.com" userId="11091d89162fa72d" providerId="LiveId" clId="{5AE815F1-66C0-44B0-ABCD-43A7FABD19FC}" dt="2020-05-20T09:46:09.329" v="1263" actId="478"/>
          <ac:cxnSpMkLst>
            <pc:docMk/>
            <pc:sldMk cId="0" sldId="259"/>
            <ac:cxnSpMk id="15" creationId="{B516FCDA-FF57-4812-9D97-89DD941E061F}"/>
          </ac:cxnSpMkLst>
        </pc:cxnChg>
      </pc:sldChg>
      <pc:sldChg chg="addSp delSp modSp mod">
        <pc:chgData name="dana.ahmed87@outlook.com" userId="11091d89162fa72d" providerId="LiveId" clId="{5AE815F1-66C0-44B0-ABCD-43A7FABD19FC}" dt="2020-05-20T12:58:20.956" v="7151" actId="1076"/>
        <pc:sldMkLst>
          <pc:docMk/>
          <pc:sldMk cId="0" sldId="261"/>
        </pc:sldMkLst>
        <pc:spChg chg="add mod">
          <ac:chgData name="dana.ahmed87@outlook.com" userId="11091d89162fa72d" providerId="LiveId" clId="{5AE815F1-66C0-44B0-ABCD-43A7FABD19FC}" dt="2020-05-20T12:49:06.641" v="6572" actId="207"/>
          <ac:spMkLst>
            <pc:docMk/>
            <pc:sldMk cId="0" sldId="261"/>
            <ac:spMk id="4" creationId="{079B072F-DA71-4AFB-883D-264F48F32951}"/>
          </ac:spMkLst>
        </pc:spChg>
        <pc:spChg chg="mod">
          <ac:chgData name="dana.ahmed87@outlook.com" userId="11091d89162fa72d" providerId="LiveId" clId="{5AE815F1-66C0-44B0-ABCD-43A7FABD19FC}" dt="2020-05-20T12:54:33.709" v="6874" actId="1076"/>
          <ac:spMkLst>
            <pc:docMk/>
            <pc:sldMk cId="0" sldId="261"/>
            <ac:spMk id="5" creationId="{4F2B9E28-4CF3-4A6A-A8FF-91165AB0C2E4}"/>
          </ac:spMkLst>
        </pc:spChg>
        <pc:spChg chg="add mod">
          <ac:chgData name="dana.ahmed87@outlook.com" userId="11091d89162fa72d" providerId="LiveId" clId="{5AE815F1-66C0-44B0-ABCD-43A7FABD19FC}" dt="2020-05-20T12:54:28.788" v="6872" actId="1076"/>
          <ac:spMkLst>
            <pc:docMk/>
            <pc:sldMk cId="0" sldId="261"/>
            <ac:spMk id="6" creationId="{5DC9DEB5-D92D-4B95-972F-8382B8A12FBB}"/>
          </ac:spMkLst>
        </pc:spChg>
        <pc:spChg chg="add mod">
          <ac:chgData name="dana.ahmed87@outlook.com" userId="11091d89162fa72d" providerId="LiveId" clId="{5AE815F1-66C0-44B0-ABCD-43A7FABD19FC}" dt="2020-05-20T12:58:09.302" v="7147" actId="1076"/>
          <ac:spMkLst>
            <pc:docMk/>
            <pc:sldMk cId="0" sldId="261"/>
            <ac:spMk id="7" creationId="{98F57AF9-F308-4519-AED4-9B526B8C7AD2}"/>
          </ac:spMkLst>
        </pc:spChg>
        <pc:spChg chg="del">
          <ac:chgData name="dana.ahmed87@outlook.com" userId="11091d89162fa72d" providerId="LiveId" clId="{5AE815F1-66C0-44B0-ABCD-43A7FABD19FC}" dt="2020-05-20T12:48:26.161" v="6535" actId="478"/>
          <ac:spMkLst>
            <pc:docMk/>
            <pc:sldMk cId="0" sldId="261"/>
            <ac:spMk id="8" creationId="{58269D02-2572-40BB-8F10-27989F8B26CD}"/>
          </ac:spMkLst>
        </pc:spChg>
        <pc:spChg chg="add mod">
          <ac:chgData name="dana.ahmed87@outlook.com" userId="11091d89162fa72d" providerId="LiveId" clId="{5AE815F1-66C0-44B0-ABCD-43A7FABD19FC}" dt="2020-05-20T12:57:08.196" v="7139" actId="207"/>
          <ac:spMkLst>
            <pc:docMk/>
            <pc:sldMk cId="0" sldId="261"/>
            <ac:spMk id="9" creationId="{E4DA1C4D-20FF-4BA7-BCFF-0C60E1EA8D68}"/>
          </ac:spMkLst>
        </pc:spChg>
        <pc:spChg chg="del mod">
          <ac:chgData name="dana.ahmed87@outlook.com" userId="11091d89162fa72d" providerId="LiveId" clId="{5AE815F1-66C0-44B0-ABCD-43A7FABD19FC}" dt="2020-05-20T12:48:21.177" v="6534" actId="478"/>
          <ac:spMkLst>
            <pc:docMk/>
            <pc:sldMk cId="0" sldId="261"/>
            <ac:spMk id="10" creationId="{3B2C9B6D-8630-49C0-A7ED-DCF949FB4231}"/>
          </ac:spMkLst>
        </pc:spChg>
        <pc:spChg chg="del">
          <ac:chgData name="dana.ahmed87@outlook.com" userId="11091d89162fa72d" providerId="LiveId" clId="{5AE815F1-66C0-44B0-ABCD-43A7FABD19FC}" dt="2020-05-20T12:48:17.537" v="6532" actId="478"/>
          <ac:spMkLst>
            <pc:docMk/>
            <pc:sldMk cId="0" sldId="261"/>
            <ac:spMk id="12" creationId="{3C59DAB6-85E3-42BE-B694-5E2F7BD3E0C1}"/>
          </ac:spMkLst>
        </pc:spChg>
        <pc:graphicFrameChg chg="del modGraphic">
          <ac:chgData name="dana.ahmed87@outlook.com" userId="11091d89162fa72d" providerId="LiveId" clId="{5AE815F1-66C0-44B0-ABCD-43A7FABD19FC}" dt="2020-05-20T12:48:15.647" v="6531" actId="478"/>
          <ac:graphicFrameMkLst>
            <pc:docMk/>
            <pc:sldMk cId="0" sldId="261"/>
            <ac:graphicFrameMk id="11" creationId="{D73B5659-F4D2-4F5D-B89B-793C607A4709}"/>
          </ac:graphicFrameMkLst>
        </pc:graphicFrameChg>
        <pc:picChg chg="add mod">
          <ac:chgData name="dana.ahmed87@outlook.com" userId="11091d89162fa72d" providerId="LiveId" clId="{5AE815F1-66C0-44B0-ABCD-43A7FABD19FC}" dt="2020-05-20T12:58:20.956" v="7151" actId="1076"/>
          <ac:picMkLst>
            <pc:docMk/>
            <pc:sldMk cId="0" sldId="261"/>
            <ac:picMk id="14" creationId="{F2421E92-80F2-471D-AA8C-12419CBBA555}"/>
          </ac:picMkLst>
        </pc:picChg>
      </pc:sldChg>
      <pc:sldChg chg="del">
        <pc:chgData name="dana.ahmed87@outlook.com" userId="11091d89162fa72d" providerId="LiveId" clId="{5AE815F1-66C0-44B0-ABCD-43A7FABD19FC}" dt="2020-05-20T12:58:34.335" v="7152" actId="47"/>
        <pc:sldMkLst>
          <pc:docMk/>
          <pc:sldMk cId="0" sldId="262"/>
        </pc:sldMkLst>
      </pc:sldChg>
      <pc:sldChg chg="del">
        <pc:chgData name="dana.ahmed87@outlook.com" userId="11091d89162fa72d" providerId="LiveId" clId="{5AE815F1-66C0-44B0-ABCD-43A7FABD19FC}" dt="2020-05-20T12:58:48.236" v="7156" actId="47"/>
        <pc:sldMkLst>
          <pc:docMk/>
          <pc:sldMk cId="0" sldId="263"/>
        </pc:sldMkLst>
      </pc:sldChg>
      <pc:sldChg chg="addSp delSp modSp mod">
        <pc:chgData name="dana.ahmed87@outlook.com" userId="11091d89162fa72d" providerId="LiveId" clId="{5AE815F1-66C0-44B0-ABCD-43A7FABD19FC}" dt="2020-05-20T13:07:26.537" v="7663" actId="207"/>
        <pc:sldMkLst>
          <pc:docMk/>
          <pc:sldMk cId="0" sldId="264"/>
        </pc:sldMkLst>
        <pc:spChg chg="add mod">
          <ac:chgData name="dana.ahmed87@outlook.com" userId="11091d89162fa72d" providerId="LiveId" clId="{5AE815F1-66C0-44B0-ABCD-43A7FABD19FC}" dt="2020-05-20T12:59:30.107" v="7189" actId="207"/>
          <ac:spMkLst>
            <pc:docMk/>
            <pc:sldMk cId="0" sldId="264"/>
            <ac:spMk id="5" creationId="{EA2BEE97-3537-476B-B969-9CAC83B2429C}"/>
          </ac:spMkLst>
        </pc:spChg>
        <pc:graphicFrameChg chg="del modGraphic">
          <ac:chgData name="dana.ahmed87@outlook.com" userId="11091d89162fa72d" providerId="LiveId" clId="{5AE815F1-66C0-44B0-ABCD-43A7FABD19FC}" dt="2020-05-20T12:58:44.013" v="7155" actId="478"/>
          <ac:graphicFrameMkLst>
            <pc:docMk/>
            <pc:sldMk cId="0" sldId="264"/>
            <ac:graphicFrameMk id="4" creationId="{4B108771-9454-4C62-A214-E26CA5E7D8E0}"/>
          </ac:graphicFrameMkLst>
        </pc:graphicFrameChg>
        <pc:graphicFrameChg chg="add mod modGraphic">
          <ac:chgData name="dana.ahmed87@outlook.com" userId="11091d89162fa72d" providerId="LiveId" clId="{5AE815F1-66C0-44B0-ABCD-43A7FABD19FC}" dt="2020-05-20T13:07:26.537" v="7663" actId="207"/>
          <ac:graphicFrameMkLst>
            <pc:docMk/>
            <pc:sldMk cId="0" sldId="264"/>
            <ac:graphicFrameMk id="6" creationId="{DB129188-A866-4A97-B688-14176A08A0EF}"/>
          </ac:graphicFrameMkLst>
        </pc:graphicFrameChg>
      </pc:sldChg>
      <pc:sldChg chg="del">
        <pc:chgData name="dana.ahmed87@outlook.com" userId="11091d89162fa72d" providerId="LiveId" clId="{5AE815F1-66C0-44B0-ABCD-43A7FABD19FC}" dt="2020-05-20T12:58:50.142" v="7157" actId="47"/>
        <pc:sldMkLst>
          <pc:docMk/>
          <pc:sldMk cId="0" sldId="265"/>
        </pc:sldMkLst>
      </pc:sldChg>
      <pc:sldChg chg="addSp modSp add mod ord">
        <pc:chgData name="dana.ahmed87@outlook.com" userId="11091d89162fa72d" providerId="LiveId" clId="{5AE815F1-66C0-44B0-ABCD-43A7FABD19FC}" dt="2020-05-20T13:09:41.118" v="7680"/>
        <pc:sldMkLst>
          <pc:docMk/>
          <pc:sldMk cId="2960453740" sldId="266"/>
        </pc:sldMkLst>
        <pc:spChg chg="mod">
          <ac:chgData name="dana.ahmed87@outlook.com" userId="11091d89162fa72d" providerId="LiveId" clId="{5AE815F1-66C0-44B0-ABCD-43A7FABD19FC}" dt="2020-05-20T09:57:08.455" v="1539" actId="14100"/>
          <ac:spMkLst>
            <pc:docMk/>
            <pc:sldMk cId="2960453740" sldId="266"/>
            <ac:spMk id="2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9:10.819" v="1575" actId="5793"/>
          <ac:spMkLst>
            <pc:docMk/>
            <pc:sldMk cId="2960453740" sldId="266"/>
            <ac:spMk id="3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9:02.493" v="1571" actId="1076"/>
          <ac:spMkLst>
            <pc:docMk/>
            <pc:sldMk cId="2960453740" sldId="266"/>
            <ac:spMk id="4" creationId="{B16CB16C-CB88-4CD9-B027-F4055770D719}"/>
          </ac:spMkLst>
        </pc:spChg>
        <pc:spChg chg="add mod">
          <ac:chgData name="dana.ahmed87@outlook.com" userId="11091d89162fa72d" providerId="LiveId" clId="{5AE815F1-66C0-44B0-ABCD-43A7FABD19FC}" dt="2020-05-20T13:09:30.026" v="7679"/>
          <ac:spMkLst>
            <pc:docMk/>
            <pc:sldMk cId="2960453740" sldId="266"/>
            <ac:spMk id="6" creationId="{5B7C9DA1-9C41-496D-857D-93CC5CC98A65}"/>
          </ac:spMkLst>
        </pc:spChg>
        <pc:picChg chg="mod">
          <ac:chgData name="dana.ahmed87@outlook.com" userId="11091d89162fa72d" providerId="LiveId" clId="{5AE815F1-66C0-44B0-ABCD-43A7FABD19FC}" dt="2020-05-20T09:59:06.273" v="1572" actId="1076"/>
          <ac:picMkLst>
            <pc:docMk/>
            <pc:sldMk cId="2960453740" sldId="266"/>
            <ac:picMk id="5122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13:09:41.118" v="7680"/>
          <ac:cxnSpMkLst>
            <pc:docMk/>
            <pc:sldMk cId="2960453740" sldId="266"/>
            <ac:cxnSpMk id="7" creationId="{ABDCCB16-CA42-43B0-AC10-CDF660204F2A}"/>
          </ac:cxnSpMkLst>
        </pc:cxnChg>
      </pc:sldChg>
      <pc:sldChg chg="addSp modSp add mod ord">
        <pc:chgData name="dana.ahmed87@outlook.com" userId="11091d89162fa72d" providerId="LiveId" clId="{5AE815F1-66C0-44B0-ABCD-43A7FABD19FC}" dt="2020-05-20T09:54:22.034" v="1478"/>
        <pc:sldMkLst>
          <pc:docMk/>
          <pc:sldMk cId="1946928860" sldId="268"/>
        </pc:sldMkLst>
        <pc:spChg chg="mod">
          <ac:chgData name="dana.ahmed87@outlook.com" userId="11091d89162fa72d" providerId="LiveId" clId="{5AE815F1-66C0-44B0-ABCD-43A7FABD19FC}" dt="2020-05-20T01:07:38.323" v="929" actId="207"/>
          <ac:spMkLst>
            <pc:docMk/>
            <pc:sldMk cId="1946928860" sldId="268"/>
            <ac:spMk id="2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2:48.892" v="1466" actId="1035"/>
          <ac:spMkLst>
            <pc:docMk/>
            <pc:sldMk cId="1946928860" sldId="268"/>
            <ac:spMk id="5" creationId="{5E97973A-D9CE-4E06-B946-948EC2FE6B89}"/>
          </ac:spMkLst>
        </pc:spChg>
        <pc:graphicFrameChg chg="mod">
          <ac:chgData name="dana.ahmed87@outlook.com" userId="11091d89162fa72d" providerId="LiveId" clId="{5AE815F1-66C0-44B0-ABCD-43A7FABD19FC}" dt="2020-05-20T00:45:30.380" v="478" actId="14100"/>
          <ac:graphicFrameMkLst>
            <pc:docMk/>
            <pc:sldMk cId="1946928860" sldId="268"/>
            <ac:graphicFrameMk id="4" creationId="{00000000-0000-0000-0000-000000000000}"/>
          </ac:graphicFrameMkLst>
        </pc:graphicFrameChg>
        <pc:cxnChg chg="add mod">
          <ac:chgData name="dana.ahmed87@outlook.com" userId="11091d89162fa72d" providerId="LiveId" clId="{5AE815F1-66C0-44B0-ABCD-43A7FABD19FC}" dt="2020-05-20T09:54:22.034" v="1478"/>
          <ac:cxnSpMkLst>
            <pc:docMk/>
            <pc:sldMk cId="1946928860" sldId="268"/>
            <ac:cxnSpMk id="6" creationId="{6CEEF386-7A09-4C66-B8EB-F2DBE839A42E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4:35.999" v="1480"/>
        <pc:sldMkLst>
          <pc:docMk/>
          <pc:sldMk cId="3313148517" sldId="270"/>
        </pc:sldMkLst>
        <pc:spChg chg="add mod">
          <ac:chgData name="dana.ahmed87@outlook.com" userId="11091d89162fa72d" providerId="LiveId" clId="{5AE815F1-66C0-44B0-ABCD-43A7FABD19FC}" dt="2020-05-20T01:06:59.040" v="925" actId="207"/>
          <ac:spMkLst>
            <pc:docMk/>
            <pc:sldMk cId="3313148517" sldId="270"/>
            <ac:spMk id="2" creationId="{D74BFA87-384B-48BC-ADF5-7E95C284B920}"/>
          </ac:spMkLst>
        </pc:spChg>
        <pc:spChg chg="del mod">
          <ac:chgData name="dana.ahmed87@outlook.com" userId="11091d89162fa72d" providerId="LiveId" clId="{5AE815F1-66C0-44B0-ABCD-43A7FABD19FC}" dt="2020-05-19T23:51:38.357" v="329"/>
          <ac:spMkLst>
            <pc:docMk/>
            <pc:sldMk cId="3313148517" sldId="270"/>
            <ac:spMk id="4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4:29.599" v="378" actId="207"/>
          <ac:spMkLst>
            <pc:docMk/>
            <pc:sldMk cId="3313148517" sldId="270"/>
            <ac:spMk id="5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5:25.554" v="382" actId="207"/>
          <ac:spMkLst>
            <pc:docMk/>
            <pc:sldMk cId="3313148517" sldId="270"/>
            <ac:spMk id="6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5:18.241" v="381" actId="207"/>
          <ac:spMkLst>
            <pc:docMk/>
            <pc:sldMk cId="3313148517" sldId="270"/>
            <ac:spMk id="7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3:08.388" v="1469" actId="1076"/>
          <ac:spMkLst>
            <pc:docMk/>
            <pc:sldMk cId="3313148517" sldId="270"/>
            <ac:spMk id="8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3:11.231" v="1470"/>
          <ac:spMkLst>
            <pc:docMk/>
            <pc:sldMk cId="3313148517" sldId="270"/>
            <ac:spMk id="13" creationId="{19E08810-FA90-479A-B64D-D955E57CDE2A}"/>
          </ac:spMkLst>
        </pc:spChg>
        <pc:picChg chg="add mod">
          <ac:chgData name="dana.ahmed87@outlook.com" userId="11091d89162fa72d" providerId="LiveId" clId="{5AE815F1-66C0-44B0-ABCD-43A7FABD19FC}" dt="2020-05-20T09:53:04.872" v="1468" actId="1076"/>
          <ac:picMkLst>
            <pc:docMk/>
            <pc:sldMk cId="3313148517" sldId="270"/>
            <ac:picMk id="9" creationId="{11494FD9-B9B1-411E-8169-BB68875D80AD}"/>
          </ac:picMkLst>
        </pc:picChg>
        <pc:picChg chg="mod">
          <ac:chgData name="dana.ahmed87@outlook.com" userId="11091d89162fa72d" providerId="LiveId" clId="{5AE815F1-66C0-44B0-ABCD-43A7FABD19FC}" dt="2020-05-20T01:06:35.242" v="922" actId="1076"/>
          <ac:picMkLst>
            <pc:docMk/>
            <pc:sldMk cId="3313148517" sldId="270"/>
            <ac:picMk id="1026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19T23:51:53.046" v="334" actId="1076"/>
          <ac:picMkLst>
            <pc:docMk/>
            <pc:sldMk cId="3313148517" sldId="270"/>
            <ac:picMk id="1027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19T23:52:16.875" v="338" actId="1076"/>
          <ac:picMkLst>
            <pc:docMk/>
            <pc:sldMk cId="3313148517" sldId="270"/>
            <ac:picMk id="1028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9:54:35.999" v="1480"/>
          <ac:cxnSpMkLst>
            <pc:docMk/>
            <pc:sldMk cId="3313148517" sldId="270"/>
            <ac:cxnSpMk id="14" creationId="{86D379AF-79BD-4821-BE53-E6A11BA1D561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4:14.395" v="1477"/>
        <pc:sldMkLst>
          <pc:docMk/>
          <pc:sldMk cId="2786463286" sldId="271"/>
        </pc:sldMkLst>
        <pc:spChg chg="mod">
          <ac:chgData name="dana.ahmed87@outlook.com" userId="11091d89162fa72d" providerId="LiveId" clId="{5AE815F1-66C0-44B0-ABCD-43A7FABD19FC}" dt="2020-05-20T00:38:02.715" v="422" actId="1076"/>
          <ac:spMkLst>
            <pc:docMk/>
            <pc:sldMk cId="2786463286" sldId="271"/>
            <ac:spMk id="4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0:38:14.445" v="424" actId="1076"/>
          <ac:spMkLst>
            <pc:docMk/>
            <pc:sldMk cId="2786463286" sldId="271"/>
            <ac:spMk id="6" creationId="{00000000-0000-0000-0000-000000000000}"/>
          </ac:spMkLst>
        </pc:spChg>
        <pc:spChg chg="del mod">
          <ac:chgData name="dana.ahmed87@outlook.com" userId="11091d89162fa72d" providerId="LiveId" clId="{5AE815F1-66C0-44B0-ABCD-43A7FABD19FC}" dt="2020-05-20T01:07:07.414" v="926" actId="478"/>
          <ac:spMkLst>
            <pc:docMk/>
            <pc:sldMk cId="2786463286" sldId="271"/>
            <ac:spMk id="7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0:41:53.891" v="433" actId="20577"/>
          <ac:spMkLst>
            <pc:docMk/>
            <pc:sldMk cId="2786463286" sldId="271"/>
            <ac:spMk id="8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1:07:18.144" v="927"/>
          <ac:spMkLst>
            <pc:docMk/>
            <pc:sldMk cId="2786463286" sldId="271"/>
            <ac:spMk id="9" creationId="{9C01BFD3-7442-43FE-9616-C7742B8A6E13}"/>
          </ac:spMkLst>
        </pc:spChg>
        <pc:spChg chg="add mod">
          <ac:chgData name="dana.ahmed87@outlook.com" userId="11091d89162fa72d" providerId="LiveId" clId="{5AE815F1-66C0-44B0-ABCD-43A7FABD19FC}" dt="2020-05-20T09:52:57.124" v="1467"/>
          <ac:spMkLst>
            <pc:docMk/>
            <pc:sldMk cId="2786463286" sldId="271"/>
            <ac:spMk id="10" creationId="{12464D5A-6289-46D6-8F5F-A09004B90E26}"/>
          </ac:spMkLst>
        </pc:spChg>
        <pc:picChg chg="add mod">
          <ac:chgData name="dana.ahmed87@outlook.com" userId="11091d89162fa72d" providerId="LiveId" clId="{5AE815F1-66C0-44B0-ABCD-43A7FABD19FC}" dt="2020-05-20T00:38:06.073" v="423" actId="1076"/>
          <ac:picMkLst>
            <pc:docMk/>
            <pc:sldMk cId="2786463286" sldId="271"/>
            <ac:picMk id="3" creationId="{7AF5D926-F99B-4307-87C7-56C1C143027E}"/>
          </ac:picMkLst>
        </pc:picChg>
        <pc:cxnChg chg="add mod">
          <ac:chgData name="dana.ahmed87@outlook.com" userId="11091d89162fa72d" providerId="LiveId" clId="{5AE815F1-66C0-44B0-ABCD-43A7FABD19FC}" dt="2020-05-20T09:54:14.395" v="1477"/>
          <ac:cxnSpMkLst>
            <pc:docMk/>
            <pc:sldMk cId="2786463286" sldId="271"/>
            <ac:cxnSpMk id="11" creationId="{0AAC55E7-3F55-4055-BAB2-4213B5D28B75}"/>
          </ac:cxnSpMkLst>
        </pc:cxnChg>
      </pc:sldChg>
      <pc:sldChg chg="addSp modSp mod">
        <pc:chgData name="dana.ahmed87@outlook.com" userId="11091d89162fa72d" providerId="LiveId" clId="{5AE815F1-66C0-44B0-ABCD-43A7FABD19FC}" dt="2020-05-20T13:12:48.525" v="7748" actId="120"/>
        <pc:sldMkLst>
          <pc:docMk/>
          <pc:sldMk cId="3255457237" sldId="294"/>
        </pc:sldMkLst>
        <pc:spChg chg="add mod">
          <ac:chgData name="dana.ahmed87@outlook.com" userId="11091d89162fa72d" providerId="LiveId" clId="{5AE815F1-66C0-44B0-ABCD-43A7FABD19FC}" dt="2020-05-20T13:12:48.525" v="7748" actId="120"/>
          <ac:spMkLst>
            <pc:docMk/>
            <pc:sldMk cId="3255457237" sldId="294"/>
            <ac:spMk id="2" creationId="{59C3696A-32F1-43E4-B012-AFB0C484A12F}"/>
          </ac:spMkLst>
        </pc:spChg>
        <pc:spChg chg="add mod">
          <ac:chgData name="dana.ahmed87@outlook.com" userId="11091d89162fa72d" providerId="LiveId" clId="{5AE815F1-66C0-44B0-ABCD-43A7FABD19FC}" dt="2020-05-20T09:53:25.118" v="1472"/>
          <ac:spMkLst>
            <pc:docMk/>
            <pc:sldMk cId="3255457237" sldId="294"/>
            <ac:spMk id="5" creationId="{99A3BE4E-D4A8-4806-BAB4-A076A79FF0E2}"/>
          </ac:spMkLst>
        </pc:spChg>
        <pc:graphicFrameChg chg="mod modGraphic">
          <ac:chgData name="dana.ahmed87@outlook.com" userId="11091d89162fa72d" providerId="LiveId" clId="{5AE815F1-66C0-44B0-ABCD-43A7FABD19FC}" dt="2020-05-20T13:12:38.061" v="7745" actId="1076"/>
          <ac:graphicFrameMkLst>
            <pc:docMk/>
            <pc:sldMk cId="3255457237" sldId="294"/>
            <ac:graphicFrameMk id="10" creationId="{00000000-0000-0000-0000-000000000000}"/>
          </ac:graphicFrameMkLst>
        </pc:graphicFrameChg>
        <pc:cxnChg chg="add mod">
          <ac:chgData name="dana.ahmed87@outlook.com" userId="11091d89162fa72d" providerId="LiveId" clId="{5AE815F1-66C0-44B0-ABCD-43A7FABD19FC}" dt="2020-05-20T09:54:44.826" v="1483" actId="1036"/>
          <ac:cxnSpMkLst>
            <pc:docMk/>
            <pc:sldMk cId="3255457237" sldId="294"/>
            <ac:cxnSpMk id="6" creationId="{1B248D8F-9273-4718-8C6D-D7FCFE8B9603}"/>
          </ac:cxnSpMkLst>
        </pc:cxnChg>
      </pc:sldChg>
      <pc:sldChg chg="del">
        <pc:chgData name="dana.ahmed87@outlook.com" userId="11091d89162fa72d" providerId="LiveId" clId="{5AE815F1-66C0-44B0-ABCD-43A7FABD19FC}" dt="2020-05-20T12:58:36.796" v="7153" actId="47"/>
        <pc:sldMkLst>
          <pc:docMk/>
          <pc:sldMk cId="0" sldId="295"/>
        </pc:sldMkLst>
      </pc:sldChg>
      <pc:sldChg chg="addSp delSp modSp mod">
        <pc:chgData name="dana.ahmed87@outlook.com" userId="11091d89162fa72d" providerId="LiveId" clId="{5AE815F1-66C0-44B0-ABCD-43A7FABD19FC}" dt="2020-05-20T09:53:51.416" v="1474"/>
        <pc:sldMkLst>
          <pc:docMk/>
          <pc:sldMk cId="3581387795" sldId="296"/>
        </pc:sldMkLst>
        <pc:spChg chg="add del mod">
          <ac:chgData name="dana.ahmed87@outlook.com" userId="11091d89162fa72d" providerId="LiveId" clId="{5AE815F1-66C0-44B0-ABCD-43A7FABD19FC}" dt="2020-05-20T01:11:52.655" v="980" actId="478"/>
          <ac:spMkLst>
            <pc:docMk/>
            <pc:sldMk cId="3581387795" sldId="296"/>
            <ac:spMk id="3" creationId="{D2E21619-EC88-4D0E-A879-46FFC2F6140C}"/>
          </ac:spMkLst>
        </pc:spChg>
        <pc:spChg chg="mod">
          <ac:chgData name="dana.ahmed87@outlook.com" userId="11091d89162fa72d" providerId="LiveId" clId="{5AE815F1-66C0-44B0-ABCD-43A7FABD19FC}" dt="2020-05-20T01:10:14.298" v="975" actId="207"/>
          <ac:spMkLst>
            <pc:docMk/>
            <pc:sldMk cId="3581387795" sldId="296"/>
            <ac:spMk id="4" creationId="{A78B726B-C548-4AEB-B272-3656D76998E2}"/>
          </ac:spMkLst>
        </pc:spChg>
        <pc:spChg chg="del mod">
          <ac:chgData name="dana.ahmed87@outlook.com" userId="11091d89162fa72d" providerId="LiveId" clId="{5AE815F1-66C0-44B0-ABCD-43A7FABD19FC}" dt="2020-05-20T01:11:41.726" v="976"/>
          <ac:spMkLst>
            <pc:docMk/>
            <pc:sldMk cId="3581387795" sldId="296"/>
            <ac:spMk id="5" creationId="{AAC692EC-2DCE-491C-A4E4-66089F8AE7E2}"/>
          </ac:spMkLst>
        </pc:spChg>
        <pc:spChg chg="del">
          <ac:chgData name="dana.ahmed87@outlook.com" userId="11091d89162fa72d" providerId="LiveId" clId="{5AE815F1-66C0-44B0-ABCD-43A7FABD19FC}" dt="2020-05-20T01:06:16.424" v="919" actId="478"/>
          <ac:spMkLst>
            <pc:docMk/>
            <pc:sldMk cId="3581387795" sldId="296"/>
            <ac:spMk id="6" creationId="{5F636183-4CF0-4242-B5A2-FDEF5CBB5A4B}"/>
          </ac:spMkLst>
        </pc:spChg>
        <pc:spChg chg="del mod">
          <ac:chgData name="dana.ahmed87@outlook.com" userId="11091d89162fa72d" providerId="LiveId" clId="{5AE815F1-66C0-44B0-ABCD-43A7FABD19FC}" dt="2020-05-20T01:05:59.052" v="916" actId="478"/>
          <ac:spMkLst>
            <pc:docMk/>
            <pc:sldMk cId="3581387795" sldId="296"/>
            <ac:spMk id="7" creationId="{B97F5500-878E-4590-8B6B-101E4E03BF77}"/>
          </ac:spMkLst>
        </pc:spChg>
        <pc:spChg chg="del">
          <ac:chgData name="dana.ahmed87@outlook.com" userId="11091d89162fa72d" providerId="LiveId" clId="{5AE815F1-66C0-44B0-ABCD-43A7FABD19FC}" dt="2020-05-20T01:06:02.688" v="917" actId="478"/>
          <ac:spMkLst>
            <pc:docMk/>
            <pc:sldMk cId="3581387795" sldId="296"/>
            <ac:spMk id="8" creationId="{483A68B9-678A-4E2A-8184-CECE288FB05C}"/>
          </ac:spMkLst>
        </pc:spChg>
        <pc:spChg chg="add del mod">
          <ac:chgData name="dana.ahmed87@outlook.com" userId="11091d89162fa72d" providerId="LiveId" clId="{5AE815F1-66C0-44B0-ABCD-43A7FABD19FC}" dt="2020-05-20T01:11:47.536" v="979" actId="478"/>
          <ac:spMkLst>
            <pc:docMk/>
            <pc:sldMk cId="3581387795" sldId="296"/>
            <ac:spMk id="9" creationId="{D357456E-33B9-4322-8CFC-C7B1DDD926F2}"/>
          </ac:spMkLst>
        </pc:spChg>
        <pc:spChg chg="add mod">
          <ac:chgData name="dana.ahmed87@outlook.com" userId="11091d89162fa72d" providerId="LiveId" clId="{5AE815F1-66C0-44B0-ABCD-43A7FABD19FC}" dt="2020-05-20T01:17:56.802" v="1251" actId="5793"/>
          <ac:spMkLst>
            <pc:docMk/>
            <pc:sldMk cId="3581387795" sldId="296"/>
            <ac:spMk id="10" creationId="{5CEED369-56EE-4FA4-B0BD-76F6CBBE5362}"/>
          </ac:spMkLst>
        </pc:spChg>
        <pc:spChg chg="add del mod">
          <ac:chgData name="dana.ahmed87@outlook.com" userId="11091d89162fa72d" providerId="LiveId" clId="{5AE815F1-66C0-44B0-ABCD-43A7FABD19FC}" dt="2020-05-20T01:18:01.069" v="1253"/>
          <ac:spMkLst>
            <pc:docMk/>
            <pc:sldMk cId="3581387795" sldId="296"/>
            <ac:spMk id="11" creationId="{F4EA1B05-4877-4088-B297-89C191BFD965}"/>
          </ac:spMkLst>
        </pc:spChg>
        <pc:spChg chg="add mod">
          <ac:chgData name="dana.ahmed87@outlook.com" userId="11091d89162fa72d" providerId="LiveId" clId="{5AE815F1-66C0-44B0-ABCD-43A7FABD19FC}" dt="2020-05-20T09:52:04.262" v="1456" actId="1076"/>
          <ac:spMkLst>
            <pc:docMk/>
            <pc:sldMk cId="3581387795" sldId="296"/>
            <ac:spMk id="12" creationId="{843A883E-72DE-42AA-86EA-35A16E1E7C4F}"/>
          </ac:spMkLst>
        </pc:spChg>
        <pc:spChg chg="add mod">
          <ac:chgData name="dana.ahmed87@outlook.com" userId="11091d89162fa72d" providerId="LiveId" clId="{5AE815F1-66C0-44B0-ABCD-43A7FABD19FC}" dt="2020-05-20T09:52:07.636" v="1457" actId="1076"/>
          <ac:spMkLst>
            <pc:docMk/>
            <pc:sldMk cId="3581387795" sldId="296"/>
            <ac:spMk id="13" creationId="{22045192-9ED8-4A71-9DE2-CB5FE6D6D526}"/>
          </ac:spMkLst>
        </pc:spChg>
        <pc:spChg chg="add mod">
          <ac:chgData name="dana.ahmed87@outlook.com" userId="11091d89162fa72d" providerId="LiveId" clId="{5AE815F1-66C0-44B0-ABCD-43A7FABD19FC}" dt="2020-05-20T09:52:15.837" v="1459"/>
          <ac:spMkLst>
            <pc:docMk/>
            <pc:sldMk cId="3581387795" sldId="296"/>
            <ac:spMk id="15" creationId="{DE533512-EFF6-432F-A8BF-6BD25648E4DF}"/>
          </ac:spMkLst>
        </pc:spChg>
        <pc:picChg chg="add mod">
          <ac:chgData name="dana.ahmed87@outlook.com" userId="11091d89162fa72d" providerId="LiveId" clId="{5AE815F1-66C0-44B0-ABCD-43A7FABD19FC}" dt="2020-05-20T09:52:11.682" v="1458" actId="1076"/>
          <ac:picMkLst>
            <pc:docMk/>
            <pc:sldMk cId="3581387795" sldId="296"/>
            <ac:picMk id="14" creationId="{0F0AFBE8-FC2D-4DDD-934A-474A57E23915}"/>
          </ac:picMkLst>
        </pc:picChg>
        <pc:cxnChg chg="add mod">
          <ac:chgData name="dana.ahmed87@outlook.com" userId="11091d89162fa72d" providerId="LiveId" clId="{5AE815F1-66C0-44B0-ABCD-43A7FABD19FC}" dt="2020-05-20T09:53:51.416" v="1474"/>
          <ac:cxnSpMkLst>
            <pc:docMk/>
            <pc:sldMk cId="3581387795" sldId="296"/>
            <ac:cxnSpMk id="16" creationId="{9F5FE017-1804-46D5-9CB7-C5A96571EC79}"/>
          </ac:cxnSpMkLst>
        </pc:cxnChg>
      </pc:sldChg>
      <pc:sldChg chg="addSp delSp modSp mod">
        <pc:chgData name="dana.ahmed87@outlook.com" userId="11091d89162fa72d" providerId="LiveId" clId="{5AE815F1-66C0-44B0-ABCD-43A7FABD19FC}" dt="2020-05-20T12:15:28.715" v="4660" actId="20577"/>
        <pc:sldMkLst>
          <pc:docMk/>
          <pc:sldMk cId="4193790768" sldId="299"/>
        </pc:sldMkLst>
        <pc:spChg chg="del">
          <ac:chgData name="dana.ahmed87@outlook.com" userId="11091d89162fa72d" providerId="LiveId" clId="{5AE815F1-66C0-44B0-ABCD-43A7FABD19FC}" dt="2020-05-20T10:03:35.291" v="1752" actId="478"/>
          <ac:spMkLst>
            <pc:docMk/>
            <pc:sldMk cId="4193790768" sldId="299"/>
            <ac:spMk id="2" creationId="{727B09B1-DEA5-49D6-9ACA-A39348C26C30}"/>
          </ac:spMkLst>
        </pc:spChg>
        <pc:spChg chg="del">
          <ac:chgData name="dana.ahmed87@outlook.com" userId="11091d89162fa72d" providerId="LiveId" clId="{5AE815F1-66C0-44B0-ABCD-43A7FABD19FC}" dt="2020-05-20T10:03:27.558" v="1750" actId="478"/>
          <ac:spMkLst>
            <pc:docMk/>
            <pc:sldMk cId="4193790768" sldId="299"/>
            <ac:spMk id="4" creationId="{3F76DCC1-665F-4460-9555-734F73019343}"/>
          </ac:spMkLst>
        </pc:spChg>
        <pc:spChg chg="add mod">
          <ac:chgData name="dana.ahmed87@outlook.com" userId="11091d89162fa72d" providerId="LiveId" clId="{5AE815F1-66C0-44B0-ABCD-43A7FABD19FC}" dt="2020-05-20T12:15:28.715" v="4660" actId="20577"/>
          <ac:spMkLst>
            <pc:docMk/>
            <pc:sldMk cId="4193790768" sldId="299"/>
            <ac:spMk id="5" creationId="{5A3260C9-7A4B-4EFE-9153-A073CF268019}"/>
          </ac:spMkLst>
        </pc:spChg>
        <pc:spChg chg="del">
          <ac:chgData name="dana.ahmed87@outlook.com" userId="11091d89162fa72d" providerId="LiveId" clId="{5AE815F1-66C0-44B0-ABCD-43A7FABD19FC}" dt="2020-05-20T10:03:38.821" v="1753" actId="478"/>
          <ac:spMkLst>
            <pc:docMk/>
            <pc:sldMk cId="4193790768" sldId="299"/>
            <ac:spMk id="6" creationId="{D15A1D6A-409E-4D93-AF2E-FF63CD26B369}"/>
          </ac:spMkLst>
        </pc:spChg>
        <pc:spChg chg="del mod">
          <ac:chgData name="dana.ahmed87@outlook.com" userId="11091d89162fa72d" providerId="LiveId" clId="{5AE815F1-66C0-44B0-ABCD-43A7FABD19FC}" dt="2020-05-20T10:03:47.100" v="1757" actId="478"/>
          <ac:spMkLst>
            <pc:docMk/>
            <pc:sldMk cId="4193790768" sldId="299"/>
            <ac:spMk id="8" creationId="{DB24426D-3FC6-43BE-8509-22FA12770DB4}"/>
          </ac:spMkLst>
        </pc:spChg>
        <pc:spChg chg="del">
          <ac:chgData name="dana.ahmed87@outlook.com" userId="11091d89162fa72d" providerId="LiveId" clId="{5AE815F1-66C0-44B0-ABCD-43A7FABD19FC}" dt="2020-05-20T10:03:42.023" v="1754" actId="478"/>
          <ac:spMkLst>
            <pc:docMk/>
            <pc:sldMk cId="4193790768" sldId="299"/>
            <ac:spMk id="9" creationId="{DFB3CB8B-A820-4317-A635-A896D7780059}"/>
          </ac:spMkLst>
        </pc:spChg>
        <pc:spChg chg="add mod">
          <ac:chgData name="dana.ahmed87@outlook.com" userId="11091d89162fa72d" providerId="LiveId" clId="{5AE815F1-66C0-44B0-ABCD-43A7FABD19FC}" dt="2020-05-20T10:06:04.545" v="1900" actId="403"/>
          <ac:spMkLst>
            <pc:docMk/>
            <pc:sldMk cId="4193790768" sldId="299"/>
            <ac:spMk id="11" creationId="{AB7A6046-8CF2-4B19-9F29-85DB8E9D3EEC}"/>
          </ac:spMkLst>
        </pc:spChg>
        <pc:spChg chg="add mod">
          <ac:chgData name="dana.ahmed87@outlook.com" userId="11091d89162fa72d" providerId="LiveId" clId="{5AE815F1-66C0-44B0-ABCD-43A7FABD19FC}" dt="2020-05-20T10:08:19.949" v="1996" actId="14100"/>
          <ac:spMkLst>
            <pc:docMk/>
            <pc:sldMk cId="4193790768" sldId="299"/>
            <ac:spMk id="12" creationId="{FBF1EE96-EC33-4E89-AFFB-9ACE73DAD774}"/>
          </ac:spMkLst>
        </pc:spChg>
        <pc:graphicFrameChg chg="del">
          <ac:chgData name="dana.ahmed87@outlook.com" userId="11091d89162fa72d" providerId="LiveId" clId="{5AE815F1-66C0-44B0-ABCD-43A7FABD19FC}" dt="2020-05-20T10:03:32.229" v="1751" actId="478"/>
          <ac:graphicFrameMkLst>
            <pc:docMk/>
            <pc:sldMk cId="4193790768" sldId="299"/>
            <ac:graphicFrameMk id="3" creationId="{6DE401A6-17D1-46DD-85A4-AB7F59A844DA}"/>
          </ac:graphicFrameMkLst>
        </pc:graphicFrameChg>
        <pc:graphicFrameChg chg="del">
          <ac:chgData name="dana.ahmed87@outlook.com" userId="11091d89162fa72d" providerId="LiveId" clId="{5AE815F1-66C0-44B0-ABCD-43A7FABD19FC}" dt="2020-05-20T10:03:24.621" v="1749" actId="478"/>
          <ac:graphicFrameMkLst>
            <pc:docMk/>
            <pc:sldMk cId="4193790768" sldId="299"/>
            <ac:graphicFrameMk id="10" creationId="{898DF3B3-BBB2-43F2-8408-38FB1E487E21}"/>
          </ac:graphicFrameMkLst>
        </pc:graphicFrameChg>
        <pc:cxnChg chg="del">
          <ac:chgData name="dana.ahmed87@outlook.com" userId="11091d89162fa72d" providerId="LiveId" clId="{5AE815F1-66C0-44B0-ABCD-43A7FABD19FC}" dt="2020-05-20T10:03:44.039" v="1755" actId="478"/>
          <ac:cxnSpMkLst>
            <pc:docMk/>
            <pc:sldMk cId="4193790768" sldId="299"/>
            <ac:cxnSpMk id="7" creationId="{19204B6A-E640-4952-9291-9CE0AB8B9C59}"/>
          </ac:cxnSpMkLst>
        </pc:cxnChg>
      </pc:sldChg>
      <pc:sldChg chg="addSp delSp modSp mod">
        <pc:chgData name="dana.ahmed87@outlook.com" userId="11091d89162fa72d" providerId="LiveId" clId="{5AE815F1-66C0-44B0-ABCD-43A7FABD19FC}" dt="2020-05-20T09:53:57.290" v="1475"/>
        <pc:sldMkLst>
          <pc:docMk/>
          <pc:sldMk cId="2931103395" sldId="300"/>
        </pc:sldMkLst>
        <pc:spChg chg="mod">
          <ac:chgData name="dana.ahmed87@outlook.com" userId="11091d89162fa72d" providerId="LiveId" clId="{5AE815F1-66C0-44B0-ABCD-43A7FABD19FC}" dt="2020-05-20T01:01:31.690" v="700" actId="403"/>
          <ac:spMkLst>
            <pc:docMk/>
            <pc:sldMk cId="2931103395" sldId="300"/>
            <ac:spMk id="2" creationId="{5E26F7A9-8922-4286-99B5-58488AD1F465}"/>
          </ac:spMkLst>
        </pc:spChg>
        <pc:spChg chg="del mod">
          <ac:chgData name="dana.ahmed87@outlook.com" userId="11091d89162fa72d" providerId="LiveId" clId="{5AE815F1-66C0-44B0-ABCD-43A7FABD19FC}" dt="2020-05-20T01:02:21.814" v="709"/>
          <ac:spMkLst>
            <pc:docMk/>
            <pc:sldMk cId="2931103395" sldId="300"/>
            <ac:spMk id="3" creationId="{ADAAF3F2-F6DB-4C15-AC57-CF9D927DC3F8}"/>
          </ac:spMkLst>
        </pc:spChg>
        <pc:spChg chg="add mod">
          <ac:chgData name="dana.ahmed87@outlook.com" userId="11091d89162fa72d" providerId="LiveId" clId="{5AE815F1-66C0-44B0-ABCD-43A7FABD19FC}" dt="2020-05-20T01:08:26.706" v="939" actId="14100"/>
          <ac:spMkLst>
            <pc:docMk/>
            <pc:sldMk cId="2931103395" sldId="300"/>
            <ac:spMk id="4" creationId="{28FCECD4-F79A-4262-9897-6881E33850E1}"/>
          </ac:spMkLst>
        </pc:spChg>
        <pc:spChg chg="add mod">
          <ac:chgData name="dana.ahmed87@outlook.com" userId="11091d89162fa72d" providerId="LiveId" clId="{5AE815F1-66C0-44B0-ABCD-43A7FABD19FC}" dt="2020-05-20T01:05:43.468" v="914" actId="207"/>
          <ac:spMkLst>
            <pc:docMk/>
            <pc:sldMk cId="2931103395" sldId="300"/>
            <ac:spMk id="8" creationId="{BDB8CCE7-D77B-411C-A771-B85647153110}"/>
          </ac:spMkLst>
        </pc:spChg>
        <pc:spChg chg="add mod">
          <ac:chgData name="dana.ahmed87@outlook.com" userId="11091d89162fa72d" providerId="LiveId" clId="{5AE815F1-66C0-44B0-ABCD-43A7FABD19FC}" dt="2020-05-20T09:52:25.460" v="1461"/>
          <ac:spMkLst>
            <pc:docMk/>
            <pc:sldMk cId="2931103395" sldId="300"/>
            <ac:spMk id="9" creationId="{38E9C7A4-EEA6-4237-9054-A2F4DB810BAD}"/>
          </ac:spMkLst>
        </pc:spChg>
        <pc:picChg chg="add mod">
          <ac:chgData name="dana.ahmed87@outlook.com" userId="11091d89162fa72d" providerId="LiveId" clId="{5AE815F1-66C0-44B0-ABCD-43A7FABD19FC}" dt="2020-05-20T01:02:26.239" v="710" actId="1076"/>
          <ac:picMkLst>
            <pc:docMk/>
            <pc:sldMk cId="2931103395" sldId="300"/>
            <ac:picMk id="5" creationId="{CA7A403D-491E-409C-963A-51F96E47EC3C}"/>
          </ac:picMkLst>
        </pc:picChg>
        <pc:picChg chg="add mod">
          <ac:chgData name="dana.ahmed87@outlook.com" userId="11091d89162fa72d" providerId="LiveId" clId="{5AE815F1-66C0-44B0-ABCD-43A7FABD19FC}" dt="2020-05-20T01:02:44.328" v="712" actId="1076"/>
          <ac:picMkLst>
            <pc:docMk/>
            <pc:sldMk cId="2931103395" sldId="300"/>
            <ac:picMk id="6" creationId="{7CC376B3-10B0-40F7-A160-058A0638D1AD}"/>
          </ac:picMkLst>
        </pc:picChg>
        <pc:picChg chg="add mod">
          <ac:chgData name="dana.ahmed87@outlook.com" userId="11091d89162fa72d" providerId="LiveId" clId="{5AE815F1-66C0-44B0-ABCD-43A7FABD19FC}" dt="2020-05-20T09:52:21.851" v="1460" actId="1076"/>
          <ac:picMkLst>
            <pc:docMk/>
            <pc:sldMk cId="2931103395" sldId="300"/>
            <ac:picMk id="7" creationId="{244A682F-9021-424E-92F0-F4BB781E4D81}"/>
          </ac:picMkLst>
        </pc:picChg>
        <pc:cxnChg chg="add mod">
          <ac:chgData name="dana.ahmed87@outlook.com" userId="11091d89162fa72d" providerId="LiveId" clId="{5AE815F1-66C0-44B0-ABCD-43A7FABD19FC}" dt="2020-05-20T09:53:57.290" v="1475"/>
          <ac:cxnSpMkLst>
            <pc:docMk/>
            <pc:sldMk cId="2931103395" sldId="300"/>
            <ac:cxnSpMk id="10" creationId="{01073C49-5384-470B-BB2C-BB27CC65C37D}"/>
          </ac:cxnSpMkLst>
        </pc:cxnChg>
      </pc:sldChg>
      <pc:sldChg chg="addSp modSp add mod ord">
        <pc:chgData name="dana.ahmed87@outlook.com" userId="11091d89162fa72d" providerId="LiveId" clId="{5AE815F1-66C0-44B0-ABCD-43A7FABD19FC}" dt="2020-05-20T12:15:43.164" v="4663" actId="20577"/>
        <pc:sldMkLst>
          <pc:docMk/>
          <pc:sldMk cId="1695542846" sldId="301"/>
        </pc:sldMkLst>
        <pc:spChg chg="mod">
          <ac:chgData name="dana.ahmed87@outlook.com" userId="11091d89162fa72d" providerId="LiveId" clId="{5AE815F1-66C0-44B0-ABCD-43A7FABD19FC}" dt="2020-05-20T12:15:43.164" v="4663" actId="20577"/>
          <ac:spMkLst>
            <pc:docMk/>
            <pc:sldMk cId="1695542846" sldId="301"/>
            <ac:spMk id="2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0:55:39.409" v="672" actId="20577"/>
          <ac:spMkLst>
            <pc:docMk/>
            <pc:sldMk cId="1695542846" sldId="301"/>
            <ac:spMk id="3" creationId="{46E1C47D-2B2F-4733-96E9-6497555AE2BB}"/>
          </ac:spMkLst>
        </pc:spChg>
        <pc:spChg chg="add mod">
          <ac:chgData name="dana.ahmed87@outlook.com" userId="11091d89162fa72d" providerId="LiveId" clId="{5AE815F1-66C0-44B0-ABCD-43A7FABD19FC}" dt="2020-05-20T00:52:58.201" v="575" actId="20577"/>
          <ac:spMkLst>
            <pc:docMk/>
            <pc:sldMk cId="1695542846" sldId="301"/>
            <ac:spMk id="7" creationId="{8377D7E0-3251-41F3-B92B-7B919C3483C7}"/>
          </ac:spMkLst>
        </pc:spChg>
        <pc:spChg chg="add mod">
          <ac:chgData name="dana.ahmed87@outlook.com" userId="11091d89162fa72d" providerId="LiveId" clId="{5AE815F1-66C0-44B0-ABCD-43A7FABD19FC}" dt="2020-05-20T09:52:36.973" v="1464"/>
          <ac:spMkLst>
            <pc:docMk/>
            <pc:sldMk cId="1695542846" sldId="301"/>
            <ac:spMk id="13" creationId="{A360F701-B656-4F67-8CE7-A4D58631C4EF}"/>
          </ac:spMkLst>
        </pc:spChg>
        <pc:picChg chg="mod">
          <ac:chgData name="dana.ahmed87@outlook.com" userId="11091d89162fa72d" providerId="LiveId" clId="{5AE815F1-66C0-44B0-ABCD-43A7FABD19FC}" dt="2020-05-20T09:52:32.489" v="1463" actId="1076"/>
          <ac:picMkLst>
            <pc:docMk/>
            <pc:sldMk cId="1695542846" sldId="301"/>
            <ac:picMk id="4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20T09:52:30.459" v="1462" actId="1076"/>
          <ac:picMkLst>
            <pc:docMk/>
            <pc:sldMk cId="1695542846" sldId="301"/>
            <ac:picMk id="5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20T01:08:08.692" v="935" actId="14100"/>
          <ac:picMkLst>
            <pc:docMk/>
            <pc:sldMk cId="1695542846" sldId="301"/>
            <ac:picMk id="6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0:52:45.273" v="565" actId="1582"/>
          <ac:cxnSpMkLst>
            <pc:docMk/>
            <pc:sldMk cId="1695542846" sldId="301"/>
            <ac:cxnSpMk id="9" creationId="{F5890469-85AC-4E94-AE45-F2C48CB5CC93}"/>
          </ac:cxnSpMkLst>
        </pc:cxnChg>
        <pc:cxnChg chg="add mod">
          <ac:chgData name="dana.ahmed87@outlook.com" userId="11091d89162fa72d" providerId="LiveId" clId="{5AE815F1-66C0-44B0-ABCD-43A7FABD19FC}" dt="2020-05-20T09:54:04.054" v="1476"/>
          <ac:cxnSpMkLst>
            <pc:docMk/>
            <pc:sldMk cId="1695542846" sldId="301"/>
            <ac:cxnSpMk id="14" creationId="{F4665DDD-72CE-4232-941D-59C0B899181B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3:44.668" v="1473"/>
        <pc:sldMkLst>
          <pc:docMk/>
          <pc:sldMk cId="696129604" sldId="302"/>
        </pc:sldMkLst>
        <pc:spChg chg="mod">
          <ac:chgData name="dana.ahmed87@outlook.com" userId="11091d89162fa72d" providerId="LiveId" clId="{5AE815F1-66C0-44B0-ABCD-43A7FABD19FC}" dt="2020-05-20T09:47:46.655" v="1274" actId="14100"/>
          <ac:spMkLst>
            <pc:docMk/>
            <pc:sldMk cId="696129604" sldId="302"/>
            <ac:spMk id="2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1:09.198" v="1454" actId="113"/>
          <ac:spMkLst>
            <pc:docMk/>
            <pc:sldMk cId="696129604" sldId="302"/>
            <ac:spMk id="3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1:54.030" v="1455"/>
          <ac:spMkLst>
            <pc:docMk/>
            <pc:sldMk cId="696129604" sldId="302"/>
            <ac:spMk id="6" creationId="{54BF051B-A4F3-4516-840E-A7E65F1B0E2C}"/>
          </ac:spMkLst>
        </pc:spChg>
        <pc:picChg chg="mod">
          <ac:chgData name="dana.ahmed87@outlook.com" userId="11091d89162fa72d" providerId="LiveId" clId="{5AE815F1-66C0-44B0-ABCD-43A7FABD19FC}" dt="2020-05-20T09:48:26.188" v="1277" actId="1076"/>
          <ac:picMkLst>
            <pc:docMk/>
            <pc:sldMk cId="696129604" sldId="302"/>
            <ac:picMk id="4" creationId="{00000000-0000-0000-0000-000000000000}"/>
          </ac:picMkLst>
        </pc:picChg>
        <pc:picChg chg="del mod">
          <ac:chgData name="dana.ahmed87@outlook.com" userId="11091d89162fa72d" providerId="LiveId" clId="{5AE815F1-66C0-44B0-ABCD-43A7FABD19FC}" dt="2020-05-20T09:48:41.634" v="1291" actId="478"/>
          <ac:picMkLst>
            <pc:docMk/>
            <pc:sldMk cId="696129604" sldId="302"/>
            <ac:picMk id="4098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9:53:44.668" v="1473"/>
          <ac:cxnSpMkLst>
            <pc:docMk/>
            <pc:sldMk cId="696129604" sldId="302"/>
            <ac:cxnSpMk id="7" creationId="{CDA5BF02-D578-410C-84FE-6F20D620CABB}"/>
          </ac:cxnSpMkLst>
        </pc:cxnChg>
      </pc:sldChg>
      <pc:sldChg chg="addSp modSp new mod">
        <pc:chgData name="dana.ahmed87@outlook.com" userId="11091d89162fa72d" providerId="LiveId" clId="{5AE815F1-66C0-44B0-ABCD-43A7FABD19FC}" dt="2020-05-20T13:09:46.632" v="7681"/>
        <pc:sldMkLst>
          <pc:docMk/>
          <pc:sldMk cId="1736464041" sldId="303"/>
        </pc:sldMkLst>
        <pc:spChg chg="add mod">
          <ac:chgData name="dana.ahmed87@outlook.com" userId="11091d89162fa72d" providerId="LiveId" clId="{5AE815F1-66C0-44B0-ABCD-43A7FABD19FC}" dt="2020-05-20T10:11:08.798" v="2038" actId="14100"/>
          <ac:spMkLst>
            <pc:docMk/>
            <pc:sldMk cId="1736464041" sldId="303"/>
            <ac:spMk id="2" creationId="{865594B3-ED4B-47C3-9CA9-91DA5B45F53C}"/>
          </ac:spMkLst>
        </pc:spChg>
        <pc:spChg chg="add mod">
          <ac:chgData name="dana.ahmed87@outlook.com" userId="11091d89162fa72d" providerId="LiveId" clId="{5AE815F1-66C0-44B0-ABCD-43A7FABD19FC}" dt="2020-05-20T10:13:18.768" v="2222" actId="1076"/>
          <ac:spMkLst>
            <pc:docMk/>
            <pc:sldMk cId="1736464041" sldId="303"/>
            <ac:spMk id="3" creationId="{E28D0DBC-CB46-439C-9008-AC2E41BA9FE0}"/>
          </ac:spMkLst>
        </pc:spChg>
        <pc:spChg chg="add mod">
          <ac:chgData name="dana.ahmed87@outlook.com" userId="11091d89162fa72d" providerId="LiveId" clId="{5AE815F1-66C0-44B0-ABCD-43A7FABD19FC}" dt="2020-05-20T13:09:11.607" v="7674"/>
          <ac:spMkLst>
            <pc:docMk/>
            <pc:sldMk cId="1736464041" sldId="303"/>
            <ac:spMk id="6" creationId="{CCD69310-9526-406B-AFAD-00F06394D6E0}"/>
          </ac:spMkLst>
        </pc:spChg>
        <pc:picChg chg="add mod">
          <ac:chgData name="dana.ahmed87@outlook.com" userId="11091d89162fa72d" providerId="LiveId" clId="{5AE815F1-66C0-44B0-ABCD-43A7FABD19FC}" dt="2020-05-20T10:14:38.300" v="2230" actId="14100"/>
          <ac:picMkLst>
            <pc:docMk/>
            <pc:sldMk cId="1736464041" sldId="303"/>
            <ac:picMk id="5" creationId="{0EFD63B4-F09B-48FA-9BF2-D8FD45958391}"/>
          </ac:picMkLst>
        </pc:picChg>
        <pc:cxnChg chg="add mod">
          <ac:chgData name="dana.ahmed87@outlook.com" userId="11091d89162fa72d" providerId="LiveId" clId="{5AE815F1-66C0-44B0-ABCD-43A7FABD19FC}" dt="2020-05-20T13:09:46.632" v="7681"/>
          <ac:cxnSpMkLst>
            <pc:docMk/>
            <pc:sldMk cId="1736464041" sldId="303"/>
            <ac:cxnSpMk id="7" creationId="{A4BDD4AB-E11D-4FB1-8C64-A15D5B2D8E9A}"/>
          </ac:cxnSpMkLst>
        </pc:cxnChg>
      </pc:sldChg>
      <pc:sldChg chg="addSp modSp new mod ord">
        <pc:chgData name="dana.ahmed87@outlook.com" userId="11091d89162fa72d" providerId="LiveId" clId="{5AE815F1-66C0-44B0-ABCD-43A7FABD19FC}" dt="2020-05-20T13:09:54.286" v="7682"/>
        <pc:sldMkLst>
          <pc:docMk/>
          <pc:sldMk cId="2752881306" sldId="304"/>
        </pc:sldMkLst>
        <pc:spChg chg="add mod">
          <ac:chgData name="dana.ahmed87@outlook.com" userId="11091d89162fa72d" providerId="LiveId" clId="{5AE815F1-66C0-44B0-ABCD-43A7FABD19FC}" dt="2020-05-20T10:16:00.306" v="2280" actId="14100"/>
          <ac:spMkLst>
            <pc:docMk/>
            <pc:sldMk cId="2752881306" sldId="304"/>
            <ac:spMk id="2" creationId="{C299AB30-7EF7-438E-B5AC-82DCE5501B1D}"/>
          </ac:spMkLst>
        </pc:spChg>
        <pc:spChg chg="add mod">
          <ac:chgData name="dana.ahmed87@outlook.com" userId="11091d89162fa72d" providerId="LiveId" clId="{5AE815F1-66C0-44B0-ABCD-43A7FABD19FC}" dt="2020-05-20T10:21:01.561" v="2561" actId="207"/>
          <ac:spMkLst>
            <pc:docMk/>
            <pc:sldMk cId="2752881306" sldId="304"/>
            <ac:spMk id="3" creationId="{84EC1411-2C2D-46C2-9549-B4A5D030417A}"/>
          </ac:spMkLst>
        </pc:spChg>
        <pc:spChg chg="add mod">
          <ac:chgData name="dana.ahmed87@outlook.com" userId="11091d89162fa72d" providerId="LiveId" clId="{5AE815F1-66C0-44B0-ABCD-43A7FABD19FC}" dt="2020-05-20T10:22:30.229" v="2650" actId="403"/>
          <ac:spMkLst>
            <pc:docMk/>
            <pc:sldMk cId="2752881306" sldId="304"/>
            <ac:spMk id="4" creationId="{9EE8988B-E10C-4318-8B2D-D379B5DF27B5}"/>
          </ac:spMkLst>
        </pc:spChg>
        <pc:spChg chg="add mod">
          <ac:chgData name="dana.ahmed87@outlook.com" userId="11091d89162fa72d" providerId="LiveId" clId="{5AE815F1-66C0-44B0-ABCD-43A7FABD19FC}" dt="2020-05-20T13:09:18.309" v="7677"/>
          <ac:spMkLst>
            <pc:docMk/>
            <pc:sldMk cId="2752881306" sldId="304"/>
            <ac:spMk id="5" creationId="{AC9098F9-2E60-4829-8213-8C34F487A163}"/>
          </ac:spMkLst>
        </pc:spChg>
        <pc:cxnChg chg="add mod">
          <ac:chgData name="dana.ahmed87@outlook.com" userId="11091d89162fa72d" providerId="LiveId" clId="{5AE815F1-66C0-44B0-ABCD-43A7FABD19FC}" dt="2020-05-20T13:09:54.286" v="7682"/>
          <ac:cxnSpMkLst>
            <pc:docMk/>
            <pc:sldMk cId="2752881306" sldId="304"/>
            <ac:cxnSpMk id="6" creationId="{4E1E68D9-F845-443A-AEEC-DB48ED68F9DE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09:57.910" v="7683"/>
        <pc:sldMkLst>
          <pc:docMk/>
          <pc:sldMk cId="1237326803" sldId="305"/>
        </pc:sldMkLst>
        <pc:spChg chg="add mod">
          <ac:chgData name="dana.ahmed87@outlook.com" userId="11091d89162fa72d" providerId="LiveId" clId="{5AE815F1-66C0-44B0-ABCD-43A7FABD19FC}" dt="2020-05-20T10:23:46.697" v="2683" actId="14100"/>
          <ac:spMkLst>
            <pc:docMk/>
            <pc:sldMk cId="1237326803" sldId="305"/>
            <ac:spMk id="2" creationId="{D8351D9D-CE4C-453B-A5D8-151978D02625}"/>
          </ac:spMkLst>
        </pc:spChg>
        <pc:spChg chg="add del mod">
          <ac:chgData name="dana.ahmed87@outlook.com" userId="11091d89162fa72d" providerId="LiveId" clId="{5AE815F1-66C0-44B0-ABCD-43A7FABD19FC}" dt="2020-05-20T10:25:11.133" v="2699" actId="478"/>
          <ac:spMkLst>
            <pc:docMk/>
            <pc:sldMk cId="1237326803" sldId="305"/>
            <ac:spMk id="4" creationId="{57CEA2E6-C3F0-4A30-995A-479C67D278CF}"/>
          </ac:spMkLst>
        </pc:spChg>
        <pc:spChg chg="add mod">
          <ac:chgData name="dana.ahmed87@outlook.com" userId="11091d89162fa72d" providerId="LiveId" clId="{5AE815F1-66C0-44B0-ABCD-43A7FABD19FC}" dt="2020-05-20T10:28:58.890" v="2852" actId="115"/>
          <ac:spMkLst>
            <pc:docMk/>
            <pc:sldMk cId="1237326803" sldId="305"/>
            <ac:spMk id="5" creationId="{736E6BE4-C447-4952-AA26-DC820F25523D}"/>
          </ac:spMkLst>
        </pc:spChg>
        <pc:spChg chg="add mod">
          <ac:chgData name="dana.ahmed87@outlook.com" userId="11091d89162fa72d" providerId="LiveId" clId="{5AE815F1-66C0-44B0-ABCD-43A7FABD19FC}" dt="2020-05-20T13:09:22.026" v="7678"/>
          <ac:spMkLst>
            <pc:docMk/>
            <pc:sldMk cId="1237326803" sldId="305"/>
            <ac:spMk id="6" creationId="{4167006F-0FD9-4713-A9DF-82BD502BDCD9}"/>
          </ac:spMkLst>
        </pc:spChg>
        <pc:graphicFrameChg chg="add mod modGraphic">
          <ac:chgData name="dana.ahmed87@outlook.com" userId="11091d89162fa72d" providerId="LiveId" clId="{5AE815F1-66C0-44B0-ABCD-43A7FABD19FC}" dt="2020-05-20T10:27:10.252" v="2769" actId="1076"/>
          <ac:graphicFrameMkLst>
            <pc:docMk/>
            <pc:sldMk cId="1237326803" sldId="305"/>
            <ac:graphicFrameMk id="3" creationId="{C8A1DC8F-DA2F-4B50-8279-C91F58314F48}"/>
          </ac:graphicFrameMkLst>
        </pc:graphicFrameChg>
        <pc:cxnChg chg="add mod">
          <ac:chgData name="dana.ahmed87@outlook.com" userId="11091d89162fa72d" providerId="LiveId" clId="{5AE815F1-66C0-44B0-ABCD-43A7FABD19FC}" dt="2020-05-20T13:09:57.910" v="7683"/>
          <ac:cxnSpMkLst>
            <pc:docMk/>
            <pc:sldMk cId="1237326803" sldId="305"/>
            <ac:cxnSpMk id="7" creationId="{45B1940A-F8FF-40FD-B99A-FD23CF252445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01.941" v="7684"/>
        <pc:sldMkLst>
          <pc:docMk/>
          <pc:sldMk cId="772020673" sldId="306"/>
        </pc:sldMkLst>
        <pc:spChg chg="add mod">
          <ac:chgData name="dana.ahmed87@outlook.com" userId="11091d89162fa72d" providerId="LiveId" clId="{5AE815F1-66C0-44B0-ABCD-43A7FABD19FC}" dt="2020-05-20T10:30:05.709" v="2891" actId="14100"/>
          <ac:spMkLst>
            <pc:docMk/>
            <pc:sldMk cId="772020673" sldId="306"/>
            <ac:spMk id="2" creationId="{F91D8C55-A726-400F-ADC2-D19729407920}"/>
          </ac:spMkLst>
        </pc:spChg>
        <pc:spChg chg="add mod">
          <ac:chgData name="dana.ahmed87@outlook.com" userId="11091d89162fa72d" providerId="LiveId" clId="{5AE815F1-66C0-44B0-ABCD-43A7FABD19FC}" dt="2020-05-20T10:35:50.933" v="3531" actId="404"/>
          <ac:spMkLst>
            <pc:docMk/>
            <pc:sldMk cId="772020673" sldId="306"/>
            <ac:spMk id="3" creationId="{FD0E9325-F555-4DE1-AA6E-DC4088359824}"/>
          </ac:spMkLst>
        </pc:spChg>
        <pc:spChg chg="add mod">
          <ac:chgData name="dana.ahmed87@outlook.com" userId="11091d89162fa72d" providerId="LiveId" clId="{5AE815F1-66C0-44B0-ABCD-43A7FABD19FC}" dt="2020-05-20T13:08:54.703" v="7673"/>
          <ac:spMkLst>
            <pc:docMk/>
            <pc:sldMk cId="772020673" sldId="306"/>
            <ac:spMk id="4" creationId="{A6DA487E-0FD6-4158-ABF7-D12C9CA34498}"/>
          </ac:spMkLst>
        </pc:spChg>
        <pc:cxnChg chg="add mod">
          <ac:chgData name="dana.ahmed87@outlook.com" userId="11091d89162fa72d" providerId="LiveId" clId="{5AE815F1-66C0-44B0-ABCD-43A7FABD19FC}" dt="2020-05-20T13:10:01.941" v="7684"/>
          <ac:cxnSpMkLst>
            <pc:docMk/>
            <pc:sldMk cId="772020673" sldId="306"/>
            <ac:cxnSpMk id="5" creationId="{03DB0BB9-0036-4AAB-988B-609C806269DD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06.159" v="7685"/>
        <pc:sldMkLst>
          <pc:docMk/>
          <pc:sldMk cId="3425732036" sldId="307"/>
        </pc:sldMkLst>
        <pc:spChg chg="add mod">
          <ac:chgData name="dana.ahmed87@outlook.com" userId="11091d89162fa72d" providerId="LiveId" clId="{5AE815F1-66C0-44B0-ABCD-43A7FABD19FC}" dt="2020-05-20T10:37:43.786" v="3658" actId="207"/>
          <ac:spMkLst>
            <pc:docMk/>
            <pc:sldMk cId="3425732036" sldId="307"/>
            <ac:spMk id="2" creationId="{2E4A1700-871F-418D-AF34-CCA764F19B2F}"/>
          </ac:spMkLst>
        </pc:spChg>
        <pc:spChg chg="add mod">
          <ac:chgData name="dana.ahmed87@outlook.com" userId="11091d89162fa72d" providerId="LiveId" clId="{5AE815F1-66C0-44B0-ABCD-43A7FABD19FC}" dt="2020-05-20T10:41:14.424" v="3771" actId="14100"/>
          <ac:spMkLst>
            <pc:docMk/>
            <pc:sldMk cId="3425732036" sldId="307"/>
            <ac:spMk id="3" creationId="{24E54471-80CD-4D6F-86EA-F0D2B05EBBF6}"/>
          </ac:spMkLst>
        </pc:spChg>
        <pc:spChg chg="add mod">
          <ac:chgData name="dana.ahmed87@outlook.com" userId="11091d89162fa72d" providerId="LiveId" clId="{5AE815F1-66C0-44B0-ABCD-43A7FABD19FC}" dt="2020-05-20T13:08:18.041" v="7670"/>
          <ac:spMkLst>
            <pc:docMk/>
            <pc:sldMk cId="3425732036" sldId="307"/>
            <ac:spMk id="4" creationId="{806B278E-2FE2-41E0-A07C-DAAD9BFB3964}"/>
          </ac:spMkLst>
        </pc:spChg>
        <pc:cxnChg chg="add mod">
          <ac:chgData name="dana.ahmed87@outlook.com" userId="11091d89162fa72d" providerId="LiveId" clId="{5AE815F1-66C0-44B0-ABCD-43A7FABD19FC}" dt="2020-05-20T13:10:06.159" v="7685"/>
          <ac:cxnSpMkLst>
            <pc:docMk/>
            <pc:sldMk cId="3425732036" sldId="307"/>
            <ac:cxnSpMk id="5" creationId="{48DD19A5-5C82-4862-B5D1-29642BFD7390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10:10.251" v="7686"/>
        <pc:sldMkLst>
          <pc:docMk/>
          <pc:sldMk cId="2746689090" sldId="308"/>
        </pc:sldMkLst>
        <pc:spChg chg="add mod">
          <ac:chgData name="dana.ahmed87@outlook.com" userId="11091d89162fa72d" providerId="LiveId" clId="{5AE815F1-66C0-44B0-ABCD-43A7FABD19FC}" dt="2020-05-20T10:42:24.258" v="3815" actId="403"/>
          <ac:spMkLst>
            <pc:docMk/>
            <pc:sldMk cId="2746689090" sldId="308"/>
            <ac:spMk id="2" creationId="{CCBF326E-D137-420B-A2B5-7D12FBDE0CF6}"/>
          </ac:spMkLst>
        </pc:spChg>
        <pc:spChg chg="add del mod">
          <ac:chgData name="dana.ahmed87@outlook.com" userId="11091d89162fa72d" providerId="LiveId" clId="{5AE815F1-66C0-44B0-ABCD-43A7FABD19FC}" dt="2020-05-20T10:50:22.121" v="3818" actId="478"/>
          <ac:spMkLst>
            <pc:docMk/>
            <pc:sldMk cId="2746689090" sldId="308"/>
            <ac:spMk id="3" creationId="{257C247F-36DB-4CD6-AEBF-06F7BAD0EC2B}"/>
          </ac:spMkLst>
        </pc:spChg>
        <pc:spChg chg="add mod">
          <ac:chgData name="dana.ahmed87@outlook.com" userId="11091d89162fa72d" providerId="LiveId" clId="{5AE815F1-66C0-44B0-ABCD-43A7FABD19FC}" dt="2020-05-20T13:08:22.837" v="7671"/>
          <ac:spMkLst>
            <pc:docMk/>
            <pc:sldMk cId="2746689090" sldId="308"/>
            <ac:spMk id="5" creationId="{BDD043F0-7419-4244-80EB-43CDCB1C509E}"/>
          </ac:spMkLst>
        </pc:spChg>
        <pc:graphicFrameChg chg="add mod modGraphic">
          <ac:chgData name="dana.ahmed87@outlook.com" userId="11091d89162fa72d" providerId="LiveId" clId="{5AE815F1-66C0-44B0-ABCD-43A7FABD19FC}" dt="2020-05-20T12:02:50.862" v="4083" actId="207"/>
          <ac:graphicFrameMkLst>
            <pc:docMk/>
            <pc:sldMk cId="2746689090" sldId="308"/>
            <ac:graphicFrameMk id="4" creationId="{9300BE20-2864-4ADE-AC0C-D9D7A474615E}"/>
          </ac:graphicFrameMkLst>
        </pc:graphicFrameChg>
        <pc:cxnChg chg="add mod">
          <ac:chgData name="dana.ahmed87@outlook.com" userId="11091d89162fa72d" providerId="LiveId" clId="{5AE815F1-66C0-44B0-ABCD-43A7FABD19FC}" dt="2020-05-20T13:10:10.251" v="7686"/>
          <ac:cxnSpMkLst>
            <pc:docMk/>
            <pc:sldMk cId="2746689090" sldId="308"/>
            <ac:cxnSpMk id="6" creationId="{6CBC7EF0-E719-48E4-B892-0A7EA91CE170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14.875" v="7687"/>
        <pc:sldMkLst>
          <pc:docMk/>
          <pc:sldMk cId="1882723869" sldId="309"/>
        </pc:sldMkLst>
        <pc:spChg chg="add mod">
          <ac:chgData name="dana.ahmed87@outlook.com" userId="11091d89162fa72d" providerId="LiveId" clId="{5AE815F1-66C0-44B0-ABCD-43A7FABD19FC}" dt="2020-05-20T12:05:55.117" v="4166" actId="1076"/>
          <ac:spMkLst>
            <pc:docMk/>
            <pc:sldMk cId="1882723869" sldId="309"/>
            <ac:spMk id="2" creationId="{C2003E7D-4963-459B-A5E4-7D005F4BFC29}"/>
          </ac:spMkLst>
        </pc:spChg>
        <pc:spChg chg="add mod">
          <ac:chgData name="dana.ahmed87@outlook.com" userId="11091d89162fa72d" providerId="LiveId" clId="{5AE815F1-66C0-44B0-ABCD-43A7FABD19FC}" dt="2020-05-20T12:09:16.264" v="4333" actId="207"/>
          <ac:spMkLst>
            <pc:docMk/>
            <pc:sldMk cId="1882723869" sldId="309"/>
            <ac:spMk id="5" creationId="{5F7429E5-9240-4062-AF31-52BB0312F2A7}"/>
          </ac:spMkLst>
        </pc:spChg>
        <pc:spChg chg="add mod">
          <ac:chgData name="dana.ahmed87@outlook.com" userId="11091d89162fa72d" providerId="LiveId" clId="{5AE815F1-66C0-44B0-ABCD-43A7FABD19FC}" dt="2020-05-20T13:08:26.601" v="7672"/>
          <ac:spMkLst>
            <pc:docMk/>
            <pc:sldMk cId="1882723869" sldId="309"/>
            <ac:spMk id="8" creationId="{F18B2374-5991-43D1-893A-C56B458AA999}"/>
          </ac:spMkLst>
        </pc:spChg>
        <pc:picChg chg="add mod">
          <ac:chgData name="dana.ahmed87@outlook.com" userId="11091d89162fa72d" providerId="LiveId" clId="{5AE815F1-66C0-44B0-ABCD-43A7FABD19FC}" dt="2020-05-20T12:05:57.476" v="4167" actId="1076"/>
          <ac:picMkLst>
            <pc:docMk/>
            <pc:sldMk cId="1882723869" sldId="309"/>
            <ac:picMk id="4" creationId="{DD1649BB-87E7-44E6-B6D6-D186D02BE240}"/>
          </ac:picMkLst>
        </pc:picChg>
        <pc:picChg chg="add mod">
          <ac:chgData name="dana.ahmed87@outlook.com" userId="11091d89162fa72d" providerId="LiveId" clId="{5AE815F1-66C0-44B0-ABCD-43A7FABD19FC}" dt="2020-05-20T12:08:44.319" v="4328" actId="1076"/>
          <ac:picMkLst>
            <pc:docMk/>
            <pc:sldMk cId="1882723869" sldId="309"/>
            <ac:picMk id="7" creationId="{AAFDB667-835C-4AFF-A29C-89310634B96F}"/>
          </ac:picMkLst>
        </pc:picChg>
        <pc:cxnChg chg="add mod">
          <ac:chgData name="dana.ahmed87@outlook.com" userId="11091d89162fa72d" providerId="LiveId" clId="{5AE815F1-66C0-44B0-ABCD-43A7FABD19FC}" dt="2020-05-20T13:10:14.875" v="7687"/>
          <ac:cxnSpMkLst>
            <pc:docMk/>
            <pc:sldMk cId="1882723869" sldId="309"/>
            <ac:cxnSpMk id="9" creationId="{F49C4555-D73E-43ED-A8AB-5420466578EC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19.203" v="7688"/>
        <pc:sldMkLst>
          <pc:docMk/>
          <pc:sldMk cId="2908565435" sldId="310"/>
        </pc:sldMkLst>
        <pc:spChg chg="add mod">
          <ac:chgData name="dana.ahmed87@outlook.com" userId="11091d89162fa72d" providerId="LiveId" clId="{5AE815F1-66C0-44B0-ABCD-43A7FABD19FC}" dt="2020-05-20T12:13:32.680" v="4616" actId="115"/>
          <ac:spMkLst>
            <pc:docMk/>
            <pc:sldMk cId="2908565435" sldId="310"/>
            <ac:spMk id="2" creationId="{82C83276-CED6-45E7-8118-74261965DC48}"/>
          </ac:spMkLst>
        </pc:spChg>
        <pc:spChg chg="add mod">
          <ac:chgData name="dana.ahmed87@outlook.com" userId="11091d89162fa72d" providerId="LiveId" clId="{5AE815F1-66C0-44B0-ABCD-43A7FABD19FC}" dt="2020-05-20T12:14:16.843" v="4623" actId="207"/>
          <ac:spMkLst>
            <pc:docMk/>
            <pc:sldMk cId="2908565435" sldId="310"/>
            <ac:spMk id="5" creationId="{8209DF9A-B14C-460D-8AAF-E1BA1DF166E7}"/>
          </ac:spMkLst>
        </pc:spChg>
        <pc:spChg chg="add mod">
          <ac:chgData name="dana.ahmed87@outlook.com" userId="11091d89162fa72d" providerId="LiveId" clId="{5AE815F1-66C0-44B0-ABCD-43A7FABD19FC}" dt="2020-05-20T13:08:02.811" v="7667"/>
          <ac:spMkLst>
            <pc:docMk/>
            <pc:sldMk cId="2908565435" sldId="310"/>
            <ac:spMk id="6" creationId="{10147131-AEE1-42F2-85B9-DAE5062F3E19}"/>
          </ac:spMkLst>
        </pc:spChg>
        <pc:picChg chg="add mod">
          <ac:chgData name="dana.ahmed87@outlook.com" userId="11091d89162fa72d" providerId="LiveId" clId="{5AE815F1-66C0-44B0-ABCD-43A7FABD19FC}" dt="2020-05-20T12:12:14.686" v="4480" actId="1076"/>
          <ac:picMkLst>
            <pc:docMk/>
            <pc:sldMk cId="2908565435" sldId="310"/>
            <ac:picMk id="4" creationId="{73614F89-E14D-41C0-9CCB-14B765901B3F}"/>
          </ac:picMkLst>
        </pc:picChg>
        <pc:cxnChg chg="add mod">
          <ac:chgData name="dana.ahmed87@outlook.com" userId="11091d89162fa72d" providerId="LiveId" clId="{5AE815F1-66C0-44B0-ABCD-43A7FABD19FC}" dt="2020-05-20T13:10:19.203" v="7688"/>
          <ac:cxnSpMkLst>
            <pc:docMk/>
            <pc:sldMk cId="2908565435" sldId="310"/>
            <ac:cxnSpMk id="7" creationId="{6C402179-BDDA-452F-BF64-B61DB984A412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24.045" v="7689"/>
        <pc:sldMkLst>
          <pc:docMk/>
          <pc:sldMk cId="2419271397" sldId="311"/>
        </pc:sldMkLst>
        <pc:spChg chg="add mod">
          <ac:chgData name="dana.ahmed87@outlook.com" userId="11091d89162fa72d" providerId="LiveId" clId="{5AE815F1-66C0-44B0-ABCD-43A7FABD19FC}" dt="2020-05-20T12:15:15.605" v="4657" actId="14100"/>
          <ac:spMkLst>
            <pc:docMk/>
            <pc:sldMk cId="2419271397" sldId="311"/>
            <ac:spMk id="2" creationId="{E003595C-EA14-4BBB-9310-1CD9079BAE01}"/>
          </ac:spMkLst>
        </pc:spChg>
        <pc:spChg chg="add mod">
          <ac:chgData name="dana.ahmed87@outlook.com" userId="11091d89162fa72d" providerId="LiveId" clId="{5AE815F1-66C0-44B0-ABCD-43A7FABD19FC}" dt="2020-05-20T12:18:01.542" v="4860" actId="207"/>
          <ac:spMkLst>
            <pc:docMk/>
            <pc:sldMk cId="2419271397" sldId="311"/>
            <ac:spMk id="3" creationId="{921EADE4-057F-4FFF-8868-2AF22B68EC80}"/>
          </ac:spMkLst>
        </pc:spChg>
        <pc:spChg chg="add mod">
          <ac:chgData name="dana.ahmed87@outlook.com" userId="11091d89162fa72d" providerId="LiveId" clId="{5AE815F1-66C0-44B0-ABCD-43A7FABD19FC}" dt="2020-05-20T13:08:07.106" v="7668"/>
          <ac:spMkLst>
            <pc:docMk/>
            <pc:sldMk cId="2419271397" sldId="311"/>
            <ac:spMk id="4" creationId="{49204E17-CC24-4099-9F60-E00077E22DC4}"/>
          </ac:spMkLst>
        </pc:spChg>
        <pc:cxnChg chg="add mod">
          <ac:chgData name="dana.ahmed87@outlook.com" userId="11091d89162fa72d" providerId="LiveId" clId="{5AE815F1-66C0-44B0-ABCD-43A7FABD19FC}" dt="2020-05-20T13:10:24.045" v="7689"/>
          <ac:cxnSpMkLst>
            <pc:docMk/>
            <pc:sldMk cId="2419271397" sldId="311"/>
            <ac:cxnSpMk id="5" creationId="{E584D46E-9433-4A94-B111-87EAF675D554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10:28.122" v="7690"/>
        <pc:sldMkLst>
          <pc:docMk/>
          <pc:sldMk cId="899176440" sldId="312"/>
        </pc:sldMkLst>
        <pc:spChg chg="add mod">
          <ac:chgData name="dana.ahmed87@outlook.com" userId="11091d89162fa72d" providerId="LiveId" clId="{5AE815F1-66C0-44B0-ABCD-43A7FABD19FC}" dt="2020-05-20T12:19:11.009" v="4901" actId="20577"/>
          <ac:spMkLst>
            <pc:docMk/>
            <pc:sldMk cId="899176440" sldId="312"/>
            <ac:spMk id="2" creationId="{A7E5D8C0-D178-4667-9109-633A6902F40C}"/>
          </ac:spMkLst>
        </pc:spChg>
        <pc:spChg chg="add mod">
          <ac:chgData name="dana.ahmed87@outlook.com" userId="11091d89162fa72d" providerId="LiveId" clId="{5AE815F1-66C0-44B0-ABCD-43A7FABD19FC}" dt="2020-05-20T12:23:33.530" v="5269" actId="20577"/>
          <ac:spMkLst>
            <pc:docMk/>
            <pc:sldMk cId="899176440" sldId="312"/>
            <ac:spMk id="3" creationId="{0BE2649B-FC53-447D-997B-1C5DBB63AB86}"/>
          </ac:spMkLst>
        </pc:spChg>
        <pc:spChg chg="add mod">
          <ac:chgData name="dana.ahmed87@outlook.com" userId="11091d89162fa72d" providerId="LiveId" clId="{5AE815F1-66C0-44B0-ABCD-43A7FABD19FC}" dt="2020-05-20T13:08:11.308" v="7669"/>
          <ac:spMkLst>
            <pc:docMk/>
            <pc:sldMk cId="899176440" sldId="312"/>
            <ac:spMk id="7" creationId="{D24F7CDC-AAE9-43C2-934A-EF50BE1B7AF5}"/>
          </ac:spMkLst>
        </pc:spChg>
        <pc:graphicFrameChg chg="add del mod modGraphic">
          <ac:chgData name="dana.ahmed87@outlook.com" userId="11091d89162fa72d" providerId="LiveId" clId="{5AE815F1-66C0-44B0-ABCD-43A7FABD19FC}" dt="2020-05-20T12:24:48.506" v="5285" actId="478"/>
          <ac:graphicFrameMkLst>
            <pc:docMk/>
            <pc:sldMk cId="899176440" sldId="312"/>
            <ac:graphicFrameMk id="4" creationId="{77071D26-D875-4890-996D-BA912CCCD629}"/>
          </ac:graphicFrameMkLst>
        </pc:graphicFrameChg>
        <pc:picChg chg="add mod">
          <ac:chgData name="dana.ahmed87@outlook.com" userId="11091d89162fa72d" providerId="LiveId" clId="{5AE815F1-66C0-44B0-ABCD-43A7FABD19FC}" dt="2020-05-20T12:26:49.073" v="5290" actId="1076"/>
          <ac:picMkLst>
            <pc:docMk/>
            <pc:sldMk cId="899176440" sldId="312"/>
            <ac:picMk id="6" creationId="{669ED2F2-6674-4CAA-BF38-7B153530550D}"/>
          </ac:picMkLst>
        </pc:picChg>
        <pc:cxnChg chg="add mod">
          <ac:chgData name="dana.ahmed87@outlook.com" userId="11091d89162fa72d" providerId="LiveId" clId="{5AE815F1-66C0-44B0-ABCD-43A7FABD19FC}" dt="2020-05-20T13:10:28.122" v="7690"/>
          <ac:cxnSpMkLst>
            <pc:docMk/>
            <pc:sldMk cId="899176440" sldId="312"/>
            <ac:cxnSpMk id="8" creationId="{7CEDA4AA-06F1-438C-AA3A-7F7522E32D44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32.590" v="7691"/>
        <pc:sldMkLst>
          <pc:docMk/>
          <pc:sldMk cId="2713364663" sldId="313"/>
        </pc:sldMkLst>
        <pc:spChg chg="add mod">
          <ac:chgData name="dana.ahmed87@outlook.com" userId="11091d89162fa72d" providerId="LiveId" clId="{5AE815F1-66C0-44B0-ABCD-43A7FABD19FC}" dt="2020-05-20T12:29:00.791" v="5475" actId="403"/>
          <ac:spMkLst>
            <pc:docMk/>
            <pc:sldMk cId="2713364663" sldId="313"/>
            <ac:spMk id="2" creationId="{495B133A-36AB-4D00-86F7-50AB7C4BEBE2}"/>
          </ac:spMkLst>
        </pc:spChg>
        <pc:spChg chg="add mod">
          <ac:chgData name="dana.ahmed87@outlook.com" userId="11091d89162fa72d" providerId="LiveId" clId="{5AE815F1-66C0-44B0-ABCD-43A7FABD19FC}" dt="2020-05-20T13:07:56.062" v="7666"/>
          <ac:spMkLst>
            <pc:docMk/>
            <pc:sldMk cId="2713364663" sldId="313"/>
            <ac:spMk id="3" creationId="{5DB11E8C-9310-4167-A916-18911C88A314}"/>
          </ac:spMkLst>
        </pc:spChg>
        <pc:cxnChg chg="add mod">
          <ac:chgData name="dana.ahmed87@outlook.com" userId="11091d89162fa72d" providerId="LiveId" clId="{5AE815F1-66C0-44B0-ABCD-43A7FABD19FC}" dt="2020-05-20T13:10:32.590" v="7691"/>
          <ac:cxnSpMkLst>
            <pc:docMk/>
            <pc:sldMk cId="2713364663" sldId="313"/>
            <ac:cxnSpMk id="4" creationId="{F4C0D3F7-C558-4A64-B777-3A6F14190BF4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36.386" v="7692"/>
        <pc:sldMkLst>
          <pc:docMk/>
          <pc:sldMk cId="3635142059" sldId="314"/>
        </pc:sldMkLst>
        <pc:spChg chg="add mod">
          <ac:chgData name="dana.ahmed87@outlook.com" userId="11091d89162fa72d" providerId="LiveId" clId="{5AE815F1-66C0-44B0-ABCD-43A7FABD19FC}" dt="2020-05-20T12:34:19.364" v="5801" actId="1076"/>
          <ac:spMkLst>
            <pc:docMk/>
            <pc:sldMk cId="3635142059" sldId="314"/>
            <ac:spMk id="2" creationId="{298A8B33-B3C5-4E77-8F1E-F45833654DDD}"/>
          </ac:spMkLst>
        </pc:spChg>
        <pc:spChg chg="add mod">
          <ac:chgData name="dana.ahmed87@outlook.com" userId="11091d89162fa72d" providerId="LiveId" clId="{5AE815F1-66C0-44B0-ABCD-43A7FABD19FC}" dt="2020-05-20T12:34:28.315" v="5803" actId="1076"/>
          <ac:spMkLst>
            <pc:docMk/>
            <pc:sldMk cId="3635142059" sldId="314"/>
            <ac:spMk id="3" creationId="{8BC1EA4E-F054-47AE-BE31-637EABFD3D2C}"/>
          </ac:spMkLst>
        </pc:spChg>
        <pc:spChg chg="add mod">
          <ac:chgData name="dana.ahmed87@outlook.com" userId="11091d89162fa72d" providerId="LiveId" clId="{5AE815F1-66C0-44B0-ABCD-43A7FABD19FC}" dt="2020-05-20T12:34:13.709" v="5799" actId="1076"/>
          <ac:spMkLst>
            <pc:docMk/>
            <pc:sldMk cId="3635142059" sldId="314"/>
            <ac:spMk id="4" creationId="{3AE1DA2C-A249-4C08-A389-0827C4AB07F7}"/>
          </ac:spMkLst>
        </pc:spChg>
        <pc:spChg chg="add mod">
          <ac:chgData name="dana.ahmed87@outlook.com" userId="11091d89162fa72d" providerId="LiveId" clId="{5AE815F1-66C0-44B0-ABCD-43A7FABD19FC}" dt="2020-05-20T12:37:14.182" v="6069" actId="1076"/>
          <ac:spMkLst>
            <pc:docMk/>
            <pc:sldMk cId="3635142059" sldId="314"/>
            <ac:spMk id="7" creationId="{C088DBC2-823D-4446-BE12-2F8DD9C571A0}"/>
          </ac:spMkLst>
        </pc:spChg>
        <pc:spChg chg="add mod">
          <ac:chgData name="dana.ahmed87@outlook.com" userId="11091d89162fa72d" providerId="LiveId" clId="{5AE815F1-66C0-44B0-ABCD-43A7FABD19FC}" dt="2020-05-20T13:07:50.751" v="7665"/>
          <ac:spMkLst>
            <pc:docMk/>
            <pc:sldMk cId="3635142059" sldId="314"/>
            <ac:spMk id="8" creationId="{339895C7-E65A-4535-968C-B794DAA1786B}"/>
          </ac:spMkLst>
        </pc:spChg>
        <pc:picChg chg="add mod">
          <ac:chgData name="dana.ahmed87@outlook.com" userId="11091d89162fa72d" providerId="LiveId" clId="{5AE815F1-66C0-44B0-ABCD-43A7FABD19FC}" dt="2020-05-20T12:34:21.286" v="5802" actId="1076"/>
          <ac:picMkLst>
            <pc:docMk/>
            <pc:sldMk cId="3635142059" sldId="314"/>
            <ac:picMk id="6" creationId="{4941BC20-5E72-493A-A78D-8C22657B09EA}"/>
          </ac:picMkLst>
        </pc:picChg>
        <pc:cxnChg chg="add mod">
          <ac:chgData name="dana.ahmed87@outlook.com" userId="11091d89162fa72d" providerId="LiveId" clId="{5AE815F1-66C0-44B0-ABCD-43A7FABD19FC}" dt="2020-05-20T13:10:36.386" v="7692"/>
          <ac:cxnSpMkLst>
            <pc:docMk/>
            <pc:sldMk cId="3635142059" sldId="314"/>
            <ac:cxnSpMk id="9" creationId="{1FB76293-6510-441D-9411-2AF20EE63869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41.041" v="7693"/>
        <pc:sldMkLst>
          <pc:docMk/>
          <pc:sldMk cId="2034607867" sldId="315"/>
        </pc:sldMkLst>
        <pc:spChg chg="add mod">
          <ac:chgData name="dana.ahmed87@outlook.com" userId="11091d89162fa72d" providerId="LiveId" clId="{5AE815F1-66C0-44B0-ABCD-43A7FABD19FC}" dt="2020-05-20T12:38:01.138" v="6103" actId="207"/>
          <ac:spMkLst>
            <pc:docMk/>
            <pc:sldMk cId="2034607867" sldId="315"/>
            <ac:spMk id="2" creationId="{098F17D4-CE31-4E82-A713-F78F3960EFC4}"/>
          </ac:spMkLst>
        </pc:spChg>
        <pc:spChg chg="add mod">
          <ac:chgData name="dana.ahmed87@outlook.com" userId="11091d89162fa72d" providerId="LiveId" clId="{5AE815F1-66C0-44B0-ABCD-43A7FABD19FC}" dt="2020-05-20T12:46:36.424" v="6523" actId="207"/>
          <ac:spMkLst>
            <pc:docMk/>
            <pc:sldMk cId="2034607867" sldId="315"/>
            <ac:spMk id="3" creationId="{A40B2BE3-0BFF-4D14-AB46-1C14E82E7627}"/>
          </ac:spMkLst>
        </pc:spChg>
        <pc:spChg chg="add mod">
          <ac:chgData name="dana.ahmed87@outlook.com" userId="11091d89162fa72d" providerId="LiveId" clId="{5AE815F1-66C0-44B0-ABCD-43A7FABD19FC}" dt="2020-05-20T12:46:17.054" v="6516" actId="207"/>
          <ac:spMkLst>
            <pc:docMk/>
            <pc:sldMk cId="2034607867" sldId="315"/>
            <ac:spMk id="4" creationId="{FE589AD2-43D0-4DEE-AE2E-D514EAE6AA0C}"/>
          </ac:spMkLst>
        </pc:spChg>
        <pc:spChg chg="add mod">
          <ac:chgData name="dana.ahmed87@outlook.com" userId="11091d89162fa72d" providerId="LiveId" clId="{5AE815F1-66C0-44B0-ABCD-43A7FABD19FC}" dt="2020-05-20T12:46:04.150" v="6513" actId="207"/>
          <ac:spMkLst>
            <pc:docMk/>
            <pc:sldMk cId="2034607867" sldId="315"/>
            <ac:spMk id="5" creationId="{78ECB3D6-8487-44DB-B46D-CA09F76E8605}"/>
          </ac:spMkLst>
        </pc:spChg>
        <pc:spChg chg="add mod">
          <ac:chgData name="dana.ahmed87@outlook.com" userId="11091d89162fa72d" providerId="LiveId" clId="{5AE815F1-66C0-44B0-ABCD-43A7FABD19FC}" dt="2020-05-20T13:07:45.393" v="7664"/>
          <ac:spMkLst>
            <pc:docMk/>
            <pc:sldMk cId="2034607867" sldId="315"/>
            <ac:spMk id="10" creationId="{6F27727F-6F89-4F0C-8DE6-3968E25ECC25}"/>
          </ac:spMkLst>
        </pc:spChg>
        <pc:picChg chg="add mod">
          <ac:chgData name="dana.ahmed87@outlook.com" userId="11091d89162fa72d" providerId="LiveId" clId="{5AE815F1-66C0-44B0-ABCD-43A7FABD19FC}" dt="2020-05-20T12:44:22.460" v="6502" actId="1076"/>
          <ac:picMkLst>
            <pc:docMk/>
            <pc:sldMk cId="2034607867" sldId="315"/>
            <ac:picMk id="7" creationId="{DDD1AEBC-46EB-49DF-BC8B-6994B84A12E5}"/>
          </ac:picMkLst>
        </pc:picChg>
        <pc:picChg chg="add mod">
          <ac:chgData name="dana.ahmed87@outlook.com" userId="11091d89162fa72d" providerId="LiveId" clId="{5AE815F1-66C0-44B0-ABCD-43A7FABD19FC}" dt="2020-05-20T12:47:09.229" v="6529" actId="1076"/>
          <ac:picMkLst>
            <pc:docMk/>
            <pc:sldMk cId="2034607867" sldId="315"/>
            <ac:picMk id="9" creationId="{A27BE4FB-D268-4AF0-917C-0AC040F79E74}"/>
          </ac:picMkLst>
        </pc:picChg>
        <pc:cxnChg chg="add mod">
          <ac:chgData name="dana.ahmed87@outlook.com" userId="11091d89162fa72d" providerId="LiveId" clId="{5AE815F1-66C0-44B0-ABCD-43A7FABD19FC}" dt="2020-05-20T13:10:41.041" v="7693"/>
          <ac:cxnSpMkLst>
            <pc:docMk/>
            <pc:sldMk cId="2034607867" sldId="315"/>
            <ac:cxnSpMk id="11" creationId="{40ADBBAE-2220-4AFA-9CC8-D2E94EEF1C7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860431" y="627185"/>
            <a:ext cx="7162800" cy="118221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25244"/>
              </p:ext>
            </p:extLst>
          </p:nvPr>
        </p:nvGraphicFramePr>
        <p:xfrm>
          <a:off x="3944983" y="1994261"/>
          <a:ext cx="7402675" cy="45191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86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5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0759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أساسيات الجودة و نماذج التمييز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34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جود 210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الرمز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182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الأولى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 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826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مراحل تطور الجودة (3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 ضمان الجودة – 4. إدارة الجودة الشاملة – 5. جوائز الجودة ونماذج التميز)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</a:t>
                      </a:r>
                    </a:p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-2021 – 2022م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699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الثاني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220" y="6509696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33 - 39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0" y="1996225"/>
            <a:ext cx="3952155" cy="29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9385288" y="241198"/>
            <a:ext cx="2057401" cy="815934"/>
          </a:xfrm>
          <a:prstGeom prst="horizontalScroll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409127" y="1091847"/>
            <a:ext cx="6033563" cy="2359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يشرح المراجل الرئيسية لتطور الجودة.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مفهوم الجودة.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أهداف مركز البحرين للتميز.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409127" y="3871538"/>
            <a:ext cx="6033562" cy="1488096"/>
          </a:xfrm>
          <a:prstGeom prst="wedgeRectCallout">
            <a:avLst>
              <a:gd name="adj1" fmla="val -108046"/>
              <a:gd name="adj2" fmla="val 7773"/>
            </a:avLst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</a:t>
            </a:r>
            <a:r>
              <a:rPr lang="ar-BH" sz="21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82892" y="4458296"/>
            <a:ext cx="1581513" cy="553609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966" y="1500528"/>
            <a:ext cx="9040834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يشرح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 الرئيسية لتطور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(ضمان الجودة – إدارة الجودة الشاملة – جوائز الجودة ونماذج التميز).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مفهوم إدارة الجودة.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أهداف مركز البحرين للتميز.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961065-03AC-4093-81B7-95B254E3F7EE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9FBE1D8-3956-42DE-8C89-50324AC5E369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03595C-EA14-4BBB-9310-1CD9079BAE01}"/>
              </a:ext>
            </a:extLst>
          </p:cNvPr>
          <p:cNvSpPr txBox="1"/>
          <p:nvPr/>
        </p:nvSpPr>
        <p:spPr>
          <a:xfrm>
            <a:off x="1422400" y="589280"/>
            <a:ext cx="9164320" cy="646331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مرحلة ضمان الجودة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1EADE4-057F-4FFF-8868-2AF22B68EC80}"/>
              </a:ext>
            </a:extLst>
          </p:cNvPr>
          <p:cNvSpPr txBox="1"/>
          <p:nvPr/>
        </p:nvSpPr>
        <p:spPr>
          <a:xfrm>
            <a:off x="873760" y="2052320"/>
            <a:ext cx="100787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تتمثل في منهجية لتأكيد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مطابقة المُنْتَج أو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للمواصفات التي تحقق رغبات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الزبائن.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800" b="1" dirty="0"/>
          </a:p>
          <a:p>
            <a:pPr algn="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تشمل ثلاث جوانب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أساسية:</a:t>
            </a:r>
            <a:endParaRPr lang="ar-BH" sz="2800" b="1" dirty="0"/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ضبط جودة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ضبط جودة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ضبط جودة المُنْتَج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الخدمة.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204E17-CC24-4099-9F60-E00077E22DC4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584D46E-9433-4A94-B111-87EAF675D554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72524" y="655255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E5D8C0-D178-4667-9109-633A6902F40C}"/>
              </a:ext>
            </a:extLst>
          </p:cNvPr>
          <p:cNvSpPr txBox="1"/>
          <p:nvPr/>
        </p:nvSpPr>
        <p:spPr>
          <a:xfrm>
            <a:off x="1706880" y="533400"/>
            <a:ext cx="8087360" cy="646331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دورة </a:t>
            </a:r>
            <a:r>
              <a:rPr lang="ar-BH" sz="36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ديمنج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PDCA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E2649B-FC53-447D-997B-1C5DBB63AB86}"/>
              </a:ext>
            </a:extLst>
          </p:cNvPr>
          <p:cNvSpPr txBox="1"/>
          <p:nvPr/>
        </p:nvSpPr>
        <p:spPr>
          <a:xfrm>
            <a:off x="1231900" y="1313862"/>
            <a:ext cx="9476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تعد دورة ديمنج لتطوير الجودة من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أهم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المستخدمة لتحقيق ضمان الجودة و هي تتألف من 4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مراحل:</a:t>
            </a:r>
          </a:p>
          <a:p>
            <a:pPr algn="just" rtl="1"/>
            <a:endParaRPr lang="ar-BH" sz="2400" b="1" dirty="0"/>
          </a:p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خطط </a:t>
            </a:r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plan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الأهداف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والعمليات لتحقيقها.</a:t>
            </a:r>
            <a:endParaRPr lang="ar-BH" sz="2400" b="1" dirty="0"/>
          </a:p>
          <a:p>
            <a:pPr algn="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نفذ </a:t>
            </a:r>
            <a:r>
              <a:rPr lang="en-US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Do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تنفيذ الخطة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العملية.</a:t>
            </a:r>
            <a:endParaRPr lang="ar-BH" sz="2400" b="1" dirty="0"/>
          </a:p>
          <a:p>
            <a:pPr algn="r" rtl="1"/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افحص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مراقبة العملية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وتقيمها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بمطابقتها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للأهداف.</a:t>
            </a:r>
            <a:endParaRPr lang="ar-BH" sz="2400" b="1" dirty="0"/>
          </a:p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صحح </a:t>
            </a:r>
            <a:r>
              <a:rPr lang="en-US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act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تحسين الخطة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وتطويرها وإعادتها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أخرى.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69ED2F2-6674-4CAA-BF38-7B1535305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8" y="2791460"/>
            <a:ext cx="5283528" cy="3342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4F7CDC-AAE9-43C2-934A-EF50BE1B7AF5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CEDA4AA-06F1-438C-AA3A-7F7522E32D44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5B133A-36AB-4D00-86F7-50AB7C4BEBE2}"/>
              </a:ext>
            </a:extLst>
          </p:cNvPr>
          <p:cNvSpPr txBox="1"/>
          <p:nvPr/>
        </p:nvSpPr>
        <p:spPr>
          <a:xfrm>
            <a:off x="749837" y="1621450"/>
            <a:ext cx="981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علل: </a:t>
            </a:r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تمثل دورة ديمنج </a:t>
            </a:r>
            <a:r>
              <a:rPr lang="ar-BH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أسلوبًا فعالاً </a:t>
            </a:r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لمراقبة ضمان </a:t>
            </a:r>
            <a:r>
              <a:rPr lang="ar-BH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الجودة.</a:t>
            </a:r>
            <a:endParaRPr lang="ar-BH" sz="36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b="1" dirty="0"/>
          </a:p>
          <a:p>
            <a:pPr algn="r" rtl="1"/>
            <a:r>
              <a:rPr lang="ar-BH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لأنها 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تحلل الظروف </a:t>
            </a:r>
            <a:r>
              <a:rPr lang="ar-BH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والعمليات 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لتحقيق جودة المُنْتَج</a:t>
            </a:r>
            <a:r>
              <a:rPr lang="ar-BH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للتأكد من جودة العمل لكل مكون من مكونات هذه </a:t>
            </a:r>
            <a:r>
              <a:rPr lang="ar-BH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العمليات. 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B11E8C-9310-4167-A916-18911C88A314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4C0D3F7-C558-4A64-B777-3A6F14190BF4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8A8B33-B3C5-4E77-8F1E-F45833654DDD}"/>
              </a:ext>
            </a:extLst>
          </p:cNvPr>
          <p:cNvSpPr txBox="1"/>
          <p:nvPr/>
        </p:nvSpPr>
        <p:spPr>
          <a:xfrm>
            <a:off x="1258798" y="220918"/>
            <a:ext cx="9408160" cy="646331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مرحلة إدارة الجودة الشاملة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C1EA4E-F054-47AE-BE31-637EABFD3D2C}"/>
              </a:ext>
            </a:extLst>
          </p:cNvPr>
          <p:cNvSpPr txBox="1"/>
          <p:nvPr/>
        </p:nvSpPr>
        <p:spPr>
          <a:xfrm>
            <a:off x="10058400" y="1433705"/>
            <a:ext cx="162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كروسبي إدارة الجودة الشاملة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بأنها:</a:t>
            </a:r>
            <a:endParaRPr lang="ar-BH" sz="2400" b="1" dirty="0"/>
          </a:p>
          <a:p>
            <a:pPr algn="ctr" rtl="1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</a:t>
            </a:r>
            <a:r>
              <a:rPr lang="ar-BH" sz="28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إداري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متكامل يضمن سير العمليات لتجنب حدوث المشكلات </a:t>
            </a:r>
            <a:r>
              <a:rPr lang="ar-BH" sz="28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وتحقيق </a:t>
            </a: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رضا </a:t>
            </a:r>
            <a:r>
              <a:rPr lang="ar-BH" sz="28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الزبون.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E1DA2C-A249-4C08-A389-0827C4AB07F7}"/>
              </a:ext>
            </a:extLst>
          </p:cNvPr>
          <p:cNvSpPr txBox="1"/>
          <p:nvPr/>
        </p:nvSpPr>
        <p:spPr>
          <a:xfrm>
            <a:off x="7711440" y="2295479"/>
            <a:ext cx="1838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فيليب كروسبي </a:t>
            </a:r>
            <a:endParaRPr lang="ar-BH" sz="2000" b="1" dirty="0"/>
          </a:p>
          <a:p>
            <a:pPr algn="ctr" rtl="1"/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أمريكي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عباقرة الجودة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وأشتهر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بدعوته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إلى:</a:t>
            </a:r>
            <a:endParaRPr lang="ar-BH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الخطأ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الصفري. </a:t>
            </a:r>
            <a:endParaRPr lang="ar-BH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افعله صحيحا من المرة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الأولى. 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4941BC20-5E72-493A-A78D-8C22657B0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24" y="827903"/>
            <a:ext cx="1474512" cy="141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88DBC2-823D-4446-BE12-2F8DD9C571A0}"/>
              </a:ext>
            </a:extLst>
          </p:cNvPr>
          <p:cNvSpPr txBox="1"/>
          <p:nvPr/>
        </p:nvSpPr>
        <p:spPr>
          <a:xfrm>
            <a:off x="127000" y="2127547"/>
            <a:ext cx="6746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مبادئ إدارة الجودة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الشاملة: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/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التزام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الإدارة العليا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الثابت.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تمكين العاملين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بالتعليم والتدريب والتميز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اتخاذ القرارات المستندة على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الحقائق.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تحسين العمليات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بإستمرار.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التركيز في كسب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الزبون.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9895C7-E65A-4535-968C-B794DAA1786B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B76293-6510-441D-9411-2AF20EE63869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818254" y="0"/>
            <a:ext cx="1107502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8F17D4-CE31-4E82-A713-F78F3960EFC4}"/>
              </a:ext>
            </a:extLst>
          </p:cNvPr>
          <p:cNvSpPr txBox="1"/>
          <p:nvPr/>
        </p:nvSpPr>
        <p:spPr>
          <a:xfrm>
            <a:off x="1036320" y="833120"/>
            <a:ext cx="10139680" cy="646331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مرحلة نماذج التمييز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0B2BE3-0BFF-4D14-AB46-1C14E82E7627}"/>
              </a:ext>
            </a:extLst>
          </p:cNvPr>
          <p:cNvSpPr txBox="1"/>
          <p:nvPr/>
        </p:nvSpPr>
        <p:spPr>
          <a:xfrm>
            <a:off x="9682479" y="3528358"/>
            <a:ext cx="2081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جائزة مالكوم بالدرج الوطنية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للجودة: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 الإعلان عنها سنة 1987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أمريكا.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589AD2-43D0-4DEE-AE2E-D514EAE6AA0C}"/>
              </a:ext>
            </a:extLst>
          </p:cNvPr>
          <p:cNvSpPr txBox="1"/>
          <p:nvPr/>
        </p:nvSpPr>
        <p:spPr>
          <a:xfrm>
            <a:off x="4226560" y="2570480"/>
            <a:ext cx="409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جوائز التميز في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جائزة ديمنج اليابانية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1950.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جائزة مالكوم الامريكية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1987.</a:t>
            </a:r>
          </a:p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جائزة الجودة الأوروبية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1992. 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dirty="0" smtClean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ECB3D6-8487-44DB-B46D-CA09F76E8605}"/>
              </a:ext>
            </a:extLst>
          </p:cNvPr>
          <p:cNvSpPr txBox="1"/>
          <p:nvPr/>
        </p:nvSpPr>
        <p:spPr>
          <a:xfrm>
            <a:off x="1090195" y="1654843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الأنظمة الجديدة للجودة التي برزت في بداية القرن الواحد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والعشرين: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نظام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آيزو 2000.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المؤسسة الأوروبية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لإدارة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(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EFQM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D1AEBC-46EB-49DF-BC8B-6994B84A1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73" y="1794192"/>
            <a:ext cx="1927225" cy="155257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27BE4FB-D268-4AF0-917C-0AC040F7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" y="5117388"/>
            <a:ext cx="2171065" cy="1364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27727F-6F89-4F0C-8DE6-3968E25ECC25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0ADBBAE-2220-4AFA-9CC8-D2E94EEF1C71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5624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2B9E28-4CF3-4A6A-A8FF-91165AB0C2E4}"/>
              </a:ext>
            </a:extLst>
          </p:cNvPr>
          <p:cNvSpPr/>
          <p:nvPr/>
        </p:nvSpPr>
        <p:spPr>
          <a:xfrm>
            <a:off x="3097912" y="1845997"/>
            <a:ext cx="7048870" cy="68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943735" algn="l"/>
              </a:tabLs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9B072F-DA71-4AFB-883D-264F48F32951}"/>
              </a:ext>
            </a:extLst>
          </p:cNvPr>
          <p:cNvSpPr txBox="1"/>
          <p:nvPr/>
        </p:nvSpPr>
        <p:spPr>
          <a:xfrm>
            <a:off x="762000" y="762000"/>
            <a:ext cx="10200640" cy="646331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جائزة مركز البحرين للتميز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C9DEB5-D92D-4B95-972F-8382B8A12FBB}"/>
              </a:ext>
            </a:extLst>
          </p:cNvPr>
          <p:cNvSpPr txBox="1"/>
          <p:nvPr/>
        </p:nvSpPr>
        <p:spPr>
          <a:xfrm>
            <a:off x="9859756" y="1723043"/>
            <a:ext cx="1747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تأسست هذه الجائزة سنة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2008م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حيث كان هدفها الارتقاء بأعمال المؤسسات الحكومية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مستويات عالية من الجودة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والابداع.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F57AF9-F308-4519-AED4-9B526B8C7AD2}"/>
              </a:ext>
            </a:extLst>
          </p:cNvPr>
          <p:cNvSpPr txBox="1"/>
          <p:nvPr/>
        </p:nvSpPr>
        <p:spPr>
          <a:xfrm>
            <a:off x="3493067" y="2997701"/>
            <a:ext cx="5984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</a:rPr>
              <a:t>ماهي المؤسسة </a:t>
            </a:r>
            <a:r>
              <a:rPr lang="ar-BH" sz="2400" b="1" dirty="0" smtClean="0">
                <a:solidFill>
                  <a:srgbClr val="FF0000"/>
                </a:solidFill>
              </a:rPr>
              <a:t>المتميزة؟</a:t>
            </a:r>
            <a:endParaRPr lang="ar-BH" sz="2400" b="1" dirty="0">
              <a:solidFill>
                <a:srgbClr val="FF0000"/>
              </a:solidFill>
            </a:endParaRPr>
          </a:p>
          <a:p>
            <a:pPr algn="r" rtl="1"/>
            <a:endParaRPr lang="ar-BH" sz="2400" b="1" dirty="0"/>
          </a:p>
          <a:p>
            <a:pPr algn="r" rtl="1"/>
            <a:r>
              <a:rPr lang="ar-BH" sz="2400" b="1" dirty="0">
                <a:solidFill>
                  <a:srgbClr val="00B050"/>
                </a:solidFill>
              </a:rPr>
              <a:t>1- مؤسسة اكثر قدرة على الابداع و التعلم .</a:t>
            </a:r>
          </a:p>
          <a:p>
            <a:pPr algn="r" rtl="1"/>
            <a:r>
              <a:rPr lang="ar-BH" sz="2400" b="1" dirty="0">
                <a:solidFill>
                  <a:srgbClr val="00B050"/>
                </a:solidFill>
              </a:rPr>
              <a:t>2- تعمل </a:t>
            </a:r>
            <a:r>
              <a:rPr lang="ar-BH" sz="2400" b="1" dirty="0" smtClean="0">
                <a:solidFill>
                  <a:srgbClr val="00B050"/>
                </a:solidFill>
              </a:rPr>
              <a:t>بشفافية.</a:t>
            </a:r>
            <a:endParaRPr lang="ar-BH" sz="2400" b="1" dirty="0">
              <a:solidFill>
                <a:srgbClr val="00B050"/>
              </a:solidFill>
            </a:endParaRPr>
          </a:p>
          <a:p>
            <a:pPr algn="r" rtl="1"/>
            <a:r>
              <a:rPr lang="ar-BH" sz="2400" b="1" dirty="0">
                <a:solidFill>
                  <a:srgbClr val="00B050"/>
                </a:solidFill>
              </a:rPr>
              <a:t>3-تحقق الاستدامة في الأداء التنافسي </a:t>
            </a:r>
            <a:r>
              <a:rPr lang="ar-BH" sz="2400" b="1" dirty="0" smtClean="0">
                <a:solidFill>
                  <a:srgbClr val="00B050"/>
                </a:solidFill>
              </a:rPr>
              <a:t>الإيجابي.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DA1C4D-20FF-4BA7-BCFF-0C60E1EA8D68}"/>
              </a:ext>
            </a:extLst>
          </p:cNvPr>
          <p:cNvSpPr txBox="1"/>
          <p:nvPr/>
        </p:nvSpPr>
        <p:spPr>
          <a:xfrm>
            <a:off x="431800" y="2074371"/>
            <a:ext cx="4305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مركز البحرين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للتمييز:</a:t>
            </a:r>
            <a:endParaRPr lang="ar-BH" sz="32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400" b="1" dirty="0"/>
          </a:p>
          <a:p>
            <a:pPr algn="just" rtl="1"/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إرساء مرجعية وطنية للجودة في القطاعين العام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والخاص.</a:t>
            </a:r>
            <a:endParaRPr lang="ar-BH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نشر الوعي بالتمييز في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الأداء.</a:t>
            </a:r>
            <a:endParaRPr lang="ar-BH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دعم الاستثمار في العنصر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البشري.</a:t>
            </a:r>
            <a:endParaRPr lang="ar-BH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تنمية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روح الفريق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والأداء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التنافسي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الإيجابي.</a:t>
            </a:r>
            <a:endParaRPr lang="ar-BH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تقويم العمل الحكومي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ورفع الإنتاجية.</a:t>
            </a:r>
            <a:endParaRPr lang="ar-BH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F2421E92-80F2-471D-AA8C-12419CBBA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723043"/>
            <a:ext cx="4872987" cy="12661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2BEE97-3537-476B-B969-9CAC83B2429C}"/>
              </a:ext>
            </a:extLst>
          </p:cNvPr>
          <p:cNvSpPr txBox="1"/>
          <p:nvPr/>
        </p:nvSpPr>
        <p:spPr>
          <a:xfrm>
            <a:off x="1818640" y="782320"/>
            <a:ext cx="8707120" cy="646331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ملخص مراحل تطور الجودة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DB129188-A866-4A97-B688-14176A08A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90001"/>
              </p:ext>
            </p:extLst>
          </p:nvPr>
        </p:nvGraphicFramePr>
        <p:xfrm>
          <a:off x="721360" y="1890484"/>
          <a:ext cx="10566400" cy="46114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14140">
                  <a:extLst>
                    <a:ext uri="{9D8B030D-6E8A-4147-A177-3AD203B41FA5}">
                      <a16:colId xmlns:a16="http://schemas.microsoft.com/office/drawing/2014/main" xmlns="" val="2867019256"/>
                    </a:ext>
                  </a:extLst>
                </a:gridCol>
                <a:gridCol w="3136719">
                  <a:extLst>
                    <a:ext uri="{9D8B030D-6E8A-4147-A177-3AD203B41FA5}">
                      <a16:colId xmlns:a16="http://schemas.microsoft.com/office/drawing/2014/main" xmlns="" val="38553300"/>
                    </a:ext>
                  </a:extLst>
                </a:gridCol>
                <a:gridCol w="3515541">
                  <a:extLst>
                    <a:ext uri="{9D8B030D-6E8A-4147-A177-3AD203B41FA5}">
                      <a16:colId xmlns:a16="http://schemas.microsoft.com/office/drawing/2014/main" xmlns="" val="2471078446"/>
                    </a:ext>
                  </a:extLst>
                </a:gridCol>
              </a:tblGrid>
              <a:tr h="618618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الخاصية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الفترة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المرحلة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410865"/>
                  </a:ext>
                </a:extLst>
              </a:tr>
              <a:tr h="63376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الاهتمام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باكتشاف 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العيوب في المنتجات من دون السعي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إلى تداركها.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1900-1937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الفحص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309726"/>
                  </a:ext>
                </a:extLst>
              </a:tr>
              <a:tr h="633763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الاهتمام بتدارك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العيوب والتقليل 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منها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بإستعمال 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الطرائق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الإحصائية.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1937-1960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مراقبة الجودة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485630"/>
                  </a:ext>
                </a:extLst>
              </a:tr>
              <a:tr h="618618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الاهتمام بتجنب الأخطاء في اثناء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التصنيع.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BB9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1960-1980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BB9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ضمان الجودة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BB9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55725"/>
                  </a:ext>
                </a:extLst>
              </a:tr>
              <a:tr h="905376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اهتمام جميع العاملين بالتحسين </a:t>
                      </a:r>
                      <a:r>
                        <a:rPr lang="ar-BH" sz="24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المستمر </a:t>
                      </a:r>
                      <a:r>
                        <a:rPr lang="ar-BH" sz="24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والمساهمة 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احداثه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وتحقيق 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رضا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الزبون.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1980 إلى الآن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DE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إدارة الجودة الشاملة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D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06615"/>
                  </a:ext>
                </a:extLst>
              </a:tr>
              <a:tr h="63376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تحديد معايير واضحة للجودة الشاملة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وتحقيق 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التمييز في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الأداء.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1987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إلى الآن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نماذج التمييز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6223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4" y="6588825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4369</TotalTime>
  <Words>736</Words>
  <Application>Microsoft Office PowerPoint</Application>
  <PresentationFormat>Widescreen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Presentation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362</cp:revision>
  <dcterms:created xsi:type="dcterms:W3CDTF">2020-03-05T04:19:13Z</dcterms:created>
  <dcterms:modified xsi:type="dcterms:W3CDTF">2021-08-08T09:04:39Z</dcterms:modified>
</cp:coreProperties>
</file>