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299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DEFCFC"/>
    <a:srgbClr val="FBB9B7"/>
    <a:srgbClr val="FFCCFF"/>
    <a:srgbClr val="003366"/>
    <a:srgbClr val="FF66FF"/>
    <a:srgbClr val="6FBFC1"/>
    <a:srgbClr val="A9D18E"/>
    <a:srgbClr val="FF99FF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815F1-66C0-44B0-ABCD-43A7FABD19FC}" v="612" dt="2020-05-20T13:12:0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.ahmed87@outlook.com" userId="11091d89162fa72d" providerId="LiveId" clId="{5AE815F1-66C0-44B0-ABCD-43A7FABD19FC}"/>
    <pc:docChg chg="undo redo custSel addSld delSld modSld sldOrd">
      <pc:chgData name="dana.ahmed87@outlook.com" userId="11091d89162fa72d" providerId="LiveId" clId="{5AE815F1-66C0-44B0-ABCD-43A7FABD19FC}" dt="2020-05-20T13:12:48.525" v="7748" actId="120"/>
      <pc:docMkLst>
        <pc:docMk/>
      </pc:docMkLst>
      <pc:sldChg chg="addSp modSp mod">
        <pc:chgData name="dana.ahmed87@outlook.com" userId="11091d89162fa72d" providerId="LiveId" clId="{5AE815F1-66C0-44B0-ABCD-43A7FABD19FC}" dt="2020-05-20T09:54:30.422" v="1479"/>
        <pc:sldMkLst>
          <pc:docMk/>
          <pc:sldMk cId="1056518713" sldId="257"/>
        </pc:sldMkLst>
        <pc:spChg chg="add mod">
          <ac:chgData name="dana.ahmed87@outlook.com" userId="11091d89162fa72d" providerId="LiveId" clId="{5AE815F1-66C0-44B0-ABCD-43A7FABD19FC}" dt="2020-05-20T09:53:18.963" v="1471"/>
          <ac:spMkLst>
            <pc:docMk/>
            <pc:sldMk cId="1056518713" sldId="257"/>
            <ac:spMk id="4" creationId="{67961065-03AC-4093-81B7-95B254E3F7EE}"/>
          </ac:spMkLst>
        </pc:spChg>
        <pc:spChg chg="mod">
          <ac:chgData name="dana.ahmed87@outlook.com" userId="11091d89162fa72d" providerId="LiveId" clId="{5AE815F1-66C0-44B0-ABCD-43A7FABD19FC}" dt="2020-05-19T23:49:37.419" v="278" actId="20577"/>
          <ac:spMkLst>
            <pc:docMk/>
            <pc:sldMk cId="1056518713" sldId="257"/>
            <ac:spMk id="9" creationId="{00000000-0000-0000-0000-000000000000}"/>
          </ac:spMkLst>
        </pc:spChg>
        <pc:cxnChg chg="add mod">
          <ac:chgData name="dana.ahmed87@outlook.com" userId="11091d89162fa72d" providerId="LiveId" clId="{5AE815F1-66C0-44B0-ABCD-43A7FABD19FC}" dt="2020-05-20T09:54:30.422" v="1479"/>
          <ac:cxnSpMkLst>
            <pc:docMk/>
            <pc:sldMk cId="1056518713" sldId="257"/>
            <ac:cxnSpMk id="5" creationId="{C9FBE1D8-3956-42DE-8C89-50324AC5E369}"/>
          </ac:cxnSpMkLst>
        </pc:cxnChg>
      </pc:sldChg>
      <pc:sldChg chg="addSp delSp modSp mod">
        <pc:chgData name="dana.ahmed87@outlook.com" userId="11091d89162fa72d" providerId="LiveId" clId="{5AE815F1-66C0-44B0-ABCD-43A7FABD19FC}" dt="2020-05-20T10:03:11.406" v="1748" actId="1076"/>
        <pc:sldMkLst>
          <pc:docMk/>
          <pc:sldMk cId="0" sldId="259"/>
        </pc:sldMkLst>
        <pc:spChg chg="del">
          <ac:chgData name="dana.ahmed87@outlook.com" userId="11091d89162fa72d" providerId="LiveId" clId="{5AE815F1-66C0-44B0-ABCD-43A7FABD19FC}" dt="2020-05-20T09:45:58.113" v="1260" actId="478"/>
          <ac:spMkLst>
            <pc:docMk/>
            <pc:sldMk cId="0" sldId="259"/>
            <ac:spMk id="2" creationId="{727B09B1-DEA5-49D6-9ACA-A39348C26C30}"/>
          </ac:spMkLst>
        </pc:spChg>
        <pc:spChg chg="add mod">
          <ac:chgData name="dana.ahmed87@outlook.com" userId="11091d89162fa72d" providerId="LiveId" clId="{5AE815F1-66C0-44B0-ABCD-43A7FABD19FC}" dt="2020-05-20T10:01:26.416" v="1655" actId="20577"/>
          <ac:spMkLst>
            <pc:docMk/>
            <pc:sldMk cId="0" sldId="259"/>
            <ac:spMk id="4" creationId="{891B84CE-7311-4D59-8FE7-269F35BBE5B6}"/>
          </ac:spMkLst>
        </pc:spChg>
        <pc:spChg chg="add mod">
          <ac:chgData name="dana.ahmed87@outlook.com" userId="11091d89162fa72d" providerId="LiveId" clId="{5AE815F1-66C0-44B0-ABCD-43A7FABD19FC}" dt="2020-05-20T10:03:11.406" v="1748" actId="1076"/>
          <ac:spMkLst>
            <pc:docMk/>
            <pc:sldMk cId="0" sldId="259"/>
            <ac:spMk id="5" creationId="{3420B192-FC00-453B-AFBB-899E5561A706}"/>
          </ac:spMkLst>
        </pc:spChg>
        <pc:spChg chg="del">
          <ac:chgData name="dana.ahmed87@outlook.com" userId="11091d89162fa72d" providerId="LiveId" clId="{5AE815F1-66C0-44B0-ABCD-43A7FABD19FC}" dt="2020-05-20T09:46:01.628" v="1261" actId="478"/>
          <ac:spMkLst>
            <pc:docMk/>
            <pc:sldMk cId="0" sldId="259"/>
            <ac:spMk id="6" creationId="{D15A1D6A-409E-4D93-AF2E-FF63CD26B369}"/>
          </ac:spMkLst>
        </pc:spChg>
        <pc:spChg chg="del">
          <ac:chgData name="dana.ahmed87@outlook.com" userId="11091d89162fa72d" providerId="LiveId" clId="{5AE815F1-66C0-44B0-ABCD-43A7FABD19FC}" dt="2020-05-20T09:46:12.984" v="1264" actId="478"/>
          <ac:spMkLst>
            <pc:docMk/>
            <pc:sldMk cId="0" sldId="259"/>
            <ac:spMk id="8" creationId="{DB24426D-3FC6-43BE-8509-22FA12770DB4}"/>
          </ac:spMkLst>
        </pc:spChg>
        <pc:spChg chg="del">
          <ac:chgData name="dana.ahmed87@outlook.com" userId="11091d89162fa72d" providerId="LiveId" clId="{5AE815F1-66C0-44B0-ABCD-43A7FABD19FC}" dt="2020-05-20T09:46:15.531" v="1265" actId="478"/>
          <ac:spMkLst>
            <pc:docMk/>
            <pc:sldMk cId="0" sldId="259"/>
            <ac:spMk id="12" creationId="{FC65FD82-690D-4D03-ACEF-CF99D6988CB0}"/>
          </ac:spMkLst>
        </pc:spChg>
        <pc:spChg chg="del">
          <ac:chgData name="dana.ahmed87@outlook.com" userId="11091d89162fa72d" providerId="LiveId" clId="{5AE815F1-66C0-44B0-ABCD-43A7FABD19FC}" dt="2020-05-20T09:46:06.954" v="1262" actId="478"/>
          <ac:spMkLst>
            <pc:docMk/>
            <pc:sldMk cId="0" sldId="259"/>
            <ac:spMk id="13" creationId="{801960B0-C3F6-4005-83BF-55A5F4810ED4}"/>
          </ac:spMkLst>
        </pc:spChg>
        <pc:graphicFrameChg chg="del modGraphic">
          <ac:chgData name="dana.ahmed87@outlook.com" userId="11091d89162fa72d" providerId="LiveId" clId="{5AE815F1-66C0-44B0-ABCD-43A7FABD19FC}" dt="2020-05-20T09:45:55.082" v="1259" actId="478"/>
          <ac:graphicFrameMkLst>
            <pc:docMk/>
            <pc:sldMk cId="0" sldId="259"/>
            <ac:graphicFrameMk id="3" creationId="{6DE401A6-17D1-46DD-85A4-AB7F59A844DA}"/>
          </ac:graphicFrameMkLst>
        </pc:graphicFrameChg>
        <pc:graphicFrameChg chg="del modGraphic">
          <ac:chgData name="dana.ahmed87@outlook.com" userId="11091d89162fa72d" providerId="LiveId" clId="{5AE815F1-66C0-44B0-ABCD-43A7FABD19FC}" dt="2020-05-20T01:18:10.273" v="1255" actId="478"/>
          <ac:graphicFrameMkLst>
            <pc:docMk/>
            <pc:sldMk cId="0" sldId="259"/>
            <ac:graphicFrameMk id="10" creationId="{898DF3B3-BBB2-43F2-8408-38FB1E487E21}"/>
          </ac:graphicFrameMkLst>
        </pc:graphicFrameChg>
        <pc:cxnChg chg="del">
          <ac:chgData name="dana.ahmed87@outlook.com" userId="11091d89162fa72d" providerId="LiveId" clId="{5AE815F1-66C0-44B0-ABCD-43A7FABD19FC}" dt="2020-05-20T09:46:09.329" v="1263" actId="478"/>
          <ac:cxnSpMkLst>
            <pc:docMk/>
            <pc:sldMk cId="0" sldId="259"/>
            <ac:cxnSpMk id="15" creationId="{B516FCDA-FF57-4812-9D97-89DD941E061F}"/>
          </ac:cxnSpMkLst>
        </pc:cxnChg>
      </pc:sldChg>
      <pc:sldChg chg="addSp delSp modSp mod">
        <pc:chgData name="dana.ahmed87@outlook.com" userId="11091d89162fa72d" providerId="LiveId" clId="{5AE815F1-66C0-44B0-ABCD-43A7FABD19FC}" dt="2020-05-20T12:58:20.956" v="7151" actId="1076"/>
        <pc:sldMkLst>
          <pc:docMk/>
          <pc:sldMk cId="0" sldId="261"/>
        </pc:sldMkLst>
        <pc:spChg chg="add mod">
          <ac:chgData name="dana.ahmed87@outlook.com" userId="11091d89162fa72d" providerId="LiveId" clId="{5AE815F1-66C0-44B0-ABCD-43A7FABD19FC}" dt="2020-05-20T12:49:06.641" v="6572" actId="207"/>
          <ac:spMkLst>
            <pc:docMk/>
            <pc:sldMk cId="0" sldId="261"/>
            <ac:spMk id="4" creationId="{079B072F-DA71-4AFB-883D-264F48F32951}"/>
          </ac:spMkLst>
        </pc:spChg>
        <pc:spChg chg="mod">
          <ac:chgData name="dana.ahmed87@outlook.com" userId="11091d89162fa72d" providerId="LiveId" clId="{5AE815F1-66C0-44B0-ABCD-43A7FABD19FC}" dt="2020-05-20T12:54:33.709" v="6874" actId="1076"/>
          <ac:spMkLst>
            <pc:docMk/>
            <pc:sldMk cId="0" sldId="261"/>
            <ac:spMk id="5" creationId="{4F2B9E28-4CF3-4A6A-A8FF-91165AB0C2E4}"/>
          </ac:spMkLst>
        </pc:spChg>
        <pc:spChg chg="add mod">
          <ac:chgData name="dana.ahmed87@outlook.com" userId="11091d89162fa72d" providerId="LiveId" clId="{5AE815F1-66C0-44B0-ABCD-43A7FABD19FC}" dt="2020-05-20T12:54:28.788" v="6872" actId="1076"/>
          <ac:spMkLst>
            <pc:docMk/>
            <pc:sldMk cId="0" sldId="261"/>
            <ac:spMk id="6" creationId="{5DC9DEB5-D92D-4B95-972F-8382B8A12FBB}"/>
          </ac:spMkLst>
        </pc:spChg>
        <pc:spChg chg="add mod">
          <ac:chgData name="dana.ahmed87@outlook.com" userId="11091d89162fa72d" providerId="LiveId" clId="{5AE815F1-66C0-44B0-ABCD-43A7FABD19FC}" dt="2020-05-20T12:58:09.302" v="7147" actId="1076"/>
          <ac:spMkLst>
            <pc:docMk/>
            <pc:sldMk cId="0" sldId="261"/>
            <ac:spMk id="7" creationId="{98F57AF9-F308-4519-AED4-9B526B8C7AD2}"/>
          </ac:spMkLst>
        </pc:spChg>
        <pc:spChg chg="del">
          <ac:chgData name="dana.ahmed87@outlook.com" userId="11091d89162fa72d" providerId="LiveId" clId="{5AE815F1-66C0-44B0-ABCD-43A7FABD19FC}" dt="2020-05-20T12:48:26.161" v="6535" actId="478"/>
          <ac:spMkLst>
            <pc:docMk/>
            <pc:sldMk cId="0" sldId="261"/>
            <ac:spMk id="8" creationId="{58269D02-2572-40BB-8F10-27989F8B26CD}"/>
          </ac:spMkLst>
        </pc:spChg>
        <pc:spChg chg="add mod">
          <ac:chgData name="dana.ahmed87@outlook.com" userId="11091d89162fa72d" providerId="LiveId" clId="{5AE815F1-66C0-44B0-ABCD-43A7FABD19FC}" dt="2020-05-20T12:57:08.196" v="7139" actId="207"/>
          <ac:spMkLst>
            <pc:docMk/>
            <pc:sldMk cId="0" sldId="261"/>
            <ac:spMk id="9" creationId="{E4DA1C4D-20FF-4BA7-BCFF-0C60E1EA8D68}"/>
          </ac:spMkLst>
        </pc:spChg>
        <pc:spChg chg="del mod">
          <ac:chgData name="dana.ahmed87@outlook.com" userId="11091d89162fa72d" providerId="LiveId" clId="{5AE815F1-66C0-44B0-ABCD-43A7FABD19FC}" dt="2020-05-20T12:48:21.177" v="6534" actId="478"/>
          <ac:spMkLst>
            <pc:docMk/>
            <pc:sldMk cId="0" sldId="261"/>
            <ac:spMk id="10" creationId="{3B2C9B6D-8630-49C0-A7ED-DCF949FB4231}"/>
          </ac:spMkLst>
        </pc:spChg>
        <pc:spChg chg="del">
          <ac:chgData name="dana.ahmed87@outlook.com" userId="11091d89162fa72d" providerId="LiveId" clId="{5AE815F1-66C0-44B0-ABCD-43A7FABD19FC}" dt="2020-05-20T12:48:17.537" v="6532" actId="478"/>
          <ac:spMkLst>
            <pc:docMk/>
            <pc:sldMk cId="0" sldId="261"/>
            <ac:spMk id="12" creationId="{3C59DAB6-85E3-42BE-B694-5E2F7BD3E0C1}"/>
          </ac:spMkLst>
        </pc:spChg>
        <pc:graphicFrameChg chg="del modGraphic">
          <ac:chgData name="dana.ahmed87@outlook.com" userId="11091d89162fa72d" providerId="LiveId" clId="{5AE815F1-66C0-44B0-ABCD-43A7FABD19FC}" dt="2020-05-20T12:48:15.647" v="6531" actId="478"/>
          <ac:graphicFrameMkLst>
            <pc:docMk/>
            <pc:sldMk cId="0" sldId="261"/>
            <ac:graphicFrameMk id="11" creationId="{D73B5659-F4D2-4F5D-B89B-793C607A4709}"/>
          </ac:graphicFrameMkLst>
        </pc:graphicFrameChg>
        <pc:picChg chg="add mod">
          <ac:chgData name="dana.ahmed87@outlook.com" userId="11091d89162fa72d" providerId="LiveId" clId="{5AE815F1-66C0-44B0-ABCD-43A7FABD19FC}" dt="2020-05-20T12:58:20.956" v="7151" actId="1076"/>
          <ac:picMkLst>
            <pc:docMk/>
            <pc:sldMk cId="0" sldId="261"/>
            <ac:picMk id="14" creationId="{F2421E92-80F2-471D-AA8C-12419CBBA555}"/>
          </ac:picMkLst>
        </pc:picChg>
      </pc:sldChg>
      <pc:sldChg chg="del">
        <pc:chgData name="dana.ahmed87@outlook.com" userId="11091d89162fa72d" providerId="LiveId" clId="{5AE815F1-66C0-44B0-ABCD-43A7FABD19FC}" dt="2020-05-20T12:58:34.335" v="7152" actId="47"/>
        <pc:sldMkLst>
          <pc:docMk/>
          <pc:sldMk cId="0" sldId="262"/>
        </pc:sldMkLst>
      </pc:sldChg>
      <pc:sldChg chg="del">
        <pc:chgData name="dana.ahmed87@outlook.com" userId="11091d89162fa72d" providerId="LiveId" clId="{5AE815F1-66C0-44B0-ABCD-43A7FABD19FC}" dt="2020-05-20T12:58:48.236" v="7156" actId="47"/>
        <pc:sldMkLst>
          <pc:docMk/>
          <pc:sldMk cId="0" sldId="263"/>
        </pc:sldMkLst>
      </pc:sldChg>
      <pc:sldChg chg="addSp delSp modSp mod">
        <pc:chgData name="dana.ahmed87@outlook.com" userId="11091d89162fa72d" providerId="LiveId" clId="{5AE815F1-66C0-44B0-ABCD-43A7FABD19FC}" dt="2020-05-20T13:07:26.537" v="7663" actId="207"/>
        <pc:sldMkLst>
          <pc:docMk/>
          <pc:sldMk cId="0" sldId="264"/>
        </pc:sldMkLst>
        <pc:spChg chg="add mod">
          <ac:chgData name="dana.ahmed87@outlook.com" userId="11091d89162fa72d" providerId="LiveId" clId="{5AE815F1-66C0-44B0-ABCD-43A7FABD19FC}" dt="2020-05-20T12:59:30.107" v="7189" actId="207"/>
          <ac:spMkLst>
            <pc:docMk/>
            <pc:sldMk cId="0" sldId="264"/>
            <ac:spMk id="5" creationId="{EA2BEE97-3537-476B-B969-9CAC83B2429C}"/>
          </ac:spMkLst>
        </pc:spChg>
        <pc:graphicFrameChg chg="del modGraphic">
          <ac:chgData name="dana.ahmed87@outlook.com" userId="11091d89162fa72d" providerId="LiveId" clId="{5AE815F1-66C0-44B0-ABCD-43A7FABD19FC}" dt="2020-05-20T12:58:44.013" v="7155" actId="478"/>
          <ac:graphicFrameMkLst>
            <pc:docMk/>
            <pc:sldMk cId="0" sldId="264"/>
            <ac:graphicFrameMk id="4" creationId="{4B108771-9454-4C62-A214-E26CA5E7D8E0}"/>
          </ac:graphicFrameMkLst>
        </pc:graphicFrameChg>
        <pc:graphicFrameChg chg="add mod modGraphic">
          <ac:chgData name="dana.ahmed87@outlook.com" userId="11091d89162fa72d" providerId="LiveId" clId="{5AE815F1-66C0-44B0-ABCD-43A7FABD19FC}" dt="2020-05-20T13:07:26.537" v="7663" actId="207"/>
          <ac:graphicFrameMkLst>
            <pc:docMk/>
            <pc:sldMk cId="0" sldId="264"/>
            <ac:graphicFrameMk id="6" creationId="{DB129188-A866-4A97-B688-14176A08A0EF}"/>
          </ac:graphicFrameMkLst>
        </pc:graphicFrameChg>
      </pc:sldChg>
      <pc:sldChg chg="del">
        <pc:chgData name="dana.ahmed87@outlook.com" userId="11091d89162fa72d" providerId="LiveId" clId="{5AE815F1-66C0-44B0-ABCD-43A7FABD19FC}" dt="2020-05-20T12:58:50.142" v="7157" actId="47"/>
        <pc:sldMkLst>
          <pc:docMk/>
          <pc:sldMk cId="0" sldId="265"/>
        </pc:sldMkLst>
      </pc:sldChg>
      <pc:sldChg chg="addSp modSp add mod ord">
        <pc:chgData name="dana.ahmed87@outlook.com" userId="11091d89162fa72d" providerId="LiveId" clId="{5AE815F1-66C0-44B0-ABCD-43A7FABD19FC}" dt="2020-05-20T13:09:41.118" v="7680"/>
        <pc:sldMkLst>
          <pc:docMk/>
          <pc:sldMk cId="2960453740" sldId="266"/>
        </pc:sldMkLst>
        <pc:spChg chg="mod">
          <ac:chgData name="dana.ahmed87@outlook.com" userId="11091d89162fa72d" providerId="LiveId" clId="{5AE815F1-66C0-44B0-ABCD-43A7FABD19FC}" dt="2020-05-20T09:57:08.455" v="1539" actId="14100"/>
          <ac:spMkLst>
            <pc:docMk/>
            <pc:sldMk cId="2960453740" sldId="266"/>
            <ac:spMk id="2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9:10.819" v="1575" actId="5793"/>
          <ac:spMkLst>
            <pc:docMk/>
            <pc:sldMk cId="2960453740" sldId="266"/>
            <ac:spMk id="3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9:02.493" v="1571" actId="1076"/>
          <ac:spMkLst>
            <pc:docMk/>
            <pc:sldMk cId="2960453740" sldId="266"/>
            <ac:spMk id="4" creationId="{B16CB16C-CB88-4CD9-B027-F4055770D719}"/>
          </ac:spMkLst>
        </pc:spChg>
        <pc:spChg chg="add mod">
          <ac:chgData name="dana.ahmed87@outlook.com" userId="11091d89162fa72d" providerId="LiveId" clId="{5AE815F1-66C0-44B0-ABCD-43A7FABD19FC}" dt="2020-05-20T13:09:30.026" v="7679"/>
          <ac:spMkLst>
            <pc:docMk/>
            <pc:sldMk cId="2960453740" sldId="266"/>
            <ac:spMk id="6" creationId="{5B7C9DA1-9C41-496D-857D-93CC5CC98A65}"/>
          </ac:spMkLst>
        </pc:spChg>
        <pc:picChg chg="mod">
          <ac:chgData name="dana.ahmed87@outlook.com" userId="11091d89162fa72d" providerId="LiveId" clId="{5AE815F1-66C0-44B0-ABCD-43A7FABD19FC}" dt="2020-05-20T09:59:06.273" v="1572" actId="1076"/>
          <ac:picMkLst>
            <pc:docMk/>
            <pc:sldMk cId="2960453740" sldId="266"/>
            <ac:picMk id="5122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13:09:41.118" v="7680"/>
          <ac:cxnSpMkLst>
            <pc:docMk/>
            <pc:sldMk cId="2960453740" sldId="266"/>
            <ac:cxnSpMk id="7" creationId="{ABDCCB16-CA42-43B0-AC10-CDF660204F2A}"/>
          </ac:cxnSpMkLst>
        </pc:cxnChg>
      </pc:sldChg>
      <pc:sldChg chg="addSp modSp add mod ord">
        <pc:chgData name="dana.ahmed87@outlook.com" userId="11091d89162fa72d" providerId="LiveId" clId="{5AE815F1-66C0-44B0-ABCD-43A7FABD19FC}" dt="2020-05-20T09:54:22.034" v="1478"/>
        <pc:sldMkLst>
          <pc:docMk/>
          <pc:sldMk cId="1946928860" sldId="268"/>
        </pc:sldMkLst>
        <pc:spChg chg="mod">
          <ac:chgData name="dana.ahmed87@outlook.com" userId="11091d89162fa72d" providerId="LiveId" clId="{5AE815F1-66C0-44B0-ABCD-43A7FABD19FC}" dt="2020-05-20T01:07:38.323" v="929" actId="207"/>
          <ac:spMkLst>
            <pc:docMk/>
            <pc:sldMk cId="1946928860" sldId="268"/>
            <ac:spMk id="2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2:48.892" v="1466" actId="1035"/>
          <ac:spMkLst>
            <pc:docMk/>
            <pc:sldMk cId="1946928860" sldId="268"/>
            <ac:spMk id="5" creationId="{5E97973A-D9CE-4E06-B946-948EC2FE6B89}"/>
          </ac:spMkLst>
        </pc:spChg>
        <pc:graphicFrameChg chg="mod">
          <ac:chgData name="dana.ahmed87@outlook.com" userId="11091d89162fa72d" providerId="LiveId" clId="{5AE815F1-66C0-44B0-ABCD-43A7FABD19FC}" dt="2020-05-20T00:45:30.380" v="478" actId="14100"/>
          <ac:graphicFrameMkLst>
            <pc:docMk/>
            <pc:sldMk cId="1946928860" sldId="268"/>
            <ac:graphicFrameMk id="4" creationId="{00000000-0000-0000-0000-000000000000}"/>
          </ac:graphicFrameMkLst>
        </pc:graphicFrameChg>
        <pc:cxnChg chg="add mod">
          <ac:chgData name="dana.ahmed87@outlook.com" userId="11091d89162fa72d" providerId="LiveId" clId="{5AE815F1-66C0-44B0-ABCD-43A7FABD19FC}" dt="2020-05-20T09:54:22.034" v="1478"/>
          <ac:cxnSpMkLst>
            <pc:docMk/>
            <pc:sldMk cId="1946928860" sldId="268"/>
            <ac:cxnSpMk id="6" creationId="{6CEEF386-7A09-4C66-B8EB-F2DBE839A42E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4:35.999" v="1480"/>
        <pc:sldMkLst>
          <pc:docMk/>
          <pc:sldMk cId="3313148517" sldId="270"/>
        </pc:sldMkLst>
        <pc:spChg chg="add mod">
          <ac:chgData name="dana.ahmed87@outlook.com" userId="11091d89162fa72d" providerId="LiveId" clId="{5AE815F1-66C0-44B0-ABCD-43A7FABD19FC}" dt="2020-05-20T01:06:59.040" v="925" actId="207"/>
          <ac:spMkLst>
            <pc:docMk/>
            <pc:sldMk cId="3313148517" sldId="270"/>
            <ac:spMk id="2" creationId="{D74BFA87-384B-48BC-ADF5-7E95C284B920}"/>
          </ac:spMkLst>
        </pc:spChg>
        <pc:spChg chg="del mod">
          <ac:chgData name="dana.ahmed87@outlook.com" userId="11091d89162fa72d" providerId="LiveId" clId="{5AE815F1-66C0-44B0-ABCD-43A7FABD19FC}" dt="2020-05-19T23:51:38.357" v="329"/>
          <ac:spMkLst>
            <pc:docMk/>
            <pc:sldMk cId="3313148517" sldId="270"/>
            <ac:spMk id="4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4:29.599" v="378" actId="207"/>
          <ac:spMkLst>
            <pc:docMk/>
            <pc:sldMk cId="3313148517" sldId="270"/>
            <ac:spMk id="5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5:25.554" v="382" actId="207"/>
          <ac:spMkLst>
            <pc:docMk/>
            <pc:sldMk cId="3313148517" sldId="270"/>
            <ac:spMk id="6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5:18.241" v="381" actId="207"/>
          <ac:spMkLst>
            <pc:docMk/>
            <pc:sldMk cId="3313148517" sldId="270"/>
            <ac:spMk id="7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3:08.388" v="1469" actId="1076"/>
          <ac:spMkLst>
            <pc:docMk/>
            <pc:sldMk cId="3313148517" sldId="270"/>
            <ac:spMk id="8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3:11.231" v="1470"/>
          <ac:spMkLst>
            <pc:docMk/>
            <pc:sldMk cId="3313148517" sldId="270"/>
            <ac:spMk id="13" creationId="{19E08810-FA90-479A-B64D-D955E57CDE2A}"/>
          </ac:spMkLst>
        </pc:spChg>
        <pc:picChg chg="add mod">
          <ac:chgData name="dana.ahmed87@outlook.com" userId="11091d89162fa72d" providerId="LiveId" clId="{5AE815F1-66C0-44B0-ABCD-43A7FABD19FC}" dt="2020-05-20T09:53:04.872" v="1468" actId="1076"/>
          <ac:picMkLst>
            <pc:docMk/>
            <pc:sldMk cId="3313148517" sldId="270"/>
            <ac:picMk id="9" creationId="{11494FD9-B9B1-411E-8169-BB68875D80AD}"/>
          </ac:picMkLst>
        </pc:picChg>
        <pc:picChg chg="mod">
          <ac:chgData name="dana.ahmed87@outlook.com" userId="11091d89162fa72d" providerId="LiveId" clId="{5AE815F1-66C0-44B0-ABCD-43A7FABD19FC}" dt="2020-05-20T01:06:35.242" v="922" actId="1076"/>
          <ac:picMkLst>
            <pc:docMk/>
            <pc:sldMk cId="3313148517" sldId="270"/>
            <ac:picMk id="1026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19T23:51:53.046" v="334" actId="1076"/>
          <ac:picMkLst>
            <pc:docMk/>
            <pc:sldMk cId="3313148517" sldId="270"/>
            <ac:picMk id="1027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19T23:52:16.875" v="338" actId="1076"/>
          <ac:picMkLst>
            <pc:docMk/>
            <pc:sldMk cId="3313148517" sldId="270"/>
            <ac:picMk id="1028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9:54:35.999" v="1480"/>
          <ac:cxnSpMkLst>
            <pc:docMk/>
            <pc:sldMk cId="3313148517" sldId="270"/>
            <ac:cxnSpMk id="14" creationId="{86D379AF-79BD-4821-BE53-E6A11BA1D561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4:14.395" v="1477"/>
        <pc:sldMkLst>
          <pc:docMk/>
          <pc:sldMk cId="2786463286" sldId="271"/>
        </pc:sldMkLst>
        <pc:spChg chg="mod">
          <ac:chgData name="dana.ahmed87@outlook.com" userId="11091d89162fa72d" providerId="LiveId" clId="{5AE815F1-66C0-44B0-ABCD-43A7FABD19FC}" dt="2020-05-20T00:38:02.715" v="422" actId="1076"/>
          <ac:spMkLst>
            <pc:docMk/>
            <pc:sldMk cId="2786463286" sldId="271"/>
            <ac:spMk id="4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0:38:14.445" v="424" actId="1076"/>
          <ac:spMkLst>
            <pc:docMk/>
            <pc:sldMk cId="2786463286" sldId="271"/>
            <ac:spMk id="6" creationId="{00000000-0000-0000-0000-000000000000}"/>
          </ac:spMkLst>
        </pc:spChg>
        <pc:spChg chg="del mod">
          <ac:chgData name="dana.ahmed87@outlook.com" userId="11091d89162fa72d" providerId="LiveId" clId="{5AE815F1-66C0-44B0-ABCD-43A7FABD19FC}" dt="2020-05-20T01:07:07.414" v="926" actId="478"/>
          <ac:spMkLst>
            <pc:docMk/>
            <pc:sldMk cId="2786463286" sldId="271"/>
            <ac:spMk id="7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0:41:53.891" v="433" actId="20577"/>
          <ac:spMkLst>
            <pc:docMk/>
            <pc:sldMk cId="2786463286" sldId="271"/>
            <ac:spMk id="8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1:07:18.144" v="927"/>
          <ac:spMkLst>
            <pc:docMk/>
            <pc:sldMk cId="2786463286" sldId="271"/>
            <ac:spMk id="9" creationId="{9C01BFD3-7442-43FE-9616-C7742B8A6E13}"/>
          </ac:spMkLst>
        </pc:spChg>
        <pc:spChg chg="add mod">
          <ac:chgData name="dana.ahmed87@outlook.com" userId="11091d89162fa72d" providerId="LiveId" clId="{5AE815F1-66C0-44B0-ABCD-43A7FABD19FC}" dt="2020-05-20T09:52:57.124" v="1467"/>
          <ac:spMkLst>
            <pc:docMk/>
            <pc:sldMk cId="2786463286" sldId="271"/>
            <ac:spMk id="10" creationId="{12464D5A-6289-46D6-8F5F-A09004B90E26}"/>
          </ac:spMkLst>
        </pc:spChg>
        <pc:picChg chg="add mod">
          <ac:chgData name="dana.ahmed87@outlook.com" userId="11091d89162fa72d" providerId="LiveId" clId="{5AE815F1-66C0-44B0-ABCD-43A7FABD19FC}" dt="2020-05-20T00:38:06.073" v="423" actId="1076"/>
          <ac:picMkLst>
            <pc:docMk/>
            <pc:sldMk cId="2786463286" sldId="271"/>
            <ac:picMk id="3" creationId="{7AF5D926-F99B-4307-87C7-56C1C143027E}"/>
          </ac:picMkLst>
        </pc:picChg>
        <pc:cxnChg chg="add mod">
          <ac:chgData name="dana.ahmed87@outlook.com" userId="11091d89162fa72d" providerId="LiveId" clId="{5AE815F1-66C0-44B0-ABCD-43A7FABD19FC}" dt="2020-05-20T09:54:14.395" v="1477"/>
          <ac:cxnSpMkLst>
            <pc:docMk/>
            <pc:sldMk cId="2786463286" sldId="271"/>
            <ac:cxnSpMk id="11" creationId="{0AAC55E7-3F55-4055-BAB2-4213B5D28B75}"/>
          </ac:cxnSpMkLst>
        </pc:cxnChg>
      </pc:sldChg>
      <pc:sldChg chg="addSp modSp mod">
        <pc:chgData name="dana.ahmed87@outlook.com" userId="11091d89162fa72d" providerId="LiveId" clId="{5AE815F1-66C0-44B0-ABCD-43A7FABD19FC}" dt="2020-05-20T13:12:48.525" v="7748" actId="120"/>
        <pc:sldMkLst>
          <pc:docMk/>
          <pc:sldMk cId="3255457237" sldId="294"/>
        </pc:sldMkLst>
        <pc:spChg chg="add mod">
          <ac:chgData name="dana.ahmed87@outlook.com" userId="11091d89162fa72d" providerId="LiveId" clId="{5AE815F1-66C0-44B0-ABCD-43A7FABD19FC}" dt="2020-05-20T13:12:48.525" v="7748" actId="120"/>
          <ac:spMkLst>
            <pc:docMk/>
            <pc:sldMk cId="3255457237" sldId="294"/>
            <ac:spMk id="2" creationId="{59C3696A-32F1-43E4-B012-AFB0C484A12F}"/>
          </ac:spMkLst>
        </pc:spChg>
        <pc:spChg chg="add mod">
          <ac:chgData name="dana.ahmed87@outlook.com" userId="11091d89162fa72d" providerId="LiveId" clId="{5AE815F1-66C0-44B0-ABCD-43A7FABD19FC}" dt="2020-05-20T09:53:25.118" v="1472"/>
          <ac:spMkLst>
            <pc:docMk/>
            <pc:sldMk cId="3255457237" sldId="294"/>
            <ac:spMk id="5" creationId="{99A3BE4E-D4A8-4806-BAB4-A076A79FF0E2}"/>
          </ac:spMkLst>
        </pc:spChg>
        <pc:graphicFrameChg chg="mod modGraphic">
          <ac:chgData name="dana.ahmed87@outlook.com" userId="11091d89162fa72d" providerId="LiveId" clId="{5AE815F1-66C0-44B0-ABCD-43A7FABD19FC}" dt="2020-05-20T13:12:38.061" v="7745" actId="1076"/>
          <ac:graphicFrameMkLst>
            <pc:docMk/>
            <pc:sldMk cId="3255457237" sldId="294"/>
            <ac:graphicFrameMk id="10" creationId="{00000000-0000-0000-0000-000000000000}"/>
          </ac:graphicFrameMkLst>
        </pc:graphicFrameChg>
        <pc:cxnChg chg="add mod">
          <ac:chgData name="dana.ahmed87@outlook.com" userId="11091d89162fa72d" providerId="LiveId" clId="{5AE815F1-66C0-44B0-ABCD-43A7FABD19FC}" dt="2020-05-20T09:54:44.826" v="1483" actId="1036"/>
          <ac:cxnSpMkLst>
            <pc:docMk/>
            <pc:sldMk cId="3255457237" sldId="294"/>
            <ac:cxnSpMk id="6" creationId="{1B248D8F-9273-4718-8C6D-D7FCFE8B9603}"/>
          </ac:cxnSpMkLst>
        </pc:cxnChg>
      </pc:sldChg>
      <pc:sldChg chg="del">
        <pc:chgData name="dana.ahmed87@outlook.com" userId="11091d89162fa72d" providerId="LiveId" clId="{5AE815F1-66C0-44B0-ABCD-43A7FABD19FC}" dt="2020-05-20T12:58:36.796" v="7153" actId="47"/>
        <pc:sldMkLst>
          <pc:docMk/>
          <pc:sldMk cId="0" sldId="295"/>
        </pc:sldMkLst>
      </pc:sldChg>
      <pc:sldChg chg="addSp delSp modSp mod">
        <pc:chgData name="dana.ahmed87@outlook.com" userId="11091d89162fa72d" providerId="LiveId" clId="{5AE815F1-66C0-44B0-ABCD-43A7FABD19FC}" dt="2020-05-20T09:53:51.416" v="1474"/>
        <pc:sldMkLst>
          <pc:docMk/>
          <pc:sldMk cId="3581387795" sldId="296"/>
        </pc:sldMkLst>
        <pc:spChg chg="add del mod">
          <ac:chgData name="dana.ahmed87@outlook.com" userId="11091d89162fa72d" providerId="LiveId" clId="{5AE815F1-66C0-44B0-ABCD-43A7FABD19FC}" dt="2020-05-20T01:11:52.655" v="980" actId="478"/>
          <ac:spMkLst>
            <pc:docMk/>
            <pc:sldMk cId="3581387795" sldId="296"/>
            <ac:spMk id="3" creationId="{D2E21619-EC88-4D0E-A879-46FFC2F6140C}"/>
          </ac:spMkLst>
        </pc:spChg>
        <pc:spChg chg="mod">
          <ac:chgData name="dana.ahmed87@outlook.com" userId="11091d89162fa72d" providerId="LiveId" clId="{5AE815F1-66C0-44B0-ABCD-43A7FABD19FC}" dt="2020-05-20T01:10:14.298" v="975" actId="207"/>
          <ac:spMkLst>
            <pc:docMk/>
            <pc:sldMk cId="3581387795" sldId="296"/>
            <ac:spMk id="4" creationId="{A78B726B-C548-4AEB-B272-3656D76998E2}"/>
          </ac:spMkLst>
        </pc:spChg>
        <pc:spChg chg="del mod">
          <ac:chgData name="dana.ahmed87@outlook.com" userId="11091d89162fa72d" providerId="LiveId" clId="{5AE815F1-66C0-44B0-ABCD-43A7FABD19FC}" dt="2020-05-20T01:11:41.726" v="976"/>
          <ac:spMkLst>
            <pc:docMk/>
            <pc:sldMk cId="3581387795" sldId="296"/>
            <ac:spMk id="5" creationId="{AAC692EC-2DCE-491C-A4E4-66089F8AE7E2}"/>
          </ac:spMkLst>
        </pc:spChg>
        <pc:spChg chg="del">
          <ac:chgData name="dana.ahmed87@outlook.com" userId="11091d89162fa72d" providerId="LiveId" clId="{5AE815F1-66C0-44B0-ABCD-43A7FABD19FC}" dt="2020-05-20T01:06:16.424" v="919" actId="478"/>
          <ac:spMkLst>
            <pc:docMk/>
            <pc:sldMk cId="3581387795" sldId="296"/>
            <ac:spMk id="6" creationId="{5F636183-4CF0-4242-B5A2-FDEF5CBB5A4B}"/>
          </ac:spMkLst>
        </pc:spChg>
        <pc:spChg chg="del mod">
          <ac:chgData name="dana.ahmed87@outlook.com" userId="11091d89162fa72d" providerId="LiveId" clId="{5AE815F1-66C0-44B0-ABCD-43A7FABD19FC}" dt="2020-05-20T01:05:59.052" v="916" actId="478"/>
          <ac:spMkLst>
            <pc:docMk/>
            <pc:sldMk cId="3581387795" sldId="296"/>
            <ac:spMk id="7" creationId="{B97F5500-878E-4590-8B6B-101E4E03BF77}"/>
          </ac:spMkLst>
        </pc:spChg>
        <pc:spChg chg="del">
          <ac:chgData name="dana.ahmed87@outlook.com" userId="11091d89162fa72d" providerId="LiveId" clId="{5AE815F1-66C0-44B0-ABCD-43A7FABD19FC}" dt="2020-05-20T01:06:02.688" v="917" actId="478"/>
          <ac:spMkLst>
            <pc:docMk/>
            <pc:sldMk cId="3581387795" sldId="296"/>
            <ac:spMk id="8" creationId="{483A68B9-678A-4E2A-8184-CECE288FB05C}"/>
          </ac:spMkLst>
        </pc:spChg>
        <pc:spChg chg="add del mod">
          <ac:chgData name="dana.ahmed87@outlook.com" userId="11091d89162fa72d" providerId="LiveId" clId="{5AE815F1-66C0-44B0-ABCD-43A7FABD19FC}" dt="2020-05-20T01:11:47.536" v="979" actId="478"/>
          <ac:spMkLst>
            <pc:docMk/>
            <pc:sldMk cId="3581387795" sldId="296"/>
            <ac:spMk id="9" creationId="{D357456E-33B9-4322-8CFC-C7B1DDD926F2}"/>
          </ac:spMkLst>
        </pc:spChg>
        <pc:spChg chg="add mod">
          <ac:chgData name="dana.ahmed87@outlook.com" userId="11091d89162fa72d" providerId="LiveId" clId="{5AE815F1-66C0-44B0-ABCD-43A7FABD19FC}" dt="2020-05-20T01:17:56.802" v="1251" actId="5793"/>
          <ac:spMkLst>
            <pc:docMk/>
            <pc:sldMk cId="3581387795" sldId="296"/>
            <ac:spMk id="10" creationId="{5CEED369-56EE-4FA4-B0BD-76F6CBBE5362}"/>
          </ac:spMkLst>
        </pc:spChg>
        <pc:spChg chg="add del mod">
          <ac:chgData name="dana.ahmed87@outlook.com" userId="11091d89162fa72d" providerId="LiveId" clId="{5AE815F1-66C0-44B0-ABCD-43A7FABD19FC}" dt="2020-05-20T01:18:01.069" v="1253"/>
          <ac:spMkLst>
            <pc:docMk/>
            <pc:sldMk cId="3581387795" sldId="296"/>
            <ac:spMk id="11" creationId="{F4EA1B05-4877-4088-B297-89C191BFD965}"/>
          </ac:spMkLst>
        </pc:spChg>
        <pc:spChg chg="add mod">
          <ac:chgData name="dana.ahmed87@outlook.com" userId="11091d89162fa72d" providerId="LiveId" clId="{5AE815F1-66C0-44B0-ABCD-43A7FABD19FC}" dt="2020-05-20T09:52:04.262" v="1456" actId="1076"/>
          <ac:spMkLst>
            <pc:docMk/>
            <pc:sldMk cId="3581387795" sldId="296"/>
            <ac:spMk id="12" creationId="{843A883E-72DE-42AA-86EA-35A16E1E7C4F}"/>
          </ac:spMkLst>
        </pc:spChg>
        <pc:spChg chg="add mod">
          <ac:chgData name="dana.ahmed87@outlook.com" userId="11091d89162fa72d" providerId="LiveId" clId="{5AE815F1-66C0-44B0-ABCD-43A7FABD19FC}" dt="2020-05-20T09:52:07.636" v="1457" actId="1076"/>
          <ac:spMkLst>
            <pc:docMk/>
            <pc:sldMk cId="3581387795" sldId="296"/>
            <ac:spMk id="13" creationId="{22045192-9ED8-4A71-9DE2-CB5FE6D6D526}"/>
          </ac:spMkLst>
        </pc:spChg>
        <pc:spChg chg="add mod">
          <ac:chgData name="dana.ahmed87@outlook.com" userId="11091d89162fa72d" providerId="LiveId" clId="{5AE815F1-66C0-44B0-ABCD-43A7FABD19FC}" dt="2020-05-20T09:52:15.837" v="1459"/>
          <ac:spMkLst>
            <pc:docMk/>
            <pc:sldMk cId="3581387795" sldId="296"/>
            <ac:spMk id="15" creationId="{DE533512-EFF6-432F-A8BF-6BD25648E4DF}"/>
          </ac:spMkLst>
        </pc:spChg>
        <pc:picChg chg="add mod">
          <ac:chgData name="dana.ahmed87@outlook.com" userId="11091d89162fa72d" providerId="LiveId" clId="{5AE815F1-66C0-44B0-ABCD-43A7FABD19FC}" dt="2020-05-20T09:52:11.682" v="1458" actId="1076"/>
          <ac:picMkLst>
            <pc:docMk/>
            <pc:sldMk cId="3581387795" sldId="296"/>
            <ac:picMk id="14" creationId="{0F0AFBE8-FC2D-4DDD-934A-474A57E23915}"/>
          </ac:picMkLst>
        </pc:picChg>
        <pc:cxnChg chg="add mod">
          <ac:chgData name="dana.ahmed87@outlook.com" userId="11091d89162fa72d" providerId="LiveId" clId="{5AE815F1-66C0-44B0-ABCD-43A7FABD19FC}" dt="2020-05-20T09:53:51.416" v="1474"/>
          <ac:cxnSpMkLst>
            <pc:docMk/>
            <pc:sldMk cId="3581387795" sldId="296"/>
            <ac:cxnSpMk id="16" creationId="{9F5FE017-1804-46D5-9CB7-C5A96571EC79}"/>
          </ac:cxnSpMkLst>
        </pc:cxnChg>
      </pc:sldChg>
      <pc:sldChg chg="addSp delSp modSp mod">
        <pc:chgData name="dana.ahmed87@outlook.com" userId="11091d89162fa72d" providerId="LiveId" clId="{5AE815F1-66C0-44B0-ABCD-43A7FABD19FC}" dt="2020-05-20T12:15:28.715" v="4660" actId="20577"/>
        <pc:sldMkLst>
          <pc:docMk/>
          <pc:sldMk cId="4193790768" sldId="299"/>
        </pc:sldMkLst>
        <pc:spChg chg="del">
          <ac:chgData name="dana.ahmed87@outlook.com" userId="11091d89162fa72d" providerId="LiveId" clId="{5AE815F1-66C0-44B0-ABCD-43A7FABD19FC}" dt="2020-05-20T10:03:35.291" v="1752" actId="478"/>
          <ac:spMkLst>
            <pc:docMk/>
            <pc:sldMk cId="4193790768" sldId="299"/>
            <ac:spMk id="2" creationId="{727B09B1-DEA5-49D6-9ACA-A39348C26C30}"/>
          </ac:spMkLst>
        </pc:spChg>
        <pc:spChg chg="del">
          <ac:chgData name="dana.ahmed87@outlook.com" userId="11091d89162fa72d" providerId="LiveId" clId="{5AE815F1-66C0-44B0-ABCD-43A7FABD19FC}" dt="2020-05-20T10:03:27.558" v="1750" actId="478"/>
          <ac:spMkLst>
            <pc:docMk/>
            <pc:sldMk cId="4193790768" sldId="299"/>
            <ac:spMk id="4" creationId="{3F76DCC1-665F-4460-9555-734F73019343}"/>
          </ac:spMkLst>
        </pc:spChg>
        <pc:spChg chg="add mod">
          <ac:chgData name="dana.ahmed87@outlook.com" userId="11091d89162fa72d" providerId="LiveId" clId="{5AE815F1-66C0-44B0-ABCD-43A7FABD19FC}" dt="2020-05-20T12:15:28.715" v="4660" actId="20577"/>
          <ac:spMkLst>
            <pc:docMk/>
            <pc:sldMk cId="4193790768" sldId="299"/>
            <ac:spMk id="5" creationId="{5A3260C9-7A4B-4EFE-9153-A073CF268019}"/>
          </ac:spMkLst>
        </pc:spChg>
        <pc:spChg chg="del">
          <ac:chgData name="dana.ahmed87@outlook.com" userId="11091d89162fa72d" providerId="LiveId" clId="{5AE815F1-66C0-44B0-ABCD-43A7FABD19FC}" dt="2020-05-20T10:03:38.821" v="1753" actId="478"/>
          <ac:spMkLst>
            <pc:docMk/>
            <pc:sldMk cId="4193790768" sldId="299"/>
            <ac:spMk id="6" creationId="{D15A1D6A-409E-4D93-AF2E-FF63CD26B369}"/>
          </ac:spMkLst>
        </pc:spChg>
        <pc:spChg chg="del mod">
          <ac:chgData name="dana.ahmed87@outlook.com" userId="11091d89162fa72d" providerId="LiveId" clId="{5AE815F1-66C0-44B0-ABCD-43A7FABD19FC}" dt="2020-05-20T10:03:47.100" v="1757" actId="478"/>
          <ac:spMkLst>
            <pc:docMk/>
            <pc:sldMk cId="4193790768" sldId="299"/>
            <ac:spMk id="8" creationId="{DB24426D-3FC6-43BE-8509-22FA12770DB4}"/>
          </ac:spMkLst>
        </pc:spChg>
        <pc:spChg chg="del">
          <ac:chgData name="dana.ahmed87@outlook.com" userId="11091d89162fa72d" providerId="LiveId" clId="{5AE815F1-66C0-44B0-ABCD-43A7FABD19FC}" dt="2020-05-20T10:03:42.023" v="1754" actId="478"/>
          <ac:spMkLst>
            <pc:docMk/>
            <pc:sldMk cId="4193790768" sldId="299"/>
            <ac:spMk id="9" creationId="{DFB3CB8B-A820-4317-A635-A896D7780059}"/>
          </ac:spMkLst>
        </pc:spChg>
        <pc:spChg chg="add mod">
          <ac:chgData name="dana.ahmed87@outlook.com" userId="11091d89162fa72d" providerId="LiveId" clId="{5AE815F1-66C0-44B0-ABCD-43A7FABD19FC}" dt="2020-05-20T10:06:04.545" v="1900" actId="403"/>
          <ac:spMkLst>
            <pc:docMk/>
            <pc:sldMk cId="4193790768" sldId="299"/>
            <ac:spMk id="11" creationId="{AB7A6046-8CF2-4B19-9F29-85DB8E9D3EEC}"/>
          </ac:spMkLst>
        </pc:spChg>
        <pc:spChg chg="add mod">
          <ac:chgData name="dana.ahmed87@outlook.com" userId="11091d89162fa72d" providerId="LiveId" clId="{5AE815F1-66C0-44B0-ABCD-43A7FABD19FC}" dt="2020-05-20T10:08:19.949" v="1996" actId="14100"/>
          <ac:spMkLst>
            <pc:docMk/>
            <pc:sldMk cId="4193790768" sldId="299"/>
            <ac:spMk id="12" creationId="{FBF1EE96-EC33-4E89-AFFB-9ACE73DAD774}"/>
          </ac:spMkLst>
        </pc:spChg>
        <pc:graphicFrameChg chg="del">
          <ac:chgData name="dana.ahmed87@outlook.com" userId="11091d89162fa72d" providerId="LiveId" clId="{5AE815F1-66C0-44B0-ABCD-43A7FABD19FC}" dt="2020-05-20T10:03:32.229" v="1751" actId="478"/>
          <ac:graphicFrameMkLst>
            <pc:docMk/>
            <pc:sldMk cId="4193790768" sldId="299"/>
            <ac:graphicFrameMk id="3" creationId="{6DE401A6-17D1-46DD-85A4-AB7F59A844DA}"/>
          </ac:graphicFrameMkLst>
        </pc:graphicFrameChg>
        <pc:graphicFrameChg chg="del">
          <ac:chgData name="dana.ahmed87@outlook.com" userId="11091d89162fa72d" providerId="LiveId" clId="{5AE815F1-66C0-44B0-ABCD-43A7FABD19FC}" dt="2020-05-20T10:03:24.621" v="1749" actId="478"/>
          <ac:graphicFrameMkLst>
            <pc:docMk/>
            <pc:sldMk cId="4193790768" sldId="299"/>
            <ac:graphicFrameMk id="10" creationId="{898DF3B3-BBB2-43F2-8408-38FB1E487E21}"/>
          </ac:graphicFrameMkLst>
        </pc:graphicFrameChg>
        <pc:cxnChg chg="del">
          <ac:chgData name="dana.ahmed87@outlook.com" userId="11091d89162fa72d" providerId="LiveId" clId="{5AE815F1-66C0-44B0-ABCD-43A7FABD19FC}" dt="2020-05-20T10:03:44.039" v="1755" actId="478"/>
          <ac:cxnSpMkLst>
            <pc:docMk/>
            <pc:sldMk cId="4193790768" sldId="299"/>
            <ac:cxnSpMk id="7" creationId="{19204B6A-E640-4952-9291-9CE0AB8B9C59}"/>
          </ac:cxnSpMkLst>
        </pc:cxnChg>
      </pc:sldChg>
      <pc:sldChg chg="addSp delSp modSp mod">
        <pc:chgData name="dana.ahmed87@outlook.com" userId="11091d89162fa72d" providerId="LiveId" clId="{5AE815F1-66C0-44B0-ABCD-43A7FABD19FC}" dt="2020-05-20T09:53:57.290" v="1475"/>
        <pc:sldMkLst>
          <pc:docMk/>
          <pc:sldMk cId="2931103395" sldId="300"/>
        </pc:sldMkLst>
        <pc:spChg chg="mod">
          <ac:chgData name="dana.ahmed87@outlook.com" userId="11091d89162fa72d" providerId="LiveId" clId="{5AE815F1-66C0-44B0-ABCD-43A7FABD19FC}" dt="2020-05-20T01:01:31.690" v="700" actId="403"/>
          <ac:spMkLst>
            <pc:docMk/>
            <pc:sldMk cId="2931103395" sldId="300"/>
            <ac:spMk id="2" creationId="{5E26F7A9-8922-4286-99B5-58488AD1F465}"/>
          </ac:spMkLst>
        </pc:spChg>
        <pc:spChg chg="del mod">
          <ac:chgData name="dana.ahmed87@outlook.com" userId="11091d89162fa72d" providerId="LiveId" clId="{5AE815F1-66C0-44B0-ABCD-43A7FABD19FC}" dt="2020-05-20T01:02:21.814" v="709"/>
          <ac:spMkLst>
            <pc:docMk/>
            <pc:sldMk cId="2931103395" sldId="300"/>
            <ac:spMk id="3" creationId="{ADAAF3F2-F6DB-4C15-AC57-CF9D927DC3F8}"/>
          </ac:spMkLst>
        </pc:spChg>
        <pc:spChg chg="add mod">
          <ac:chgData name="dana.ahmed87@outlook.com" userId="11091d89162fa72d" providerId="LiveId" clId="{5AE815F1-66C0-44B0-ABCD-43A7FABD19FC}" dt="2020-05-20T01:08:26.706" v="939" actId="14100"/>
          <ac:spMkLst>
            <pc:docMk/>
            <pc:sldMk cId="2931103395" sldId="300"/>
            <ac:spMk id="4" creationId="{28FCECD4-F79A-4262-9897-6881E33850E1}"/>
          </ac:spMkLst>
        </pc:spChg>
        <pc:spChg chg="add mod">
          <ac:chgData name="dana.ahmed87@outlook.com" userId="11091d89162fa72d" providerId="LiveId" clId="{5AE815F1-66C0-44B0-ABCD-43A7FABD19FC}" dt="2020-05-20T01:05:43.468" v="914" actId="207"/>
          <ac:spMkLst>
            <pc:docMk/>
            <pc:sldMk cId="2931103395" sldId="300"/>
            <ac:spMk id="8" creationId="{BDB8CCE7-D77B-411C-A771-B85647153110}"/>
          </ac:spMkLst>
        </pc:spChg>
        <pc:spChg chg="add mod">
          <ac:chgData name="dana.ahmed87@outlook.com" userId="11091d89162fa72d" providerId="LiveId" clId="{5AE815F1-66C0-44B0-ABCD-43A7FABD19FC}" dt="2020-05-20T09:52:25.460" v="1461"/>
          <ac:spMkLst>
            <pc:docMk/>
            <pc:sldMk cId="2931103395" sldId="300"/>
            <ac:spMk id="9" creationId="{38E9C7A4-EEA6-4237-9054-A2F4DB810BAD}"/>
          </ac:spMkLst>
        </pc:spChg>
        <pc:picChg chg="add mod">
          <ac:chgData name="dana.ahmed87@outlook.com" userId="11091d89162fa72d" providerId="LiveId" clId="{5AE815F1-66C0-44B0-ABCD-43A7FABD19FC}" dt="2020-05-20T01:02:26.239" v="710" actId="1076"/>
          <ac:picMkLst>
            <pc:docMk/>
            <pc:sldMk cId="2931103395" sldId="300"/>
            <ac:picMk id="5" creationId="{CA7A403D-491E-409C-963A-51F96E47EC3C}"/>
          </ac:picMkLst>
        </pc:picChg>
        <pc:picChg chg="add mod">
          <ac:chgData name="dana.ahmed87@outlook.com" userId="11091d89162fa72d" providerId="LiveId" clId="{5AE815F1-66C0-44B0-ABCD-43A7FABD19FC}" dt="2020-05-20T01:02:44.328" v="712" actId="1076"/>
          <ac:picMkLst>
            <pc:docMk/>
            <pc:sldMk cId="2931103395" sldId="300"/>
            <ac:picMk id="6" creationId="{7CC376B3-10B0-40F7-A160-058A0638D1AD}"/>
          </ac:picMkLst>
        </pc:picChg>
        <pc:picChg chg="add mod">
          <ac:chgData name="dana.ahmed87@outlook.com" userId="11091d89162fa72d" providerId="LiveId" clId="{5AE815F1-66C0-44B0-ABCD-43A7FABD19FC}" dt="2020-05-20T09:52:21.851" v="1460" actId="1076"/>
          <ac:picMkLst>
            <pc:docMk/>
            <pc:sldMk cId="2931103395" sldId="300"/>
            <ac:picMk id="7" creationId="{244A682F-9021-424E-92F0-F4BB781E4D81}"/>
          </ac:picMkLst>
        </pc:picChg>
        <pc:cxnChg chg="add mod">
          <ac:chgData name="dana.ahmed87@outlook.com" userId="11091d89162fa72d" providerId="LiveId" clId="{5AE815F1-66C0-44B0-ABCD-43A7FABD19FC}" dt="2020-05-20T09:53:57.290" v="1475"/>
          <ac:cxnSpMkLst>
            <pc:docMk/>
            <pc:sldMk cId="2931103395" sldId="300"/>
            <ac:cxnSpMk id="10" creationId="{01073C49-5384-470B-BB2C-BB27CC65C37D}"/>
          </ac:cxnSpMkLst>
        </pc:cxnChg>
      </pc:sldChg>
      <pc:sldChg chg="addSp modSp add mod ord">
        <pc:chgData name="dana.ahmed87@outlook.com" userId="11091d89162fa72d" providerId="LiveId" clId="{5AE815F1-66C0-44B0-ABCD-43A7FABD19FC}" dt="2020-05-20T12:15:43.164" v="4663" actId="20577"/>
        <pc:sldMkLst>
          <pc:docMk/>
          <pc:sldMk cId="1695542846" sldId="301"/>
        </pc:sldMkLst>
        <pc:spChg chg="mod">
          <ac:chgData name="dana.ahmed87@outlook.com" userId="11091d89162fa72d" providerId="LiveId" clId="{5AE815F1-66C0-44B0-ABCD-43A7FABD19FC}" dt="2020-05-20T12:15:43.164" v="4663" actId="20577"/>
          <ac:spMkLst>
            <pc:docMk/>
            <pc:sldMk cId="1695542846" sldId="301"/>
            <ac:spMk id="2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0:55:39.409" v="672" actId="20577"/>
          <ac:spMkLst>
            <pc:docMk/>
            <pc:sldMk cId="1695542846" sldId="301"/>
            <ac:spMk id="3" creationId="{46E1C47D-2B2F-4733-96E9-6497555AE2BB}"/>
          </ac:spMkLst>
        </pc:spChg>
        <pc:spChg chg="add mod">
          <ac:chgData name="dana.ahmed87@outlook.com" userId="11091d89162fa72d" providerId="LiveId" clId="{5AE815F1-66C0-44B0-ABCD-43A7FABD19FC}" dt="2020-05-20T00:52:58.201" v="575" actId="20577"/>
          <ac:spMkLst>
            <pc:docMk/>
            <pc:sldMk cId="1695542846" sldId="301"/>
            <ac:spMk id="7" creationId="{8377D7E0-3251-41F3-B92B-7B919C3483C7}"/>
          </ac:spMkLst>
        </pc:spChg>
        <pc:spChg chg="add mod">
          <ac:chgData name="dana.ahmed87@outlook.com" userId="11091d89162fa72d" providerId="LiveId" clId="{5AE815F1-66C0-44B0-ABCD-43A7FABD19FC}" dt="2020-05-20T09:52:36.973" v="1464"/>
          <ac:spMkLst>
            <pc:docMk/>
            <pc:sldMk cId="1695542846" sldId="301"/>
            <ac:spMk id="13" creationId="{A360F701-B656-4F67-8CE7-A4D58631C4EF}"/>
          </ac:spMkLst>
        </pc:spChg>
        <pc:picChg chg="mod">
          <ac:chgData name="dana.ahmed87@outlook.com" userId="11091d89162fa72d" providerId="LiveId" clId="{5AE815F1-66C0-44B0-ABCD-43A7FABD19FC}" dt="2020-05-20T09:52:32.489" v="1463" actId="1076"/>
          <ac:picMkLst>
            <pc:docMk/>
            <pc:sldMk cId="1695542846" sldId="301"/>
            <ac:picMk id="4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20T09:52:30.459" v="1462" actId="1076"/>
          <ac:picMkLst>
            <pc:docMk/>
            <pc:sldMk cId="1695542846" sldId="301"/>
            <ac:picMk id="5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20T01:08:08.692" v="935" actId="14100"/>
          <ac:picMkLst>
            <pc:docMk/>
            <pc:sldMk cId="1695542846" sldId="301"/>
            <ac:picMk id="6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0:52:45.273" v="565" actId="1582"/>
          <ac:cxnSpMkLst>
            <pc:docMk/>
            <pc:sldMk cId="1695542846" sldId="301"/>
            <ac:cxnSpMk id="9" creationId="{F5890469-85AC-4E94-AE45-F2C48CB5CC93}"/>
          </ac:cxnSpMkLst>
        </pc:cxnChg>
        <pc:cxnChg chg="add mod">
          <ac:chgData name="dana.ahmed87@outlook.com" userId="11091d89162fa72d" providerId="LiveId" clId="{5AE815F1-66C0-44B0-ABCD-43A7FABD19FC}" dt="2020-05-20T09:54:04.054" v="1476"/>
          <ac:cxnSpMkLst>
            <pc:docMk/>
            <pc:sldMk cId="1695542846" sldId="301"/>
            <ac:cxnSpMk id="14" creationId="{F4665DDD-72CE-4232-941D-59C0B899181B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3:44.668" v="1473"/>
        <pc:sldMkLst>
          <pc:docMk/>
          <pc:sldMk cId="696129604" sldId="302"/>
        </pc:sldMkLst>
        <pc:spChg chg="mod">
          <ac:chgData name="dana.ahmed87@outlook.com" userId="11091d89162fa72d" providerId="LiveId" clId="{5AE815F1-66C0-44B0-ABCD-43A7FABD19FC}" dt="2020-05-20T09:47:46.655" v="1274" actId="14100"/>
          <ac:spMkLst>
            <pc:docMk/>
            <pc:sldMk cId="696129604" sldId="302"/>
            <ac:spMk id="2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1:09.198" v="1454" actId="113"/>
          <ac:spMkLst>
            <pc:docMk/>
            <pc:sldMk cId="696129604" sldId="302"/>
            <ac:spMk id="3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1:54.030" v="1455"/>
          <ac:spMkLst>
            <pc:docMk/>
            <pc:sldMk cId="696129604" sldId="302"/>
            <ac:spMk id="6" creationId="{54BF051B-A4F3-4516-840E-A7E65F1B0E2C}"/>
          </ac:spMkLst>
        </pc:spChg>
        <pc:picChg chg="mod">
          <ac:chgData name="dana.ahmed87@outlook.com" userId="11091d89162fa72d" providerId="LiveId" clId="{5AE815F1-66C0-44B0-ABCD-43A7FABD19FC}" dt="2020-05-20T09:48:26.188" v="1277" actId="1076"/>
          <ac:picMkLst>
            <pc:docMk/>
            <pc:sldMk cId="696129604" sldId="302"/>
            <ac:picMk id="4" creationId="{00000000-0000-0000-0000-000000000000}"/>
          </ac:picMkLst>
        </pc:picChg>
        <pc:picChg chg="del mod">
          <ac:chgData name="dana.ahmed87@outlook.com" userId="11091d89162fa72d" providerId="LiveId" clId="{5AE815F1-66C0-44B0-ABCD-43A7FABD19FC}" dt="2020-05-20T09:48:41.634" v="1291" actId="478"/>
          <ac:picMkLst>
            <pc:docMk/>
            <pc:sldMk cId="696129604" sldId="302"/>
            <ac:picMk id="4098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9:53:44.668" v="1473"/>
          <ac:cxnSpMkLst>
            <pc:docMk/>
            <pc:sldMk cId="696129604" sldId="302"/>
            <ac:cxnSpMk id="7" creationId="{CDA5BF02-D578-410C-84FE-6F20D620CABB}"/>
          </ac:cxnSpMkLst>
        </pc:cxnChg>
      </pc:sldChg>
      <pc:sldChg chg="addSp modSp new mod">
        <pc:chgData name="dana.ahmed87@outlook.com" userId="11091d89162fa72d" providerId="LiveId" clId="{5AE815F1-66C0-44B0-ABCD-43A7FABD19FC}" dt="2020-05-20T13:09:46.632" v="7681"/>
        <pc:sldMkLst>
          <pc:docMk/>
          <pc:sldMk cId="1736464041" sldId="303"/>
        </pc:sldMkLst>
        <pc:spChg chg="add mod">
          <ac:chgData name="dana.ahmed87@outlook.com" userId="11091d89162fa72d" providerId="LiveId" clId="{5AE815F1-66C0-44B0-ABCD-43A7FABD19FC}" dt="2020-05-20T10:11:08.798" v="2038" actId="14100"/>
          <ac:spMkLst>
            <pc:docMk/>
            <pc:sldMk cId="1736464041" sldId="303"/>
            <ac:spMk id="2" creationId="{865594B3-ED4B-47C3-9CA9-91DA5B45F53C}"/>
          </ac:spMkLst>
        </pc:spChg>
        <pc:spChg chg="add mod">
          <ac:chgData name="dana.ahmed87@outlook.com" userId="11091d89162fa72d" providerId="LiveId" clId="{5AE815F1-66C0-44B0-ABCD-43A7FABD19FC}" dt="2020-05-20T10:13:18.768" v="2222" actId="1076"/>
          <ac:spMkLst>
            <pc:docMk/>
            <pc:sldMk cId="1736464041" sldId="303"/>
            <ac:spMk id="3" creationId="{E28D0DBC-CB46-439C-9008-AC2E41BA9FE0}"/>
          </ac:spMkLst>
        </pc:spChg>
        <pc:spChg chg="add mod">
          <ac:chgData name="dana.ahmed87@outlook.com" userId="11091d89162fa72d" providerId="LiveId" clId="{5AE815F1-66C0-44B0-ABCD-43A7FABD19FC}" dt="2020-05-20T13:09:11.607" v="7674"/>
          <ac:spMkLst>
            <pc:docMk/>
            <pc:sldMk cId="1736464041" sldId="303"/>
            <ac:spMk id="6" creationId="{CCD69310-9526-406B-AFAD-00F06394D6E0}"/>
          </ac:spMkLst>
        </pc:spChg>
        <pc:picChg chg="add mod">
          <ac:chgData name="dana.ahmed87@outlook.com" userId="11091d89162fa72d" providerId="LiveId" clId="{5AE815F1-66C0-44B0-ABCD-43A7FABD19FC}" dt="2020-05-20T10:14:38.300" v="2230" actId="14100"/>
          <ac:picMkLst>
            <pc:docMk/>
            <pc:sldMk cId="1736464041" sldId="303"/>
            <ac:picMk id="5" creationId="{0EFD63B4-F09B-48FA-9BF2-D8FD45958391}"/>
          </ac:picMkLst>
        </pc:picChg>
        <pc:cxnChg chg="add mod">
          <ac:chgData name="dana.ahmed87@outlook.com" userId="11091d89162fa72d" providerId="LiveId" clId="{5AE815F1-66C0-44B0-ABCD-43A7FABD19FC}" dt="2020-05-20T13:09:46.632" v="7681"/>
          <ac:cxnSpMkLst>
            <pc:docMk/>
            <pc:sldMk cId="1736464041" sldId="303"/>
            <ac:cxnSpMk id="7" creationId="{A4BDD4AB-E11D-4FB1-8C64-A15D5B2D8E9A}"/>
          </ac:cxnSpMkLst>
        </pc:cxnChg>
      </pc:sldChg>
      <pc:sldChg chg="addSp modSp new mod ord">
        <pc:chgData name="dana.ahmed87@outlook.com" userId="11091d89162fa72d" providerId="LiveId" clId="{5AE815F1-66C0-44B0-ABCD-43A7FABD19FC}" dt="2020-05-20T13:09:54.286" v="7682"/>
        <pc:sldMkLst>
          <pc:docMk/>
          <pc:sldMk cId="2752881306" sldId="304"/>
        </pc:sldMkLst>
        <pc:spChg chg="add mod">
          <ac:chgData name="dana.ahmed87@outlook.com" userId="11091d89162fa72d" providerId="LiveId" clId="{5AE815F1-66C0-44B0-ABCD-43A7FABD19FC}" dt="2020-05-20T10:16:00.306" v="2280" actId="14100"/>
          <ac:spMkLst>
            <pc:docMk/>
            <pc:sldMk cId="2752881306" sldId="304"/>
            <ac:spMk id="2" creationId="{C299AB30-7EF7-438E-B5AC-82DCE5501B1D}"/>
          </ac:spMkLst>
        </pc:spChg>
        <pc:spChg chg="add mod">
          <ac:chgData name="dana.ahmed87@outlook.com" userId="11091d89162fa72d" providerId="LiveId" clId="{5AE815F1-66C0-44B0-ABCD-43A7FABD19FC}" dt="2020-05-20T10:21:01.561" v="2561" actId="207"/>
          <ac:spMkLst>
            <pc:docMk/>
            <pc:sldMk cId="2752881306" sldId="304"/>
            <ac:spMk id="3" creationId="{84EC1411-2C2D-46C2-9549-B4A5D030417A}"/>
          </ac:spMkLst>
        </pc:spChg>
        <pc:spChg chg="add mod">
          <ac:chgData name="dana.ahmed87@outlook.com" userId="11091d89162fa72d" providerId="LiveId" clId="{5AE815F1-66C0-44B0-ABCD-43A7FABD19FC}" dt="2020-05-20T10:22:30.229" v="2650" actId="403"/>
          <ac:spMkLst>
            <pc:docMk/>
            <pc:sldMk cId="2752881306" sldId="304"/>
            <ac:spMk id="4" creationId="{9EE8988B-E10C-4318-8B2D-D379B5DF27B5}"/>
          </ac:spMkLst>
        </pc:spChg>
        <pc:spChg chg="add mod">
          <ac:chgData name="dana.ahmed87@outlook.com" userId="11091d89162fa72d" providerId="LiveId" clId="{5AE815F1-66C0-44B0-ABCD-43A7FABD19FC}" dt="2020-05-20T13:09:18.309" v="7677"/>
          <ac:spMkLst>
            <pc:docMk/>
            <pc:sldMk cId="2752881306" sldId="304"/>
            <ac:spMk id="5" creationId="{AC9098F9-2E60-4829-8213-8C34F487A163}"/>
          </ac:spMkLst>
        </pc:spChg>
        <pc:cxnChg chg="add mod">
          <ac:chgData name="dana.ahmed87@outlook.com" userId="11091d89162fa72d" providerId="LiveId" clId="{5AE815F1-66C0-44B0-ABCD-43A7FABD19FC}" dt="2020-05-20T13:09:54.286" v="7682"/>
          <ac:cxnSpMkLst>
            <pc:docMk/>
            <pc:sldMk cId="2752881306" sldId="304"/>
            <ac:cxnSpMk id="6" creationId="{4E1E68D9-F845-443A-AEEC-DB48ED68F9DE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09:57.910" v="7683"/>
        <pc:sldMkLst>
          <pc:docMk/>
          <pc:sldMk cId="1237326803" sldId="305"/>
        </pc:sldMkLst>
        <pc:spChg chg="add mod">
          <ac:chgData name="dana.ahmed87@outlook.com" userId="11091d89162fa72d" providerId="LiveId" clId="{5AE815F1-66C0-44B0-ABCD-43A7FABD19FC}" dt="2020-05-20T10:23:46.697" v="2683" actId="14100"/>
          <ac:spMkLst>
            <pc:docMk/>
            <pc:sldMk cId="1237326803" sldId="305"/>
            <ac:spMk id="2" creationId="{D8351D9D-CE4C-453B-A5D8-151978D02625}"/>
          </ac:spMkLst>
        </pc:spChg>
        <pc:spChg chg="add del mod">
          <ac:chgData name="dana.ahmed87@outlook.com" userId="11091d89162fa72d" providerId="LiveId" clId="{5AE815F1-66C0-44B0-ABCD-43A7FABD19FC}" dt="2020-05-20T10:25:11.133" v="2699" actId="478"/>
          <ac:spMkLst>
            <pc:docMk/>
            <pc:sldMk cId="1237326803" sldId="305"/>
            <ac:spMk id="4" creationId="{57CEA2E6-C3F0-4A30-995A-479C67D278CF}"/>
          </ac:spMkLst>
        </pc:spChg>
        <pc:spChg chg="add mod">
          <ac:chgData name="dana.ahmed87@outlook.com" userId="11091d89162fa72d" providerId="LiveId" clId="{5AE815F1-66C0-44B0-ABCD-43A7FABD19FC}" dt="2020-05-20T10:28:58.890" v="2852" actId="115"/>
          <ac:spMkLst>
            <pc:docMk/>
            <pc:sldMk cId="1237326803" sldId="305"/>
            <ac:spMk id="5" creationId="{736E6BE4-C447-4952-AA26-DC820F25523D}"/>
          </ac:spMkLst>
        </pc:spChg>
        <pc:spChg chg="add mod">
          <ac:chgData name="dana.ahmed87@outlook.com" userId="11091d89162fa72d" providerId="LiveId" clId="{5AE815F1-66C0-44B0-ABCD-43A7FABD19FC}" dt="2020-05-20T13:09:22.026" v="7678"/>
          <ac:spMkLst>
            <pc:docMk/>
            <pc:sldMk cId="1237326803" sldId="305"/>
            <ac:spMk id="6" creationId="{4167006F-0FD9-4713-A9DF-82BD502BDCD9}"/>
          </ac:spMkLst>
        </pc:spChg>
        <pc:graphicFrameChg chg="add mod modGraphic">
          <ac:chgData name="dana.ahmed87@outlook.com" userId="11091d89162fa72d" providerId="LiveId" clId="{5AE815F1-66C0-44B0-ABCD-43A7FABD19FC}" dt="2020-05-20T10:27:10.252" v="2769" actId="1076"/>
          <ac:graphicFrameMkLst>
            <pc:docMk/>
            <pc:sldMk cId="1237326803" sldId="305"/>
            <ac:graphicFrameMk id="3" creationId="{C8A1DC8F-DA2F-4B50-8279-C91F58314F48}"/>
          </ac:graphicFrameMkLst>
        </pc:graphicFrameChg>
        <pc:cxnChg chg="add mod">
          <ac:chgData name="dana.ahmed87@outlook.com" userId="11091d89162fa72d" providerId="LiveId" clId="{5AE815F1-66C0-44B0-ABCD-43A7FABD19FC}" dt="2020-05-20T13:09:57.910" v="7683"/>
          <ac:cxnSpMkLst>
            <pc:docMk/>
            <pc:sldMk cId="1237326803" sldId="305"/>
            <ac:cxnSpMk id="7" creationId="{45B1940A-F8FF-40FD-B99A-FD23CF252445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01.941" v="7684"/>
        <pc:sldMkLst>
          <pc:docMk/>
          <pc:sldMk cId="772020673" sldId="306"/>
        </pc:sldMkLst>
        <pc:spChg chg="add mod">
          <ac:chgData name="dana.ahmed87@outlook.com" userId="11091d89162fa72d" providerId="LiveId" clId="{5AE815F1-66C0-44B0-ABCD-43A7FABD19FC}" dt="2020-05-20T10:30:05.709" v="2891" actId="14100"/>
          <ac:spMkLst>
            <pc:docMk/>
            <pc:sldMk cId="772020673" sldId="306"/>
            <ac:spMk id="2" creationId="{F91D8C55-A726-400F-ADC2-D19729407920}"/>
          </ac:spMkLst>
        </pc:spChg>
        <pc:spChg chg="add mod">
          <ac:chgData name="dana.ahmed87@outlook.com" userId="11091d89162fa72d" providerId="LiveId" clId="{5AE815F1-66C0-44B0-ABCD-43A7FABD19FC}" dt="2020-05-20T10:35:50.933" v="3531" actId="404"/>
          <ac:spMkLst>
            <pc:docMk/>
            <pc:sldMk cId="772020673" sldId="306"/>
            <ac:spMk id="3" creationId="{FD0E9325-F555-4DE1-AA6E-DC4088359824}"/>
          </ac:spMkLst>
        </pc:spChg>
        <pc:spChg chg="add mod">
          <ac:chgData name="dana.ahmed87@outlook.com" userId="11091d89162fa72d" providerId="LiveId" clId="{5AE815F1-66C0-44B0-ABCD-43A7FABD19FC}" dt="2020-05-20T13:08:54.703" v="7673"/>
          <ac:spMkLst>
            <pc:docMk/>
            <pc:sldMk cId="772020673" sldId="306"/>
            <ac:spMk id="4" creationId="{A6DA487E-0FD6-4158-ABF7-D12C9CA34498}"/>
          </ac:spMkLst>
        </pc:spChg>
        <pc:cxnChg chg="add mod">
          <ac:chgData name="dana.ahmed87@outlook.com" userId="11091d89162fa72d" providerId="LiveId" clId="{5AE815F1-66C0-44B0-ABCD-43A7FABD19FC}" dt="2020-05-20T13:10:01.941" v="7684"/>
          <ac:cxnSpMkLst>
            <pc:docMk/>
            <pc:sldMk cId="772020673" sldId="306"/>
            <ac:cxnSpMk id="5" creationId="{03DB0BB9-0036-4AAB-988B-609C806269DD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06.159" v="7685"/>
        <pc:sldMkLst>
          <pc:docMk/>
          <pc:sldMk cId="3425732036" sldId="307"/>
        </pc:sldMkLst>
        <pc:spChg chg="add mod">
          <ac:chgData name="dana.ahmed87@outlook.com" userId="11091d89162fa72d" providerId="LiveId" clId="{5AE815F1-66C0-44B0-ABCD-43A7FABD19FC}" dt="2020-05-20T10:37:43.786" v="3658" actId="207"/>
          <ac:spMkLst>
            <pc:docMk/>
            <pc:sldMk cId="3425732036" sldId="307"/>
            <ac:spMk id="2" creationId="{2E4A1700-871F-418D-AF34-CCA764F19B2F}"/>
          </ac:spMkLst>
        </pc:spChg>
        <pc:spChg chg="add mod">
          <ac:chgData name="dana.ahmed87@outlook.com" userId="11091d89162fa72d" providerId="LiveId" clId="{5AE815F1-66C0-44B0-ABCD-43A7FABD19FC}" dt="2020-05-20T10:41:14.424" v="3771" actId="14100"/>
          <ac:spMkLst>
            <pc:docMk/>
            <pc:sldMk cId="3425732036" sldId="307"/>
            <ac:spMk id="3" creationId="{24E54471-80CD-4D6F-86EA-F0D2B05EBBF6}"/>
          </ac:spMkLst>
        </pc:spChg>
        <pc:spChg chg="add mod">
          <ac:chgData name="dana.ahmed87@outlook.com" userId="11091d89162fa72d" providerId="LiveId" clId="{5AE815F1-66C0-44B0-ABCD-43A7FABD19FC}" dt="2020-05-20T13:08:18.041" v="7670"/>
          <ac:spMkLst>
            <pc:docMk/>
            <pc:sldMk cId="3425732036" sldId="307"/>
            <ac:spMk id="4" creationId="{806B278E-2FE2-41E0-A07C-DAAD9BFB3964}"/>
          </ac:spMkLst>
        </pc:spChg>
        <pc:cxnChg chg="add mod">
          <ac:chgData name="dana.ahmed87@outlook.com" userId="11091d89162fa72d" providerId="LiveId" clId="{5AE815F1-66C0-44B0-ABCD-43A7FABD19FC}" dt="2020-05-20T13:10:06.159" v="7685"/>
          <ac:cxnSpMkLst>
            <pc:docMk/>
            <pc:sldMk cId="3425732036" sldId="307"/>
            <ac:cxnSpMk id="5" creationId="{48DD19A5-5C82-4862-B5D1-29642BFD7390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10:10.251" v="7686"/>
        <pc:sldMkLst>
          <pc:docMk/>
          <pc:sldMk cId="2746689090" sldId="308"/>
        </pc:sldMkLst>
        <pc:spChg chg="add mod">
          <ac:chgData name="dana.ahmed87@outlook.com" userId="11091d89162fa72d" providerId="LiveId" clId="{5AE815F1-66C0-44B0-ABCD-43A7FABD19FC}" dt="2020-05-20T10:42:24.258" v="3815" actId="403"/>
          <ac:spMkLst>
            <pc:docMk/>
            <pc:sldMk cId="2746689090" sldId="308"/>
            <ac:spMk id="2" creationId="{CCBF326E-D137-420B-A2B5-7D12FBDE0CF6}"/>
          </ac:spMkLst>
        </pc:spChg>
        <pc:spChg chg="add del mod">
          <ac:chgData name="dana.ahmed87@outlook.com" userId="11091d89162fa72d" providerId="LiveId" clId="{5AE815F1-66C0-44B0-ABCD-43A7FABD19FC}" dt="2020-05-20T10:50:22.121" v="3818" actId="478"/>
          <ac:spMkLst>
            <pc:docMk/>
            <pc:sldMk cId="2746689090" sldId="308"/>
            <ac:spMk id="3" creationId="{257C247F-36DB-4CD6-AEBF-06F7BAD0EC2B}"/>
          </ac:spMkLst>
        </pc:spChg>
        <pc:spChg chg="add mod">
          <ac:chgData name="dana.ahmed87@outlook.com" userId="11091d89162fa72d" providerId="LiveId" clId="{5AE815F1-66C0-44B0-ABCD-43A7FABD19FC}" dt="2020-05-20T13:08:22.837" v="7671"/>
          <ac:spMkLst>
            <pc:docMk/>
            <pc:sldMk cId="2746689090" sldId="308"/>
            <ac:spMk id="5" creationId="{BDD043F0-7419-4244-80EB-43CDCB1C509E}"/>
          </ac:spMkLst>
        </pc:spChg>
        <pc:graphicFrameChg chg="add mod modGraphic">
          <ac:chgData name="dana.ahmed87@outlook.com" userId="11091d89162fa72d" providerId="LiveId" clId="{5AE815F1-66C0-44B0-ABCD-43A7FABD19FC}" dt="2020-05-20T12:02:50.862" v="4083" actId="207"/>
          <ac:graphicFrameMkLst>
            <pc:docMk/>
            <pc:sldMk cId="2746689090" sldId="308"/>
            <ac:graphicFrameMk id="4" creationId="{9300BE20-2864-4ADE-AC0C-D9D7A474615E}"/>
          </ac:graphicFrameMkLst>
        </pc:graphicFrameChg>
        <pc:cxnChg chg="add mod">
          <ac:chgData name="dana.ahmed87@outlook.com" userId="11091d89162fa72d" providerId="LiveId" clId="{5AE815F1-66C0-44B0-ABCD-43A7FABD19FC}" dt="2020-05-20T13:10:10.251" v="7686"/>
          <ac:cxnSpMkLst>
            <pc:docMk/>
            <pc:sldMk cId="2746689090" sldId="308"/>
            <ac:cxnSpMk id="6" creationId="{6CBC7EF0-E719-48E4-B892-0A7EA91CE170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14.875" v="7687"/>
        <pc:sldMkLst>
          <pc:docMk/>
          <pc:sldMk cId="1882723869" sldId="309"/>
        </pc:sldMkLst>
        <pc:spChg chg="add mod">
          <ac:chgData name="dana.ahmed87@outlook.com" userId="11091d89162fa72d" providerId="LiveId" clId="{5AE815F1-66C0-44B0-ABCD-43A7FABD19FC}" dt="2020-05-20T12:05:55.117" v="4166" actId="1076"/>
          <ac:spMkLst>
            <pc:docMk/>
            <pc:sldMk cId="1882723869" sldId="309"/>
            <ac:spMk id="2" creationId="{C2003E7D-4963-459B-A5E4-7D005F4BFC29}"/>
          </ac:spMkLst>
        </pc:spChg>
        <pc:spChg chg="add mod">
          <ac:chgData name="dana.ahmed87@outlook.com" userId="11091d89162fa72d" providerId="LiveId" clId="{5AE815F1-66C0-44B0-ABCD-43A7FABD19FC}" dt="2020-05-20T12:09:16.264" v="4333" actId="207"/>
          <ac:spMkLst>
            <pc:docMk/>
            <pc:sldMk cId="1882723869" sldId="309"/>
            <ac:spMk id="5" creationId="{5F7429E5-9240-4062-AF31-52BB0312F2A7}"/>
          </ac:spMkLst>
        </pc:spChg>
        <pc:spChg chg="add mod">
          <ac:chgData name="dana.ahmed87@outlook.com" userId="11091d89162fa72d" providerId="LiveId" clId="{5AE815F1-66C0-44B0-ABCD-43A7FABD19FC}" dt="2020-05-20T13:08:26.601" v="7672"/>
          <ac:spMkLst>
            <pc:docMk/>
            <pc:sldMk cId="1882723869" sldId="309"/>
            <ac:spMk id="8" creationId="{F18B2374-5991-43D1-893A-C56B458AA999}"/>
          </ac:spMkLst>
        </pc:spChg>
        <pc:picChg chg="add mod">
          <ac:chgData name="dana.ahmed87@outlook.com" userId="11091d89162fa72d" providerId="LiveId" clId="{5AE815F1-66C0-44B0-ABCD-43A7FABD19FC}" dt="2020-05-20T12:05:57.476" v="4167" actId="1076"/>
          <ac:picMkLst>
            <pc:docMk/>
            <pc:sldMk cId="1882723869" sldId="309"/>
            <ac:picMk id="4" creationId="{DD1649BB-87E7-44E6-B6D6-D186D02BE240}"/>
          </ac:picMkLst>
        </pc:picChg>
        <pc:picChg chg="add mod">
          <ac:chgData name="dana.ahmed87@outlook.com" userId="11091d89162fa72d" providerId="LiveId" clId="{5AE815F1-66C0-44B0-ABCD-43A7FABD19FC}" dt="2020-05-20T12:08:44.319" v="4328" actId="1076"/>
          <ac:picMkLst>
            <pc:docMk/>
            <pc:sldMk cId="1882723869" sldId="309"/>
            <ac:picMk id="7" creationId="{AAFDB667-835C-4AFF-A29C-89310634B96F}"/>
          </ac:picMkLst>
        </pc:picChg>
        <pc:cxnChg chg="add mod">
          <ac:chgData name="dana.ahmed87@outlook.com" userId="11091d89162fa72d" providerId="LiveId" clId="{5AE815F1-66C0-44B0-ABCD-43A7FABD19FC}" dt="2020-05-20T13:10:14.875" v="7687"/>
          <ac:cxnSpMkLst>
            <pc:docMk/>
            <pc:sldMk cId="1882723869" sldId="309"/>
            <ac:cxnSpMk id="9" creationId="{F49C4555-D73E-43ED-A8AB-5420466578EC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19.203" v="7688"/>
        <pc:sldMkLst>
          <pc:docMk/>
          <pc:sldMk cId="2908565435" sldId="310"/>
        </pc:sldMkLst>
        <pc:spChg chg="add mod">
          <ac:chgData name="dana.ahmed87@outlook.com" userId="11091d89162fa72d" providerId="LiveId" clId="{5AE815F1-66C0-44B0-ABCD-43A7FABD19FC}" dt="2020-05-20T12:13:32.680" v="4616" actId="115"/>
          <ac:spMkLst>
            <pc:docMk/>
            <pc:sldMk cId="2908565435" sldId="310"/>
            <ac:spMk id="2" creationId="{82C83276-CED6-45E7-8118-74261965DC48}"/>
          </ac:spMkLst>
        </pc:spChg>
        <pc:spChg chg="add mod">
          <ac:chgData name="dana.ahmed87@outlook.com" userId="11091d89162fa72d" providerId="LiveId" clId="{5AE815F1-66C0-44B0-ABCD-43A7FABD19FC}" dt="2020-05-20T12:14:16.843" v="4623" actId="207"/>
          <ac:spMkLst>
            <pc:docMk/>
            <pc:sldMk cId="2908565435" sldId="310"/>
            <ac:spMk id="5" creationId="{8209DF9A-B14C-460D-8AAF-E1BA1DF166E7}"/>
          </ac:spMkLst>
        </pc:spChg>
        <pc:spChg chg="add mod">
          <ac:chgData name="dana.ahmed87@outlook.com" userId="11091d89162fa72d" providerId="LiveId" clId="{5AE815F1-66C0-44B0-ABCD-43A7FABD19FC}" dt="2020-05-20T13:08:02.811" v="7667"/>
          <ac:spMkLst>
            <pc:docMk/>
            <pc:sldMk cId="2908565435" sldId="310"/>
            <ac:spMk id="6" creationId="{10147131-AEE1-42F2-85B9-DAE5062F3E19}"/>
          </ac:spMkLst>
        </pc:spChg>
        <pc:picChg chg="add mod">
          <ac:chgData name="dana.ahmed87@outlook.com" userId="11091d89162fa72d" providerId="LiveId" clId="{5AE815F1-66C0-44B0-ABCD-43A7FABD19FC}" dt="2020-05-20T12:12:14.686" v="4480" actId="1076"/>
          <ac:picMkLst>
            <pc:docMk/>
            <pc:sldMk cId="2908565435" sldId="310"/>
            <ac:picMk id="4" creationId="{73614F89-E14D-41C0-9CCB-14B765901B3F}"/>
          </ac:picMkLst>
        </pc:picChg>
        <pc:cxnChg chg="add mod">
          <ac:chgData name="dana.ahmed87@outlook.com" userId="11091d89162fa72d" providerId="LiveId" clId="{5AE815F1-66C0-44B0-ABCD-43A7FABD19FC}" dt="2020-05-20T13:10:19.203" v="7688"/>
          <ac:cxnSpMkLst>
            <pc:docMk/>
            <pc:sldMk cId="2908565435" sldId="310"/>
            <ac:cxnSpMk id="7" creationId="{6C402179-BDDA-452F-BF64-B61DB984A412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24.045" v="7689"/>
        <pc:sldMkLst>
          <pc:docMk/>
          <pc:sldMk cId="2419271397" sldId="311"/>
        </pc:sldMkLst>
        <pc:spChg chg="add mod">
          <ac:chgData name="dana.ahmed87@outlook.com" userId="11091d89162fa72d" providerId="LiveId" clId="{5AE815F1-66C0-44B0-ABCD-43A7FABD19FC}" dt="2020-05-20T12:15:15.605" v="4657" actId="14100"/>
          <ac:spMkLst>
            <pc:docMk/>
            <pc:sldMk cId="2419271397" sldId="311"/>
            <ac:spMk id="2" creationId="{E003595C-EA14-4BBB-9310-1CD9079BAE01}"/>
          </ac:spMkLst>
        </pc:spChg>
        <pc:spChg chg="add mod">
          <ac:chgData name="dana.ahmed87@outlook.com" userId="11091d89162fa72d" providerId="LiveId" clId="{5AE815F1-66C0-44B0-ABCD-43A7FABD19FC}" dt="2020-05-20T12:18:01.542" v="4860" actId="207"/>
          <ac:spMkLst>
            <pc:docMk/>
            <pc:sldMk cId="2419271397" sldId="311"/>
            <ac:spMk id="3" creationId="{921EADE4-057F-4FFF-8868-2AF22B68EC80}"/>
          </ac:spMkLst>
        </pc:spChg>
        <pc:spChg chg="add mod">
          <ac:chgData name="dana.ahmed87@outlook.com" userId="11091d89162fa72d" providerId="LiveId" clId="{5AE815F1-66C0-44B0-ABCD-43A7FABD19FC}" dt="2020-05-20T13:08:07.106" v="7668"/>
          <ac:spMkLst>
            <pc:docMk/>
            <pc:sldMk cId="2419271397" sldId="311"/>
            <ac:spMk id="4" creationId="{49204E17-CC24-4099-9F60-E00077E22DC4}"/>
          </ac:spMkLst>
        </pc:spChg>
        <pc:cxnChg chg="add mod">
          <ac:chgData name="dana.ahmed87@outlook.com" userId="11091d89162fa72d" providerId="LiveId" clId="{5AE815F1-66C0-44B0-ABCD-43A7FABD19FC}" dt="2020-05-20T13:10:24.045" v="7689"/>
          <ac:cxnSpMkLst>
            <pc:docMk/>
            <pc:sldMk cId="2419271397" sldId="311"/>
            <ac:cxnSpMk id="5" creationId="{E584D46E-9433-4A94-B111-87EAF675D554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10:28.122" v="7690"/>
        <pc:sldMkLst>
          <pc:docMk/>
          <pc:sldMk cId="899176440" sldId="312"/>
        </pc:sldMkLst>
        <pc:spChg chg="add mod">
          <ac:chgData name="dana.ahmed87@outlook.com" userId="11091d89162fa72d" providerId="LiveId" clId="{5AE815F1-66C0-44B0-ABCD-43A7FABD19FC}" dt="2020-05-20T12:19:11.009" v="4901" actId="20577"/>
          <ac:spMkLst>
            <pc:docMk/>
            <pc:sldMk cId="899176440" sldId="312"/>
            <ac:spMk id="2" creationId="{A7E5D8C0-D178-4667-9109-633A6902F40C}"/>
          </ac:spMkLst>
        </pc:spChg>
        <pc:spChg chg="add mod">
          <ac:chgData name="dana.ahmed87@outlook.com" userId="11091d89162fa72d" providerId="LiveId" clId="{5AE815F1-66C0-44B0-ABCD-43A7FABD19FC}" dt="2020-05-20T12:23:33.530" v="5269" actId="20577"/>
          <ac:spMkLst>
            <pc:docMk/>
            <pc:sldMk cId="899176440" sldId="312"/>
            <ac:spMk id="3" creationId="{0BE2649B-FC53-447D-997B-1C5DBB63AB86}"/>
          </ac:spMkLst>
        </pc:spChg>
        <pc:spChg chg="add mod">
          <ac:chgData name="dana.ahmed87@outlook.com" userId="11091d89162fa72d" providerId="LiveId" clId="{5AE815F1-66C0-44B0-ABCD-43A7FABD19FC}" dt="2020-05-20T13:08:11.308" v="7669"/>
          <ac:spMkLst>
            <pc:docMk/>
            <pc:sldMk cId="899176440" sldId="312"/>
            <ac:spMk id="7" creationId="{D24F7CDC-AAE9-43C2-934A-EF50BE1B7AF5}"/>
          </ac:spMkLst>
        </pc:spChg>
        <pc:graphicFrameChg chg="add del mod modGraphic">
          <ac:chgData name="dana.ahmed87@outlook.com" userId="11091d89162fa72d" providerId="LiveId" clId="{5AE815F1-66C0-44B0-ABCD-43A7FABD19FC}" dt="2020-05-20T12:24:48.506" v="5285" actId="478"/>
          <ac:graphicFrameMkLst>
            <pc:docMk/>
            <pc:sldMk cId="899176440" sldId="312"/>
            <ac:graphicFrameMk id="4" creationId="{77071D26-D875-4890-996D-BA912CCCD629}"/>
          </ac:graphicFrameMkLst>
        </pc:graphicFrameChg>
        <pc:picChg chg="add mod">
          <ac:chgData name="dana.ahmed87@outlook.com" userId="11091d89162fa72d" providerId="LiveId" clId="{5AE815F1-66C0-44B0-ABCD-43A7FABD19FC}" dt="2020-05-20T12:26:49.073" v="5290" actId="1076"/>
          <ac:picMkLst>
            <pc:docMk/>
            <pc:sldMk cId="899176440" sldId="312"/>
            <ac:picMk id="6" creationId="{669ED2F2-6674-4CAA-BF38-7B153530550D}"/>
          </ac:picMkLst>
        </pc:picChg>
        <pc:cxnChg chg="add mod">
          <ac:chgData name="dana.ahmed87@outlook.com" userId="11091d89162fa72d" providerId="LiveId" clId="{5AE815F1-66C0-44B0-ABCD-43A7FABD19FC}" dt="2020-05-20T13:10:28.122" v="7690"/>
          <ac:cxnSpMkLst>
            <pc:docMk/>
            <pc:sldMk cId="899176440" sldId="312"/>
            <ac:cxnSpMk id="8" creationId="{7CEDA4AA-06F1-438C-AA3A-7F7522E32D44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32.590" v="7691"/>
        <pc:sldMkLst>
          <pc:docMk/>
          <pc:sldMk cId="2713364663" sldId="313"/>
        </pc:sldMkLst>
        <pc:spChg chg="add mod">
          <ac:chgData name="dana.ahmed87@outlook.com" userId="11091d89162fa72d" providerId="LiveId" clId="{5AE815F1-66C0-44B0-ABCD-43A7FABD19FC}" dt="2020-05-20T12:29:00.791" v="5475" actId="403"/>
          <ac:spMkLst>
            <pc:docMk/>
            <pc:sldMk cId="2713364663" sldId="313"/>
            <ac:spMk id="2" creationId="{495B133A-36AB-4D00-86F7-50AB7C4BEBE2}"/>
          </ac:spMkLst>
        </pc:spChg>
        <pc:spChg chg="add mod">
          <ac:chgData name="dana.ahmed87@outlook.com" userId="11091d89162fa72d" providerId="LiveId" clId="{5AE815F1-66C0-44B0-ABCD-43A7FABD19FC}" dt="2020-05-20T13:07:56.062" v="7666"/>
          <ac:spMkLst>
            <pc:docMk/>
            <pc:sldMk cId="2713364663" sldId="313"/>
            <ac:spMk id="3" creationId="{5DB11E8C-9310-4167-A916-18911C88A314}"/>
          </ac:spMkLst>
        </pc:spChg>
        <pc:cxnChg chg="add mod">
          <ac:chgData name="dana.ahmed87@outlook.com" userId="11091d89162fa72d" providerId="LiveId" clId="{5AE815F1-66C0-44B0-ABCD-43A7FABD19FC}" dt="2020-05-20T13:10:32.590" v="7691"/>
          <ac:cxnSpMkLst>
            <pc:docMk/>
            <pc:sldMk cId="2713364663" sldId="313"/>
            <ac:cxnSpMk id="4" creationId="{F4C0D3F7-C558-4A64-B777-3A6F14190BF4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36.386" v="7692"/>
        <pc:sldMkLst>
          <pc:docMk/>
          <pc:sldMk cId="3635142059" sldId="314"/>
        </pc:sldMkLst>
        <pc:spChg chg="add mod">
          <ac:chgData name="dana.ahmed87@outlook.com" userId="11091d89162fa72d" providerId="LiveId" clId="{5AE815F1-66C0-44B0-ABCD-43A7FABD19FC}" dt="2020-05-20T12:34:19.364" v="5801" actId="1076"/>
          <ac:spMkLst>
            <pc:docMk/>
            <pc:sldMk cId="3635142059" sldId="314"/>
            <ac:spMk id="2" creationId="{298A8B33-B3C5-4E77-8F1E-F45833654DDD}"/>
          </ac:spMkLst>
        </pc:spChg>
        <pc:spChg chg="add mod">
          <ac:chgData name="dana.ahmed87@outlook.com" userId="11091d89162fa72d" providerId="LiveId" clId="{5AE815F1-66C0-44B0-ABCD-43A7FABD19FC}" dt="2020-05-20T12:34:28.315" v="5803" actId="1076"/>
          <ac:spMkLst>
            <pc:docMk/>
            <pc:sldMk cId="3635142059" sldId="314"/>
            <ac:spMk id="3" creationId="{8BC1EA4E-F054-47AE-BE31-637EABFD3D2C}"/>
          </ac:spMkLst>
        </pc:spChg>
        <pc:spChg chg="add mod">
          <ac:chgData name="dana.ahmed87@outlook.com" userId="11091d89162fa72d" providerId="LiveId" clId="{5AE815F1-66C0-44B0-ABCD-43A7FABD19FC}" dt="2020-05-20T12:34:13.709" v="5799" actId="1076"/>
          <ac:spMkLst>
            <pc:docMk/>
            <pc:sldMk cId="3635142059" sldId="314"/>
            <ac:spMk id="4" creationId="{3AE1DA2C-A249-4C08-A389-0827C4AB07F7}"/>
          </ac:spMkLst>
        </pc:spChg>
        <pc:spChg chg="add mod">
          <ac:chgData name="dana.ahmed87@outlook.com" userId="11091d89162fa72d" providerId="LiveId" clId="{5AE815F1-66C0-44B0-ABCD-43A7FABD19FC}" dt="2020-05-20T12:37:14.182" v="6069" actId="1076"/>
          <ac:spMkLst>
            <pc:docMk/>
            <pc:sldMk cId="3635142059" sldId="314"/>
            <ac:spMk id="7" creationId="{C088DBC2-823D-4446-BE12-2F8DD9C571A0}"/>
          </ac:spMkLst>
        </pc:spChg>
        <pc:spChg chg="add mod">
          <ac:chgData name="dana.ahmed87@outlook.com" userId="11091d89162fa72d" providerId="LiveId" clId="{5AE815F1-66C0-44B0-ABCD-43A7FABD19FC}" dt="2020-05-20T13:07:50.751" v="7665"/>
          <ac:spMkLst>
            <pc:docMk/>
            <pc:sldMk cId="3635142059" sldId="314"/>
            <ac:spMk id="8" creationId="{339895C7-E65A-4535-968C-B794DAA1786B}"/>
          </ac:spMkLst>
        </pc:spChg>
        <pc:picChg chg="add mod">
          <ac:chgData name="dana.ahmed87@outlook.com" userId="11091d89162fa72d" providerId="LiveId" clId="{5AE815F1-66C0-44B0-ABCD-43A7FABD19FC}" dt="2020-05-20T12:34:21.286" v="5802" actId="1076"/>
          <ac:picMkLst>
            <pc:docMk/>
            <pc:sldMk cId="3635142059" sldId="314"/>
            <ac:picMk id="6" creationId="{4941BC20-5E72-493A-A78D-8C22657B09EA}"/>
          </ac:picMkLst>
        </pc:picChg>
        <pc:cxnChg chg="add mod">
          <ac:chgData name="dana.ahmed87@outlook.com" userId="11091d89162fa72d" providerId="LiveId" clId="{5AE815F1-66C0-44B0-ABCD-43A7FABD19FC}" dt="2020-05-20T13:10:36.386" v="7692"/>
          <ac:cxnSpMkLst>
            <pc:docMk/>
            <pc:sldMk cId="3635142059" sldId="314"/>
            <ac:cxnSpMk id="9" creationId="{1FB76293-6510-441D-9411-2AF20EE63869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41.041" v="7693"/>
        <pc:sldMkLst>
          <pc:docMk/>
          <pc:sldMk cId="2034607867" sldId="315"/>
        </pc:sldMkLst>
        <pc:spChg chg="add mod">
          <ac:chgData name="dana.ahmed87@outlook.com" userId="11091d89162fa72d" providerId="LiveId" clId="{5AE815F1-66C0-44B0-ABCD-43A7FABD19FC}" dt="2020-05-20T12:38:01.138" v="6103" actId="207"/>
          <ac:spMkLst>
            <pc:docMk/>
            <pc:sldMk cId="2034607867" sldId="315"/>
            <ac:spMk id="2" creationId="{098F17D4-CE31-4E82-A713-F78F3960EFC4}"/>
          </ac:spMkLst>
        </pc:spChg>
        <pc:spChg chg="add mod">
          <ac:chgData name="dana.ahmed87@outlook.com" userId="11091d89162fa72d" providerId="LiveId" clId="{5AE815F1-66C0-44B0-ABCD-43A7FABD19FC}" dt="2020-05-20T12:46:36.424" v="6523" actId="207"/>
          <ac:spMkLst>
            <pc:docMk/>
            <pc:sldMk cId="2034607867" sldId="315"/>
            <ac:spMk id="3" creationId="{A40B2BE3-0BFF-4D14-AB46-1C14E82E7627}"/>
          </ac:spMkLst>
        </pc:spChg>
        <pc:spChg chg="add mod">
          <ac:chgData name="dana.ahmed87@outlook.com" userId="11091d89162fa72d" providerId="LiveId" clId="{5AE815F1-66C0-44B0-ABCD-43A7FABD19FC}" dt="2020-05-20T12:46:17.054" v="6516" actId="207"/>
          <ac:spMkLst>
            <pc:docMk/>
            <pc:sldMk cId="2034607867" sldId="315"/>
            <ac:spMk id="4" creationId="{FE589AD2-43D0-4DEE-AE2E-D514EAE6AA0C}"/>
          </ac:spMkLst>
        </pc:spChg>
        <pc:spChg chg="add mod">
          <ac:chgData name="dana.ahmed87@outlook.com" userId="11091d89162fa72d" providerId="LiveId" clId="{5AE815F1-66C0-44B0-ABCD-43A7FABD19FC}" dt="2020-05-20T12:46:04.150" v="6513" actId="207"/>
          <ac:spMkLst>
            <pc:docMk/>
            <pc:sldMk cId="2034607867" sldId="315"/>
            <ac:spMk id="5" creationId="{78ECB3D6-8487-44DB-B46D-CA09F76E8605}"/>
          </ac:spMkLst>
        </pc:spChg>
        <pc:spChg chg="add mod">
          <ac:chgData name="dana.ahmed87@outlook.com" userId="11091d89162fa72d" providerId="LiveId" clId="{5AE815F1-66C0-44B0-ABCD-43A7FABD19FC}" dt="2020-05-20T13:07:45.393" v="7664"/>
          <ac:spMkLst>
            <pc:docMk/>
            <pc:sldMk cId="2034607867" sldId="315"/>
            <ac:spMk id="10" creationId="{6F27727F-6F89-4F0C-8DE6-3968E25ECC25}"/>
          </ac:spMkLst>
        </pc:spChg>
        <pc:picChg chg="add mod">
          <ac:chgData name="dana.ahmed87@outlook.com" userId="11091d89162fa72d" providerId="LiveId" clId="{5AE815F1-66C0-44B0-ABCD-43A7FABD19FC}" dt="2020-05-20T12:44:22.460" v="6502" actId="1076"/>
          <ac:picMkLst>
            <pc:docMk/>
            <pc:sldMk cId="2034607867" sldId="315"/>
            <ac:picMk id="7" creationId="{DDD1AEBC-46EB-49DF-BC8B-6994B84A12E5}"/>
          </ac:picMkLst>
        </pc:picChg>
        <pc:picChg chg="add mod">
          <ac:chgData name="dana.ahmed87@outlook.com" userId="11091d89162fa72d" providerId="LiveId" clId="{5AE815F1-66C0-44B0-ABCD-43A7FABD19FC}" dt="2020-05-20T12:47:09.229" v="6529" actId="1076"/>
          <ac:picMkLst>
            <pc:docMk/>
            <pc:sldMk cId="2034607867" sldId="315"/>
            <ac:picMk id="9" creationId="{A27BE4FB-D268-4AF0-917C-0AC040F79E74}"/>
          </ac:picMkLst>
        </pc:picChg>
        <pc:cxnChg chg="add mod">
          <ac:chgData name="dana.ahmed87@outlook.com" userId="11091d89162fa72d" providerId="LiveId" clId="{5AE815F1-66C0-44B0-ABCD-43A7FABD19FC}" dt="2020-05-20T13:10:41.041" v="7693"/>
          <ac:cxnSpMkLst>
            <pc:docMk/>
            <pc:sldMk cId="2034607867" sldId="315"/>
            <ac:cxnSpMk id="11" creationId="{40ADBBAE-2220-4AFA-9CC8-D2E94EEF1C7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EABFC-30EB-480A-A784-1F1F4C8F34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5B561-20E3-46A1-A659-2B5AA8DE18E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مزايا تحسين الإنتاج 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EADC22E-0724-4FB7-81D0-37D0F8160114}" type="parTrans" cxnId="{58B32DB6-F15D-412F-886D-831B35B88BD8}">
      <dgm:prSet/>
      <dgm:spPr/>
      <dgm:t>
        <a:bodyPr/>
        <a:lstStyle/>
        <a:p>
          <a:endParaRPr lang="en-US"/>
        </a:p>
      </dgm:t>
    </dgm:pt>
    <dgm:pt modelId="{5E480F5A-2FEA-4CE3-96EA-A414164BF3F8}" type="sibTrans" cxnId="{58B32DB6-F15D-412F-886D-831B35B88BD8}">
      <dgm:prSet/>
      <dgm:spPr/>
      <dgm:t>
        <a:bodyPr/>
        <a:lstStyle/>
        <a:p>
          <a:endParaRPr lang="en-US"/>
        </a:p>
      </dgm:t>
    </dgm:pt>
    <dgm:pt modelId="{95C1CA25-750F-4F08-A3D3-6D75F088B94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تقليل النفقات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733C75-64C4-422B-BD34-B8E366EF016D}" type="parTrans" cxnId="{CF32A99C-4F03-4DF9-A82A-B628B2C33C96}">
      <dgm:prSet/>
      <dgm:spPr/>
      <dgm:t>
        <a:bodyPr/>
        <a:lstStyle/>
        <a:p>
          <a:endParaRPr lang="en-US"/>
        </a:p>
      </dgm:t>
    </dgm:pt>
    <dgm:pt modelId="{58E14EBA-48F0-4524-B149-6319045A4D76}" type="sibTrans" cxnId="{CF32A99C-4F03-4DF9-A82A-B628B2C33C96}">
      <dgm:prSet/>
      <dgm:spPr/>
      <dgm:t>
        <a:bodyPr/>
        <a:lstStyle/>
        <a:p>
          <a:endParaRPr lang="en-US"/>
        </a:p>
      </dgm:t>
    </dgm:pt>
    <dgm:pt modelId="{801C1AD0-DBF0-48EB-B666-93943CE05E5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رفع الانتاجية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37CBD4-58F1-4845-9510-E9BFB9CEA3C4}" type="parTrans" cxnId="{9E026FE8-7EF1-41E0-A27C-DF55164E57D6}">
      <dgm:prSet/>
      <dgm:spPr/>
      <dgm:t>
        <a:bodyPr/>
        <a:lstStyle/>
        <a:p>
          <a:endParaRPr lang="en-US"/>
        </a:p>
      </dgm:t>
    </dgm:pt>
    <dgm:pt modelId="{6B45A74B-803D-4629-8C71-9FAEFE4359DD}" type="sibTrans" cxnId="{9E026FE8-7EF1-41E0-A27C-DF55164E57D6}">
      <dgm:prSet/>
      <dgm:spPr/>
      <dgm:t>
        <a:bodyPr/>
        <a:lstStyle/>
        <a:p>
          <a:endParaRPr lang="en-US"/>
        </a:p>
      </dgm:t>
    </dgm:pt>
    <dgm:pt modelId="{A2E6E8D0-29A6-4245-ACE1-ED60DB70D057}">
      <dgm:prSet phldrT="[Text]" custT="1"/>
      <dgm:spPr>
        <a:solidFill>
          <a:srgbClr val="FF66FF"/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زيادة حصة السوق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B1FB47-F5F5-451B-966B-8D50A270698C}" type="parTrans" cxnId="{D407A7A7-9CCE-4090-8BCF-0E3660B1111C}">
      <dgm:prSet/>
      <dgm:spPr/>
      <dgm:t>
        <a:bodyPr/>
        <a:lstStyle/>
        <a:p>
          <a:endParaRPr lang="en-US"/>
        </a:p>
      </dgm:t>
    </dgm:pt>
    <dgm:pt modelId="{B98D1780-50FC-4694-B243-BF6129FF56A6}" type="sibTrans" cxnId="{D407A7A7-9CCE-4090-8BCF-0E3660B1111C}">
      <dgm:prSet/>
      <dgm:spPr/>
      <dgm:t>
        <a:bodyPr/>
        <a:lstStyle/>
        <a:p>
          <a:endParaRPr lang="en-US"/>
        </a:p>
      </dgm:t>
    </dgm:pt>
    <dgm:pt modelId="{B6E640B1-91D8-4E06-A0A8-7415671568DE}" type="pres">
      <dgm:prSet presAssocID="{EBBEABFC-30EB-480A-A784-1F1F4C8F34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3CE626-C5F7-48B3-8E06-DA284567523F}" type="pres">
      <dgm:prSet presAssocID="{4015B561-20E3-46A1-A659-2B5AA8DE18EF}" presName="root1" presStyleCnt="0"/>
      <dgm:spPr/>
    </dgm:pt>
    <dgm:pt modelId="{5E230A3F-8956-4729-A335-FCDF7AFE3D0B}" type="pres">
      <dgm:prSet presAssocID="{4015B561-20E3-46A1-A659-2B5AA8DE18EF}" presName="LevelOneTextNode" presStyleLbl="node0" presStyleIdx="0" presStyleCnt="1" custScaleX="99521" custScaleY="67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4497E-90A1-48BD-A0DC-885394FE7C72}" type="pres">
      <dgm:prSet presAssocID="{4015B561-20E3-46A1-A659-2B5AA8DE18EF}" presName="level2hierChild" presStyleCnt="0"/>
      <dgm:spPr/>
    </dgm:pt>
    <dgm:pt modelId="{C1601DCA-DF11-460D-B93C-60D775037310}" type="pres">
      <dgm:prSet presAssocID="{6D733C75-64C4-422B-BD34-B8E366EF016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503A0F1-0ED3-4D05-B612-59371EC768CA}" type="pres">
      <dgm:prSet presAssocID="{6D733C75-64C4-422B-BD34-B8E366EF016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9E4C102-3447-4796-9743-9D7DD47CB705}" type="pres">
      <dgm:prSet presAssocID="{95C1CA25-750F-4F08-A3D3-6D75F088B946}" presName="root2" presStyleCnt="0"/>
      <dgm:spPr/>
    </dgm:pt>
    <dgm:pt modelId="{73F33719-EA32-4F2D-ABF3-E1054CD3BDB7}" type="pres">
      <dgm:prSet presAssocID="{95C1CA25-750F-4F08-A3D3-6D75F088B94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8E96C-71A8-4B41-B3D2-4A1815CB852C}" type="pres">
      <dgm:prSet presAssocID="{95C1CA25-750F-4F08-A3D3-6D75F088B946}" presName="level3hierChild" presStyleCnt="0"/>
      <dgm:spPr/>
    </dgm:pt>
    <dgm:pt modelId="{6E4D3B50-C028-4188-A83B-05B8B4FBFD95}" type="pres">
      <dgm:prSet presAssocID="{1337CBD4-58F1-4845-9510-E9BFB9CEA3C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1DF4427-0BD0-45FD-BB55-917BB0EAD604}" type="pres">
      <dgm:prSet presAssocID="{1337CBD4-58F1-4845-9510-E9BFB9CEA3C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A848B78-645F-46ED-A91C-99E50AB28E5F}" type="pres">
      <dgm:prSet presAssocID="{801C1AD0-DBF0-48EB-B666-93943CE05E5E}" presName="root2" presStyleCnt="0"/>
      <dgm:spPr/>
    </dgm:pt>
    <dgm:pt modelId="{DF1126F0-6BA7-4114-8C0F-9C303EE33C67}" type="pres">
      <dgm:prSet presAssocID="{801C1AD0-DBF0-48EB-B666-93943CE05E5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CBEC2-4D7F-4DFF-8C3E-54268431F9D5}" type="pres">
      <dgm:prSet presAssocID="{801C1AD0-DBF0-48EB-B666-93943CE05E5E}" presName="level3hierChild" presStyleCnt="0"/>
      <dgm:spPr/>
    </dgm:pt>
    <dgm:pt modelId="{5B7DDE8C-667A-4770-A5AF-18B9F2BBA397}" type="pres">
      <dgm:prSet presAssocID="{99B1FB47-F5F5-451B-966B-8D50A270698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E127471-99B8-4E15-ADF5-3E27A3A12ADA}" type="pres">
      <dgm:prSet presAssocID="{99B1FB47-F5F5-451B-966B-8D50A270698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5375247-D362-48F9-A37B-247121DC9231}" type="pres">
      <dgm:prSet presAssocID="{A2E6E8D0-29A6-4245-ACE1-ED60DB70D057}" presName="root2" presStyleCnt="0"/>
      <dgm:spPr/>
    </dgm:pt>
    <dgm:pt modelId="{6B42B538-D3DC-4BC7-817B-3AA9D8AEA1B4}" type="pres">
      <dgm:prSet presAssocID="{A2E6E8D0-29A6-4245-ACE1-ED60DB70D05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C323D-1E84-4174-BB82-27B51D885B0A}" type="pres">
      <dgm:prSet presAssocID="{A2E6E8D0-29A6-4245-ACE1-ED60DB70D057}" presName="level3hierChild" presStyleCnt="0"/>
      <dgm:spPr/>
    </dgm:pt>
  </dgm:ptLst>
  <dgm:cxnLst>
    <dgm:cxn modelId="{01B41EA6-3A50-43E2-A014-99FDFFE8D59F}" type="presOf" srcId="{99B1FB47-F5F5-451B-966B-8D50A270698C}" destId="{5B7DDE8C-667A-4770-A5AF-18B9F2BBA397}" srcOrd="0" destOrd="0" presId="urn:microsoft.com/office/officeart/2008/layout/HorizontalMultiLevelHierarchy"/>
    <dgm:cxn modelId="{9E026FE8-7EF1-41E0-A27C-DF55164E57D6}" srcId="{4015B561-20E3-46A1-A659-2B5AA8DE18EF}" destId="{801C1AD0-DBF0-48EB-B666-93943CE05E5E}" srcOrd="1" destOrd="0" parTransId="{1337CBD4-58F1-4845-9510-E9BFB9CEA3C4}" sibTransId="{6B45A74B-803D-4629-8C71-9FAEFE4359DD}"/>
    <dgm:cxn modelId="{D407A7A7-9CCE-4090-8BCF-0E3660B1111C}" srcId="{4015B561-20E3-46A1-A659-2B5AA8DE18EF}" destId="{A2E6E8D0-29A6-4245-ACE1-ED60DB70D057}" srcOrd="2" destOrd="0" parTransId="{99B1FB47-F5F5-451B-966B-8D50A270698C}" sibTransId="{B98D1780-50FC-4694-B243-BF6129FF56A6}"/>
    <dgm:cxn modelId="{449C78AF-3FD3-4D01-BE9F-73EF251724FC}" type="presOf" srcId="{6D733C75-64C4-422B-BD34-B8E366EF016D}" destId="{C1601DCA-DF11-460D-B93C-60D775037310}" srcOrd="0" destOrd="0" presId="urn:microsoft.com/office/officeart/2008/layout/HorizontalMultiLevelHierarchy"/>
    <dgm:cxn modelId="{8E39CC55-584C-4C1F-A22E-A3A497089BF0}" type="presOf" srcId="{1337CBD4-58F1-4845-9510-E9BFB9CEA3C4}" destId="{71DF4427-0BD0-45FD-BB55-917BB0EAD604}" srcOrd="1" destOrd="0" presId="urn:microsoft.com/office/officeart/2008/layout/HorizontalMultiLevelHierarchy"/>
    <dgm:cxn modelId="{58B32DB6-F15D-412F-886D-831B35B88BD8}" srcId="{EBBEABFC-30EB-480A-A784-1F1F4C8F34F6}" destId="{4015B561-20E3-46A1-A659-2B5AA8DE18EF}" srcOrd="0" destOrd="0" parTransId="{6EADC22E-0724-4FB7-81D0-37D0F8160114}" sibTransId="{5E480F5A-2FEA-4CE3-96EA-A414164BF3F8}"/>
    <dgm:cxn modelId="{440C29A6-A729-42E3-845A-48C2D70C1AA5}" type="presOf" srcId="{6D733C75-64C4-422B-BD34-B8E366EF016D}" destId="{8503A0F1-0ED3-4D05-B612-59371EC768CA}" srcOrd="1" destOrd="0" presId="urn:microsoft.com/office/officeart/2008/layout/HorizontalMultiLevelHierarchy"/>
    <dgm:cxn modelId="{8E031646-AB69-4DBA-BA83-804FA3198288}" type="presOf" srcId="{801C1AD0-DBF0-48EB-B666-93943CE05E5E}" destId="{DF1126F0-6BA7-4114-8C0F-9C303EE33C67}" srcOrd="0" destOrd="0" presId="urn:microsoft.com/office/officeart/2008/layout/HorizontalMultiLevelHierarchy"/>
    <dgm:cxn modelId="{C9611A02-1561-4EFE-B496-0284A1EBB4AB}" type="presOf" srcId="{EBBEABFC-30EB-480A-A784-1F1F4C8F34F6}" destId="{B6E640B1-91D8-4E06-A0A8-7415671568DE}" srcOrd="0" destOrd="0" presId="urn:microsoft.com/office/officeart/2008/layout/HorizontalMultiLevelHierarchy"/>
    <dgm:cxn modelId="{34B03536-B1F9-4614-8D91-9E34437B8919}" type="presOf" srcId="{95C1CA25-750F-4F08-A3D3-6D75F088B946}" destId="{73F33719-EA32-4F2D-ABF3-E1054CD3BDB7}" srcOrd="0" destOrd="0" presId="urn:microsoft.com/office/officeart/2008/layout/HorizontalMultiLevelHierarchy"/>
    <dgm:cxn modelId="{1469E88C-3998-43EC-9437-E0EC9B87ED10}" type="presOf" srcId="{1337CBD4-58F1-4845-9510-E9BFB9CEA3C4}" destId="{6E4D3B50-C028-4188-A83B-05B8B4FBFD95}" srcOrd="0" destOrd="0" presId="urn:microsoft.com/office/officeart/2008/layout/HorizontalMultiLevelHierarchy"/>
    <dgm:cxn modelId="{8235F993-27C5-4D7D-A0A1-5587B620B20B}" type="presOf" srcId="{4015B561-20E3-46A1-A659-2B5AA8DE18EF}" destId="{5E230A3F-8956-4729-A335-FCDF7AFE3D0B}" srcOrd="0" destOrd="0" presId="urn:microsoft.com/office/officeart/2008/layout/HorizontalMultiLevelHierarchy"/>
    <dgm:cxn modelId="{B020B5D4-6649-48F7-856B-DA9BDA453E4A}" type="presOf" srcId="{A2E6E8D0-29A6-4245-ACE1-ED60DB70D057}" destId="{6B42B538-D3DC-4BC7-817B-3AA9D8AEA1B4}" srcOrd="0" destOrd="0" presId="urn:microsoft.com/office/officeart/2008/layout/HorizontalMultiLevelHierarchy"/>
    <dgm:cxn modelId="{CF32A99C-4F03-4DF9-A82A-B628B2C33C96}" srcId="{4015B561-20E3-46A1-A659-2B5AA8DE18EF}" destId="{95C1CA25-750F-4F08-A3D3-6D75F088B946}" srcOrd="0" destOrd="0" parTransId="{6D733C75-64C4-422B-BD34-B8E366EF016D}" sibTransId="{58E14EBA-48F0-4524-B149-6319045A4D76}"/>
    <dgm:cxn modelId="{10F7BF4E-DCAA-4EE1-A4EC-F8E3F16F02FD}" type="presOf" srcId="{99B1FB47-F5F5-451B-966B-8D50A270698C}" destId="{AE127471-99B8-4E15-ADF5-3E27A3A12ADA}" srcOrd="1" destOrd="0" presId="urn:microsoft.com/office/officeart/2008/layout/HorizontalMultiLevelHierarchy"/>
    <dgm:cxn modelId="{8CF7DC07-9C96-4DAD-A860-FFBFE475D7E3}" type="presParOf" srcId="{B6E640B1-91D8-4E06-A0A8-7415671568DE}" destId="{923CE626-C5F7-48B3-8E06-DA284567523F}" srcOrd="0" destOrd="0" presId="urn:microsoft.com/office/officeart/2008/layout/HorizontalMultiLevelHierarchy"/>
    <dgm:cxn modelId="{ADACF137-6E81-4320-83E6-0D2A205A80AC}" type="presParOf" srcId="{923CE626-C5F7-48B3-8E06-DA284567523F}" destId="{5E230A3F-8956-4729-A335-FCDF7AFE3D0B}" srcOrd="0" destOrd="0" presId="urn:microsoft.com/office/officeart/2008/layout/HorizontalMultiLevelHierarchy"/>
    <dgm:cxn modelId="{273D17A6-0A89-4212-B6B6-4814DBB9C7FC}" type="presParOf" srcId="{923CE626-C5F7-48B3-8E06-DA284567523F}" destId="{2234497E-90A1-48BD-A0DC-885394FE7C72}" srcOrd="1" destOrd="0" presId="urn:microsoft.com/office/officeart/2008/layout/HorizontalMultiLevelHierarchy"/>
    <dgm:cxn modelId="{F714C7E3-24C2-4651-96F4-432085E35656}" type="presParOf" srcId="{2234497E-90A1-48BD-A0DC-885394FE7C72}" destId="{C1601DCA-DF11-460D-B93C-60D775037310}" srcOrd="0" destOrd="0" presId="urn:microsoft.com/office/officeart/2008/layout/HorizontalMultiLevelHierarchy"/>
    <dgm:cxn modelId="{855A83AE-5930-4BF8-9F37-4C7672D6AA0A}" type="presParOf" srcId="{C1601DCA-DF11-460D-B93C-60D775037310}" destId="{8503A0F1-0ED3-4D05-B612-59371EC768CA}" srcOrd="0" destOrd="0" presId="urn:microsoft.com/office/officeart/2008/layout/HorizontalMultiLevelHierarchy"/>
    <dgm:cxn modelId="{3B96F6C8-6306-42CA-B7A3-7282AE43F5EB}" type="presParOf" srcId="{2234497E-90A1-48BD-A0DC-885394FE7C72}" destId="{69E4C102-3447-4796-9743-9D7DD47CB705}" srcOrd="1" destOrd="0" presId="urn:microsoft.com/office/officeart/2008/layout/HorizontalMultiLevelHierarchy"/>
    <dgm:cxn modelId="{5B720BF1-9A86-4C3E-85C6-4EC678214506}" type="presParOf" srcId="{69E4C102-3447-4796-9743-9D7DD47CB705}" destId="{73F33719-EA32-4F2D-ABF3-E1054CD3BDB7}" srcOrd="0" destOrd="0" presId="urn:microsoft.com/office/officeart/2008/layout/HorizontalMultiLevelHierarchy"/>
    <dgm:cxn modelId="{C4FF0696-129B-4CB4-BE27-42347EC6CA1E}" type="presParOf" srcId="{69E4C102-3447-4796-9743-9D7DD47CB705}" destId="{0A58E96C-71A8-4B41-B3D2-4A1815CB852C}" srcOrd="1" destOrd="0" presId="urn:microsoft.com/office/officeart/2008/layout/HorizontalMultiLevelHierarchy"/>
    <dgm:cxn modelId="{C5AA84C0-665C-42F5-A618-303965E1182E}" type="presParOf" srcId="{2234497E-90A1-48BD-A0DC-885394FE7C72}" destId="{6E4D3B50-C028-4188-A83B-05B8B4FBFD95}" srcOrd="2" destOrd="0" presId="urn:microsoft.com/office/officeart/2008/layout/HorizontalMultiLevelHierarchy"/>
    <dgm:cxn modelId="{602AB0DE-00C6-42A4-A792-2A705780EB01}" type="presParOf" srcId="{6E4D3B50-C028-4188-A83B-05B8B4FBFD95}" destId="{71DF4427-0BD0-45FD-BB55-917BB0EAD604}" srcOrd="0" destOrd="0" presId="urn:microsoft.com/office/officeart/2008/layout/HorizontalMultiLevelHierarchy"/>
    <dgm:cxn modelId="{ED410F5A-CDD8-436E-99CC-173C94C74137}" type="presParOf" srcId="{2234497E-90A1-48BD-A0DC-885394FE7C72}" destId="{7A848B78-645F-46ED-A91C-99E50AB28E5F}" srcOrd="3" destOrd="0" presId="urn:microsoft.com/office/officeart/2008/layout/HorizontalMultiLevelHierarchy"/>
    <dgm:cxn modelId="{B6149BA5-AC14-46BB-B38D-8A28E1F20102}" type="presParOf" srcId="{7A848B78-645F-46ED-A91C-99E50AB28E5F}" destId="{DF1126F0-6BA7-4114-8C0F-9C303EE33C67}" srcOrd="0" destOrd="0" presId="urn:microsoft.com/office/officeart/2008/layout/HorizontalMultiLevelHierarchy"/>
    <dgm:cxn modelId="{C4FA75AC-06FD-4D6D-8E37-1A880FB008D9}" type="presParOf" srcId="{7A848B78-645F-46ED-A91C-99E50AB28E5F}" destId="{20BCBEC2-4D7F-4DFF-8C3E-54268431F9D5}" srcOrd="1" destOrd="0" presId="urn:microsoft.com/office/officeart/2008/layout/HorizontalMultiLevelHierarchy"/>
    <dgm:cxn modelId="{DC046C57-FA8C-4E6B-866D-F7B4524ADE05}" type="presParOf" srcId="{2234497E-90A1-48BD-A0DC-885394FE7C72}" destId="{5B7DDE8C-667A-4770-A5AF-18B9F2BBA397}" srcOrd="4" destOrd="0" presId="urn:microsoft.com/office/officeart/2008/layout/HorizontalMultiLevelHierarchy"/>
    <dgm:cxn modelId="{6448499A-E574-4BBE-93FF-F12648970F8D}" type="presParOf" srcId="{5B7DDE8C-667A-4770-A5AF-18B9F2BBA397}" destId="{AE127471-99B8-4E15-ADF5-3E27A3A12ADA}" srcOrd="0" destOrd="0" presId="urn:microsoft.com/office/officeart/2008/layout/HorizontalMultiLevelHierarchy"/>
    <dgm:cxn modelId="{CDAEE954-AEDD-4680-A7BE-30EDD3A23B61}" type="presParOf" srcId="{2234497E-90A1-48BD-A0DC-885394FE7C72}" destId="{45375247-D362-48F9-A37B-247121DC9231}" srcOrd="5" destOrd="0" presId="urn:microsoft.com/office/officeart/2008/layout/HorizontalMultiLevelHierarchy"/>
    <dgm:cxn modelId="{8235A55E-F624-4EB2-88AE-843E323932CC}" type="presParOf" srcId="{45375247-D362-48F9-A37B-247121DC9231}" destId="{6B42B538-D3DC-4BC7-817B-3AA9D8AEA1B4}" srcOrd="0" destOrd="0" presId="urn:microsoft.com/office/officeart/2008/layout/HorizontalMultiLevelHierarchy"/>
    <dgm:cxn modelId="{C030294B-F347-410F-8FE6-CB3FCCFE58D5}" type="presParOf" srcId="{45375247-D362-48F9-A37B-247121DC9231}" destId="{C94C323D-1E84-4174-BB82-27B51D885B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5AFF3-0657-4832-B0B1-76267B26AA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B9471-C944-4FCB-9C11-8E6EDE432A87}">
      <dgm:prSet phldrT="[Text]" custT="1"/>
      <dgm:spPr>
        <a:solidFill>
          <a:srgbClr val="FF0000"/>
        </a:solidFill>
      </dgm:spPr>
      <dgm:t>
        <a:bodyPr/>
        <a:lstStyle/>
        <a:p>
          <a:r>
            <a:rPr lang="ar-BH" sz="3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الأفكار التي يشدد عليها جوران </a:t>
          </a:r>
          <a:endParaRPr lang="en-U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A20599-6899-489E-A63F-4B6D862CC710}" type="parTrans" cxnId="{CEF08566-8AB5-4ED3-B297-63A30B5CCC97}">
      <dgm:prSet/>
      <dgm:spPr/>
      <dgm:t>
        <a:bodyPr/>
        <a:lstStyle/>
        <a:p>
          <a:endParaRPr lang="en-US" b="1"/>
        </a:p>
      </dgm:t>
    </dgm:pt>
    <dgm:pt modelId="{E618D230-8DD6-44EA-AFDA-B449A57FF351}" type="sibTrans" cxnId="{CEF08566-8AB5-4ED3-B297-63A30B5CCC97}">
      <dgm:prSet/>
      <dgm:spPr/>
      <dgm:t>
        <a:bodyPr/>
        <a:lstStyle/>
        <a:p>
          <a:endParaRPr lang="en-US" b="1"/>
        </a:p>
      </dgm:t>
    </dgm:pt>
    <dgm:pt modelId="{6FE35C43-4667-499B-BC1E-87F821807511}">
      <dgm:prSet phldrT="[Text]" custT="1"/>
      <dgm:spPr>
        <a:solidFill>
          <a:srgbClr val="00B050"/>
        </a:solidFill>
      </dgm:spPr>
      <dgm:t>
        <a:bodyPr/>
        <a:lstStyle/>
        <a:p>
          <a:r>
            <a: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التحسين </a:t>
          </a:r>
          <a:r>
            <a:rPr lang="ar-BH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المستمر:</a:t>
          </a:r>
          <a:endParaRPr lang="ar-BH" sz="32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- تطوير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العمليات. 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- تحسين العمليات. 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4D81BA-9653-4132-85A9-BE0C1183AFEF}" type="parTrans" cxnId="{FA0C9713-BAE5-43A3-979D-F890996A4A7E}">
      <dgm:prSet/>
      <dgm:spPr/>
      <dgm:t>
        <a:bodyPr/>
        <a:lstStyle/>
        <a:p>
          <a:endParaRPr lang="en-US" b="1"/>
        </a:p>
      </dgm:t>
    </dgm:pt>
    <dgm:pt modelId="{5ED0D6F2-135B-4A4C-975B-D36D87FD9C53}" type="sibTrans" cxnId="{FA0C9713-BAE5-43A3-979D-F890996A4A7E}">
      <dgm:prSet/>
      <dgm:spPr/>
      <dgm:t>
        <a:bodyPr/>
        <a:lstStyle/>
        <a:p>
          <a:endParaRPr lang="en-US" b="1"/>
        </a:p>
      </dgm:t>
    </dgm:pt>
    <dgm:pt modelId="{EDE3AA41-F91B-402F-9A90-043B0315BE8E}">
      <dgm:prSet phldrT="[Text]" custT="1"/>
      <dgm:spPr>
        <a:solidFill>
          <a:srgbClr val="00B0F0"/>
        </a:solidFill>
      </dgm:spPr>
      <dgm:t>
        <a:bodyPr/>
        <a:lstStyle/>
        <a:p>
          <a:r>
            <a: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مراقبة </a:t>
          </a:r>
          <a:r>
            <a:rPr lang="ar-BH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الجودة:</a:t>
          </a:r>
          <a:endParaRPr lang="ar-BH" sz="32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- إثبات </a:t>
          </a: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قدرة العمليات على تحقيق المنتج بأساليب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إحصائية. 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- تفعيل العمليات. 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08A4DD-095D-4561-AC8E-81CB6C0A9C9D}" type="parTrans" cxnId="{03412CC1-8DB6-468B-A319-432BACEFB728}">
      <dgm:prSet/>
      <dgm:spPr/>
      <dgm:t>
        <a:bodyPr/>
        <a:lstStyle/>
        <a:p>
          <a:endParaRPr lang="en-US" b="1"/>
        </a:p>
      </dgm:t>
    </dgm:pt>
    <dgm:pt modelId="{8A870AC5-319D-4344-A552-1588281D7FD6}" type="sibTrans" cxnId="{03412CC1-8DB6-468B-A319-432BACEFB728}">
      <dgm:prSet/>
      <dgm:spPr/>
      <dgm:t>
        <a:bodyPr/>
        <a:lstStyle/>
        <a:p>
          <a:endParaRPr lang="en-US" b="1"/>
        </a:p>
      </dgm:t>
    </dgm:pt>
    <dgm:pt modelId="{129D7ABB-3884-4EF3-AAA5-10F799AA44ED}">
      <dgm:prSet phldrT="[Text]" custT="1"/>
      <dgm:spPr>
        <a:solidFill>
          <a:srgbClr val="92D050"/>
        </a:solidFill>
      </dgm:spPr>
      <dgm:t>
        <a:bodyPr/>
        <a:lstStyle/>
        <a:p>
          <a:r>
            <a: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التخطيط </a:t>
          </a:r>
          <a:r>
            <a:rPr lang="ar-BH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للجودة:</a:t>
          </a:r>
          <a:endParaRPr lang="ar-BH" sz="3200" b="1" dirty="0">
            <a:solidFill>
              <a:srgbClr val="FF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- تحديد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العملاء. 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- ترجمة </a:t>
          </a: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احتياجات 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العملاء. 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- تطوير المنتج. 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E54F18-37A1-40E8-8684-AACCBD9EF78F}" type="parTrans" cxnId="{6A2BD88F-DBA3-46D8-98FE-1A0048C482B0}">
      <dgm:prSet/>
      <dgm:spPr/>
      <dgm:t>
        <a:bodyPr/>
        <a:lstStyle/>
        <a:p>
          <a:endParaRPr lang="en-US" b="1"/>
        </a:p>
      </dgm:t>
    </dgm:pt>
    <dgm:pt modelId="{AA0B8BAB-596E-47E4-8A5F-3F97BD33B63F}" type="sibTrans" cxnId="{6A2BD88F-DBA3-46D8-98FE-1A0048C482B0}">
      <dgm:prSet/>
      <dgm:spPr/>
      <dgm:t>
        <a:bodyPr/>
        <a:lstStyle/>
        <a:p>
          <a:endParaRPr lang="en-US" b="1"/>
        </a:p>
      </dgm:t>
    </dgm:pt>
    <dgm:pt modelId="{2DC210C6-7F3C-4E45-93E8-63F6FCCB99B8}" type="pres">
      <dgm:prSet presAssocID="{0705AFF3-0657-4832-B0B1-76267B26AA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D26FB2-06BB-4A8D-9178-D61E30EAB32D}" type="pres">
      <dgm:prSet presAssocID="{A35B9471-C944-4FCB-9C11-8E6EDE432A87}" presName="hierRoot1" presStyleCnt="0">
        <dgm:presLayoutVars>
          <dgm:hierBranch val="init"/>
        </dgm:presLayoutVars>
      </dgm:prSet>
      <dgm:spPr/>
    </dgm:pt>
    <dgm:pt modelId="{3C5281CE-184D-42E6-B949-CF573D08D218}" type="pres">
      <dgm:prSet presAssocID="{A35B9471-C944-4FCB-9C11-8E6EDE432A87}" presName="rootComposite1" presStyleCnt="0"/>
      <dgm:spPr/>
    </dgm:pt>
    <dgm:pt modelId="{5AC1E192-1F67-46CF-8888-911D01E97CBD}" type="pres">
      <dgm:prSet presAssocID="{A35B9471-C944-4FCB-9C11-8E6EDE432A8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32C0A-EEE7-4FFD-8FAC-FE4312BC9704}" type="pres">
      <dgm:prSet presAssocID="{A35B9471-C944-4FCB-9C11-8E6EDE432A8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9E82A5-91A8-4A6E-A7F5-7F4EEF24B31A}" type="pres">
      <dgm:prSet presAssocID="{A35B9471-C944-4FCB-9C11-8E6EDE432A87}" presName="hierChild2" presStyleCnt="0"/>
      <dgm:spPr/>
    </dgm:pt>
    <dgm:pt modelId="{C71AEAD5-A741-4F73-AC92-BCE3D1125E1F}" type="pres">
      <dgm:prSet presAssocID="{EB4D81BA-9653-4132-85A9-BE0C1183AFE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10B6BDD-87CC-4270-A37C-6BE8F85EA4C3}" type="pres">
      <dgm:prSet presAssocID="{6FE35C43-4667-499B-BC1E-87F821807511}" presName="hierRoot2" presStyleCnt="0">
        <dgm:presLayoutVars>
          <dgm:hierBranch val="init"/>
        </dgm:presLayoutVars>
      </dgm:prSet>
      <dgm:spPr/>
    </dgm:pt>
    <dgm:pt modelId="{FC117170-0CD9-4E0C-8B72-316BAB03D3CD}" type="pres">
      <dgm:prSet presAssocID="{6FE35C43-4667-499B-BC1E-87F821807511}" presName="rootComposite" presStyleCnt="0"/>
      <dgm:spPr/>
    </dgm:pt>
    <dgm:pt modelId="{BF461143-2F72-45B7-9023-F7204C46A0CD}" type="pres">
      <dgm:prSet presAssocID="{6FE35C43-4667-499B-BC1E-87F821807511}" presName="rootText" presStyleLbl="node2" presStyleIdx="0" presStyleCnt="3" custScaleX="107817" custScaleY="161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3D134-10D8-42C5-BE4F-BB87AF8F3085}" type="pres">
      <dgm:prSet presAssocID="{6FE35C43-4667-499B-BC1E-87F821807511}" presName="rootConnector" presStyleLbl="node2" presStyleIdx="0" presStyleCnt="3"/>
      <dgm:spPr/>
      <dgm:t>
        <a:bodyPr/>
        <a:lstStyle/>
        <a:p>
          <a:endParaRPr lang="en-US"/>
        </a:p>
      </dgm:t>
    </dgm:pt>
    <dgm:pt modelId="{28D01CCF-7B6D-4F88-A66A-0F446B0139F4}" type="pres">
      <dgm:prSet presAssocID="{6FE35C43-4667-499B-BC1E-87F821807511}" presName="hierChild4" presStyleCnt="0"/>
      <dgm:spPr/>
    </dgm:pt>
    <dgm:pt modelId="{31021ADD-B5E5-440C-BC9A-6C95319EF0ED}" type="pres">
      <dgm:prSet presAssocID="{6FE35C43-4667-499B-BC1E-87F821807511}" presName="hierChild5" presStyleCnt="0"/>
      <dgm:spPr/>
    </dgm:pt>
    <dgm:pt modelId="{52428B71-8811-40D7-82E4-CA86C12DB8B2}" type="pres">
      <dgm:prSet presAssocID="{2008A4DD-095D-4561-AC8E-81CB6C0A9C9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AF63C14-3CE4-4110-8877-A0595965E7E1}" type="pres">
      <dgm:prSet presAssocID="{EDE3AA41-F91B-402F-9A90-043B0315BE8E}" presName="hierRoot2" presStyleCnt="0">
        <dgm:presLayoutVars>
          <dgm:hierBranch val="init"/>
        </dgm:presLayoutVars>
      </dgm:prSet>
      <dgm:spPr/>
    </dgm:pt>
    <dgm:pt modelId="{1062FA77-7A95-4CB1-9B83-A65173AB771E}" type="pres">
      <dgm:prSet presAssocID="{EDE3AA41-F91B-402F-9A90-043B0315BE8E}" presName="rootComposite" presStyleCnt="0"/>
      <dgm:spPr/>
    </dgm:pt>
    <dgm:pt modelId="{52476F5A-8F9B-4B13-8F10-F961D8DCAEA5}" type="pres">
      <dgm:prSet presAssocID="{EDE3AA41-F91B-402F-9A90-043B0315BE8E}" presName="rootText" presStyleLbl="node2" presStyleIdx="1" presStyleCnt="3" custScaleX="109244" custScaleY="203576" custLinFactNeighborX="-2026" custLinFactNeighborY="-2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A478C-5881-4122-A83E-94B8F3F4DD7E}" type="pres">
      <dgm:prSet presAssocID="{EDE3AA41-F91B-402F-9A90-043B0315BE8E}" presName="rootConnector" presStyleLbl="node2" presStyleIdx="1" presStyleCnt="3"/>
      <dgm:spPr/>
      <dgm:t>
        <a:bodyPr/>
        <a:lstStyle/>
        <a:p>
          <a:endParaRPr lang="en-US"/>
        </a:p>
      </dgm:t>
    </dgm:pt>
    <dgm:pt modelId="{12BF157F-3ABF-492B-8B25-07BE2FF46053}" type="pres">
      <dgm:prSet presAssocID="{EDE3AA41-F91B-402F-9A90-043B0315BE8E}" presName="hierChild4" presStyleCnt="0"/>
      <dgm:spPr/>
    </dgm:pt>
    <dgm:pt modelId="{0ED7C5F1-B2F9-4B07-BA54-C514A60B48E2}" type="pres">
      <dgm:prSet presAssocID="{EDE3AA41-F91B-402F-9A90-043B0315BE8E}" presName="hierChild5" presStyleCnt="0"/>
      <dgm:spPr/>
    </dgm:pt>
    <dgm:pt modelId="{DAD51AEE-C526-483E-BC5C-6FB383250A26}" type="pres">
      <dgm:prSet presAssocID="{B3E54F18-37A1-40E8-8684-AACCBD9EF78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AE90ACE-ED37-4F2D-995D-A5A9BD409C32}" type="pres">
      <dgm:prSet presAssocID="{129D7ABB-3884-4EF3-AAA5-10F799AA44ED}" presName="hierRoot2" presStyleCnt="0">
        <dgm:presLayoutVars>
          <dgm:hierBranch val="init"/>
        </dgm:presLayoutVars>
      </dgm:prSet>
      <dgm:spPr/>
    </dgm:pt>
    <dgm:pt modelId="{891F5F9F-E59D-41AF-9FDC-A49CC0410871}" type="pres">
      <dgm:prSet presAssocID="{129D7ABB-3884-4EF3-AAA5-10F799AA44ED}" presName="rootComposite" presStyleCnt="0"/>
      <dgm:spPr/>
    </dgm:pt>
    <dgm:pt modelId="{1BB06341-1035-4343-ABDA-3E0F72611771}" type="pres">
      <dgm:prSet presAssocID="{129D7ABB-3884-4EF3-AAA5-10F799AA44ED}" presName="rootText" presStyleLbl="node2" presStyleIdx="2" presStyleCnt="3" custScaleX="103604" custScaleY="215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827DC-15BD-47FF-BD26-07F31F03C89A}" type="pres">
      <dgm:prSet presAssocID="{129D7ABB-3884-4EF3-AAA5-10F799AA44ED}" presName="rootConnector" presStyleLbl="node2" presStyleIdx="2" presStyleCnt="3"/>
      <dgm:spPr/>
      <dgm:t>
        <a:bodyPr/>
        <a:lstStyle/>
        <a:p>
          <a:endParaRPr lang="en-US"/>
        </a:p>
      </dgm:t>
    </dgm:pt>
    <dgm:pt modelId="{09D6D3A4-5E49-4C7E-B3FC-198C02C3CB0C}" type="pres">
      <dgm:prSet presAssocID="{129D7ABB-3884-4EF3-AAA5-10F799AA44ED}" presName="hierChild4" presStyleCnt="0"/>
      <dgm:spPr/>
    </dgm:pt>
    <dgm:pt modelId="{145A2557-5D86-4ACB-99A4-E5B29162864F}" type="pres">
      <dgm:prSet presAssocID="{129D7ABB-3884-4EF3-AAA5-10F799AA44ED}" presName="hierChild5" presStyleCnt="0"/>
      <dgm:spPr/>
    </dgm:pt>
    <dgm:pt modelId="{CA0374F6-6A9A-4B8C-834A-93A849B9FE6E}" type="pres">
      <dgm:prSet presAssocID="{A35B9471-C944-4FCB-9C11-8E6EDE432A87}" presName="hierChild3" presStyleCnt="0"/>
      <dgm:spPr/>
    </dgm:pt>
  </dgm:ptLst>
  <dgm:cxnLst>
    <dgm:cxn modelId="{FA0C9713-BAE5-43A3-979D-F890996A4A7E}" srcId="{A35B9471-C944-4FCB-9C11-8E6EDE432A87}" destId="{6FE35C43-4667-499B-BC1E-87F821807511}" srcOrd="0" destOrd="0" parTransId="{EB4D81BA-9653-4132-85A9-BE0C1183AFEF}" sibTransId="{5ED0D6F2-135B-4A4C-975B-D36D87FD9C53}"/>
    <dgm:cxn modelId="{56744392-A867-4641-90DB-2BFBE1EBFA80}" type="presOf" srcId="{2008A4DD-095D-4561-AC8E-81CB6C0A9C9D}" destId="{52428B71-8811-40D7-82E4-CA86C12DB8B2}" srcOrd="0" destOrd="0" presId="urn:microsoft.com/office/officeart/2005/8/layout/orgChart1"/>
    <dgm:cxn modelId="{B7E0E783-DEB3-424A-A22D-E846BE02AE39}" type="presOf" srcId="{129D7ABB-3884-4EF3-AAA5-10F799AA44ED}" destId="{BAB827DC-15BD-47FF-BD26-07F31F03C89A}" srcOrd="1" destOrd="0" presId="urn:microsoft.com/office/officeart/2005/8/layout/orgChart1"/>
    <dgm:cxn modelId="{2A69C461-B145-4EAB-AF3A-FD8787A72A92}" type="presOf" srcId="{6FE35C43-4667-499B-BC1E-87F821807511}" destId="{BAE3D134-10D8-42C5-BE4F-BB87AF8F3085}" srcOrd="1" destOrd="0" presId="urn:microsoft.com/office/officeart/2005/8/layout/orgChart1"/>
    <dgm:cxn modelId="{82812E6B-6F41-4033-9613-1D77D481648B}" type="presOf" srcId="{129D7ABB-3884-4EF3-AAA5-10F799AA44ED}" destId="{1BB06341-1035-4343-ABDA-3E0F72611771}" srcOrd="0" destOrd="0" presId="urn:microsoft.com/office/officeart/2005/8/layout/orgChart1"/>
    <dgm:cxn modelId="{CEF08566-8AB5-4ED3-B297-63A30B5CCC97}" srcId="{0705AFF3-0657-4832-B0B1-76267B26AAF3}" destId="{A35B9471-C944-4FCB-9C11-8E6EDE432A87}" srcOrd="0" destOrd="0" parTransId="{03A20599-6899-489E-A63F-4B6D862CC710}" sibTransId="{E618D230-8DD6-44EA-AFDA-B449A57FF351}"/>
    <dgm:cxn modelId="{6718E651-C585-4874-A60E-B591FAE2146E}" type="presOf" srcId="{6FE35C43-4667-499B-BC1E-87F821807511}" destId="{BF461143-2F72-45B7-9023-F7204C46A0CD}" srcOrd="0" destOrd="0" presId="urn:microsoft.com/office/officeart/2005/8/layout/orgChart1"/>
    <dgm:cxn modelId="{93BC532C-DE9B-408A-B3E6-6CF7191730DC}" type="presOf" srcId="{EDE3AA41-F91B-402F-9A90-043B0315BE8E}" destId="{BB0A478C-5881-4122-A83E-94B8F3F4DD7E}" srcOrd="1" destOrd="0" presId="urn:microsoft.com/office/officeart/2005/8/layout/orgChart1"/>
    <dgm:cxn modelId="{6A2BD88F-DBA3-46D8-98FE-1A0048C482B0}" srcId="{A35B9471-C944-4FCB-9C11-8E6EDE432A87}" destId="{129D7ABB-3884-4EF3-AAA5-10F799AA44ED}" srcOrd="2" destOrd="0" parTransId="{B3E54F18-37A1-40E8-8684-AACCBD9EF78F}" sibTransId="{AA0B8BAB-596E-47E4-8A5F-3F97BD33B63F}"/>
    <dgm:cxn modelId="{8FA86D72-C4CF-45AD-AF1D-391D9D7BE244}" type="presOf" srcId="{A35B9471-C944-4FCB-9C11-8E6EDE432A87}" destId="{5AC1E192-1F67-46CF-8888-911D01E97CBD}" srcOrd="0" destOrd="0" presId="urn:microsoft.com/office/officeart/2005/8/layout/orgChart1"/>
    <dgm:cxn modelId="{EAD50FB2-73CC-4DDE-947F-A6BA5C5B59FD}" type="presOf" srcId="{EB4D81BA-9653-4132-85A9-BE0C1183AFEF}" destId="{C71AEAD5-A741-4F73-AC92-BCE3D1125E1F}" srcOrd="0" destOrd="0" presId="urn:microsoft.com/office/officeart/2005/8/layout/orgChart1"/>
    <dgm:cxn modelId="{F62CE78A-FCFC-44F3-B96B-0CE84AC126BC}" type="presOf" srcId="{B3E54F18-37A1-40E8-8684-AACCBD9EF78F}" destId="{DAD51AEE-C526-483E-BC5C-6FB383250A26}" srcOrd="0" destOrd="0" presId="urn:microsoft.com/office/officeart/2005/8/layout/orgChart1"/>
    <dgm:cxn modelId="{77E64981-6D61-4053-97C1-8AC6873F4EE2}" type="presOf" srcId="{EDE3AA41-F91B-402F-9A90-043B0315BE8E}" destId="{52476F5A-8F9B-4B13-8F10-F961D8DCAEA5}" srcOrd="0" destOrd="0" presId="urn:microsoft.com/office/officeart/2005/8/layout/orgChart1"/>
    <dgm:cxn modelId="{03412CC1-8DB6-468B-A319-432BACEFB728}" srcId="{A35B9471-C944-4FCB-9C11-8E6EDE432A87}" destId="{EDE3AA41-F91B-402F-9A90-043B0315BE8E}" srcOrd="1" destOrd="0" parTransId="{2008A4DD-095D-4561-AC8E-81CB6C0A9C9D}" sibTransId="{8A870AC5-319D-4344-A552-1588281D7FD6}"/>
    <dgm:cxn modelId="{1CFE5035-8BD5-4A6C-BD07-59F0C69F700F}" type="presOf" srcId="{0705AFF3-0657-4832-B0B1-76267B26AAF3}" destId="{2DC210C6-7F3C-4E45-93E8-63F6FCCB99B8}" srcOrd="0" destOrd="0" presId="urn:microsoft.com/office/officeart/2005/8/layout/orgChart1"/>
    <dgm:cxn modelId="{6CA8059E-C347-493C-8883-47F5C36126D5}" type="presOf" srcId="{A35B9471-C944-4FCB-9C11-8E6EDE432A87}" destId="{CEB32C0A-EEE7-4FFD-8FAC-FE4312BC9704}" srcOrd="1" destOrd="0" presId="urn:microsoft.com/office/officeart/2005/8/layout/orgChart1"/>
    <dgm:cxn modelId="{D9427146-EA50-4B74-B4B8-D3FF3505378E}" type="presParOf" srcId="{2DC210C6-7F3C-4E45-93E8-63F6FCCB99B8}" destId="{5AD26FB2-06BB-4A8D-9178-D61E30EAB32D}" srcOrd="0" destOrd="0" presId="urn:microsoft.com/office/officeart/2005/8/layout/orgChart1"/>
    <dgm:cxn modelId="{0DD8B7CF-1C7C-4EE7-A0F5-7A5D012B0298}" type="presParOf" srcId="{5AD26FB2-06BB-4A8D-9178-D61E30EAB32D}" destId="{3C5281CE-184D-42E6-B949-CF573D08D218}" srcOrd="0" destOrd="0" presId="urn:microsoft.com/office/officeart/2005/8/layout/orgChart1"/>
    <dgm:cxn modelId="{2FBD9E2E-CF74-44CF-9F77-04D674A051D5}" type="presParOf" srcId="{3C5281CE-184D-42E6-B949-CF573D08D218}" destId="{5AC1E192-1F67-46CF-8888-911D01E97CBD}" srcOrd="0" destOrd="0" presId="urn:microsoft.com/office/officeart/2005/8/layout/orgChart1"/>
    <dgm:cxn modelId="{287C19E2-07C5-462F-8A9D-8AE933CBE4F8}" type="presParOf" srcId="{3C5281CE-184D-42E6-B949-CF573D08D218}" destId="{CEB32C0A-EEE7-4FFD-8FAC-FE4312BC9704}" srcOrd="1" destOrd="0" presId="urn:microsoft.com/office/officeart/2005/8/layout/orgChart1"/>
    <dgm:cxn modelId="{4062A837-0925-4FD6-893B-474656C34F5C}" type="presParOf" srcId="{5AD26FB2-06BB-4A8D-9178-D61E30EAB32D}" destId="{3B9E82A5-91A8-4A6E-A7F5-7F4EEF24B31A}" srcOrd="1" destOrd="0" presId="urn:microsoft.com/office/officeart/2005/8/layout/orgChart1"/>
    <dgm:cxn modelId="{2FEC0FE0-7A29-4B80-BB11-42E79B531D04}" type="presParOf" srcId="{3B9E82A5-91A8-4A6E-A7F5-7F4EEF24B31A}" destId="{C71AEAD5-A741-4F73-AC92-BCE3D1125E1F}" srcOrd="0" destOrd="0" presId="urn:microsoft.com/office/officeart/2005/8/layout/orgChart1"/>
    <dgm:cxn modelId="{AD99AF2B-1F26-441D-83D5-B9C2661F3B9A}" type="presParOf" srcId="{3B9E82A5-91A8-4A6E-A7F5-7F4EEF24B31A}" destId="{510B6BDD-87CC-4270-A37C-6BE8F85EA4C3}" srcOrd="1" destOrd="0" presId="urn:microsoft.com/office/officeart/2005/8/layout/orgChart1"/>
    <dgm:cxn modelId="{FF2A0CEC-1F9B-46C7-8C22-3447109F6414}" type="presParOf" srcId="{510B6BDD-87CC-4270-A37C-6BE8F85EA4C3}" destId="{FC117170-0CD9-4E0C-8B72-316BAB03D3CD}" srcOrd="0" destOrd="0" presId="urn:microsoft.com/office/officeart/2005/8/layout/orgChart1"/>
    <dgm:cxn modelId="{29095530-A5C0-4FC9-A27B-17D56E4BDA47}" type="presParOf" srcId="{FC117170-0CD9-4E0C-8B72-316BAB03D3CD}" destId="{BF461143-2F72-45B7-9023-F7204C46A0CD}" srcOrd="0" destOrd="0" presId="urn:microsoft.com/office/officeart/2005/8/layout/orgChart1"/>
    <dgm:cxn modelId="{FAE77CE7-B65B-4CD7-9F6D-0DE656A063C5}" type="presParOf" srcId="{FC117170-0CD9-4E0C-8B72-316BAB03D3CD}" destId="{BAE3D134-10D8-42C5-BE4F-BB87AF8F3085}" srcOrd="1" destOrd="0" presId="urn:microsoft.com/office/officeart/2005/8/layout/orgChart1"/>
    <dgm:cxn modelId="{B45FAC9D-7478-4D9D-AAFF-ACA005E0E0CE}" type="presParOf" srcId="{510B6BDD-87CC-4270-A37C-6BE8F85EA4C3}" destId="{28D01CCF-7B6D-4F88-A66A-0F446B0139F4}" srcOrd="1" destOrd="0" presId="urn:microsoft.com/office/officeart/2005/8/layout/orgChart1"/>
    <dgm:cxn modelId="{C903F056-3700-447D-8068-27164F51AE39}" type="presParOf" srcId="{510B6BDD-87CC-4270-A37C-6BE8F85EA4C3}" destId="{31021ADD-B5E5-440C-BC9A-6C95319EF0ED}" srcOrd="2" destOrd="0" presId="urn:microsoft.com/office/officeart/2005/8/layout/orgChart1"/>
    <dgm:cxn modelId="{D6C12D0C-904E-4BE7-BC3E-55CB890058AC}" type="presParOf" srcId="{3B9E82A5-91A8-4A6E-A7F5-7F4EEF24B31A}" destId="{52428B71-8811-40D7-82E4-CA86C12DB8B2}" srcOrd="2" destOrd="0" presId="urn:microsoft.com/office/officeart/2005/8/layout/orgChart1"/>
    <dgm:cxn modelId="{6AEFCC7B-18E7-4E09-B35D-D77DD74B0E18}" type="presParOf" srcId="{3B9E82A5-91A8-4A6E-A7F5-7F4EEF24B31A}" destId="{AAF63C14-3CE4-4110-8877-A0595965E7E1}" srcOrd="3" destOrd="0" presId="urn:microsoft.com/office/officeart/2005/8/layout/orgChart1"/>
    <dgm:cxn modelId="{29A32117-2446-41E1-8500-B16CB8D99C53}" type="presParOf" srcId="{AAF63C14-3CE4-4110-8877-A0595965E7E1}" destId="{1062FA77-7A95-4CB1-9B83-A65173AB771E}" srcOrd="0" destOrd="0" presId="urn:microsoft.com/office/officeart/2005/8/layout/orgChart1"/>
    <dgm:cxn modelId="{55A5EA21-40C5-4AAE-9EB6-F93EED90FDFB}" type="presParOf" srcId="{1062FA77-7A95-4CB1-9B83-A65173AB771E}" destId="{52476F5A-8F9B-4B13-8F10-F961D8DCAEA5}" srcOrd="0" destOrd="0" presId="urn:microsoft.com/office/officeart/2005/8/layout/orgChart1"/>
    <dgm:cxn modelId="{BAF7A36A-E326-488B-B9A1-FA56AD372070}" type="presParOf" srcId="{1062FA77-7A95-4CB1-9B83-A65173AB771E}" destId="{BB0A478C-5881-4122-A83E-94B8F3F4DD7E}" srcOrd="1" destOrd="0" presId="urn:microsoft.com/office/officeart/2005/8/layout/orgChart1"/>
    <dgm:cxn modelId="{F700EF8E-9EF4-46D1-9334-8CCF701EC30A}" type="presParOf" srcId="{AAF63C14-3CE4-4110-8877-A0595965E7E1}" destId="{12BF157F-3ABF-492B-8B25-07BE2FF46053}" srcOrd="1" destOrd="0" presId="urn:microsoft.com/office/officeart/2005/8/layout/orgChart1"/>
    <dgm:cxn modelId="{1F100D4A-589C-4791-8B9A-3064122215CF}" type="presParOf" srcId="{AAF63C14-3CE4-4110-8877-A0595965E7E1}" destId="{0ED7C5F1-B2F9-4B07-BA54-C514A60B48E2}" srcOrd="2" destOrd="0" presId="urn:microsoft.com/office/officeart/2005/8/layout/orgChart1"/>
    <dgm:cxn modelId="{E03067AD-8CD2-4CFB-B4A1-4AE0805F826D}" type="presParOf" srcId="{3B9E82A5-91A8-4A6E-A7F5-7F4EEF24B31A}" destId="{DAD51AEE-C526-483E-BC5C-6FB383250A26}" srcOrd="4" destOrd="0" presId="urn:microsoft.com/office/officeart/2005/8/layout/orgChart1"/>
    <dgm:cxn modelId="{32E87C76-2786-4DD1-AA7E-1A661AC9B7B6}" type="presParOf" srcId="{3B9E82A5-91A8-4A6E-A7F5-7F4EEF24B31A}" destId="{1AE90ACE-ED37-4F2D-995D-A5A9BD409C32}" srcOrd="5" destOrd="0" presId="urn:microsoft.com/office/officeart/2005/8/layout/orgChart1"/>
    <dgm:cxn modelId="{4F24807C-2403-495B-91C3-8B861865D530}" type="presParOf" srcId="{1AE90ACE-ED37-4F2D-995D-A5A9BD409C32}" destId="{891F5F9F-E59D-41AF-9FDC-A49CC0410871}" srcOrd="0" destOrd="0" presId="urn:microsoft.com/office/officeart/2005/8/layout/orgChart1"/>
    <dgm:cxn modelId="{5BAC9FB5-758F-44AB-9EE2-B5555B3C8EE0}" type="presParOf" srcId="{891F5F9F-E59D-41AF-9FDC-A49CC0410871}" destId="{1BB06341-1035-4343-ABDA-3E0F72611771}" srcOrd="0" destOrd="0" presId="urn:microsoft.com/office/officeart/2005/8/layout/orgChart1"/>
    <dgm:cxn modelId="{E05F39AE-34BC-4D77-BD41-7200D4795B94}" type="presParOf" srcId="{891F5F9F-E59D-41AF-9FDC-A49CC0410871}" destId="{BAB827DC-15BD-47FF-BD26-07F31F03C89A}" srcOrd="1" destOrd="0" presId="urn:microsoft.com/office/officeart/2005/8/layout/orgChart1"/>
    <dgm:cxn modelId="{920CA731-059C-4686-88F2-F15C89E56094}" type="presParOf" srcId="{1AE90ACE-ED37-4F2D-995D-A5A9BD409C32}" destId="{09D6D3A4-5E49-4C7E-B3FC-198C02C3CB0C}" srcOrd="1" destOrd="0" presId="urn:microsoft.com/office/officeart/2005/8/layout/orgChart1"/>
    <dgm:cxn modelId="{F1FAB0DA-0EC6-4D59-B0D5-740712B0A054}" type="presParOf" srcId="{1AE90ACE-ED37-4F2D-995D-A5A9BD409C32}" destId="{145A2557-5D86-4ACB-99A4-E5B29162864F}" srcOrd="2" destOrd="0" presId="urn:microsoft.com/office/officeart/2005/8/layout/orgChart1"/>
    <dgm:cxn modelId="{1BC31872-5DB1-4C83-A409-4C3A8FE1C705}" type="presParOf" srcId="{5AD26FB2-06BB-4A8D-9178-D61E30EAB32D}" destId="{CA0374F6-6A9A-4B8C-834A-93A849B9FE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860431" y="627185"/>
            <a:ext cx="7162800" cy="118221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06312"/>
              </p:ext>
            </p:extLst>
          </p:nvPr>
        </p:nvGraphicFramePr>
        <p:xfrm>
          <a:off x="3944983" y="1994261"/>
          <a:ext cx="7402675" cy="39373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86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5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0759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أساسيات الجودة و نماذج التمييز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34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جود 210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الرمز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381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الأولى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 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826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مراحل </a:t>
                      </a:r>
                      <a:r>
                        <a:rPr lang="ar-BH" sz="24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تطور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الجودة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( 2 - مرحلة ضبط الجودة)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</a:t>
                      </a:r>
                    </a:p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– 2021 - 2022</a:t>
            </a:r>
            <a:r>
              <a:rPr lang="en-US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699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الثاني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220" y="6509696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25 - 33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" y="1996225"/>
            <a:ext cx="3952155" cy="29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003E7D-4963-459B-A5E4-7D005F4BFC29}"/>
              </a:ext>
            </a:extLst>
          </p:cNvPr>
          <p:cNvSpPr txBox="1"/>
          <p:nvPr/>
        </p:nvSpPr>
        <p:spPr>
          <a:xfrm>
            <a:off x="9207500" y="3558540"/>
            <a:ext cx="2362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كارو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إيشيكاوا</a:t>
            </a:r>
            <a:endParaRPr lang="ar-BH" sz="32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/>
          </a:p>
          <a:p>
            <a:pPr algn="ct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أستاذ ياباني اشتهر بمخطط السمكة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وحلقات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DD1649BB-87E7-44E6-B6D6-D186D02BE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360" y="840422"/>
            <a:ext cx="1704975" cy="2352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7429E5-9240-4062-AF31-52BB0312F2A7}"/>
              </a:ext>
            </a:extLst>
          </p:cNvPr>
          <p:cNvSpPr txBox="1"/>
          <p:nvPr/>
        </p:nvSpPr>
        <p:spPr>
          <a:xfrm>
            <a:off x="782320" y="625176"/>
            <a:ext cx="6898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إنجازات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إيشيكاوا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مجال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>
              <a:solidFill>
                <a:srgbClr val="0070C0"/>
              </a:solidFill>
            </a:endParaRPr>
          </a:p>
          <a:p>
            <a:pPr algn="just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مخطط السبب 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والنتيجة (مخطط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السمكة او مخطط </a:t>
            </a:r>
            <a:r>
              <a:rPr lang="ar-BH" sz="32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إيشيكاوا</a:t>
            </a: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</a:t>
            </a:r>
            <a:endParaRPr lang="ar-BH" sz="2400" b="1" dirty="0"/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هذه التقنية لتحليل مشكلات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العمليات.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/>
          </a:p>
          <a:p>
            <a:pPr algn="r" rtl="1"/>
            <a:endParaRPr lang="en-US" sz="2400" b="1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AAFDB667-835C-4AFF-A29C-89310634B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" y="3193097"/>
            <a:ext cx="689864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8B2374-5991-43D1-893A-C56B458AA999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49C4555-D73E-43ED-A8AB-5420466578EC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C83276-CED6-45E7-8118-74261965DC48}"/>
              </a:ext>
            </a:extLst>
          </p:cNvPr>
          <p:cNvSpPr txBox="1"/>
          <p:nvPr/>
        </p:nvSpPr>
        <p:spPr>
          <a:xfrm>
            <a:off x="5730240" y="996404"/>
            <a:ext cx="560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حلقات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الجودة:</a:t>
            </a:r>
            <a:endParaRPr lang="ar-BH" sz="32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/>
          </a:p>
          <a:p>
            <a:pPr algn="just" rtl="1"/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عن مجموعات صغيرة من العاملين من الوحدة الإنتاجية تجتمع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تطوعيًا لحل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المشكلات الخاصة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بالعمل.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3614F89-E14D-41C0-9CCB-14B765901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996404"/>
            <a:ext cx="3119120" cy="2336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09DF9A-B14C-460D-8AAF-E1BA1DF166E7}"/>
              </a:ext>
            </a:extLst>
          </p:cNvPr>
          <p:cNvSpPr txBox="1"/>
          <p:nvPr/>
        </p:nvSpPr>
        <p:spPr>
          <a:xfrm>
            <a:off x="3403600" y="3858260"/>
            <a:ext cx="7934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مدى فعالية حلقات الجودة لحل المشكلات </a:t>
            </a:r>
            <a:r>
              <a:rPr lang="ar-BH" sz="3200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وتحسين الأداء</a:t>
            </a:r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u="sng" dirty="0">
              <a:solidFill>
                <a:srgbClr val="7030A0"/>
              </a:solidFill>
            </a:endParaRPr>
          </a:p>
          <a:p>
            <a:pPr marL="285750" indent="-285750" algn="r" rtl="1">
              <a:buFontTx/>
              <a:buChar char="-"/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ساعدت على زيادة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الإنتاجية.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تخفيض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التكاليف.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تطوير العاملين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لإرضاء الزبون. 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147131-AEE1-42F2-85B9-DAE5062F3E19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C402179-BDDA-452F-BF64-B61DB984A412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9385288" y="241198"/>
            <a:ext cx="2057401" cy="815934"/>
          </a:xfrm>
          <a:prstGeom prst="horizontalScroll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409127" y="1091847"/>
            <a:ext cx="6033563" cy="3286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يشرح مرحلة ضبط الجودة.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مبادئ تحقيق الجودة.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أهمية الجودة.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مساهمة علماء الجودة في وضع أسس علم الجودة الحديث.</a:t>
            </a:r>
          </a:p>
          <a:p>
            <a:pPr algn="r" rtl="1"/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525037" y="4510886"/>
            <a:ext cx="6033562" cy="1488096"/>
          </a:xfrm>
          <a:prstGeom prst="wedgeRectCallout">
            <a:avLst>
              <a:gd name="adj1" fmla="val -108046"/>
              <a:gd name="adj2" fmla="val 7773"/>
            </a:avLst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</a:t>
            </a:r>
            <a:r>
              <a:rPr lang="ar-BH" sz="21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82892" y="5082830"/>
            <a:ext cx="1581513" cy="553609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66" y="1500528"/>
            <a:ext cx="9040834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يشرح مرحلة ضبط الجودة.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مبادئ تحقيق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الجودة.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أهمية الجودة.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مساهمة علماء الجودة في وضع أسس علم الجودة الحديث.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961065-03AC-4093-81B7-95B254E3F7EE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9FBE1D8-3956-42DE-8C89-50324AC5E369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7A6046-8CF2-4B19-9F29-85DB8E9D3EEC}"/>
              </a:ext>
            </a:extLst>
          </p:cNvPr>
          <p:cNvSpPr txBox="1"/>
          <p:nvPr/>
        </p:nvSpPr>
        <p:spPr>
          <a:xfrm>
            <a:off x="5577840" y="2204720"/>
            <a:ext cx="543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المرحلة تم </a:t>
            </a: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إدخال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جودة العمليات في ممارسات ضبط الجودة </a:t>
            </a: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بدلاً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التركيز في المنتج </a:t>
            </a: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النهائي.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F1EE96-EC33-4E89-AFFB-9ACE73DAD774}"/>
              </a:ext>
            </a:extLst>
          </p:cNvPr>
          <p:cNvSpPr txBox="1"/>
          <p:nvPr/>
        </p:nvSpPr>
        <p:spPr>
          <a:xfrm>
            <a:off x="626628" y="3809138"/>
            <a:ext cx="40868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</a:t>
            </a:r>
            <a:endParaRPr lang="ar-BH" sz="2800" b="1" dirty="0"/>
          </a:p>
          <a:p>
            <a:pPr algn="just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من الأنشطة التي تضيف قيمة للمدخلات لتقديم منتج مفيد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للعملاء.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685800"/>
            <a:ext cx="8001000" cy="1079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مرحلة ضبط الجودة (التحكم)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90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5594B3-ED4B-47C3-9CA9-91DA5B45F53C}"/>
              </a:ext>
            </a:extLst>
          </p:cNvPr>
          <p:cNvSpPr txBox="1"/>
          <p:nvPr/>
        </p:nvSpPr>
        <p:spPr>
          <a:xfrm>
            <a:off x="1767840" y="690880"/>
            <a:ext cx="8077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خرائط التحكم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8D0DBC-CB46-439C-9008-AC2E41BA9FE0}"/>
              </a:ext>
            </a:extLst>
          </p:cNvPr>
          <p:cNvSpPr txBox="1"/>
          <p:nvPr/>
        </p:nvSpPr>
        <p:spPr>
          <a:xfrm>
            <a:off x="6096000" y="2459504"/>
            <a:ext cx="5374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خرائط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التحكم: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أداة للضبط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الإحصائي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لجودة العمليات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والمنتجات والخدمات والمتمثلة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رسم بياني يساعد على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إتخاذ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القرار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ومراقبة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سير العملية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كانت مستقرة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مستقرة.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EFD63B4-F09B-48FA-9BF2-D8FD45958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5" y="2633662"/>
            <a:ext cx="4653066" cy="2354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D69310-9526-406B-AFAD-00F06394D6E0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4BDD4AB-E11D-4FB1-8C64-A15D5B2D8E9A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99AB30-7EF7-438E-B5AC-82DCE5501B1D}"/>
              </a:ext>
            </a:extLst>
          </p:cNvPr>
          <p:cNvSpPr txBox="1"/>
          <p:nvPr/>
        </p:nvSpPr>
        <p:spPr>
          <a:xfrm>
            <a:off x="1066800" y="782320"/>
            <a:ext cx="93370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خلال الحرب العالمية الثانية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EC1411-2C2D-46C2-9549-B4A5D030417A}"/>
              </a:ext>
            </a:extLst>
          </p:cNvPr>
          <p:cNvSpPr txBox="1"/>
          <p:nvPr/>
        </p:nvSpPr>
        <p:spPr>
          <a:xfrm>
            <a:off x="3416300" y="2499360"/>
            <a:ext cx="7627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المرحلة تحولت معظم الصناعات المدنية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صناعات عسكرية تعتمد على صناعة الأسلحة فتزايد الإنتاج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الحربي،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الجودة في هذه الفترة هي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الأمن والسلامة.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تزايد الإنتاج هذه الفترة فتم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الإنتقال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الفحص الشامل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الفحص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بالعينات.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E8988B-E10C-4318-8B2D-D379B5DF27B5}"/>
              </a:ext>
            </a:extLst>
          </p:cNvPr>
          <p:cNvSpPr txBox="1"/>
          <p:nvPr/>
        </p:nvSpPr>
        <p:spPr>
          <a:xfrm>
            <a:off x="406400" y="2529840"/>
            <a:ext cx="260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العينة</a:t>
            </a:r>
            <a:r>
              <a:rPr lang="ar-BH" sz="2000" b="1" dirty="0">
                <a:solidFill>
                  <a:srgbClr val="FF0000"/>
                </a:solidFill>
              </a:rPr>
              <a:t> </a:t>
            </a:r>
            <a:endParaRPr lang="ar-BH" sz="2000" b="1" dirty="0"/>
          </a:p>
          <a:p>
            <a:pPr algn="ctr"/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صغيرة من العناصر يتم اختيارها من مجموعة كبيرة لدراستها و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فحصها. 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098F9-2E60-4829-8213-8C34F487A163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1E68D9-F845-443A-AEEC-DB48ED68F9DE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351D9D-CE4C-453B-A5D8-151978D02625}"/>
              </a:ext>
            </a:extLst>
          </p:cNvPr>
          <p:cNvSpPr txBox="1"/>
          <p:nvPr/>
        </p:nvSpPr>
        <p:spPr>
          <a:xfrm>
            <a:off x="1747520" y="782320"/>
            <a:ext cx="8737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مزايا تحسين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8A1DC8F-DA2F-4B50-8279-C91F58314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573773"/>
              </p:ext>
            </p:extLst>
          </p:nvPr>
        </p:nvGraphicFramePr>
        <p:xfrm>
          <a:off x="1747520" y="13728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6E6BE4-C447-4952-AA26-DC820F25523D}"/>
              </a:ext>
            </a:extLst>
          </p:cNvPr>
          <p:cNvSpPr txBox="1"/>
          <p:nvPr/>
        </p:nvSpPr>
        <p:spPr>
          <a:xfrm>
            <a:off x="9111088" y="2526120"/>
            <a:ext cx="19100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ديمنج</a:t>
            </a:r>
            <a:r>
              <a:rPr lang="ar-BH" sz="2800" b="1" dirty="0">
                <a:solidFill>
                  <a:srgbClr val="FF0000"/>
                </a:solidFill>
              </a:rPr>
              <a:t> </a:t>
            </a:r>
          </a:p>
          <a:p>
            <a:pPr algn="ctr" rtl="1"/>
            <a:endParaRPr lang="ar-BH" sz="2000" b="1" dirty="0"/>
          </a:p>
          <a:p>
            <a:pPr algn="ctr" rtl="1"/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إحصائي أمريكي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الروحي لجودة الإنتاج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ورقابة الجودة</a:t>
            </a:r>
            <a:r>
              <a:rPr lang="ar-BH" sz="2800" b="1" dirty="0" smtClean="0">
                <a:solidFill>
                  <a:srgbClr val="00B050"/>
                </a:solidFill>
              </a:rPr>
              <a:t>.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67006F-0FD9-4713-A9DF-82BD502BDCD9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5B1940A-F8FF-40FD-B99A-FD23CF252445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1D8C55-A726-400F-ADC2-D19729407920}"/>
              </a:ext>
            </a:extLst>
          </p:cNvPr>
          <p:cNvSpPr txBox="1"/>
          <p:nvPr/>
        </p:nvSpPr>
        <p:spPr>
          <a:xfrm>
            <a:off x="1219200" y="351776"/>
            <a:ext cx="9235440" cy="584775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مبادئ </a:t>
            </a:r>
            <a:r>
              <a:rPr lang="ar-BH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ديمنج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لتحقيق الجودة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0E9325-F555-4DE1-AA6E-DC4088359824}"/>
              </a:ext>
            </a:extLst>
          </p:cNvPr>
          <p:cNvSpPr txBox="1"/>
          <p:nvPr/>
        </p:nvSpPr>
        <p:spPr>
          <a:xfrm>
            <a:off x="1219200" y="1047566"/>
            <a:ext cx="9133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خلق رؤية للتطوير المستمر في الإنتاج و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تبني فلسفة جديدة للتطوير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المستمر.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توقف عن الاعتماد على الفحص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الشامل.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التركيز في النفقات الكلية بدلا من السعر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الأقل.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تطوير نظام العمليات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الإنتاجية.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</a:t>
            </a:r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برامج حديثة لمساعدة العاملين لتحسين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الأداء.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تأسيس طرائق اشرافية حديثة لمساعدة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العاملين.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 التخلص من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المخاوف.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9- إزالة الحواجز بين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الأقسام.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10-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إلغاء </a:t>
            </a:r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الاعتماد على الأهداف الرقمية للقوى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العاملة.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11- تجنب النصائح و الشعارات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الجوفاء.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12- دعم اعتزاز العاملين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بعملهم.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13-إنشاء </a:t>
            </a:r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برامج تعليمية و تشجيع التعلم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الذاتي.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14- تعهد الإدارة العليا بتحقيق جميع </a:t>
            </a:r>
            <a:r>
              <a:rPr lang="ar-BH" sz="2400" b="1" dirty="0" smtClean="0">
                <a:solidFill>
                  <a:srgbClr val="0033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المبادئ.</a:t>
            </a:r>
            <a:endParaRPr lang="ar-BH" sz="2400" b="1" dirty="0">
              <a:solidFill>
                <a:srgbClr val="0033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A487E-0FD6-4158-ABF7-D12C9CA34498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3DB0BB9-0036-4AAB-988B-609C806269DD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55062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4A1700-871F-418D-AF34-CCA764F19B2F}"/>
              </a:ext>
            </a:extLst>
          </p:cNvPr>
          <p:cNvSpPr txBox="1"/>
          <p:nvPr/>
        </p:nvSpPr>
        <p:spPr>
          <a:xfrm>
            <a:off x="772160" y="1290320"/>
            <a:ext cx="1008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علل: يحمّل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ديمنج العاملين 15 % فقط من مشكلات الجودة في حين بقية المشكلات وهي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85%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تعود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الإدارية.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E54471-80CD-4D6F-86EA-F0D2B05EBBF6}"/>
              </a:ext>
            </a:extLst>
          </p:cNvPr>
          <p:cNvSpPr txBox="1"/>
          <p:nvPr/>
        </p:nvSpPr>
        <p:spPr>
          <a:xfrm>
            <a:off x="772160" y="3186090"/>
            <a:ext cx="1000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لأن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البحث عن الخطأ في النظام هو الأساس و ليس بالتركيز على خطأ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العامل.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B278E-2FE2-41E0-A07C-DAAD9BFB3964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8DD19A5-5C82-4862-B5D1-29642BFD7390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4" y="6605378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BF326E-D137-420B-A2B5-7D12FBDE0CF6}"/>
              </a:ext>
            </a:extLst>
          </p:cNvPr>
          <p:cNvSpPr txBox="1"/>
          <p:nvPr/>
        </p:nvSpPr>
        <p:spPr>
          <a:xfrm>
            <a:off x="2174240" y="701040"/>
            <a:ext cx="766064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مبادئ العالم جوران لتحقيق الجودة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300BE20-2864-4ADE-AC0C-D9D7A4746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092044"/>
              </p:ext>
            </p:extLst>
          </p:nvPr>
        </p:nvGraphicFramePr>
        <p:xfrm>
          <a:off x="934720" y="719666"/>
          <a:ext cx="9225280" cy="576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043F0-7419-4244-80EB-43CDCB1C509E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CBC7EF0-E719-48E4-B892-0A7EA91CE170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4" y="6605378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4453</TotalTime>
  <Words>750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Presentation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Esmahan Mohamed Ali Aljoewder</cp:lastModifiedBy>
  <cp:revision>366</cp:revision>
  <dcterms:created xsi:type="dcterms:W3CDTF">2020-03-05T04:19:13Z</dcterms:created>
  <dcterms:modified xsi:type="dcterms:W3CDTF">2021-09-26T08:03:47Z</dcterms:modified>
</cp:coreProperties>
</file>