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07" r:id="rId2"/>
    <p:sldId id="258" r:id="rId3"/>
    <p:sldId id="290" r:id="rId4"/>
    <p:sldId id="406" r:id="rId5"/>
    <p:sldId id="419" r:id="rId6"/>
    <p:sldId id="420" r:id="rId7"/>
    <p:sldId id="422" r:id="rId8"/>
    <p:sldId id="421" r:id="rId9"/>
    <p:sldId id="423" r:id="rId10"/>
    <p:sldId id="424" r:id="rId11"/>
    <p:sldId id="426" r:id="rId12"/>
    <p:sldId id="425" r:id="rId13"/>
    <p:sldId id="427" r:id="rId14"/>
    <p:sldId id="428" r:id="rId15"/>
    <p:sldId id="430" r:id="rId16"/>
    <p:sldId id="432" r:id="rId17"/>
    <p:sldId id="433" r:id="rId18"/>
    <p:sldId id="434" r:id="rId19"/>
    <p:sldId id="435" r:id="rId20"/>
    <p:sldId id="436" r:id="rId21"/>
    <p:sldId id="437" r:id="rId22"/>
    <p:sldId id="367" r:id="rId23"/>
    <p:sldId id="429" r:id="rId24"/>
    <p:sldId id="431" r:id="rId25"/>
    <p:sldId id="403" r:id="rId26"/>
    <p:sldId id="405" r:id="rId27"/>
    <p:sldId id="400" r:id="rId28"/>
    <p:sldId id="375" r:id="rId29"/>
    <p:sldId id="397" r:id="rId30"/>
    <p:sldId id="404" r:id="rId31"/>
    <p:sldId id="394" r:id="rId32"/>
    <p:sldId id="440" r:id="rId33"/>
    <p:sldId id="439" r:id="rId34"/>
    <p:sldId id="441" r:id="rId35"/>
    <p:sldId id="44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FFD9"/>
    <a:srgbClr val="009900"/>
    <a:srgbClr val="0000CC"/>
    <a:srgbClr val="FFCCCC"/>
    <a:srgbClr val="FFFFD1"/>
    <a:srgbClr val="FFC1C1"/>
    <a:srgbClr val="FFFFF7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16BD7FE7-6564-4663-9F88-DF2A187AB1EB}" type="presOf" srcId="{E37403CE-6A1A-4B21-AF73-ACB4DEBCBC0D}" destId="{75F85A4E-53C7-4767-8E14-6DA18EE6FB25}" srcOrd="0" destOrd="0" presId="urn:microsoft.com/office/officeart/2005/8/layout/list1"/>
    <dgm:cxn modelId="{0EED8404-301A-4C03-A48F-D3B14BB2429A}" type="presOf" srcId="{9F157B29-73A6-4866-A320-447127BAFFFA}" destId="{B7DC2632-5248-46CA-A356-71950FA14F19}" srcOrd="1" destOrd="0" presId="urn:microsoft.com/office/officeart/2005/8/layout/list1"/>
    <dgm:cxn modelId="{D46F0D2E-2138-4AAE-A4FE-0A566C2C482D}" type="presOf" srcId="{CD1E92F4-DB32-48A9-BD82-A8E6729D345B}" destId="{000BE91E-33F3-4B31-B78D-5EC157B82B13}" srcOrd="1" destOrd="0" presId="urn:microsoft.com/office/officeart/2005/8/layout/list1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E510D7FB-A307-4169-9085-BE6DC3CCE4E3}" type="presOf" srcId="{CD1E92F4-DB32-48A9-BD82-A8E6729D345B}" destId="{920D00D3-47DD-4F27-98BD-53CA6B9B0C2B}" srcOrd="0" destOrd="0" presId="urn:microsoft.com/office/officeart/2005/8/layout/list1"/>
    <dgm:cxn modelId="{CD9D303E-C7C6-4255-B22B-CB542405C1CF}" type="presOf" srcId="{516E9C99-7F52-4556-A83B-6D317D69C608}" destId="{B0CFD9AA-4B56-46C2-BE65-0F72D199E25E}" srcOrd="1" destOrd="0" presId="urn:microsoft.com/office/officeart/2005/8/layout/list1"/>
    <dgm:cxn modelId="{41B9CC77-E259-454F-9B6B-C199310A8231}" type="presOf" srcId="{83D27932-6118-4DC9-8AE1-661302A5EC70}" destId="{597BDD8F-A22A-4AEE-AED0-CDFD44615DBC}" srcOrd="0" destOrd="0" presId="urn:microsoft.com/office/officeart/2005/8/layout/list1"/>
    <dgm:cxn modelId="{869CC9F0-6048-401F-BDDF-8D236ECC7B88}" type="presOf" srcId="{9CEBD00C-C654-4388-96CA-D542364421FE}" destId="{60010E8C-8B1C-497C-8490-A60B3E1A943E}" srcOrd="0" destOrd="0" presId="urn:microsoft.com/office/officeart/2005/8/layout/list1"/>
    <dgm:cxn modelId="{DECACF08-3621-455B-9538-43E27E2C3E3E}" type="presOf" srcId="{9CEBD00C-C654-4388-96CA-D542364421FE}" destId="{C6250ED4-8B03-458F-8344-671D93E27BA0}" srcOrd="1" destOrd="0" presId="urn:microsoft.com/office/officeart/2005/8/layout/list1"/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FB8D127C-4174-4C6D-8D2D-608ED62EF479}" type="presOf" srcId="{E37403CE-6A1A-4B21-AF73-ACB4DEBCBC0D}" destId="{8D7FF104-7DD5-475E-A18A-6AD706DA65E9}" srcOrd="1" destOrd="0" presId="urn:microsoft.com/office/officeart/2005/8/layout/list1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11BF6B6D-7F67-44BE-9BF3-1CEBE53E4A41}" type="presOf" srcId="{9F157B29-73A6-4866-A320-447127BAFFFA}" destId="{ABD80DA3-2D17-4BDB-BEAA-6E89DD3B767C}" srcOrd="0" destOrd="0" presId="urn:microsoft.com/office/officeart/2005/8/layout/list1"/>
    <dgm:cxn modelId="{D7974C3B-4957-46BE-B79E-5A86EB8D2299}" type="presOf" srcId="{516E9C99-7F52-4556-A83B-6D317D69C608}" destId="{A9365699-4405-4A39-A441-6D2819E7A3F2}" srcOrd="0" destOrd="0" presId="urn:microsoft.com/office/officeart/2005/8/layout/list1"/>
    <dgm:cxn modelId="{12491E58-0076-434D-A120-9ADE55A2AC48}" type="presParOf" srcId="{597BDD8F-A22A-4AEE-AED0-CDFD44615DBC}" destId="{9C31A0A9-91A5-4443-9664-EED8336E2D54}" srcOrd="0" destOrd="0" presId="urn:microsoft.com/office/officeart/2005/8/layout/list1"/>
    <dgm:cxn modelId="{3EB0392C-1638-46A3-93ED-DBE00A1AEB4C}" type="presParOf" srcId="{9C31A0A9-91A5-4443-9664-EED8336E2D54}" destId="{A9365699-4405-4A39-A441-6D2819E7A3F2}" srcOrd="0" destOrd="0" presId="urn:microsoft.com/office/officeart/2005/8/layout/list1"/>
    <dgm:cxn modelId="{CB5E9831-5DD2-4285-ABE9-5ABC19CEBE2B}" type="presParOf" srcId="{9C31A0A9-91A5-4443-9664-EED8336E2D54}" destId="{B0CFD9AA-4B56-46C2-BE65-0F72D199E25E}" srcOrd="1" destOrd="0" presId="urn:microsoft.com/office/officeart/2005/8/layout/list1"/>
    <dgm:cxn modelId="{0E4B5921-FDA8-4726-88E1-2FAD587A0782}" type="presParOf" srcId="{597BDD8F-A22A-4AEE-AED0-CDFD44615DBC}" destId="{362B7F73-ADCC-409E-B749-FA1235786274}" srcOrd="1" destOrd="0" presId="urn:microsoft.com/office/officeart/2005/8/layout/list1"/>
    <dgm:cxn modelId="{F97E8B6A-F0AB-4DD1-8991-7C980688D1FC}" type="presParOf" srcId="{597BDD8F-A22A-4AEE-AED0-CDFD44615DBC}" destId="{6C30E821-814A-4C3E-ADBF-19249F4DB2CD}" srcOrd="2" destOrd="0" presId="urn:microsoft.com/office/officeart/2005/8/layout/list1"/>
    <dgm:cxn modelId="{AAA44655-8EB8-4A41-B6FF-8293E2FEC7C9}" type="presParOf" srcId="{597BDD8F-A22A-4AEE-AED0-CDFD44615DBC}" destId="{D127F847-2331-46AF-BE69-58F918A1FAB6}" srcOrd="3" destOrd="0" presId="urn:microsoft.com/office/officeart/2005/8/layout/list1"/>
    <dgm:cxn modelId="{80B5DDC2-4C31-4214-8A80-BBC421FF08E3}" type="presParOf" srcId="{597BDD8F-A22A-4AEE-AED0-CDFD44615DBC}" destId="{2EC72575-875C-465C-9420-2DB8801FB7C3}" srcOrd="4" destOrd="0" presId="urn:microsoft.com/office/officeart/2005/8/layout/list1"/>
    <dgm:cxn modelId="{3959F11C-B4B4-4331-B8B7-E2636D9B2AFC}" type="presParOf" srcId="{2EC72575-875C-465C-9420-2DB8801FB7C3}" destId="{75F85A4E-53C7-4767-8E14-6DA18EE6FB25}" srcOrd="0" destOrd="0" presId="urn:microsoft.com/office/officeart/2005/8/layout/list1"/>
    <dgm:cxn modelId="{8A17B1BE-7BC9-4FDD-8C5B-4D9F1EAB746B}" type="presParOf" srcId="{2EC72575-875C-465C-9420-2DB8801FB7C3}" destId="{8D7FF104-7DD5-475E-A18A-6AD706DA65E9}" srcOrd="1" destOrd="0" presId="urn:microsoft.com/office/officeart/2005/8/layout/list1"/>
    <dgm:cxn modelId="{5D81A723-3756-42FF-B7B4-1F8AF56854E4}" type="presParOf" srcId="{597BDD8F-A22A-4AEE-AED0-CDFD44615DBC}" destId="{679DBCC0-E305-45E1-AA35-7DC064D9E496}" srcOrd="5" destOrd="0" presId="urn:microsoft.com/office/officeart/2005/8/layout/list1"/>
    <dgm:cxn modelId="{DE0DA456-2BC0-417A-8719-712359BE3F86}" type="presParOf" srcId="{597BDD8F-A22A-4AEE-AED0-CDFD44615DBC}" destId="{4672DA32-5567-4E33-9A6C-70120A1319A7}" srcOrd="6" destOrd="0" presId="urn:microsoft.com/office/officeart/2005/8/layout/list1"/>
    <dgm:cxn modelId="{7703B248-CDDA-46DA-8AC2-01B725A6EBBE}" type="presParOf" srcId="{597BDD8F-A22A-4AEE-AED0-CDFD44615DBC}" destId="{AFFB34E2-825D-4F0F-BC31-A3E5853FF818}" srcOrd="7" destOrd="0" presId="urn:microsoft.com/office/officeart/2005/8/layout/list1"/>
    <dgm:cxn modelId="{B5B21C5E-59F0-4BED-8115-51FC6CC3B0DF}" type="presParOf" srcId="{597BDD8F-A22A-4AEE-AED0-CDFD44615DBC}" destId="{EFA916DF-2E73-43C6-934B-F791DF65475E}" srcOrd="8" destOrd="0" presId="urn:microsoft.com/office/officeart/2005/8/layout/list1"/>
    <dgm:cxn modelId="{C88E7BEF-79FD-4CBE-B336-9A51D0B413A1}" type="presParOf" srcId="{EFA916DF-2E73-43C6-934B-F791DF65475E}" destId="{920D00D3-47DD-4F27-98BD-53CA6B9B0C2B}" srcOrd="0" destOrd="0" presId="urn:microsoft.com/office/officeart/2005/8/layout/list1"/>
    <dgm:cxn modelId="{CB9F6DAC-4428-4409-B7E2-BEC356023CBE}" type="presParOf" srcId="{EFA916DF-2E73-43C6-934B-F791DF65475E}" destId="{000BE91E-33F3-4B31-B78D-5EC157B82B13}" srcOrd="1" destOrd="0" presId="urn:microsoft.com/office/officeart/2005/8/layout/list1"/>
    <dgm:cxn modelId="{69DE864C-6D3F-4997-BD19-F5C96641376B}" type="presParOf" srcId="{597BDD8F-A22A-4AEE-AED0-CDFD44615DBC}" destId="{BB4CBC69-BA41-463E-82F9-34FCB33F4374}" srcOrd="9" destOrd="0" presId="urn:microsoft.com/office/officeart/2005/8/layout/list1"/>
    <dgm:cxn modelId="{7AFCBB31-A59C-4026-9642-D05E3AA00B7B}" type="presParOf" srcId="{597BDD8F-A22A-4AEE-AED0-CDFD44615DBC}" destId="{04411666-9A81-4B1A-BAD3-C5213053028E}" srcOrd="10" destOrd="0" presId="urn:microsoft.com/office/officeart/2005/8/layout/list1"/>
    <dgm:cxn modelId="{AD406D81-B70A-4E15-B15C-B6FEC4AC4AD6}" type="presParOf" srcId="{597BDD8F-A22A-4AEE-AED0-CDFD44615DBC}" destId="{7EF6EA69-D54C-4A5C-86D5-6AA0098DE944}" srcOrd="11" destOrd="0" presId="urn:microsoft.com/office/officeart/2005/8/layout/list1"/>
    <dgm:cxn modelId="{8714108B-4BFE-4905-B8FB-D0CF333F9120}" type="presParOf" srcId="{597BDD8F-A22A-4AEE-AED0-CDFD44615DBC}" destId="{9311246E-C36D-4437-A5DC-981DE9997566}" srcOrd="12" destOrd="0" presId="urn:microsoft.com/office/officeart/2005/8/layout/list1"/>
    <dgm:cxn modelId="{977191FD-0602-4365-B7B8-1BA9390FF2F7}" type="presParOf" srcId="{9311246E-C36D-4437-A5DC-981DE9997566}" destId="{ABD80DA3-2D17-4BDB-BEAA-6E89DD3B767C}" srcOrd="0" destOrd="0" presId="urn:microsoft.com/office/officeart/2005/8/layout/list1"/>
    <dgm:cxn modelId="{5A46DF62-BDCB-42CF-9611-B600C24C7E7D}" type="presParOf" srcId="{9311246E-C36D-4437-A5DC-981DE9997566}" destId="{B7DC2632-5248-46CA-A356-71950FA14F19}" srcOrd="1" destOrd="0" presId="urn:microsoft.com/office/officeart/2005/8/layout/list1"/>
    <dgm:cxn modelId="{5EA1A603-1551-42A7-A297-7C970F9B37D9}" type="presParOf" srcId="{597BDD8F-A22A-4AEE-AED0-CDFD44615DBC}" destId="{167115C1-686F-482C-99C7-7E1DE92CAF6A}" srcOrd="13" destOrd="0" presId="urn:microsoft.com/office/officeart/2005/8/layout/list1"/>
    <dgm:cxn modelId="{A1188C91-9DE2-47F4-A7D5-883A1BF1B7A0}" type="presParOf" srcId="{597BDD8F-A22A-4AEE-AED0-CDFD44615DBC}" destId="{3FC37EA3-81A4-429F-B585-BAF9A1E4FE7A}" srcOrd="14" destOrd="0" presId="urn:microsoft.com/office/officeart/2005/8/layout/list1"/>
    <dgm:cxn modelId="{5015EC1E-A8C0-455B-87F9-2576586C44C6}" type="presParOf" srcId="{597BDD8F-A22A-4AEE-AED0-CDFD44615DBC}" destId="{27CC4FD4-FC30-45B8-BE98-071F12DCC432}" srcOrd="15" destOrd="0" presId="urn:microsoft.com/office/officeart/2005/8/layout/list1"/>
    <dgm:cxn modelId="{DE002B98-11CD-4CC4-AF35-D39C5034858B}" type="presParOf" srcId="{597BDD8F-A22A-4AEE-AED0-CDFD44615DBC}" destId="{8D13BDEB-5490-4195-AA00-9FA182AB36CD}" srcOrd="16" destOrd="0" presId="urn:microsoft.com/office/officeart/2005/8/layout/list1"/>
    <dgm:cxn modelId="{EB6E436A-9FC5-4FB9-9398-896F10AC910F}" type="presParOf" srcId="{8D13BDEB-5490-4195-AA00-9FA182AB36CD}" destId="{60010E8C-8B1C-497C-8490-A60B3E1A943E}" srcOrd="0" destOrd="0" presId="urn:microsoft.com/office/officeart/2005/8/layout/list1"/>
    <dgm:cxn modelId="{46E51F43-7A2F-43EF-BC75-4A8A453AF470}" type="presParOf" srcId="{8D13BDEB-5490-4195-AA00-9FA182AB36CD}" destId="{C6250ED4-8B03-458F-8344-671D93E27BA0}" srcOrd="1" destOrd="0" presId="urn:microsoft.com/office/officeart/2005/8/layout/list1"/>
    <dgm:cxn modelId="{4E381551-A52C-4205-9FCF-C87C837FA9CB}" type="presParOf" srcId="{597BDD8F-A22A-4AEE-AED0-CDFD44615DBC}" destId="{AB8D2E1F-F405-48BC-8210-8E561CE12F8F}" srcOrd="17" destOrd="0" presId="urn:microsoft.com/office/officeart/2005/8/layout/list1"/>
    <dgm:cxn modelId="{69FA4163-99C2-4CE8-9DAB-FD7C9AACAD79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642CD0-E752-470D-9EAE-9FACECA2CD94}" type="presOf" srcId="{9F157B29-73A6-4866-A320-447127BAFFFA}" destId="{B7DC2632-5248-46CA-A356-71950FA14F19}" srcOrd="1" destOrd="0" presId="urn:microsoft.com/office/officeart/2005/8/layout/list1"/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B29F3FC5-08FB-4300-8D74-CA9F8DF830E6}" type="presOf" srcId="{CD1E92F4-DB32-48A9-BD82-A8E6729D345B}" destId="{920D00D3-47DD-4F27-98BD-53CA6B9B0C2B}" srcOrd="0" destOrd="0" presId="urn:microsoft.com/office/officeart/2005/8/layout/list1"/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0947270F-6C13-4A1B-98E3-BE36FF46AF52}" type="presOf" srcId="{9CEBD00C-C654-4388-96CA-D542364421FE}" destId="{C6250ED4-8B03-458F-8344-671D93E27BA0}" srcOrd="1" destOrd="0" presId="urn:microsoft.com/office/officeart/2005/8/layout/list1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16670D12-3E77-4F02-A9B5-C2A5068D7D76}" type="presOf" srcId="{E37403CE-6A1A-4B21-AF73-ACB4DEBCBC0D}" destId="{8D7FF104-7DD5-475E-A18A-6AD706DA65E9}" srcOrd="1" destOrd="0" presId="urn:microsoft.com/office/officeart/2005/8/layout/list1"/>
    <dgm:cxn modelId="{9854A611-B6AB-4166-B8A1-51A61934E513}" type="presOf" srcId="{9F157B29-73A6-4866-A320-447127BAFFFA}" destId="{ABD80DA3-2D17-4BDB-BEAA-6E89DD3B767C}" srcOrd="0" destOrd="0" presId="urn:microsoft.com/office/officeart/2005/8/layout/list1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E4A1BD8D-A0B9-495C-A0B7-58D22C7D0E08}" type="presOf" srcId="{9CEBD00C-C654-4388-96CA-D542364421FE}" destId="{60010E8C-8B1C-497C-8490-A60B3E1A943E}" srcOrd="0" destOrd="0" presId="urn:microsoft.com/office/officeart/2005/8/layout/list1"/>
    <dgm:cxn modelId="{481666D6-6FB1-48EE-A117-0152510904AA}" type="presOf" srcId="{83D27932-6118-4DC9-8AE1-661302A5EC70}" destId="{597BDD8F-A22A-4AEE-AED0-CDFD44615DBC}" srcOrd="0" destOrd="0" presId="urn:microsoft.com/office/officeart/2005/8/layout/list1"/>
    <dgm:cxn modelId="{FDC7A40F-CA7A-43D6-9EBB-54A3C1C30123}" type="presOf" srcId="{516E9C99-7F52-4556-A83B-6D317D69C608}" destId="{B0CFD9AA-4B56-46C2-BE65-0F72D199E25E}" srcOrd="1" destOrd="0" presId="urn:microsoft.com/office/officeart/2005/8/layout/list1"/>
    <dgm:cxn modelId="{3D87E7E2-2A52-4D2E-B6EC-905937FA779E}" type="presOf" srcId="{516E9C99-7F52-4556-A83B-6D317D69C608}" destId="{A9365699-4405-4A39-A441-6D2819E7A3F2}" srcOrd="0" destOrd="0" presId="urn:microsoft.com/office/officeart/2005/8/layout/list1"/>
    <dgm:cxn modelId="{A3F8A740-68BD-4BCE-AF57-59EC01E7813F}" type="presOf" srcId="{CD1E92F4-DB32-48A9-BD82-A8E6729D345B}" destId="{000BE91E-33F3-4B31-B78D-5EC157B82B13}" srcOrd="1" destOrd="0" presId="urn:microsoft.com/office/officeart/2005/8/layout/list1"/>
    <dgm:cxn modelId="{CF76196A-0CEF-4419-A130-C7BAE12BA67A}" type="presOf" srcId="{E37403CE-6A1A-4B21-AF73-ACB4DEBCBC0D}" destId="{75F85A4E-53C7-4767-8E14-6DA18EE6FB25}" srcOrd="0" destOrd="0" presId="urn:microsoft.com/office/officeart/2005/8/layout/list1"/>
    <dgm:cxn modelId="{5E28F3A9-5BEF-4DAE-A063-3844E53D05F3}" type="presParOf" srcId="{597BDD8F-A22A-4AEE-AED0-CDFD44615DBC}" destId="{9C31A0A9-91A5-4443-9664-EED8336E2D54}" srcOrd="0" destOrd="0" presId="urn:microsoft.com/office/officeart/2005/8/layout/list1"/>
    <dgm:cxn modelId="{9D85146D-A6A8-4048-8486-B7C795198859}" type="presParOf" srcId="{9C31A0A9-91A5-4443-9664-EED8336E2D54}" destId="{A9365699-4405-4A39-A441-6D2819E7A3F2}" srcOrd="0" destOrd="0" presId="urn:microsoft.com/office/officeart/2005/8/layout/list1"/>
    <dgm:cxn modelId="{D3131D25-6B08-421B-8838-65184AD3F7B6}" type="presParOf" srcId="{9C31A0A9-91A5-4443-9664-EED8336E2D54}" destId="{B0CFD9AA-4B56-46C2-BE65-0F72D199E25E}" srcOrd="1" destOrd="0" presId="urn:microsoft.com/office/officeart/2005/8/layout/list1"/>
    <dgm:cxn modelId="{000E300E-AC91-48DC-8019-EB4B1E30388C}" type="presParOf" srcId="{597BDD8F-A22A-4AEE-AED0-CDFD44615DBC}" destId="{362B7F73-ADCC-409E-B749-FA1235786274}" srcOrd="1" destOrd="0" presId="urn:microsoft.com/office/officeart/2005/8/layout/list1"/>
    <dgm:cxn modelId="{E1257C52-E5C6-4236-BF5B-DEB2397318DC}" type="presParOf" srcId="{597BDD8F-A22A-4AEE-AED0-CDFD44615DBC}" destId="{6C30E821-814A-4C3E-ADBF-19249F4DB2CD}" srcOrd="2" destOrd="0" presId="urn:microsoft.com/office/officeart/2005/8/layout/list1"/>
    <dgm:cxn modelId="{6653BB16-AC5C-4881-8163-3C6CB51D8A84}" type="presParOf" srcId="{597BDD8F-A22A-4AEE-AED0-CDFD44615DBC}" destId="{D127F847-2331-46AF-BE69-58F918A1FAB6}" srcOrd="3" destOrd="0" presId="urn:microsoft.com/office/officeart/2005/8/layout/list1"/>
    <dgm:cxn modelId="{872B40FB-8CA1-4E68-9EF6-91FE5078B2E2}" type="presParOf" srcId="{597BDD8F-A22A-4AEE-AED0-CDFD44615DBC}" destId="{2EC72575-875C-465C-9420-2DB8801FB7C3}" srcOrd="4" destOrd="0" presId="urn:microsoft.com/office/officeart/2005/8/layout/list1"/>
    <dgm:cxn modelId="{CB3C4E04-AA76-4CF3-82B8-7CDA8FECFB27}" type="presParOf" srcId="{2EC72575-875C-465C-9420-2DB8801FB7C3}" destId="{75F85A4E-53C7-4767-8E14-6DA18EE6FB25}" srcOrd="0" destOrd="0" presId="urn:microsoft.com/office/officeart/2005/8/layout/list1"/>
    <dgm:cxn modelId="{A198A07A-824F-485F-817D-E67BE4CD0DB6}" type="presParOf" srcId="{2EC72575-875C-465C-9420-2DB8801FB7C3}" destId="{8D7FF104-7DD5-475E-A18A-6AD706DA65E9}" srcOrd="1" destOrd="0" presId="urn:microsoft.com/office/officeart/2005/8/layout/list1"/>
    <dgm:cxn modelId="{08A4971F-561F-4A91-BF69-473E9577C221}" type="presParOf" srcId="{597BDD8F-A22A-4AEE-AED0-CDFD44615DBC}" destId="{679DBCC0-E305-45E1-AA35-7DC064D9E496}" srcOrd="5" destOrd="0" presId="urn:microsoft.com/office/officeart/2005/8/layout/list1"/>
    <dgm:cxn modelId="{86422CC5-940A-4736-8871-3A274757106F}" type="presParOf" srcId="{597BDD8F-A22A-4AEE-AED0-CDFD44615DBC}" destId="{4672DA32-5567-4E33-9A6C-70120A1319A7}" srcOrd="6" destOrd="0" presId="urn:microsoft.com/office/officeart/2005/8/layout/list1"/>
    <dgm:cxn modelId="{7E3076ED-9A6B-4742-BB1B-54623E0BCF3C}" type="presParOf" srcId="{597BDD8F-A22A-4AEE-AED0-CDFD44615DBC}" destId="{AFFB34E2-825D-4F0F-BC31-A3E5853FF818}" srcOrd="7" destOrd="0" presId="urn:microsoft.com/office/officeart/2005/8/layout/list1"/>
    <dgm:cxn modelId="{1568BC0C-BDF8-418B-8BFD-08F1E4229880}" type="presParOf" srcId="{597BDD8F-A22A-4AEE-AED0-CDFD44615DBC}" destId="{EFA916DF-2E73-43C6-934B-F791DF65475E}" srcOrd="8" destOrd="0" presId="urn:microsoft.com/office/officeart/2005/8/layout/list1"/>
    <dgm:cxn modelId="{3405AFEB-56D7-4BA6-A9C8-2E7601B915CE}" type="presParOf" srcId="{EFA916DF-2E73-43C6-934B-F791DF65475E}" destId="{920D00D3-47DD-4F27-98BD-53CA6B9B0C2B}" srcOrd="0" destOrd="0" presId="urn:microsoft.com/office/officeart/2005/8/layout/list1"/>
    <dgm:cxn modelId="{885BA8FE-4738-4A07-95DD-FEFD504A93C7}" type="presParOf" srcId="{EFA916DF-2E73-43C6-934B-F791DF65475E}" destId="{000BE91E-33F3-4B31-B78D-5EC157B82B13}" srcOrd="1" destOrd="0" presId="urn:microsoft.com/office/officeart/2005/8/layout/list1"/>
    <dgm:cxn modelId="{4F94D5C1-2F2D-4961-8A04-B094671570F6}" type="presParOf" srcId="{597BDD8F-A22A-4AEE-AED0-CDFD44615DBC}" destId="{BB4CBC69-BA41-463E-82F9-34FCB33F4374}" srcOrd="9" destOrd="0" presId="urn:microsoft.com/office/officeart/2005/8/layout/list1"/>
    <dgm:cxn modelId="{2150BA8B-30C3-405D-B906-1B8F708308D6}" type="presParOf" srcId="{597BDD8F-A22A-4AEE-AED0-CDFD44615DBC}" destId="{04411666-9A81-4B1A-BAD3-C5213053028E}" srcOrd="10" destOrd="0" presId="urn:microsoft.com/office/officeart/2005/8/layout/list1"/>
    <dgm:cxn modelId="{3392AB8D-D4B1-4552-B169-23E7B8919621}" type="presParOf" srcId="{597BDD8F-A22A-4AEE-AED0-CDFD44615DBC}" destId="{7EF6EA69-D54C-4A5C-86D5-6AA0098DE944}" srcOrd="11" destOrd="0" presId="urn:microsoft.com/office/officeart/2005/8/layout/list1"/>
    <dgm:cxn modelId="{0B04FF2F-0CC9-4E4C-8DAE-667CC5514FBF}" type="presParOf" srcId="{597BDD8F-A22A-4AEE-AED0-CDFD44615DBC}" destId="{9311246E-C36D-4437-A5DC-981DE9997566}" srcOrd="12" destOrd="0" presId="urn:microsoft.com/office/officeart/2005/8/layout/list1"/>
    <dgm:cxn modelId="{E77BA57D-940E-473F-BFEF-DB15DE847C87}" type="presParOf" srcId="{9311246E-C36D-4437-A5DC-981DE9997566}" destId="{ABD80DA3-2D17-4BDB-BEAA-6E89DD3B767C}" srcOrd="0" destOrd="0" presId="urn:microsoft.com/office/officeart/2005/8/layout/list1"/>
    <dgm:cxn modelId="{BDB42314-C672-4BDC-9FA0-8E97767FC580}" type="presParOf" srcId="{9311246E-C36D-4437-A5DC-981DE9997566}" destId="{B7DC2632-5248-46CA-A356-71950FA14F19}" srcOrd="1" destOrd="0" presId="urn:microsoft.com/office/officeart/2005/8/layout/list1"/>
    <dgm:cxn modelId="{8CF0AAF9-6F8B-45A5-A76B-7750DA99E26C}" type="presParOf" srcId="{597BDD8F-A22A-4AEE-AED0-CDFD44615DBC}" destId="{167115C1-686F-482C-99C7-7E1DE92CAF6A}" srcOrd="13" destOrd="0" presId="urn:microsoft.com/office/officeart/2005/8/layout/list1"/>
    <dgm:cxn modelId="{AE6DDA35-E7F1-4E88-BC67-94AE4F809F57}" type="presParOf" srcId="{597BDD8F-A22A-4AEE-AED0-CDFD44615DBC}" destId="{3FC37EA3-81A4-429F-B585-BAF9A1E4FE7A}" srcOrd="14" destOrd="0" presId="urn:microsoft.com/office/officeart/2005/8/layout/list1"/>
    <dgm:cxn modelId="{CBED90D9-B914-4FCD-B045-CD337392DEC9}" type="presParOf" srcId="{597BDD8F-A22A-4AEE-AED0-CDFD44615DBC}" destId="{27CC4FD4-FC30-45B8-BE98-071F12DCC432}" srcOrd="15" destOrd="0" presId="urn:microsoft.com/office/officeart/2005/8/layout/list1"/>
    <dgm:cxn modelId="{B6EDF3E9-DAFD-48EC-99C9-DF2BB4D465DA}" type="presParOf" srcId="{597BDD8F-A22A-4AEE-AED0-CDFD44615DBC}" destId="{8D13BDEB-5490-4195-AA00-9FA182AB36CD}" srcOrd="16" destOrd="0" presId="urn:microsoft.com/office/officeart/2005/8/layout/list1"/>
    <dgm:cxn modelId="{5C788001-D4DD-47FB-A278-33A55C9E4150}" type="presParOf" srcId="{8D13BDEB-5490-4195-AA00-9FA182AB36CD}" destId="{60010E8C-8B1C-497C-8490-A60B3E1A943E}" srcOrd="0" destOrd="0" presId="urn:microsoft.com/office/officeart/2005/8/layout/list1"/>
    <dgm:cxn modelId="{F77F6FD9-EA70-4A86-9C01-0B38DD2F7581}" type="presParOf" srcId="{8D13BDEB-5490-4195-AA00-9FA182AB36CD}" destId="{C6250ED4-8B03-458F-8344-671D93E27BA0}" srcOrd="1" destOrd="0" presId="urn:microsoft.com/office/officeart/2005/8/layout/list1"/>
    <dgm:cxn modelId="{9481D5D9-FEB5-4382-B582-AC4882CE8F5C}" type="presParOf" srcId="{597BDD8F-A22A-4AEE-AED0-CDFD44615DBC}" destId="{AB8D2E1F-F405-48BC-8210-8E561CE12F8F}" srcOrd="17" destOrd="0" presId="urn:microsoft.com/office/officeart/2005/8/layout/list1"/>
    <dgm:cxn modelId="{ABB3E035-54A5-4C85-9E53-C7355901555D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</a:t>
          </a:r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555CC8B-0D5A-4679-96CF-CB60A2A8CEF2}" type="presOf" srcId="{E37403CE-6A1A-4B21-AF73-ACB4DEBCBC0D}" destId="{75F85A4E-53C7-4767-8E14-6DA18EE6FB25}" srcOrd="0" destOrd="0" presId="urn:microsoft.com/office/officeart/2005/8/layout/list1"/>
    <dgm:cxn modelId="{87A8F3D5-ED9A-496F-B9D9-C08674876AF1}" type="presOf" srcId="{CD1E92F4-DB32-48A9-BD82-A8E6729D345B}" destId="{920D00D3-47DD-4F27-98BD-53CA6B9B0C2B}" srcOrd="0" destOrd="0" presId="urn:microsoft.com/office/officeart/2005/8/layout/list1"/>
    <dgm:cxn modelId="{3CB5A22D-B1C0-48C2-9391-1DBFD3B4870C}" type="presOf" srcId="{83D27932-6118-4DC9-8AE1-661302A5EC70}" destId="{597BDD8F-A22A-4AEE-AED0-CDFD44615DBC}" srcOrd="0" destOrd="0" presId="urn:microsoft.com/office/officeart/2005/8/layout/list1"/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0310D9EA-7D41-4F4E-9577-C8E002B20FAD}" type="presOf" srcId="{9F157B29-73A6-4866-A320-447127BAFFFA}" destId="{B7DC2632-5248-46CA-A356-71950FA14F19}" srcOrd="1" destOrd="0" presId="urn:microsoft.com/office/officeart/2005/8/layout/list1"/>
    <dgm:cxn modelId="{EFC7D330-4E5F-4AF3-BC7F-EC7520A73DB3}" type="presOf" srcId="{516E9C99-7F52-4556-A83B-6D317D69C608}" destId="{A9365699-4405-4A39-A441-6D2819E7A3F2}" srcOrd="0" destOrd="0" presId="urn:microsoft.com/office/officeart/2005/8/layout/list1"/>
    <dgm:cxn modelId="{7EFD354B-4514-405A-A376-F9C023BC51D5}" type="presOf" srcId="{E37403CE-6A1A-4B21-AF73-ACB4DEBCBC0D}" destId="{8D7FF104-7DD5-475E-A18A-6AD706DA65E9}" srcOrd="1" destOrd="0" presId="urn:microsoft.com/office/officeart/2005/8/layout/list1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98724D20-0165-40FB-A553-81EB73DA82A3}" type="presOf" srcId="{9CEBD00C-C654-4388-96CA-D542364421FE}" destId="{C6250ED4-8B03-458F-8344-671D93E27BA0}" srcOrd="1" destOrd="0" presId="urn:microsoft.com/office/officeart/2005/8/layout/list1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B3B3B8CD-0FFE-42B0-9DB0-D20D01F08A05}" type="presOf" srcId="{CD1E92F4-DB32-48A9-BD82-A8E6729D345B}" destId="{000BE91E-33F3-4B31-B78D-5EC157B82B13}" srcOrd="1" destOrd="0" presId="urn:microsoft.com/office/officeart/2005/8/layout/list1"/>
    <dgm:cxn modelId="{A250E2F8-E0FB-402D-BB1E-3E07987E01F7}" type="presOf" srcId="{516E9C99-7F52-4556-A83B-6D317D69C608}" destId="{B0CFD9AA-4B56-46C2-BE65-0F72D199E25E}" srcOrd="1" destOrd="0" presId="urn:microsoft.com/office/officeart/2005/8/layout/list1"/>
    <dgm:cxn modelId="{29A22902-A651-420C-A8F7-72CB1925A0E3}" type="presOf" srcId="{9F157B29-73A6-4866-A320-447127BAFFFA}" destId="{ABD80DA3-2D17-4BDB-BEAA-6E89DD3B767C}" srcOrd="0" destOrd="0" presId="urn:microsoft.com/office/officeart/2005/8/layout/list1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8E54CAD4-84F4-42D6-8DBD-8B92A05687A8}" type="presOf" srcId="{9CEBD00C-C654-4388-96CA-D542364421FE}" destId="{60010E8C-8B1C-497C-8490-A60B3E1A943E}" srcOrd="0" destOrd="0" presId="urn:microsoft.com/office/officeart/2005/8/layout/list1"/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657BE9A3-BF83-422D-B497-009AE51FB7CE}" type="presParOf" srcId="{597BDD8F-A22A-4AEE-AED0-CDFD44615DBC}" destId="{9C31A0A9-91A5-4443-9664-EED8336E2D54}" srcOrd="0" destOrd="0" presId="urn:microsoft.com/office/officeart/2005/8/layout/list1"/>
    <dgm:cxn modelId="{F78AF2E1-B123-4D54-9345-BF8D781060A4}" type="presParOf" srcId="{9C31A0A9-91A5-4443-9664-EED8336E2D54}" destId="{A9365699-4405-4A39-A441-6D2819E7A3F2}" srcOrd="0" destOrd="0" presId="urn:microsoft.com/office/officeart/2005/8/layout/list1"/>
    <dgm:cxn modelId="{A8EE8849-A6B6-4513-8E2C-A0B6E59FF6D8}" type="presParOf" srcId="{9C31A0A9-91A5-4443-9664-EED8336E2D54}" destId="{B0CFD9AA-4B56-46C2-BE65-0F72D199E25E}" srcOrd="1" destOrd="0" presId="urn:microsoft.com/office/officeart/2005/8/layout/list1"/>
    <dgm:cxn modelId="{845C3EBB-2E2F-429A-B5A3-0C35137FFD51}" type="presParOf" srcId="{597BDD8F-A22A-4AEE-AED0-CDFD44615DBC}" destId="{362B7F73-ADCC-409E-B749-FA1235786274}" srcOrd="1" destOrd="0" presId="urn:microsoft.com/office/officeart/2005/8/layout/list1"/>
    <dgm:cxn modelId="{524CBD0F-8A65-46E8-A5F8-9CBED7430E99}" type="presParOf" srcId="{597BDD8F-A22A-4AEE-AED0-CDFD44615DBC}" destId="{6C30E821-814A-4C3E-ADBF-19249F4DB2CD}" srcOrd="2" destOrd="0" presId="urn:microsoft.com/office/officeart/2005/8/layout/list1"/>
    <dgm:cxn modelId="{C64E8F0E-C7B1-4B3E-A29D-62DD428CF2EE}" type="presParOf" srcId="{597BDD8F-A22A-4AEE-AED0-CDFD44615DBC}" destId="{D127F847-2331-46AF-BE69-58F918A1FAB6}" srcOrd="3" destOrd="0" presId="urn:microsoft.com/office/officeart/2005/8/layout/list1"/>
    <dgm:cxn modelId="{0EF9A4EE-AE84-4A4A-94C0-2D7AEA980E13}" type="presParOf" srcId="{597BDD8F-A22A-4AEE-AED0-CDFD44615DBC}" destId="{2EC72575-875C-465C-9420-2DB8801FB7C3}" srcOrd="4" destOrd="0" presId="urn:microsoft.com/office/officeart/2005/8/layout/list1"/>
    <dgm:cxn modelId="{81A7A35C-38F0-4BAB-B0F7-2A6AB2FA3D8E}" type="presParOf" srcId="{2EC72575-875C-465C-9420-2DB8801FB7C3}" destId="{75F85A4E-53C7-4767-8E14-6DA18EE6FB25}" srcOrd="0" destOrd="0" presId="urn:microsoft.com/office/officeart/2005/8/layout/list1"/>
    <dgm:cxn modelId="{488A3BFC-DA03-4192-BFFE-B4165EBDB89B}" type="presParOf" srcId="{2EC72575-875C-465C-9420-2DB8801FB7C3}" destId="{8D7FF104-7DD5-475E-A18A-6AD706DA65E9}" srcOrd="1" destOrd="0" presId="urn:microsoft.com/office/officeart/2005/8/layout/list1"/>
    <dgm:cxn modelId="{8957788A-B2F0-4289-B743-984AD6B6E8F8}" type="presParOf" srcId="{597BDD8F-A22A-4AEE-AED0-CDFD44615DBC}" destId="{679DBCC0-E305-45E1-AA35-7DC064D9E496}" srcOrd="5" destOrd="0" presId="urn:microsoft.com/office/officeart/2005/8/layout/list1"/>
    <dgm:cxn modelId="{0019A624-19DE-4A85-A9E0-760014DC46E1}" type="presParOf" srcId="{597BDD8F-A22A-4AEE-AED0-CDFD44615DBC}" destId="{4672DA32-5567-4E33-9A6C-70120A1319A7}" srcOrd="6" destOrd="0" presId="urn:microsoft.com/office/officeart/2005/8/layout/list1"/>
    <dgm:cxn modelId="{10E8CA97-3E15-4F9C-B52D-880B6E15F0CB}" type="presParOf" srcId="{597BDD8F-A22A-4AEE-AED0-CDFD44615DBC}" destId="{AFFB34E2-825D-4F0F-BC31-A3E5853FF818}" srcOrd="7" destOrd="0" presId="urn:microsoft.com/office/officeart/2005/8/layout/list1"/>
    <dgm:cxn modelId="{D415CF75-3378-43F8-BFB8-C49768BFA7C3}" type="presParOf" srcId="{597BDD8F-A22A-4AEE-AED0-CDFD44615DBC}" destId="{EFA916DF-2E73-43C6-934B-F791DF65475E}" srcOrd="8" destOrd="0" presId="urn:microsoft.com/office/officeart/2005/8/layout/list1"/>
    <dgm:cxn modelId="{F3E0ED91-3F27-4431-8C1C-E579FB7CFA8C}" type="presParOf" srcId="{EFA916DF-2E73-43C6-934B-F791DF65475E}" destId="{920D00D3-47DD-4F27-98BD-53CA6B9B0C2B}" srcOrd="0" destOrd="0" presId="urn:microsoft.com/office/officeart/2005/8/layout/list1"/>
    <dgm:cxn modelId="{62ACDF58-6191-4E90-AC44-215E9136E0B1}" type="presParOf" srcId="{EFA916DF-2E73-43C6-934B-F791DF65475E}" destId="{000BE91E-33F3-4B31-B78D-5EC157B82B13}" srcOrd="1" destOrd="0" presId="urn:microsoft.com/office/officeart/2005/8/layout/list1"/>
    <dgm:cxn modelId="{0D360F3E-76DA-447C-B363-2E341C63B628}" type="presParOf" srcId="{597BDD8F-A22A-4AEE-AED0-CDFD44615DBC}" destId="{BB4CBC69-BA41-463E-82F9-34FCB33F4374}" srcOrd="9" destOrd="0" presId="urn:microsoft.com/office/officeart/2005/8/layout/list1"/>
    <dgm:cxn modelId="{E0091F1E-B28A-44F9-A57B-BD8BCE8053B4}" type="presParOf" srcId="{597BDD8F-A22A-4AEE-AED0-CDFD44615DBC}" destId="{04411666-9A81-4B1A-BAD3-C5213053028E}" srcOrd="10" destOrd="0" presId="urn:microsoft.com/office/officeart/2005/8/layout/list1"/>
    <dgm:cxn modelId="{C155491E-F54E-449B-9D6A-EE3DDBC4032F}" type="presParOf" srcId="{597BDD8F-A22A-4AEE-AED0-CDFD44615DBC}" destId="{7EF6EA69-D54C-4A5C-86D5-6AA0098DE944}" srcOrd="11" destOrd="0" presId="urn:microsoft.com/office/officeart/2005/8/layout/list1"/>
    <dgm:cxn modelId="{6310EE47-72B1-4C64-865E-466A52113FD8}" type="presParOf" srcId="{597BDD8F-A22A-4AEE-AED0-CDFD44615DBC}" destId="{9311246E-C36D-4437-A5DC-981DE9997566}" srcOrd="12" destOrd="0" presId="urn:microsoft.com/office/officeart/2005/8/layout/list1"/>
    <dgm:cxn modelId="{53FC56D6-60D0-408F-B79A-9AD3FCBDCE4A}" type="presParOf" srcId="{9311246E-C36D-4437-A5DC-981DE9997566}" destId="{ABD80DA3-2D17-4BDB-BEAA-6E89DD3B767C}" srcOrd="0" destOrd="0" presId="urn:microsoft.com/office/officeart/2005/8/layout/list1"/>
    <dgm:cxn modelId="{758F1737-9511-48C7-9FE7-6FC8689E8F92}" type="presParOf" srcId="{9311246E-C36D-4437-A5DC-981DE9997566}" destId="{B7DC2632-5248-46CA-A356-71950FA14F19}" srcOrd="1" destOrd="0" presId="urn:microsoft.com/office/officeart/2005/8/layout/list1"/>
    <dgm:cxn modelId="{B6E4BF05-F1A1-4A58-808C-DC42CD82C3EF}" type="presParOf" srcId="{597BDD8F-A22A-4AEE-AED0-CDFD44615DBC}" destId="{167115C1-686F-482C-99C7-7E1DE92CAF6A}" srcOrd="13" destOrd="0" presId="urn:microsoft.com/office/officeart/2005/8/layout/list1"/>
    <dgm:cxn modelId="{FC3D363A-B521-4256-9E34-66D855BEC93C}" type="presParOf" srcId="{597BDD8F-A22A-4AEE-AED0-CDFD44615DBC}" destId="{3FC37EA3-81A4-429F-B585-BAF9A1E4FE7A}" srcOrd="14" destOrd="0" presId="urn:microsoft.com/office/officeart/2005/8/layout/list1"/>
    <dgm:cxn modelId="{26EC31C5-26CF-4023-B6B7-8BE3E27D13D6}" type="presParOf" srcId="{597BDD8F-A22A-4AEE-AED0-CDFD44615DBC}" destId="{27CC4FD4-FC30-45B8-BE98-071F12DCC432}" srcOrd="15" destOrd="0" presId="urn:microsoft.com/office/officeart/2005/8/layout/list1"/>
    <dgm:cxn modelId="{4E1DF94E-2727-4B1A-9F24-8D0DB074B44D}" type="presParOf" srcId="{597BDD8F-A22A-4AEE-AED0-CDFD44615DBC}" destId="{8D13BDEB-5490-4195-AA00-9FA182AB36CD}" srcOrd="16" destOrd="0" presId="urn:microsoft.com/office/officeart/2005/8/layout/list1"/>
    <dgm:cxn modelId="{71426A21-4C07-45EF-9A13-690BB3F351E2}" type="presParOf" srcId="{8D13BDEB-5490-4195-AA00-9FA182AB36CD}" destId="{60010E8C-8B1C-497C-8490-A60B3E1A943E}" srcOrd="0" destOrd="0" presId="urn:microsoft.com/office/officeart/2005/8/layout/list1"/>
    <dgm:cxn modelId="{60BC29E4-CCB1-4A06-82EB-E6FFF7720FFB}" type="presParOf" srcId="{8D13BDEB-5490-4195-AA00-9FA182AB36CD}" destId="{C6250ED4-8B03-458F-8344-671D93E27BA0}" srcOrd="1" destOrd="0" presId="urn:microsoft.com/office/officeart/2005/8/layout/list1"/>
    <dgm:cxn modelId="{5E27BF6C-1510-45BF-973A-45B4367CE3A6}" type="presParOf" srcId="{597BDD8F-A22A-4AEE-AED0-CDFD44615DBC}" destId="{AB8D2E1F-F405-48BC-8210-8E561CE12F8F}" srcOrd="17" destOrd="0" presId="urn:microsoft.com/office/officeart/2005/8/layout/list1"/>
    <dgm:cxn modelId="{9B9E8E44-3EAA-4107-A26C-3C816C4D678D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1333E-416C-43CD-85C4-EBFB1FCB9AD8}" type="doc">
      <dgm:prSet loTypeId="urn:microsoft.com/office/officeart/2008/layout/PictureStrips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5A8FB-C365-4FFA-AD50-E010AD25E59D}">
      <dgm:prSet phldrT="[Text]" custT="1"/>
      <dgm:spPr>
        <a:solidFill>
          <a:schemeClr val="accent4">
            <a:lumMod val="40000"/>
            <a:lumOff val="60000"/>
            <a:alpha val="40000"/>
          </a:schemeClr>
        </a:solidFill>
        <a:ln w="50800">
          <a:solidFill>
            <a:srgbClr val="C00000"/>
          </a:solidFill>
        </a:ln>
      </dgm:spPr>
      <dgm:t>
        <a:bodyPr/>
        <a:lstStyle/>
        <a:p>
          <a:pPr algn="r"/>
          <a:r>
            <a:rPr lang="ar-BH" sz="2800" b="1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الإعلان عن وجود السلعة أو الخدمة إذا كانت جديدة، أو التذكير بها إذا كانت السلعة أو الخدمة موجودة سابقاً</a:t>
          </a:r>
          <a:r>
            <a:rPr lang="ar-BH" sz="2400" b="1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en-US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005BB04C-3720-4143-AE26-8B9456A319D1}" type="parTrans" cxnId="{7B1D2E12-A4F3-4DA9-A4BB-EFD5E9E409B5}">
      <dgm:prSet/>
      <dgm:spPr/>
      <dgm:t>
        <a:bodyPr/>
        <a:lstStyle/>
        <a:p>
          <a:pPr algn="r"/>
          <a:endParaRPr lang="en-US" sz="2400"/>
        </a:p>
      </dgm:t>
    </dgm:pt>
    <dgm:pt modelId="{6A596BA5-B55B-472C-9C47-3A79A9A7D2E9}" type="sibTrans" cxnId="{7B1D2E12-A4F3-4DA9-A4BB-EFD5E9E409B5}">
      <dgm:prSet/>
      <dgm:spPr/>
      <dgm:t>
        <a:bodyPr/>
        <a:lstStyle/>
        <a:p>
          <a:pPr algn="r"/>
          <a:endParaRPr lang="en-US" sz="2400"/>
        </a:p>
      </dgm:t>
    </dgm:pt>
    <dgm:pt modelId="{8C91EE62-9AAF-42E6-8A03-E6C7064C2C99}">
      <dgm:prSet phldrT="[Text]" custT="1"/>
      <dgm:spPr>
        <a:solidFill>
          <a:schemeClr val="accent4">
            <a:lumMod val="40000"/>
            <a:lumOff val="60000"/>
            <a:alpha val="40000"/>
          </a:schemeClr>
        </a:solidFill>
        <a:ln w="50800">
          <a:solidFill>
            <a:srgbClr val="C00000"/>
          </a:solidFill>
        </a:ln>
      </dgm:spPr>
      <dgm:t>
        <a:bodyPr/>
        <a:lstStyle/>
        <a:p>
          <a:pPr algn="r"/>
          <a:r>
            <a:rPr lang="ar-BH" sz="2800" b="1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التعليم و التوعية بمنافع السلعة و الإرشاد بطريقة استخدامها.</a:t>
          </a:r>
        </a:p>
      </dgm:t>
    </dgm:pt>
    <dgm:pt modelId="{F5B60754-1E41-4AA5-B0F9-227E3B2FEEE1}" type="parTrans" cxnId="{65B71CFF-71D7-4577-9A4C-88407478D7B9}">
      <dgm:prSet/>
      <dgm:spPr/>
      <dgm:t>
        <a:bodyPr/>
        <a:lstStyle/>
        <a:p>
          <a:pPr algn="r"/>
          <a:endParaRPr lang="en-US" sz="2400"/>
        </a:p>
      </dgm:t>
    </dgm:pt>
    <dgm:pt modelId="{1B972537-3839-49E8-8D29-575C23C1B0E5}" type="sibTrans" cxnId="{65B71CFF-71D7-4577-9A4C-88407478D7B9}">
      <dgm:prSet/>
      <dgm:spPr/>
      <dgm:t>
        <a:bodyPr/>
        <a:lstStyle/>
        <a:p>
          <a:pPr algn="r"/>
          <a:endParaRPr lang="en-US" sz="2400"/>
        </a:p>
      </dgm:t>
    </dgm:pt>
    <dgm:pt modelId="{42C01789-17D3-46D8-8FA2-1D58F397D449}">
      <dgm:prSet phldrT="[Text]" custT="1"/>
      <dgm:spPr>
        <a:solidFill>
          <a:schemeClr val="accent4">
            <a:lumMod val="40000"/>
            <a:lumOff val="60000"/>
            <a:alpha val="40000"/>
          </a:schemeClr>
        </a:solidFill>
        <a:ln w="50800">
          <a:solidFill>
            <a:srgbClr val="C00000"/>
          </a:solidFill>
        </a:ln>
      </dgm:spPr>
      <dgm:t>
        <a:bodyPr/>
        <a:lstStyle/>
        <a:p>
          <a:pPr algn="r"/>
          <a:r>
            <a:rPr lang="ar-BH" sz="2800" b="1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التأثير في المستهلك باتجاه الحصول على السلعة أو الخدمة.</a:t>
          </a:r>
          <a:endParaRPr lang="en-US" sz="2800" b="1" dirty="0">
            <a:solidFill>
              <a:schemeClr val="accent5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B758BF-F171-47E6-8D2F-3485A0EC51C3}" type="parTrans" cxnId="{87EDFCF1-54B3-43B9-A81D-EE5B1A77074F}">
      <dgm:prSet/>
      <dgm:spPr/>
      <dgm:t>
        <a:bodyPr/>
        <a:lstStyle/>
        <a:p>
          <a:pPr algn="r"/>
          <a:endParaRPr lang="en-US" sz="2400"/>
        </a:p>
      </dgm:t>
    </dgm:pt>
    <dgm:pt modelId="{C977841D-8E17-4E97-B4CB-91B66E395A7A}" type="sibTrans" cxnId="{87EDFCF1-54B3-43B9-A81D-EE5B1A77074F}">
      <dgm:prSet/>
      <dgm:spPr/>
      <dgm:t>
        <a:bodyPr/>
        <a:lstStyle/>
        <a:p>
          <a:pPr algn="r"/>
          <a:endParaRPr lang="en-US" sz="2400"/>
        </a:p>
      </dgm:t>
    </dgm:pt>
    <dgm:pt modelId="{92DFC7DC-0DC1-44B6-BCB2-72C942EA1BDF}" type="pres">
      <dgm:prSet presAssocID="{4151333E-416C-43CD-85C4-EBFB1FCB9AD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2974C6-6485-4C8F-843B-D7C50A9789B3}" type="pres">
      <dgm:prSet presAssocID="{8E15A8FB-C365-4FFA-AD50-E010AD25E59D}" presName="composite" presStyleCnt="0"/>
      <dgm:spPr/>
    </dgm:pt>
    <dgm:pt modelId="{1181ED8D-E783-4ECD-8C0A-68FC5B8AC909}" type="pres">
      <dgm:prSet presAssocID="{8E15A8FB-C365-4FFA-AD50-E010AD25E59D}" presName="rect1" presStyleLbl="trAlignAcc1" presStyleIdx="0" presStyleCnt="3" custScaleY="1199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671E35-0166-4B8A-8C9F-49C08C101447}" type="pres">
      <dgm:prSet presAssocID="{8E15A8FB-C365-4FFA-AD50-E010AD25E59D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762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774B676D-9E17-415B-A756-45CA2D46677D}" type="pres">
      <dgm:prSet presAssocID="{6A596BA5-B55B-472C-9C47-3A79A9A7D2E9}" presName="sibTrans" presStyleCnt="0"/>
      <dgm:spPr/>
    </dgm:pt>
    <dgm:pt modelId="{0FD95CE1-9844-4A83-840E-0CB1D227205C}" type="pres">
      <dgm:prSet presAssocID="{8C91EE62-9AAF-42E6-8A03-E6C7064C2C99}" presName="composite" presStyleCnt="0"/>
      <dgm:spPr/>
    </dgm:pt>
    <dgm:pt modelId="{656F2C16-E3AA-4733-8569-073E0358E8D1}" type="pres">
      <dgm:prSet presAssocID="{8C91EE62-9AAF-42E6-8A03-E6C7064C2C99}" presName="rect1" presStyleLbl="trAlignAcc1" presStyleIdx="1" presStyleCnt="3" custScaleY="1195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702E0-F69E-4017-92A9-CE71A1964D4D}" type="pres">
      <dgm:prSet presAssocID="{8C91EE62-9AAF-42E6-8A03-E6C7064C2C99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762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C9698B76-1911-4A87-9EDD-07CE037704C9}" type="pres">
      <dgm:prSet presAssocID="{1B972537-3839-49E8-8D29-575C23C1B0E5}" presName="sibTrans" presStyleCnt="0"/>
      <dgm:spPr/>
    </dgm:pt>
    <dgm:pt modelId="{B828B83C-2E9F-40C4-B370-A8511F6EF5DA}" type="pres">
      <dgm:prSet presAssocID="{42C01789-17D3-46D8-8FA2-1D58F397D449}" presName="composite" presStyleCnt="0"/>
      <dgm:spPr/>
    </dgm:pt>
    <dgm:pt modelId="{8347950E-7A52-485C-823A-E945A1A35D18}" type="pres">
      <dgm:prSet presAssocID="{42C01789-17D3-46D8-8FA2-1D58F397D449}" presName="rect1" presStyleLbl="trAlignAcc1" presStyleIdx="2" presStyleCnt="3" custScaleY="1267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6C10C8-F247-4B83-BCF8-5A527D83D1E3}" type="pres">
      <dgm:prSet presAssocID="{42C01789-17D3-46D8-8FA2-1D58F397D449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762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</dgm:ptLst>
  <dgm:cxnLst>
    <dgm:cxn modelId="{DA1EFD4B-75F2-4F0A-9D84-22E41285A92F}" type="presOf" srcId="{42C01789-17D3-46D8-8FA2-1D58F397D449}" destId="{8347950E-7A52-485C-823A-E945A1A35D18}" srcOrd="0" destOrd="0" presId="urn:microsoft.com/office/officeart/2008/layout/PictureStrips"/>
    <dgm:cxn modelId="{87EDFCF1-54B3-43B9-A81D-EE5B1A77074F}" srcId="{4151333E-416C-43CD-85C4-EBFB1FCB9AD8}" destId="{42C01789-17D3-46D8-8FA2-1D58F397D449}" srcOrd="2" destOrd="0" parTransId="{03B758BF-F171-47E6-8D2F-3485A0EC51C3}" sibTransId="{C977841D-8E17-4E97-B4CB-91B66E395A7A}"/>
    <dgm:cxn modelId="{E1462DBE-DEEB-485B-9819-F4875731DC96}" type="presOf" srcId="{8E15A8FB-C365-4FFA-AD50-E010AD25E59D}" destId="{1181ED8D-E783-4ECD-8C0A-68FC5B8AC909}" srcOrd="0" destOrd="0" presId="urn:microsoft.com/office/officeart/2008/layout/PictureStrips"/>
    <dgm:cxn modelId="{65B71CFF-71D7-4577-9A4C-88407478D7B9}" srcId="{4151333E-416C-43CD-85C4-EBFB1FCB9AD8}" destId="{8C91EE62-9AAF-42E6-8A03-E6C7064C2C99}" srcOrd="1" destOrd="0" parTransId="{F5B60754-1E41-4AA5-B0F9-227E3B2FEEE1}" sibTransId="{1B972537-3839-49E8-8D29-575C23C1B0E5}"/>
    <dgm:cxn modelId="{7B1D2E12-A4F3-4DA9-A4BB-EFD5E9E409B5}" srcId="{4151333E-416C-43CD-85C4-EBFB1FCB9AD8}" destId="{8E15A8FB-C365-4FFA-AD50-E010AD25E59D}" srcOrd="0" destOrd="0" parTransId="{005BB04C-3720-4143-AE26-8B9456A319D1}" sibTransId="{6A596BA5-B55B-472C-9C47-3A79A9A7D2E9}"/>
    <dgm:cxn modelId="{2B911ED1-69BC-4269-94F8-69C59DA86B17}" type="presOf" srcId="{4151333E-416C-43CD-85C4-EBFB1FCB9AD8}" destId="{92DFC7DC-0DC1-44B6-BCB2-72C942EA1BDF}" srcOrd="0" destOrd="0" presId="urn:microsoft.com/office/officeart/2008/layout/PictureStrips"/>
    <dgm:cxn modelId="{DDBD0E71-DEC3-4E39-8CC8-251D6105B490}" type="presOf" srcId="{8C91EE62-9AAF-42E6-8A03-E6C7064C2C99}" destId="{656F2C16-E3AA-4733-8569-073E0358E8D1}" srcOrd="0" destOrd="0" presId="urn:microsoft.com/office/officeart/2008/layout/PictureStrips"/>
    <dgm:cxn modelId="{845D389D-A6B8-4E44-8BFB-822FCD857D4D}" type="presParOf" srcId="{92DFC7DC-0DC1-44B6-BCB2-72C942EA1BDF}" destId="{2B2974C6-6485-4C8F-843B-D7C50A9789B3}" srcOrd="0" destOrd="0" presId="urn:microsoft.com/office/officeart/2008/layout/PictureStrips"/>
    <dgm:cxn modelId="{FA674E0C-6E35-4A41-8003-5BA5847F760A}" type="presParOf" srcId="{2B2974C6-6485-4C8F-843B-D7C50A9789B3}" destId="{1181ED8D-E783-4ECD-8C0A-68FC5B8AC909}" srcOrd="0" destOrd="0" presId="urn:microsoft.com/office/officeart/2008/layout/PictureStrips"/>
    <dgm:cxn modelId="{9A4BF386-CDA2-42CF-AEA1-0EF640B641C0}" type="presParOf" srcId="{2B2974C6-6485-4C8F-843B-D7C50A9789B3}" destId="{19671E35-0166-4B8A-8C9F-49C08C101447}" srcOrd="1" destOrd="0" presId="urn:microsoft.com/office/officeart/2008/layout/PictureStrips"/>
    <dgm:cxn modelId="{0F70CB53-DED0-4BE1-89F9-B32B4BFEE665}" type="presParOf" srcId="{92DFC7DC-0DC1-44B6-BCB2-72C942EA1BDF}" destId="{774B676D-9E17-415B-A756-45CA2D46677D}" srcOrd="1" destOrd="0" presId="urn:microsoft.com/office/officeart/2008/layout/PictureStrips"/>
    <dgm:cxn modelId="{3474D723-0F80-4D46-A232-DF765FF7F3D0}" type="presParOf" srcId="{92DFC7DC-0DC1-44B6-BCB2-72C942EA1BDF}" destId="{0FD95CE1-9844-4A83-840E-0CB1D227205C}" srcOrd="2" destOrd="0" presId="urn:microsoft.com/office/officeart/2008/layout/PictureStrips"/>
    <dgm:cxn modelId="{C470C87F-40FC-46F3-A38A-BAA6922E15DC}" type="presParOf" srcId="{0FD95CE1-9844-4A83-840E-0CB1D227205C}" destId="{656F2C16-E3AA-4733-8569-073E0358E8D1}" srcOrd="0" destOrd="0" presId="urn:microsoft.com/office/officeart/2008/layout/PictureStrips"/>
    <dgm:cxn modelId="{6624FE1A-FACA-40B0-B910-12585C803135}" type="presParOf" srcId="{0FD95CE1-9844-4A83-840E-0CB1D227205C}" destId="{671702E0-F69E-4017-92A9-CE71A1964D4D}" srcOrd="1" destOrd="0" presId="urn:microsoft.com/office/officeart/2008/layout/PictureStrips"/>
    <dgm:cxn modelId="{E3E97B8B-CEFC-4187-9901-E3E53CB12732}" type="presParOf" srcId="{92DFC7DC-0DC1-44B6-BCB2-72C942EA1BDF}" destId="{C9698B76-1911-4A87-9EDD-07CE037704C9}" srcOrd="3" destOrd="0" presId="urn:microsoft.com/office/officeart/2008/layout/PictureStrips"/>
    <dgm:cxn modelId="{18276501-A77D-4DB2-9EDF-E62A4CCD2493}" type="presParOf" srcId="{92DFC7DC-0DC1-44B6-BCB2-72C942EA1BDF}" destId="{B828B83C-2E9F-40C4-B370-A8511F6EF5DA}" srcOrd="4" destOrd="0" presId="urn:microsoft.com/office/officeart/2008/layout/PictureStrips"/>
    <dgm:cxn modelId="{C462FD70-211A-4766-9D59-32CA0464C842}" type="presParOf" srcId="{B828B83C-2E9F-40C4-B370-A8511F6EF5DA}" destId="{8347950E-7A52-485C-823A-E945A1A35D18}" srcOrd="0" destOrd="0" presId="urn:microsoft.com/office/officeart/2008/layout/PictureStrips"/>
    <dgm:cxn modelId="{0FA210CB-F143-4FDE-AA76-5B2474BA208C}" type="presParOf" srcId="{B828B83C-2E9F-40C4-B370-A8511F6EF5DA}" destId="{256C10C8-F247-4B83-BCF8-5A527D83D1E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CEE18F-58F4-45B4-A9C7-3E3F5A524B16}" type="doc">
      <dgm:prSet loTypeId="urn:microsoft.com/office/officeart/2005/8/layout/venn3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21F0C642-01ED-428B-815E-F1505F68FED6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5-تحسين حال المستهلك عبر الارتقاء بذوق المستهلك و زيادة معلوماته العامة.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60A299B-95EB-4F91-9952-0B484D187198}" type="parTrans" cxnId="{191C16E9-F19B-4F89-BDFA-920B4BE7692D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F620AC5-C6AA-45B5-837B-CD461BAB49AF}" type="sibTrans" cxnId="{191C16E9-F19B-4F89-BDFA-920B4BE7692D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15CB853-B4A9-4067-B1E9-19B093A05E8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3-تخفيض التكاليف عبر زيادة حجم المبيعات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499559-7952-4D1A-81B7-44EAC4452B32}" type="parTrans" cxnId="{86505EAC-3BD7-4E38-99CF-A5E26E9A310C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F5323ED-4775-4772-B38A-0FF5A3494D85}" type="sibTrans" cxnId="{86505EAC-3BD7-4E38-99CF-A5E26E9A310C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FF40730-EE2E-4CB5-A7C8-DA9E5A2D57B1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2-خلق السوق للسلعة الجديدة</a:t>
          </a:r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7CF3C8-C403-4A33-A7C4-2E0E7D4CB318}" type="parTrans" cxnId="{7B32E2C5-2966-4B79-A493-9139CBEEADF0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8D9322E-3ECF-4F9E-B909-9737B17E1CA7}" type="sibTrans" cxnId="{7B32E2C5-2966-4B79-A493-9139CBEEADF0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94E2EDA-4457-4265-B318-44BC37986450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1-تداول أسرع للسلعة أو الخدمة.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CEDE2C-1A71-4DBC-B50E-6F7D7E59721E}" type="parTrans" cxnId="{FC27FCE4-2CDC-416B-B3BF-BFF34D26380C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51FC7F-C83E-4913-AC6F-ADFD8F8830AE}" type="sibTrans" cxnId="{FC27FCE4-2CDC-416B-B3BF-BFF34D26380C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23FFB9F-D01C-414F-B82C-67ACA351C317}">
      <dgm:prSet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4-تحسين المنتجات بما ينسجم مع متطلبات السوق</a:t>
          </a:r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E0EF7C-005A-4EED-ACB3-0811140F277A}" type="parTrans" cxnId="{52DC592C-84C9-4A2D-898E-48223E4C24F8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2AA78-6207-4943-82BD-260BD196819B}" type="sibTrans" cxnId="{52DC592C-84C9-4A2D-898E-48223E4C24F8}">
      <dgm:prSet/>
      <dgm:spPr/>
      <dgm:t>
        <a:bodyPr/>
        <a:lstStyle/>
        <a:p>
          <a:endParaRPr lang="en-GB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A474CE9-0E23-42AA-8323-1EBA77D3F0E7}" type="pres">
      <dgm:prSet presAssocID="{23CEE18F-58F4-45B4-A9C7-3E3F5A524B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5B9B03-9C88-407E-8A77-0EB221BA25AC}" type="pres">
      <dgm:prSet presAssocID="{21F0C642-01ED-428B-815E-F1505F68FED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0090D4-2A51-40EF-A72F-93AFDC8E6D9C}" type="pres">
      <dgm:prSet presAssocID="{EF620AC5-C6AA-45B5-837B-CD461BAB49AF}" presName="space" presStyleCnt="0"/>
      <dgm:spPr/>
    </dgm:pt>
    <dgm:pt modelId="{94AB5E5D-ACC0-4366-A460-C23F82EFBBD8}" type="pres">
      <dgm:prSet presAssocID="{123FFB9F-D01C-414F-B82C-67ACA351C317}" presName="Name5" presStyleLbl="vennNode1" presStyleIdx="1" presStyleCnt="5" custLinFactNeighborX="-5419" custLinFactNeighborY="-1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C86DF8-06A5-4A76-9B5D-926CE60CA35B}" type="pres">
      <dgm:prSet presAssocID="{6BF2AA78-6207-4943-82BD-260BD196819B}" presName="space" presStyleCnt="0"/>
      <dgm:spPr/>
    </dgm:pt>
    <dgm:pt modelId="{90DA7C8C-709C-4018-BB81-404B4AF621EF}" type="pres">
      <dgm:prSet presAssocID="{B15CB853-B4A9-4067-B1E9-19B093A05E8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558AF-97D3-45F8-8270-D4B462F88D8A}" type="pres">
      <dgm:prSet presAssocID="{7F5323ED-4775-4772-B38A-0FF5A3494D85}" presName="space" presStyleCnt="0"/>
      <dgm:spPr/>
    </dgm:pt>
    <dgm:pt modelId="{054E20D3-F274-4596-9430-ED79BB7D151A}" type="pres">
      <dgm:prSet presAssocID="{AFF40730-EE2E-4CB5-A7C8-DA9E5A2D57B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22EDED-3B20-4D3B-8FB8-6A3616B7612D}" type="pres">
      <dgm:prSet presAssocID="{28D9322E-3ECF-4F9E-B909-9737B17E1CA7}" presName="space" presStyleCnt="0"/>
      <dgm:spPr/>
    </dgm:pt>
    <dgm:pt modelId="{3161F627-5A65-48C7-849A-04F0EDABFE7A}" type="pres">
      <dgm:prSet presAssocID="{D94E2EDA-4457-4265-B318-44BC3798645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DC592C-84C9-4A2D-898E-48223E4C24F8}" srcId="{23CEE18F-58F4-45B4-A9C7-3E3F5A524B16}" destId="{123FFB9F-D01C-414F-B82C-67ACA351C317}" srcOrd="1" destOrd="0" parTransId="{26E0EF7C-005A-4EED-ACB3-0811140F277A}" sibTransId="{6BF2AA78-6207-4943-82BD-260BD196819B}"/>
    <dgm:cxn modelId="{86505EAC-3BD7-4E38-99CF-A5E26E9A310C}" srcId="{23CEE18F-58F4-45B4-A9C7-3E3F5A524B16}" destId="{B15CB853-B4A9-4067-B1E9-19B093A05E8D}" srcOrd="2" destOrd="0" parTransId="{DD499559-7952-4D1A-81B7-44EAC4452B32}" sibTransId="{7F5323ED-4775-4772-B38A-0FF5A3494D85}"/>
    <dgm:cxn modelId="{7361FE67-FA87-4A26-9DD3-CD4353927C91}" type="presOf" srcId="{123FFB9F-D01C-414F-B82C-67ACA351C317}" destId="{94AB5E5D-ACC0-4366-A460-C23F82EFBBD8}" srcOrd="0" destOrd="0" presId="urn:microsoft.com/office/officeart/2005/8/layout/venn3"/>
    <dgm:cxn modelId="{FC27FCE4-2CDC-416B-B3BF-BFF34D26380C}" srcId="{23CEE18F-58F4-45B4-A9C7-3E3F5A524B16}" destId="{D94E2EDA-4457-4265-B318-44BC37986450}" srcOrd="4" destOrd="0" parTransId="{3ACEDE2C-1A71-4DBC-B50E-6F7D7E59721E}" sibTransId="{4B51FC7F-C83E-4913-AC6F-ADFD8F8830AE}"/>
    <dgm:cxn modelId="{191C16E9-F19B-4F89-BDFA-920B4BE7692D}" srcId="{23CEE18F-58F4-45B4-A9C7-3E3F5A524B16}" destId="{21F0C642-01ED-428B-815E-F1505F68FED6}" srcOrd="0" destOrd="0" parTransId="{960A299B-95EB-4F91-9952-0B484D187198}" sibTransId="{EF620AC5-C6AA-45B5-837B-CD461BAB49AF}"/>
    <dgm:cxn modelId="{58AC5A0D-38C2-4908-AB3E-B9B81B2BE583}" type="presOf" srcId="{D94E2EDA-4457-4265-B318-44BC37986450}" destId="{3161F627-5A65-48C7-849A-04F0EDABFE7A}" srcOrd="0" destOrd="0" presId="urn:microsoft.com/office/officeart/2005/8/layout/venn3"/>
    <dgm:cxn modelId="{B63FDCAC-AB71-4591-BB57-8BE0F4B1AA57}" type="presOf" srcId="{AFF40730-EE2E-4CB5-A7C8-DA9E5A2D57B1}" destId="{054E20D3-F274-4596-9430-ED79BB7D151A}" srcOrd="0" destOrd="0" presId="urn:microsoft.com/office/officeart/2005/8/layout/venn3"/>
    <dgm:cxn modelId="{6FF8F77A-20A4-4F24-AE9A-15FD61D45EA0}" type="presOf" srcId="{23CEE18F-58F4-45B4-A9C7-3E3F5A524B16}" destId="{4A474CE9-0E23-42AA-8323-1EBA77D3F0E7}" srcOrd="0" destOrd="0" presId="urn:microsoft.com/office/officeart/2005/8/layout/venn3"/>
    <dgm:cxn modelId="{35991007-8679-438C-914F-EC4A3088EF41}" type="presOf" srcId="{B15CB853-B4A9-4067-B1E9-19B093A05E8D}" destId="{90DA7C8C-709C-4018-BB81-404B4AF621EF}" srcOrd="0" destOrd="0" presId="urn:microsoft.com/office/officeart/2005/8/layout/venn3"/>
    <dgm:cxn modelId="{7B32E2C5-2966-4B79-A493-9139CBEEADF0}" srcId="{23CEE18F-58F4-45B4-A9C7-3E3F5A524B16}" destId="{AFF40730-EE2E-4CB5-A7C8-DA9E5A2D57B1}" srcOrd="3" destOrd="0" parTransId="{597CF3C8-C403-4A33-A7C4-2E0E7D4CB318}" sibTransId="{28D9322E-3ECF-4F9E-B909-9737B17E1CA7}"/>
    <dgm:cxn modelId="{5C95E7FC-6BFD-415A-8379-11A959949E3C}" type="presOf" srcId="{21F0C642-01ED-428B-815E-F1505F68FED6}" destId="{475B9B03-9C88-407E-8A77-0EB221BA25AC}" srcOrd="0" destOrd="0" presId="urn:microsoft.com/office/officeart/2005/8/layout/venn3"/>
    <dgm:cxn modelId="{DB465130-3D6A-4EFF-84A6-EC761B42E635}" type="presParOf" srcId="{4A474CE9-0E23-42AA-8323-1EBA77D3F0E7}" destId="{475B9B03-9C88-407E-8A77-0EB221BA25AC}" srcOrd="0" destOrd="0" presId="urn:microsoft.com/office/officeart/2005/8/layout/venn3"/>
    <dgm:cxn modelId="{7A7313B9-8B99-4049-B798-C7A2D524A036}" type="presParOf" srcId="{4A474CE9-0E23-42AA-8323-1EBA77D3F0E7}" destId="{D50090D4-2A51-40EF-A72F-93AFDC8E6D9C}" srcOrd="1" destOrd="0" presId="urn:microsoft.com/office/officeart/2005/8/layout/venn3"/>
    <dgm:cxn modelId="{583F6DDD-2DE6-4F40-8FCF-10B335532DA5}" type="presParOf" srcId="{4A474CE9-0E23-42AA-8323-1EBA77D3F0E7}" destId="{94AB5E5D-ACC0-4366-A460-C23F82EFBBD8}" srcOrd="2" destOrd="0" presId="urn:microsoft.com/office/officeart/2005/8/layout/venn3"/>
    <dgm:cxn modelId="{91E9703A-1A98-4F71-900A-326A58171BF2}" type="presParOf" srcId="{4A474CE9-0E23-42AA-8323-1EBA77D3F0E7}" destId="{17C86DF8-06A5-4A76-9B5D-926CE60CA35B}" srcOrd="3" destOrd="0" presId="urn:microsoft.com/office/officeart/2005/8/layout/venn3"/>
    <dgm:cxn modelId="{74958DEF-8510-4AF4-8832-0CA3C3125752}" type="presParOf" srcId="{4A474CE9-0E23-42AA-8323-1EBA77D3F0E7}" destId="{90DA7C8C-709C-4018-BB81-404B4AF621EF}" srcOrd="4" destOrd="0" presId="urn:microsoft.com/office/officeart/2005/8/layout/venn3"/>
    <dgm:cxn modelId="{4312C941-5992-429D-B0A9-1F2504316472}" type="presParOf" srcId="{4A474CE9-0E23-42AA-8323-1EBA77D3F0E7}" destId="{29C558AF-97D3-45F8-8270-D4B462F88D8A}" srcOrd="5" destOrd="0" presId="urn:microsoft.com/office/officeart/2005/8/layout/venn3"/>
    <dgm:cxn modelId="{70071D7F-575C-45D7-90AC-0A6EE6448B7C}" type="presParOf" srcId="{4A474CE9-0E23-42AA-8323-1EBA77D3F0E7}" destId="{054E20D3-F274-4596-9430-ED79BB7D151A}" srcOrd="6" destOrd="0" presId="urn:microsoft.com/office/officeart/2005/8/layout/venn3"/>
    <dgm:cxn modelId="{D3F190BC-B4E8-4288-80BA-6EF11759C2BA}" type="presParOf" srcId="{4A474CE9-0E23-42AA-8323-1EBA77D3F0E7}" destId="{7D22EDED-3B20-4D3B-8FB8-6A3616B7612D}" srcOrd="7" destOrd="0" presId="urn:microsoft.com/office/officeart/2005/8/layout/venn3"/>
    <dgm:cxn modelId="{85E39A0D-3232-4F3B-BA7C-E18AE82B4ECB}" type="presParOf" srcId="{4A474CE9-0E23-42AA-8323-1EBA77D3F0E7}" destId="{3161F627-5A65-48C7-849A-04F0EDABFE7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3DD32D08-E161-4A9D-B9E9-E3E7DC3FBB07}" type="presOf" srcId="{9CEBD00C-C654-4388-96CA-D542364421FE}" destId="{C6250ED4-8B03-458F-8344-671D93E27BA0}" srcOrd="1" destOrd="0" presId="urn:microsoft.com/office/officeart/2005/8/layout/list1"/>
    <dgm:cxn modelId="{0F0BE2FB-0F2B-4E42-88EC-50A365C9231B}" type="presOf" srcId="{E37403CE-6A1A-4B21-AF73-ACB4DEBCBC0D}" destId="{75F85A4E-53C7-4767-8E14-6DA18EE6FB25}" srcOrd="0" destOrd="0" presId="urn:microsoft.com/office/officeart/2005/8/layout/list1"/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972FA6A5-A2B2-4B28-AF88-D99F6C098BFE}" type="presOf" srcId="{516E9C99-7F52-4556-A83B-6D317D69C608}" destId="{B0CFD9AA-4B56-46C2-BE65-0F72D199E25E}" srcOrd="1" destOrd="0" presId="urn:microsoft.com/office/officeart/2005/8/layout/list1"/>
    <dgm:cxn modelId="{3C55AB06-5000-4F83-AA41-37062D935104}" type="presOf" srcId="{E37403CE-6A1A-4B21-AF73-ACB4DEBCBC0D}" destId="{8D7FF104-7DD5-475E-A18A-6AD706DA65E9}" srcOrd="1" destOrd="0" presId="urn:microsoft.com/office/officeart/2005/8/layout/list1"/>
    <dgm:cxn modelId="{11A8A7E0-78E6-4626-B3E9-82A61A4D77EB}" type="presOf" srcId="{83D27932-6118-4DC9-8AE1-661302A5EC70}" destId="{597BDD8F-A22A-4AEE-AED0-CDFD44615DBC}" srcOrd="0" destOrd="0" presId="urn:microsoft.com/office/officeart/2005/8/layout/list1"/>
    <dgm:cxn modelId="{12DB8772-8176-4A52-96EA-F664ECAD202F}" type="presOf" srcId="{CD1E92F4-DB32-48A9-BD82-A8E6729D345B}" destId="{000BE91E-33F3-4B31-B78D-5EC157B82B13}" srcOrd="1" destOrd="0" presId="urn:microsoft.com/office/officeart/2005/8/layout/list1"/>
    <dgm:cxn modelId="{41DA4014-5B2F-40C0-BD5C-A86573A204BB}" type="presOf" srcId="{516E9C99-7F52-4556-A83B-6D317D69C608}" destId="{A9365699-4405-4A39-A441-6D2819E7A3F2}" srcOrd="0" destOrd="0" presId="urn:microsoft.com/office/officeart/2005/8/layout/list1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79BF26B6-DC0E-4CCB-873E-46672CF12DAB}" type="presOf" srcId="{9F157B29-73A6-4866-A320-447127BAFFFA}" destId="{ABD80DA3-2D17-4BDB-BEAA-6E89DD3B767C}" srcOrd="0" destOrd="0" presId="urn:microsoft.com/office/officeart/2005/8/layout/list1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847C212A-92AA-40DD-BE74-398C65603BA3}" type="presOf" srcId="{9CEBD00C-C654-4388-96CA-D542364421FE}" destId="{60010E8C-8B1C-497C-8490-A60B3E1A943E}" srcOrd="0" destOrd="0" presId="urn:microsoft.com/office/officeart/2005/8/layout/list1"/>
    <dgm:cxn modelId="{BB760DE7-13E0-482C-9319-A2E27544EABB}" type="presOf" srcId="{CD1E92F4-DB32-48A9-BD82-A8E6729D345B}" destId="{920D00D3-47DD-4F27-98BD-53CA6B9B0C2B}" srcOrd="0" destOrd="0" presId="urn:microsoft.com/office/officeart/2005/8/layout/list1"/>
    <dgm:cxn modelId="{254ECC83-B70C-4DC6-A2A2-D8D638BB5D43}" type="presOf" srcId="{9F157B29-73A6-4866-A320-447127BAFFFA}" destId="{B7DC2632-5248-46CA-A356-71950FA14F19}" srcOrd="1" destOrd="0" presId="urn:microsoft.com/office/officeart/2005/8/layout/list1"/>
    <dgm:cxn modelId="{B2BBA311-29A3-4407-AF09-55330F13C5F4}" type="presParOf" srcId="{597BDD8F-A22A-4AEE-AED0-CDFD44615DBC}" destId="{9C31A0A9-91A5-4443-9664-EED8336E2D54}" srcOrd="0" destOrd="0" presId="urn:microsoft.com/office/officeart/2005/8/layout/list1"/>
    <dgm:cxn modelId="{DB2ABAA7-6DBB-4022-B9EC-5AAB33750038}" type="presParOf" srcId="{9C31A0A9-91A5-4443-9664-EED8336E2D54}" destId="{A9365699-4405-4A39-A441-6D2819E7A3F2}" srcOrd="0" destOrd="0" presId="urn:microsoft.com/office/officeart/2005/8/layout/list1"/>
    <dgm:cxn modelId="{F3BB68E9-B6AA-4083-A333-D06246CFE0A6}" type="presParOf" srcId="{9C31A0A9-91A5-4443-9664-EED8336E2D54}" destId="{B0CFD9AA-4B56-46C2-BE65-0F72D199E25E}" srcOrd="1" destOrd="0" presId="urn:microsoft.com/office/officeart/2005/8/layout/list1"/>
    <dgm:cxn modelId="{C2C590EF-8D71-46A4-B3C1-0F97E80BA7D5}" type="presParOf" srcId="{597BDD8F-A22A-4AEE-AED0-CDFD44615DBC}" destId="{362B7F73-ADCC-409E-B749-FA1235786274}" srcOrd="1" destOrd="0" presId="urn:microsoft.com/office/officeart/2005/8/layout/list1"/>
    <dgm:cxn modelId="{1A5637E4-10FB-4549-B612-4A8234998257}" type="presParOf" srcId="{597BDD8F-A22A-4AEE-AED0-CDFD44615DBC}" destId="{6C30E821-814A-4C3E-ADBF-19249F4DB2CD}" srcOrd="2" destOrd="0" presId="urn:microsoft.com/office/officeart/2005/8/layout/list1"/>
    <dgm:cxn modelId="{8E3FC0C1-1752-490B-B6C6-BF434AD34A70}" type="presParOf" srcId="{597BDD8F-A22A-4AEE-AED0-CDFD44615DBC}" destId="{D127F847-2331-46AF-BE69-58F918A1FAB6}" srcOrd="3" destOrd="0" presId="urn:microsoft.com/office/officeart/2005/8/layout/list1"/>
    <dgm:cxn modelId="{B2D3AE73-9005-4B76-A47C-F179EC58144E}" type="presParOf" srcId="{597BDD8F-A22A-4AEE-AED0-CDFD44615DBC}" destId="{2EC72575-875C-465C-9420-2DB8801FB7C3}" srcOrd="4" destOrd="0" presId="urn:microsoft.com/office/officeart/2005/8/layout/list1"/>
    <dgm:cxn modelId="{C2F849E6-2D3A-4DA3-A06A-0F515D1B7041}" type="presParOf" srcId="{2EC72575-875C-465C-9420-2DB8801FB7C3}" destId="{75F85A4E-53C7-4767-8E14-6DA18EE6FB25}" srcOrd="0" destOrd="0" presId="urn:microsoft.com/office/officeart/2005/8/layout/list1"/>
    <dgm:cxn modelId="{0DF9B999-C70B-4A4D-9D25-A5F0824AAAF7}" type="presParOf" srcId="{2EC72575-875C-465C-9420-2DB8801FB7C3}" destId="{8D7FF104-7DD5-475E-A18A-6AD706DA65E9}" srcOrd="1" destOrd="0" presId="urn:microsoft.com/office/officeart/2005/8/layout/list1"/>
    <dgm:cxn modelId="{FDADD10A-5623-4354-8207-8EBC597D788E}" type="presParOf" srcId="{597BDD8F-A22A-4AEE-AED0-CDFD44615DBC}" destId="{679DBCC0-E305-45E1-AA35-7DC064D9E496}" srcOrd="5" destOrd="0" presId="urn:microsoft.com/office/officeart/2005/8/layout/list1"/>
    <dgm:cxn modelId="{97E5F1E6-9371-417E-865D-7B9B075D690D}" type="presParOf" srcId="{597BDD8F-A22A-4AEE-AED0-CDFD44615DBC}" destId="{4672DA32-5567-4E33-9A6C-70120A1319A7}" srcOrd="6" destOrd="0" presId="urn:microsoft.com/office/officeart/2005/8/layout/list1"/>
    <dgm:cxn modelId="{A804076C-8E00-479B-8EFA-1AB1F63D5A06}" type="presParOf" srcId="{597BDD8F-A22A-4AEE-AED0-CDFD44615DBC}" destId="{AFFB34E2-825D-4F0F-BC31-A3E5853FF818}" srcOrd="7" destOrd="0" presId="urn:microsoft.com/office/officeart/2005/8/layout/list1"/>
    <dgm:cxn modelId="{3E54A7AE-2713-43E3-A865-FD5A48D2D916}" type="presParOf" srcId="{597BDD8F-A22A-4AEE-AED0-CDFD44615DBC}" destId="{EFA916DF-2E73-43C6-934B-F791DF65475E}" srcOrd="8" destOrd="0" presId="urn:microsoft.com/office/officeart/2005/8/layout/list1"/>
    <dgm:cxn modelId="{8CE624C1-E30A-4537-8EC0-1B975153B611}" type="presParOf" srcId="{EFA916DF-2E73-43C6-934B-F791DF65475E}" destId="{920D00D3-47DD-4F27-98BD-53CA6B9B0C2B}" srcOrd="0" destOrd="0" presId="urn:microsoft.com/office/officeart/2005/8/layout/list1"/>
    <dgm:cxn modelId="{65040960-FB96-4359-A66F-C975F50BAD59}" type="presParOf" srcId="{EFA916DF-2E73-43C6-934B-F791DF65475E}" destId="{000BE91E-33F3-4B31-B78D-5EC157B82B13}" srcOrd="1" destOrd="0" presId="urn:microsoft.com/office/officeart/2005/8/layout/list1"/>
    <dgm:cxn modelId="{6B32498B-2E97-460F-AED9-9A5AEDC96B40}" type="presParOf" srcId="{597BDD8F-A22A-4AEE-AED0-CDFD44615DBC}" destId="{BB4CBC69-BA41-463E-82F9-34FCB33F4374}" srcOrd="9" destOrd="0" presId="urn:microsoft.com/office/officeart/2005/8/layout/list1"/>
    <dgm:cxn modelId="{1BAEA8D2-B47E-4A6F-B1BD-1135FDF93618}" type="presParOf" srcId="{597BDD8F-A22A-4AEE-AED0-CDFD44615DBC}" destId="{04411666-9A81-4B1A-BAD3-C5213053028E}" srcOrd="10" destOrd="0" presId="urn:microsoft.com/office/officeart/2005/8/layout/list1"/>
    <dgm:cxn modelId="{494659EE-1534-4911-83D4-0BB14FDAAF0A}" type="presParOf" srcId="{597BDD8F-A22A-4AEE-AED0-CDFD44615DBC}" destId="{7EF6EA69-D54C-4A5C-86D5-6AA0098DE944}" srcOrd="11" destOrd="0" presId="urn:microsoft.com/office/officeart/2005/8/layout/list1"/>
    <dgm:cxn modelId="{267ADBC7-2A16-4EE3-A19A-42CD715D6128}" type="presParOf" srcId="{597BDD8F-A22A-4AEE-AED0-CDFD44615DBC}" destId="{9311246E-C36D-4437-A5DC-981DE9997566}" srcOrd="12" destOrd="0" presId="urn:microsoft.com/office/officeart/2005/8/layout/list1"/>
    <dgm:cxn modelId="{9CD17598-0CB1-400C-8104-3150B2B75B19}" type="presParOf" srcId="{9311246E-C36D-4437-A5DC-981DE9997566}" destId="{ABD80DA3-2D17-4BDB-BEAA-6E89DD3B767C}" srcOrd="0" destOrd="0" presId="urn:microsoft.com/office/officeart/2005/8/layout/list1"/>
    <dgm:cxn modelId="{A06A6108-11D3-4315-8816-A38E46FD8EA8}" type="presParOf" srcId="{9311246E-C36D-4437-A5DC-981DE9997566}" destId="{B7DC2632-5248-46CA-A356-71950FA14F19}" srcOrd="1" destOrd="0" presId="urn:microsoft.com/office/officeart/2005/8/layout/list1"/>
    <dgm:cxn modelId="{D0BFA8BC-5C76-4928-A4C8-DC5278E0FE39}" type="presParOf" srcId="{597BDD8F-A22A-4AEE-AED0-CDFD44615DBC}" destId="{167115C1-686F-482C-99C7-7E1DE92CAF6A}" srcOrd="13" destOrd="0" presId="urn:microsoft.com/office/officeart/2005/8/layout/list1"/>
    <dgm:cxn modelId="{74EBDE9B-F30B-4F55-B642-95A933BA9C07}" type="presParOf" srcId="{597BDD8F-A22A-4AEE-AED0-CDFD44615DBC}" destId="{3FC37EA3-81A4-429F-B585-BAF9A1E4FE7A}" srcOrd="14" destOrd="0" presId="urn:microsoft.com/office/officeart/2005/8/layout/list1"/>
    <dgm:cxn modelId="{BD15454C-00C0-4880-BEE4-337138ECB851}" type="presParOf" srcId="{597BDD8F-A22A-4AEE-AED0-CDFD44615DBC}" destId="{27CC4FD4-FC30-45B8-BE98-071F12DCC432}" srcOrd="15" destOrd="0" presId="urn:microsoft.com/office/officeart/2005/8/layout/list1"/>
    <dgm:cxn modelId="{979956A0-7244-4E74-BBBE-2C8A1C6D5CC7}" type="presParOf" srcId="{597BDD8F-A22A-4AEE-AED0-CDFD44615DBC}" destId="{8D13BDEB-5490-4195-AA00-9FA182AB36CD}" srcOrd="16" destOrd="0" presId="urn:microsoft.com/office/officeart/2005/8/layout/list1"/>
    <dgm:cxn modelId="{FD0CC1ED-E075-4C7B-8CF4-3C8BA3AAB732}" type="presParOf" srcId="{8D13BDEB-5490-4195-AA00-9FA182AB36CD}" destId="{60010E8C-8B1C-497C-8490-A60B3E1A943E}" srcOrd="0" destOrd="0" presId="urn:microsoft.com/office/officeart/2005/8/layout/list1"/>
    <dgm:cxn modelId="{8CAFF80D-F887-410E-8E0A-07441E8AB421}" type="presParOf" srcId="{8D13BDEB-5490-4195-AA00-9FA182AB36CD}" destId="{C6250ED4-8B03-458F-8344-671D93E27BA0}" srcOrd="1" destOrd="0" presId="urn:microsoft.com/office/officeart/2005/8/layout/list1"/>
    <dgm:cxn modelId="{BD65A49A-0ACD-4D69-BD6A-20CC344F3A24}" type="presParOf" srcId="{597BDD8F-A22A-4AEE-AED0-CDFD44615DBC}" destId="{AB8D2E1F-F405-48BC-8210-8E561CE12F8F}" srcOrd="17" destOrd="0" presId="urn:microsoft.com/office/officeart/2005/8/layout/list1"/>
    <dgm:cxn modelId="{A1D47D65-3D2E-4692-8745-E41E723539F9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2206945" y="45024"/>
          <a:ext cx="617944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65199"/>
        <a:ext cx="613909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2206945" y="680064"/>
          <a:ext cx="617944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700239"/>
        <a:ext cx="613909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2206945" y="1315105"/>
          <a:ext cx="617944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1335280"/>
        <a:ext cx="613909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2206945" y="1950145"/>
          <a:ext cx="617944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1970320"/>
        <a:ext cx="613909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2206945" y="2585184"/>
          <a:ext cx="617944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2605359"/>
        <a:ext cx="613909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5708716" y="45024"/>
          <a:ext cx="267767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65199"/>
        <a:ext cx="263732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5708716" y="680064"/>
          <a:ext cx="267767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700239"/>
        <a:ext cx="263732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5708716" y="1315105"/>
          <a:ext cx="267767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335280"/>
        <a:ext cx="263732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5708716" y="1950145"/>
          <a:ext cx="267767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970320"/>
        <a:ext cx="263732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5708716" y="2585184"/>
          <a:ext cx="267767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2605359"/>
        <a:ext cx="2637328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5708716" y="45024"/>
          <a:ext cx="267767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65199"/>
        <a:ext cx="263732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5708716" y="680064"/>
          <a:ext cx="267767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700239"/>
        <a:ext cx="263732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5708716" y="1315105"/>
          <a:ext cx="267767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335280"/>
        <a:ext cx="263732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5708716" y="1950145"/>
          <a:ext cx="267767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</a:t>
          </a: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28891" y="1970320"/>
        <a:ext cx="263732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5708716" y="2585184"/>
          <a:ext cx="267767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2605359"/>
        <a:ext cx="2637328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ED8D-E783-4ECD-8C0A-68FC5B8AC909}">
      <dsp:nvSpPr>
        <dsp:cNvPr id="0" name=""/>
        <dsp:cNvSpPr/>
      </dsp:nvSpPr>
      <dsp:spPr>
        <a:xfrm>
          <a:off x="8411054" y="797529"/>
          <a:ext cx="3802313" cy="1425083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508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804823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الإعلان عن وجود السلعة أو الخدمة إذا كانت جديدة، أو التذكير بها إذا كانت السلعة أو الخدمة موجودة سابقاً</a:t>
          </a:r>
          <a:r>
            <a:rPr lang="ar-BH" sz="2400" b="1" kern="1200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en-US" sz="2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411054" y="797529"/>
        <a:ext cx="3802313" cy="1425083"/>
      </dsp:txXfrm>
    </dsp:sp>
    <dsp:sp modelId="{19671E35-0166-4B8A-8C9F-49C08C101447}">
      <dsp:nvSpPr>
        <dsp:cNvPr id="0" name=""/>
        <dsp:cNvSpPr/>
      </dsp:nvSpPr>
      <dsp:spPr>
        <a:xfrm>
          <a:off x="11540041" y="744327"/>
          <a:ext cx="831756" cy="1247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7625"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2C16-E3AA-4733-8569-073E0358E8D1}">
      <dsp:nvSpPr>
        <dsp:cNvPr id="0" name=""/>
        <dsp:cNvSpPr/>
      </dsp:nvSpPr>
      <dsp:spPr>
        <a:xfrm>
          <a:off x="4311420" y="801026"/>
          <a:ext cx="3799912" cy="1420098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508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804315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التعليم و التوعية بمنافع السلعة و الإرشاد بطريقة استخدامها.</a:t>
          </a:r>
        </a:p>
      </dsp:txBody>
      <dsp:txXfrm>
        <a:off x="4311420" y="801026"/>
        <a:ext cx="3799912" cy="1420098"/>
      </dsp:txXfrm>
    </dsp:sp>
    <dsp:sp modelId="{671702E0-F69E-4017-92A9-CE71A1964D4D}">
      <dsp:nvSpPr>
        <dsp:cNvPr id="0" name=""/>
        <dsp:cNvSpPr/>
      </dsp:nvSpPr>
      <dsp:spPr>
        <a:xfrm>
          <a:off x="7438432" y="745815"/>
          <a:ext cx="831230" cy="12468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7625"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7950E-7A52-485C-823A-E945A1A35D18}">
      <dsp:nvSpPr>
        <dsp:cNvPr id="0" name=""/>
        <dsp:cNvSpPr/>
      </dsp:nvSpPr>
      <dsp:spPr>
        <a:xfrm>
          <a:off x="226783" y="739713"/>
          <a:ext cx="3785516" cy="1499916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508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801268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التأثير في المستهلك باتجاه الحصول على السلعة أو الخدمة.</a:t>
          </a:r>
          <a:endParaRPr lang="en-US" sz="2800" b="1" kern="1200" dirty="0">
            <a:solidFill>
              <a:schemeClr val="accent5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6783" y="739713"/>
        <a:ext cx="3785516" cy="1499916"/>
      </dsp:txXfrm>
    </dsp:sp>
    <dsp:sp modelId="{256C10C8-F247-4B83-BCF8-5A527D83D1E3}">
      <dsp:nvSpPr>
        <dsp:cNvPr id="0" name=""/>
        <dsp:cNvSpPr/>
      </dsp:nvSpPr>
      <dsp:spPr>
        <a:xfrm>
          <a:off x="3341948" y="727310"/>
          <a:ext cx="828081" cy="1242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7625"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B9B03-9C88-407E-8A77-0EB221BA25AC}">
      <dsp:nvSpPr>
        <dsp:cNvPr id="0" name=""/>
        <dsp:cNvSpPr/>
      </dsp:nvSpPr>
      <dsp:spPr>
        <a:xfrm>
          <a:off x="1458" y="561274"/>
          <a:ext cx="2843996" cy="2843996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515" tIns="30480" rIns="15651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5-تحسين حال المستهلك عبر الارتقاء بذوق المستهلك و زيادة معلوماته العامة.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7952" y="977768"/>
        <a:ext cx="2011008" cy="2011008"/>
      </dsp:txXfrm>
    </dsp:sp>
    <dsp:sp modelId="{94AB5E5D-ACC0-4366-A460-C23F82EFBBD8}">
      <dsp:nvSpPr>
        <dsp:cNvPr id="0" name=""/>
        <dsp:cNvSpPr/>
      </dsp:nvSpPr>
      <dsp:spPr>
        <a:xfrm>
          <a:off x="2245832" y="510110"/>
          <a:ext cx="2843996" cy="2843996"/>
        </a:xfrm>
        <a:prstGeom prst="ellipse">
          <a:avLst/>
        </a:prstGeom>
        <a:solidFill>
          <a:schemeClr val="accent2">
            <a:shade val="80000"/>
            <a:alpha val="50000"/>
            <a:hueOff val="-236489"/>
            <a:satOff val="3094"/>
            <a:lumOff val="14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515" tIns="35560" rIns="15651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4-تحسين المنتجات بما ينسجم مع متطلبات السوق</a:t>
          </a: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662326" y="926604"/>
        <a:ext cx="2011008" cy="2011008"/>
      </dsp:txXfrm>
    </dsp:sp>
    <dsp:sp modelId="{90DA7C8C-709C-4018-BB81-404B4AF621EF}">
      <dsp:nvSpPr>
        <dsp:cNvPr id="0" name=""/>
        <dsp:cNvSpPr/>
      </dsp:nvSpPr>
      <dsp:spPr>
        <a:xfrm>
          <a:off x="4551853" y="561274"/>
          <a:ext cx="2843996" cy="2843996"/>
        </a:xfrm>
        <a:prstGeom prst="ellipse">
          <a:avLst/>
        </a:prstGeom>
        <a:solidFill>
          <a:schemeClr val="accent2">
            <a:shade val="80000"/>
            <a:alpha val="50000"/>
            <a:hueOff val="-472978"/>
            <a:satOff val="6188"/>
            <a:lumOff val="29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515" tIns="35560" rIns="15651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3-تخفيض التكاليف عبر زيادة حجم المبيعات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968347" y="977768"/>
        <a:ext cx="2011008" cy="2011008"/>
      </dsp:txXfrm>
    </dsp:sp>
    <dsp:sp modelId="{054E20D3-F274-4596-9430-ED79BB7D151A}">
      <dsp:nvSpPr>
        <dsp:cNvPr id="0" name=""/>
        <dsp:cNvSpPr/>
      </dsp:nvSpPr>
      <dsp:spPr>
        <a:xfrm>
          <a:off x="6827051" y="561274"/>
          <a:ext cx="2843996" cy="2843996"/>
        </a:xfrm>
        <a:prstGeom prst="ellipse">
          <a:avLst/>
        </a:prstGeom>
        <a:solidFill>
          <a:schemeClr val="accent2">
            <a:shade val="80000"/>
            <a:alpha val="50000"/>
            <a:hueOff val="-472978"/>
            <a:satOff val="6188"/>
            <a:lumOff val="29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515" tIns="35560" rIns="15651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2-خلق السوق للسلعة الجديدة</a:t>
          </a: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243545" y="977768"/>
        <a:ext cx="2011008" cy="2011008"/>
      </dsp:txXfrm>
    </dsp:sp>
    <dsp:sp modelId="{3161F627-5A65-48C7-849A-04F0EDABFE7A}">
      <dsp:nvSpPr>
        <dsp:cNvPr id="0" name=""/>
        <dsp:cNvSpPr/>
      </dsp:nvSpPr>
      <dsp:spPr>
        <a:xfrm>
          <a:off x="9102248" y="561274"/>
          <a:ext cx="2843996" cy="2843996"/>
        </a:xfrm>
        <a:prstGeom prst="ellipse">
          <a:avLst/>
        </a:prstGeom>
        <a:solidFill>
          <a:schemeClr val="accent2">
            <a:shade val="80000"/>
            <a:alpha val="50000"/>
            <a:hueOff val="-236489"/>
            <a:satOff val="3094"/>
            <a:lumOff val="14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515" tIns="35560" rIns="15651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1-تداول أسرع للسلعة أو الخدمة.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18742" y="977768"/>
        <a:ext cx="2011008" cy="2011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5708716" y="45024"/>
          <a:ext cx="267767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65199"/>
        <a:ext cx="263732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5708716" y="680064"/>
          <a:ext cx="267767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700239"/>
        <a:ext cx="263732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5708716" y="1315105"/>
          <a:ext cx="267767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335280"/>
        <a:ext cx="263732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5708716" y="1950145"/>
          <a:ext cx="267767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970320"/>
        <a:ext cx="263732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5708716" y="2585184"/>
          <a:ext cx="267767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2605359"/>
        <a:ext cx="263732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12/06/1442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BH" altLang="ar-BH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366E30-C614-445F-B532-8B8F4AD569BA}" type="slidenum">
              <a:rPr lang="ar-SA" altLang="ar-BH">
                <a:latin typeface="Calibri" panose="020F0502020204030204" pitchFamily="34" charset="0"/>
              </a:rPr>
              <a:pPr/>
              <a:t>1</a:t>
            </a:fld>
            <a:endParaRPr lang="en-GB" altLang="ar-B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0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11.jpg"/><Relationship Id="rId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11.jpg"/><Relationship Id="rId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11.jpg"/><Relationship Id="rId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8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8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4047624"/>
            <a:ext cx="12119225" cy="13234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en-US" sz="4000" b="1" dirty="0" smtClean="0">
              <a:ln w="12700">
                <a:noFill/>
                <a:prstDash val="solid"/>
              </a:ln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 الدرس </a:t>
            </a:r>
            <a:r>
              <a:rPr lang="ar-BH" sz="4000" b="1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الرابع: الخدمات 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المساعدة ( 2 )</a:t>
            </a:r>
            <a:endParaRPr lang="en-US" sz="4000" b="1" dirty="0" smtClean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-26542" y="1563210"/>
            <a:ext cx="12092683" cy="13234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إسم و رمز المساق:</a:t>
            </a:r>
          </a:p>
          <a:p>
            <a:pPr algn="ct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</a:t>
            </a:r>
            <a:r>
              <a:rPr lang="en-US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ثقف101/ثقف801</a:t>
            </a:r>
            <a:endParaRPr lang="en-US" sz="4000" b="1" dirty="0">
              <a:ln w="12700">
                <a:noFill/>
                <a:prstDash val="solid"/>
              </a:ln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611"/>
            <a:ext cx="3367668" cy="3971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233" y="6509696"/>
            <a:ext cx="237626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220" y="6509696"/>
            <a:ext cx="165618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46 - 55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90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744686" y="456640"/>
            <a:ext cx="4847772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32991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2202929"/>
              </p:ext>
            </p:extLst>
          </p:nvPr>
        </p:nvGraphicFramePr>
        <p:xfrm>
          <a:off x="2011452" y="2537717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232505" y="2301411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Terminator 4"/>
          <p:cNvSpPr/>
          <p:nvPr/>
        </p:nvSpPr>
        <p:spPr>
          <a:xfrm>
            <a:off x="7140540" y="5054887"/>
            <a:ext cx="3729519" cy="688369"/>
          </a:xfrm>
          <a:prstGeom prst="flowChartTerminator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7-Point Star 6"/>
          <p:cNvSpPr/>
          <p:nvPr/>
        </p:nvSpPr>
        <p:spPr>
          <a:xfrm>
            <a:off x="7232505" y="2989780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-Point Star 7"/>
          <p:cNvSpPr/>
          <p:nvPr/>
        </p:nvSpPr>
        <p:spPr>
          <a:xfrm>
            <a:off x="7232505" y="3678149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7-Point Star 8"/>
          <p:cNvSpPr/>
          <p:nvPr/>
        </p:nvSpPr>
        <p:spPr>
          <a:xfrm>
            <a:off x="7232505" y="4284325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106056" y="456640"/>
            <a:ext cx="597988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3321" y="2074116"/>
            <a:ext cx="11878679" cy="92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الإخبار أو الإعلام بوجود السلعة أو الخدمة، و تعليم كيفية استخدامها، بهدف التأثير في المستهلك (المشتري) لاقتنائها</a:t>
            </a:r>
            <a:r>
              <a:rPr lang="ar-BH" b="1" dirty="0" smtClean="0"/>
              <a:t>.</a:t>
            </a:r>
            <a:endParaRPr lang="en-US" b="1" dirty="0"/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9913536" y="1397050"/>
            <a:ext cx="2128504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الإعلان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78256898"/>
              </p:ext>
            </p:extLst>
          </p:nvPr>
        </p:nvGraphicFramePr>
        <p:xfrm>
          <a:off x="-206195" y="3369923"/>
          <a:ext cx="12598581" cy="296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3919" y="3185121"/>
            <a:ext cx="296923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أركان الإعلان</a:t>
            </a:r>
            <a:endParaRPr lang="en-GB" sz="2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4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1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757714" y="456640"/>
            <a:ext cx="6778172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8841" y="1643997"/>
            <a:ext cx="3801438" cy="584775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فوائد الإعلان</a:t>
            </a:r>
            <a:endParaRPr lang="en-GB" sz="32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8703968"/>
              </p:ext>
            </p:extLst>
          </p:nvPr>
        </p:nvGraphicFramePr>
        <p:xfrm>
          <a:off x="244296" y="2372610"/>
          <a:ext cx="11947704" cy="396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207657" y="456639"/>
            <a:ext cx="593634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32991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5977109"/>
              </p:ext>
            </p:extLst>
          </p:nvPr>
        </p:nvGraphicFramePr>
        <p:xfrm>
          <a:off x="2011452" y="2537717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232505" y="2301411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7-Point Star 6"/>
          <p:cNvSpPr/>
          <p:nvPr/>
        </p:nvSpPr>
        <p:spPr>
          <a:xfrm>
            <a:off x="7232505" y="2989780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-Point Star 7"/>
          <p:cNvSpPr/>
          <p:nvPr/>
        </p:nvSpPr>
        <p:spPr>
          <a:xfrm>
            <a:off x="7232505" y="3678149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7-Point Star 9"/>
          <p:cNvSpPr/>
          <p:nvPr/>
        </p:nvSpPr>
        <p:spPr>
          <a:xfrm>
            <a:off x="7232505" y="4284325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7-Point Star 11"/>
          <p:cNvSpPr/>
          <p:nvPr/>
        </p:nvSpPr>
        <p:spPr>
          <a:xfrm>
            <a:off x="7232505" y="4972694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267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3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45327" y="513125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76463" y="1511169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الفراغ بالإجابة المناسبة: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4" y="2784421"/>
            <a:ext cx="11281953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</a:t>
            </a:r>
          </a:p>
          <a:p>
            <a:pPr algn="r"/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البنوك.</a:t>
            </a: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التأمين.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النقل .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</a:t>
            </a:r>
            <a:endParaRPr lang="en-GB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31268" y="5369744"/>
            <a:ext cx="20484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779766" y="3962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89453" y="1407886"/>
            <a:ext cx="11839073" cy="4363130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صحح العبارات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023" y="2467285"/>
            <a:ext cx="1128195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أقصى مدة للتخزين هي 5 سنوات من تاريخ بدء التخزين.</a:t>
            </a:r>
          </a:p>
          <a:p>
            <a:pPr algn="r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تخزين البضائع في وقت معين من أجل استهلاكها في وقت آخر عملية اقتصادية تخلق ما يسمى بالمنفعة المكانية للبضاعة.</a:t>
            </a:r>
          </a:p>
          <a:p>
            <a:pPr algn="r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منافع الإعلان زيادة التكاليف.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31268" y="5369744"/>
            <a:ext cx="20484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2232" y="11093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695191" y="71304"/>
            <a:ext cx="394081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202250" y="1480165"/>
            <a:ext cx="11839073" cy="445013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0" y="144677"/>
            <a:ext cx="1406722" cy="1406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770" y="2163052"/>
            <a:ext cx="11808459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------------------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الإخبار أو الإعلام بوجود السلعة أو الخدمة.</a:t>
            </a:r>
          </a:p>
          <a:p>
            <a:pPr algn="r" rtl="1"/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مخزن الإيداع: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--------------------------------------------------------------------------.</a:t>
            </a:r>
          </a:p>
          <a:p>
            <a:pPr algn="r" rtl="1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-----------------: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تملكها شركات أو أفراد؛ لمباشرة أعمال التخزين لما يستورده غيرهم من البضائع المصرح بإيداعها.</a:t>
            </a:r>
          </a:p>
          <a:p>
            <a:pPr algn="r" rtl="1"/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-----------------: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المخازن التي تديرها وتنشئها الإدارة العامة للجمارك، وتسمى أيضًا بمخازن الجمارك.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14218" y="5875508"/>
            <a:ext cx="20484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1072" y="1586501"/>
            <a:ext cx="5671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المصطلح أو التعريف المناسب: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8944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0363" y="106336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uild="p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أنواع الأخطار كل ما ذكر أدناه، </a:t>
            </a:r>
            <a:r>
              <a:rPr lang="ar-BH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عدا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735909" y="132445"/>
            <a:ext cx="3840548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62516" y="3689329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أخطار الأشخاص.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031796" y="478545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أخطار المسؤولية المدنية.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962517" y="478545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أخطار الممتلكات.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1031796" y="3689329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أخطار السفر.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1249" y="-9108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76457" y="132445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يُطلق على شركة التأمين: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424474" y="158791"/>
            <a:ext cx="349220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62516" y="3689329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المستأمن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031796" y="478545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المستفيد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6962517" y="478545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المؤمن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031796" y="3689329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المؤمن له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2663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7290" y="58458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فوائد الإعلان تداول أسرع للسلعة أو الخدمة من خلال زيادة المبيعات.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88352"/>
            <a:ext cx="32454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3669525"/>
            <a:ext cx="1656506" cy="14798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0" y="3669525"/>
            <a:ext cx="1504279" cy="149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71532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4821" y="87942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4" y="188672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447530" y="1673013"/>
            <a:ext cx="11744470" cy="4866488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دراسة هذا الدرس أن: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مخازن الإيداع، ودورها في تتشيط الحياة التجارية.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الإعلان وأهميته في الحياة التجارية.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98457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أهـداف </a:t>
            </a: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يستطيع العملاء فتح حسابات جارية لدى بنوك الأفشور في مملكة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البحرين.</a:t>
            </a:r>
            <a:endParaRPr lang="ar-BH" sz="2800" b="1" dirty="0" smtClean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88351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3669525"/>
            <a:ext cx="1656506" cy="14798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0" y="3669525"/>
            <a:ext cx="1504279" cy="149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164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03370" y="14514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يركز الإعلان على مصلحة التاجر بغض النظر عن مصلحة المستهلك.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88351"/>
            <a:ext cx="3318034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3669525"/>
            <a:ext cx="1656506" cy="14798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0" y="3669525"/>
            <a:ext cx="1504279" cy="149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71532" y="-1732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8363" y="9738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76463" y="1511169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الفراغ بالإجابة المناسبة: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281706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316" y="2769862"/>
            <a:ext cx="11281953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</a:t>
            </a:r>
          </a:p>
          <a:p>
            <a:pPr algn="r" rtl="1"/>
            <a:endParaRPr lang="ar-BH" sz="2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البنوك.    </a:t>
            </a: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النقل.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التخزين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endParaRPr lang="en-GB" sz="28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10015205" y="5767511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الرجوع</a:t>
            </a:r>
            <a:endParaRPr lang="en-GB" sz="2800" b="1" dirty="0"/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176463" y="5817871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السؤال التالي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983486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6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45327" y="257510"/>
            <a:ext cx="3298902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89453" y="1527890"/>
            <a:ext cx="11839073" cy="424312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صحح العبارات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2" y="2693382"/>
            <a:ext cx="1156051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أقصى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مدة للتخزين هي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سنتان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سنوات من تاريخ بدء التخزين.</a:t>
            </a:r>
          </a:p>
          <a:p>
            <a:pPr algn="r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تخزين البضائع في وقت معين من أجل استهلاكها في وقت آخر عملية اقتصادية تخلق ما يسمى بالمنفعة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الزمانية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للبضاعة.</a:t>
            </a:r>
          </a:p>
          <a:p>
            <a:pPr algn="r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منافع الإعلان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تخفيض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التكاليف.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0015205" y="5767511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الرجوع</a:t>
            </a:r>
            <a:endParaRPr lang="en-GB" sz="2800" b="1" dirty="0"/>
          </a:p>
        </p:txBody>
      </p:sp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176463" y="5817871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السؤال التالي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143432" y="-9832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678" y="83358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3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24779" y="130459"/>
            <a:ext cx="3232364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352927" y="1574583"/>
            <a:ext cx="11839073" cy="419292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792" y="2680976"/>
            <a:ext cx="1193334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700" b="1" dirty="0" smtClean="0">
                <a:solidFill>
                  <a:srgbClr val="C00000"/>
                </a:solidFill>
              </a:rPr>
              <a:t>1-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 </a:t>
            </a:r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الإخبار أو الإعلام بوجود السلعة أو الخدمة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مخزن الإيداع: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هو المكان الذي تعينه الجمارك لحفظ البضائع المستوردة لحين إنتهاء إجراءات التخليص و سحبها.</a:t>
            </a:r>
            <a:endParaRPr lang="ar-BH" sz="28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مخازن إيداع عامة </a:t>
            </a:r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تملكها شركات أو أفراد؛ لمباشرة أعمال التخزين لما يستورده غيرهم من البضائع المصرح بإيداعها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المخازن الجمركية </a:t>
            </a:r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المخازن التي تديرها وتنشئها الإدارة العامة للجمارك، وتسمى أيضًا بمخازن الجمارك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739" y="1841210"/>
            <a:ext cx="5671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المصطلح أو التعريف المناسب:</a:t>
            </a:r>
          </a:p>
          <a:p>
            <a:endParaRPr lang="en-GB" dirty="0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0015205" y="5767511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176463" y="5817871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9422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7143" y="79828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2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880315" y="2301282"/>
            <a:ext cx="7237927" cy="340002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/>
              <a:t>ما المقصود بالخدمات المساعدة؟</a:t>
            </a:r>
            <a:endParaRPr lang="ar-BH" sz="2800" b="1" dirty="0"/>
          </a:p>
        </p:txBody>
      </p:sp>
      <p:sp>
        <p:nvSpPr>
          <p:cNvPr id="12" name="Cloud 11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فكِّر و ابحث </a:t>
            </a:r>
            <a:endParaRPr lang="ar-BH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77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9113090" y="1073902"/>
            <a:ext cx="2057401" cy="815934"/>
          </a:xfrm>
          <a:prstGeom prst="horizontalScroll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298641" y="2045539"/>
            <a:ext cx="7894485" cy="1957882"/>
          </a:xfrm>
          <a:solidFill>
            <a:srgbClr val="D9FFD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مخازن الإيداع، ودورها في تتشيط الحياة التجارية.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الإعلان وأهميته في الحياة التجارية.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287111" y="4159124"/>
            <a:ext cx="4883380" cy="1583599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78" t="8769" r="3248" b="83713"/>
          <a:stretch/>
        </p:blipFill>
        <p:spPr>
          <a:xfrm>
            <a:off x="1702545" y="4660634"/>
            <a:ext cx="1965347" cy="580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077028" y="456640"/>
            <a:ext cx="6502401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93902" y="2062837"/>
            <a:ext cx="10515600" cy="64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الخدمات التي تيسِّر شراء السلع و بيعها و هي: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01093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1906294"/>
              </p:ext>
            </p:extLst>
          </p:nvPr>
        </p:nvGraphicFramePr>
        <p:xfrm>
          <a:off x="2032000" y="2948683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2786743" y="456640"/>
            <a:ext cx="654594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32991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7838197"/>
              </p:ext>
            </p:extLst>
          </p:nvPr>
        </p:nvGraphicFramePr>
        <p:xfrm>
          <a:off x="2011452" y="2537717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232505" y="2301411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Terminator 4"/>
          <p:cNvSpPr/>
          <p:nvPr/>
        </p:nvSpPr>
        <p:spPr>
          <a:xfrm>
            <a:off x="7037799" y="4352518"/>
            <a:ext cx="3729519" cy="688369"/>
          </a:xfrm>
          <a:prstGeom prst="flowChartTerminator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7-Point Star 6"/>
          <p:cNvSpPr/>
          <p:nvPr/>
        </p:nvSpPr>
        <p:spPr>
          <a:xfrm>
            <a:off x="7232505" y="2989780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-Point Star 7"/>
          <p:cNvSpPr/>
          <p:nvPr/>
        </p:nvSpPr>
        <p:spPr>
          <a:xfrm>
            <a:off x="7232505" y="3678149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3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685143" y="456640"/>
            <a:ext cx="644434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التخزين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268701" y="1765031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التخزين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2822" y="2525764"/>
            <a:ext cx="7469687" cy="54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تخزين البضائع في وقت معين من أجل إستهلاكها في وقت اخر.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 bwMode="auto">
          <a:xfrm>
            <a:off x="8268700" y="3495600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مخزن الإيداع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5354" y="4283217"/>
            <a:ext cx="11497156" cy="54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مبنى او مكان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تعينه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الجمارك لحفظ البضائع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المستوردة لحين انتهاء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إجراءات التخليص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وسحبها</a:t>
            </a:r>
            <a:r>
              <a:rPr lang="ar-BH" b="1" dirty="0" smtClean="0"/>
              <a:t>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062514" y="456640"/>
            <a:ext cx="5820230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التخزين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8456" y="1575598"/>
            <a:ext cx="48410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التخزين في مخازن الإيداع: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40" y="2475449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أن تكون السلع مستوردة و مصرح بها.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40" y="3156221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أن يكون تخزين السلع بصفة مؤقتة و لمدة معينة.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40" y="3821177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تأجيل تحصيل الرسوم الجمركية إلى حين سحب السلع من المستودع للإستهلاك الداخلي.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40" y="4486133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خضوع المستودع لملاحظة إدارة الجمارك و مراقبتها.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64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236686" y="456640"/>
            <a:ext cx="554445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التخزين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7694" y="1575598"/>
            <a:ext cx="30018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تصنيف مخازن الإيداع: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8116584" y="2291135"/>
            <a:ext cx="3595955" cy="4027472"/>
          </a:xfrm>
          <a:prstGeom prst="upArrowCallout">
            <a:avLst>
              <a:gd name="adj1" fmla="val 21000"/>
              <a:gd name="adj2" fmla="val 15029"/>
              <a:gd name="adj3" fmla="val 28519"/>
              <a:gd name="adj4" fmla="val 70677"/>
            </a:avLst>
          </a:prstGeom>
          <a:pattFill prst="narVert">
            <a:fgClr>
              <a:srgbClr val="FFCCCC"/>
            </a:fgClr>
            <a:bgClr>
              <a:schemeClr val="bg1"/>
            </a:bgClr>
          </a:patt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B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/>
            <a:r>
              <a:rPr lang="ar-BH" sz="24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1-المخازن غير الحكومية:</a:t>
            </a:r>
          </a:p>
          <a:p>
            <a:pPr algn="ctr" rtl="1"/>
            <a:r>
              <a:rPr lang="ar-B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تنقسم إلى:</a:t>
            </a:r>
          </a:p>
          <a:p>
            <a:pPr marL="457200" indent="-457200" algn="ctr" rtl="1">
              <a:buAutoNum type="arabic1Minus"/>
            </a:pPr>
            <a:r>
              <a:rPr lang="ar-BH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مخازن إيداع عامة:</a:t>
            </a:r>
            <a:r>
              <a:rPr lang="ar-B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تملكها شركات أو أفراد لتخزين ما يستورده غيرهم من البضائع.</a:t>
            </a:r>
          </a:p>
          <a:p>
            <a:pPr marL="457200" indent="-457200" algn="ctr" rtl="1">
              <a:buAutoNum type="arabic1Minus"/>
            </a:pPr>
            <a:r>
              <a:rPr lang="ar-BH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مخازن إيداع خاصة:</a:t>
            </a:r>
            <a:r>
              <a:rPr lang="ar-B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تملكها شركات تخزين </a:t>
            </a:r>
            <a:r>
              <a:rPr lang="ar-B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أفراد لتخزين </a:t>
            </a:r>
            <a:r>
              <a:rPr lang="ar-B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سلع مستوردة لحسابهم.</a:t>
            </a:r>
          </a:p>
          <a:p>
            <a:pPr marL="457200" indent="-457200" algn="ctr" rtl="1">
              <a:buAutoNum type="arabic1Minus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438435" y="2291135"/>
            <a:ext cx="3595955" cy="4027472"/>
          </a:xfrm>
          <a:prstGeom prst="upArrowCallout">
            <a:avLst>
              <a:gd name="adj1" fmla="val 25587"/>
              <a:gd name="adj2" fmla="val 15036"/>
              <a:gd name="adj3" fmla="val 25594"/>
              <a:gd name="adj4" fmla="val 70283"/>
            </a:avLst>
          </a:prstGeom>
          <a:pattFill prst="narVert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412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u="sng" dirty="0" smtClean="0"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المخازن الحكومية:</a:t>
            </a:r>
          </a:p>
          <a:p>
            <a:pPr algn="r" rtl="1"/>
            <a:r>
              <a:rPr lang="ar-B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أماكن تنشئها الحكومة و تخصصها بصفة عامة للحكومة ويطبق عليها نص قانون تنظيم الجمارك.</a:t>
            </a:r>
          </a:p>
          <a:p>
            <a:pPr algn="r" rtl="1"/>
            <a:endParaRPr lang="ar-B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606174" y="2291135"/>
            <a:ext cx="3595955" cy="4027472"/>
          </a:xfrm>
          <a:prstGeom prst="upArrowCallout">
            <a:avLst>
              <a:gd name="adj1" fmla="val 24400"/>
              <a:gd name="adj2" fmla="val 15972"/>
              <a:gd name="adj3" fmla="val 27396"/>
              <a:gd name="adj4" fmla="val 70079"/>
            </a:avLst>
          </a:prstGeom>
          <a:pattFill prst="nar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412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u="sng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المخازن الجمركية:</a:t>
            </a:r>
            <a:endParaRPr lang="ar-BH" sz="2800" b="1" u="sng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المخازن التي تديرها و تنشئها الادارة العامة للجمارك و تسمى أيضاً بمخازن الجمارك.</a:t>
            </a:r>
            <a:endParaRPr lang="ar-BH" sz="28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483429" y="456640"/>
            <a:ext cx="544285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التخزين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9222" y="1575598"/>
            <a:ext cx="182027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مدّة التخزين: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920" y="2525764"/>
            <a:ext cx="12000590" cy="1214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أقصى مدة للتخزين سنتان من تاريخ بدء التخزين و إلا بيعت في المزاد العلني، و إذا لم تنقل البضائع المودعة في مخازن الجمارك خلال شهرين من تاريخ الإيداع، يتم التصرف في حصيلة البيع طبقاً لأحكام القانون.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( 2 )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60457"/>
            <a:ext cx="12192000" cy="297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3560</TotalTime>
  <Words>1499</Words>
  <Application>Microsoft Office PowerPoint</Application>
  <PresentationFormat>Widescreen</PresentationFormat>
  <Paragraphs>338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397</cp:revision>
  <dcterms:created xsi:type="dcterms:W3CDTF">2020-03-04T10:47:58Z</dcterms:created>
  <dcterms:modified xsi:type="dcterms:W3CDTF">2021-01-25T03:47:27Z</dcterms:modified>
</cp:coreProperties>
</file>