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407" r:id="rId2"/>
    <p:sldId id="258" r:id="rId3"/>
    <p:sldId id="290" r:id="rId4"/>
    <p:sldId id="406" r:id="rId5"/>
    <p:sldId id="377" r:id="rId6"/>
    <p:sldId id="409" r:id="rId7"/>
    <p:sldId id="410" r:id="rId8"/>
    <p:sldId id="408" r:id="rId9"/>
    <p:sldId id="411" r:id="rId10"/>
    <p:sldId id="412" r:id="rId11"/>
    <p:sldId id="414" r:id="rId12"/>
    <p:sldId id="415" r:id="rId13"/>
    <p:sldId id="413" r:id="rId14"/>
    <p:sldId id="416" r:id="rId15"/>
    <p:sldId id="418" r:id="rId16"/>
    <p:sldId id="417" r:id="rId17"/>
    <p:sldId id="428" r:id="rId18"/>
    <p:sldId id="430" r:id="rId19"/>
    <p:sldId id="432" r:id="rId20"/>
    <p:sldId id="433" r:id="rId21"/>
    <p:sldId id="434" r:id="rId22"/>
    <p:sldId id="435" r:id="rId23"/>
    <p:sldId id="436" r:id="rId24"/>
    <p:sldId id="437" r:id="rId25"/>
    <p:sldId id="367" r:id="rId26"/>
    <p:sldId id="429" r:id="rId27"/>
    <p:sldId id="431" r:id="rId28"/>
    <p:sldId id="403" r:id="rId29"/>
    <p:sldId id="405" r:id="rId30"/>
    <p:sldId id="400" r:id="rId31"/>
    <p:sldId id="375" r:id="rId32"/>
    <p:sldId id="397" r:id="rId33"/>
    <p:sldId id="404" r:id="rId34"/>
    <p:sldId id="394" r:id="rId35"/>
    <p:sldId id="440" r:id="rId36"/>
    <p:sldId id="439" r:id="rId37"/>
    <p:sldId id="441" r:id="rId38"/>
    <p:sldId id="444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00CC"/>
    <a:srgbClr val="D9FFD9"/>
    <a:srgbClr val="FFCCCC"/>
    <a:srgbClr val="FFFFD1"/>
    <a:srgbClr val="FFC1C1"/>
    <a:srgbClr val="FFFFF7"/>
    <a:srgbClr val="FFFF00"/>
    <a:srgbClr val="00F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88869" autoAdjust="0"/>
  </p:normalViewPr>
  <p:slideViewPr>
    <p:cSldViewPr snapToGrid="0">
      <p:cViewPr varScale="1">
        <p:scale>
          <a:sx n="74" d="100"/>
          <a:sy n="74" d="100"/>
        </p:scale>
        <p:origin x="5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-28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16BD7FE7-6564-4663-9F88-DF2A187AB1EB}" type="presOf" srcId="{E37403CE-6A1A-4B21-AF73-ACB4DEBCBC0D}" destId="{75F85A4E-53C7-4767-8E14-6DA18EE6FB25}" srcOrd="0" destOrd="0" presId="urn:microsoft.com/office/officeart/2005/8/layout/list1"/>
    <dgm:cxn modelId="{0EED8404-301A-4C03-A48F-D3B14BB2429A}" type="presOf" srcId="{9F157B29-73A6-4866-A320-447127BAFFFA}" destId="{B7DC2632-5248-46CA-A356-71950FA14F19}" srcOrd="1" destOrd="0" presId="urn:microsoft.com/office/officeart/2005/8/layout/list1"/>
    <dgm:cxn modelId="{D46F0D2E-2138-4AAE-A4FE-0A566C2C482D}" type="presOf" srcId="{CD1E92F4-DB32-48A9-BD82-A8E6729D345B}" destId="{000BE91E-33F3-4B31-B78D-5EC157B82B13}" srcOrd="1" destOrd="0" presId="urn:microsoft.com/office/officeart/2005/8/layout/list1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E510D7FB-A307-4169-9085-BE6DC3CCE4E3}" type="presOf" srcId="{CD1E92F4-DB32-48A9-BD82-A8E6729D345B}" destId="{920D00D3-47DD-4F27-98BD-53CA6B9B0C2B}" srcOrd="0" destOrd="0" presId="urn:microsoft.com/office/officeart/2005/8/layout/list1"/>
    <dgm:cxn modelId="{CD9D303E-C7C6-4255-B22B-CB542405C1CF}" type="presOf" srcId="{516E9C99-7F52-4556-A83B-6D317D69C608}" destId="{B0CFD9AA-4B56-46C2-BE65-0F72D199E25E}" srcOrd="1" destOrd="0" presId="urn:microsoft.com/office/officeart/2005/8/layout/list1"/>
    <dgm:cxn modelId="{41B9CC77-E259-454F-9B6B-C199310A8231}" type="presOf" srcId="{83D27932-6118-4DC9-8AE1-661302A5EC70}" destId="{597BDD8F-A22A-4AEE-AED0-CDFD44615DBC}" srcOrd="0" destOrd="0" presId="urn:microsoft.com/office/officeart/2005/8/layout/list1"/>
    <dgm:cxn modelId="{869CC9F0-6048-401F-BDDF-8D236ECC7B88}" type="presOf" srcId="{9CEBD00C-C654-4388-96CA-D542364421FE}" destId="{60010E8C-8B1C-497C-8490-A60B3E1A943E}" srcOrd="0" destOrd="0" presId="urn:microsoft.com/office/officeart/2005/8/layout/list1"/>
    <dgm:cxn modelId="{DECACF08-3621-455B-9538-43E27E2C3E3E}" type="presOf" srcId="{9CEBD00C-C654-4388-96CA-D542364421FE}" destId="{C6250ED4-8B03-458F-8344-671D93E27BA0}" srcOrd="1" destOrd="0" presId="urn:microsoft.com/office/officeart/2005/8/layout/list1"/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FB8D127C-4174-4C6D-8D2D-608ED62EF479}" type="presOf" srcId="{E37403CE-6A1A-4B21-AF73-ACB4DEBCBC0D}" destId="{8D7FF104-7DD5-475E-A18A-6AD706DA65E9}" srcOrd="1" destOrd="0" presId="urn:microsoft.com/office/officeart/2005/8/layout/list1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11BF6B6D-7F67-44BE-9BF3-1CEBE53E4A41}" type="presOf" srcId="{9F157B29-73A6-4866-A320-447127BAFFFA}" destId="{ABD80DA3-2D17-4BDB-BEAA-6E89DD3B767C}" srcOrd="0" destOrd="0" presId="urn:microsoft.com/office/officeart/2005/8/layout/list1"/>
    <dgm:cxn modelId="{D7974C3B-4957-46BE-B79E-5A86EB8D2299}" type="presOf" srcId="{516E9C99-7F52-4556-A83B-6D317D69C608}" destId="{A9365699-4405-4A39-A441-6D2819E7A3F2}" srcOrd="0" destOrd="0" presId="urn:microsoft.com/office/officeart/2005/8/layout/list1"/>
    <dgm:cxn modelId="{12491E58-0076-434D-A120-9ADE55A2AC48}" type="presParOf" srcId="{597BDD8F-A22A-4AEE-AED0-CDFD44615DBC}" destId="{9C31A0A9-91A5-4443-9664-EED8336E2D54}" srcOrd="0" destOrd="0" presId="urn:microsoft.com/office/officeart/2005/8/layout/list1"/>
    <dgm:cxn modelId="{3EB0392C-1638-46A3-93ED-DBE00A1AEB4C}" type="presParOf" srcId="{9C31A0A9-91A5-4443-9664-EED8336E2D54}" destId="{A9365699-4405-4A39-A441-6D2819E7A3F2}" srcOrd="0" destOrd="0" presId="urn:microsoft.com/office/officeart/2005/8/layout/list1"/>
    <dgm:cxn modelId="{CB5E9831-5DD2-4285-ABE9-5ABC19CEBE2B}" type="presParOf" srcId="{9C31A0A9-91A5-4443-9664-EED8336E2D54}" destId="{B0CFD9AA-4B56-46C2-BE65-0F72D199E25E}" srcOrd="1" destOrd="0" presId="urn:microsoft.com/office/officeart/2005/8/layout/list1"/>
    <dgm:cxn modelId="{0E4B5921-FDA8-4726-88E1-2FAD587A0782}" type="presParOf" srcId="{597BDD8F-A22A-4AEE-AED0-CDFD44615DBC}" destId="{362B7F73-ADCC-409E-B749-FA1235786274}" srcOrd="1" destOrd="0" presId="urn:microsoft.com/office/officeart/2005/8/layout/list1"/>
    <dgm:cxn modelId="{F97E8B6A-F0AB-4DD1-8991-7C980688D1FC}" type="presParOf" srcId="{597BDD8F-A22A-4AEE-AED0-CDFD44615DBC}" destId="{6C30E821-814A-4C3E-ADBF-19249F4DB2CD}" srcOrd="2" destOrd="0" presId="urn:microsoft.com/office/officeart/2005/8/layout/list1"/>
    <dgm:cxn modelId="{AAA44655-8EB8-4A41-B6FF-8293E2FEC7C9}" type="presParOf" srcId="{597BDD8F-A22A-4AEE-AED0-CDFD44615DBC}" destId="{D127F847-2331-46AF-BE69-58F918A1FAB6}" srcOrd="3" destOrd="0" presId="urn:microsoft.com/office/officeart/2005/8/layout/list1"/>
    <dgm:cxn modelId="{80B5DDC2-4C31-4214-8A80-BBC421FF08E3}" type="presParOf" srcId="{597BDD8F-A22A-4AEE-AED0-CDFD44615DBC}" destId="{2EC72575-875C-465C-9420-2DB8801FB7C3}" srcOrd="4" destOrd="0" presId="urn:microsoft.com/office/officeart/2005/8/layout/list1"/>
    <dgm:cxn modelId="{3959F11C-B4B4-4331-B8B7-E2636D9B2AFC}" type="presParOf" srcId="{2EC72575-875C-465C-9420-2DB8801FB7C3}" destId="{75F85A4E-53C7-4767-8E14-6DA18EE6FB25}" srcOrd="0" destOrd="0" presId="urn:microsoft.com/office/officeart/2005/8/layout/list1"/>
    <dgm:cxn modelId="{8A17B1BE-7BC9-4FDD-8C5B-4D9F1EAB746B}" type="presParOf" srcId="{2EC72575-875C-465C-9420-2DB8801FB7C3}" destId="{8D7FF104-7DD5-475E-A18A-6AD706DA65E9}" srcOrd="1" destOrd="0" presId="urn:microsoft.com/office/officeart/2005/8/layout/list1"/>
    <dgm:cxn modelId="{5D81A723-3756-42FF-B7B4-1F8AF56854E4}" type="presParOf" srcId="{597BDD8F-A22A-4AEE-AED0-CDFD44615DBC}" destId="{679DBCC0-E305-45E1-AA35-7DC064D9E496}" srcOrd="5" destOrd="0" presId="urn:microsoft.com/office/officeart/2005/8/layout/list1"/>
    <dgm:cxn modelId="{DE0DA456-2BC0-417A-8719-712359BE3F86}" type="presParOf" srcId="{597BDD8F-A22A-4AEE-AED0-CDFD44615DBC}" destId="{4672DA32-5567-4E33-9A6C-70120A1319A7}" srcOrd="6" destOrd="0" presId="urn:microsoft.com/office/officeart/2005/8/layout/list1"/>
    <dgm:cxn modelId="{7703B248-CDDA-46DA-8AC2-01B725A6EBBE}" type="presParOf" srcId="{597BDD8F-A22A-4AEE-AED0-CDFD44615DBC}" destId="{AFFB34E2-825D-4F0F-BC31-A3E5853FF818}" srcOrd="7" destOrd="0" presId="urn:microsoft.com/office/officeart/2005/8/layout/list1"/>
    <dgm:cxn modelId="{B5B21C5E-59F0-4BED-8115-51FC6CC3B0DF}" type="presParOf" srcId="{597BDD8F-A22A-4AEE-AED0-CDFD44615DBC}" destId="{EFA916DF-2E73-43C6-934B-F791DF65475E}" srcOrd="8" destOrd="0" presId="urn:microsoft.com/office/officeart/2005/8/layout/list1"/>
    <dgm:cxn modelId="{C88E7BEF-79FD-4CBE-B336-9A51D0B413A1}" type="presParOf" srcId="{EFA916DF-2E73-43C6-934B-F791DF65475E}" destId="{920D00D3-47DD-4F27-98BD-53CA6B9B0C2B}" srcOrd="0" destOrd="0" presId="urn:microsoft.com/office/officeart/2005/8/layout/list1"/>
    <dgm:cxn modelId="{CB9F6DAC-4428-4409-B7E2-BEC356023CBE}" type="presParOf" srcId="{EFA916DF-2E73-43C6-934B-F791DF65475E}" destId="{000BE91E-33F3-4B31-B78D-5EC157B82B13}" srcOrd="1" destOrd="0" presId="urn:microsoft.com/office/officeart/2005/8/layout/list1"/>
    <dgm:cxn modelId="{69DE864C-6D3F-4997-BD19-F5C96641376B}" type="presParOf" srcId="{597BDD8F-A22A-4AEE-AED0-CDFD44615DBC}" destId="{BB4CBC69-BA41-463E-82F9-34FCB33F4374}" srcOrd="9" destOrd="0" presId="urn:microsoft.com/office/officeart/2005/8/layout/list1"/>
    <dgm:cxn modelId="{7AFCBB31-A59C-4026-9642-D05E3AA00B7B}" type="presParOf" srcId="{597BDD8F-A22A-4AEE-AED0-CDFD44615DBC}" destId="{04411666-9A81-4B1A-BAD3-C5213053028E}" srcOrd="10" destOrd="0" presId="urn:microsoft.com/office/officeart/2005/8/layout/list1"/>
    <dgm:cxn modelId="{AD406D81-B70A-4E15-B15C-B6FEC4AC4AD6}" type="presParOf" srcId="{597BDD8F-A22A-4AEE-AED0-CDFD44615DBC}" destId="{7EF6EA69-D54C-4A5C-86D5-6AA0098DE944}" srcOrd="11" destOrd="0" presId="urn:microsoft.com/office/officeart/2005/8/layout/list1"/>
    <dgm:cxn modelId="{8714108B-4BFE-4905-B8FB-D0CF333F9120}" type="presParOf" srcId="{597BDD8F-A22A-4AEE-AED0-CDFD44615DBC}" destId="{9311246E-C36D-4437-A5DC-981DE9997566}" srcOrd="12" destOrd="0" presId="urn:microsoft.com/office/officeart/2005/8/layout/list1"/>
    <dgm:cxn modelId="{977191FD-0602-4365-B7B8-1BA9390FF2F7}" type="presParOf" srcId="{9311246E-C36D-4437-A5DC-981DE9997566}" destId="{ABD80DA3-2D17-4BDB-BEAA-6E89DD3B767C}" srcOrd="0" destOrd="0" presId="urn:microsoft.com/office/officeart/2005/8/layout/list1"/>
    <dgm:cxn modelId="{5A46DF62-BDCB-42CF-9611-B600C24C7E7D}" type="presParOf" srcId="{9311246E-C36D-4437-A5DC-981DE9997566}" destId="{B7DC2632-5248-46CA-A356-71950FA14F19}" srcOrd="1" destOrd="0" presId="urn:microsoft.com/office/officeart/2005/8/layout/list1"/>
    <dgm:cxn modelId="{5EA1A603-1551-42A7-A297-7C970F9B37D9}" type="presParOf" srcId="{597BDD8F-A22A-4AEE-AED0-CDFD44615DBC}" destId="{167115C1-686F-482C-99C7-7E1DE92CAF6A}" srcOrd="13" destOrd="0" presId="urn:microsoft.com/office/officeart/2005/8/layout/list1"/>
    <dgm:cxn modelId="{A1188C91-9DE2-47F4-A7D5-883A1BF1B7A0}" type="presParOf" srcId="{597BDD8F-A22A-4AEE-AED0-CDFD44615DBC}" destId="{3FC37EA3-81A4-429F-B585-BAF9A1E4FE7A}" srcOrd="14" destOrd="0" presId="urn:microsoft.com/office/officeart/2005/8/layout/list1"/>
    <dgm:cxn modelId="{5015EC1E-A8C0-455B-87F9-2576586C44C6}" type="presParOf" srcId="{597BDD8F-A22A-4AEE-AED0-CDFD44615DBC}" destId="{27CC4FD4-FC30-45B8-BE98-071F12DCC432}" srcOrd="15" destOrd="0" presId="urn:microsoft.com/office/officeart/2005/8/layout/list1"/>
    <dgm:cxn modelId="{DE002B98-11CD-4CC4-AF35-D39C5034858B}" type="presParOf" srcId="{597BDD8F-A22A-4AEE-AED0-CDFD44615DBC}" destId="{8D13BDEB-5490-4195-AA00-9FA182AB36CD}" srcOrd="16" destOrd="0" presId="urn:microsoft.com/office/officeart/2005/8/layout/list1"/>
    <dgm:cxn modelId="{EB6E436A-9FC5-4FB9-9398-896F10AC910F}" type="presParOf" srcId="{8D13BDEB-5490-4195-AA00-9FA182AB36CD}" destId="{60010E8C-8B1C-497C-8490-A60B3E1A943E}" srcOrd="0" destOrd="0" presId="urn:microsoft.com/office/officeart/2005/8/layout/list1"/>
    <dgm:cxn modelId="{46E51F43-7A2F-43EF-BC75-4A8A453AF470}" type="presParOf" srcId="{8D13BDEB-5490-4195-AA00-9FA182AB36CD}" destId="{C6250ED4-8B03-458F-8344-671D93E27BA0}" srcOrd="1" destOrd="0" presId="urn:microsoft.com/office/officeart/2005/8/layout/list1"/>
    <dgm:cxn modelId="{4E381551-A52C-4205-9FCF-C87C837FA9CB}" type="presParOf" srcId="{597BDD8F-A22A-4AEE-AED0-CDFD44615DBC}" destId="{AB8D2E1F-F405-48BC-8210-8E561CE12F8F}" srcOrd="17" destOrd="0" presId="urn:microsoft.com/office/officeart/2005/8/layout/list1"/>
    <dgm:cxn modelId="{69FA4163-99C2-4CE8-9DAB-FD7C9AACAD79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AF0241-B298-4BFE-8A8F-36E7844B95EE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97A36A3-B559-42F6-AD59-3CC649DE29D3}">
      <dgm:prSet phldrT="[Text]" custT="1"/>
      <dgm:spPr/>
      <dgm:t>
        <a:bodyPr/>
        <a:lstStyle/>
        <a:p>
          <a:pPr algn="r" rtl="1"/>
          <a:r>
            <a:rPr lang="ar-BH" sz="2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الخدمات الالكترونية</a:t>
          </a:r>
          <a:endParaRPr lang="en-GB" sz="28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AC6D6DB-134D-484F-BCAD-C7158B90428E}" type="parTrans" cxnId="{E6691CDE-2E81-4F73-9B48-5EB4840CC465}">
      <dgm:prSet/>
      <dgm:spPr/>
      <dgm:t>
        <a:bodyPr/>
        <a:lstStyle/>
        <a:p>
          <a:pPr algn="r" rtl="1"/>
          <a:endParaRPr lang="en-GB"/>
        </a:p>
      </dgm:t>
    </dgm:pt>
    <dgm:pt modelId="{E2DF9006-AD3E-4587-A051-05EFE99472EA}" type="sibTrans" cxnId="{E6691CDE-2E81-4F73-9B48-5EB4840CC465}">
      <dgm:prSet/>
      <dgm:spPr/>
      <dgm:t>
        <a:bodyPr/>
        <a:lstStyle/>
        <a:p>
          <a:pPr algn="r" rtl="1"/>
          <a:endParaRPr lang="en-GB"/>
        </a:p>
      </dgm:t>
    </dgm:pt>
    <dgm:pt modelId="{A039DF28-55E2-43A9-BAA5-B8A27D0FB0FF}">
      <dgm:prSet phldrT="[Text]" custT="1"/>
      <dgm:spPr/>
      <dgm:t>
        <a:bodyPr/>
        <a:lstStyle/>
        <a:p>
          <a:pPr algn="r" rtl="1"/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بوابة الدفع الالكتروني</a:t>
          </a:r>
          <a:endParaRPr lang="en-GB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0EE1E41-3BC6-40C5-A215-CFE3D65461BB}" type="parTrans" cxnId="{7F516708-DCC9-4644-9F07-01BD821FCF9A}">
      <dgm:prSet/>
      <dgm:spPr/>
      <dgm:t>
        <a:bodyPr/>
        <a:lstStyle/>
        <a:p>
          <a:pPr algn="r" rtl="1"/>
          <a:endParaRPr lang="en-GB"/>
        </a:p>
      </dgm:t>
    </dgm:pt>
    <dgm:pt modelId="{7F57DFB7-9318-4407-81C2-8567569DAD7D}" type="sibTrans" cxnId="{7F516708-DCC9-4644-9F07-01BD821FCF9A}">
      <dgm:prSet/>
      <dgm:spPr/>
      <dgm:t>
        <a:bodyPr/>
        <a:lstStyle/>
        <a:p>
          <a:pPr algn="r" rtl="1"/>
          <a:endParaRPr lang="en-GB"/>
        </a:p>
      </dgm:t>
    </dgm:pt>
    <dgm:pt modelId="{C2DB8A4F-D836-494B-876A-7E3C04196E29}">
      <dgm:prSet phldrT="[Text]" custT="1"/>
      <dgm:spPr/>
      <dgm:t>
        <a:bodyPr/>
        <a:lstStyle/>
        <a:p>
          <a:pPr algn="r" rtl="1"/>
          <a:r>
            <a:rPr lang="ar-BH" sz="2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خدمات المؤسسات</a:t>
          </a:r>
          <a:endParaRPr lang="en-GB" sz="28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EB080E1-C2DA-44E8-BD68-6A5B864F8AE7}" type="parTrans" cxnId="{FBD6BEA7-3B45-4B71-9274-BF10E73B2D32}">
      <dgm:prSet/>
      <dgm:spPr/>
      <dgm:t>
        <a:bodyPr/>
        <a:lstStyle/>
        <a:p>
          <a:pPr algn="r" rtl="1"/>
          <a:endParaRPr lang="en-GB"/>
        </a:p>
      </dgm:t>
    </dgm:pt>
    <dgm:pt modelId="{215EF428-2FC7-492A-A2B4-7F059C948152}" type="sibTrans" cxnId="{FBD6BEA7-3B45-4B71-9274-BF10E73B2D32}">
      <dgm:prSet/>
      <dgm:spPr/>
      <dgm:t>
        <a:bodyPr/>
        <a:lstStyle/>
        <a:p>
          <a:pPr algn="r" rtl="1"/>
          <a:endParaRPr lang="en-GB"/>
        </a:p>
      </dgm:t>
    </dgm:pt>
    <dgm:pt modelId="{43F0096B-888B-40A9-AB69-97CD7A61B1B1}">
      <dgm:prSet phldrT="[Text]" custT="1"/>
      <dgm:spPr/>
      <dgm:t>
        <a:bodyPr/>
        <a:lstStyle/>
        <a:p>
          <a:pPr algn="r"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توفير المتطلبات البنكية لقطاع الأعمال التجارية.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0B03323-87FC-4696-B5F2-F450B0EFB990}" type="parTrans" cxnId="{196FD327-3FEF-4D37-8C81-8F5C34059B73}">
      <dgm:prSet/>
      <dgm:spPr/>
      <dgm:t>
        <a:bodyPr/>
        <a:lstStyle/>
        <a:p>
          <a:pPr algn="r" rtl="1"/>
          <a:endParaRPr lang="en-GB"/>
        </a:p>
      </dgm:t>
    </dgm:pt>
    <dgm:pt modelId="{0BA7B768-C67B-4469-B41B-1AF6F82DB987}" type="sibTrans" cxnId="{196FD327-3FEF-4D37-8C81-8F5C34059B73}">
      <dgm:prSet/>
      <dgm:spPr/>
      <dgm:t>
        <a:bodyPr/>
        <a:lstStyle/>
        <a:p>
          <a:pPr algn="r" rtl="1"/>
          <a:endParaRPr lang="en-GB"/>
        </a:p>
      </dgm:t>
    </dgm:pt>
    <dgm:pt modelId="{F1F15EAC-A1C2-48F2-A82E-52EB361DB083}">
      <dgm:prSet phldrT="[Text]" custT="1"/>
      <dgm:spPr/>
      <dgm:t>
        <a:bodyPr/>
        <a:lstStyle/>
        <a:p>
          <a:pPr algn="r" rtl="1"/>
          <a:r>
            <a:rPr lang="ar-BH" sz="2800" b="1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خدمات الأفراد</a:t>
          </a:r>
          <a:endParaRPr lang="en-GB" sz="2800" b="1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15ACFDC-4703-460E-A3BD-89A4C0D4480D}" type="parTrans" cxnId="{77D74C09-2F64-4A9E-A407-151434C3123F}">
      <dgm:prSet/>
      <dgm:spPr/>
      <dgm:t>
        <a:bodyPr/>
        <a:lstStyle/>
        <a:p>
          <a:pPr algn="r" rtl="1"/>
          <a:endParaRPr lang="en-GB"/>
        </a:p>
      </dgm:t>
    </dgm:pt>
    <dgm:pt modelId="{DDD1CF11-F9B9-48B4-AFDA-AC71B6883B17}" type="sibTrans" cxnId="{77D74C09-2F64-4A9E-A407-151434C3123F}">
      <dgm:prSet/>
      <dgm:spPr/>
      <dgm:t>
        <a:bodyPr/>
        <a:lstStyle/>
        <a:p>
          <a:pPr algn="r" rtl="1"/>
          <a:endParaRPr lang="en-GB"/>
        </a:p>
      </dgm:t>
    </dgm:pt>
    <dgm:pt modelId="{9D282026-405A-44DB-B7D0-7239B3D80D9C}">
      <dgm:prSet phldrT="[Text]" custT="1"/>
      <dgm:spPr/>
      <dgm:t>
        <a:bodyPr/>
        <a:lstStyle/>
        <a:p>
          <a:pPr algn="r"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الحسابات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E7D56F7-0382-4717-BF4C-D64170F5C457}" type="parTrans" cxnId="{EF088764-764E-4216-8C98-429C1E5E27C8}">
      <dgm:prSet/>
      <dgm:spPr/>
      <dgm:t>
        <a:bodyPr/>
        <a:lstStyle/>
        <a:p>
          <a:pPr algn="r" rtl="1"/>
          <a:endParaRPr lang="en-GB"/>
        </a:p>
      </dgm:t>
    </dgm:pt>
    <dgm:pt modelId="{187883FC-17C7-4364-AFC4-CCCB090828A3}" type="sibTrans" cxnId="{EF088764-764E-4216-8C98-429C1E5E27C8}">
      <dgm:prSet/>
      <dgm:spPr/>
      <dgm:t>
        <a:bodyPr/>
        <a:lstStyle/>
        <a:p>
          <a:pPr algn="r" rtl="1"/>
          <a:endParaRPr lang="en-GB"/>
        </a:p>
      </dgm:t>
    </dgm:pt>
    <dgm:pt modelId="{3BE46E5A-F62F-4BA9-BE0C-89DB9C1BDF68}">
      <dgm:prSet phldrT="[Text]" custT="1"/>
      <dgm:spPr/>
      <dgm:t>
        <a:bodyPr/>
        <a:lstStyle/>
        <a:p>
          <a:pPr algn="r"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التحويلات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1BDF228-BA5C-4936-A4ED-3C49C4098FFF}" type="parTrans" cxnId="{EE67FA1B-5391-491C-8ECD-3F686FE14DA2}">
      <dgm:prSet/>
      <dgm:spPr/>
      <dgm:t>
        <a:bodyPr/>
        <a:lstStyle/>
        <a:p>
          <a:endParaRPr lang="en-GB"/>
        </a:p>
      </dgm:t>
    </dgm:pt>
    <dgm:pt modelId="{F5D96D85-6548-4B74-B4FD-536F1786D77B}" type="sibTrans" cxnId="{EE67FA1B-5391-491C-8ECD-3F686FE14DA2}">
      <dgm:prSet/>
      <dgm:spPr/>
      <dgm:t>
        <a:bodyPr/>
        <a:lstStyle/>
        <a:p>
          <a:endParaRPr lang="en-GB"/>
        </a:p>
      </dgm:t>
    </dgm:pt>
    <dgm:pt modelId="{B6F768AC-AEF8-488F-B1D4-C174721057D7}">
      <dgm:prSet phldrT="[Text]" custT="1"/>
      <dgm:spPr/>
      <dgm:t>
        <a:bodyPr/>
        <a:lstStyle/>
        <a:p>
          <a:pPr algn="r"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القروض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56371FA-1AB2-4883-AC61-6AC0D70F3BC8}" type="parTrans" cxnId="{46C3280C-B85C-46E1-95B6-BD23B7171727}">
      <dgm:prSet/>
      <dgm:spPr/>
      <dgm:t>
        <a:bodyPr/>
        <a:lstStyle/>
        <a:p>
          <a:endParaRPr lang="en-GB"/>
        </a:p>
      </dgm:t>
    </dgm:pt>
    <dgm:pt modelId="{EECEC573-133F-4C62-93A0-C83F5D495CEA}" type="sibTrans" cxnId="{46C3280C-B85C-46E1-95B6-BD23B7171727}">
      <dgm:prSet/>
      <dgm:spPr/>
      <dgm:t>
        <a:bodyPr/>
        <a:lstStyle/>
        <a:p>
          <a:endParaRPr lang="en-GB"/>
        </a:p>
      </dgm:t>
    </dgm:pt>
    <dgm:pt modelId="{9DA9D026-366D-48AC-B7C9-1B3922C8FBBB}">
      <dgm:prSet phldrT="[Text]" custT="1"/>
      <dgm:spPr/>
      <dgm:t>
        <a:bodyPr/>
        <a:lstStyle/>
        <a:p>
          <a:pPr algn="r"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خدمات أخرى</a:t>
          </a:r>
          <a:endParaRPr lang="en-GB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FD3C1F6-7F74-42F7-B61B-AC99A81FA433}" type="parTrans" cxnId="{82330505-4C12-4D57-AFC5-CBC7FA7CFD59}">
      <dgm:prSet/>
      <dgm:spPr/>
      <dgm:t>
        <a:bodyPr/>
        <a:lstStyle/>
        <a:p>
          <a:endParaRPr lang="en-GB"/>
        </a:p>
      </dgm:t>
    </dgm:pt>
    <dgm:pt modelId="{B0621F40-51E5-4C26-97AC-6746B2DB907D}" type="sibTrans" cxnId="{82330505-4C12-4D57-AFC5-CBC7FA7CFD59}">
      <dgm:prSet/>
      <dgm:spPr/>
      <dgm:t>
        <a:bodyPr/>
        <a:lstStyle/>
        <a:p>
          <a:endParaRPr lang="en-GB"/>
        </a:p>
      </dgm:t>
    </dgm:pt>
    <dgm:pt modelId="{9E2E3A75-B294-43B4-80FF-5F81BE6B9DCB}">
      <dgm:prSet phldrT="[Text]" custT="1"/>
      <dgm:spPr/>
      <dgm:t>
        <a:bodyPr/>
        <a:lstStyle/>
        <a:p>
          <a:pPr algn="r" rtl="1"/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القروض الثنائية.</a:t>
          </a:r>
          <a:endParaRPr lang="en-GB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7A77424-FFD6-4E8D-ADDB-A0E5749A113F}" type="parTrans" cxnId="{14B1C482-5220-4973-8EE3-C4B4CAC9A0F4}">
      <dgm:prSet/>
      <dgm:spPr/>
      <dgm:t>
        <a:bodyPr/>
        <a:lstStyle/>
        <a:p>
          <a:endParaRPr lang="en-GB"/>
        </a:p>
      </dgm:t>
    </dgm:pt>
    <dgm:pt modelId="{B6122991-B4D1-40F4-BFF7-3D59BC3087A9}" type="sibTrans" cxnId="{14B1C482-5220-4973-8EE3-C4B4CAC9A0F4}">
      <dgm:prSet/>
      <dgm:spPr/>
      <dgm:t>
        <a:bodyPr/>
        <a:lstStyle/>
        <a:p>
          <a:endParaRPr lang="en-GB"/>
        </a:p>
      </dgm:t>
    </dgm:pt>
    <dgm:pt modelId="{E4FC8D99-C37E-410D-B08B-58AB4FCA4BDD}">
      <dgm:prSet phldrT="[Text]" custT="1"/>
      <dgm:spPr/>
      <dgm:t>
        <a:bodyPr/>
        <a:lstStyle/>
        <a:p>
          <a:pPr algn="r" rtl="1"/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البنك النقال.</a:t>
          </a:r>
          <a:endParaRPr lang="en-GB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9087E99B-E885-433D-9A77-32B07D7A14EC}" type="parTrans" cxnId="{83D0DAE3-8A9E-40DD-AB3D-D7C387B5F7EF}">
      <dgm:prSet/>
      <dgm:spPr/>
      <dgm:t>
        <a:bodyPr/>
        <a:lstStyle/>
        <a:p>
          <a:endParaRPr lang="en-GB"/>
        </a:p>
      </dgm:t>
    </dgm:pt>
    <dgm:pt modelId="{6B29D013-431F-495B-9946-55C8A443F0C1}" type="sibTrans" cxnId="{83D0DAE3-8A9E-40DD-AB3D-D7C387B5F7EF}">
      <dgm:prSet/>
      <dgm:spPr/>
      <dgm:t>
        <a:bodyPr/>
        <a:lstStyle/>
        <a:p>
          <a:endParaRPr lang="en-GB"/>
        </a:p>
      </dgm:t>
    </dgm:pt>
    <dgm:pt modelId="{57778BFF-D10A-47D7-B7A4-55D00C196165}">
      <dgm:prSet phldrT="[Text]" custT="1"/>
      <dgm:spPr/>
      <dgm:t>
        <a:bodyPr/>
        <a:lstStyle/>
        <a:p>
          <a:pPr algn="r" rtl="1"/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الرسائل المصرفية القصيرة.</a:t>
          </a:r>
          <a:endParaRPr lang="en-GB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A4222D2-75D7-47C3-A1A5-44B743D4A7A3}" type="parTrans" cxnId="{F6007A8C-6EA8-4BF1-9225-23E1BFD562B7}">
      <dgm:prSet/>
      <dgm:spPr/>
      <dgm:t>
        <a:bodyPr/>
        <a:lstStyle/>
        <a:p>
          <a:endParaRPr lang="en-GB"/>
        </a:p>
      </dgm:t>
    </dgm:pt>
    <dgm:pt modelId="{AD774C9A-6F6B-4DBA-B878-65137175A0CA}" type="sibTrans" cxnId="{F6007A8C-6EA8-4BF1-9225-23E1BFD562B7}">
      <dgm:prSet/>
      <dgm:spPr/>
      <dgm:t>
        <a:bodyPr/>
        <a:lstStyle/>
        <a:p>
          <a:endParaRPr lang="en-GB"/>
        </a:p>
      </dgm:t>
    </dgm:pt>
    <dgm:pt modelId="{C395AEC5-B69F-4EE3-A45D-1FD3A9F5D816}">
      <dgm:prSet phldrT="[Text]" custT="1"/>
      <dgm:spPr/>
      <dgm:t>
        <a:bodyPr/>
        <a:lstStyle/>
        <a:p>
          <a:pPr algn="r" rtl="1"/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العمليات المصرفية للشركات.</a:t>
          </a:r>
          <a:endParaRPr lang="en-GB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E23A475-C81C-4663-8E19-1564B43413F6}" type="parTrans" cxnId="{72569C55-089A-466E-8265-E0634D65DCBA}">
      <dgm:prSet/>
      <dgm:spPr/>
      <dgm:t>
        <a:bodyPr/>
        <a:lstStyle/>
        <a:p>
          <a:endParaRPr lang="en-GB"/>
        </a:p>
      </dgm:t>
    </dgm:pt>
    <dgm:pt modelId="{8F6A0B2F-1239-4A19-A2D0-A6D28E797B2C}" type="sibTrans" cxnId="{72569C55-089A-466E-8265-E0634D65DCBA}">
      <dgm:prSet/>
      <dgm:spPr/>
      <dgm:t>
        <a:bodyPr/>
        <a:lstStyle/>
        <a:p>
          <a:endParaRPr lang="en-GB"/>
        </a:p>
      </dgm:t>
    </dgm:pt>
    <dgm:pt modelId="{7E446DF7-58BF-4687-A0C1-FC685E61A8E6}">
      <dgm:prSet phldrT="[Text]" custT="1"/>
      <dgm:spPr/>
      <dgm:t>
        <a:bodyPr/>
        <a:lstStyle/>
        <a:p>
          <a:pPr algn="r" rtl="1"/>
          <a:r>
            <a:rPr lang="ar-BH" sz="20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البطاقات الالكترونية.</a:t>
          </a:r>
          <a:endParaRPr lang="en-GB" sz="20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597D99D-8EF8-4F53-B55B-121CA15F6848}" type="parTrans" cxnId="{CA739539-0B93-41A7-983C-672956E589A0}">
      <dgm:prSet/>
      <dgm:spPr/>
      <dgm:t>
        <a:bodyPr/>
        <a:lstStyle/>
        <a:p>
          <a:endParaRPr lang="en-GB"/>
        </a:p>
      </dgm:t>
    </dgm:pt>
    <dgm:pt modelId="{943F2E2E-EDDF-4AB6-A589-44046FB7C157}" type="sibTrans" cxnId="{CA739539-0B93-41A7-983C-672956E589A0}">
      <dgm:prSet/>
      <dgm:spPr/>
      <dgm:t>
        <a:bodyPr/>
        <a:lstStyle/>
        <a:p>
          <a:endParaRPr lang="en-GB"/>
        </a:p>
      </dgm:t>
    </dgm:pt>
    <dgm:pt modelId="{DCF05F54-592D-4FD4-A6D2-3ECE9E5A57AB}" type="pres">
      <dgm:prSet presAssocID="{B0AF0241-B298-4BFE-8A8F-36E7844B95E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CBA52AC-58D7-4F4D-9FC5-2867959920D9}" type="pres">
      <dgm:prSet presAssocID="{B97A36A3-B559-42F6-AD59-3CC649DE29D3}" presName="composite" presStyleCnt="0"/>
      <dgm:spPr/>
    </dgm:pt>
    <dgm:pt modelId="{CC1886DC-A744-47CE-80F9-0286A8CD6A95}" type="pres">
      <dgm:prSet presAssocID="{B97A36A3-B559-42F6-AD59-3CC649DE29D3}" presName="parTx" presStyleLbl="alignNode1" presStyleIdx="0" presStyleCnt="3" custScaleX="109077" custScaleY="93740" custLinFactNeighborX="-1370" custLinFactNeighborY="-20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6CBF81B-587A-43C3-8711-4AB4760C31F2}" type="pres">
      <dgm:prSet presAssocID="{B97A36A3-B559-42F6-AD59-3CC649DE29D3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0FC8CBB-D1B1-4B33-B158-37A3DAC52821}" type="pres">
      <dgm:prSet presAssocID="{E2DF9006-AD3E-4587-A051-05EFE99472EA}" presName="space" presStyleCnt="0"/>
      <dgm:spPr/>
    </dgm:pt>
    <dgm:pt modelId="{73676E5D-F863-4679-8BA1-05C39D0DFC69}" type="pres">
      <dgm:prSet presAssocID="{C2DB8A4F-D836-494B-876A-7E3C04196E29}" presName="composite" presStyleCnt="0"/>
      <dgm:spPr/>
    </dgm:pt>
    <dgm:pt modelId="{83536DED-E6E6-418C-9213-5F0FC982CD5A}" type="pres">
      <dgm:prSet presAssocID="{C2DB8A4F-D836-494B-876A-7E3C04196E29}" presName="parTx" presStyleLbl="alignNode1" presStyleIdx="1" presStyleCnt="3" custScaleX="109077" custScaleY="93740" custLinFactNeighborX="-1370" custLinFactNeighborY="-20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989E51E-AF82-42A7-87FF-48DD07C7DB85}" type="pres">
      <dgm:prSet presAssocID="{C2DB8A4F-D836-494B-876A-7E3C04196E2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1F7582A-3C1C-4351-A68E-14168720EABD}" type="pres">
      <dgm:prSet presAssocID="{215EF428-2FC7-492A-A2B4-7F059C948152}" presName="space" presStyleCnt="0"/>
      <dgm:spPr/>
    </dgm:pt>
    <dgm:pt modelId="{5E0D9FF3-5BEF-4F32-9602-56186C6570C5}" type="pres">
      <dgm:prSet presAssocID="{F1F15EAC-A1C2-48F2-A82E-52EB361DB083}" presName="composite" presStyleCnt="0"/>
      <dgm:spPr/>
    </dgm:pt>
    <dgm:pt modelId="{FF85DC83-14E9-4384-B6B5-E279BA77BFB5}" type="pres">
      <dgm:prSet presAssocID="{F1F15EAC-A1C2-48F2-A82E-52EB361DB083}" presName="parTx" presStyleLbl="alignNode1" presStyleIdx="2" presStyleCnt="3" custScaleX="109077" custScaleY="93740" custLinFactNeighborX="-1370" custLinFactNeighborY="-205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B6CB83E-A257-4C56-AB85-9F3B89B83677}" type="pres">
      <dgm:prSet presAssocID="{F1F15EAC-A1C2-48F2-A82E-52EB361DB08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C11462-23C6-4DBD-A8DA-AB8E419C77E1}" type="presOf" srcId="{C2DB8A4F-D836-494B-876A-7E3C04196E29}" destId="{83536DED-E6E6-418C-9213-5F0FC982CD5A}" srcOrd="0" destOrd="0" presId="urn:microsoft.com/office/officeart/2005/8/layout/hList1"/>
    <dgm:cxn modelId="{19FB20FB-A294-4EDB-B86F-F223F1BA7661}" type="presOf" srcId="{9DA9D026-366D-48AC-B7C9-1B3922C8FBBB}" destId="{8B6CB83E-A257-4C56-AB85-9F3B89B83677}" srcOrd="0" destOrd="3" presId="urn:microsoft.com/office/officeart/2005/8/layout/hList1"/>
    <dgm:cxn modelId="{83D0DAE3-8A9E-40DD-AB3D-D7C387B5F7EF}" srcId="{B97A36A3-B559-42F6-AD59-3CC649DE29D3}" destId="{E4FC8D99-C37E-410D-B08B-58AB4FCA4BDD}" srcOrd="2" destOrd="0" parTransId="{9087E99B-E885-433D-9A77-32B07D7A14EC}" sibTransId="{6B29D013-431F-495B-9946-55C8A443F0C1}"/>
    <dgm:cxn modelId="{99364FE2-C4B7-42BD-8FB6-5557C86BB2B1}" type="presOf" srcId="{43F0096B-888B-40A9-AB69-97CD7A61B1B1}" destId="{8989E51E-AF82-42A7-87FF-48DD07C7DB85}" srcOrd="0" destOrd="0" presId="urn:microsoft.com/office/officeart/2005/8/layout/hList1"/>
    <dgm:cxn modelId="{D498ECE9-744C-490B-B302-966376912476}" type="presOf" srcId="{57778BFF-D10A-47D7-B7A4-55D00C196165}" destId="{56CBF81B-587A-43C3-8711-4AB4760C31F2}" srcOrd="0" destOrd="3" presId="urn:microsoft.com/office/officeart/2005/8/layout/hList1"/>
    <dgm:cxn modelId="{4EA977EE-BE09-4A13-9E9E-36A7D8CB29AC}" type="presOf" srcId="{B6F768AC-AEF8-488F-B1D4-C174721057D7}" destId="{8B6CB83E-A257-4C56-AB85-9F3B89B83677}" srcOrd="0" destOrd="2" presId="urn:microsoft.com/office/officeart/2005/8/layout/hList1"/>
    <dgm:cxn modelId="{F6E8143A-5F13-4642-B3E9-87FCA0F21547}" type="presOf" srcId="{F1F15EAC-A1C2-48F2-A82E-52EB361DB083}" destId="{FF85DC83-14E9-4384-B6B5-E279BA77BFB5}" srcOrd="0" destOrd="0" presId="urn:microsoft.com/office/officeart/2005/8/layout/hList1"/>
    <dgm:cxn modelId="{FBD6BEA7-3B45-4B71-9274-BF10E73B2D32}" srcId="{B0AF0241-B298-4BFE-8A8F-36E7844B95EE}" destId="{C2DB8A4F-D836-494B-876A-7E3C04196E29}" srcOrd="1" destOrd="0" parTransId="{0EB080E1-C2DA-44E8-BD68-6A5B864F8AE7}" sibTransId="{215EF428-2FC7-492A-A2B4-7F059C948152}"/>
    <dgm:cxn modelId="{1230E5A3-39A8-4D84-A04D-F17402F626A0}" type="presOf" srcId="{7E446DF7-58BF-4687-A0C1-FC685E61A8E6}" destId="{56CBF81B-587A-43C3-8711-4AB4760C31F2}" srcOrd="0" destOrd="5" presId="urn:microsoft.com/office/officeart/2005/8/layout/hList1"/>
    <dgm:cxn modelId="{E1BF1030-8568-49F7-9C22-0805EB23AC30}" type="presOf" srcId="{E4FC8D99-C37E-410D-B08B-58AB4FCA4BDD}" destId="{56CBF81B-587A-43C3-8711-4AB4760C31F2}" srcOrd="0" destOrd="2" presId="urn:microsoft.com/office/officeart/2005/8/layout/hList1"/>
    <dgm:cxn modelId="{EE67FA1B-5391-491C-8ECD-3F686FE14DA2}" srcId="{F1F15EAC-A1C2-48F2-A82E-52EB361DB083}" destId="{3BE46E5A-F62F-4BA9-BE0C-89DB9C1BDF68}" srcOrd="1" destOrd="0" parTransId="{F1BDF228-BA5C-4936-A4ED-3C49C4098FFF}" sibTransId="{F5D96D85-6548-4B74-B4FD-536F1786D77B}"/>
    <dgm:cxn modelId="{7F516708-DCC9-4644-9F07-01BD821FCF9A}" srcId="{B97A36A3-B559-42F6-AD59-3CC649DE29D3}" destId="{A039DF28-55E2-43A9-BAA5-B8A27D0FB0FF}" srcOrd="0" destOrd="0" parTransId="{90EE1E41-3BC6-40C5-A215-CFE3D65461BB}" sibTransId="{7F57DFB7-9318-4407-81C2-8567569DAD7D}"/>
    <dgm:cxn modelId="{EF088764-764E-4216-8C98-429C1E5E27C8}" srcId="{F1F15EAC-A1C2-48F2-A82E-52EB361DB083}" destId="{9D282026-405A-44DB-B7D0-7239B3D80D9C}" srcOrd="0" destOrd="0" parTransId="{6E7D56F7-0382-4717-BF4C-D64170F5C457}" sibTransId="{187883FC-17C7-4364-AFC4-CCCB090828A3}"/>
    <dgm:cxn modelId="{82330505-4C12-4D57-AFC5-CBC7FA7CFD59}" srcId="{F1F15EAC-A1C2-48F2-A82E-52EB361DB083}" destId="{9DA9D026-366D-48AC-B7C9-1B3922C8FBBB}" srcOrd="3" destOrd="0" parTransId="{8FD3C1F6-7F74-42F7-B61B-AC99A81FA433}" sibTransId="{B0621F40-51E5-4C26-97AC-6746B2DB907D}"/>
    <dgm:cxn modelId="{5BDD9954-6A5C-478F-9CD0-4408BE2E9805}" type="presOf" srcId="{A039DF28-55E2-43A9-BAA5-B8A27D0FB0FF}" destId="{56CBF81B-587A-43C3-8711-4AB4760C31F2}" srcOrd="0" destOrd="0" presId="urn:microsoft.com/office/officeart/2005/8/layout/hList1"/>
    <dgm:cxn modelId="{B073953E-1ADE-4C61-A60E-914862A8D33F}" type="presOf" srcId="{9E2E3A75-B294-43B4-80FF-5F81BE6B9DCB}" destId="{56CBF81B-587A-43C3-8711-4AB4760C31F2}" srcOrd="0" destOrd="1" presId="urn:microsoft.com/office/officeart/2005/8/layout/hList1"/>
    <dgm:cxn modelId="{CA739539-0B93-41A7-983C-672956E589A0}" srcId="{B97A36A3-B559-42F6-AD59-3CC649DE29D3}" destId="{7E446DF7-58BF-4687-A0C1-FC685E61A8E6}" srcOrd="5" destOrd="0" parTransId="{B597D99D-8EF8-4F53-B55B-121CA15F6848}" sibTransId="{943F2E2E-EDDF-4AB6-A589-44046FB7C157}"/>
    <dgm:cxn modelId="{72569C55-089A-466E-8265-E0634D65DCBA}" srcId="{B97A36A3-B559-42F6-AD59-3CC649DE29D3}" destId="{C395AEC5-B69F-4EE3-A45D-1FD3A9F5D816}" srcOrd="4" destOrd="0" parTransId="{6E23A475-C81C-4663-8E19-1564B43413F6}" sibTransId="{8F6A0B2F-1239-4A19-A2D0-A6D28E797B2C}"/>
    <dgm:cxn modelId="{46C3280C-B85C-46E1-95B6-BD23B7171727}" srcId="{F1F15EAC-A1C2-48F2-A82E-52EB361DB083}" destId="{B6F768AC-AEF8-488F-B1D4-C174721057D7}" srcOrd="2" destOrd="0" parTransId="{156371FA-1AB2-4883-AC61-6AC0D70F3BC8}" sibTransId="{EECEC573-133F-4C62-93A0-C83F5D495CEA}"/>
    <dgm:cxn modelId="{77D74C09-2F64-4A9E-A407-151434C3123F}" srcId="{B0AF0241-B298-4BFE-8A8F-36E7844B95EE}" destId="{F1F15EAC-A1C2-48F2-A82E-52EB361DB083}" srcOrd="2" destOrd="0" parTransId="{315ACFDC-4703-460E-A3BD-89A4C0D4480D}" sibTransId="{DDD1CF11-F9B9-48B4-AFDA-AC71B6883B17}"/>
    <dgm:cxn modelId="{EC5CB0DC-57C6-4761-AEC0-CBC6B789B383}" type="presOf" srcId="{9D282026-405A-44DB-B7D0-7239B3D80D9C}" destId="{8B6CB83E-A257-4C56-AB85-9F3B89B83677}" srcOrd="0" destOrd="0" presId="urn:microsoft.com/office/officeart/2005/8/layout/hList1"/>
    <dgm:cxn modelId="{14B1C482-5220-4973-8EE3-C4B4CAC9A0F4}" srcId="{B97A36A3-B559-42F6-AD59-3CC649DE29D3}" destId="{9E2E3A75-B294-43B4-80FF-5F81BE6B9DCB}" srcOrd="1" destOrd="0" parTransId="{37A77424-FFD6-4E8D-ADDB-A0E5749A113F}" sibTransId="{B6122991-B4D1-40F4-BFF7-3D59BC3087A9}"/>
    <dgm:cxn modelId="{D135C8D3-9DBC-4C64-9507-68E79693D9C5}" type="presOf" srcId="{3BE46E5A-F62F-4BA9-BE0C-89DB9C1BDF68}" destId="{8B6CB83E-A257-4C56-AB85-9F3B89B83677}" srcOrd="0" destOrd="1" presId="urn:microsoft.com/office/officeart/2005/8/layout/hList1"/>
    <dgm:cxn modelId="{37CC8EC3-F3EC-48F4-BE5E-1EFF156D5A11}" type="presOf" srcId="{C395AEC5-B69F-4EE3-A45D-1FD3A9F5D816}" destId="{56CBF81B-587A-43C3-8711-4AB4760C31F2}" srcOrd="0" destOrd="4" presId="urn:microsoft.com/office/officeart/2005/8/layout/hList1"/>
    <dgm:cxn modelId="{2970B9C4-F5B8-42DF-9671-D1F943CCA036}" type="presOf" srcId="{B97A36A3-B559-42F6-AD59-3CC649DE29D3}" destId="{CC1886DC-A744-47CE-80F9-0286A8CD6A95}" srcOrd="0" destOrd="0" presId="urn:microsoft.com/office/officeart/2005/8/layout/hList1"/>
    <dgm:cxn modelId="{196FD327-3FEF-4D37-8C81-8F5C34059B73}" srcId="{C2DB8A4F-D836-494B-876A-7E3C04196E29}" destId="{43F0096B-888B-40A9-AB69-97CD7A61B1B1}" srcOrd="0" destOrd="0" parTransId="{10B03323-87FC-4696-B5F2-F450B0EFB990}" sibTransId="{0BA7B768-C67B-4469-B41B-1AF6F82DB987}"/>
    <dgm:cxn modelId="{F6007A8C-6EA8-4BF1-9225-23E1BFD562B7}" srcId="{B97A36A3-B559-42F6-AD59-3CC649DE29D3}" destId="{57778BFF-D10A-47D7-B7A4-55D00C196165}" srcOrd="3" destOrd="0" parTransId="{4A4222D2-75D7-47C3-A1A5-44B743D4A7A3}" sibTransId="{AD774C9A-6F6B-4DBA-B878-65137175A0CA}"/>
    <dgm:cxn modelId="{E6691CDE-2E81-4F73-9B48-5EB4840CC465}" srcId="{B0AF0241-B298-4BFE-8A8F-36E7844B95EE}" destId="{B97A36A3-B559-42F6-AD59-3CC649DE29D3}" srcOrd="0" destOrd="0" parTransId="{CAC6D6DB-134D-484F-BCAD-C7158B90428E}" sibTransId="{E2DF9006-AD3E-4587-A051-05EFE99472EA}"/>
    <dgm:cxn modelId="{BCFDC91E-C7F5-469E-9BED-4471FE989661}" type="presOf" srcId="{B0AF0241-B298-4BFE-8A8F-36E7844B95EE}" destId="{DCF05F54-592D-4FD4-A6D2-3ECE9E5A57AB}" srcOrd="0" destOrd="0" presId="urn:microsoft.com/office/officeart/2005/8/layout/hList1"/>
    <dgm:cxn modelId="{D56456D4-86EF-4A39-BEAE-0D440051CCF7}" type="presParOf" srcId="{DCF05F54-592D-4FD4-A6D2-3ECE9E5A57AB}" destId="{DCBA52AC-58D7-4F4D-9FC5-2867959920D9}" srcOrd="0" destOrd="0" presId="urn:microsoft.com/office/officeart/2005/8/layout/hList1"/>
    <dgm:cxn modelId="{144271F1-3B0B-4E6A-A85A-7A127136B9AE}" type="presParOf" srcId="{DCBA52AC-58D7-4F4D-9FC5-2867959920D9}" destId="{CC1886DC-A744-47CE-80F9-0286A8CD6A95}" srcOrd="0" destOrd="0" presId="urn:microsoft.com/office/officeart/2005/8/layout/hList1"/>
    <dgm:cxn modelId="{3DB46FE6-C093-45AF-A9FA-B039A007E5DB}" type="presParOf" srcId="{DCBA52AC-58D7-4F4D-9FC5-2867959920D9}" destId="{56CBF81B-587A-43C3-8711-4AB4760C31F2}" srcOrd="1" destOrd="0" presId="urn:microsoft.com/office/officeart/2005/8/layout/hList1"/>
    <dgm:cxn modelId="{3CB06643-8D77-44AE-B56B-3335A4A48F55}" type="presParOf" srcId="{DCF05F54-592D-4FD4-A6D2-3ECE9E5A57AB}" destId="{50FC8CBB-D1B1-4B33-B158-37A3DAC52821}" srcOrd="1" destOrd="0" presId="urn:microsoft.com/office/officeart/2005/8/layout/hList1"/>
    <dgm:cxn modelId="{0C7BA7B1-371C-4725-BC28-B6CA4CA58B08}" type="presParOf" srcId="{DCF05F54-592D-4FD4-A6D2-3ECE9E5A57AB}" destId="{73676E5D-F863-4679-8BA1-05C39D0DFC69}" srcOrd="2" destOrd="0" presId="urn:microsoft.com/office/officeart/2005/8/layout/hList1"/>
    <dgm:cxn modelId="{CE55E08A-7239-47FD-937E-40AEEAACB824}" type="presParOf" srcId="{73676E5D-F863-4679-8BA1-05C39D0DFC69}" destId="{83536DED-E6E6-418C-9213-5F0FC982CD5A}" srcOrd="0" destOrd="0" presId="urn:microsoft.com/office/officeart/2005/8/layout/hList1"/>
    <dgm:cxn modelId="{6AED4D51-3E90-499E-9BC5-3659D65DAF81}" type="presParOf" srcId="{73676E5D-F863-4679-8BA1-05C39D0DFC69}" destId="{8989E51E-AF82-42A7-87FF-48DD07C7DB85}" srcOrd="1" destOrd="0" presId="urn:microsoft.com/office/officeart/2005/8/layout/hList1"/>
    <dgm:cxn modelId="{BAAC5922-9711-469D-930C-D992001E7A34}" type="presParOf" srcId="{DCF05F54-592D-4FD4-A6D2-3ECE9E5A57AB}" destId="{01F7582A-3C1C-4351-A68E-14168720EABD}" srcOrd="3" destOrd="0" presId="urn:microsoft.com/office/officeart/2005/8/layout/hList1"/>
    <dgm:cxn modelId="{D5071357-47F8-460E-B1D6-F169A50A63BB}" type="presParOf" srcId="{DCF05F54-592D-4FD4-A6D2-3ECE9E5A57AB}" destId="{5E0D9FF3-5BEF-4F32-9602-56186C6570C5}" srcOrd="4" destOrd="0" presId="urn:microsoft.com/office/officeart/2005/8/layout/hList1"/>
    <dgm:cxn modelId="{8B413024-11FB-4049-B48A-CE127AA4FC27}" type="presParOf" srcId="{5E0D9FF3-5BEF-4F32-9602-56186C6570C5}" destId="{FF85DC83-14E9-4384-B6B5-E279BA77BFB5}" srcOrd="0" destOrd="0" presId="urn:microsoft.com/office/officeart/2005/8/layout/hList1"/>
    <dgm:cxn modelId="{FE39461B-8C5E-413F-8BB8-191651FEE0A7}" type="presParOf" srcId="{5E0D9FF3-5BEF-4F32-9602-56186C6570C5}" destId="{8B6CB83E-A257-4C56-AB85-9F3B89B83677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5292605C-31C4-4FAC-B9D7-6F99A59CE673}" type="presOf" srcId="{516E9C99-7F52-4556-A83B-6D317D69C608}" destId="{B0CFD9AA-4B56-46C2-BE65-0F72D199E25E}" srcOrd="1" destOrd="0" presId="urn:microsoft.com/office/officeart/2005/8/layout/list1"/>
    <dgm:cxn modelId="{C5E07187-432B-4FC0-8F6E-C65F87EC1C4B}" type="presOf" srcId="{83D27932-6118-4DC9-8AE1-661302A5EC70}" destId="{597BDD8F-A22A-4AEE-AED0-CDFD44615DBC}" srcOrd="0" destOrd="0" presId="urn:microsoft.com/office/officeart/2005/8/layout/list1"/>
    <dgm:cxn modelId="{9440ED49-F737-4692-96C1-F2C1F74B423A}" type="presOf" srcId="{9CEBD00C-C654-4388-96CA-D542364421FE}" destId="{C6250ED4-8B03-458F-8344-671D93E27BA0}" srcOrd="1" destOrd="0" presId="urn:microsoft.com/office/officeart/2005/8/layout/list1"/>
    <dgm:cxn modelId="{A263972F-3DD1-4880-B8F1-54569B79422C}" type="presOf" srcId="{CD1E92F4-DB32-48A9-BD82-A8E6729D345B}" destId="{000BE91E-33F3-4B31-B78D-5EC157B82B13}" srcOrd="1" destOrd="0" presId="urn:microsoft.com/office/officeart/2005/8/layout/list1"/>
    <dgm:cxn modelId="{5E79622A-0145-466F-84D1-73896B634063}" type="presOf" srcId="{E37403CE-6A1A-4B21-AF73-ACB4DEBCBC0D}" destId="{75F85A4E-53C7-4767-8E14-6DA18EE6FB25}" srcOrd="0" destOrd="0" presId="urn:microsoft.com/office/officeart/2005/8/layout/list1"/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1BD058DD-59E9-480F-ACD5-05BD589792DD}" type="presOf" srcId="{9F157B29-73A6-4866-A320-447127BAFFFA}" destId="{ABD80DA3-2D17-4BDB-BEAA-6E89DD3B767C}" srcOrd="0" destOrd="0" presId="urn:microsoft.com/office/officeart/2005/8/layout/list1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8A6935F9-9DD8-4EAD-856B-04CFB94AA051}" type="presOf" srcId="{E37403CE-6A1A-4B21-AF73-ACB4DEBCBC0D}" destId="{8D7FF104-7DD5-475E-A18A-6AD706DA65E9}" srcOrd="1" destOrd="0" presId="urn:microsoft.com/office/officeart/2005/8/layout/list1"/>
    <dgm:cxn modelId="{E96666D9-2AC5-49C5-8314-5046A69BE4DD}" type="presOf" srcId="{9F157B29-73A6-4866-A320-447127BAFFFA}" destId="{B7DC2632-5248-46CA-A356-71950FA14F19}" srcOrd="1" destOrd="0" presId="urn:microsoft.com/office/officeart/2005/8/layout/list1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7B6186A7-9C00-49E4-9524-A44F6F92FCBB}" type="presOf" srcId="{516E9C99-7F52-4556-A83B-6D317D69C608}" destId="{A9365699-4405-4A39-A441-6D2819E7A3F2}" srcOrd="0" destOrd="0" presId="urn:microsoft.com/office/officeart/2005/8/layout/list1"/>
    <dgm:cxn modelId="{D95D518D-C67D-43B4-82F8-4286A364D4DB}" type="presOf" srcId="{CD1E92F4-DB32-48A9-BD82-A8E6729D345B}" destId="{920D00D3-47DD-4F27-98BD-53CA6B9B0C2B}" srcOrd="0" destOrd="0" presId="urn:microsoft.com/office/officeart/2005/8/layout/list1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40CA6F32-160C-4B4E-89AB-4BEED0C811C9}" type="presOf" srcId="{9CEBD00C-C654-4388-96CA-D542364421FE}" destId="{60010E8C-8B1C-497C-8490-A60B3E1A943E}" srcOrd="0" destOrd="0" presId="urn:microsoft.com/office/officeart/2005/8/layout/list1"/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D8A91D48-B0B3-4A12-9177-6554BBA73BC4}" type="presParOf" srcId="{597BDD8F-A22A-4AEE-AED0-CDFD44615DBC}" destId="{9C31A0A9-91A5-4443-9664-EED8336E2D54}" srcOrd="0" destOrd="0" presId="urn:microsoft.com/office/officeart/2005/8/layout/list1"/>
    <dgm:cxn modelId="{67BF6EC0-E92F-493D-B9A5-0AD6BE1ED554}" type="presParOf" srcId="{9C31A0A9-91A5-4443-9664-EED8336E2D54}" destId="{A9365699-4405-4A39-A441-6D2819E7A3F2}" srcOrd="0" destOrd="0" presId="urn:microsoft.com/office/officeart/2005/8/layout/list1"/>
    <dgm:cxn modelId="{66D40603-926C-46AD-B2CD-27E21B1AAAA2}" type="presParOf" srcId="{9C31A0A9-91A5-4443-9664-EED8336E2D54}" destId="{B0CFD9AA-4B56-46C2-BE65-0F72D199E25E}" srcOrd="1" destOrd="0" presId="urn:microsoft.com/office/officeart/2005/8/layout/list1"/>
    <dgm:cxn modelId="{B9C0B9F1-0D58-4A4B-89FE-79333639E1F5}" type="presParOf" srcId="{597BDD8F-A22A-4AEE-AED0-CDFD44615DBC}" destId="{362B7F73-ADCC-409E-B749-FA1235786274}" srcOrd="1" destOrd="0" presId="urn:microsoft.com/office/officeart/2005/8/layout/list1"/>
    <dgm:cxn modelId="{F8886FF3-9B1E-4F9F-A595-85B2F15BB789}" type="presParOf" srcId="{597BDD8F-A22A-4AEE-AED0-CDFD44615DBC}" destId="{6C30E821-814A-4C3E-ADBF-19249F4DB2CD}" srcOrd="2" destOrd="0" presId="urn:microsoft.com/office/officeart/2005/8/layout/list1"/>
    <dgm:cxn modelId="{4A71C287-C6A3-41BA-9FE5-C2843159921E}" type="presParOf" srcId="{597BDD8F-A22A-4AEE-AED0-CDFD44615DBC}" destId="{D127F847-2331-46AF-BE69-58F918A1FAB6}" srcOrd="3" destOrd="0" presId="urn:microsoft.com/office/officeart/2005/8/layout/list1"/>
    <dgm:cxn modelId="{923E1168-8066-429C-91BF-56A2A7AB0EE5}" type="presParOf" srcId="{597BDD8F-A22A-4AEE-AED0-CDFD44615DBC}" destId="{2EC72575-875C-465C-9420-2DB8801FB7C3}" srcOrd="4" destOrd="0" presId="urn:microsoft.com/office/officeart/2005/8/layout/list1"/>
    <dgm:cxn modelId="{F97532ED-6FCB-4DDE-95A6-A8B36BCF6847}" type="presParOf" srcId="{2EC72575-875C-465C-9420-2DB8801FB7C3}" destId="{75F85A4E-53C7-4767-8E14-6DA18EE6FB25}" srcOrd="0" destOrd="0" presId="urn:microsoft.com/office/officeart/2005/8/layout/list1"/>
    <dgm:cxn modelId="{82D8699E-20FE-491A-AE94-002B2BFCED0E}" type="presParOf" srcId="{2EC72575-875C-465C-9420-2DB8801FB7C3}" destId="{8D7FF104-7DD5-475E-A18A-6AD706DA65E9}" srcOrd="1" destOrd="0" presId="urn:microsoft.com/office/officeart/2005/8/layout/list1"/>
    <dgm:cxn modelId="{2F6429A2-832A-4E8D-AADA-D562D19D3DDF}" type="presParOf" srcId="{597BDD8F-A22A-4AEE-AED0-CDFD44615DBC}" destId="{679DBCC0-E305-45E1-AA35-7DC064D9E496}" srcOrd="5" destOrd="0" presId="urn:microsoft.com/office/officeart/2005/8/layout/list1"/>
    <dgm:cxn modelId="{A178B02F-C213-46E2-B293-128F573D0C57}" type="presParOf" srcId="{597BDD8F-A22A-4AEE-AED0-CDFD44615DBC}" destId="{4672DA32-5567-4E33-9A6C-70120A1319A7}" srcOrd="6" destOrd="0" presId="urn:microsoft.com/office/officeart/2005/8/layout/list1"/>
    <dgm:cxn modelId="{8C6A4101-8B91-4310-8EF8-108B35E65610}" type="presParOf" srcId="{597BDD8F-A22A-4AEE-AED0-CDFD44615DBC}" destId="{AFFB34E2-825D-4F0F-BC31-A3E5853FF818}" srcOrd="7" destOrd="0" presId="urn:microsoft.com/office/officeart/2005/8/layout/list1"/>
    <dgm:cxn modelId="{AA8538A8-83B3-4B68-9C4C-2606B6A38270}" type="presParOf" srcId="{597BDD8F-A22A-4AEE-AED0-CDFD44615DBC}" destId="{EFA916DF-2E73-43C6-934B-F791DF65475E}" srcOrd="8" destOrd="0" presId="urn:microsoft.com/office/officeart/2005/8/layout/list1"/>
    <dgm:cxn modelId="{623508BC-58AF-476A-ADE2-452347A88BE8}" type="presParOf" srcId="{EFA916DF-2E73-43C6-934B-F791DF65475E}" destId="{920D00D3-47DD-4F27-98BD-53CA6B9B0C2B}" srcOrd="0" destOrd="0" presId="urn:microsoft.com/office/officeart/2005/8/layout/list1"/>
    <dgm:cxn modelId="{A026B910-C89C-433D-8968-EDC9BFA1A966}" type="presParOf" srcId="{EFA916DF-2E73-43C6-934B-F791DF65475E}" destId="{000BE91E-33F3-4B31-B78D-5EC157B82B13}" srcOrd="1" destOrd="0" presId="urn:microsoft.com/office/officeart/2005/8/layout/list1"/>
    <dgm:cxn modelId="{BBD9FC5B-4689-4734-94B7-B29DCD598CDB}" type="presParOf" srcId="{597BDD8F-A22A-4AEE-AED0-CDFD44615DBC}" destId="{BB4CBC69-BA41-463E-82F9-34FCB33F4374}" srcOrd="9" destOrd="0" presId="urn:microsoft.com/office/officeart/2005/8/layout/list1"/>
    <dgm:cxn modelId="{8CBC5721-4CAC-4314-8F20-17575D3576A5}" type="presParOf" srcId="{597BDD8F-A22A-4AEE-AED0-CDFD44615DBC}" destId="{04411666-9A81-4B1A-BAD3-C5213053028E}" srcOrd="10" destOrd="0" presId="urn:microsoft.com/office/officeart/2005/8/layout/list1"/>
    <dgm:cxn modelId="{D2619831-4944-49BE-BF9C-EF27F5DFF979}" type="presParOf" srcId="{597BDD8F-A22A-4AEE-AED0-CDFD44615DBC}" destId="{7EF6EA69-D54C-4A5C-86D5-6AA0098DE944}" srcOrd="11" destOrd="0" presId="urn:microsoft.com/office/officeart/2005/8/layout/list1"/>
    <dgm:cxn modelId="{54B100AF-EAC4-44F5-8B19-5C12E6B4919E}" type="presParOf" srcId="{597BDD8F-A22A-4AEE-AED0-CDFD44615DBC}" destId="{9311246E-C36D-4437-A5DC-981DE9997566}" srcOrd="12" destOrd="0" presId="urn:microsoft.com/office/officeart/2005/8/layout/list1"/>
    <dgm:cxn modelId="{7E1FDFFC-6C7A-416E-AC31-F62E089027D7}" type="presParOf" srcId="{9311246E-C36D-4437-A5DC-981DE9997566}" destId="{ABD80DA3-2D17-4BDB-BEAA-6E89DD3B767C}" srcOrd="0" destOrd="0" presId="urn:microsoft.com/office/officeart/2005/8/layout/list1"/>
    <dgm:cxn modelId="{FA448DB1-71D7-45B1-8ABA-F68EFF4AFF07}" type="presParOf" srcId="{9311246E-C36D-4437-A5DC-981DE9997566}" destId="{B7DC2632-5248-46CA-A356-71950FA14F19}" srcOrd="1" destOrd="0" presId="urn:microsoft.com/office/officeart/2005/8/layout/list1"/>
    <dgm:cxn modelId="{7CA17FA5-D593-45D3-ADC4-31DC8A850283}" type="presParOf" srcId="{597BDD8F-A22A-4AEE-AED0-CDFD44615DBC}" destId="{167115C1-686F-482C-99C7-7E1DE92CAF6A}" srcOrd="13" destOrd="0" presId="urn:microsoft.com/office/officeart/2005/8/layout/list1"/>
    <dgm:cxn modelId="{6C04D5E1-EDDF-4AFE-85A9-559713FF5CFF}" type="presParOf" srcId="{597BDD8F-A22A-4AEE-AED0-CDFD44615DBC}" destId="{3FC37EA3-81A4-429F-B585-BAF9A1E4FE7A}" srcOrd="14" destOrd="0" presId="urn:microsoft.com/office/officeart/2005/8/layout/list1"/>
    <dgm:cxn modelId="{C1B481D8-6FF2-400F-BBC3-D06995DD42C0}" type="presParOf" srcId="{597BDD8F-A22A-4AEE-AED0-CDFD44615DBC}" destId="{27CC4FD4-FC30-45B8-BE98-071F12DCC432}" srcOrd="15" destOrd="0" presId="urn:microsoft.com/office/officeart/2005/8/layout/list1"/>
    <dgm:cxn modelId="{F0ED36B9-7E26-46A8-A1F5-D3A1E0142E81}" type="presParOf" srcId="{597BDD8F-A22A-4AEE-AED0-CDFD44615DBC}" destId="{8D13BDEB-5490-4195-AA00-9FA182AB36CD}" srcOrd="16" destOrd="0" presId="urn:microsoft.com/office/officeart/2005/8/layout/list1"/>
    <dgm:cxn modelId="{0434A638-4489-4FC0-807A-FE7BA693FF30}" type="presParOf" srcId="{8D13BDEB-5490-4195-AA00-9FA182AB36CD}" destId="{60010E8C-8B1C-497C-8490-A60B3E1A943E}" srcOrd="0" destOrd="0" presId="urn:microsoft.com/office/officeart/2005/8/layout/list1"/>
    <dgm:cxn modelId="{8A49CD76-4F90-4BD1-B795-F9F4FD0D7561}" type="presParOf" srcId="{8D13BDEB-5490-4195-AA00-9FA182AB36CD}" destId="{C6250ED4-8B03-458F-8344-671D93E27BA0}" srcOrd="1" destOrd="0" presId="urn:microsoft.com/office/officeart/2005/8/layout/list1"/>
    <dgm:cxn modelId="{6158B373-2575-4264-BC2E-1FEC52B83637}" type="presParOf" srcId="{597BDD8F-A22A-4AEE-AED0-CDFD44615DBC}" destId="{AB8D2E1F-F405-48BC-8210-8E561CE12F8F}" srcOrd="17" destOrd="0" presId="urn:microsoft.com/office/officeart/2005/8/layout/list1"/>
    <dgm:cxn modelId="{3227AAE4-2CFA-4C31-AE8B-133ACE710FB5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151333E-416C-43CD-85C4-EBFB1FCB9AD8}" type="doc">
      <dgm:prSet loTypeId="urn:microsoft.com/office/officeart/2005/8/layout/list1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15A8FB-C365-4FFA-AD50-E010AD25E59D}">
      <dgm:prSet phldrT="[Text]" custT="1"/>
      <dgm:spPr/>
      <dgm:t>
        <a:bodyPr/>
        <a:lstStyle/>
        <a:p>
          <a:pPr algn="r"/>
          <a:r>
            <a:rPr lang="ar-BH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المؤمَن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إما أن يكون فردأ أو شركة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05BB04C-3720-4143-AE26-8B9456A319D1}" type="parTrans" cxnId="{7B1D2E12-A4F3-4DA9-A4BB-EFD5E9E409B5}">
      <dgm:prSet/>
      <dgm:spPr/>
      <dgm:t>
        <a:bodyPr/>
        <a:lstStyle/>
        <a:p>
          <a:pPr algn="r"/>
          <a:endParaRPr lang="en-US" sz="2400"/>
        </a:p>
      </dgm:t>
    </dgm:pt>
    <dgm:pt modelId="{6A596BA5-B55B-472C-9C47-3A79A9A7D2E9}" type="sibTrans" cxnId="{7B1D2E12-A4F3-4DA9-A4BB-EFD5E9E409B5}">
      <dgm:prSet/>
      <dgm:spPr/>
      <dgm:t>
        <a:bodyPr/>
        <a:lstStyle/>
        <a:p>
          <a:pPr algn="r"/>
          <a:endParaRPr lang="en-US" sz="2400"/>
        </a:p>
      </dgm:t>
    </dgm:pt>
    <dgm:pt modelId="{8C91EE62-9AAF-42E6-8A03-E6C7064C2C99}">
      <dgm:prSet phldrT="[Text]" custT="1"/>
      <dgm:spPr/>
      <dgm:t>
        <a:bodyPr/>
        <a:lstStyle/>
        <a:p>
          <a:pPr algn="r"/>
          <a:r>
            <a:rPr lang="ar-BH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المؤمَن له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الطرف الثاني المستفيد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5B60754-1E41-4AA5-B0F9-227E3B2FEEE1}" type="parTrans" cxnId="{65B71CFF-71D7-4577-9A4C-88407478D7B9}">
      <dgm:prSet/>
      <dgm:spPr/>
      <dgm:t>
        <a:bodyPr/>
        <a:lstStyle/>
        <a:p>
          <a:pPr algn="r"/>
          <a:endParaRPr lang="en-US" sz="2400"/>
        </a:p>
      </dgm:t>
    </dgm:pt>
    <dgm:pt modelId="{1B972537-3839-49E8-8D29-575C23C1B0E5}" type="sibTrans" cxnId="{65B71CFF-71D7-4577-9A4C-88407478D7B9}">
      <dgm:prSet/>
      <dgm:spPr/>
      <dgm:t>
        <a:bodyPr/>
        <a:lstStyle/>
        <a:p>
          <a:pPr algn="r"/>
          <a:endParaRPr lang="en-US" sz="2400"/>
        </a:p>
      </dgm:t>
    </dgm:pt>
    <dgm:pt modelId="{42C01789-17D3-46D8-8FA2-1D58F397D449}">
      <dgm:prSet phldrT="[Text]" custT="1"/>
      <dgm:spPr/>
      <dgm:t>
        <a:bodyPr/>
        <a:lstStyle/>
        <a:p>
          <a:pPr algn="r"/>
          <a:r>
            <a:rPr lang="ar-BH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التعويض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المبلغ الذي يدفعه المؤمَن عند وقوع الخسارة.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3B758BF-F171-47E6-8D2F-3485A0EC51C3}" type="parTrans" cxnId="{87EDFCF1-54B3-43B9-A81D-EE5B1A77074F}">
      <dgm:prSet/>
      <dgm:spPr/>
      <dgm:t>
        <a:bodyPr/>
        <a:lstStyle/>
        <a:p>
          <a:pPr algn="r"/>
          <a:endParaRPr lang="en-US" sz="2400"/>
        </a:p>
      </dgm:t>
    </dgm:pt>
    <dgm:pt modelId="{C977841D-8E17-4E97-B4CB-91B66E395A7A}" type="sibTrans" cxnId="{87EDFCF1-54B3-43B9-A81D-EE5B1A77074F}">
      <dgm:prSet/>
      <dgm:spPr/>
      <dgm:t>
        <a:bodyPr/>
        <a:lstStyle/>
        <a:p>
          <a:pPr algn="r"/>
          <a:endParaRPr lang="en-US" sz="2400"/>
        </a:p>
      </dgm:t>
    </dgm:pt>
    <dgm:pt modelId="{DED9780A-A6D3-483C-96A2-C6FB0429A55C}">
      <dgm:prSet phldrT="[Text]" custT="1"/>
      <dgm:spPr/>
      <dgm:t>
        <a:bodyPr/>
        <a:lstStyle/>
        <a:p>
          <a:pPr algn="r"/>
          <a:r>
            <a:rPr lang="ar-BH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بوليصة التأمين</a:t>
          </a:r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المستند الذي ينظم الاتفاق بين الطرفين</a:t>
          </a:r>
          <a:endParaRPr lang="en-US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5F63D8D-4687-4064-B617-74B5FC4BD49B}" type="parTrans" cxnId="{25F19FBC-D07D-4474-AA74-BD51EEB01E98}">
      <dgm:prSet/>
      <dgm:spPr/>
      <dgm:t>
        <a:bodyPr/>
        <a:lstStyle/>
        <a:p>
          <a:pPr algn="r"/>
          <a:endParaRPr lang="en-US" sz="2400"/>
        </a:p>
      </dgm:t>
    </dgm:pt>
    <dgm:pt modelId="{DAA353E9-8DDF-4BE9-8FB0-41460047ED5B}" type="sibTrans" cxnId="{25F19FBC-D07D-4474-AA74-BD51EEB01E98}">
      <dgm:prSet/>
      <dgm:spPr/>
      <dgm:t>
        <a:bodyPr/>
        <a:lstStyle/>
        <a:p>
          <a:pPr algn="r"/>
          <a:endParaRPr lang="en-US" sz="2400"/>
        </a:p>
      </dgm:t>
    </dgm:pt>
    <dgm:pt modelId="{62186058-A35C-4933-8E91-43FFF82C51EC}" type="pres">
      <dgm:prSet presAssocID="{4151333E-416C-43CD-85C4-EBFB1FCB9AD8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AA16EA0C-9374-4D37-90F0-F2491B091A1C}" type="pres">
      <dgm:prSet presAssocID="{8E15A8FB-C365-4FFA-AD50-E010AD25E59D}" presName="parentLin" presStyleCnt="0"/>
      <dgm:spPr/>
      <dgm:t>
        <a:bodyPr/>
        <a:lstStyle/>
        <a:p>
          <a:endParaRPr lang="en-GB"/>
        </a:p>
      </dgm:t>
    </dgm:pt>
    <dgm:pt modelId="{B8EBABE6-6E32-4D14-93E4-DE9005A4CD96}" type="pres">
      <dgm:prSet presAssocID="{8E15A8FB-C365-4FFA-AD50-E010AD25E59D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EBD154F6-5890-44E3-ADC6-0E12B4F3F3F0}" type="pres">
      <dgm:prSet presAssocID="{8E15A8FB-C365-4FFA-AD50-E010AD25E59D}" presName="parentText" presStyleLbl="node1" presStyleIdx="0" presStyleCnt="4" custScaleX="10036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C8F404-B20C-4186-AB60-D20C5162F87D}" type="pres">
      <dgm:prSet presAssocID="{8E15A8FB-C365-4FFA-AD50-E010AD25E59D}" presName="negativeSpace" presStyleCnt="0"/>
      <dgm:spPr/>
      <dgm:t>
        <a:bodyPr/>
        <a:lstStyle/>
        <a:p>
          <a:endParaRPr lang="en-GB"/>
        </a:p>
      </dgm:t>
    </dgm:pt>
    <dgm:pt modelId="{19B06E54-1C9E-4C86-8DF7-A1D8D815B1D1}" type="pres">
      <dgm:prSet presAssocID="{8E15A8FB-C365-4FFA-AD50-E010AD25E59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C8ECBCC-1A5E-4374-AE8A-4750AE2443B1}" type="pres">
      <dgm:prSet presAssocID="{6A596BA5-B55B-472C-9C47-3A79A9A7D2E9}" presName="spaceBetweenRectangles" presStyleCnt="0"/>
      <dgm:spPr/>
      <dgm:t>
        <a:bodyPr/>
        <a:lstStyle/>
        <a:p>
          <a:endParaRPr lang="en-GB"/>
        </a:p>
      </dgm:t>
    </dgm:pt>
    <dgm:pt modelId="{5D498139-3654-4005-85A3-8B8D7D707CC6}" type="pres">
      <dgm:prSet presAssocID="{8C91EE62-9AAF-42E6-8A03-E6C7064C2C99}" presName="parentLin" presStyleCnt="0"/>
      <dgm:spPr/>
      <dgm:t>
        <a:bodyPr/>
        <a:lstStyle/>
        <a:p>
          <a:endParaRPr lang="en-GB"/>
        </a:p>
      </dgm:t>
    </dgm:pt>
    <dgm:pt modelId="{368DF20D-948B-4B78-AFDA-21062C9EF27E}" type="pres">
      <dgm:prSet presAssocID="{8C91EE62-9AAF-42E6-8A03-E6C7064C2C99}" presName="parentLeftMargin" presStyleLbl="node1" presStyleIdx="0" presStyleCnt="4"/>
      <dgm:spPr/>
      <dgm:t>
        <a:bodyPr/>
        <a:lstStyle/>
        <a:p>
          <a:endParaRPr lang="en-GB"/>
        </a:p>
      </dgm:t>
    </dgm:pt>
    <dgm:pt modelId="{870B89ED-695F-4C4C-9D80-E448483B236A}" type="pres">
      <dgm:prSet presAssocID="{8C91EE62-9AAF-42E6-8A03-E6C7064C2C99}" presName="parentText" presStyleLbl="node1" presStyleIdx="1" presStyleCnt="4" custScaleX="1000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6A581E7-5E86-4587-9947-85701D2B9279}" type="pres">
      <dgm:prSet presAssocID="{8C91EE62-9AAF-42E6-8A03-E6C7064C2C99}" presName="negativeSpace" presStyleCnt="0"/>
      <dgm:spPr/>
      <dgm:t>
        <a:bodyPr/>
        <a:lstStyle/>
        <a:p>
          <a:endParaRPr lang="en-GB"/>
        </a:p>
      </dgm:t>
    </dgm:pt>
    <dgm:pt modelId="{060C9E94-49C9-4597-9109-68B5CA163BF9}" type="pres">
      <dgm:prSet presAssocID="{8C91EE62-9AAF-42E6-8A03-E6C7064C2C99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016342-C80B-4BF0-999F-BC7ECE72D78C}" type="pres">
      <dgm:prSet presAssocID="{1B972537-3839-49E8-8D29-575C23C1B0E5}" presName="spaceBetweenRectangles" presStyleCnt="0"/>
      <dgm:spPr/>
      <dgm:t>
        <a:bodyPr/>
        <a:lstStyle/>
        <a:p>
          <a:endParaRPr lang="en-GB"/>
        </a:p>
      </dgm:t>
    </dgm:pt>
    <dgm:pt modelId="{2472B5DB-B40D-4661-BA18-988369473C5E}" type="pres">
      <dgm:prSet presAssocID="{42C01789-17D3-46D8-8FA2-1D58F397D449}" presName="parentLin" presStyleCnt="0"/>
      <dgm:spPr/>
      <dgm:t>
        <a:bodyPr/>
        <a:lstStyle/>
        <a:p>
          <a:endParaRPr lang="en-GB"/>
        </a:p>
      </dgm:t>
    </dgm:pt>
    <dgm:pt modelId="{FC2E6A20-6289-4B04-8FBA-15400326223A}" type="pres">
      <dgm:prSet presAssocID="{42C01789-17D3-46D8-8FA2-1D58F397D449}" presName="parentLeftMargin" presStyleLbl="node1" presStyleIdx="1" presStyleCnt="4"/>
      <dgm:spPr/>
      <dgm:t>
        <a:bodyPr/>
        <a:lstStyle/>
        <a:p>
          <a:endParaRPr lang="en-GB"/>
        </a:p>
      </dgm:t>
    </dgm:pt>
    <dgm:pt modelId="{6EC4FB2B-19F5-4514-9006-2D4A6E65E7AD}" type="pres">
      <dgm:prSet presAssocID="{42C01789-17D3-46D8-8FA2-1D58F397D449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E3F9E4D-8B20-4837-8C3C-5B724180EBCA}" type="pres">
      <dgm:prSet presAssocID="{42C01789-17D3-46D8-8FA2-1D58F397D449}" presName="negativeSpace" presStyleCnt="0"/>
      <dgm:spPr/>
      <dgm:t>
        <a:bodyPr/>
        <a:lstStyle/>
        <a:p>
          <a:endParaRPr lang="en-GB"/>
        </a:p>
      </dgm:t>
    </dgm:pt>
    <dgm:pt modelId="{CF1B5230-DFB5-4AEB-9485-A3738C9D626A}" type="pres">
      <dgm:prSet presAssocID="{42C01789-17D3-46D8-8FA2-1D58F397D449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F7B73-4774-4957-9E62-1103A1F67E98}" type="pres">
      <dgm:prSet presAssocID="{C977841D-8E17-4E97-B4CB-91B66E395A7A}" presName="spaceBetweenRectangles" presStyleCnt="0"/>
      <dgm:spPr/>
      <dgm:t>
        <a:bodyPr/>
        <a:lstStyle/>
        <a:p>
          <a:endParaRPr lang="en-GB"/>
        </a:p>
      </dgm:t>
    </dgm:pt>
    <dgm:pt modelId="{92658429-3CB2-46BE-9B8B-425A5E712D43}" type="pres">
      <dgm:prSet presAssocID="{DED9780A-A6D3-483C-96A2-C6FB0429A55C}" presName="parentLin" presStyleCnt="0"/>
      <dgm:spPr/>
      <dgm:t>
        <a:bodyPr/>
        <a:lstStyle/>
        <a:p>
          <a:endParaRPr lang="en-GB"/>
        </a:p>
      </dgm:t>
    </dgm:pt>
    <dgm:pt modelId="{6B77B05B-4CB9-49E5-8092-9F908A67EF80}" type="pres">
      <dgm:prSet presAssocID="{DED9780A-A6D3-483C-96A2-C6FB0429A55C}" presName="parentLeftMargin" presStyleLbl="node1" presStyleIdx="2" presStyleCnt="4"/>
      <dgm:spPr/>
      <dgm:t>
        <a:bodyPr/>
        <a:lstStyle/>
        <a:p>
          <a:endParaRPr lang="en-GB"/>
        </a:p>
      </dgm:t>
    </dgm:pt>
    <dgm:pt modelId="{B6BC235C-D2ED-49A8-8885-8CA6FDBB1F0C}" type="pres">
      <dgm:prSet presAssocID="{DED9780A-A6D3-483C-96A2-C6FB0429A55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923B35-7C9E-422A-8B08-FCA30B0BDF91}" type="pres">
      <dgm:prSet presAssocID="{DED9780A-A6D3-483C-96A2-C6FB0429A55C}" presName="negativeSpace" presStyleCnt="0"/>
      <dgm:spPr/>
      <dgm:t>
        <a:bodyPr/>
        <a:lstStyle/>
        <a:p>
          <a:endParaRPr lang="en-GB"/>
        </a:p>
      </dgm:t>
    </dgm:pt>
    <dgm:pt modelId="{D3B63DE0-E68E-4595-BE12-CECCD3CC31F7}" type="pres">
      <dgm:prSet presAssocID="{DED9780A-A6D3-483C-96A2-C6FB0429A55C}" presName="childText" presStyleLbl="conFgAcc1" presStyleIdx="3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F2525FB-ECAF-42AE-B1D5-B0542CAC378F}" type="presOf" srcId="{8C91EE62-9AAF-42E6-8A03-E6C7064C2C99}" destId="{870B89ED-695F-4C4C-9D80-E448483B236A}" srcOrd="1" destOrd="0" presId="urn:microsoft.com/office/officeart/2005/8/layout/list1"/>
    <dgm:cxn modelId="{29E06977-376D-429A-9905-4FB4032C28AF}" type="presOf" srcId="{4151333E-416C-43CD-85C4-EBFB1FCB9AD8}" destId="{62186058-A35C-4933-8E91-43FFF82C51EC}" srcOrd="0" destOrd="0" presId="urn:microsoft.com/office/officeart/2005/8/layout/list1"/>
    <dgm:cxn modelId="{7B1D2E12-A4F3-4DA9-A4BB-EFD5E9E409B5}" srcId="{4151333E-416C-43CD-85C4-EBFB1FCB9AD8}" destId="{8E15A8FB-C365-4FFA-AD50-E010AD25E59D}" srcOrd="0" destOrd="0" parTransId="{005BB04C-3720-4143-AE26-8B9456A319D1}" sibTransId="{6A596BA5-B55B-472C-9C47-3A79A9A7D2E9}"/>
    <dgm:cxn modelId="{EB28A901-8CB8-48A7-A3A5-63C702CB2387}" type="presOf" srcId="{DED9780A-A6D3-483C-96A2-C6FB0429A55C}" destId="{B6BC235C-D2ED-49A8-8885-8CA6FDBB1F0C}" srcOrd="1" destOrd="0" presId="urn:microsoft.com/office/officeart/2005/8/layout/list1"/>
    <dgm:cxn modelId="{071E0120-8F69-4C72-AB31-46DF70C9C31A}" type="presOf" srcId="{42C01789-17D3-46D8-8FA2-1D58F397D449}" destId="{FC2E6A20-6289-4B04-8FBA-15400326223A}" srcOrd="0" destOrd="0" presId="urn:microsoft.com/office/officeart/2005/8/layout/list1"/>
    <dgm:cxn modelId="{F787B355-90F1-4843-99A4-AEDA9A44153A}" type="presOf" srcId="{8E15A8FB-C365-4FFA-AD50-E010AD25E59D}" destId="{B8EBABE6-6E32-4D14-93E4-DE9005A4CD96}" srcOrd="0" destOrd="0" presId="urn:microsoft.com/office/officeart/2005/8/layout/list1"/>
    <dgm:cxn modelId="{ACD386FF-4C5B-415A-8A00-B10ADD6CD472}" type="presOf" srcId="{8C91EE62-9AAF-42E6-8A03-E6C7064C2C99}" destId="{368DF20D-948B-4B78-AFDA-21062C9EF27E}" srcOrd="0" destOrd="0" presId="urn:microsoft.com/office/officeart/2005/8/layout/list1"/>
    <dgm:cxn modelId="{E577FA9A-6774-4EB7-8E3D-D4E67E0F65B9}" type="presOf" srcId="{8E15A8FB-C365-4FFA-AD50-E010AD25E59D}" destId="{EBD154F6-5890-44E3-ADC6-0E12B4F3F3F0}" srcOrd="1" destOrd="0" presId="urn:microsoft.com/office/officeart/2005/8/layout/list1"/>
    <dgm:cxn modelId="{B17F50BB-1B1F-4246-9DCF-7EEB49CDF6FF}" type="presOf" srcId="{DED9780A-A6D3-483C-96A2-C6FB0429A55C}" destId="{6B77B05B-4CB9-49E5-8092-9F908A67EF80}" srcOrd="0" destOrd="0" presId="urn:microsoft.com/office/officeart/2005/8/layout/list1"/>
    <dgm:cxn modelId="{25F19FBC-D07D-4474-AA74-BD51EEB01E98}" srcId="{4151333E-416C-43CD-85C4-EBFB1FCB9AD8}" destId="{DED9780A-A6D3-483C-96A2-C6FB0429A55C}" srcOrd="3" destOrd="0" parTransId="{85F63D8D-4687-4064-B617-74B5FC4BD49B}" sibTransId="{DAA353E9-8DDF-4BE9-8FB0-41460047ED5B}"/>
    <dgm:cxn modelId="{AC47E344-C4E3-4AB9-A444-4CB1255156F4}" type="presOf" srcId="{42C01789-17D3-46D8-8FA2-1D58F397D449}" destId="{6EC4FB2B-19F5-4514-9006-2D4A6E65E7AD}" srcOrd="1" destOrd="0" presId="urn:microsoft.com/office/officeart/2005/8/layout/list1"/>
    <dgm:cxn modelId="{87EDFCF1-54B3-43B9-A81D-EE5B1A77074F}" srcId="{4151333E-416C-43CD-85C4-EBFB1FCB9AD8}" destId="{42C01789-17D3-46D8-8FA2-1D58F397D449}" srcOrd="2" destOrd="0" parTransId="{03B758BF-F171-47E6-8D2F-3485A0EC51C3}" sibTransId="{C977841D-8E17-4E97-B4CB-91B66E395A7A}"/>
    <dgm:cxn modelId="{65B71CFF-71D7-4577-9A4C-88407478D7B9}" srcId="{4151333E-416C-43CD-85C4-EBFB1FCB9AD8}" destId="{8C91EE62-9AAF-42E6-8A03-E6C7064C2C99}" srcOrd="1" destOrd="0" parTransId="{F5B60754-1E41-4AA5-B0F9-227E3B2FEEE1}" sibTransId="{1B972537-3839-49E8-8D29-575C23C1B0E5}"/>
    <dgm:cxn modelId="{120401D5-AADC-4A9C-95CD-8E24B7641D2F}" type="presParOf" srcId="{62186058-A35C-4933-8E91-43FFF82C51EC}" destId="{AA16EA0C-9374-4D37-90F0-F2491B091A1C}" srcOrd="0" destOrd="0" presId="urn:microsoft.com/office/officeart/2005/8/layout/list1"/>
    <dgm:cxn modelId="{B0C7889B-48C5-4EEA-B2D2-450498EA5255}" type="presParOf" srcId="{AA16EA0C-9374-4D37-90F0-F2491B091A1C}" destId="{B8EBABE6-6E32-4D14-93E4-DE9005A4CD96}" srcOrd="0" destOrd="0" presId="urn:microsoft.com/office/officeart/2005/8/layout/list1"/>
    <dgm:cxn modelId="{AB4453D6-03ED-4EF5-86F1-CECB83C5EB17}" type="presParOf" srcId="{AA16EA0C-9374-4D37-90F0-F2491B091A1C}" destId="{EBD154F6-5890-44E3-ADC6-0E12B4F3F3F0}" srcOrd="1" destOrd="0" presId="urn:microsoft.com/office/officeart/2005/8/layout/list1"/>
    <dgm:cxn modelId="{52D2EB8F-4A25-4AC3-9762-0FD80D3FEAEF}" type="presParOf" srcId="{62186058-A35C-4933-8E91-43FFF82C51EC}" destId="{BCC8F404-B20C-4186-AB60-D20C5162F87D}" srcOrd="1" destOrd="0" presId="urn:microsoft.com/office/officeart/2005/8/layout/list1"/>
    <dgm:cxn modelId="{B392EBF1-1312-47BF-B875-44C3249FDE39}" type="presParOf" srcId="{62186058-A35C-4933-8E91-43FFF82C51EC}" destId="{19B06E54-1C9E-4C86-8DF7-A1D8D815B1D1}" srcOrd="2" destOrd="0" presId="urn:microsoft.com/office/officeart/2005/8/layout/list1"/>
    <dgm:cxn modelId="{8687E93B-97B0-4BFB-B4EC-7BFCF2F6DCAC}" type="presParOf" srcId="{62186058-A35C-4933-8E91-43FFF82C51EC}" destId="{EC8ECBCC-1A5E-4374-AE8A-4750AE2443B1}" srcOrd="3" destOrd="0" presId="urn:microsoft.com/office/officeart/2005/8/layout/list1"/>
    <dgm:cxn modelId="{280B60B5-29D2-42A6-A0C1-39C3A5ECC3E2}" type="presParOf" srcId="{62186058-A35C-4933-8E91-43FFF82C51EC}" destId="{5D498139-3654-4005-85A3-8B8D7D707CC6}" srcOrd="4" destOrd="0" presId="urn:microsoft.com/office/officeart/2005/8/layout/list1"/>
    <dgm:cxn modelId="{7915CCCA-DAA5-41EC-A015-F2E5B845520E}" type="presParOf" srcId="{5D498139-3654-4005-85A3-8B8D7D707CC6}" destId="{368DF20D-948B-4B78-AFDA-21062C9EF27E}" srcOrd="0" destOrd="0" presId="urn:microsoft.com/office/officeart/2005/8/layout/list1"/>
    <dgm:cxn modelId="{622D1D72-5EDF-4258-83DD-44D3FA5821C9}" type="presParOf" srcId="{5D498139-3654-4005-85A3-8B8D7D707CC6}" destId="{870B89ED-695F-4C4C-9D80-E448483B236A}" srcOrd="1" destOrd="0" presId="urn:microsoft.com/office/officeart/2005/8/layout/list1"/>
    <dgm:cxn modelId="{A446D200-765A-43EC-83C8-AAEF17B9DE27}" type="presParOf" srcId="{62186058-A35C-4933-8E91-43FFF82C51EC}" destId="{D6A581E7-5E86-4587-9947-85701D2B9279}" srcOrd="5" destOrd="0" presId="urn:microsoft.com/office/officeart/2005/8/layout/list1"/>
    <dgm:cxn modelId="{1AAD9741-D5A9-4178-BFC8-6EB0EE6A469D}" type="presParOf" srcId="{62186058-A35C-4933-8E91-43FFF82C51EC}" destId="{060C9E94-49C9-4597-9109-68B5CA163BF9}" srcOrd="6" destOrd="0" presId="urn:microsoft.com/office/officeart/2005/8/layout/list1"/>
    <dgm:cxn modelId="{B550ED5B-757F-456C-8F41-991FE16A8F99}" type="presParOf" srcId="{62186058-A35C-4933-8E91-43FFF82C51EC}" destId="{FA016342-C80B-4BF0-999F-BC7ECE72D78C}" srcOrd="7" destOrd="0" presId="urn:microsoft.com/office/officeart/2005/8/layout/list1"/>
    <dgm:cxn modelId="{107AC9E0-E529-42A3-9517-ED0C986CE5C6}" type="presParOf" srcId="{62186058-A35C-4933-8E91-43FFF82C51EC}" destId="{2472B5DB-B40D-4661-BA18-988369473C5E}" srcOrd="8" destOrd="0" presId="urn:microsoft.com/office/officeart/2005/8/layout/list1"/>
    <dgm:cxn modelId="{7F965781-EBB1-4CAA-B1D6-514621EE143F}" type="presParOf" srcId="{2472B5DB-B40D-4661-BA18-988369473C5E}" destId="{FC2E6A20-6289-4B04-8FBA-15400326223A}" srcOrd="0" destOrd="0" presId="urn:microsoft.com/office/officeart/2005/8/layout/list1"/>
    <dgm:cxn modelId="{C7B8BE84-ADB2-4DA5-A1D8-010973D0104B}" type="presParOf" srcId="{2472B5DB-B40D-4661-BA18-988369473C5E}" destId="{6EC4FB2B-19F5-4514-9006-2D4A6E65E7AD}" srcOrd="1" destOrd="0" presId="urn:microsoft.com/office/officeart/2005/8/layout/list1"/>
    <dgm:cxn modelId="{EA294EC4-E982-4124-AF4E-4B9588624D4C}" type="presParOf" srcId="{62186058-A35C-4933-8E91-43FFF82C51EC}" destId="{8E3F9E4D-8B20-4837-8C3C-5B724180EBCA}" srcOrd="9" destOrd="0" presId="urn:microsoft.com/office/officeart/2005/8/layout/list1"/>
    <dgm:cxn modelId="{7926992B-CDC9-4666-88CA-35355762314E}" type="presParOf" srcId="{62186058-A35C-4933-8E91-43FFF82C51EC}" destId="{CF1B5230-DFB5-4AEB-9485-A3738C9D626A}" srcOrd="10" destOrd="0" presId="urn:microsoft.com/office/officeart/2005/8/layout/list1"/>
    <dgm:cxn modelId="{61A1FB79-4996-4C04-B215-19099CDCE8C9}" type="presParOf" srcId="{62186058-A35C-4933-8E91-43FFF82C51EC}" destId="{B9DF7B73-4774-4957-9E62-1103A1F67E98}" srcOrd="11" destOrd="0" presId="urn:microsoft.com/office/officeart/2005/8/layout/list1"/>
    <dgm:cxn modelId="{337E3576-24A3-408E-B4B5-606CAD17A827}" type="presParOf" srcId="{62186058-A35C-4933-8E91-43FFF82C51EC}" destId="{92658429-3CB2-46BE-9B8B-425A5E712D43}" srcOrd="12" destOrd="0" presId="urn:microsoft.com/office/officeart/2005/8/layout/list1"/>
    <dgm:cxn modelId="{3ECA962B-B5D5-43EB-B841-F69B847B678F}" type="presParOf" srcId="{92658429-3CB2-46BE-9B8B-425A5E712D43}" destId="{6B77B05B-4CB9-49E5-8092-9F908A67EF80}" srcOrd="0" destOrd="0" presId="urn:microsoft.com/office/officeart/2005/8/layout/list1"/>
    <dgm:cxn modelId="{5179D489-5B64-450C-91D8-5CA21ABD9F1B}" type="presParOf" srcId="{92658429-3CB2-46BE-9B8B-425A5E712D43}" destId="{B6BC235C-D2ED-49A8-8885-8CA6FDBB1F0C}" srcOrd="1" destOrd="0" presId="urn:microsoft.com/office/officeart/2005/8/layout/list1"/>
    <dgm:cxn modelId="{2729E049-192B-4068-8B01-F45C4F9D3CB7}" type="presParOf" srcId="{62186058-A35C-4933-8E91-43FFF82C51EC}" destId="{2D923B35-7C9E-422A-8B08-FCA30B0BDF91}" srcOrd="13" destOrd="0" presId="urn:microsoft.com/office/officeart/2005/8/layout/list1"/>
    <dgm:cxn modelId="{E0459FFA-0082-4290-9464-3396858EE01D}" type="presParOf" srcId="{62186058-A35C-4933-8E91-43FFF82C51EC}" destId="{D3B63DE0-E68E-4595-BE12-CECCD3CC31F7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B5E25A-DC08-402A-AD82-CE8E222AA0AB}" type="doc">
      <dgm:prSet loTypeId="urn:microsoft.com/office/officeart/2005/8/layout/hierarchy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ar-BH"/>
        </a:p>
      </dgm:t>
    </dgm:pt>
    <dgm:pt modelId="{988DE618-F77C-4071-9F69-4424A1EA4BF0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ar-BH" sz="32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أنواع التأمين</a:t>
          </a:r>
          <a:endParaRPr lang="ar-BH" sz="32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A6B9D41-B29E-4415-AA14-F944AE809076}" type="parTrans" cxnId="{B4E4F9D4-3AA4-4EA5-AA41-125B71A92ADD}">
      <dgm:prSet/>
      <dgm:spPr/>
      <dgm:t>
        <a:bodyPr/>
        <a:lstStyle/>
        <a:p>
          <a:pPr rtl="1"/>
          <a:endParaRPr lang="ar-BH" sz="1400"/>
        </a:p>
      </dgm:t>
    </dgm:pt>
    <dgm:pt modelId="{2C3010D2-38B1-4E16-B9F1-A496FE5F66CF}" type="sibTrans" cxnId="{B4E4F9D4-3AA4-4EA5-AA41-125B71A92ADD}">
      <dgm:prSet/>
      <dgm:spPr/>
      <dgm:t>
        <a:bodyPr/>
        <a:lstStyle/>
        <a:p>
          <a:pPr rtl="1"/>
          <a:endParaRPr lang="ar-BH" sz="1400"/>
        </a:p>
      </dgm:t>
    </dgm:pt>
    <dgm:pt modelId="{02CBF478-6CB6-4933-8F9B-656C01E5698B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2- التأمين ضد الحريق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4818E745-AA99-4A47-B944-974803C7B234}" type="parTrans" cxnId="{E5AAF554-AEA5-456F-88D5-9757921428D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endParaRPr lang="ar-BH" sz="1400"/>
        </a:p>
      </dgm:t>
    </dgm:pt>
    <dgm:pt modelId="{0EE06142-73AA-4122-A5C2-E92705B9B9F7}" type="sibTrans" cxnId="{E5AAF554-AEA5-456F-88D5-9757921428D1}">
      <dgm:prSet/>
      <dgm:spPr/>
      <dgm:t>
        <a:bodyPr/>
        <a:lstStyle/>
        <a:p>
          <a:pPr rtl="1"/>
          <a:endParaRPr lang="ar-BH" sz="1400"/>
        </a:p>
      </dgm:t>
    </dgm:pt>
    <dgm:pt modelId="{7D02190D-A1C4-4DA3-921D-236EC4ABCB2F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4- التأمين ضد السرقة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B3FA83-C19C-40E4-B0A4-23B7B5825B64}" type="parTrans" cxnId="{010306E7-0215-40E6-A013-7939D3D8E70F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endParaRPr lang="ar-BH" sz="1400"/>
        </a:p>
      </dgm:t>
    </dgm:pt>
    <dgm:pt modelId="{ADEBB524-B2B0-4DFC-8C8C-0C4411124543}" type="sibTrans" cxnId="{010306E7-0215-40E6-A013-7939D3D8E70F}">
      <dgm:prSet/>
      <dgm:spPr/>
      <dgm:t>
        <a:bodyPr/>
        <a:lstStyle/>
        <a:p>
          <a:pPr rtl="1"/>
          <a:endParaRPr lang="ar-BH" sz="1400"/>
        </a:p>
      </dgm:t>
    </dgm:pt>
    <dgm:pt modelId="{6666BA57-86DC-4D42-9C87-D08DE57C783E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3- تأمين السيارات </a:t>
          </a:r>
          <a:endParaRPr lang="ar-BH" sz="28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03EA5A2-9EBA-497C-BCE4-021BA4335ECD}" type="parTrans" cxnId="{132A74EC-1C22-482A-82CD-CE14BF204FE1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 sz="1400"/>
        </a:p>
      </dgm:t>
    </dgm:pt>
    <dgm:pt modelId="{A4F53236-1629-4F6E-9DA6-31F8DAE4D6F2}" type="sibTrans" cxnId="{132A74EC-1C22-482A-82CD-CE14BF204FE1}">
      <dgm:prSet/>
      <dgm:spPr/>
      <dgm:t>
        <a:bodyPr/>
        <a:lstStyle/>
        <a:p>
          <a:endParaRPr lang="en-GB" sz="1400"/>
        </a:p>
      </dgm:t>
    </dgm:pt>
    <dgm:pt modelId="{F1D32579-3B4A-4137-B33A-EB5A7EF6D7E5}">
      <dgm:prSet phldrT="[Text]" cust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pPr rtl="1"/>
          <a:r>
            <a: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1-</a:t>
          </a:r>
          <a:r>
            <a:rPr lang="ar-BH" sz="2800" b="1" baseline="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 التأمين على الحياة</a:t>
          </a:r>
        </a:p>
      </dgm:t>
    </dgm:pt>
    <dgm:pt modelId="{4C0A734C-114E-4CDC-8386-7C1BA1F711B0}" type="parTrans" cxnId="{D6043CDD-5325-40F8-B92F-99A1483787FA}">
      <dgm:prSet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 sz="1400"/>
        </a:p>
      </dgm:t>
    </dgm:pt>
    <dgm:pt modelId="{117C1CB1-18D5-4346-AFF5-F657A7631C28}" type="sibTrans" cxnId="{D6043CDD-5325-40F8-B92F-99A1483787FA}">
      <dgm:prSet/>
      <dgm:spPr/>
      <dgm:t>
        <a:bodyPr/>
        <a:lstStyle/>
        <a:p>
          <a:endParaRPr lang="en-GB" sz="1400"/>
        </a:p>
      </dgm:t>
    </dgm:pt>
    <dgm:pt modelId="{6600D9BF-5DF2-4CA1-B301-9ACD3B4A5778}" type="pres">
      <dgm:prSet presAssocID="{78B5E25A-DC08-402A-AD82-CE8E222AA0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BH"/>
        </a:p>
      </dgm:t>
    </dgm:pt>
    <dgm:pt modelId="{C304A712-80CD-4B30-B072-6BC2E563F9F6}" type="pres">
      <dgm:prSet presAssocID="{988DE618-F77C-4071-9F69-4424A1EA4BF0}" presName="hierRoot1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1E4A948B-58C4-497A-8AB7-FDF08423B6DB}" type="pres">
      <dgm:prSet presAssocID="{988DE618-F77C-4071-9F69-4424A1EA4BF0}" presName="composite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59C06C26-0D5B-4D64-BD0C-95E0A2FDEBF8}" type="pres">
      <dgm:prSet presAssocID="{988DE618-F77C-4071-9F69-4424A1EA4BF0}" presName="background" presStyleLbl="node0" presStyleIdx="0" presStyleCnt="1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240A0264-2B29-4366-B305-B6D46A9A6B38}" type="pres">
      <dgm:prSet presAssocID="{988DE618-F77C-4071-9F69-4424A1EA4BF0}" presName="text" presStyleLbl="fgAcc0" presStyleIdx="0" presStyleCnt="1" custScaleX="255765" custScaleY="100361" custLinFactY="-51809" custLinFactNeighborX="-3505" custLinFactNeighborY="-100000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C2C1A7B8-0EEE-4CB0-9B09-47975F7B0B43}" type="pres">
      <dgm:prSet presAssocID="{988DE618-F77C-4071-9F69-4424A1EA4BF0}" presName="hierChild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AAE5C8A9-C2E7-405B-9205-AEA0F74FF42A}" type="pres">
      <dgm:prSet presAssocID="{4818E745-AA99-4A47-B944-974803C7B234}" presName="Name10" presStyleLbl="parChTrans1D2" presStyleIdx="0" presStyleCnt="4"/>
      <dgm:spPr/>
      <dgm:t>
        <a:bodyPr/>
        <a:lstStyle/>
        <a:p>
          <a:pPr rtl="1"/>
          <a:endParaRPr lang="ar-BH"/>
        </a:p>
      </dgm:t>
    </dgm:pt>
    <dgm:pt modelId="{B436D109-435E-4469-852D-10E4F0C21FF5}" type="pres">
      <dgm:prSet presAssocID="{02CBF478-6CB6-4933-8F9B-656C01E5698B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53556CAF-5657-4A12-9B41-4A7BB14E95A2}" type="pres">
      <dgm:prSet presAssocID="{02CBF478-6CB6-4933-8F9B-656C01E5698B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BCA05C6D-10A5-4CFD-B15C-748ACC6F14D5}" type="pres">
      <dgm:prSet presAssocID="{02CBF478-6CB6-4933-8F9B-656C01E5698B}" presName="background2" presStyleLbl="node2" presStyleIdx="0" presStyleCnt="4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5306D2B4-278D-4116-950B-FE7BFCF72BBB}" type="pres">
      <dgm:prSet presAssocID="{02CBF478-6CB6-4933-8F9B-656C01E5698B}" presName="text2" presStyleLbl="fgAcc2" presStyleIdx="0" presStyleCnt="4" custScaleX="221541" custScaleY="328763" custLinFactX="200000" custLinFactNeighborX="288799" custLinFactNeighborY="-6967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EA826104-2730-46D8-8863-757FBDC04C59}" type="pres">
      <dgm:prSet presAssocID="{02CBF478-6CB6-4933-8F9B-656C01E5698B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1F205947-D2B4-46D0-A39C-5603BF9CC263}" type="pres">
      <dgm:prSet presAssocID="{CDB3FA83-C19C-40E4-B0A4-23B7B5825B64}" presName="Name10" presStyleLbl="parChTrans1D2" presStyleIdx="1" presStyleCnt="4"/>
      <dgm:spPr/>
      <dgm:t>
        <a:bodyPr/>
        <a:lstStyle/>
        <a:p>
          <a:pPr rtl="1"/>
          <a:endParaRPr lang="ar-BH"/>
        </a:p>
      </dgm:t>
    </dgm:pt>
    <dgm:pt modelId="{8EBC8450-D529-43DB-9E27-A2DE7BA58BF6}" type="pres">
      <dgm:prSet presAssocID="{7D02190D-A1C4-4DA3-921D-236EC4ABCB2F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1B8B9C46-7779-408B-83AF-FAC64091097D}" type="pres">
      <dgm:prSet presAssocID="{7D02190D-A1C4-4DA3-921D-236EC4ABCB2F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5C4A3DD8-B203-40A9-8CE2-F3E6EB2588E4}" type="pres">
      <dgm:prSet presAssocID="{7D02190D-A1C4-4DA3-921D-236EC4ABCB2F}" presName="background2" presStyleLbl="node2" presStyleIdx="1" presStyleCnt="4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6E3F94E8-2F7D-4B53-B1C9-665F93ABEE06}" type="pres">
      <dgm:prSet presAssocID="{7D02190D-A1C4-4DA3-921D-236EC4ABCB2F}" presName="text2" presStyleLbl="fgAcc2" presStyleIdx="1" presStyleCnt="4" custScaleX="218466" custScaleY="327389" custLinFactX="-100000" custLinFactNeighborX="-181103" custLinFactNeighborY="-5226">
        <dgm:presLayoutVars>
          <dgm:chPref val="3"/>
        </dgm:presLayoutVars>
      </dgm:prSet>
      <dgm:spPr/>
      <dgm:t>
        <a:bodyPr/>
        <a:lstStyle/>
        <a:p>
          <a:pPr rtl="1"/>
          <a:endParaRPr lang="ar-BH"/>
        </a:p>
      </dgm:t>
    </dgm:pt>
    <dgm:pt modelId="{1F6CE9D3-C2B3-48F4-BCFB-9B263A5F7FAA}" type="pres">
      <dgm:prSet presAssocID="{7D02190D-A1C4-4DA3-921D-236EC4ABCB2F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8C9CF611-9E69-485A-BF2E-661EB6E88FE4}" type="pres">
      <dgm:prSet presAssocID="{203EA5A2-9EBA-497C-BCE4-021BA4335ECD}" presName="Name10" presStyleLbl="parChTrans1D2" presStyleIdx="2" presStyleCnt="4"/>
      <dgm:spPr/>
      <dgm:t>
        <a:bodyPr/>
        <a:lstStyle/>
        <a:p>
          <a:endParaRPr lang="en-GB"/>
        </a:p>
      </dgm:t>
    </dgm:pt>
    <dgm:pt modelId="{90D750B0-EFB1-440E-BD3D-39ECA1E08038}" type="pres">
      <dgm:prSet presAssocID="{6666BA57-86DC-4D42-9C87-D08DE57C783E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3C97C858-BCFE-4BA6-AAFF-FE08BE885AF7}" type="pres">
      <dgm:prSet presAssocID="{6666BA57-86DC-4D42-9C87-D08DE57C783E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7AE9175D-3A4E-4C9B-8268-F67AB0CFC063}" type="pres">
      <dgm:prSet presAssocID="{6666BA57-86DC-4D42-9C87-D08DE57C783E}" presName="background2" presStyleLbl="node2" presStyleIdx="2" presStyleCnt="4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2DD754DC-3B7F-45F3-BCA6-062A822B11CD}" type="pres">
      <dgm:prSet presAssocID="{6666BA57-86DC-4D42-9C87-D08DE57C783E}" presName="text2" presStyleLbl="fgAcc2" presStyleIdx="2" presStyleCnt="4" custScaleX="239220" custScaleY="318448" custLinFactX="-100000" custLinFactNeighborX="-157010" custLinFactNeighborY="-10459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3EF0362D-BFF8-4CFC-BC6F-D1C6F649EA1B}" type="pres">
      <dgm:prSet presAssocID="{6666BA57-86DC-4D42-9C87-D08DE57C783E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F66581BB-F2CF-4A92-B8DD-17178D20A688}" type="pres">
      <dgm:prSet presAssocID="{4C0A734C-114E-4CDC-8386-7C1BA1F711B0}" presName="Name10" presStyleLbl="parChTrans1D2" presStyleIdx="3" presStyleCnt="4"/>
      <dgm:spPr/>
      <dgm:t>
        <a:bodyPr/>
        <a:lstStyle/>
        <a:p>
          <a:endParaRPr lang="en-GB"/>
        </a:p>
      </dgm:t>
    </dgm:pt>
    <dgm:pt modelId="{C988E5FA-CA8F-40A0-82D7-D34D6112D266}" type="pres">
      <dgm:prSet presAssocID="{F1D32579-3B4A-4137-B33A-EB5A7EF6D7E5}" presName="hierRoot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C62CF336-4C2A-469D-B563-BF16DA95AD8A}" type="pres">
      <dgm:prSet presAssocID="{F1D32579-3B4A-4137-B33A-EB5A7EF6D7E5}" presName="composite2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17C013DF-4D6D-4780-B891-1A26AE4BD91E}" type="pres">
      <dgm:prSet presAssocID="{F1D32579-3B4A-4137-B33A-EB5A7EF6D7E5}" presName="background2" presStyleLbl="node2" presStyleIdx="3" presStyleCnt="4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  <dgm:pt modelId="{3C2AF5A2-B637-449E-9FFB-B8281BFDD103}" type="pres">
      <dgm:prSet presAssocID="{F1D32579-3B4A-4137-B33A-EB5A7EF6D7E5}" presName="text2" presStyleLbl="fgAcc2" presStyleIdx="3" presStyleCnt="4" custScaleX="235204" custScaleY="337063" custLinFactNeighborX="-22173" custLinFactNeighborY="-14887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EB14C02-D185-4D5C-9801-43F2B782F05F}" type="pres">
      <dgm:prSet presAssocID="{F1D32579-3B4A-4137-B33A-EB5A7EF6D7E5}" presName="hierChild3" presStyleCnt="0"/>
      <dgm:spPr>
        <a:scene3d>
          <a:camera prst="orthographicFront"/>
          <a:lightRig rig="threePt" dir="t"/>
        </a:scene3d>
        <a:sp3d>
          <a:bevelT w="152400" h="50800" prst="softRound"/>
        </a:sp3d>
      </dgm:spPr>
      <dgm:t>
        <a:bodyPr/>
        <a:lstStyle/>
        <a:p>
          <a:endParaRPr lang="en-GB"/>
        </a:p>
      </dgm:t>
    </dgm:pt>
  </dgm:ptLst>
  <dgm:cxnLst>
    <dgm:cxn modelId="{AABF2347-EEC8-4BA6-B916-BFF9794B09BB}" type="presOf" srcId="{02CBF478-6CB6-4933-8F9B-656C01E5698B}" destId="{5306D2B4-278D-4116-950B-FE7BFCF72BBB}" srcOrd="0" destOrd="0" presId="urn:microsoft.com/office/officeart/2005/8/layout/hierarchy1"/>
    <dgm:cxn modelId="{5D216767-9730-46A4-841D-928156A55DE5}" type="presOf" srcId="{6666BA57-86DC-4D42-9C87-D08DE57C783E}" destId="{2DD754DC-3B7F-45F3-BCA6-062A822B11CD}" srcOrd="0" destOrd="0" presId="urn:microsoft.com/office/officeart/2005/8/layout/hierarchy1"/>
    <dgm:cxn modelId="{359E78B9-7504-4929-9949-C184EEA00CD0}" type="presOf" srcId="{F1D32579-3B4A-4137-B33A-EB5A7EF6D7E5}" destId="{3C2AF5A2-B637-449E-9FFB-B8281BFDD103}" srcOrd="0" destOrd="0" presId="urn:microsoft.com/office/officeart/2005/8/layout/hierarchy1"/>
    <dgm:cxn modelId="{9CCF5D86-4ABC-4574-A34E-99383E51E033}" type="presOf" srcId="{7D02190D-A1C4-4DA3-921D-236EC4ABCB2F}" destId="{6E3F94E8-2F7D-4B53-B1C9-665F93ABEE06}" srcOrd="0" destOrd="0" presId="urn:microsoft.com/office/officeart/2005/8/layout/hierarchy1"/>
    <dgm:cxn modelId="{A3EADA17-16DA-4A5C-9C2E-47FB7A5F2393}" type="presOf" srcId="{78B5E25A-DC08-402A-AD82-CE8E222AA0AB}" destId="{6600D9BF-5DF2-4CA1-B301-9ACD3B4A5778}" srcOrd="0" destOrd="0" presId="urn:microsoft.com/office/officeart/2005/8/layout/hierarchy1"/>
    <dgm:cxn modelId="{D6043CDD-5325-40F8-B92F-99A1483787FA}" srcId="{988DE618-F77C-4071-9F69-4424A1EA4BF0}" destId="{F1D32579-3B4A-4137-B33A-EB5A7EF6D7E5}" srcOrd="3" destOrd="0" parTransId="{4C0A734C-114E-4CDC-8386-7C1BA1F711B0}" sibTransId="{117C1CB1-18D5-4346-AFF5-F657A7631C28}"/>
    <dgm:cxn modelId="{B4E4F9D4-3AA4-4EA5-AA41-125B71A92ADD}" srcId="{78B5E25A-DC08-402A-AD82-CE8E222AA0AB}" destId="{988DE618-F77C-4071-9F69-4424A1EA4BF0}" srcOrd="0" destOrd="0" parTransId="{2A6B9D41-B29E-4415-AA14-F944AE809076}" sibTransId="{2C3010D2-38B1-4E16-B9F1-A496FE5F66CF}"/>
    <dgm:cxn modelId="{C32AFF8C-6EE6-49D1-B860-3B7A514CA434}" type="presOf" srcId="{4C0A734C-114E-4CDC-8386-7C1BA1F711B0}" destId="{F66581BB-F2CF-4A92-B8DD-17178D20A688}" srcOrd="0" destOrd="0" presId="urn:microsoft.com/office/officeart/2005/8/layout/hierarchy1"/>
    <dgm:cxn modelId="{5F63772E-B464-4A6D-B5F6-2F6D1ADCBDCC}" type="presOf" srcId="{4818E745-AA99-4A47-B944-974803C7B234}" destId="{AAE5C8A9-C2E7-405B-9205-AEA0F74FF42A}" srcOrd="0" destOrd="0" presId="urn:microsoft.com/office/officeart/2005/8/layout/hierarchy1"/>
    <dgm:cxn modelId="{1FFF1F33-76CB-42D9-9586-10DA9FE7FF38}" type="presOf" srcId="{CDB3FA83-C19C-40E4-B0A4-23B7B5825B64}" destId="{1F205947-D2B4-46D0-A39C-5603BF9CC263}" srcOrd="0" destOrd="0" presId="urn:microsoft.com/office/officeart/2005/8/layout/hierarchy1"/>
    <dgm:cxn modelId="{B2266C56-69A0-4840-80BE-6D31DCFEE58A}" type="presOf" srcId="{203EA5A2-9EBA-497C-BCE4-021BA4335ECD}" destId="{8C9CF611-9E69-485A-BF2E-661EB6E88FE4}" srcOrd="0" destOrd="0" presId="urn:microsoft.com/office/officeart/2005/8/layout/hierarchy1"/>
    <dgm:cxn modelId="{DCAE8F45-88A2-40D8-BAB9-B07A55225420}" type="presOf" srcId="{988DE618-F77C-4071-9F69-4424A1EA4BF0}" destId="{240A0264-2B29-4366-B305-B6D46A9A6B38}" srcOrd="0" destOrd="0" presId="urn:microsoft.com/office/officeart/2005/8/layout/hierarchy1"/>
    <dgm:cxn modelId="{E5AAF554-AEA5-456F-88D5-9757921428D1}" srcId="{988DE618-F77C-4071-9F69-4424A1EA4BF0}" destId="{02CBF478-6CB6-4933-8F9B-656C01E5698B}" srcOrd="0" destOrd="0" parTransId="{4818E745-AA99-4A47-B944-974803C7B234}" sibTransId="{0EE06142-73AA-4122-A5C2-E92705B9B9F7}"/>
    <dgm:cxn modelId="{010306E7-0215-40E6-A013-7939D3D8E70F}" srcId="{988DE618-F77C-4071-9F69-4424A1EA4BF0}" destId="{7D02190D-A1C4-4DA3-921D-236EC4ABCB2F}" srcOrd="1" destOrd="0" parTransId="{CDB3FA83-C19C-40E4-B0A4-23B7B5825B64}" sibTransId="{ADEBB524-B2B0-4DFC-8C8C-0C4411124543}"/>
    <dgm:cxn modelId="{132A74EC-1C22-482A-82CD-CE14BF204FE1}" srcId="{988DE618-F77C-4071-9F69-4424A1EA4BF0}" destId="{6666BA57-86DC-4D42-9C87-D08DE57C783E}" srcOrd="2" destOrd="0" parTransId="{203EA5A2-9EBA-497C-BCE4-021BA4335ECD}" sibTransId="{A4F53236-1629-4F6E-9DA6-31F8DAE4D6F2}"/>
    <dgm:cxn modelId="{CB8C9D62-E620-41F8-B9F6-AA2BB1B74ACD}" type="presParOf" srcId="{6600D9BF-5DF2-4CA1-B301-9ACD3B4A5778}" destId="{C304A712-80CD-4B30-B072-6BC2E563F9F6}" srcOrd="0" destOrd="0" presId="urn:microsoft.com/office/officeart/2005/8/layout/hierarchy1"/>
    <dgm:cxn modelId="{119825D6-133D-4397-AD59-5AB2C947530D}" type="presParOf" srcId="{C304A712-80CD-4B30-B072-6BC2E563F9F6}" destId="{1E4A948B-58C4-497A-8AB7-FDF08423B6DB}" srcOrd="0" destOrd="0" presId="urn:microsoft.com/office/officeart/2005/8/layout/hierarchy1"/>
    <dgm:cxn modelId="{A4B5BC78-E993-4173-B07C-6F61BF6642FD}" type="presParOf" srcId="{1E4A948B-58C4-497A-8AB7-FDF08423B6DB}" destId="{59C06C26-0D5B-4D64-BD0C-95E0A2FDEBF8}" srcOrd="0" destOrd="0" presId="urn:microsoft.com/office/officeart/2005/8/layout/hierarchy1"/>
    <dgm:cxn modelId="{792B95A3-7B6F-4E93-BF0D-E17711231C9E}" type="presParOf" srcId="{1E4A948B-58C4-497A-8AB7-FDF08423B6DB}" destId="{240A0264-2B29-4366-B305-B6D46A9A6B38}" srcOrd="1" destOrd="0" presId="urn:microsoft.com/office/officeart/2005/8/layout/hierarchy1"/>
    <dgm:cxn modelId="{B6C621AE-437A-4DA7-8FE4-242049E93A73}" type="presParOf" srcId="{C304A712-80CD-4B30-B072-6BC2E563F9F6}" destId="{C2C1A7B8-0EEE-4CB0-9B09-47975F7B0B43}" srcOrd="1" destOrd="0" presId="urn:microsoft.com/office/officeart/2005/8/layout/hierarchy1"/>
    <dgm:cxn modelId="{6FB3249A-6B1E-4305-8B48-496D62898107}" type="presParOf" srcId="{C2C1A7B8-0EEE-4CB0-9B09-47975F7B0B43}" destId="{AAE5C8A9-C2E7-405B-9205-AEA0F74FF42A}" srcOrd="0" destOrd="0" presId="urn:microsoft.com/office/officeart/2005/8/layout/hierarchy1"/>
    <dgm:cxn modelId="{76382C75-996E-4FE9-B247-ACD93C1B93C4}" type="presParOf" srcId="{C2C1A7B8-0EEE-4CB0-9B09-47975F7B0B43}" destId="{B436D109-435E-4469-852D-10E4F0C21FF5}" srcOrd="1" destOrd="0" presId="urn:microsoft.com/office/officeart/2005/8/layout/hierarchy1"/>
    <dgm:cxn modelId="{7F12DC0C-A545-43E6-AE5B-C2948543CF39}" type="presParOf" srcId="{B436D109-435E-4469-852D-10E4F0C21FF5}" destId="{53556CAF-5657-4A12-9B41-4A7BB14E95A2}" srcOrd="0" destOrd="0" presId="urn:microsoft.com/office/officeart/2005/8/layout/hierarchy1"/>
    <dgm:cxn modelId="{EB7DE90C-A0F4-4DBE-A34F-228BBA128291}" type="presParOf" srcId="{53556CAF-5657-4A12-9B41-4A7BB14E95A2}" destId="{BCA05C6D-10A5-4CFD-B15C-748ACC6F14D5}" srcOrd="0" destOrd="0" presId="urn:microsoft.com/office/officeart/2005/8/layout/hierarchy1"/>
    <dgm:cxn modelId="{33A7D834-513F-4919-A708-CD4550198497}" type="presParOf" srcId="{53556CAF-5657-4A12-9B41-4A7BB14E95A2}" destId="{5306D2B4-278D-4116-950B-FE7BFCF72BBB}" srcOrd="1" destOrd="0" presId="urn:microsoft.com/office/officeart/2005/8/layout/hierarchy1"/>
    <dgm:cxn modelId="{9A0B567B-4859-487C-938F-56FA6BDE4E0B}" type="presParOf" srcId="{B436D109-435E-4469-852D-10E4F0C21FF5}" destId="{EA826104-2730-46D8-8863-757FBDC04C59}" srcOrd="1" destOrd="0" presId="urn:microsoft.com/office/officeart/2005/8/layout/hierarchy1"/>
    <dgm:cxn modelId="{4B296392-E0DD-4128-9E99-1C21FA627CCB}" type="presParOf" srcId="{C2C1A7B8-0EEE-4CB0-9B09-47975F7B0B43}" destId="{1F205947-D2B4-46D0-A39C-5603BF9CC263}" srcOrd="2" destOrd="0" presId="urn:microsoft.com/office/officeart/2005/8/layout/hierarchy1"/>
    <dgm:cxn modelId="{682AD366-4D56-4D98-91B5-6FDFB0B7885B}" type="presParOf" srcId="{C2C1A7B8-0EEE-4CB0-9B09-47975F7B0B43}" destId="{8EBC8450-D529-43DB-9E27-A2DE7BA58BF6}" srcOrd="3" destOrd="0" presId="urn:microsoft.com/office/officeart/2005/8/layout/hierarchy1"/>
    <dgm:cxn modelId="{F5CF3D61-DE59-41B3-99A0-352BFB8D866F}" type="presParOf" srcId="{8EBC8450-D529-43DB-9E27-A2DE7BA58BF6}" destId="{1B8B9C46-7779-408B-83AF-FAC64091097D}" srcOrd="0" destOrd="0" presId="urn:microsoft.com/office/officeart/2005/8/layout/hierarchy1"/>
    <dgm:cxn modelId="{BEACCD38-EE75-4765-BE2D-C0BCD78405DA}" type="presParOf" srcId="{1B8B9C46-7779-408B-83AF-FAC64091097D}" destId="{5C4A3DD8-B203-40A9-8CE2-F3E6EB2588E4}" srcOrd="0" destOrd="0" presId="urn:microsoft.com/office/officeart/2005/8/layout/hierarchy1"/>
    <dgm:cxn modelId="{B2D36A3D-2AAA-427E-9DB0-38E6EB138AEE}" type="presParOf" srcId="{1B8B9C46-7779-408B-83AF-FAC64091097D}" destId="{6E3F94E8-2F7D-4B53-B1C9-665F93ABEE06}" srcOrd="1" destOrd="0" presId="urn:microsoft.com/office/officeart/2005/8/layout/hierarchy1"/>
    <dgm:cxn modelId="{D8065E35-5B27-4E65-8FAD-BF895B9A12DC}" type="presParOf" srcId="{8EBC8450-D529-43DB-9E27-A2DE7BA58BF6}" destId="{1F6CE9D3-C2B3-48F4-BCFB-9B263A5F7FAA}" srcOrd="1" destOrd="0" presId="urn:microsoft.com/office/officeart/2005/8/layout/hierarchy1"/>
    <dgm:cxn modelId="{7244887E-32BD-4BCE-BBFB-DE18F472A0D3}" type="presParOf" srcId="{C2C1A7B8-0EEE-4CB0-9B09-47975F7B0B43}" destId="{8C9CF611-9E69-485A-BF2E-661EB6E88FE4}" srcOrd="4" destOrd="0" presId="urn:microsoft.com/office/officeart/2005/8/layout/hierarchy1"/>
    <dgm:cxn modelId="{8D051EFA-B0A7-45C6-989E-25CA1E71595B}" type="presParOf" srcId="{C2C1A7B8-0EEE-4CB0-9B09-47975F7B0B43}" destId="{90D750B0-EFB1-440E-BD3D-39ECA1E08038}" srcOrd="5" destOrd="0" presId="urn:microsoft.com/office/officeart/2005/8/layout/hierarchy1"/>
    <dgm:cxn modelId="{1EC887F2-889B-4263-AD0D-CC2967500266}" type="presParOf" srcId="{90D750B0-EFB1-440E-BD3D-39ECA1E08038}" destId="{3C97C858-BCFE-4BA6-AAFF-FE08BE885AF7}" srcOrd="0" destOrd="0" presId="urn:microsoft.com/office/officeart/2005/8/layout/hierarchy1"/>
    <dgm:cxn modelId="{A956807F-FB8F-44A4-BD44-95CF9F3379C5}" type="presParOf" srcId="{3C97C858-BCFE-4BA6-AAFF-FE08BE885AF7}" destId="{7AE9175D-3A4E-4C9B-8268-F67AB0CFC063}" srcOrd="0" destOrd="0" presId="urn:microsoft.com/office/officeart/2005/8/layout/hierarchy1"/>
    <dgm:cxn modelId="{CD49648B-A81C-4783-95CF-F0741FD1D638}" type="presParOf" srcId="{3C97C858-BCFE-4BA6-AAFF-FE08BE885AF7}" destId="{2DD754DC-3B7F-45F3-BCA6-062A822B11CD}" srcOrd="1" destOrd="0" presId="urn:microsoft.com/office/officeart/2005/8/layout/hierarchy1"/>
    <dgm:cxn modelId="{823D830A-DB25-45E1-B026-F95469EB67D1}" type="presParOf" srcId="{90D750B0-EFB1-440E-BD3D-39ECA1E08038}" destId="{3EF0362D-BFF8-4CFC-BC6F-D1C6F649EA1B}" srcOrd="1" destOrd="0" presId="urn:microsoft.com/office/officeart/2005/8/layout/hierarchy1"/>
    <dgm:cxn modelId="{5B10B9D4-6BE8-4F3B-B395-850A35E46698}" type="presParOf" srcId="{C2C1A7B8-0EEE-4CB0-9B09-47975F7B0B43}" destId="{F66581BB-F2CF-4A92-B8DD-17178D20A688}" srcOrd="6" destOrd="0" presId="urn:microsoft.com/office/officeart/2005/8/layout/hierarchy1"/>
    <dgm:cxn modelId="{C1B492E5-DECD-4535-8006-C647865A0C08}" type="presParOf" srcId="{C2C1A7B8-0EEE-4CB0-9B09-47975F7B0B43}" destId="{C988E5FA-CA8F-40A0-82D7-D34D6112D266}" srcOrd="7" destOrd="0" presId="urn:microsoft.com/office/officeart/2005/8/layout/hierarchy1"/>
    <dgm:cxn modelId="{02F846B8-CE3F-4D9E-8B84-38A2DAAAAE62}" type="presParOf" srcId="{C988E5FA-CA8F-40A0-82D7-D34D6112D266}" destId="{C62CF336-4C2A-469D-B563-BF16DA95AD8A}" srcOrd="0" destOrd="0" presId="urn:microsoft.com/office/officeart/2005/8/layout/hierarchy1"/>
    <dgm:cxn modelId="{A588E9BB-B533-4A2D-ABAE-0A23AF297DEF}" type="presParOf" srcId="{C62CF336-4C2A-469D-B563-BF16DA95AD8A}" destId="{17C013DF-4D6D-4780-B891-1A26AE4BD91E}" srcOrd="0" destOrd="0" presId="urn:microsoft.com/office/officeart/2005/8/layout/hierarchy1"/>
    <dgm:cxn modelId="{70C0062E-8808-4A2C-9059-2E8CBBE86902}" type="presParOf" srcId="{C62CF336-4C2A-469D-B563-BF16DA95AD8A}" destId="{3C2AF5A2-B637-449E-9FFB-B8281BFDD103}" srcOrd="1" destOrd="0" presId="urn:microsoft.com/office/officeart/2005/8/layout/hierarchy1"/>
    <dgm:cxn modelId="{73231940-2C50-4295-9B5F-2CEF3359C3EF}" type="presParOf" srcId="{C988E5FA-CA8F-40A0-82D7-D34D6112D266}" destId="{6EB14C02-D185-4D5C-9801-43F2B782F05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D27932-6118-4DC9-8AE1-661302A5EC7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16E9C99-7F52-4556-A83B-6D317D69C608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1- البنوك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2FE027D-71B1-47EE-9DCF-BADED2F3850E}" type="parTrans" cxnId="{DB01DBB0-C091-4569-AB8B-3B2B9421EC39}">
      <dgm:prSet/>
      <dgm:spPr/>
      <dgm:t>
        <a:bodyPr/>
        <a:lstStyle/>
        <a:p>
          <a:endParaRPr lang="en-GB"/>
        </a:p>
      </dgm:t>
    </dgm:pt>
    <dgm:pt modelId="{8D08421C-3AB5-4541-83EC-12C1B1AFFB14}" type="sibTrans" cxnId="{DB01DBB0-C091-4569-AB8B-3B2B9421EC39}">
      <dgm:prSet/>
      <dgm:spPr/>
      <dgm:t>
        <a:bodyPr/>
        <a:lstStyle/>
        <a:p>
          <a:endParaRPr lang="en-GB"/>
        </a:p>
      </dgm:t>
    </dgm:pt>
    <dgm:pt modelId="{9F157B29-73A6-4866-A320-447127BAFFFA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4- التخزين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74ED1446-E8AA-45B5-AAAD-A68407BF95D8}" type="parTrans" cxnId="{37B771A6-0605-43E4-A6F9-0AB9CD70366F}">
      <dgm:prSet/>
      <dgm:spPr/>
      <dgm:t>
        <a:bodyPr/>
        <a:lstStyle/>
        <a:p>
          <a:endParaRPr lang="en-GB"/>
        </a:p>
      </dgm:t>
    </dgm:pt>
    <dgm:pt modelId="{F819DB1F-4CE6-4CF9-AC36-BF51AF77ED91}" type="sibTrans" cxnId="{37B771A6-0605-43E4-A6F9-0AB9CD70366F}">
      <dgm:prSet/>
      <dgm:spPr/>
      <dgm:t>
        <a:bodyPr/>
        <a:lstStyle/>
        <a:p>
          <a:endParaRPr lang="en-GB"/>
        </a:p>
      </dgm:t>
    </dgm:pt>
    <dgm:pt modelId="{9CEBD00C-C654-4388-96CA-D542364421FE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5- الاعلان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BBDFD9FA-8774-4709-A52F-A058DE87535C}" type="parTrans" cxnId="{D552DA00-A88C-429D-8F80-78A5689AFF45}">
      <dgm:prSet/>
      <dgm:spPr/>
      <dgm:t>
        <a:bodyPr/>
        <a:lstStyle/>
        <a:p>
          <a:endParaRPr lang="en-GB"/>
        </a:p>
      </dgm:t>
    </dgm:pt>
    <dgm:pt modelId="{636CFB4D-E4FB-4BEB-BBBD-1881CEC04FF9}" type="sibTrans" cxnId="{D552DA00-A88C-429D-8F80-78A5689AFF45}">
      <dgm:prSet/>
      <dgm:spPr/>
      <dgm:t>
        <a:bodyPr/>
        <a:lstStyle/>
        <a:p>
          <a:endParaRPr lang="en-GB"/>
        </a:p>
      </dgm:t>
    </dgm:pt>
    <dgm:pt modelId="{E37403CE-6A1A-4B21-AF73-ACB4DEBCBC0D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2- التأمين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F199498-1DD2-4AFF-8DF4-D5ECFAFCA652}" type="parTrans" cxnId="{4C3F5F0A-8CDD-4730-9702-78DDAC0303F3}">
      <dgm:prSet/>
      <dgm:spPr/>
      <dgm:t>
        <a:bodyPr/>
        <a:lstStyle/>
        <a:p>
          <a:endParaRPr lang="en-GB"/>
        </a:p>
      </dgm:t>
    </dgm:pt>
    <dgm:pt modelId="{5D0B437E-4D40-4DE0-8E3F-26DA5A70048E}" type="sibTrans" cxnId="{4C3F5F0A-8CDD-4730-9702-78DDAC0303F3}">
      <dgm:prSet/>
      <dgm:spPr/>
      <dgm:t>
        <a:bodyPr/>
        <a:lstStyle/>
        <a:p>
          <a:endParaRPr lang="en-GB"/>
        </a:p>
      </dgm:t>
    </dgm:pt>
    <dgm:pt modelId="{CD1E92F4-DB32-48A9-BD82-A8E6729D345B}">
      <dgm:prSet phldrT="[Text]" custT="1"/>
      <dgm:spPr/>
      <dgm:t>
        <a:bodyPr/>
        <a:lstStyle/>
        <a:p>
          <a:r>
            <a:rPr lang="ar-BH" sz="28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3- النقل</a:t>
          </a:r>
          <a:endParaRPr lang="en-GB" sz="2800" b="1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53CE8641-6CEB-4F51-AFDD-323AD6236975}" type="parTrans" cxnId="{72DE1541-D846-470C-8BCD-65A598A84035}">
      <dgm:prSet/>
      <dgm:spPr/>
      <dgm:t>
        <a:bodyPr/>
        <a:lstStyle/>
        <a:p>
          <a:endParaRPr lang="en-GB"/>
        </a:p>
      </dgm:t>
    </dgm:pt>
    <dgm:pt modelId="{EF4F75D4-67A2-4285-936B-A8217C5C4259}" type="sibTrans" cxnId="{72DE1541-D846-470C-8BCD-65A598A84035}">
      <dgm:prSet/>
      <dgm:spPr/>
      <dgm:t>
        <a:bodyPr/>
        <a:lstStyle/>
        <a:p>
          <a:endParaRPr lang="en-GB"/>
        </a:p>
      </dgm:t>
    </dgm:pt>
    <dgm:pt modelId="{597BDD8F-A22A-4AEE-AED0-CDFD44615DBC}" type="pres">
      <dgm:prSet presAssocID="{83D27932-6118-4DC9-8AE1-661302A5EC70}" presName="linear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C31A0A9-91A5-4443-9664-EED8336E2D54}" type="pres">
      <dgm:prSet presAssocID="{516E9C99-7F52-4556-A83B-6D317D69C608}" presName="parentLin" presStyleCnt="0"/>
      <dgm:spPr/>
    </dgm:pt>
    <dgm:pt modelId="{A9365699-4405-4A39-A441-6D2819E7A3F2}" type="pres">
      <dgm:prSet presAssocID="{516E9C99-7F52-4556-A83B-6D317D69C608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B0CFD9AA-4B56-46C2-BE65-0F72D199E25E}" type="pres">
      <dgm:prSet presAssocID="{516E9C99-7F52-4556-A83B-6D317D69C608}" presName="parentText" presStyleLbl="node1" presStyleIdx="0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62B7F73-ADCC-409E-B749-FA1235786274}" type="pres">
      <dgm:prSet presAssocID="{516E9C99-7F52-4556-A83B-6D317D69C608}" presName="negativeSpace" presStyleCnt="0"/>
      <dgm:spPr/>
    </dgm:pt>
    <dgm:pt modelId="{6C30E821-814A-4C3E-ADBF-19249F4DB2CD}" type="pres">
      <dgm:prSet presAssocID="{516E9C99-7F52-4556-A83B-6D317D69C608}" presName="childText" presStyleLbl="conFgAcc1" presStyleIdx="0" presStyleCnt="5">
        <dgm:presLayoutVars>
          <dgm:bulletEnabled val="1"/>
        </dgm:presLayoutVars>
      </dgm:prSet>
      <dgm:spPr/>
    </dgm:pt>
    <dgm:pt modelId="{D127F847-2331-46AF-BE69-58F918A1FAB6}" type="pres">
      <dgm:prSet presAssocID="{8D08421C-3AB5-4541-83EC-12C1B1AFFB14}" presName="spaceBetweenRectangles" presStyleCnt="0"/>
      <dgm:spPr/>
    </dgm:pt>
    <dgm:pt modelId="{2EC72575-875C-465C-9420-2DB8801FB7C3}" type="pres">
      <dgm:prSet presAssocID="{E37403CE-6A1A-4B21-AF73-ACB4DEBCBC0D}" presName="parentLin" presStyleCnt="0"/>
      <dgm:spPr/>
    </dgm:pt>
    <dgm:pt modelId="{75F85A4E-53C7-4767-8E14-6DA18EE6FB25}" type="pres">
      <dgm:prSet presAssocID="{E37403CE-6A1A-4B21-AF73-ACB4DEBCBC0D}" presName="parentLeftMargin" presStyleLbl="node1" presStyleIdx="0" presStyleCnt="5"/>
      <dgm:spPr/>
      <dgm:t>
        <a:bodyPr/>
        <a:lstStyle/>
        <a:p>
          <a:endParaRPr lang="en-GB"/>
        </a:p>
      </dgm:t>
    </dgm:pt>
    <dgm:pt modelId="{8D7FF104-7DD5-475E-A18A-6AD706DA65E9}" type="pres">
      <dgm:prSet presAssocID="{E37403CE-6A1A-4B21-AF73-ACB4DEBCBC0D}" presName="parentText" presStyleLbl="node1" presStyleIdx="1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9DBCC0-E305-45E1-AA35-7DC064D9E496}" type="pres">
      <dgm:prSet presAssocID="{E37403CE-6A1A-4B21-AF73-ACB4DEBCBC0D}" presName="negativeSpace" presStyleCnt="0"/>
      <dgm:spPr/>
    </dgm:pt>
    <dgm:pt modelId="{4672DA32-5567-4E33-9A6C-70120A1319A7}" type="pres">
      <dgm:prSet presAssocID="{E37403CE-6A1A-4B21-AF73-ACB4DEBCBC0D}" presName="childText" presStyleLbl="conFgAcc1" presStyleIdx="1" presStyleCnt="5">
        <dgm:presLayoutVars>
          <dgm:bulletEnabled val="1"/>
        </dgm:presLayoutVars>
      </dgm:prSet>
      <dgm:spPr/>
    </dgm:pt>
    <dgm:pt modelId="{AFFB34E2-825D-4F0F-BC31-A3E5853FF818}" type="pres">
      <dgm:prSet presAssocID="{5D0B437E-4D40-4DE0-8E3F-26DA5A70048E}" presName="spaceBetweenRectangles" presStyleCnt="0"/>
      <dgm:spPr/>
    </dgm:pt>
    <dgm:pt modelId="{EFA916DF-2E73-43C6-934B-F791DF65475E}" type="pres">
      <dgm:prSet presAssocID="{CD1E92F4-DB32-48A9-BD82-A8E6729D345B}" presName="parentLin" presStyleCnt="0"/>
      <dgm:spPr/>
    </dgm:pt>
    <dgm:pt modelId="{920D00D3-47DD-4F27-98BD-53CA6B9B0C2B}" type="pres">
      <dgm:prSet presAssocID="{CD1E92F4-DB32-48A9-BD82-A8E6729D345B}" presName="parentLeftMargin" presStyleLbl="node1" presStyleIdx="1" presStyleCnt="5"/>
      <dgm:spPr/>
      <dgm:t>
        <a:bodyPr/>
        <a:lstStyle/>
        <a:p>
          <a:endParaRPr lang="en-GB"/>
        </a:p>
      </dgm:t>
    </dgm:pt>
    <dgm:pt modelId="{000BE91E-33F3-4B31-B78D-5EC157B82B13}" type="pres">
      <dgm:prSet presAssocID="{CD1E92F4-DB32-48A9-BD82-A8E6729D345B}" presName="parentText" presStyleLbl="node1" presStyleIdx="2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B4CBC69-BA41-463E-82F9-34FCB33F4374}" type="pres">
      <dgm:prSet presAssocID="{CD1E92F4-DB32-48A9-BD82-A8E6729D345B}" presName="negativeSpace" presStyleCnt="0"/>
      <dgm:spPr/>
    </dgm:pt>
    <dgm:pt modelId="{04411666-9A81-4B1A-BAD3-C5213053028E}" type="pres">
      <dgm:prSet presAssocID="{CD1E92F4-DB32-48A9-BD82-A8E6729D345B}" presName="childText" presStyleLbl="conFgAcc1" presStyleIdx="2" presStyleCnt="5">
        <dgm:presLayoutVars>
          <dgm:bulletEnabled val="1"/>
        </dgm:presLayoutVars>
      </dgm:prSet>
      <dgm:spPr/>
    </dgm:pt>
    <dgm:pt modelId="{7EF6EA69-D54C-4A5C-86D5-6AA0098DE944}" type="pres">
      <dgm:prSet presAssocID="{EF4F75D4-67A2-4285-936B-A8217C5C4259}" presName="spaceBetweenRectangles" presStyleCnt="0"/>
      <dgm:spPr/>
    </dgm:pt>
    <dgm:pt modelId="{9311246E-C36D-4437-A5DC-981DE9997566}" type="pres">
      <dgm:prSet presAssocID="{9F157B29-73A6-4866-A320-447127BAFFFA}" presName="parentLin" presStyleCnt="0"/>
      <dgm:spPr/>
    </dgm:pt>
    <dgm:pt modelId="{ABD80DA3-2D17-4BDB-BEAA-6E89DD3B767C}" type="pres">
      <dgm:prSet presAssocID="{9F157B29-73A6-4866-A320-447127BAFFFA}" presName="parentLeftMargin" presStyleLbl="node1" presStyleIdx="2" presStyleCnt="5"/>
      <dgm:spPr/>
      <dgm:t>
        <a:bodyPr/>
        <a:lstStyle/>
        <a:p>
          <a:endParaRPr lang="en-GB"/>
        </a:p>
      </dgm:t>
    </dgm:pt>
    <dgm:pt modelId="{B7DC2632-5248-46CA-A356-71950FA14F19}" type="pres">
      <dgm:prSet presAssocID="{9F157B29-73A6-4866-A320-447127BAFFFA}" presName="parentText" presStyleLbl="node1" presStyleIdx="3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67115C1-686F-482C-99C7-7E1DE92CAF6A}" type="pres">
      <dgm:prSet presAssocID="{9F157B29-73A6-4866-A320-447127BAFFFA}" presName="negativeSpace" presStyleCnt="0"/>
      <dgm:spPr/>
    </dgm:pt>
    <dgm:pt modelId="{3FC37EA3-81A4-429F-B585-BAF9A1E4FE7A}" type="pres">
      <dgm:prSet presAssocID="{9F157B29-73A6-4866-A320-447127BAFFFA}" presName="childText" presStyleLbl="conFgAcc1" presStyleIdx="3" presStyleCnt="5">
        <dgm:presLayoutVars>
          <dgm:bulletEnabled val="1"/>
        </dgm:presLayoutVars>
      </dgm:prSet>
      <dgm:spPr/>
    </dgm:pt>
    <dgm:pt modelId="{27CC4FD4-FC30-45B8-BE98-071F12DCC432}" type="pres">
      <dgm:prSet presAssocID="{F819DB1F-4CE6-4CF9-AC36-BF51AF77ED91}" presName="spaceBetweenRectangles" presStyleCnt="0"/>
      <dgm:spPr/>
    </dgm:pt>
    <dgm:pt modelId="{8D13BDEB-5490-4195-AA00-9FA182AB36CD}" type="pres">
      <dgm:prSet presAssocID="{9CEBD00C-C654-4388-96CA-D542364421FE}" presName="parentLin" presStyleCnt="0"/>
      <dgm:spPr/>
    </dgm:pt>
    <dgm:pt modelId="{60010E8C-8B1C-497C-8490-A60B3E1A943E}" type="pres">
      <dgm:prSet presAssocID="{9CEBD00C-C654-4388-96CA-D542364421FE}" presName="parentLeftMargin" presStyleLbl="node1" presStyleIdx="3" presStyleCnt="5"/>
      <dgm:spPr/>
      <dgm:t>
        <a:bodyPr/>
        <a:lstStyle/>
        <a:p>
          <a:endParaRPr lang="en-GB"/>
        </a:p>
      </dgm:t>
    </dgm:pt>
    <dgm:pt modelId="{C6250ED4-8B03-458F-8344-671D93E27BA0}" type="pres">
      <dgm:prSet presAssocID="{9CEBD00C-C654-4388-96CA-D542364421FE}" presName="parentText" presStyleLbl="node1" presStyleIdx="4" presStyleCnt="5" custScaleX="4333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B8D2E1F-F405-48BC-8210-8E561CE12F8F}" type="pres">
      <dgm:prSet presAssocID="{9CEBD00C-C654-4388-96CA-D542364421FE}" presName="negativeSpace" presStyleCnt="0"/>
      <dgm:spPr/>
    </dgm:pt>
    <dgm:pt modelId="{D07BF6E7-77DF-43C0-A434-2131AE9E7643}" type="pres">
      <dgm:prSet presAssocID="{9CEBD00C-C654-4388-96CA-D542364421FE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BB02F8D3-AF9C-4871-8FCF-60D0051A7DE2}" type="presOf" srcId="{9F157B29-73A6-4866-A320-447127BAFFFA}" destId="{B7DC2632-5248-46CA-A356-71950FA14F19}" srcOrd="1" destOrd="0" presId="urn:microsoft.com/office/officeart/2005/8/layout/list1"/>
    <dgm:cxn modelId="{DB01DBB0-C091-4569-AB8B-3B2B9421EC39}" srcId="{83D27932-6118-4DC9-8AE1-661302A5EC70}" destId="{516E9C99-7F52-4556-A83B-6D317D69C608}" srcOrd="0" destOrd="0" parTransId="{E2FE027D-71B1-47EE-9DCF-BADED2F3850E}" sibTransId="{8D08421C-3AB5-4541-83EC-12C1B1AFFB14}"/>
    <dgm:cxn modelId="{2E049AD8-4524-427E-9E06-0E6D3FEAF71A}" type="presOf" srcId="{CD1E92F4-DB32-48A9-BD82-A8E6729D345B}" destId="{000BE91E-33F3-4B31-B78D-5EC157B82B13}" srcOrd="1" destOrd="0" presId="urn:microsoft.com/office/officeart/2005/8/layout/list1"/>
    <dgm:cxn modelId="{35CE70E8-6271-41D9-8E8C-BEEA4ED214D2}" type="presOf" srcId="{83D27932-6118-4DC9-8AE1-661302A5EC70}" destId="{597BDD8F-A22A-4AEE-AED0-CDFD44615DBC}" srcOrd="0" destOrd="0" presId="urn:microsoft.com/office/officeart/2005/8/layout/list1"/>
    <dgm:cxn modelId="{72DE1541-D846-470C-8BCD-65A598A84035}" srcId="{83D27932-6118-4DC9-8AE1-661302A5EC70}" destId="{CD1E92F4-DB32-48A9-BD82-A8E6729D345B}" srcOrd="2" destOrd="0" parTransId="{53CE8641-6CEB-4F51-AFDD-323AD6236975}" sibTransId="{EF4F75D4-67A2-4285-936B-A8217C5C4259}"/>
    <dgm:cxn modelId="{E862AC1E-D14E-48F2-82A3-1D789BC8C753}" type="presOf" srcId="{9CEBD00C-C654-4388-96CA-D542364421FE}" destId="{C6250ED4-8B03-458F-8344-671D93E27BA0}" srcOrd="1" destOrd="0" presId="urn:microsoft.com/office/officeart/2005/8/layout/list1"/>
    <dgm:cxn modelId="{68DBA1FF-FC02-4E56-9818-D505E53EF28E}" type="presOf" srcId="{E37403CE-6A1A-4B21-AF73-ACB4DEBCBC0D}" destId="{75F85A4E-53C7-4767-8E14-6DA18EE6FB25}" srcOrd="0" destOrd="0" presId="urn:microsoft.com/office/officeart/2005/8/layout/list1"/>
    <dgm:cxn modelId="{031BE8A1-88C8-482B-A7E0-8674DBCBC537}" type="presOf" srcId="{516E9C99-7F52-4556-A83B-6D317D69C608}" destId="{B0CFD9AA-4B56-46C2-BE65-0F72D199E25E}" srcOrd="1" destOrd="0" presId="urn:microsoft.com/office/officeart/2005/8/layout/list1"/>
    <dgm:cxn modelId="{4C3F5F0A-8CDD-4730-9702-78DDAC0303F3}" srcId="{83D27932-6118-4DC9-8AE1-661302A5EC70}" destId="{E37403CE-6A1A-4B21-AF73-ACB4DEBCBC0D}" srcOrd="1" destOrd="0" parTransId="{4F199498-1DD2-4AFF-8DF4-D5ECFAFCA652}" sibTransId="{5D0B437E-4D40-4DE0-8E3F-26DA5A70048E}"/>
    <dgm:cxn modelId="{37B771A6-0605-43E4-A6F9-0AB9CD70366F}" srcId="{83D27932-6118-4DC9-8AE1-661302A5EC70}" destId="{9F157B29-73A6-4866-A320-447127BAFFFA}" srcOrd="3" destOrd="0" parTransId="{74ED1446-E8AA-45B5-AAAD-A68407BF95D8}" sibTransId="{F819DB1F-4CE6-4CF9-AC36-BF51AF77ED91}"/>
    <dgm:cxn modelId="{D552DA00-A88C-429D-8F80-78A5689AFF45}" srcId="{83D27932-6118-4DC9-8AE1-661302A5EC70}" destId="{9CEBD00C-C654-4388-96CA-D542364421FE}" srcOrd="4" destOrd="0" parTransId="{BBDFD9FA-8774-4709-A52F-A058DE87535C}" sibTransId="{636CFB4D-E4FB-4BEB-BBBD-1881CEC04FF9}"/>
    <dgm:cxn modelId="{B8666B54-13B5-4DA6-931A-EE97C10FF21A}" type="presOf" srcId="{9F157B29-73A6-4866-A320-447127BAFFFA}" destId="{ABD80DA3-2D17-4BDB-BEAA-6E89DD3B767C}" srcOrd="0" destOrd="0" presId="urn:microsoft.com/office/officeart/2005/8/layout/list1"/>
    <dgm:cxn modelId="{4D40F1DA-92CA-4DE1-AFBB-F3901F5B0967}" type="presOf" srcId="{516E9C99-7F52-4556-A83B-6D317D69C608}" destId="{A9365699-4405-4A39-A441-6D2819E7A3F2}" srcOrd="0" destOrd="0" presId="urn:microsoft.com/office/officeart/2005/8/layout/list1"/>
    <dgm:cxn modelId="{12F5F938-2986-4CBA-B74C-D9F441D19832}" type="presOf" srcId="{9CEBD00C-C654-4388-96CA-D542364421FE}" destId="{60010E8C-8B1C-497C-8490-A60B3E1A943E}" srcOrd="0" destOrd="0" presId="urn:microsoft.com/office/officeart/2005/8/layout/list1"/>
    <dgm:cxn modelId="{1B5B7EFD-C8DE-4308-80A5-83070E416654}" type="presOf" srcId="{E37403CE-6A1A-4B21-AF73-ACB4DEBCBC0D}" destId="{8D7FF104-7DD5-475E-A18A-6AD706DA65E9}" srcOrd="1" destOrd="0" presId="urn:microsoft.com/office/officeart/2005/8/layout/list1"/>
    <dgm:cxn modelId="{2EB86A61-84BF-4036-BBEB-52574B1B3A22}" type="presOf" srcId="{CD1E92F4-DB32-48A9-BD82-A8E6729D345B}" destId="{920D00D3-47DD-4F27-98BD-53CA6B9B0C2B}" srcOrd="0" destOrd="0" presId="urn:microsoft.com/office/officeart/2005/8/layout/list1"/>
    <dgm:cxn modelId="{890219E6-73E0-44F8-A795-E70EAFE2495B}" type="presParOf" srcId="{597BDD8F-A22A-4AEE-AED0-CDFD44615DBC}" destId="{9C31A0A9-91A5-4443-9664-EED8336E2D54}" srcOrd="0" destOrd="0" presId="urn:microsoft.com/office/officeart/2005/8/layout/list1"/>
    <dgm:cxn modelId="{6D06F360-B156-4413-859E-9930430DD4D7}" type="presParOf" srcId="{9C31A0A9-91A5-4443-9664-EED8336E2D54}" destId="{A9365699-4405-4A39-A441-6D2819E7A3F2}" srcOrd="0" destOrd="0" presId="urn:microsoft.com/office/officeart/2005/8/layout/list1"/>
    <dgm:cxn modelId="{FA0AAF0F-FF7B-40A5-ABCE-7F438C36BC14}" type="presParOf" srcId="{9C31A0A9-91A5-4443-9664-EED8336E2D54}" destId="{B0CFD9AA-4B56-46C2-BE65-0F72D199E25E}" srcOrd="1" destOrd="0" presId="urn:microsoft.com/office/officeart/2005/8/layout/list1"/>
    <dgm:cxn modelId="{DF838FE6-4F04-4B66-BCDE-D72E0BE1C14B}" type="presParOf" srcId="{597BDD8F-A22A-4AEE-AED0-CDFD44615DBC}" destId="{362B7F73-ADCC-409E-B749-FA1235786274}" srcOrd="1" destOrd="0" presId="urn:microsoft.com/office/officeart/2005/8/layout/list1"/>
    <dgm:cxn modelId="{EE053382-CE3D-4BE5-A99B-F35D63EFA255}" type="presParOf" srcId="{597BDD8F-A22A-4AEE-AED0-CDFD44615DBC}" destId="{6C30E821-814A-4C3E-ADBF-19249F4DB2CD}" srcOrd="2" destOrd="0" presId="urn:microsoft.com/office/officeart/2005/8/layout/list1"/>
    <dgm:cxn modelId="{A2DBD952-E593-43B0-9DD6-9D402249BBD9}" type="presParOf" srcId="{597BDD8F-A22A-4AEE-AED0-CDFD44615DBC}" destId="{D127F847-2331-46AF-BE69-58F918A1FAB6}" srcOrd="3" destOrd="0" presId="urn:microsoft.com/office/officeart/2005/8/layout/list1"/>
    <dgm:cxn modelId="{037FA669-E10C-4E17-A68E-213EC80C57DA}" type="presParOf" srcId="{597BDD8F-A22A-4AEE-AED0-CDFD44615DBC}" destId="{2EC72575-875C-465C-9420-2DB8801FB7C3}" srcOrd="4" destOrd="0" presId="urn:microsoft.com/office/officeart/2005/8/layout/list1"/>
    <dgm:cxn modelId="{BF3413DA-D101-457F-8CDF-7B49A464382E}" type="presParOf" srcId="{2EC72575-875C-465C-9420-2DB8801FB7C3}" destId="{75F85A4E-53C7-4767-8E14-6DA18EE6FB25}" srcOrd="0" destOrd="0" presId="urn:microsoft.com/office/officeart/2005/8/layout/list1"/>
    <dgm:cxn modelId="{40C09E80-E5B1-4525-AF87-95569380F2AF}" type="presParOf" srcId="{2EC72575-875C-465C-9420-2DB8801FB7C3}" destId="{8D7FF104-7DD5-475E-A18A-6AD706DA65E9}" srcOrd="1" destOrd="0" presId="urn:microsoft.com/office/officeart/2005/8/layout/list1"/>
    <dgm:cxn modelId="{3907BE12-5CA8-4E26-846F-C589916389AC}" type="presParOf" srcId="{597BDD8F-A22A-4AEE-AED0-CDFD44615DBC}" destId="{679DBCC0-E305-45E1-AA35-7DC064D9E496}" srcOrd="5" destOrd="0" presId="urn:microsoft.com/office/officeart/2005/8/layout/list1"/>
    <dgm:cxn modelId="{3D07C808-D43F-4E3C-8337-58AFC4C826D6}" type="presParOf" srcId="{597BDD8F-A22A-4AEE-AED0-CDFD44615DBC}" destId="{4672DA32-5567-4E33-9A6C-70120A1319A7}" srcOrd="6" destOrd="0" presId="urn:microsoft.com/office/officeart/2005/8/layout/list1"/>
    <dgm:cxn modelId="{0F57D0C1-0721-4F8F-B998-3BB104188F8C}" type="presParOf" srcId="{597BDD8F-A22A-4AEE-AED0-CDFD44615DBC}" destId="{AFFB34E2-825D-4F0F-BC31-A3E5853FF818}" srcOrd="7" destOrd="0" presId="urn:microsoft.com/office/officeart/2005/8/layout/list1"/>
    <dgm:cxn modelId="{E78181FD-9019-4663-A0AD-1DA8202A3659}" type="presParOf" srcId="{597BDD8F-A22A-4AEE-AED0-CDFD44615DBC}" destId="{EFA916DF-2E73-43C6-934B-F791DF65475E}" srcOrd="8" destOrd="0" presId="urn:microsoft.com/office/officeart/2005/8/layout/list1"/>
    <dgm:cxn modelId="{75B88C01-DCE8-4403-9575-695721173544}" type="presParOf" srcId="{EFA916DF-2E73-43C6-934B-F791DF65475E}" destId="{920D00D3-47DD-4F27-98BD-53CA6B9B0C2B}" srcOrd="0" destOrd="0" presId="urn:microsoft.com/office/officeart/2005/8/layout/list1"/>
    <dgm:cxn modelId="{4678AB31-7E58-4ADB-8994-85BB656F8C09}" type="presParOf" srcId="{EFA916DF-2E73-43C6-934B-F791DF65475E}" destId="{000BE91E-33F3-4B31-B78D-5EC157B82B13}" srcOrd="1" destOrd="0" presId="urn:microsoft.com/office/officeart/2005/8/layout/list1"/>
    <dgm:cxn modelId="{3A9E8556-ADC7-4816-842F-CD45E54CD8E5}" type="presParOf" srcId="{597BDD8F-A22A-4AEE-AED0-CDFD44615DBC}" destId="{BB4CBC69-BA41-463E-82F9-34FCB33F4374}" srcOrd="9" destOrd="0" presId="urn:microsoft.com/office/officeart/2005/8/layout/list1"/>
    <dgm:cxn modelId="{6D4F58F1-EB26-4665-984E-6610DBA220D1}" type="presParOf" srcId="{597BDD8F-A22A-4AEE-AED0-CDFD44615DBC}" destId="{04411666-9A81-4B1A-BAD3-C5213053028E}" srcOrd="10" destOrd="0" presId="urn:microsoft.com/office/officeart/2005/8/layout/list1"/>
    <dgm:cxn modelId="{24C6FDDE-9FBF-428A-A50F-1DD6938D8D29}" type="presParOf" srcId="{597BDD8F-A22A-4AEE-AED0-CDFD44615DBC}" destId="{7EF6EA69-D54C-4A5C-86D5-6AA0098DE944}" srcOrd="11" destOrd="0" presId="urn:microsoft.com/office/officeart/2005/8/layout/list1"/>
    <dgm:cxn modelId="{35D8C106-D3A0-47B9-B107-3D2B5110F30C}" type="presParOf" srcId="{597BDD8F-A22A-4AEE-AED0-CDFD44615DBC}" destId="{9311246E-C36D-4437-A5DC-981DE9997566}" srcOrd="12" destOrd="0" presId="urn:microsoft.com/office/officeart/2005/8/layout/list1"/>
    <dgm:cxn modelId="{3DA3AC09-52F9-4A40-9D59-2705936ED4FA}" type="presParOf" srcId="{9311246E-C36D-4437-A5DC-981DE9997566}" destId="{ABD80DA3-2D17-4BDB-BEAA-6E89DD3B767C}" srcOrd="0" destOrd="0" presId="urn:microsoft.com/office/officeart/2005/8/layout/list1"/>
    <dgm:cxn modelId="{18C84607-2B38-4298-A58A-FA0953E20070}" type="presParOf" srcId="{9311246E-C36D-4437-A5DC-981DE9997566}" destId="{B7DC2632-5248-46CA-A356-71950FA14F19}" srcOrd="1" destOrd="0" presId="urn:microsoft.com/office/officeart/2005/8/layout/list1"/>
    <dgm:cxn modelId="{539A39C1-91C8-44D4-BA4B-04E86A1615C1}" type="presParOf" srcId="{597BDD8F-A22A-4AEE-AED0-CDFD44615DBC}" destId="{167115C1-686F-482C-99C7-7E1DE92CAF6A}" srcOrd="13" destOrd="0" presId="urn:microsoft.com/office/officeart/2005/8/layout/list1"/>
    <dgm:cxn modelId="{A41A45BB-71BF-4A92-AF19-78772EAAB675}" type="presParOf" srcId="{597BDD8F-A22A-4AEE-AED0-CDFD44615DBC}" destId="{3FC37EA3-81A4-429F-B585-BAF9A1E4FE7A}" srcOrd="14" destOrd="0" presId="urn:microsoft.com/office/officeart/2005/8/layout/list1"/>
    <dgm:cxn modelId="{3089DFAE-E387-453B-9BB8-182C7635866D}" type="presParOf" srcId="{597BDD8F-A22A-4AEE-AED0-CDFD44615DBC}" destId="{27CC4FD4-FC30-45B8-BE98-071F12DCC432}" srcOrd="15" destOrd="0" presId="urn:microsoft.com/office/officeart/2005/8/layout/list1"/>
    <dgm:cxn modelId="{B2B18F85-6E94-4387-BCF5-CD1C8F43028B}" type="presParOf" srcId="{597BDD8F-A22A-4AEE-AED0-CDFD44615DBC}" destId="{8D13BDEB-5490-4195-AA00-9FA182AB36CD}" srcOrd="16" destOrd="0" presId="urn:microsoft.com/office/officeart/2005/8/layout/list1"/>
    <dgm:cxn modelId="{2003CC46-9DB3-447C-9C54-6A72B692DDC7}" type="presParOf" srcId="{8D13BDEB-5490-4195-AA00-9FA182AB36CD}" destId="{60010E8C-8B1C-497C-8490-A60B3E1A943E}" srcOrd="0" destOrd="0" presId="urn:microsoft.com/office/officeart/2005/8/layout/list1"/>
    <dgm:cxn modelId="{DDD29696-41FF-4203-A180-AF1A74D528C7}" type="presParOf" srcId="{8D13BDEB-5490-4195-AA00-9FA182AB36CD}" destId="{C6250ED4-8B03-458F-8344-671D93E27BA0}" srcOrd="1" destOrd="0" presId="urn:microsoft.com/office/officeart/2005/8/layout/list1"/>
    <dgm:cxn modelId="{3398D8A7-B853-47A4-9250-B30203C0C4D2}" type="presParOf" srcId="{597BDD8F-A22A-4AEE-AED0-CDFD44615DBC}" destId="{AB8D2E1F-F405-48BC-8210-8E561CE12F8F}" srcOrd="17" destOrd="0" presId="urn:microsoft.com/office/officeart/2005/8/layout/list1"/>
    <dgm:cxn modelId="{0D535FEA-6EA4-40B6-B9D1-C7E8F1E524F4}" type="presParOf" srcId="{597BDD8F-A22A-4AEE-AED0-CDFD44615DBC}" destId="{D07BF6E7-77DF-43C0-A434-2131AE9E7643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DC5424-B9DA-4352-984C-986D2E9DEFCE}" type="doc">
      <dgm:prSet loTypeId="urn:microsoft.com/office/officeart/2005/8/layout/radial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1A7388E0-308C-4B65-8F5D-4E68C063A08F}">
      <dgm:prSet phldrT="[Text]" custT="1"/>
      <dgm:spPr/>
      <dgm:t>
        <a:bodyPr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r>
            <a:rPr lang="ar-BH" sz="3200" b="1" cap="none" spc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إختيار وسيلة النقل</a:t>
          </a:r>
        </a:p>
        <a:p>
          <a:r>
            <a:rPr lang="ar-BH" sz="2800" b="1" cap="none" spc="0" dirty="0" smtClean="0">
              <a:ln w="6600">
                <a:solidFill>
                  <a:srgbClr val="C0000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يعتمد على عدة عوامل مثل:</a:t>
          </a:r>
          <a:endParaRPr lang="en-GB" sz="2800" b="1" cap="none" spc="0" dirty="0">
            <a:ln w="6600">
              <a:solidFill>
                <a:srgbClr val="C00000"/>
              </a:solidFill>
              <a:prstDash val="solid"/>
            </a:ln>
            <a:solidFill>
              <a:schemeClr val="tx1">
                <a:lumMod val="75000"/>
                <a:lumOff val="25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FDE16DB-7F72-44D0-A28B-00AAF8BE514A}" type="parTrans" cxnId="{32AF3413-C420-457A-9E52-55BACEAF18D2}">
      <dgm:prSet/>
      <dgm:spPr/>
      <dgm:t>
        <a:bodyPr/>
        <a:lstStyle/>
        <a:p>
          <a:endParaRPr lang="en-GB"/>
        </a:p>
      </dgm:t>
    </dgm:pt>
    <dgm:pt modelId="{395DC927-845D-499E-976D-955173660229}" type="sibTrans" cxnId="{32AF3413-C420-457A-9E52-55BACEAF18D2}">
      <dgm:prSet/>
      <dgm:spPr/>
      <dgm:t>
        <a:bodyPr/>
        <a:lstStyle/>
        <a:p>
          <a:endParaRPr lang="en-GB"/>
        </a:p>
      </dgm:t>
    </dgm:pt>
    <dgm:pt modelId="{8C1B0265-4F7E-42E6-BC93-B817A6A0ADBD}">
      <dgm:prSet phldrT="[Text]" custT="1"/>
      <dgm:spPr/>
      <dgm:t>
        <a:bodyPr/>
        <a:lstStyle/>
        <a:p>
          <a:r>
            <a:rPr lang="ar-BH" sz="24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حجم الشُحنة</a:t>
          </a:r>
          <a:endParaRPr lang="en-GB" sz="24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61E454D-3108-4E49-A090-6665E5CDAD32}" type="parTrans" cxnId="{03BE57C3-88C5-4E88-81E3-11B67E00A809}">
      <dgm:prSet/>
      <dgm:spPr/>
      <dgm:t>
        <a:bodyPr/>
        <a:lstStyle/>
        <a:p>
          <a:endParaRPr lang="en-GB"/>
        </a:p>
      </dgm:t>
    </dgm:pt>
    <dgm:pt modelId="{79BCD344-8F30-43DA-8273-914D91DFAF52}" type="sibTrans" cxnId="{03BE57C3-88C5-4E88-81E3-11B67E00A809}">
      <dgm:prSet/>
      <dgm:spPr/>
      <dgm:t>
        <a:bodyPr/>
        <a:lstStyle/>
        <a:p>
          <a:endParaRPr lang="en-GB"/>
        </a:p>
      </dgm:t>
    </dgm:pt>
    <dgm:pt modelId="{5C7AFA60-FBB5-490B-AA49-BC9B4128CBA0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طبيعة السلعة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759E84A4-54F9-4E1C-A2DA-3027D0BAC14E}" type="parTrans" cxnId="{E5036C48-60BE-4116-BAF3-E6C691CD1266}">
      <dgm:prSet/>
      <dgm:spPr/>
      <dgm:t>
        <a:bodyPr/>
        <a:lstStyle/>
        <a:p>
          <a:endParaRPr lang="en-GB"/>
        </a:p>
      </dgm:t>
    </dgm:pt>
    <dgm:pt modelId="{7B776FD0-3E92-407F-AC9A-B23412866EE4}" type="sibTrans" cxnId="{E5036C48-60BE-4116-BAF3-E6C691CD1266}">
      <dgm:prSet/>
      <dgm:spPr/>
      <dgm:t>
        <a:bodyPr/>
        <a:lstStyle/>
        <a:p>
          <a:endParaRPr lang="en-GB"/>
        </a:p>
      </dgm:t>
    </dgm:pt>
    <dgm:pt modelId="{7C512CD1-4B6D-4592-9B1D-F5A02CFCA099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الضرورة الملحّة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299EF5D1-B250-4E24-B156-ECED14507FD4}" type="parTrans" cxnId="{32DADD9B-31DB-4763-A7D7-D03F8F3AA7E8}">
      <dgm:prSet/>
      <dgm:spPr/>
      <dgm:t>
        <a:bodyPr/>
        <a:lstStyle/>
        <a:p>
          <a:endParaRPr lang="en-GB"/>
        </a:p>
      </dgm:t>
    </dgm:pt>
    <dgm:pt modelId="{EA9D1193-CE7F-44E5-93E6-BAB1F9EFDCE7}" type="sibTrans" cxnId="{32DADD9B-31DB-4763-A7D7-D03F8F3AA7E8}">
      <dgm:prSet/>
      <dgm:spPr/>
      <dgm:t>
        <a:bodyPr/>
        <a:lstStyle/>
        <a:p>
          <a:endParaRPr lang="en-GB"/>
        </a:p>
      </dgm:t>
    </dgm:pt>
    <dgm:pt modelId="{BA6CAC4A-EAF7-45AC-9F72-EA9474566451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تكلفة النقل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6FD4BFE-EC3E-45DF-9ED1-043CCA6A0596}" type="parTrans" cxnId="{89B8B8D1-517A-4572-B25F-EA22D0E7041D}">
      <dgm:prSet/>
      <dgm:spPr/>
      <dgm:t>
        <a:bodyPr/>
        <a:lstStyle/>
        <a:p>
          <a:endParaRPr lang="en-GB"/>
        </a:p>
      </dgm:t>
    </dgm:pt>
    <dgm:pt modelId="{A3F84F4F-87FB-4911-B4A4-8412993BF52A}" type="sibTrans" cxnId="{89B8B8D1-517A-4572-B25F-EA22D0E7041D}">
      <dgm:prSet/>
      <dgm:spPr/>
      <dgm:t>
        <a:bodyPr/>
        <a:lstStyle/>
        <a:p>
          <a:endParaRPr lang="en-GB"/>
        </a:p>
      </dgm:t>
    </dgm:pt>
    <dgm:pt modelId="{58ABA527-D46D-4EE1-8021-EFD27B307F56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مكان التسليم و نهاية الوصول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41DFB38-DC31-4EB6-987C-173C994C4C10}" type="parTrans" cxnId="{4FC54B1B-D988-4A62-B439-67DF7A82D29E}">
      <dgm:prSet/>
      <dgm:spPr/>
      <dgm:t>
        <a:bodyPr/>
        <a:lstStyle/>
        <a:p>
          <a:endParaRPr lang="en-GB"/>
        </a:p>
      </dgm:t>
    </dgm:pt>
    <dgm:pt modelId="{5CCABAFB-2C6F-4F58-A790-3DB98E3B4EB3}" type="sibTrans" cxnId="{4FC54B1B-D988-4A62-B439-67DF7A82D29E}">
      <dgm:prSet/>
      <dgm:spPr/>
      <dgm:t>
        <a:bodyPr/>
        <a:lstStyle/>
        <a:p>
          <a:endParaRPr lang="en-GB"/>
        </a:p>
      </dgm:t>
    </dgm:pt>
    <dgm:pt modelId="{80500022-CCC8-4AE2-9B7A-029D64B4DFA7}">
      <dgm:prSet phldrT="[Text]"/>
      <dgm:spPr/>
      <dgm:t>
        <a:bodyPr/>
        <a:lstStyle/>
        <a:p>
          <a:endParaRPr lang="en-GB"/>
        </a:p>
      </dgm:t>
    </dgm:pt>
    <dgm:pt modelId="{5569481B-DE23-46C6-BE93-1062DF8EE620}" type="parTrans" cxnId="{F071C094-F2EF-420F-AC60-126E6CAE80AD}">
      <dgm:prSet/>
      <dgm:spPr/>
      <dgm:t>
        <a:bodyPr/>
        <a:lstStyle/>
        <a:p>
          <a:endParaRPr lang="en-GB"/>
        </a:p>
      </dgm:t>
    </dgm:pt>
    <dgm:pt modelId="{53FD0400-B0AB-4201-9BD1-129689593FAE}" type="sibTrans" cxnId="{F071C094-F2EF-420F-AC60-126E6CAE80AD}">
      <dgm:prSet/>
      <dgm:spPr/>
      <dgm:t>
        <a:bodyPr/>
        <a:lstStyle/>
        <a:p>
          <a:endParaRPr lang="en-GB"/>
        </a:p>
      </dgm:t>
    </dgm:pt>
    <dgm:pt modelId="{7AF551F0-DC6D-4B8A-AB39-57BE0D98D8D3}">
      <dgm:prSet phldrT="[Text]"/>
      <dgm:spPr/>
      <dgm:t>
        <a:bodyPr/>
        <a:lstStyle/>
        <a:p>
          <a:endParaRPr lang="en-GB"/>
        </a:p>
      </dgm:t>
    </dgm:pt>
    <dgm:pt modelId="{4A67EC72-9C2B-4804-885F-382DC25CA4DD}" type="parTrans" cxnId="{050AF3CE-D802-4A56-9281-994C4DE4FBE1}">
      <dgm:prSet/>
      <dgm:spPr/>
      <dgm:t>
        <a:bodyPr/>
        <a:lstStyle/>
        <a:p>
          <a:endParaRPr lang="en-GB"/>
        </a:p>
      </dgm:t>
    </dgm:pt>
    <dgm:pt modelId="{44C93533-E0FC-4D98-9EA7-A8F1BA34B64C}" type="sibTrans" cxnId="{050AF3CE-D802-4A56-9281-994C4DE4FBE1}">
      <dgm:prSet/>
      <dgm:spPr/>
      <dgm:t>
        <a:bodyPr/>
        <a:lstStyle/>
        <a:p>
          <a:endParaRPr lang="en-GB"/>
        </a:p>
      </dgm:t>
    </dgm:pt>
    <dgm:pt modelId="{578363D2-D59B-47FD-BAEA-F4D28B133D02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قيمة السلع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ABCAA955-7035-409E-92B8-4AA729670C5A}" type="parTrans" cxnId="{25D63D3B-5D16-4A77-97BF-D0F814309171}">
      <dgm:prSet/>
      <dgm:spPr/>
      <dgm:t>
        <a:bodyPr/>
        <a:lstStyle/>
        <a:p>
          <a:endParaRPr lang="en-GB"/>
        </a:p>
      </dgm:t>
    </dgm:pt>
    <dgm:pt modelId="{6C0AB93B-A725-4777-B9A6-6D58828556FC}" type="sibTrans" cxnId="{25D63D3B-5D16-4A77-97BF-D0F814309171}">
      <dgm:prSet/>
      <dgm:spPr/>
      <dgm:t>
        <a:bodyPr/>
        <a:lstStyle/>
        <a:p>
          <a:endParaRPr lang="en-GB"/>
        </a:p>
      </dgm:t>
    </dgm:pt>
    <dgm:pt modelId="{1685D677-29D4-421D-8B15-13240270B5C4}">
      <dgm:prSet phldrT="[Text]" custT="1"/>
      <dgm:spPr/>
      <dgm:t>
        <a:bodyPr/>
        <a:lstStyle/>
        <a:p>
          <a:r>
            <a:rPr lang="ar-BH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بُعد المسافة</a:t>
          </a:r>
          <a:endParaRPr lang="en-GB" sz="2400" b="1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A9DC6B7-0C81-46D5-860B-B7568403D22F}" type="parTrans" cxnId="{C200C7D9-9E36-4649-A62B-7B6601C45A51}">
      <dgm:prSet/>
      <dgm:spPr/>
      <dgm:t>
        <a:bodyPr/>
        <a:lstStyle/>
        <a:p>
          <a:endParaRPr lang="en-GB"/>
        </a:p>
      </dgm:t>
    </dgm:pt>
    <dgm:pt modelId="{29F73032-BA46-4B98-B445-568E714F459B}" type="sibTrans" cxnId="{C200C7D9-9E36-4649-A62B-7B6601C45A51}">
      <dgm:prSet/>
      <dgm:spPr/>
      <dgm:t>
        <a:bodyPr/>
        <a:lstStyle/>
        <a:p>
          <a:endParaRPr lang="en-GB"/>
        </a:p>
      </dgm:t>
    </dgm:pt>
    <dgm:pt modelId="{878C160E-BBE2-425C-A952-99C659A5CAA5}" type="pres">
      <dgm:prSet presAssocID="{8ADC5424-B9DA-4352-984C-986D2E9DEFC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B9232C8-EF33-4E4A-B996-4BCD21051854}" type="pres">
      <dgm:prSet presAssocID="{8ADC5424-B9DA-4352-984C-986D2E9DEFCE}" presName="radial" presStyleCnt="0">
        <dgm:presLayoutVars>
          <dgm:animLvl val="ctr"/>
        </dgm:presLayoutVars>
      </dgm:prSet>
      <dgm:spPr/>
      <dgm:t>
        <a:bodyPr/>
        <a:lstStyle/>
        <a:p>
          <a:endParaRPr lang="en-GB"/>
        </a:p>
      </dgm:t>
    </dgm:pt>
    <dgm:pt modelId="{9A3587D7-F5E9-47D5-9BEC-9BDFAA404AA0}" type="pres">
      <dgm:prSet presAssocID="{1A7388E0-308C-4B65-8F5D-4E68C063A08F}" presName="centerShape" presStyleLbl="vennNode1" presStyleIdx="0" presStyleCnt="8" custScaleX="136162" custScaleY="73775"/>
      <dgm:spPr/>
      <dgm:t>
        <a:bodyPr/>
        <a:lstStyle/>
        <a:p>
          <a:endParaRPr lang="en-GB"/>
        </a:p>
      </dgm:t>
    </dgm:pt>
    <dgm:pt modelId="{A0886F3C-856A-4CA8-9C78-D9228D83C2FF}" type="pres">
      <dgm:prSet presAssocID="{8C1B0265-4F7E-42E6-BC93-B817A6A0ADBD}" presName="node" presStyleLbl="vennNode1" presStyleIdx="1" presStyleCnt="8" custRadScaleRad="116703" custRadScaleInc="-307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ED083-54D3-4FF6-A514-212CAC84633A}" type="pres">
      <dgm:prSet presAssocID="{5C7AFA60-FBB5-490B-AA49-BC9B4128CBA0}" presName="node" presStyleLbl="vennNode1" presStyleIdx="2" presStyleCnt="8" custRadScaleRad="144486" custRadScaleInc="85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1A5AEB-6C45-4F80-8D29-6B08150ABF03}" type="pres">
      <dgm:prSet presAssocID="{7C512CD1-4B6D-4592-9B1D-F5A02CFCA099}" presName="node" presStyleLbl="vennNode1" presStyleIdx="3" presStyleCnt="8" custRadScaleRad="145062" custRadScaleInc="-2766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BBA483-5B71-499F-95EA-DB66AE215380}" type="pres">
      <dgm:prSet presAssocID="{BA6CAC4A-EAF7-45AC-9F72-EA9474566451}" presName="node" presStyleLbl="vennNode1" presStyleIdx="4" presStyleCnt="8" custRadScaleRad="121204" custRadScaleInc="-4416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78721E5-56F8-4828-855A-CC75E07D19EE}" type="pres">
      <dgm:prSet presAssocID="{578363D2-D59B-47FD-BAEA-F4D28B133D02}" presName="node" presStyleLbl="vennNode1" presStyleIdx="5" presStyleCnt="8" custRadScaleRad="120726" custRadScaleInc="4243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A9E0DE0-CFCC-480F-91FE-891313D3A761}" type="pres">
      <dgm:prSet presAssocID="{1685D677-29D4-421D-8B15-13240270B5C4}" presName="node" presStyleLbl="vennNode1" presStyleIdx="6" presStyleCnt="8" custRadScaleRad="147984" custRadScaleInc="2602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29F7BD8-BE0A-42CF-8885-4A4562EAA63D}" type="pres">
      <dgm:prSet presAssocID="{58ABA527-D46D-4EE1-8021-EFD27B307F56}" presName="node" presStyleLbl="vennNode1" presStyleIdx="7" presStyleCnt="8" custRadScaleRad="138646" custRadScaleInc="-276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AF3413-C420-457A-9E52-55BACEAF18D2}" srcId="{8ADC5424-B9DA-4352-984C-986D2E9DEFCE}" destId="{1A7388E0-308C-4B65-8F5D-4E68C063A08F}" srcOrd="0" destOrd="0" parTransId="{2FDE16DB-7F72-44D0-A28B-00AAF8BE514A}" sibTransId="{395DC927-845D-499E-976D-955173660229}"/>
    <dgm:cxn modelId="{64A081CC-E849-446B-ACFB-24F988825EF3}" type="presOf" srcId="{8ADC5424-B9DA-4352-984C-986D2E9DEFCE}" destId="{878C160E-BBE2-425C-A952-99C659A5CAA5}" srcOrd="0" destOrd="0" presId="urn:microsoft.com/office/officeart/2005/8/layout/radial3"/>
    <dgm:cxn modelId="{B5138383-85C0-4C93-8AB3-48BD21399688}" type="presOf" srcId="{1A7388E0-308C-4B65-8F5D-4E68C063A08F}" destId="{9A3587D7-F5E9-47D5-9BEC-9BDFAA404AA0}" srcOrd="0" destOrd="0" presId="urn:microsoft.com/office/officeart/2005/8/layout/radial3"/>
    <dgm:cxn modelId="{2FAA4AE9-40D1-44A6-BC00-2F66B738BA09}" type="presOf" srcId="{1685D677-29D4-421D-8B15-13240270B5C4}" destId="{DA9E0DE0-CFCC-480F-91FE-891313D3A761}" srcOrd="0" destOrd="0" presId="urn:microsoft.com/office/officeart/2005/8/layout/radial3"/>
    <dgm:cxn modelId="{32DADD9B-31DB-4763-A7D7-D03F8F3AA7E8}" srcId="{1A7388E0-308C-4B65-8F5D-4E68C063A08F}" destId="{7C512CD1-4B6D-4592-9B1D-F5A02CFCA099}" srcOrd="2" destOrd="0" parTransId="{299EF5D1-B250-4E24-B156-ECED14507FD4}" sibTransId="{EA9D1193-CE7F-44E5-93E6-BAB1F9EFDCE7}"/>
    <dgm:cxn modelId="{E5036C48-60BE-4116-BAF3-E6C691CD1266}" srcId="{1A7388E0-308C-4B65-8F5D-4E68C063A08F}" destId="{5C7AFA60-FBB5-490B-AA49-BC9B4128CBA0}" srcOrd="1" destOrd="0" parTransId="{759E84A4-54F9-4E1C-A2DA-3027D0BAC14E}" sibTransId="{7B776FD0-3E92-407F-AC9A-B23412866EE4}"/>
    <dgm:cxn modelId="{F071C094-F2EF-420F-AC60-126E6CAE80AD}" srcId="{8ADC5424-B9DA-4352-984C-986D2E9DEFCE}" destId="{80500022-CCC8-4AE2-9B7A-029D64B4DFA7}" srcOrd="1" destOrd="0" parTransId="{5569481B-DE23-46C6-BE93-1062DF8EE620}" sibTransId="{53FD0400-B0AB-4201-9BD1-129689593FAE}"/>
    <dgm:cxn modelId="{CC57CEFD-229D-472D-BAAE-35294023F8E6}" type="presOf" srcId="{BA6CAC4A-EAF7-45AC-9F72-EA9474566451}" destId="{1EBBA483-5B71-499F-95EA-DB66AE215380}" srcOrd="0" destOrd="0" presId="urn:microsoft.com/office/officeart/2005/8/layout/radial3"/>
    <dgm:cxn modelId="{050AF3CE-D802-4A56-9281-994C4DE4FBE1}" srcId="{8ADC5424-B9DA-4352-984C-986D2E9DEFCE}" destId="{7AF551F0-DC6D-4B8A-AB39-57BE0D98D8D3}" srcOrd="2" destOrd="0" parTransId="{4A67EC72-9C2B-4804-885F-382DC25CA4DD}" sibTransId="{44C93533-E0FC-4D98-9EA7-A8F1BA34B64C}"/>
    <dgm:cxn modelId="{25D63D3B-5D16-4A77-97BF-D0F814309171}" srcId="{1A7388E0-308C-4B65-8F5D-4E68C063A08F}" destId="{578363D2-D59B-47FD-BAEA-F4D28B133D02}" srcOrd="4" destOrd="0" parTransId="{ABCAA955-7035-409E-92B8-4AA729670C5A}" sibTransId="{6C0AB93B-A725-4777-B9A6-6D58828556FC}"/>
    <dgm:cxn modelId="{03BE57C3-88C5-4E88-81E3-11B67E00A809}" srcId="{1A7388E0-308C-4B65-8F5D-4E68C063A08F}" destId="{8C1B0265-4F7E-42E6-BC93-B817A6A0ADBD}" srcOrd="0" destOrd="0" parTransId="{D61E454D-3108-4E49-A090-6665E5CDAD32}" sibTransId="{79BCD344-8F30-43DA-8273-914D91DFAF52}"/>
    <dgm:cxn modelId="{A5D19FB8-8629-417F-9BC3-B78D0B93274C}" type="presOf" srcId="{578363D2-D59B-47FD-BAEA-F4D28B133D02}" destId="{F78721E5-56F8-4828-855A-CC75E07D19EE}" srcOrd="0" destOrd="0" presId="urn:microsoft.com/office/officeart/2005/8/layout/radial3"/>
    <dgm:cxn modelId="{C200C7D9-9E36-4649-A62B-7B6601C45A51}" srcId="{1A7388E0-308C-4B65-8F5D-4E68C063A08F}" destId="{1685D677-29D4-421D-8B15-13240270B5C4}" srcOrd="5" destOrd="0" parTransId="{0A9DC6B7-0C81-46D5-860B-B7568403D22F}" sibTransId="{29F73032-BA46-4B98-B445-568E714F459B}"/>
    <dgm:cxn modelId="{A35D80BC-1A39-4D7C-80BE-562CBFDA7370}" type="presOf" srcId="{8C1B0265-4F7E-42E6-BC93-B817A6A0ADBD}" destId="{A0886F3C-856A-4CA8-9C78-D9228D83C2FF}" srcOrd="0" destOrd="0" presId="urn:microsoft.com/office/officeart/2005/8/layout/radial3"/>
    <dgm:cxn modelId="{96E2EFF7-C613-4C9B-A68D-F2FBB29B3ADD}" type="presOf" srcId="{58ABA527-D46D-4EE1-8021-EFD27B307F56}" destId="{E29F7BD8-BE0A-42CF-8885-4A4562EAA63D}" srcOrd="0" destOrd="0" presId="urn:microsoft.com/office/officeart/2005/8/layout/radial3"/>
    <dgm:cxn modelId="{4FC54B1B-D988-4A62-B439-67DF7A82D29E}" srcId="{1A7388E0-308C-4B65-8F5D-4E68C063A08F}" destId="{58ABA527-D46D-4EE1-8021-EFD27B307F56}" srcOrd="6" destOrd="0" parTransId="{641DFB38-DC31-4EB6-987C-173C994C4C10}" sibTransId="{5CCABAFB-2C6F-4F58-A790-3DB98E3B4EB3}"/>
    <dgm:cxn modelId="{4605A352-7D7C-431C-8DAF-856544AB77B3}" type="presOf" srcId="{5C7AFA60-FBB5-490B-AA49-BC9B4128CBA0}" destId="{BCEED083-54D3-4FF6-A514-212CAC84633A}" srcOrd="0" destOrd="0" presId="urn:microsoft.com/office/officeart/2005/8/layout/radial3"/>
    <dgm:cxn modelId="{C90BEE3A-5C28-460A-8060-09FE7D9FF54C}" type="presOf" srcId="{7C512CD1-4B6D-4592-9B1D-F5A02CFCA099}" destId="{431A5AEB-6C45-4F80-8D29-6B08150ABF03}" srcOrd="0" destOrd="0" presId="urn:microsoft.com/office/officeart/2005/8/layout/radial3"/>
    <dgm:cxn modelId="{89B8B8D1-517A-4572-B25F-EA22D0E7041D}" srcId="{1A7388E0-308C-4B65-8F5D-4E68C063A08F}" destId="{BA6CAC4A-EAF7-45AC-9F72-EA9474566451}" srcOrd="3" destOrd="0" parTransId="{F6FD4BFE-EC3E-45DF-9ED1-043CCA6A0596}" sibTransId="{A3F84F4F-87FB-4911-B4A4-8412993BF52A}"/>
    <dgm:cxn modelId="{FE610D48-4523-4F2A-A4AF-C8B4B77A3D5B}" type="presParOf" srcId="{878C160E-BBE2-425C-A952-99C659A5CAA5}" destId="{7B9232C8-EF33-4E4A-B996-4BCD21051854}" srcOrd="0" destOrd="0" presId="urn:microsoft.com/office/officeart/2005/8/layout/radial3"/>
    <dgm:cxn modelId="{AB49C09B-1569-43E1-81A3-056E6773DE8E}" type="presParOf" srcId="{7B9232C8-EF33-4E4A-B996-4BCD21051854}" destId="{9A3587D7-F5E9-47D5-9BEC-9BDFAA404AA0}" srcOrd="0" destOrd="0" presId="urn:microsoft.com/office/officeart/2005/8/layout/radial3"/>
    <dgm:cxn modelId="{9DC070F5-D32E-42DF-8C96-FE25B61E6BBF}" type="presParOf" srcId="{7B9232C8-EF33-4E4A-B996-4BCD21051854}" destId="{A0886F3C-856A-4CA8-9C78-D9228D83C2FF}" srcOrd="1" destOrd="0" presId="urn:microsoft.com/office/officeart/2005/8/layout/radial3"/>
    <dgm:cxn modelId="{396223AA-FC78-45AA-8E15-8C8F076330C3}" type="presParOf" srcId="{7B9232C8-EF33-4E4A-B996-4BCD21051854}" destId="{BCEED083-54D3-4FF6-A514-212CAC84633A}" srcOrd="2" destOrd="0" presId="urn:microsoft.com/office/officeart/2005/8/layout/radial3"/>
    <dgm:cxn modelId="{7C939AA7-3C1A-4DC7-9ABD-46A8D5F1CEF5}" type="presParOf" srcId="{7B9232C8-EF33-4E4A-B996-4BCD21051854}" destId="{431A5AEB-6C45-4F80-8D29-6B08150ABF03}" srcOrd="3" destOrd="0" presId="urn:microsoft.com/office/officeart/2005/8/layout/radial3"/>
    <dgm:cxn modelId="{D8DC5C19-8047-421B-8C65-F83F8FCBC391}" type="presParOf" srcId="{7B9232C8-EF33-4E4A-B996-4BCD21051854}" destId="{1EBBA483-5B71-499F-95EA-DB66AE215380}" srcOrd="4" destOrd="0" presId="urn:microsoft.com/office/officeart/2005/8/layout/radial3"/>
    <dgm:cxn modelId="{157DC83E-164D-45F8-9203-05E0CEB1C607}" type="presParOf" srcId="{7B9232C8-EF33-4E4A-B996-4BCD21051854}" destId="{F78721E5-56F8-4828-855A-CC75E07D19EE}" srcOrd="5" destOrd="0" presId="urn:microsoft.com/office/officeart/2005/8/layout/radial3"/>
    <dgm:cxn modelId="{D2727BCB-CCD1-4F59-A81D-CCD157CCEFE3}" type="presParOf" srcId="{7B9232C8-EF33-4E4A-B996-4BCD21051854}" destId="{DA9E0DE0-CFCC-480F-91FE-891313D3A761}" srcOrd="6" destOrd="0" presId="urn:microsoft.com/office/officeart/2005/8/layout/radial3"/>
    <dgm:cxn modelId="{E4191842-9FF1-44DA-A9FD-201F62F5FF66}" type="presParOf" srcId="{7B9232C8-EF33-4E4A-B996-4BCD21051854}" destId="{E29F7BD8-BE0A-42CF-8885-4A4562EAA63D}" srcOrd="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2206945" y="45024"/>
          <a:ext cx="617944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65199"/>
        <a:ext cx="613909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2206945" y="680064"/>
          <a:ext cx="617944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700239"/>
        <a:ext cx="613909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2206945" y="1315105"/>
          <a:ext cx="617944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1335280"/>
        <a:ext cx="613909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2206945" y="1950145"/>
          <a:ext cx="617944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1970320"/>
        <a:ext cx="613909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2206945" y="2585184"/>
          <a:ext cx="617944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27120" y="2605359"/>
        <a:ext cx="6139098" cy="372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886DC-A744-47CE-80F9-0286A8CD6A95}">
      <dsp:nvSpPr>
        <dsp:cNvPr id="0" name=""/>
        <dsp:cNvSpPr/>
      </dsp:nvSpPr>
      <dsp:spPr>
        <a:xfrm>
          <a:off x="0" y="4309"/>
          <a:ext cx="3627234" cy="364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الخدمات الالكترونية</a:t>
          </a:r>
          <a:endParaRPr lang="en-GB" sz="28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0" y="4309"/>
        <a:ext cx="3627234" cy="364481"/>
      </dsp:txXfrm>
    </dsp:sp>
    <dsp:sp modelId="{56CBF81B-587A-43C3-8711-4AB4760C31F2}">
      <dsp:nvSpPr>
        <dsp:cNvPr id="0" name=""/>
        <dsp:cNvSpPr/>
      </dsp:nvSpPr>
      <dsp:spPr>
        <a:xfrm>
          <a:off x="162098" y="436683"/>
          <a:ext cx="3325388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بوابة الدفع الالكتروني</a:t>
          </a:r>
          <a:endParaRPr lang="en-GB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القروض الثنائية.</a:t>
          </a:r>
          <a:endParaRPr lang="en-GB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البنك النقال.</a:t>
          </a:r>
          <a:endParaRPr lang="en-GB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الرسائل المصرفية القصيرة.</a:t>
          </a:r>
          <a:endParaRPr lang="en-GB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العمليات المصرفية للشركات.</a:t>
          </a:r>
          <a:endParaRPr lang="en-GB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0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خدمة البطاقات الالكترونية.</a:t>
          </a:r>
          <a:endParaRPr lang="en-GB" sz="20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162098" y="436683"/>
        <a:ext cx="3325388" cy="2470499"/>
      </dsp:txXfrm>
    </dsp:sp>
    <dsp:sp modelId="{83536DED-E6E6-418C-9213-5F0FC982CD5A}">
      <dsp:nvSpPr>
        <dsp:cNvPr id="0" name=""/>
        <dsp:cNvSpPr/>
      </dsp:nvSpPr>
      <dsp:spPr>
        <a:xfrm>
          <a:off x="4058406" y="4309"/>
          <a:ext cx="3627234" cy="364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خدمات المؤسسات</a:t>
          </a:r>
          <a:endParaRPr lang="en-GB" sz="28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058406" y="4309"/>
        <a:ext cx="3627234" cy="364481"/>
      </dsp:txXfrm>
    </dsp:sp>
    <dsp:sp modelId="{8989E51E-AF82-42A7-87FF-48DD07C7DB85}">
      <dsp:nvSpPr>
        <dsp:cNvPr id="0" name=""/>
        <dsp:cNvSpPr/>
      </dsp:nvSpPr>
      <dsp:spPr>
        <a:xfrm>
          <a:off x="4254887" y="436683"/>
          <a:ext cx="3325388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توفير المتطلبات البنكية لقطاع الأعمال التجارية.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254887" y="436683"/>
        <a:ext cx="3325388" cy="2470499"/>
      </dsp:txXfrm>
    </dsp:sp>
    <dsp:sp modelId="{FF85DC83-14E9-4384-B6B5-E279BA77BFB5}">
      <dsp:nvSpPr>
        <dsp:cNvPr id="0" name=""/>
        <dsp:cNvSpPr/>
      </dsp:nvSpPr>
      <dsp:spPr>
        <a:xfrm>
          <a:off x="8151195" y="4309"/>
          <a:ext cx="3627234" cy="3644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خدمات الأفراد</a:t>
          </a:r>
          <a:endParaRPr lang="en-GB" sz="2800" b="1" kern="1200" dirty="0">
            <a:solidFill>
              <a:schemeClr val="bg1"/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151195" y="4309"/>
        <a:ext cx="3627234" cy="364481"/>
      </dsp:txXfrm>
    </dsp:sp>
    <dsp:sp modelId="{8B6CB83E-A257-4C56-AB85-9F3B89B83677}">
      <dsp:nvSpPr>
        <dsp:cNvPr id="0" name=""/>
        <dsp:cNvSpPr/>
      </dsp:nvSpPr>
      <dsp:spPr>
        <a:xfrm>
          <a:off x="8347675" y="436683"/>
          <a:ext cx="3325388" cy="2470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الحسابات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التحويلات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القروض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  <a:p>
          <a:pPr marL="285750" lvl="1" indent="-285750" algn="r" defTabSz="12446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خدمات أخرى</a:t>
          </a:r>
          <a:endParaRPr lang="en-GB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347675" y="436683"/>
        <a:ext cx="3325388" cy="2470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5708716" y="45024"/>
          <a:ext cx="267767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65199"/>
        <a:ext cx="263732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5708716" y="680064"/>
          <a:ext cx="267767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700239"/>
        <a:ext cx="263732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5708716" y="1315105"/>
          <a:ext cx="267767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335280"/>
        <a:ext cx="263732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5708716" y="1950145"/>
          <a:ext cx="267767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4- التخزين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1970320"/>
        <a:ext cx="263732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5708716" y="2585184"/>
          <a:ext cx="267767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728891" y="2605359"/>
        <a:ext cx="2637328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B06E54-1C9E-4C86-8DF7-A1D8D815B1D1}">
      <dsp:nvSpPr>
        <dsp:cNvPr id="0" name=""/>
        <dsp:cNvSpPr/>
      </dsp:nvSpPr>
      <dsp:spPr>
        <a:xfrm>
          <a:off x="0" y="282943"/>
          <a:ext cx="90855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BD154F6-5890-44E3-ADC6-0E12B4F3F3F0}">
      <dsp:nvSpPr>
        <dsp:cNvPr id="0" name=""/>
        <dsp:cNvSpPr/>
      </dsp:nvSpPr>
      <dsp:spPr>
        <a:xfrm>
          <a:off x="2248232" y="17263"/>
          <a:ext cx="6383020" cy="53136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388" tIns="0" rIns="24038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المؤمَن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إما أن يكون فردأ أو شركة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74171" y="43202"/>
        <a:ext cx="6331142" cy="479482"/>
      </dsp:txXfrm>
    </dsp:sp>
    <dsp:sp modelId="{060C9E94-49C9-4597-9109-68B5CA163BF9}">
      <dsp:nvSpPr>
        <dsp:cNvPr id="0" name=""/>
        <dsp:cNvSpPr/>
      </dsp:nvSpPr>
      <dsp:spPr>
        <a:xfrm>
          <a:off x="0" y="1099423"/>
          <a:ext cx="90855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0B89ED-695F-4C4C-9D80-E448483B236A}">
      <dsp:nvSpPr>
        <dsp:cNvPr id="0" name=""/>
        <dsp:cNvSpPr/>
      </dsp:nvSpPr>
      <dsp:spPr>
        <a:xfrm>
          <a:off x="2268075" y="833743"/>
          <a:ext cx="6363177" cy="531360"/>
        </a:xfrm>
        <a:prstGeom prst="roundRect">
          <a:avLst/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388" tIns="0" rIns="24038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المؤمَن له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الطرف الثاني المستفيد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94014" y="859682"/>
        <a:ext cx="6311299" cy="479482"/>
      </dsp:txXfrm>
    </dsp:sp>
    <dsp:sp modelId="{CF1B5230-DFB5-4AEB-9485-A3738C9D626A}">
      <dsp:nvSpPr>
        <dsp:cNvPr id="0" name=""/>
        <dsp:cNvSpPr/>
      </dsp:nvSpPr>
      <dsp:spPr>
        <a:xfrm>
          <a:off x="0" y="1915903"/>
          <a:ext cx="90855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EC4FB2B-19F5-4514-9006-2D4A6E65E7AD}">
      <dsp:nvSpPr>
        <dsp:cNvPr id="0" name=""/>
        <dsp:cNvSpPr/>
      </dsp:nvSpPr>
      <dsp:spPr>
        <a:xfrm>
          <a:off x="2271382" y="1650223"/>
          <a:ext cx="6359870" cy="531360"/>
        </a:xfrm>
        <a:prstGeom prst="roundRect">
          <a:avLst/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388" tIns="0" rIns="24038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التعويض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المبلغ الذي يدفعه المؤمَن عند وقوع الخسارة.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97321" y="1676162"/>
        <a:ext cx="6307992" cy="479482"/>
      </dsp:txXfrm>
    </dsp:sp>
    <dsp:sp modelId="{D3B63DE0-E68E-4595-BE12-CECCD3CC31F7}">
      <dsp:nvSpPr>
        <dsp:cNvPr id="0" name=""/>
        <dsp:cNvSpPr/>
      </dsp:nvSpPr>
      <dsp:spPr>
        <a:xfrm>
          <a:off x="0" y="2732383"/>
          <a:ext cx="9085529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BC235C-D2ED-49A8-8885-8CA6FDBB1F0C}">
      <dsp:nvSpPr>
        <dsp:cNvPr id="0" name=""/>
        <dsp:cNvSpPr/>
      </dsp:nvSpPr>
      <dsp:spPr>
        <a:xfrm>
          <a:off x="2271382" y="2466703"/>
          <a:ext cx="6359870" cy="531360"/>
        </a:xfrm>
        <a:prstGeom prst="round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0388" tIns="0" rIns="24038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u="sng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بوليصة التأمين</a:t>
          </a: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: المستند الذي ينظم الاتفاق بين الطرفين</a:t>
          </a:r>
          <a:endParaRPr lang="en-US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297321" y="2492642"/>
        <a:ext cx="6307992" cy="4794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6581BB-F2CF-4A92-B8DD-17178D20A688}">
      <dsp:nvSpPr>
        <dsp:cNvPr id="0" name=""/>
        <dsp:cNvSpPr/>
      </dsp:nvSpPr>
      <dsp:spPr>
        <a:xfrm>
          <a:off x="5986544" y="653320"/>
          <a:ext cx="4352863" cy="5558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2015"/>
              </a:lnTo>
              <a:lnTo>
                <a:pt x="4352863" y="442015"/>
              </a:lnTo>
              <a:lnTo>
                <a:pt x="4352863" y="5558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CF611-9E69-485A-BF2E-661EB6E88FE4}">
      <dsp:nvSpPr>
        <dsp:cNvPr id="0" name=""/>
        <dsp:cNvSpPr/>
      </dsp:nvSpPr>
      <dsp:spPr>
        <a:xfrm>
          <a:off x="4266520" y="653320"/>
          <a:ext cx="1720023" cy="590383"/>
        </a:xfrm>
        <a:custGeom>
          <a:avLst/>
          <a:gdLst/>
          <a:ahLst/>
          <a:cxnLst/>
          <a:rect l="0" t="0" r="0" b="0"/>
          <a:pathLst>
            <a:path>
              <a:moveTo>
                <a:pt x="1720023" y="0"/>
              </a:moveTo>
              <a:lnTo>
                <a:pt x="1720023" y="476562"/>
              </a:lnTo>
              <a:lnTo>
                <a:pt x="0" y="476562"/>
              </a:lnTo>
              <a:lnTo>
                <a:pt x="0" y="590383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205947-D2B4-46D0-A39C-5603BF9CC263}">
      <dsp:nvSpPr>
        <dsp:cNvPr id="0" name=""/>
        <dsp:cNvSpPr/>
      </dsp:nvSpPr>
      <dsp:spPr>
        <a:xfrm>
          <a:off x="1205579" y="653320"/>
          <a:ext cx="4780964" cy="631211"/>
        </a:xfrm>
        <a:custGeom>
          <a:avLst/>
          <a:gdLst/>
          <a:ahLst/>
          <a:cxnLst/>
          <a:rect l="0" t="0" r="0" b="0"/>
          <a:pathLst>
            <a:path>
              <a:moveTo>
                <a:pt x="4780964" y="0"/>
              </a:moveTo>
              <a:lnTo>
                <a:pt x="4780964" y="517390"/>
              </a:lnTo>
              <a:lnTo>
                <a:pt x="0" y="517390"/>
              </a:lnTo>
              <a:lnTo>
                <a:pt x="0" y="631211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5C8A9-C2E7-405B-9205-AEA0F74FF42A}">
      <dsp:nvSpPr>
        <dsp:cNvPr id="0" name=""/>
        <dsp:cNvSpPr/>
      </dsp:nvSpPr>
      <dsp:spPr>
        <a:xfrm>
          <a:off x="5986544" y="653320"/>
          <a:ext cx="1382551" cy="6176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806"/>
              </a:lnTo>
              <a:lnTo>
                <a:pt x="1382551" y="503806"/>
              </a:lnTo>
              <a:lnTo>
                <a:pt x="1382551" y="61762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C06C26-0D5B-4D64-BD0C-95E0A2FDEBF8}">
      <dsp:nvSpPr>
        <dsp:cNvPr id="0" name=""/>
        <dsp:cNvSpPr/>
      </dsp:nvSpPr>
      <dsp:spPr>
        <a:xfrm>
          <a:off x="4415309" y="-129691"/>
          <a:ext cx="3142468" cy="7830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0A0264-2B29-4366-B305-B6D46A9A6B38}">
      <dsp:nvSpPr>
        <dsp:cNvPr id="0" name=""/>
        <dsp:cNvSpPr/>
      </dsp:nvSpPr>
      <dsp:spPr>
        <a:xfrm>
          <a:off x="4551826" y="0"/>
          <a:ext cx="3142468" cy="7830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أنواع التأمين</a:t>
          </a:r>
          <a:endParaRPr lang="ar-BH" sz="32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74760" y="22934"/>
        <a:ext cx="3096600" cy="737144"/>
      </dsp:txXfrm>
    </dsp:sp>
    <dsp:sp modelId="{BCA05C6D-10A5-4CFD-B15C-748ACC6F14D5}">
      <dsp:nvSpPr>
        <dsp:cNvPr id="0" name=""/>
        <dsp:cNvSpPr/>
      </dsp:nvSpPr>
      <dsp:spPr>
        <a:xfrm>
          <a:off x="6008108" y="1270949"/>
          <a:ext cx="2721973" cy="256499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06D2B4-278D-4116-950B-FE7BFCF72BBB}">
      <dsp:nvSpPr>
        <dsp:cNvPr id="0" name=""/>
        <dsp:cNvSpPr/>
      </dsp:nvSpPr>
      <dsp:spPr>
        <a:xfrm>
          <a:off x="6144626" y="1400640"/>
          <a:ext cx="2721973" cy="2564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2- التأمين ضد الحريق</a:t>
          </a:r>
          <a:endParaRPr lang="ar-BH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219752" y="1475766"/>
        <a:ext cx="2571721" cy="2414742"/>
      </dsp:txXfrm>
    </dsp:sp>
    <dsp:sp modelId="{5C4A3DD8-B203-40A9-8CE2-F3E6EB2588E4}">
      <dsp:nvSpPr>
        <dsp:cNvPr id="0" name=""/>
        <dsp:cNvSpPr/>
      </dsp:nvSpPr>
      <dsp:spPr>
        <a:xfrm>
          <a:off x="-136517" y="1284532"/>
          <a:ext cx="2684192" cy="25542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3F94E8-2F7D-4B53-B1C9-665F93ABEE06}">
      <dsp:nvSpPr>
        <dsp:cNvPr id="0" name=""/>
        <dsp:cNvSpPr/>
      </dsp:nvSpPr>
      <dsp:spPr>
        <a:xfrm>
          <a:off x="0" y="1414223"/>
          <a:ext cx="2684192" cy="25542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4- التأمين ضد السرقة</a:t>
          </a:r>
          <a:endParaRPr lang="ar-BH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4812" y="1489035"/>
        <a:ext cx="2534568" cy="2404651"/>
      </dsp:txXfrm>
    </dsp:sp>
    <dsp:sp modelId="{7AE9175D-3A4E-4C9B-8268-F67AB0CFC063}">
      <dsp:nvSpPr>
        <dsp:cNvPr id="0" name=""/>
        <dsp:cNvSpPr/>
      </dsp:nvSpPr>
      <dsp:spPr>
        <a:xfrm>
          <a:off x="2796927" y="1243704"/>
          <a:ext cx="2939187" cy="248451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D754DC-3B7F-45F3-BCA6-062A822B11CD}">
      <dsp:nvSpPr>
        <dsp:cNvPr id="0" name=""/>
        <dsp:cNvSpPr/>
      </dsp:nvSpPr>
      <dsp:spPr>
        <a:xfrm>
          <a:off x="2933444" y="1373395"/>
          <a:ext cx="2939187" cy="24845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3- تأمين السيارات </a:t>
          </a:r>
          <a:endParaRPr lang="ar-BH" sz="28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006213" y="1446164"/>
        <a:ext cx="2793649" cy="2338979"/>
      </dsp:txXfrm>
    </dsp:sp>
    <dsp:sp modelId="{17C013DF-4D6D-4780-B891-1A26AE4BD91E}">
      <dsp:nvSpPr>
        <dsp:cNvPr id="0" name=""/>
        <dsp:cNvSpPr/>
      </dsp:nvSpPr>
      <dsp:spPr>
        <a:xfrm>
          <a:off x="8894485" y="1209157"/>
          <a:ext cx="2889844" cy="262975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AF5A2-B637-449E-9FFB-B8281BFDD103}">
      <dsp:nvSpPr>
        <dsp:cNvPr id="0" name=""/>
        <dsp:cNvSpPr/>
      </dsp:nvSpPr>
      <dsp:spPr>
        <a:xfrm>
          <a:off x="9031002" y="1338848"/>
          <a:ext cx="2889844" cy="2629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52400" h="50800" prst="softRound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1-</a:t>
          </a:r>
          <a:r>
            <a:rPr lang="ar-BH" sz="2800" b="1" kern="1200" baseline="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 التأمين على الحياة</a:t>
          </a:r>
        </a:p>
      </dsp:txBody>
      <dsp:txXfrm>
        <a:off x="9108025" y="1415871"/>
        <a:ext cx="2735798" cy="247570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30E821-814A-4C3E-ADBF-19249F4DB2CD}">
      <dsp:nvSpPr>
        <dsp:cNvPr id="0" name=""/>
        <dsp:cNvSpPr/>
      </dsp:nvSpPr>
      <dsp:spPr>
        <a:xfrm>
          <a:off x="0" y="251664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CFD9AA-4B56-46C2-BE65-0F72D199E25E}">
      <dsp:nvSpPr>
        <dsp:cNvPr id="0" name=""/>
        <dsp:cNvSpPr/>
      </dsp:nvSpPr>
      <dsp:spPr>
        <a:xfrm>
          <a:off x="5708716" y="45024"/>
          <a:ext cx="2677678" cy="413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1- البنوك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28891" y="65199"/>
        <a:ext cx="2637328" cy="372930"/>
      </dsp:txXfrm>
    </dsp:sp>
    <dsp:sp modelId="{4672DA32-5567-4E33-9A6C-70120A1319A7}">
      <dsp:nvSpPr>
        <dsp:cNvPr id="0" name=""/>
        <dsp:cNvSpPr/>
      </dsp:nvSpPr>
      <dsp:spPr>
        <a:xfrm>
          <a:off x="0" y="88670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7FF104-7DD5-475E-A18A-6AD706DA65E9}">
      <dsp:nvSpPr>
        <dsp:cNvPr id="0" name=""/>
        <dsp:cNvSpPr/>
      </dsp:nvSpPr>
      <dsp:spPr>
        <a:xfrm>
          <a:off x="5708716" y="680064"/>
          <a:ext cx="2677678" cy="413280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2- التأمين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28891" y="700239"/>
        <a:ext cx="2637328" cy="372930"/>
      </dsp:txXfrm>
    </dsp:sp>
    <dsp:sp modelId="{04411666-9A81-4B1A-BAD3-C5213053028E}">
      <dsp:nvSpPr>
        <dsp:cNvPr id="0" name=""/>
        <dsp:cNvSpPr/>
      </dsp:nvSpPr>
      <dsp:spPr>
        <a:xfrm>
          <a:off x="0" y="152174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0BE91E-33F3-4B31-B78D-5EC157B82B13}">
      <dsp:nvSpPr>
        <dsp:cNvPr id="0" name=""/>
        <dsp:cNvSpPr/>
      </dsp:nvSpPr>
      <dsp:spPr>
        <a:xfrm>
          <a:off x="5708716" y="1315105"/>
          <a:ext cx="2677678" cy="41328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3- النقل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28891" y="1335280"/>
        <a:ext cx="2637328" cy="372930"/>
      </dsp:txXfrm>
    </dsp:sp>
    <dsp:sp modelId="{3FC37EA3-81A4-429F-B585-BAF9A1E4FE7A}">
      <dsp:nvSpPr>
        <dsp:cNvPr id="0" name=""/>
        <dsp:cNvSpPr/>
      </dsp:nvSpPr>
      <dsp:spPr>
        <a:xfrm>
          <a:off x="0" y="215678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DC2632-5248-46CA-A356-71950FA14F19}">
      <dsp:nvSpPr>
        <dsp:cNvPr id="0" name=""/>
        <dsp:cNvSpPr/>
      </dsp:nvSpPr>
      <dsp:spPr>
        <a:xfrm>
          <a:off x="5708716" y="1950145"/>
          <a:ext cx="2677678" cy="413280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4- التخزين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28891" y="1970320"/>
        <a:ext cx="2637328" cy="372930"/>
      </dsp:txXfrm>
    </dsp:sp>
    <dsp:sp modelId="{D07BF6E7-77DF-43C0-A434-2131AE9E7643}">
      <dsp:nvSpPr>
        <dsp:cNvPr id="0" name=""/>
        <dsp:cNvSpPr/>
      </dsp:nvSpPr>
      <dsp:spPr>
        <a:xfrm>
          <a:off x="0" y="2791825"/>
          <a:ext cx="8827784" cy="35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250ED4-8B03-458F-8344-671D93E27BA0}">
      <dsp:nvSpPr>
        <dsp:cNvPr id="0" name=""/>
        <dsp:cNvSpPr/>
      </dsp:nvSpPr>
      <dsp:spPr>
        <a:xfrm>
          <a:off x="5708716" y="2585184"/>
          <a:ext cx="2677678" cy="41328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568" tIns="0" rIns="233568" bIns="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dirty="0" smtClean="0">
              <a:solidFill>
                <a:schemeClr val="tx1">
                  <a:lumMod val="75000"/>
                  <a:lumOff val="25000"/>
                </a:schemeClr>
              </a:solidFill>
            </a:rPr>
            <a:t>5- الاعلان</a:t>
          </a:r>
          <a:endParaRPr lang="en-GB" sz="28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5728891" y="2605359"/>
        <a:ext cx="2637328" cy="372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587D7-F5E9-47D5-9BEC-9BDFAA404AA0}">
      <dsp:nvSpPr>
        <dsp:cNvPr id="0" name=""/>
        <dsp:cNvSpPr/>
      </dsp:nvSpPr>
      <dsp:spPr>
        <a:xfrm>
          <a:off x="3875117" y="1734658"/>
          <a:ext cx="4300684" cy="233018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  <a:scene3d>
            <a:camera prst="orthographicFront"/>
            <a:lightRig rig="soft" dir="t">
              <a:rot lat="0" lon="0" rev="15600000"/>
            </a:lightRig>
          </a:scene3d>
          <a:sp3d extrusionH="57150" prstMaterial="softEdge">
            <a:bevelT w="25400" h="38100"/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cap="none" spc="0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إختيار وسيلة النقل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800" b="1" kern="1200" cap="none" spc="0" dirty="0" smtClean="0">
              <a:ln w="6600">
                <a:solidFill>
                  <a:srgbClr val="C00000"/>
                </a:solidFill>
                <a:prstDash val="solid"/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rPr>
            <a:t>يعتمد على عدة عوامل مثل:</a:t>
          </a:r>
          <a:endParaRPr lang="en-GB" sz="2800" b="1" kern="1200" cap="none" spc="0" dirty="0">
            <a:ln w="6600">
              <a:solidFill>
                <a:srgbClr val="C00000"/>
              </a:solidFill>
              <a:prstDash val="solid"/>
            </a:ln>
            <a:solidFill>
              <a:schemeClr val="tx1">
                <a:lumMod val="75000"/>
                <a:lumOff val="25000"/>
              </a:schemeClr>
            </a:solidFill>
            <a:effectLst>
              <a:outerShdw dist="38100" dir="2700000" algn="tl" rotWithShape="0">
                <a:schemeClr val="accent2"/>
              </a:outerShdw>
            </a:effectLst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504938" y="2075906"/>
        <a:ext cx="3041042" cy="1647691"/>
      </dsp:txXfrm>
    </dsp:sp>
    <dsp:sp modelId="{A0886F3C-856A-4CA8-9C78-D9228D83C2FF}">
      <dsp:nvSpPr>
        <dsp:cNvPr id="0" name=""/>
        <dsp:cNvSpPr/>
      </dsp:nvSpPr>
      <dsp:spPr>
        <a:xfrm>
          <a:off x="5169483" y="0"/>
          <a:ext cx="1579252" cy="1579252"/>
        </a:xfrm>
        <a:prstGeom prst="ellipse">
          <a:avLst/>
        </a:prstGeom>
        <a:solidFill>
          <a:schemeClr val="accent2">
            <a:alpha val="50000"/>
            <a:hueOff val="-207909"/>
            <a:satOff val="-11990"/>
            <a:lumOff val="12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حجم الشُحنة</a:t>
          </a:r>
          <a:endParaRPr lang="en-GB" sz="24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400759" y="231276"/>
        <a:ext cx="1116700" cy="1116700"/>
      </dsp:txXfrm>
    </dsp:sp>
    <dsp:sp modelId="{BCEED083-54D3-4FF6-A514-212CAC84633A}">
      <dsp:nvSpPr>
        <dsp:cNvPr id="0" name=""/>
        <dsp:cNvSpPr/>
      </dsp:nvSpPr>
      <dsp:spPr>
        <a:xfrm>
          <a:off x="7574837" y="273953"/>
          <a:ext cx="1579252" cy="1579252"/>
        </a:xfrm>
        <a:prstGeom prst="ellipse">
          <a:avLst/>
        </a:prstGeom>
        <a:solidFill>
          <a:schemeClr val="accent2">
            <a:alpha val="50000"/>
            <a:hueOff val="-415818"/>
            <a:satOff val="-23979"/>
            <a:lumOff val="24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طبيعة السلعة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806113" y="505229"/>
        <a:ext cx="1116700" cy="1116700"/>
      </dsp:txXfrm>
    </dsp:sp>
    <dsp:sp modelId="{431A5AEB-6C45-4F80-8D29-6B08150ABF03}">
      <dsp:nvSpPr>
        <dsp:cNvPr id="0" name=""/>
        <dsp:cNvSpPr/>
      </dsp:nvSpPr>
      <dsp:spPr>
        <a:xfrm>
          <a:off x="8220464" y="2038797"/>
          <a:ext cx="1579252" cy="1579252"/>
        </a:xfrm>
        <a:prstGeom prst="ellipse">
          <a:avLst/>
        </a:prstGeom>
        <a:solidFill>
          <a:schemeClr val="accent2">
            <a:alpha val="50000"/>
            <a:hueOff val="-623727"/>
            <a:satOff val="-35969"/>
            <a:lumOff val="369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الضرورة الملحّة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8451740" y="2270073"/>
        <a:ext cx="1116700" cy="1116700"/>
      </dsp:txXfrm>
    </dsp:sp>
    <dsp:sp modelId="{1EBBA483-5B71-499F-95EA-DB66AE215380}">
      <dsp:nvSpPr>
        <dsp:cNvPr id="0" name=""/>
        <dsp:cNvSpPr/>
      </dsp:nvSpPr>
      <dsp:spPr>
        <a:xfrm>
          <a:off x="7102052" y="3765299"/>
          <a:ext cx="1579252" cy="1579252"/>
        </a:xfrm>
        <a:prstGeom prst="ellipse">
          <a:avLst/>
        </a:prstGeom>
        <a:solidFill>
          <a:schemeClr val="accent2">
            <a:alpha val="50000"/>
            <a:hueOff val="-831636"/>
            <a:satOff val="-47959"/>
            <a:lumOff val="493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تكلفة النقل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33328" y="3996575"/>
        <a:ext cx="1116700" cy="1116700"/>
      </dsp:txXfrm>
    </dsp:sp>
    <dsp:sp modelId="{F78721E5-56F8-4828-855A-CC75E07D19EE}">
      <dsp:nvSpPr>
        <dsp:cNvPr id="0" name=""/>
        <dsp:cNvSpPr/>
      </dsp:nvSpPr>
      <dsp:spPr>
        <a:xfrm>
          <a:off x="3402797" y="3787437"/>
          <a:ext cx="1579252" cy="1579252"/>
        </a:xfrm>
        <a:prstGeom prst="ellipse">
          <a:avLst/>
        </a:prstGeom>
        <a:solidFill>
          <a:schemeClr val="accent2">
            <a:alpha val="50000"/>
            <a:hueOff val="-1039545"/>
            <a:satOff val="-59949"/>
            <a:lumOff val="61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قيمة السلع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634073" y="4018713"/>
        <a:ext cx="1116700" cy="1116700"/>
      </dsp:txXfrm>
    </dsp:sp>
    <dsp:sp modelId="{DA9E0DE0-CFCC-480F-91FE-891313D3A761}">
      <dsp:nvSpPr>
        <dsp:cNvPr id="0" name=""/>
        <dsp:cNvSpPr/>
      </dsp:nvSpPr>
      <dsp:spPr>
        <a:xfrm>
          <a:off x="2190340" y="2082187"/>
          <a:ext cx="1579252" cy="1579252"/>
        </a:xfrm>
        <a:prstGeom prst="ellipse">
          <a:avLst/>
        </a:prstGeom>
        <a:solidFill>
          <a:schemeClr val="accent2">
            <a:alpha val="50000"/>
            <a:hueOff val="-1247454"/>
            <a:satOff val="-71938"/>
            <a:lumOff val="739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بُعد المسافة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421616" y="2313463"/>
        <a:ext cx="1116700" cy="1116700"/>
      </dsp:txXfrm>
    </dsp:sp>
    <dsp:sp modelId="{E29F7BD8-BE0A-42CF-8885-4A4562EAA63D}">
      <dsp:nvSpPr>
        <dsp:cNvPr id="0" name=""/>
        <dsp:cNvSpPr/>
      </dsp:nvSpPr>
      <dsp:spPr>
        <a:xfrm>
          <a:off x="2961540" y="386845"/>
          <a:ext cx="1579252" cy="1579252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400" b="1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مكان التسليم و نهاية الوصول</a:t>
          </a:r>
          <a:endParaRPr lang="en-GB" sz="2400" b="1" kern="1200" dirty="0">
            <a:solidFill>
              <a:schemeClr val="tx1">
                <a:lumMod val="75000"/>
                <a:lumOff val="25000"/>
              </a:schemeClr>
            </a:solidFill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192816" y="618121"/>
        <a:ext cx="1116700" cy="11167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E2E6186-B462-4A26-A6CE-06A969175E59}" type="datetimeFigureOut">
              <a:rPr lang="ar-BH" smtClean="0"/>
              <a:t>12/06/1442</a:t>
            </a:fld>
            <a:endParaRPr lang="ar-B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B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674C5C3-9C00-4CA3-A366-9E08BCB513A1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0851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r" rtl="1"/>
            <a:endParaRPr lang="ar-BH" altLang="ar-BH" dirty="0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366E30-C614-445F-B532-8B8F4AD569BA}" type="slidenum">
              <a:rPr lang="ar-SA" altLang="ar-BH">
                <a:latin typeface="Calibri" panose="020F0502020204030204" pitchFamily="34" charset="0"/>
              </a:rPr>
              <a:pPr/>
              <a:t>1</a:t>
            </a:fld>
            <a:endParaRPr lang="en-GB" altLang="ar-BH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106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3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151726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8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83521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4C5C3-9C00-4CA3-A366-9E08BCB513A1}" type="slidenum">
              <a:rPr lang="ar-BH" smtClean="0"/>
              <a:t>25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68196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50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41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9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3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1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03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082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090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81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43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2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slide" Target="slide2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9.xml"/><Relationship Id="rId4" Type="http://schemas.openxmlformats.org/officeDocument/2006/relationships/slide" Target="slide2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1.xml"/><Relationship Id="rId4" Type="http://schemas.openxmlformats.org/officeDocument/2006/relationships/slide" Target="slide30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5" Type="http://schemas.openxmlformats.org/officeDocument/2006/relationships/image" Target="../media/image8.jpg"/><Relationship Id="rId4" Type="http://schemas.openxmlformats.org/officeDocument/2006/relationships/slide" Target="slide3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5.xml"/><Relationship Id="rId5" Type="http://schemas.openxmlformats.org/officeDocument/2006/relationships/image" Target="../media/image8.jpg"/><Relationship Id="rId4" Type="http://schemas.openxmlformats.org/officeDocument/2006/relationships/slide" Target="slide3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7.xml"/><Relationship Id="rId5" Type="http://schemas.openxmlformats.org/officeDocument/2006/relationships/image" Target="../media/image8.jpg"/><Relationship Id="rId4" Type="http://schemas.openxmlformats.org/officeDocument/2006/relationships/slide" Target="slide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7.xml"/><Relationship Id="rId4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19.xml"/><Relationship Id="rId4" Type="http://schemas.openxmlformats.org/officeDocument/2006/relationships/slide" Target="slide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0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1.xml"/><Relationship Id="rId4" Type="http://schemas.openxmlformats.org/officeDocument/2006/relationships/image" Target="../media/image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4" Type="http://schemas.openxmlformats.org/officeDocument/2006/relationships/image" Target="../media/image1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2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3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3.xml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4.xml"/><Relationship Id="rId4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24.xm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8.xml"/><Relationship Id="rId4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auto">
          <a:xfrm>
            <a:off x="0" y="4047624"/>
            <a:ext cx="12119225" cy="13234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الوحدة الأولى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عالم التجارة</a:t>
            </a:r>
            <a:endParaRPr lang="en-US" sz="4000" b="1" dirty="0" smtClean="0">
              <a:ln w="12700">
                <a:noFill/>
                <a:prstDash val="solid"/>
              </a:ln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ثانياً:  الدرس </a:t>
            </a:r>
            <a:r>
              <a:rPr lang="ar-BH" sz="4000" b="1" smtClean="0">
                <a:ln w="12700">
                  <a:noFill/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الثالث: الخدمات المساعدة ( 1 )</a:t>
            </a:r>
            <a:endParaRPr lang="en-US" sz="4000" b="1" dirty="0" smtClean="0">
              <a:ln w="12700">
                <a:noFill/>
                <a:prstDash val="solid"/>
              </a:ln>
              <a:solidFill>
                <a:schemeClr val="accent6">
                  <a:lumMod val="50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-26542" y="1563210"/>
            <a:ext cx="12092683" cy="132340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02" tIns="45701" rIns="91402" bIns="45701" rtlCol="1" anchor="ctr">
            <a:spAutoFit/>
          </a:bodyPr>
          <a:lstStyle/>
          <a:p>
            <a:pPr algn="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إسم و رمز المساق:</a:t>
            </a:r>
          </a:p>
          <a:p>
            <a:pPr algn="ctr" rtl="1">
              <a:defRPr/>
            </a:pPr>
            <a:r>
              <a:rPr lang="ar-BH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الثقافة التجارية</a:t>
            </a:r>
            <a:r>
              <a:rPr lang="en-US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</a:t>
            </a:r>
            <a:r>
              <a:rPr lang="ar-BH" sz="4000" b="1" dirty="0" smtClean="0">
                <a:ln w="12700">
                  <a:noFill/>
                  <a:prstDash val="solid"/>
                </a:ln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ثقف101/ثقف801</a:t>
            </a:r>
            <a:endParaRPr lang="en-US" sz="4000" b="1" dirty="0">
              <a:ln w="12700">
                <a:noFill/>
                <a:prstDash val="solid"/>
              </a:ln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6611"/>
            <a:ext cx="3367668" cy="39713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815736" y="650969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 -2020 /2021م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61233" y="6509696"/>
            <a:ext cx="2376264" cy="34830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المرحلة الثانوية – المستوى الأول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1220" y="6509696"/>
            <a:ext cx="165618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الصفحات 39 - 45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399" y="0"/>
            <a:ext cx="7162800" cy="118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5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2923504" y="456640"/>
            <a:ext cx="6297770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32991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7782738"/>
              </p:ext>
            </p:extLst>
          </p:nvPr>
        </p:nvGraphicFramePr>
        <p:xfrm>
          <a:off x="2011452" y="2537717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232505" y="2301411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Terminator 4"/>
          <p:cNvSpPr/>
          <p:nvPr/>
        </p:nvSpPr>
        <p:spPr>
          <a:xfrm>
            <a:off x="7109717" y="3071973"/>
            <a:ext cx="3729519" cy="688369"/>
          </a:xfrm>
          <a:prstGeom prst="flowChartTerminator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5730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4" grpId="0">
        <p:bldAsOne/>
      </p:bldGraphic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103808" y="456640"/>
            <a:ext cx="5705342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838" y="1796270"/>
            <a:ext cx="11878679" cy="136816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هو اتفاق بين طرفين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بأن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يتعهد الطرف الاول أن يعوض الطرف الثاني عن الخسائر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المادية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تقع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له نتيجة وقوع خطر معين مقابل أن يدفع الطرف الثاني للطرف الأول مبلغاً أقل نسبياً من المبلغ الذي يتعهد الطرف الأول بسداده.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9780998" y="1205900"/>
            <a:ext cx="2128504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التأمين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2227703705"/>
              </p:ext>
            </p:extLst>
          </p:nvPr>
        </p:nvGraphicFramePr>
        <p:xfrm>
          <a:off x="2936988" y="3256906"/>
          <a:ext cx="9085529" cy="320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ight Arrow Callout 1"/>
          <p:cNvSpPr/>
          <p:nvPr/>
        </p:nvSpPr>
        <p:spPr>
          <a:xfrm>
            <a:off x="356839" y="3565133"/>
            <a:ext cx="2437732" cy="2445249"/>
          </a:xfrm>
          <a:prstGeom prst="rightArrowCallou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أطراف التأمين</a:t>
            </a:r>
            <a:endParaRPr lang="en-GB" sz="2800" b="1" dirty="0">
              <a:solidFill>
                <a:schemeClr val="tx1">
                  <a:lumMod val="65000"/>
                  <a:lumOff val="3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374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Graphic spid="11" grpId="0">
        <p:bldAsOne/>
      </p:bldGraphic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678806" y="456640"/>
            <a:ext cx="6297770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</a:t>
            </a: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3830" y="2094220"/>
            <a:ext cx="11878679" cy="4080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1-أخطار الأشخاص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الأخطار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التي تصيب الفرد نفسه بصفة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مباشرة.</a:t>
            </a:r>
          </a:p>
          <a:p>
            <a:pPr marL="0" indent="0" algn="r" rtl="1">
              <a:buNone/>
            </a:pP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 </a:t>
            </a: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المرض أو </a:t>
            </a:r>
            <a:r>
              <a:rPr lang="ar-BH" b="1" dirty="0" smtClean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الوفاة أو البطالة أو الشيخوخة.</a:t>
            </a:r>
            <a:endParaRPr lang="ar-BH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r" rtl="1">
              <a:buNone/>
            </a:pP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خطار الممتلكات: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الأخطار التي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تصيب ممتلكات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الفرد بصفة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مباشرة.</a:t>
            </a:r>
          </a:p>
          <a:p>
            <a:pPr marL="0" indent="0" algn="r" rtl="1">
              <a:buNone/>
            </a:pP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الحريق أو الغرق أو الزلازل.</a:t>
            </a:r>
          </a:p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  <a:t/>
            </a:r>
            <a:br>
              <a:rPr lang="ar-BH" dirty="0"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أخطار </a:t>
            </a:r>
            <a:r>
              <a:rPr lang="ar-BH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المسؤلية المدنية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: هي الأخطار التي لاتصيب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الشخص أو ممتلكاته بصفة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مباشرة بل تصيب الغير في نفسه او ممتلكاته ويكون الفرد مسؤلا عنها امام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القانون.</a:t>
            </a:r>
          </a:p>
          <a:p>
            <a:pPr marL="0" indent="0" algn="r" rtl="1">
              <a:buNone/>
            </a:pPr>
            <a:r>
              <a:rPr lang="ar-BH" b="1" dirty="0">
                <a:solidFill>
                  <a:srgbClr val="00B05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مثال: أخطار المسؤولية المدنية لأصحاب السيارات و السفن و الطائرات.</a:t>
            </a:r>
            <a:endParaRPr lang="en-US" b="1" dirty="0">
              <a:solidFill>
                <a:srgbClr val="00B05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9780998" y="1205900"/>
            <a:ext cx="2128504" cy="492443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rgbClr val="FFFFF7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الأخطار:</a:t>
            </a:r>
            <a:endParaRPr lang="ar-BH" sz="3200" b="1" dirty="0">
              <a:ln w="11430"/>
              <a:solidFill>
                <a:srgbClr val="FFFFF7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745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820473" y="688868"/>
            <a:ext cx="7044744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Arial" pitchFamily="34" charset="0"/>
              </a:rPr>
              <a:t>الخدمات المساعدة: </a:t>
            </a:r>
            <a:r>
              <a:rPr lang="ar-BH" sz="3600" b="1" dirty="0" smtClean="0">
                <a:solidFill>
                  <a:schemeClr val="bg1"/>
                </a:solidFill>
                <a:latin typeface="Arial" pitchFamily="34" charset="0"/>
              </a:rPr>
              <a:t>التأمين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4143334215"/>
              </p:ext>
            </p:extLst>
          </p:nvPr>
        </p:nvGraphicFramePr>
        <p:xfrm>
          <a:off x="150423" y="1721981"/>
          <a:ext cx="12195734" cy="42697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422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56839" y="456640"/>
            <a:ext cx="1155266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32991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043346753"/>
              </p:ext>
            </p:extLst>
          </p:nvPr>
        </p:nvGraphicFramePr>
        <p:xfrm>
          <a:off x="2011452" y="2537717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7-Point Star 2"/>
          <p:cNvSpPr/>
          <p:nvPr/>
        </p:nvSpPr>
        <p:spPr>
          <a:xfrm>
            <a:off x="7232505" y="2301411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lowchart: Terminator 4"/>
          <p:cNvSpPr/>
          <p:nvPr/>
        </p:nvSpPr>
        <p:spPr>
          <a:xfrm>
            <a:off x="7006976" y="3760342"/>
            <a:ext cx="3729519" cy="688369"/>
          </a:xfrm>
          <a:prstGeom prst="flowChartTerminator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7-Point Star 6"/>
          <p:cNvSpPr/>
          <p:nvPr/>
        </p:nvSpPr>
        <p:spPr>
          <a:xfrm>
            <a:off x="7232505" y="2989780"/>
            <a:ext cx="760288" cy="770562"/>
          </a:xfrm>
          <a:prstGeom prst="star7">
            <a:avLst/>
          </a:prstGeom>
          <a:gradFill>
            <a:gsLst>
              <a:gs pos="0">
                <a:srgbClr val="FFFF00"/>
              </a:gs>
              <a:gs pos="100000">
                <a:srgbClr val="FFFF00"/>
              </a:gs>
              <a:gs pos="100000">
                <a:schemeClr val="accent4">
                  <a:lumMod val="99000"/>
                  <a:satMod val="120000"/>
                  <a:shade val="78000"/>
                </a:schemeClr>
              </a:gs>
            </a:gsLst>
          </a:gradFill>
          <a:ln w="28575">
            <a:solidFill>
              <a:srgbClr val="00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763748" y="456639"/>
            <a:ext cx="612719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النقل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268701" y="1765030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النقل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93830" y="2525764"/>
            <a:ext cx="11878679" cy="91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القيام بنقل السلع و الخدمات للمستهلك الذي يحتاج إليها حتى يكتمل الانتفاع بها، فالنقل يقدم خدمة كبيرة للتجارة و للإنتاج و الاستهلاك.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890945" y="3704702"/>
            <a:ext cx="3181564" cy="3986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sz="32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 للنقل ثلاث صور:</a:t>
            </a:r>
            <a:endParaRPr lang="en-US" sz="32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736441" y="4602822"/>
            <a:ext cx="2239766" cy="996593"/>
          </a:xfrm>
          <a:prstGeom prst="round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satMod val="109000"/>
                  <a:tint val="81000"/>
                  <a:alpha val="0"/>
                  <a:lumMod val="0"/>
                  <a:lumOff val="100000"/>
                </a:schemeClr>
              </a:gs>
            </a:gsLst>
          </a:gradFill>
          <a:ln w="41275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النقل البرّي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50095" y="4602822"/>
            <a:ext cx="2239766" cy="996593"/>
          </a:xfrm>
          <a:prstGeom prst="round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chemeClr val="accent5">
                  <a:lumMod val="105000"/>
                  <a:satMod val="103000"/>
                  <a:tint val="73000"/>
                </a:schemeClr>
              </a:gs>
              <a:gs pos="0">
                <a:srgbClr val="FFFFD1"/>
              </a:gs>
              <a:gs pos="100000">
                <a:schemeClr val="accent5">
                  <a:satMod val="109000"/>
                  <a:tint val="81000"/>
                  <a:alpha val="0"/>
                  <a:lumMod val="0"/>
                  <a:lumOff val="100000"/>
                </a:schemeClr>
              </a:gs>
            </a:gsLst>
          </a:gradFill>
          <a:ln w="41275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النقل البحري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763749" y="4602821"/>
            <a:ext cx="2239766" cy="996593"/>
          </a:xfrm>
          <a:prstGeom prst="round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</a:schemeClr>
              </a:gs>
              <a:gs pos="0">
                <a:srgbClr val="FFC1C1"/>
              </a:gs>
              <a:gs pos="100000">
                <a:srgbClr val="FFCCCC">
                  <a:alpha val="0"/>
                </a:srgbClr>
              </a:gs>
            </a:gsLst>
          </a:gradFill>
          <a:ln w="41275">
            <a:solidFill>
              <a:srgbClr val="C000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solidFill>
                  <a:schemeClr val="bg2">
                    <a:lumMod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النقل الجوّي</a:t>
            </a:r>
            <a:endParaRPr lang="en-GB" sz="2800" b="1" dirty="0">
              <a:solidFill>
                <a:schemeClr val="bg2">
                  <a:lumMod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36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2" grpId="0" animBg="1"/>
      <p:bldP spid="9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2773639" y="373711"/>
            <a:ext cx="656822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النقل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3361927235"/>
              </p:ext>
            </p:extLst>
          </p:nvPr>
        </p:nvGraphicFramePr>
        <p:xfrm>
          <a:off x="-141417" y="1041416"/>
          <a:ext cx="12050919" cy="55956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Rectangle 5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48337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45327" y="513125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76463" y="1511169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الفراغ بالإجابة المناسبة: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4" y="2784421"/>
            <a:ext cx="11281953" cy="310854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</a:t>
            </a:r>
          </a:p>
          <a:p>
            <a:pPr algn="r"/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البنوك.    (أذكر اسم بنك متخصص: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)</a:t>
            </a: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--------------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النقل و التخزين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</a:t>
            </a:r>
            <a:endParaRPr lang="en-GB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31268" y="5369744"/>
            <a:ext cx="20484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45327" y="257510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89453" y="1406430"/>
            <a:ext cx="11839073" cy="4364585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صحح العبارات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2" y="2128836"/>
            <a:ext cx="11281953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يسمى المستند الذي ينظم العلاقة بين المؤمن و المؤمن له بركن التأمين.</a:t>
            </a:r>
          </a:p>
          <a:p>
            <a:pPr algn="r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مهام البنك المركزي، فتح الحسابات الجارية.</a:t>
            </a:r>
          </a:p>
          <a:p>
            <a:pPr algn="r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بنك البحرين و الكويت يعتبر من البنوك المتخصصة في مملكة البحرين.</a:t>
            </a:r>
            <a:endParaRPr lang="en-GB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731268" y="5369744"/>
            <a:ext cx="20484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83563" y="1028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31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924353" y="132590"/>
            <a:ext cx="3584030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217558" y="1205476"/>
            <a:ext cx="11839073" cy="4459116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90" y="144677"/>
            <a:ext cx="1406722" cy="14067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7558" y="1649509"/>
            <a:ext cx="11808459" cy="39703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------------------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الوحدات المصرفية الخارجية التي تقوم بالتعامل مصرفياً مع غير المقيمين في البلد.</a:t>
            </a:r>
          </a:p>
          <a:p>
            <a:pPr algn="r" rtl="1"/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مخزن الإيداع: 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--------------------------------------------------------------------------.</a:t>
            </a:r>
          </a:p>
          <a:p>
            <a:pPr algn="r" rtl="1"/>
            <a:endParaRPr lang="ar-BH" sz="2800" b="1" dirty="0">
              <a:solidFill>
                <a:srgbClr val="C0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-----------------: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البنوك التي تستلم الأموال أو (الودائع) من الأفراد و المؤسسات، وتستخدمها في أمور تتعلق بالتجارة و الصناعة.</a:t>
            </a:r>
          </a:p>
          <a:p>
            <a:pPr algn="r" rtl="1"/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-----------------: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الأخطار التي تصيب الفرد بصفة مباشرة، وهذه الأخطار لو حدثت تسبب خسارة في الدخل كالمرض و الوفاة و البطالة و الشيخوخة.</a:t>
            </a:r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>
            <a:hlinkClick r:id="rId4" action="ppaction://hlinksldjump"/>
          </p:cNvPr>
          <p:cNvSpPr txBox="1"/>
          <p:nvPr/>
        </p:nvSpPr>
        <p:spPr>
          <a:xfrm>
            <a:off x="314218" y="5875508"/>
            <a:ext cx="2048498" cy="5232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تأكد من إجابتك</a:t>
            </a:r>
            <a:endParaRPr lang="en-GB" sz="2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6558" y="1052390"/>
            <a:ext cx="5671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المصطلح أو التعريف المناسب:</a:t>
            </a:r>
          </a:p>
          <a:p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2058944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508383" y="95906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006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build="p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517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t3.gstatic.com/images?q=tbn:ANd9GcQ6Oaxw7uZSMQCOekqMph2E9LVJrWekgULlNq38lSvVrtlR9A0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64" y="188672"/>
            <a:ext cx="2214562" cy="143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laque 4"/>
          <p:cNvSpPr/>
          <p:nvPr/>
        </p:nvSpPr>
        <p:spPr bwMode="auto">
          <a:xfrm>
            <a:off x="185517" y="1621291"/>
            <a:ext cx="11744470" cy="4866488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يتوقع من الطالب 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بعد دراسة هذا الدرس أن: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تعرف البنك التجاري.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البنوك المتخصصة.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التأمين وأطرافه.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أنواع الأخطار وأنواع التأمين.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مفهوم النقل و طرق اختيار وسيلة النقل المناسبة.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3952860" y="798457"/>
            <a:ext cx="4400866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أهـداف </a:t>
            </a: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الدرس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3175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أنواع الأخطار كل ما ذكر أدناه، </a:t>
            </a:r>
            <a:r>
              <a:rPr lang="ar-BH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ما عدا</a:t>
            </a:r>
            <a:r>
              <a:rPr lang="ar-BH" sz="32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ar-BH" sz="32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88352"/>
            <a:ext cx="334019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62516" y="3689329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أخطار الأشخاص.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031796" y="478545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أخطار المسؤولية المدنية.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6962517" y="478545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أخطار الممتلكات.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5" action="ppaction://hlinksldjump"/>
          </p:cNvPr>
          <p:cNvSpPr/>
          <p:nvPr/>
        </p:nvSpPr>
        <p:spPr>
          <a:xfrm>
            <a:off x="1031796" y="3689329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أخطار السفر.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241249" y="-9108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02653" y="87487"/>
            <a:ext cx="1980745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49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يُطلق على شركة التأمين:</a:t>
            </a:r>
            <a:endParaRPr lang="ar-BH" sz="2800" b="1" dirty="0">
              <a:solidFill>
                <a:schemeClr val="tx1"/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689504" y="84004"/>
            <a:ext cx="3424809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6962516" y="3689329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المستأمن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ounded Rectangle 10">
            <a:hlinkClick r:id="rId4" action="ppaction://hlinksldjump"/>
          </p:cNvPr>
          <p:cNvSpPr/>
          <p:nvPr/>
        </p:nvSpPr>
        <p:spPr>
          <a:xfrm>
            <a:off x="1031796" y="4785454"/>
            <a:ext cx="4138781" cy="96835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المستفيد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ounded Rectangle 11">
            <a:hlinkClick r:id="rId5" action="ppaction://hlinksldjump"/>
          </p:cNvPr>
          <p:cNvSpPr/>
          <p:nvPr/>
        </p:nvSpPr>
        <p:spPr>
          <a:xfrm>
            <a:off x="6962517" y="4785453"/>
            <a:ext cx="4138781" cy="96835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المؤمن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ounded Rectangle 12">
            <a:hlinkClick r:id="rId4" action="ppaction://hlinksldjump"/>
          </p:cNvPr>
          <p:cNvSpPr/>
          <p:nvPr/>
        </p:nvSpPr>
        <p:spPr>
          <a:xfrm>
            <a:off x="1031796" y="3689329"/>
            <a:ext cx="4138781" cy="96835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 rtl="1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المؤمن له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52663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69881" y="29640"/>
            <a:ext cx="1488205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7" name="Rectangle 16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06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يسمى المستند الذي ينظم الاتفاق بين المؤمن والمؤمن له بوثيقة التأمين أو  بوليصة التأمين.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4275786" y="116790"/>
            <a:ext cx="334850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3669525"/>
            <a:ext cx="1656506" cy="14798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0" y="3669525"/>
            <a:ext cx="1504279" cy="149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71532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31385" y="97389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3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يستطيع العملاء فتح حسابات جارية لدى بنوك الأفشور في مملكة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البحرين.</a:t>
            </a:r>
            <a:endParaRPr lang="ar-BH" sz="2800" b="1" dirty="0" smtClean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88351"/>
            <a:ext cx="3342361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3669525"/>
            <a:ext cx="1656506" cy="14798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0" y="3669525"/>
            <a:ext cx="1504279" cy="149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91164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650934" y="78334"/>
            <a:ext cx="163682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7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que 3"/>
          <p:cNvSpPr/>
          <p:nvPr/>
        </p:nvSpPr>
        <p:spPr bwMode="auto">
          <a:xfrm>
            <a:off x="207286" y="1520303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>
                <a:solidFill>
                  <a:srgbClr val="C00000"/>
                </a:solidFill>
                <a:latin typeface="Arial" pitchFamily="34" charset="0"/>
              </a:rPr>
              <a:t> </a:t>
            </a:r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إختر الإجابة الصحيحة</a:t>
            </a: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 </a:t>
            </a:r>
            <a:endParaRPr lang="ar-BH" sz="3200" b="1" dirty="0">
              <a:solidFill>
                <a:schemeClr val="accent5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defTabSz="914012" rtl="1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أفضل وسيلة لنقل شحنة كبيرة من الفحم تزن 25 طن عن طريق السيارة.</a:t>
            </a:r>
            <a:endParaRPr lang="ar-BH" sz="28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5" name="Title 9"/>
          <p:cNvSpPr txBox="1">
            <a:spLocks/>
          </p:cNvSpPr>
          <p:nvPr/>
        </p:nvSpPr>
        <p:spPr bwMode="auto">
          <a:xfrm>
            <a:off x="3895566" y="288351"/>
            <a:ext cx="343251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pic>
        <p:nvPicPr>
          <p:cNvPr id="9" name="Picture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24" y="3669525"/>
            <a:ext cx="1656506" cy="1479812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370" y="3669525"/>
            <a:ext cx="1504279" cy="149131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071532" y="-1732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58123" y="159540"/>
            <a:ext cx="1557088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822" y="6523705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92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656646" y="348302"/>
            <a:ext cx="378734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176463" y="1511169"/>
            <a:ext cx="11839073" cy="469556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أكمل الفراغ بالإجابة المناسبة: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281706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2316" y="2769862"/>
            <a:ext cx="11281953" cy="31700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32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</a:t>
            </a:r>
          </a:p>
          <a:p>
            <a:pPr algn="r" rtl="1"/>
            <a:endParaRPr lang="ar-BH" sz="2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1- البنوك.    (أذكر اسم بنك متخصص: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بنك البحرين الإسلامي – بنك الإسكان -....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التأمين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3- النقل.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التخزين</a:t>
            </a:r>
          </a:p>
          <a:p>
            <a:pPr algn="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5-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الإعلان</a:t>
            </a:r>
            <a:endParaRPr lang="en-GB" sz="28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10015205" y="5767511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الرجوع</a:t>
            </a:r>
            <a:endParaRPr lang="en-GB" sz="2800" b="1" dirty="0"/>
          </a:p>
        </p:txBody>
      </p:sp>
      <p:sp>
        <p:nvSpPr>
          <p:cNvPr id="3" name="Left Arrow 2">
            <a:hlinkClick r:id="rId6" action="ppaction://hlinksldjump"/>
          </p:cNvPr>
          <p:cNvSpPr/>
          <p:nvPr/>
        </p:nvSpPr>
        <p:spPr>
          <a:xfrm>
            <a:off x="176463" y="5817871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السؤال التالي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983486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38941" y="107554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1" y="6555946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772525" y="649624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67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45327" y="257510"/>
            <a:ext cx="3556309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89453" y="1481524"/>
            <a:ext cx="11839073" cy="4289492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r>
              <a:rPr lang="ar-BH" sz="32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صحح العبارات الاتية:</a:t>
            </a: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8012" y="2128836"/>
            <a:ext cx="11560514" cy="22467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يسمى المستند الذي ينظم العلاقة بين المؤمن و المؤمن له </a:t>
            </a:r>
            <a:r>
              <a:rPr lang="ar-BH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بركن التأمين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وثيقة/بوليصة التأمين</a:t>
            </a:r>
          </a:p>
          <a:p>
            <a:pPr algn="r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من مهام </a:t>
            </a:r>
            <a:r>
              <a:rPr lang="ar-BH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البنك المركزي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، فتح الحسابات الجارية.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البنك التجاري</a:t>
            </a:r>
          </a:p>
          <a:p>
            <a:pPr algn="r" rtl="1"/>
            <a:endParaRPr lang="ar-BH" sz="2800" b="1" dirty="0" smtClean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بنك البحرين و الكويت يعتبر من </a:t>
            </a:r>
            <a:r>
              <a:rPr lang="ar-BH" sz="28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البنوك المتخصصة </a:t>
            </a:r>
            <a:r>
              <a:rPr lang="ar-BH" sz="28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في مملكة البحرين. </a:t>
            </a:r>
            <a:r>
              <a:rPr lang="ar-BH" sz="2800" b="1" dirty="0" smtClean="0">
                <a:solidFill>
                  <a:srgbClr val="0000CC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البنوك التجارية</a:t>
            </a:r>
            <a:endParaRPr lang="en-GB" sz="2800" b="1" dirty="0">
              <a:solidFill>
                <a:srgbClr val="0000CC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0015205" y="5767511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الرجوع</a:t>
            </a:r>
            <a:endParaRPr lang="en-GB" sz="2800" b="1" dirty="0"/>
          </a:p>
        </p:txBody>
      </p:sp>
      <p:sp>
        <p:nvSpPr>
          <p:cNvPr id="11" name="Left Arrow 10">
            <a:hlinkClick r:id="rId5" action="ppaction://hlinksldjump"/>
          </p:cNvPr>
          <p:cNvSpPr/>
          <p:nvPr/>
        </p:nvSpPr>
        <p:spPr>
          <a:xfrm>
            <a:off x="176463" y="5817871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/>
              <a:t>السؤال التالي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2143432" y="-9832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896006" y="21167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43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4024779" y="130459"/>
            <a:ext cx="331086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 defTabSz="895255">
              <a:defRPr/>
            </a:pPr>
            <a:r>
              <a:rPr lang="ar-BH" sz="3600" b="1" kern="0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اختبر معلوماتك</a:t>
            </a:r>
            <a:endParaRPr lang="ar-BH" sz="3600" b="1" kern="0" dirty="0">
              <a:solidFill>
                <a:schemeClr val="bg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Plaque 5"/>
          <p:cNvSpPr/>
          <p:nvPr/>
        </p:nvSpPr>
        <p:spPr bwMode="auto">
          <a:xfrm>
            <a:off x="217558" y="1210614"/>
            <a:ext cx="11839073" cy="4172755"/>
          </a:xfrm>
          <a:prstGeom prst="plaque">
            <a:avLst>
              <a:gd name="adj" fmla="val 11628"/>
            </a:avLst>
          </a:prstGeom>
          <a:solidFill>
            <a:schemeClr val="accent5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3296" tIns="46648" rIns="93296" bIns="46648" rtlCol="1" anchor="ctr"/>
          <a:lstStyle/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</a:endParaRPr>
          </a:p>
          <a:p>
            <a:pPr algn="r" defTabSz="914012" rtl="1">
              <a:spcBef>
                <a:spcPts val="600"/>
              </a:spcBef>
              <a:spcAft>
                <a:spcPts val="600"/>
              </a:spcAft>
              <a:defRPr/>
            </a:pPr>
            <a:endParaRPr lang="ar-BH" sz="2400" b="1" dirty="0" smtClean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8" y="309698"/>
            <a:ext cx="1531513" cy="153151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1943001"/>
            <a:ext cx="11933341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700" b="1" dirty="0" smtClean="0">
                <a:solidFill>
                  <a:srgbClr val="C00000"/>
                </a:solidFill>
              </a:rPr>
              <a:t>1-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بنوك الأفشور 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الوحدات المصرفية الخارجية التي تقوم بالتعامل بالتعامل مع غير المقيمين في البلد.</a:t>
            </a:r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مخزن الإيداع: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هو المكان الذي تعينه الجمارك لحفظ البضائع المستوردة لحين إنتهاء إجراءات التخليص و سحبها.</a:t>
            </a:r>
            <a:endParaRPr lang="ar-BH" sz="2800" b="1" u="sng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البنوك التجارية: </a:t>
            </a:r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البنوك التي تستلم الأموال أو (الودائع) من الأفراد و المؤسسات، وتستخدمها في أمور تتعلق بالتجارة و الصناعة</a:t>
            </a:r>
            <a:r>
              <a:rPr lang="ar-BH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ar-BH" sz="2800" b="1" dirty="0">
              <a:solidFill>
                <a:schemeClr val="tx1">
                  <a:lumMod val="75000"/>
                  <a:lumOff val="2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</a:t>
            </a:r>
            <a:r>
              <a:rPr lang="ar-BH" sz="28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أخطار الأشخاص: </a:t>
            </a:r>
            <a:r>
              <a:rPr lang="ar-BH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هي الأخطار التي تصيب الفرد بصفة مباشرة، وهذه الأخطار لو حدثت تسبب خسارة في الدخل كالمرض و الوفاة و البطالة و الشيخوخة</a:t>
            </a:r>
            <a:r>
              <a:rPr lang="ar-BH" sz="27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GB" sz="27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67141" y="1314247"/>
            <a:ext cx="56713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المصطلح أو التعريف المناسب:</a:t>
            </a:r>
          </a:p>
          <a:p>
            <a:endParaRPr lang="en-GB" dirty="0"/>
          </a:p>
        </p:txBody>
      </p:sp>
      <p:sp>
        <p:nvSpPr>
          <p:cNvPr id="8" name="Right Arrow 7">
            <a:hlinkClick r:id="rId4" action="ppaction://hlinksldjump"/>
          </p:cNvPr>
          <p:cNvSpPr/>
          <p:nvPr/>
        </p:nvSpPr>
        <p:spPr>
          <a:xfrm>
            <a:off x="10015205" y="5767511"/>
            <a:ext cx="2176795" cy="878440"/>
          </a:xfrm>
          <a:prstGeom prst="rightArrow">
            <a:avLst/>
          </a:prstGeom>
          <a:solidFill>
            <a:srgbClr val="0000CC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Left Arrow 11">
            <a:hlinkClick r:id="rId5" action="ppaction://hlinksldjump"/>
          </p:cNvPr>
          <p:cNvSpPr/>
          <p:nvPr/>
        </p:nvSpPr>
        <p:spPr>
          <a:xfrm>
            <a:off x="176463" y="5817871"/>
            <a:ext cx="2120005" cy="828080"/>
          </a:xfrm>
          <a:prstGeom prst="leftArrow">
            <a:avLst/>
          </a:prstGeom>
          <a:solidFill>
            <a:srgbClr val="009900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السؤال التالي</a:t>
            </a:r>
            <a:endParaRPr lang="en-GB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409422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45245" y="49597"/>
            <a:ext cx="171163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9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45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32878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79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/>
          <p:cNvSpPr/>
          <p:nvPr/>
        </p:nvSpPr>
        <p:spPr>
          <a:xfrm>
            <a:off x="1880315" y="2301282"/>
            <a:ext cx="7237927" cy="340002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2800" b="1" dirty="0" smtClean="0"/>
              <a:t>ما المقصود بالخدمات المساعدة؟</a:t>
            </a:r>
            <a:endParaRPr lang="ar-BH" sz="2800" b="1" dirty="0"/>
          </a:p>
        </p:txBody>
      </p:sp>
      <p:sp>
        <p:nvSpPr>
          <p:cNvPr id="12" name="Cloud 11"/>
          <p:cNvSpPr/>
          <p:nvPr/>
        </p:nvSpPr>
        <p:spPr>
          <a:xfrm>
            <a:off x="6464120" y="1126953"/>
            <a:ext cx="3696237" cy="1336228"/>
          </a:xfrm>
          <a:prstGeom prst="cloud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3200" b="1" dirty="0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فكِّر و ابحث </a:t>
            </a:r>
            <a:endParaRPr lang="ar-BH" sz="3200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776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2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46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6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646331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ممتاز! إجابة صحيحة</a:t>
            </a:r>
            <a:endParaRPr lang="ar-BH" sz="36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62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400" b="1" dirty="0">
                <a:solidFill>
                  <a:schemeClr val="bg1"/>
                </a:solidFill>
              </a:rPr>
              <a:t>الرجوع</a:t>
            </a:r>
            <a:endParaRPr lang="ar-BH" sz="2400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40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00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234" y="855237"/>
            <a:ext cx="3940936" cy="39703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02615" y="4924059"/>
            <a:ext cx="3490174" cy="523220"/>
          </a:xfrm>
          <a:prstGeom prst="rect">
            <a:avLst/>
          </a:prstGeom>
          <a:noFill/>
          <a:ln w="44450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حاول مرة أخرى</a:t>
            </a:r>
            <a:endParaRPr lang="ar-BH" sz="2800" b="1" dirty="0">
              <a:ln>
                <a:solidFill>
                  <a:srgbClr val="FF0000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Left Arrow 7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571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wind.wav"/>
          </p:stSnd>
        </p:sndAc>
      </p:transition>
    </mc:Choice>
    <mc:Fallback xmlns="">
      <p:transition spd="slow" advClick="0">
        <p:circle/>
        <p:sndAc>
          <p:stSnd>
            <p:snd r:embed="rId7" name="wind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249" y="1027906"/>
            <a:ext cx="3981317" cy="39813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65820" y="5177308"/>
            <a:ext cx="3490174" cy="523220"/>
          </a:xfrm>
          <a:prstGeom prst="rect">
            <a:avLst/>
          </a:prstGeom>
          <a:noFill/>
          <a:ln w="44450">
            <a:solidFill>
              <a:srgbClr val="009900"/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ar-BH" sz="2800" b="1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ممتاز! إجابة صحيحة</a:t>
            </a:r>
            <a:endParaRPr lang="ar-BH" sz="2800" b="1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Left Arrow 6">
            <a:hlinkClick r:id="rId5" action="ppaction://hlinksldjump"/>
          </p:cNvPr>
          <p:cNvSpPr/>
          <p:nvPr/>
        </p:nvSpPr>
        <p:spPr>
          <a:xfrm>
            <a:off x="618187" y="5500473"/>
            <a:ext cx="1635617" cy="875763"/>
          </a:xfrm>
          <a:prstGeom prst="leftArrow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BH" sz="28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الرجوع</a:t>
            </a:r>
            <a:endParaRPr lang="ar-BH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4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76421" y="0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8393026" y="511442"/>
            <a:ext cx="2057401" cy="815934"/>
          </a:xfrm>
          <a:prstGeom prst="horizontalScroll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انتهاء الدرس</a:t>
            </a:r>
            <a:endParaRPr lang="en-GB" sz="36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3667892" y="1358481"/>
            <a:ext cx="7894485" cy="3055771"/>
          </a:xfr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sz="32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أن يكون حقق الطالب أهداف الدرس: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تعرف البنك التجاري.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يحدد البنوك المتخصصة.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التأمين وأطرافه.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يتعرف على أنواع الأخطار وأنواع التأمين.</a:t>
            </a:r>
          </a:p>
          <a:p>
            <a:pPr marL="514350" indent="-514350" algn="r" defTabSz="914012" rtl="1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ar-BH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يعرف مفهوم النقل و طرق اختيار وسيلة النقل المناسبة.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6678997" y="4513943"/>
            <a:ext cx="4883380" cy="1516742"/>
          </a:xfrm>
          <a:prstGeom prst="wedgeRectCallout">
            <a:avLst>
              <a:gd name="adj1" fmla="val -90011"/>
              <a:gd name="adj2" fmla="val 9546"/>
            </a:avLst>
          </a:prstGeom>
          <a:solidFill>
            <a:srgbClr val="0CA2B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3200" b="1" u="sng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المعلومات</a:t>
            </a:r>
            <a:r>
              <a:rPr lang="ar-BH" sz="3200" b="1" u="sng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:</a:t>
            </a:r>
            <a:endParaRPr lang="en-US" sz="21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1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زيارة البوابة التعليمية 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/>
            <a:r>
              <a:rPr lang="ar-BH" sz="2400" b="1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حل أسئلة وأنشطة الكتاب المدرسي.</a:t>
            </a:r>
            <a:endParaRPr lang="en-US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endParaRPr lang="en-GB" sz="15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1278" t="8769" r="3248" b="83713"/>
          <a:stretch/>
        </p:blipFill>
        <p:spPr>
          <a:xfrm>
            <a:off x="2413745" y="5026620"/>
            <a:ext cx="1965347" cy="58057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84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  <p:sndAc>
          <p:stSnd>
            <p:snd r:embed="rId2" name="applause.wav"/>
          </p:stSnd>
        </p:sndAc>
      </p:transition>
    </mc:Choice>
    <mc:Fallback xmlns="">
      <p:transition spd="slow" advClick="0">
        <p:circle/>
        <p:sndAc>
          <p:stSnd>
            <p:snd r:embed="rId6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9"/>
          <p:cNvSpPr txBox="1">
            <a:spLocks/>
          </p:cNvSpPr>
          <p:nvPr/>
        </p:nvSpPr>
        <p:spPr bwMode="auto">
          <a:xfrm>
            <a:off x="3155324" y="456640"/>
            <a:ext cx="6426558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93902" y="2062837"/>
            <a:ext cx="10515600" cy="6495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هي الخدمات التي تيسِّر شراء السلع و بيعها و هي:</a:t>
            </a:r>
          </a:p>
        </p:txBody>
      </p:sp>
      <p:sp>
        <p:nvSpPr>
          <p:cNvPr id="6" name="Title 9"/>
          <p:cNvSpPr txBox="1">
            <a:spLocks/>
          </p:cNvSpPr>
          <p:nvPr/>
        </p:nvSpPr>
        <p:spPr bwMode="auto">
          <a:xfrm>
            <a:off x="8330105" y="1401093"/>
            <a:ext cx="3579397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701906294"/>
              </p:ext>
            </p:extLst>
          </p:nvPr>
        </p:nvGraphicFramePr>
        <p:xfrm>
          <a:off x="2032000" y="2948683"/>
          <a:ext cx="8827784" cy="3189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ectangle 7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8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" grpId="0" animBg="1"/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159616" y="552369"/>
            <a:ext cx="5872767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البنوك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43838" y="1796270"/>
            <a:ext cx="11878679" cy="9106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None/>
            </a:pP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وسيط بين الذين لديهم أموال تفيض عن حاجتهم و بين الذين هم بحاجة إليها و يمكن تعريف البنك أيضاً بأنه منشأة تتاجر في النقود.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itle 9"/>
          <p:cNvSpPr txBox="1">
            <a:spLocks/>
          </p:cNvSpPr>
          <p:nvPr/>
        </p:nvSpPr>
        <p:spPr bwMode="auto">
          <a:xfrm>
            <a:off x="9780998" y="1205900"/>
            <a:ext cx="2128504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تعريف البنك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itle 9"/>
          <p:cNvSpPr txBox="1">
            <a:spLocks/>
          </p:cNvSpPr>
          <p:nvPr/>
        </p:nvSpPr>
        <p:spPr bwMode="auto">
          <a:xfrm>
            <a:off x="9780998" y="2969329"/>
            <a:ext cx="2128504" cy="492443"/>
          </a:xfrm>
          <a:prstGeom prst="rect">
            <a:avLst/>
          </a:prstGeom>
          <a:solidFill>
            <a:srgbClr val="FFFF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أنواع البنوك</a:t>
            </a:r>
            <a:endParaRPr lang="ar-BH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2170" y="3615880"/>
            <a:ext cx="5661061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البنوك المركزية</a:t>
            </a:r>
            <a:endParaRPr lang="en-GB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2168" y="4303040"/>
            <a:ext cx="5661061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البنوك التجارية</a:t>
            </a:r>
            <a:endParaRPr lang="en-GB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52168" y="5020692"/>
            <a:ext cx="5661061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28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3- البنوك المتخصصة</a:t>
            </a:r>
            <a:endParaRPr lang="en-GB" sz="28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2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3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168203" y="456639"/>
            <a:ext cx="6001555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البنوك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637" y="1671567"/>
            <a:ext cx="28990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1- البنوك المركزية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40" y="2475449"/>
            <a:ext cx="11552662" cy="3108543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البنك المركزي هو المؤسسة المسؤولة عن توجيه و مراقبة النظام المصرفي في الدولة.</a:t>
            </a:r>
          </a:p>
          <a:p>
            <a:pPr algn="r" rtl="1"/>
            <a:endParaRPr lang="ar-BH" sz="28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ختص </a:t>
            </a: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بالاتي: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إصدار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النقود.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الاحتفاظ بحسابات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الحكومة.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الاحتفاظ بحسابات جميع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البنوك.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342900" lvl="0" indent="-342900" algn="r" rtl="1">
              <a:buFont typeface="Arial" panose="020B0604020202020204" pitchFamily="34" charset="0"/>
              <a:buChar char="•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مراقبة 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البنوك.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008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116687" y="456640"/>
            <a:ext cx="5847009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البنوك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637" y="1671567"/>
            <a:ext cx="28990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البنوك التجارية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40" y="2475449"/>
            <a:ext cx="11552662" cy="3046988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هذه البنوك تستلم الأموال (الودائع) من الأفراد و المؤسسات وتستخدمها في أمور تتعلق بالتجارة و الصناعة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/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 تختص بالاتي: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تمويل المشروعات الجديدة.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lvl="0" indent="-457200" algn="r" rtl="1">
              <a:buFont typeface="+mj-lt"/>
              <a:buAutoNum type="arabicPeriod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استلام الودائع و حفظها.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457200" indent="-457200" algn="r" rtl="1">
              <a:buFont typeface="+mj-lt"/>
              <a:buAutoNum type="arabicPeriod"/>
            </a:pPr>
            <a:r>
              <a:rPr lang="ar-BH" sz="28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فتح الاعتمادات و خصم الأوراق التجارية</a:t>
            </a:r>
            <a:r>
              <a:rPr lang="ar-BH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</a:p>
          <a:p>
            <a:pPr algn="r" rtl="1"/>
            <a:endParaRPr lang="ar-BH" sz="24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57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256908" y="579929"/>
            <a:ext cx="5822698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البنوك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83637" y="1671567"/>
            <a:ext cx="289906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2- البنوك التجارية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56908" y="2501595"/>
            <a:ext cx="6000108" cy="584775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 smtClean="0">
                <a:ln w="0"/>
                <a:solidFill>
                  <a:schemeClr val="accent2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خدمات البنوك التجارية</a:t>
            </a:r>
            <a:endParaRPr lang="ar-BH" sz="32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34941616"/>
              </p:ext>
            </p:extLst>
          </p:nvPr>
        </p:nvGraphicFramePr>
        <p:xfrm>
          <a:off x="356836" y="3270068"/>
          <a:ext cx="11835163" cy="2991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angle 6"/>
          <p:cNvSpPr/>
          <p:nvPr/>
        </p:nvSpPr>
        <p:spPr>
          <a:xfrm>
            <a:off x="171061" y="-1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Rectangle 11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0586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Graphic spid="2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9"/>
          <p:cNvSpPr txBox="1">
            <a:spLocks/>
          </p:cNvSpPr>
          <p:nvPr/>
        </p:nvSpPr>
        <p:spPr bwMode="auto">
          <a:xfrm>
            <a:off x="3078050" y="456640"/>
            <a:ext cx="6143223" cy="553998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1" anchor="ctr">
            <a:spAutoFit/>
          </a:bodyPr>
          <a:lstStyle/>
          <a:p>
            <a:pPr algn="ctr">
              <a:defRPr/>
            </a:pPr>
            <a:r>
              <a:rPr lang="ar-BH" sz="3600" b="1" dirty="0" smtClean="0">
                <a:solidFill>
                  <a:schemeClr val="bg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المساعدة: البنوك</a:t>
            </a:r>
            <a:endParaRPr lang="ar-BH" sz="3600" b="1" dirty="0">
              <a:ln w="11430"/>
              <a:solidFill>
                <a:schemeClr val="bg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00081" y="1671567"/>
            <a:ext cx="3082621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44450"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ar-BH" sz="3200" b="1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3- البنوك المتخصصة</a:t>
            </a:r>
            <a:endParaRPr lang="en-GB" sz="3200" b="1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40" y="2475449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أ- البنك الصناعي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لتشجيع التصنيع و دعمه في إنشاء المؤسسات الصناعية.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6840" y="3156221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ب- البنك العقاري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و يسهم في اسغلال الأراضي و توسيع الأسواق و القرى و المدن.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840" y="3821177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البنك الزراعي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و يسهم في تقديم القروض و التسهيلات لتنمية و تشجيع و إنعاش القطاع الزراعي.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840" y="4486133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د- بنك الإسكان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و يسهم في دعم الحركة العمرانية في البلاد و تقديم الخدمات المصرفية في مجال الإسكان.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6840" y="5151089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هـ- البنك الإسلامي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القيام بجميع العمليات و الخدمات المصرفية و ذلك بتطبيق الشريعة الإسلامية.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6839" y="5816045"/>
            <a:ext cx="11552662" cy="523220"/>
          </a:xfrm>
          <a:prstGeom prst="rect">
            <a:avLst/>
          </a:prstGeom>
          <a:ln w="444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BH" sz="2800" b="1" dirty="0" smtClean="0">
                <a:solidFill>
                  <a:srgbClr val="C0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و- بنوك الأوفشور</a:t>
            </a:r>
            <a:r>
              <a:rPr lang="ar-BH" sz="28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: و هي تلك الوحدات المصرفية الخارجية التي تقوم بالتعامل المصرفي مع غير المقيمين في البلد.</a:t>
            </a:r>
            <a:endParaRPr lang="en-GB" sz="28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58798" cy="3483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ثقف101 - 801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869620" y="14521"/>
            <a:ext cx="2376264" cy="3483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BH" sz="1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الخدمات المساعدة ( 1 )</a:t>
            </a:r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6487887"/>
            <a:ext cx="12192000" cy="370114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BH" sz="1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ectangle 15"/>
          <p:cNvSpPr>
            <a:spLocks/>
          </p:cNvSpPr>
          <p:nvPr/>
        </p:nvSpPr>
        <p:spPr>
          <a:xfrm>
            <a:off x="8393026" y="6477000"/>
            <a:ext cx="3419475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ar-BH" sz="1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وزارة التربية والتعليم –الفصل الدراسي الثاني 2020-2021م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57" y="0"/>
            <a:ext cx="1646183" cy="126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800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theme/theme1.xml><?xml version="1.0" encoding="utf-8"?>
<a:theme xmlns:a="http://schemas.openxmlformats.org/drawingml/2006/main" name="قالب الدروس الإلكترونية المعتمد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قالب الدروس الإلكترونية المعتمد</Template>
  <TotalTime>3604</TotalTime>
  <Words>1824</Words>
  <Application>Microsoft Office PowerPoint</Application>
  <PresentationFormat>Widescreen</PresentationFormat>
  <Paragraphs>398</Paragraphs>
  <Slides>38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Arial Black</vt:lpstr>
      <vt:lpstr>Calibri</vt:lpstr>
      <vt:lpstr>Calibri Light</vt:lpstr>
      <vt:lpstr>Sakkal Majalla</vt:lpstr>
      <vt:lpstr>قالب الدروس الإلكترونية المعتمد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Ebrahim Mohammed Abu Edress</cp:lastModifiedBy>
  <cp:revision>390</cp:revision>
  <dcterms:created xsi:type="dcterms:W3CDTF">2020-03-04T10:47:58Z</dcterms:created>
  <dcterms:modified xsi:type="dcterms:W3CDTF">2021-01-25T03:44:45Z</dcterms:modified>
</cp:coreProperties>
</file>