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61" r:id="rId4"/>
    <p:sldId id="275" r:id="rId5"/>
    <p:sldId id="263" r:id="rId6"/>
    <p:sldId id="270" r:id="rId7"/>
    <p:sldId id="271" r:id="rId8"/>
    <p:sldId id="272" r:id="rId9"/>
    <p:sldId id="268" r:id="rId10"/>
    <p:sldId id="269" r:id="rId11"/>
    <p:sldId id="273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99FF"/>
    <a:srgbClr val="FF99CC"/>
    <a:srgbClr val="99CCFF"/>
    <a:srgbClr val="CCECFF"/>
    <a:srgbClr val="CCFFFF"/>
    <a:srgbClr val="FF0066"/>
    <a:srgbClr val="FFCC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al-husam.com/%D8%B3%D8%AC%D9%84-%D8%AA%D8%AC%D8%A7%D8%B1%D9%8A-%D8%A7%D9%84%D8%AD%D8%B3%D8%A7%D9%85-%D8%A7%D9%84%D8%AA%D8%AC%D8%A7%D8%B1%D9%8A%D8%A9/&amp;psig=AOvVaw150bqKWIR6hgRJQ5366y6g&amp;ust=1589939779372000&amp;source=images&amp;cd=vfe&amp;ved=0CAIQjRxqFwoTCIiakeLpvukCFQAAAAAdAAAAABA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86608" y="6550223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2858" y="6537397"/>
            <a:ext cx="181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1" y="6530258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61 - 65</a:t>
            </a:r>
            <a:endParaRPr lang="en-GB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185434" y="2821578"/>
            <a:ext cx="5682343" cy="225987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</a:t>
            </a: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</a:t>
            </a:r>
          </a:p>
          <a:p>
            <a:pPr marL="0" indent="0" algn="ct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 «المتجر والعنوان التجاري»</a:t>
            </a:r>
            <a:endParaRPr lang="en-GB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1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0" y="1506887"/>
            <a:ext cx="10578738" cy="4807131"/>
          </a:xfrm>
        </p:spPr>
        <p:txBody>
          <a:bodyPr>
            <a:normAutofit/>
          </a:bodyPr>
          <a:lstStyle/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عرف المتجر؟</a:t>
            </a:r>
          </a:p>
          <a:p>
            <a:pPr marL="0" indent="0" algn="r" rtl="1">
              <a:buNone/>
            </a:pP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محل التاجر والحقوق المتصلة به ويشتمل على عناصر مادية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</a:t>
            </a:r>
            <a:r>
              <a:rPr lang="ar-AE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ثاث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البضائع وغير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مادية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كالسمعة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التجارية وبراءات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الاختراع.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عرف العنوان التجاري؟</a:t>
            </a:r>
          </a:p>
          <a:p>
            <a:pPr marL="0" indent="0" algn="r" rtl="1">
              <a:buNone/>
            </a:pP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يعتبر من العناصر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AE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مادية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للمحل ويتألف من اسمه ولقبه مع مراعاة أن يكون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مختلف</a:t>
            </a:r>
            <a:r>
              <a:rPr lang="ar-AE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العناوين المقيدة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سابق</a:t>
            </a:r>
            <a:r>
              <a:rPr lang="ar-AE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AE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السجل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التجاري.</a:t>
            </a:r>
            <a:endParaRPr lang="ar-BH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ما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أهمية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 التجاري؟</a:t>
            </a:r>
          </a:p>
          <a:p>
            <a:pPr marL="0" indent="0" algn="r" rtl="1">
              <a:buNone/>
            </a:pPr>
            <a:endParaRPr lang="ar-BH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Horizontal Scroll 9"/>
          <p:cNvSpPr/>
          <p:nvPr/>
        </p:nvSpPr>
        <p:spPr>
          <a:xfrm>
            <a:off x="9117875" y="528602"/>
            <a:ext cx="2364378" cy="88621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1</a:t>
            </a:r>
            <a:endParaRPr lang="en-GB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69100" y="4862612"/>
            <a:ext cx="9546088" cy="1058271"/>
            <a:chOff x="1416676" y="4853162"/>
            <a:chExt cx="8345511" cy="1204217"/>
          </a:xfrm>
        </p:grpSpPr>
        <p:sp>
          <p:nvSpPr>
            <p:cNvPr id="13" name="Rounded Rectangle 12"/>
            <p:cNvSpPr/>
            <p:nvPr/>
          </p:nvSpPr>
          <p:spPr>
            <a:xfrm>
              <a:off x="1416676" y="4853162"/>
              <a:ext cx="8345511" cy="56667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 smtClean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1. يظهر تجارة التاجر </a:t>
              </a: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للناس ويعرف بينهم بهذا العنوان.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16676" y="5434042"/>
              <a:ext cx="8345510" cy="6233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 smtClean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2. يقوم التاجر </a:t>
              </a: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بالمعاملات التجارية ويبرم عقوده باستخدام العنوان.</a:t>
              </a:r>
            </a:p>
          </p:txBody>
        </p:sp>
      </p:grpSp>
      <p:pic>
        <p:nvPicPr>
          <p:cNvPr id="12" name="Picture 4" descr="F:\Shooqs\مدرسة خولة\Clip arts\note 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6" y="248984"/>
            <a:ext cx="1548968" cy="14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8503" y="1362000"/>
            <a:ext cx="2129244" cy="41767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الجدول الآتي</a:t>
            </a:r>
            <a:r>
              <a:rPr 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294252"/>
              </p:ext>
            </p:extLst>
          </p:nvPr>
        </p:nvGraphicFramePr>
        <p:xfrm>
          <a:off x="534016" y="1953910"/>
          <a:ext cx="11011438" cy="441507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50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التصرف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الحالة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قام خالد بتعليق  لوحات 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علانية </a:t>
                      </a: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 مدخل المجمع عن محله  التجاري الموجود في مجمع السيف دون علم ادارة المجمع.</a:t>
                      </a:r>
                      <a:endParaRPr lang="en-US" sz="24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امتنع التاجر 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راشد </a:t>
                      </a: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دفع فواتير كهرباء فديمة عليه بعد انتقال المتجر لتاجر جديد 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دون العنوان </a:t>
                      </a: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التجاري. </a:t>
                      </a:r>
                      <a:endParaRPr lang="en-US" sz="24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التاجر ابراهيم لم يقم بتغيير عنوان المتجر المشترك بينه و بين اخيه حتى بعد خروج 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2400" b="1" u="none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خيه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علما 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 ذلك بموافقة 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</a:t>
                      </a: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</a:t>
                      </a:r>
                      <a:endParaRPr lang="en-US" sz="24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ليس من الضروري تقييد الرهن في محرر رسمي 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مام </a:t>
                      </a: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كاتب العدل </a:t>
                      </a:r>
                      <a:endParaRPr lang="en-US" sz="24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اختار التاجر صلاح يوسف 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ًا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تجاري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ًا هو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400" b="1" u="non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(صلاح يوسف</a:t>
                      </a:r>
                      <a:r>
                        <a:rPr lang="ar-SA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2400" b="1" u="none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24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9130937" y="572135"/>
            <a:ext cx="2246810" cy="66068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GB" sz="2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3" descr="F:\Shooqs\مدرسة خولة\Clip arts\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6" y="572135"/>
            <a:ext cx="1429149" cy="1320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969563"/>
              </p:ext>
            </p:extLst>
          </p:nvPr>
        </p:nvGraphicFramePr>
        <p:xfrm>
          <a:off x="484030" y="1815737"/>
          <a:ext cx="11011438" cy="434909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50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حكم التصرف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الحالة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 يشتمل التصرف في المتجر العقار الذي يقع فيه.</a:t>
                      </a:r>
                      <a:endParaRPr lang="en-US" sz="20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قام خالد بتعليق  لوحات اعلانية عند مدخل المجمع عن محله  التجاري الموجود في مجمع السيف دون علم </a:t>
                      </a:r>
                      <a:r>
                        <a:rPr lang="ar-AE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دارة </a:t>
                      </a: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المجمع.</a:t>
                      </a:r>
                      <a:endParaRPr lang="en-US" sz="20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انتقل له المتجر دون عنوانه لا يكون مسئولاً عن التزامات </a:t>
                      </a:r>
                      <a:r>
                        <a:rPr lang="ar-SA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البائع</a:t>
                      </a: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lang="ar-SA" sz="2000" b="1" u="none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عليه يحاسب التاجر راشد قانونيا عن امتناعه من الدفع</a:t>
                      </a:r>
                      <a:r>
                        <a:rPr lang="ar-BH" sz="2000" b="1" u="none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20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امتنع التاجر راشد عن دفع فواتير كهرباء </a:t>
                      </a:r>
                      <a:r>
                        <a:rPr lang="ar-BH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ديمة </a:t>
                      </a: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عليه بعد انتقال المتجر لتاجر جديد 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دون العنوان </a:t>
                      </a: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التجاري. </a:t>
                      </a:r>
                      <a:endParaRPr lang="en-US" sz="20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تصرف قانوني لوجود الموافقه على استمرارية العنوان التجاري حتى بعد خروجه.</a:t>
                      </a:r>
                      <a:endParaRPr lang="en-US" sz="20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التاجر ابراهيم لم يقم بتغيير عنوان المتجر المشترك بينه و بين </a:t>
                      </a:r>
                      <a:r>
                        <a:rPr lang="ar-AE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2000" b="1" u="none" dirty="0" err="1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خيه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حتى بعد خروج </a:t>
                      </a:r>
                      <a:r>
                        <a:rPr lang="ar-AE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2000" b="1" u="none" dirty="0" err="1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خيه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علم</a:t>
                      </a:r>
                      <a:r>
                        <a:rPr lang="ar-AE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ب</a:t>
                      </a:r>
                      <a:r>
                        <a:rPr lang="ar-AE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 ذلك بموافقة الاخ.  </a:t>
                      </a:r>
                      <a:endParaRPr lang="en-US" sz="20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يجب أن يتم بعقد رسمي محرر أمام كاتب العدل.</a:t>
                      </a:r>
                      <a:endParaRPr lang="en-US" sz="20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ليس من الضروري تقييد الرهن في محرر رسمي </a:t>
                      </a:r>
                      <a:r>
                        <a:rPr lang="ar-AE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مام </a:t>
                      </a: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كاتب العدل </a:t>
                      </a:r>
                      <a:endParaRPr lang="en-US" sz="20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إذا كان اسم التاجر ولقبه يشبهان العنوان التجاري المقيد في السجل وجب أن يضيف إلى اسمه </a:t>
                      </a: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</a:t>
                      </a:r>
                      <a:r>
                        <a:rPr lang="ar-AE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AE" sz="2000" b="1" u="none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يميزه </a:t>
                      </a: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</a:t>
                      </a:r>
                      <a:r>
                        <a:rPr lang="ar-BH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العنوان</a:t>
                      </a:r>
                      <a:r>
                        <a:rPr lang="ar-AE" sz="2000" b="1" u="none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2000" b="1" u="none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اختار التاجر صلاح يوسف 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lang="ar-AE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ًا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تجاري</a:t>
                      </a:r>
                      <a:r>
                        <a:rPr lang="ar-AE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ًا هو</a:t>
                      </a:r>
                      <a:r>
                        <a:rPr lang="ar-SA" sz="2000" b="1" u="none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0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(صلاح يوسف)</a:t>
                      </a:r>
                      <a:endParaRPr lang="en-US" sz="2000" b="1" u="none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9235439" y="530454"/>
            <a:ext cx="1959429" cy="95194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2</a:t>
            </a:r>
            <a:endParaRPr lang="en-GB" sz="2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4" descr="F:\Shooqs\مدرسة خولة\Clip arts\note 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0" y="261839"/>
            <a:ext cx="1548968" cy="14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" y="4346408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108770" y="678496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إنتهاء الدرس:</a:t>
            </a:r>
            <a:endParaRPr lang="en-GB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016137" y="2040391"/>
            <a:ext cx="6835834" cy="20694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AE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حقّق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المتجر والعنوان التجاري.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</a:t>
            </a:r>
            <a:r>
              <a:rPr lang="ar-AE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أحكام التصرف في المتجر التجاري.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يعدد الطالب أحكام التصرف في العنوان التجاري.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602945" y="4346408"/>
            <a:ext cx="6279110" cy="1936514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زيارة البوابة التعليمية 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المدرسي</a:t>
            </a:r>
            <a:r>
              <a:rPr lang="ar-AE" sz="2800" b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وأنشطته</a:t>
            </a:r>
            <a:r>
              <a:rPr lang="ar-BH" sz="2800" b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14" y="420680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775134" y="1496445"/>
            <a:ext cx="2853239" cy="1169348"/>
          </a:xfrm>
          <a:prstGeom prst="wedgeEllipseCallout">
            <a:avLst>
              <a:gd name="adj1" fmla="val -36303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الأهداف: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526431" y="2884747"/>
            <a:ext cx="10267406" cy="3722914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1854925" y="3835667"/>
            <a:ext cx="7024527" cy="1896370"/>
          </a:xfrm>
        </p:spPr>
        <p:txBody>
          <a:bodyPr>
            <a:norm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المتجر والعنوان التجاري.</a:t>
            </a:r>
          </a:p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يعدد الطالب أحكام التصرف في المتجر التجاري.</a:t>
            </a:r>
          </a:p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يعدد الطالب أحكام التصرف في العنوان التجاري.</a:t>
            </a:r>
          </a:p>
        </p:txBody>
      </p:sp>
    </p:spTree>
    <p:extLst>
      <p:ext uri="{BB962C8B-B14F-4D97-AF65-F5344CB8AC3E}">
        <p14:creationId xmlns:p14="http://schemas.microsoft.com/office/powerpoint/2010/main" val="38614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644" y="966587"/>
            <a:ext cx="3799270" cy="74697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الاستهلالي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941" y="519197"/>
            <a:ext cx="1638843" cy="2184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4634" y="5493071"/>
            <a:ext cx="640752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justLow" rtl="1"/>
            <a:r>
              <a:rPr lang="ar-B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الصور </a:t>
            </a:r>
            <a:r>
              <a:rPr lang="ar-A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ستنتج </a:t>
            </a:r>
            <a:r>
              <a:rPr lang="ar-BH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3017013"/>
            <a:ext cx="2553371" cy="230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15" y="3017013"/>
            <a:ext cx="2553371" cy="2301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29" y="3066205"/>
            <a:ext cx="2553371" cy="224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3" y="3066205"/>
            <a:ext cx="2553371" cy="224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614" y="966587"/>
            <a:ext cx="3799270" cy="74697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الاستهلالي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006" y="480074"/>
            <a:ext cx="1638844" cy="2067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3017013"/>
            <a:ext cx="2553371" cy="230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15" y="3017013"/>
            <a:ext cx="2553371" cy="2301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29" y="3066205"/>
            <a:ext cx="2553371" cy="224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3" y="3066205"/>
            <a:ext cx="2553371" cy="22422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23653" y="5571915"/>
            <a:ext cx="403988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المتجر والعنوان التجاري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6730674" y="878741"/>
            <a:ext cx="3057638" cy="2516228"/>
          </a:xfrm>
          <a:prstGeom prst="round2Same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المتجر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محل التاجر والحقوق المتصلة به ويشتمل على عناصر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مادية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</a:t>
            </a:r>
            <a:r>
              <a:rPr lang="ar-AE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ثاث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والبضائع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وغير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كالسمعة التجارية وبراءات الاختراع.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2034862" y="878741"/>
            <a:ext cx="3057638" cy="2400037"/>
          </a:xfrm>
          <a:prstGeom prst="round2Same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 التجاري</a:t>
            </a:r>
          </a:p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يعتبر من العناصر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</a:t>
            </a:r>
            <a:r>
              <a:rPr lang="ar-AE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مادية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للمحل ويتألف من اسمه ولقبه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مراعاة أن يكون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مختلف</a:t>
            </a:r>
            <a:r>
              <a:rPr lang="ar-AE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العناوين المقيدة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سابق</a:t>
            </a:r>
            <a:r>
              <a:rPr lang="ar-AE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السجل التجاري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33" y="3487785"/>
            <a:ext cx="2419350" cy="1895475"/>
          </a:xfrm>
          <a:prstGeom prst="rect">
            <a:avLst/>
          </a:prstGeom>
        </p:spPr>
      </p:pic>
      <p:pic>
        <p:nvPicPr>
          <p:cNvPr id="1026" name="Picture 2" descr="سجل تجاري الحسام التجارية | موسسة الحسام الهندسية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" y="3394970"/>
            <a:ext cx="2538610" cy="18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442802" y="5383260"/>
            <a:ext cx="9628532" cy="1084339"/>
            <a:chOff x="1416676" y="4838949"/>
            <a:chExt cx="9628532" cy="1233880"/>
          </a:xfrm>
        </p:grpSpPr>
        <p:sp>
          <p:nvSpPr>
            <p:cNvPr id="12" name="Rectangle 11"/>
            <p:cNvSpPr/>
            <p:nvPr/>
          </p:nvSpPr>
          <p:spPr>
            <a:xfrm>
              <a:off x="9718685" y="4838949"/>
              <a:ext cx="1326523" cy="123388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BH" sz="2400" b="1" kern="0" cap="small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أهمية العنوان </a:t>
              </a:r>
              <a:r>
                <a:rPr lang="ar-BH" sz="2400" b="1" kern="0" cap="small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التجاري: </a:t>
              </a:r>
              <a:endParaRPr lang="en-US" sz="2400" b="1" kern="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16676" y="4853160"/>
              <a:ext cx="8345511" cy="5666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4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1. يظهر تجارة التاجر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للناس ويعرف بينهم بهذا العنوان.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16676" y="5434042"/>
              <a:ext cx="8345510" cy="6233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4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2. يقوم التاجر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بالمعاملات التجارية ويبرم عقوده باستخدام العنوان.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896" y="1471748"/>
            <a:ext cx="5413105" cy="730922"/>
          </a:xfrm>
        </p:spPr>
        <p:txBody>
          <a:bodyPr/>
          <a:lstStyle/>
          <a:p>
            <a:pPr marL="0" indent="0" algn="r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7677" y="2430987"/>
            <a:ext cx="10062708" cy="3381087"/>
            <a:chOff x="739985" y="2729210"/>
            <a:chExt cx="10062708" cy="3042524"/>
          </a:xfrm>
        </p:grpSpPr>
        <p:sp>
          <p:nvSpPr>
            <p:cNvPr id="14" name="TextBox 13"/>
            <p:cNvSpPr txBox="1"/>
            <p:nvPr/>
          </p:nvSpPr>
          <p:spPr>
            <a:xfrm>
              <a:off x="755369" y="2729210"/>
              <a:ext cx="10047324" cy="4708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 algn="r" rtl="1">
                <a:spcBef>
                  <a:spcPct val="20000"/>
                </a:spcBef>
                <a:buFont typeface="+mj-lt"/>
                <a:buAutoNum type="arabicPeriod"/>
                <a:defRPr/>
              </a:pP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يشتمل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التصرف في المتجر على كل عنصر مادي أو غير مادي.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5369" y="3134881"/>
              <a:ext cx="10039632" cy="4708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2. لا يشتمل التصرف في المتجر العقار الذي يقع فيه.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5369" y="3602598"/>
              <a:ext cx="10039632" cy="858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3. يجب أن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يكون كل تصرف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عقد محرر أمام كاتب العدل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يقيد في السجل التجاري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نشر ملخص التصرف في إحدى الصحف المحلية.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7677" y="4442548"/>
              <a:ext cx="10039632" cy="4708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4.</a:t>
              </a:r>
              <a:r>
                <a:rPr lang="ar-SA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يشمل التصرف في المتجر كافة الحقوق والالتزامات المتصلة به.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985" y="4913166"/>
              <a:ext cx="10047324" cy="8585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5.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الراهن مسئول عن حفظ المتجر المرهون في حالة جيدة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الرهن يجب أن يتم بعقد رسمي محرر أمام كاتب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العدل.</a:t>
              </a:r>
              <a:endPara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47677" y="781766"/>
            <a:ext cx="1003963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يريد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شراء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متجر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متاجر التاجرة فاطمة، ولكنه </a:t>
            </a:r>
            <a:r>
              <a:rPr lang="ar-BH" sz="28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يتسا</a:t>
            </a:r>
            <a:r>
              <a:rPr lang="ar-AE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ما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أحكام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تصرفه في المتجر؟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359001" y="1410611"/>
            <a:ext cx="4428308" cy="87711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9061" y="1599330"/>
            <a:ext cx="42481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أحكام التصرف في 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المتجر: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94684" y="2065883"/>
            <a:ext cx="10402632" cy="3722826"/>
            <a:chOff x="739985" y="2631839"/>
            <a:chExt cx="10055016" cy="3230549"/>
          </a:xfrm>
        </p:grpSpPr>
        <p:sp>
          <p:nvSpPr>
            <p:cNvPr id="14" name="TextBox 13"/>
            <p:cNvSpPr txBox="1"/>
            <p:nvPr/>
          </p:nvSpPr>
          <p:spPr>
            <a:xfrm>
              <a:off x="739985" y="2631839"/>
              <a:ext cx="10039632" cy="45403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1. يجب أن يقيد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العنوان التجاري في السجل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التجاري.</a:t>
              </a:r>
              <a:endPara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985" y="3046726"/>
              <a:ext cx="10039632" cy="45403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73050" lvl="0" indent="-27305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2. لا يجوز </a:t>
              </a:r>
              <a:r>
                <a:rPr lang="ar-AE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BH" sz="2800" b="1" dirty="0" err="1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ستعمال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عنوان تجاري لتاجر آخر يزاول نفس نوع التجارة.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5369" y="3454787"/>
              <a:ext cx="10039632" cy="82794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 إذا كان اسم التاجر ولقبه يشبهان العنوان التجاري المقيد في السجل وجب أن يضيف إلى اسمه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بيان</a:t>
              </a:r>
              <a:r>
                <a:rPr lang="ar-AE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ً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AE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يميزه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العنوان مثل </a:t>
              </a: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(محلات صلاح </a:t>
              </a:r>
              <a:r>
                <a:rPr lang="ar-BH" sz="2800" b="1" dirty="0" smtClean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يوسف)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ليصبح </a:t>
              </a: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</a:t>
              </a:r>
              <a:r>
                <a:rPr lang="ar-BH" sz="2800" b="1" dirty="0" smtClean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محلات صلاح يوسف للأدوات الكهربائية</a:t>
              </a:r>
              <a:r>
                <a:rPr lang="en-US" sz="2800" b="1" dirty="0" smtClean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</a:t>
              </a:r>
              <a:r>
                <a:rPr lang="ar-BH" sz="2800" b="1" dirty="0" smtClean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5369" y="4181263"/>
              <a:ext cx="10039632" cy="82794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73050" lvl="0" indent="-27305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4. لا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يجوز التصرف في العنوان التجاري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تصرف</a:t>
              </a:r>
              <a:r>
                <a:rPr lang="ar-AE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ً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AE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مستقلاً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المتجر، </a:t>
              </a: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ولكن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يمكن التصرف في المتجر بدون العنوان التجاري.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5369" y="5029528"/>
              <a:ext cx="10039632" cy="83286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3050" lvl="0" indent="-27305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5. لا يجوز لمن تنتقل إليه ملكية المتجر أن يستخدم عنوان سلفه التجاري إلا إذا أذن له السلف في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استعماله. و</a:t>
              </a:r>
              <a:r>
                <a:rPr lang="ar-BH" sz="28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يجب </a:t>
              </a:r>
              <a:r>
                <a:rPr lang="ar-BH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عليه أن يضيف </a:t>
              </a:r>
              <a:r>
                <a:rPr lang="ar-BH" sz="28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بيان</a:t>
              </a:r>
              <a:r>
                <a:rPr lang="ar-AE" sz="28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ًا</a:t>
              </a:r>
              <a:r>
                <a:rPr lang="ar-BH" sz="28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على العنوان يدل على انتقال ملكية المتجر.</a:t>
              </a:r>
            </a:p>
          </p:txBody>
        </p:sp>
      </p:grpSp>
      <p:sp>
        <p:nvSpPr>
          <p:cNvPr id="15" name="Horizontal Scroll 14"/>
          <p:cNvSpPr/>
          <p:nvPr/>
        </p:nvSpPr>
        <p:spPr>
          <a:xfrm>
            <a:off x="6053647" y="704900"/>
            <a:ext cx="5227753" cy="87711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أحكام التصرف في العنوان التجاري 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5895" y="1968513"/>
            <a:ext cx="10039632" cy="3724437"/>
            <a:chOff x="855895" y="2569405"/>
            <a:chExt cx="10039632" cy="3081773"/>
          </a:xfrm>
        </p:grpSpPr>
        <p:sp>
          <p:nvSpPr>
            <p:cNvPr id="14" name="TextBox 13"/>
            <p:cNvSpPr txBox="1"/>
            <p:nvPr/>
          </p:nvSpPr>
          <p:spPr>
            <a:xfrm>
              <a:off x="855895" y="2569405"/>
              <a:ext cx="10039632" cy="78947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6. إذا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وافق البائع على </a:t>
              </a:r>
              <a:r>
                <a:rPr lang="ar-AE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BH" sz="2800" b="1" dirty="0" err="1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ستعمال</a:t>
              </a: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العنوان التجاري الأصلي دون إضافة كان مسئولاً عن التزامات المشتري تحت هذا العنوان في حالة عجزه عن السداد</a:t>
              </a: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5895" y="4861705"/>
              <a:ext cx="10039632" cy="78947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73050" lvl="0" indent="-27305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9. للشركة أن تحتفظ بعنوانها الأول دون تعديل إذا انضم إليها شريك جديد أو خرج منها شريك كان عنوان الشركة يشتمل على اسمه، مادام هذا الشريك أو ورثته قبلوا بقاء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AE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سم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العنوان.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5895" y="3244408"/>
              <a:ext cx="10039632" cy="114601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7. في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حالة عدم تغيير العنوان، يكون المشتري 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مسئول</a:t>
              </a:r>
              <a:r>
                <a:rPr lang="ar-AE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كافة الحقوق والالتزامات التي أنشأها البائع تحت هذا العنوان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 و</a:t>
              </a: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تسقط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مسئولية المشتري عن التزامات البائع بمضي 5 سنوات من تاريخ انتقال المتجر</a:t>
              </a: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5895" y="4463237"/>
              <a:ext cx="10039632" cy="432937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73050" indent="-273050" algn="r" rtl="1" fontAlgn="base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</a:pP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8. من </a:t>
              </a:r>
              <a:r>
                <a:rPr lang="ar-AE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BH" sz="2800" b="1" dirty="0" err="1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نتقل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AE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إليه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المتجر دون عنوانه لا يكون مسئولاً عن التزامات </a:t>
              </a:r>
              <a:r>
                <a:rPr lang="ar-SA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البائع</a:t>
              </a:r>
              <a:r>
                <a:rPr lang="ar-BH" sz="2800" b="1" dirty="0" smtClean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" name="Horizontal Scroll 14"/>
          <p:cNvSpPr/>
          <p:nvPr/>
        </p:nvSpPr>
        <p:spPr>
          <a:xfrm>
            <a:off x="6479177" y="554056"/>
            <a:ext cx="4416350" cy="87711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أحكام التصرف في العنوان التجاري 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963" y="1722271"/>
            <a:ext cx="10233660" cy="414295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عرف المتجر؟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عرف العنوان التجاري؟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ما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 التجاري؟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Horizontal Scroll 9"/>
          <p:cNvSpPr/>
          <p:nvPr/>
        </p:nvSpPr>
        <p:spPr>
          <a:xfrm>
            <a:off x="8556171" y="390872"/>
            <a:ext cx="2913017" cy="925135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GB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3" descr="F:\Shooqs\مدرسة خولة\Clip arts\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8" y="4950727"/>
            <a:ext cx="1429149" cy="1320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المتجر والعنوان التجاري                                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752</TotalTime>
  <Words>1088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النشاط الاستهلالي</vt:lpstr>
      <vt:lpstr>النشاط الاستهلالي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Mahdi Salah Ali Hassan</cp:lastModifiedBy>
  <cp:revision>99</cp:revision>
  <dcterms:created xsi:type="dcterms:W3CDTF">2020-03-09T08:29:54Z</dcterms:created>
  <dcterms:modified xsi:type="dcterms:W3CDTF">2020-08-16T07:59:49Z</dcterms:modified>
</cp:coreProperties>
</file>