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9" r:id="rId12"/>
    <p:sldId id="268" r:id="rId13"/>
    <p:sldId id="270" r:id="rId14"/>
    <p:sldId id="272" r:id="rId15"/>
    <p:sldId id="27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FF"/>
    <a:srgbClr val="CCECFF"/>
    <a:srgbClr val="FFFFCC"/>
    <a:srgbClr val="CCFFFF"/>
    <a:srgbClr val="CCFFCC"/>
    <a:srgbClr val="CC99FF"/>
    <a:srgbClr val="FFCCCC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DADC7-D51C-4F5A-ACE7-B8D6243F8ED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DD9B29-69AC-4D0F-A0CE-0DDCF5DFEE4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عوارض وموانع </a:t>
          </a:r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000" b="1" dirty="0" err="1" smtClean="0">
              <a:latin typeface="Sakkal Majalla" panose="02000000000000000000" pitchFamily="2" charset="-78"/>
              <a:cs typeface="Sakkal Majalla" panose="02000000000000000000" pitchFamily="2" charset="-78"/>
            </a:rPr>
            <a:t>هلية</a:t>
          </a:r>
          <a:endParaRPr lang="en-US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5A8935-6B2D-4D71-B588-01542DA742A7}" type="parTrans" cxnId="{D36CAB78-8BD1-46DE-A659-E7E7D2637740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6A34DD-F1B9-4DB5-B91C-0A6BB9CB6266}" type="sibTrans" cxnId="{D36CAB78-8BD1-46DE-A659-E7E7D2637740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209427-784B-4AE4-8FD5-E881641B49A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العوارض</a:t>
          </a:r>
          <a:endParaRPr lang="en-US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44533-A0DF-4FB0-AF6A-AC57BCC8C5F4}" type="parTrans" cxnId="{72D85A5B-69E0-4641-A366-657963885E6C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9B692B-50AF-4625-9D86-4A0F108A203D}" type="sibTrans" cxnId="{72D85A5B-69E0-4641-A366-657963885E6C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D45497-81F4-4C3E-808F-173DD069DE9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العته</a:t>
          </a:r>
        </a:p>
        <a:p>
          <a:r>
            <a:rPr lang="ar-BH" sz="1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خلل عقلي أقل من الجنون يصيب الشخص فيذهب بإدراكه ويفقده التمييز.</a:t>
          </a:r>
          <a:endParaRPr lang="en-US" sz="1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CB47E0-A112-48FD-B0E2-487445C197C5}" type="parTrans" cxnId="{99B8052E-8816-4B04-A89F-81E448DE7BE5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993FD45-916A-4D00-93A1-A47322CC811B}" type="sibTrans" cxnId="{99B8052E-8816-4B04-A89F-81E448DE7BE5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5CCA7F-5724-4445-AA51-3E4A6B037F2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السفه</a:t>
          </a:r>
        </a:p>
        <a:p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تبذير المال وتبديده على غير ما يقضي به الشرع والعقل.</a:t>
          </a:r>
          <a:endParaRPr lang="en-US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460703-0D2C-4F2E-8C57-6F467578174A}" type="parTrans" cxnId="{DDC4E8A5-78A3-4F07-9867-73E960921F61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6A8947-891D-48F0-AE2E-9016E6A974E0}" type="sibTrans" cxnId="{DDC4E8A5-78A3-4F07-9867-73E960921F61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57C501-27FB-4389-9F59-4793ECEC8BA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الموانع</a:t>
          </a:r>
          <a:endParaRPr lang="en-US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71C67A-32D4-432C-B8E4-D4DBEF320507}" type="parTrans" cxnId="{218A0270-6022-4814-AB29-A26CA6B328A7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4C40C-9618-4A65-93BA-BCA42FD39ADA}" type="sibTrans" cxnId="{218A0270-6022-4814-AB29-A26CA6B328A7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842612-6554-4327-8BBF-AC68E122CC5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الضعف الجسمي الشديد</a:t>
          </a:r>
          <a:endParaRPr lang="en-US" sz="1800" b="1" u="sng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21808A-76D4-4625-A421-70425AB00C1D}" type="parTrans" cxnId="{D002E4B1-9296-4389-8EA3-51AB8841E411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0FF6A6-739C-409C-A8FC-544D093D03E6}" type="sibTrans" cxnId="{D002E4B1-9296-4389-8EA3-51AB8841E411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28CAD6-D7F5-4AA5-8E10-934F29533DB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الغيبة</a:t>
          </a:r>
          <a:endParaRPr lang="en-GB" sz="1800" b="1" u="sng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1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هو من لا يعرف حياته من مماته، أي الشخص المفقود الذي لا يعرف موطنه.</a:t>
          </a:r>
          <a:endParaRPr lang="en-US" sz="1800" b="1" u="sng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25296C-00A5-42FD-B08C-CE29F6058899}" type="parTrans" cxnId="{92C833BE-2F59-4330-929C-3FBD303DCF53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B5A8CE-EF9F-4E32-86B6-259A674D7CA0}" type="sibTrans" cxnId="{92C833BE-2F59-4330-929C-3FBD303DCF53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4549DD-CA47-4651-BC43-26A3AD52B08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الحكم </a:t>
          </a:r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الجنائي</a:t>
          </a:r>
          <a:endParaRPr lang="en-US" sz="1800" b="1" u="sng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C3E91A-E780-41E3-9DE3-6C55E927ACDC}" type="parTrans" cxnId="{72F66715-3D5C-44F1-B002-2304DA078FC3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5D9939-2DA6-42FE-B8C8-F5B2D261A451}" type="sibTrans" cxnId="{72F66715-3D5C-44F1-B002-2304DA078FC3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5C90E1-1911-451E-A742-4E4B28EC20F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الغفلة</a:t>
          </a:r>
        </a:p>
        <a:p>
          <a:r>
            <a:rPr lang="ar-BH" sz="1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الذي يخدع في معاملاته بسهوله.</a:t>
          </a:r>
          <a:endParaRPr lang="en-US" sz="1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9748F8-92EA-4652-A044-074537663761}" type="parTrans" cxnId="{7D6B385A-36D6-49D5-8AAA-9F3C2AB331B5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BAD283-E322-477E-AD44-4A2130E26A34}" type="sibTrans" cxnId="{7D6B385A-36D6-49D5-8AAA-9F3C2AB331B5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F0F2BC-DC8A-492D-AAFC-FFA723B0A8A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1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الجنون</a:t>
          </a:r>
        </a:p>
        <a:p>
          <a:r>
            <a:rPr lang="ar-BH" sz="1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 يصيب العقل مما يفقد صاحبه الإدراك والتمييز.</a:t>
          </a:r>
          <a:endParaRPr lang="en-US" sz="1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37215A7-1FAB-427F-BC07-B1EB9880B92E}" type="parTrans" cxnId="{0770D9D6-93C5-4213-AB50-E4E0CB6F4E2D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3BA5A3-1B51-4931-80AC-B28E0AEEAA71}" type="sibTrans" cxnId="{0770D9D6-93C5-4213-AB50-E4E0CB6F4E2D}">
      <dgm:prSet/>
      <dgm:spPr/>
      <dgm:t>
        <a:bodyPr/>
        <a:lstStyle/>
        <a:p>
          <a:endParaRPr lang="en-US" sz="1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459AEA-1F29-4903-B500-2FC48ED87182}" type="pres">
      <dgm:prSet presAssocID="{54CDADC7-D51C-4F5A-ACE7-B8D6243F8E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638F7A-5783-40EE-BD75-79127A7EE1BF}" type="pres">
      <dgm:prSet presAssocID="{7CDD9B29-69AC-4D0F-A0CE-0DDCF5DFEE43}" presName="hierRoot1" presStyleCnt="0"/>
      <dgm:spPr/>
    </dgm:pt>
    <dgm:pt modelId="{D73F6912-99D5-4DA2-AE73-50485FE35888}" type="pres">
      <dgm:prSet presAssocID="{7CDD9B29-69AC-4D0F-A0CE-0DDCF5DFEE43}" presName="composite" presStyleCnt="0"/>
      <dgm:spPr/>
    </dgm:pt>
    <dgm:pt modelId="{BFD0323C-6B5C-4DE1-ADFF-038E3CCBF740}" type="pres">
      <dgm:prSet presAssocID="{7CDD9B29-69AC-4D0F-A0CE-0DDCF5DFEE43}" presName="background" presStyleLbl="node0" presStyleIdx="0" presStyleCnt="1"/>
      <dgm:spPr/>
    </dgm:pt>
    <dgm:pt modelId="{8E2EDD82-5A45-44D1-B1C8-772F6328DB0C}" type="pres">
      <dgm:prSet presAssocID="{7CDD9B29-69AC-4D0F-A0CE-0DDCF5DFEE43}" presName="text" presStyleLbl="fgAcc0" presStyleIdx="0" presStyleCnt="1" custScaleX="352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C0CEE-ECC8-435A-B52E-848170E3A284}" type="pres">
      <dgm:prSet presAssocID="{7CDD9B29-69AC-4D0F-A0CE-0DDCF5DFEE43}" presName="hierChild2" presStyleCnt="0"/>
      <dgm:spPr/>
    </dgm:pt>
    <dgm:pt modelId="{BB85D195-A44A-488C-A576-8565D471CEF8}" type="pres">
      <dgm:prSet presAssocID="{85244533-A0DF-4FB0-AF6A-AC57BCC8C5F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A824128-9CDC-4DBC-BC3D-6EF766C8A285}" type="pres">
      <dgm:prSet presAssocID="{ED209427-784B-4AE4-8FD5-E881641B49A1}" presName="hierRoot2" presStyleCnt="0"/>
      <dgm:spPr/>
    </dgm:pt>
    <dgm:pt modelId="{01296C01-8240-45B9-AE54-D4BD2C451203}" type="pres">
      <dgm:prSet presAssocID="{ED209427-784B-4AE4-8FD5-E881641B49A1}" presName="composite2" presStyleCnt="0"/>
      <dgm:spPr/>
    </dgm:pt>
    <dgm:pt modelId="{92857F56-FF69-4688-8E93-7813D63071C6}" type="pres">
      <dgm:prSet presAssocID="{ED209427-784B-4AE4-8FD5-E881641B49A1}" presName="background2" presStyleLbl="node2" presStyleIdx="0" presStyleCnt="2"/>
      <dgm:spPr/>
    </dgm:pt>
    <dgm:pt modelId="{86BEC696-BA86-4471-966A-E9D81155DC60}" type="pres">
      <dgm:prSet presAssocID="{ED209427-784B-4AE4-8FD5-E881641B49A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4A07F-E762-4F39-8095-33C1A651B833}" type="pres">
      <dgm:prSet presAssocID="{ED209427-784B-4AE4-8FD5-E881641B49A1}" presName="hierChild3" presStyleCnt="0"/>
      <dgm:spPr/>
    </dgm:pt>
    <dgm:pt modelId="{CE7F15EC-DCA0-4310-A80F-39A65D0409E8}" type="pres">
      <dgm:prSet presAssocID="{E8CB47E0-A112-48FD-B0E2-487445C197C5}" presName="Name17" presStyleLbl="parChTrans1D3" presStyleIdx="0" presStyleCnt="7"/>
      <dgm:spPr/>
      <dgm:t>
        <a:bodyPr/>
        <a:lstStyle/>
        <a:p>
          <a:endParaRPr lang="en-US"/>
        </a:p>
      </dgm:t>
    </dgm:pt>
    <dgm:pt modelId="{9862DF21-4F58-4A57-AABD-A81D3F10C4A7}" type="pres">
      <dgm:prSet presAssocID="{37D45497-81F4-4C3E-808F-173DD069DE98}" presName="hierRoot3" presStyleCnt="0"/>
      <dgm:spPr/>
    </dgm:pt>
    <dgm:pt modelId="{E00A5E6C-8A93-49FD-944B-8FEFA762DB34}" type="pres">
      <dgm:prSet presAssocID="{37D45497-81F4-4C3E-808F-173DD069DE98}" presName="composite3" presStyleCnt="0"/>
      <dgm:spPr/>
    </dgm:pt>
    <dgm:pt modelId="{8AC617C8-A028-4934-AA59-D199E8411FF5}" type="pres">
      <dgm:prSet presAssocID="{37D45497-81F4-4C3E-808F-173DD069DE98}" presName="background3" presStyleLbl="node3" presStyleIdx="0" presStyleCnt="7"/>
      <dgm:spPr/>
    </dgm:pt>
    <dgm:pt modelId="{1A2211BA-0616-4479-9FDC-444C4280C7B8}" type="pres">
      <dgm:prSet presAssocID="{37D45497-81F4-4C3E-808F-173DD069DE98}" presName="text3" presStyleLbl="fgAcc3" presStyleIdx="0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BE8F4D-5F38-4C96-A9C3-67B7781F57C5}" type="pres">
      <dgm:prSet presAssocID="{37D45497-81F4-4C3E-808F-173DD069DE98}" presName="hierChild4" presStyleCnt="0"/>
      <dgm:spPr/>
    </dgm:pt>
    <dgm:pt modelId="{860DDF2C-E38A-40ED-A019-BE20E42B1A3D}" type="pres">
      <dgm:prSet presAssocID="{937215A7-1FAB-427F-BC07-B1EB9880B92E}" presName="Name17" presStyleLbl="parChTrans1D3" presStyleIdx="1" presStyleCnt="7"/>
      <dgm:spPr/>
      <dgm:t>
        <a:bodyPr/>
        <a:lstStyle/>
        <a:p>
          <a:endParaRPr lang="en-US"/>
        </a:p>
      </dgm:t>
    </dgm:pt>
    <dgm:pt modelId="{968A72FD-9DC0-4CEE-9BDC-241D9B3F7526}" type="pres">
      <dgm:prSet presAssocID="{68F0F2BC-DC8A-492D-AAFC-FFA723B0A8A4}" presName="hierRoot3" presStyleCnt="0"/>
      <dgm:spPr/>
    </dgm:pt>
    <dgm:pt modelId="{B0D51477-C89F-4AD2-86AC-B77114042443}" type="pres">
      <dgm:prSet presAssocID="{68F0F2BC-DC8A-492D-AAFC-FFA723B0A8A4}" presName="composite3" presStyleCnt="0"/>
      <dgm:spPr/>
    </dgm:pt>
    <dgm:pt modelId="{648BC294-A6CD-48D2-B421-B50FF6A011EB}" type="pres">
      <dgm:prSet presAssocID="{68F0F2BC-DC8A-492D-AAFC-FFA723B0A8A4}" presName="background3" presStyleLbl="node3" presStyleIdx="1" presStyleCnt="7"/>
      <dgm:spPr/>
    </dgm:pt>
    <dgm:pt modelId="{C1C7E96A-5E81-4A08-BC36-1CA015B28EA1}" type="pres">
      <dgm:prSet presAssocID="{68F0F2BC-DC8A-492D-AAFC-FFA723B0A8A4}" presName="text3" presStyleLbl="fgAcc3" presStyleIdx="1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DE865-6259-4E64-AF78-00A02CA020A0}" type="pres">
      <dgm:prSet presAssocID="{68F0F2BC-DC8A-492D-AAFC-FFA723B0A8A4}" presName="hierChild4" presStyleCnt="0"/>
      <dgm:spPr/>
    </dgm:pt>
    <dgm:pt modelId="{56415D92-A1FE-4FF0-8D68-9214DACA0C49}" type="pres">
      <dgm:prSet presAssocID="{149748F8-92EA-4652-A044-074537663761}" presName="Name17" presStyleLbl="parChTrans1D3" presStyleIdx="2" presStyleCnt="7"/>
      <dgm:spPr/>
      <dgm:t>
        <a:bodyPr/>
        <a:lstStyle/>
        <a:p>
          <a:endParaRPr lang="en-US"/>
        </a:p>
      </dgm:t>
    </dgm:pt>
    <dgm:pt modelId="{32A50B1E-7C44-4E25-9B41-A44A3A935828}" type="pres">
      <dgm:prSet presAssocID="{2D5C90E1-1911-451E-A742-4E4B28EC20F4}" presName="hierRoot3" presStyleCnt="0"/>
      <dgm:spPr/>
    </dgm:pt>
    <dgm:pt modelId="{8A74A7A5-5456-4569-A4F0-14B371BC5F5B}" type="pres">
      <dgm:prSet presAssocID="{2D5C90E1-1911-451E-A742-4E4B28EC20F4}" presName="composite3" presStyleCnt="0"/>
      <dgm:spPr/>
    </dgm:pt>
    <dgm:pt modelId="{7B5B6DD9-8310-4DA6-AFA4-4F9036A3ABF7}" type="pres">
      <dgm:prSet presAssocID="{2D5C90E1-1911-451E-A742-4E4B28EC20F4}" presName="background3" presStyleLbl="node3" presStyleIdx="2" presStyleCnt="7"/>
      <dgm:spPr/>
    </dgm:pt>
    <dgm:pt modelId="{93ADE1DD-4753-4614-9941-FBEE47B5914F}" type="pres">
      <dgm:prSet presAssocID="{2D5C90E1-1911-451E-A742-4E4B28EC20F4}" presName="text3" presStyleLbl="fgAcc3" presStyleIdx="2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94C13-79EF-41A9-84C5-41FE47247C15}" type="pres">
      <dgm:prSet presAssocID="{2D5C90E1-1911-451E-A742-4E4B28EC20F4}" presName="hierChild4" presStyleCnt="0"/>
      <dgm:spPr/>
    </dgm:pt>
    <dgm:pt modelId="{D3EE2D38-7C14-4C74-8D1A-AE899D9E8F52}" type="pres">
      <dgm:prSet presAssocID="{96460703-0D2C-4F2E-8C57-6F467578174A}" presName="Name17" presStyleLbl="parChTrans1D3" presStyleIdx="3" presStyleCnt="7"/>
      <dgm:spPr/>
      <dgm:t>
        <a:bodyPr/>
        <a:lstStyle/>
        <a:p>
          <a:endParaRPr lang="en-US"/>
        </a:p>
      </dgm:t>
    </dgm:pt>
    <dgm:pt modelId="{C3389D90-30D2-44C8-8C58-35BBD5133748}" type="pres">
      <dgm:prSet presAssocID="{275CCA7F-5724-4445-AA51-3E4A6B037F25}" presName="hierRoot3" presStyleCnt="0"/>
      <dgm:spPr/>
    </dgm:pt>
    <dgm:pt modelId="{162B53BB-D4B4-454F-822B-7B4297797653}" type="pres">
      <dgm:prSet presAssocID="{275CCA7F-5724-4445-AA51-3E4A6B037F25}" presName="composite3" presStyleCnt="0"/>
      <dgm:spPr/>
    </dgm:pt>
    <dgm:pt modelId="{211A37D0-15B7-4684-8923-189B76EE02F8}" type="pres">
      <dgm:prSet presAssocID="{275CCA7F-5724-4445-AA51-3E4A6B037F25}" presName="background3" presStyleLbl="node3" presStyleIdx="3" presStyleCnt="7"/>
      <dgm:spPr/>
    </dgm:pt>
    <dgm:pt modelId="{1CC33632-C856-4D7E-A986-BD1DA48A7027}" type="pres">
      <dgm:prSet presAssocID="{275CCA7F-5724-4445-AA51-3E4A6B037F25}" presName="text3" presStyleLbl="fgAcc3" presStyleIdx="3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F0FE4-9919-4E38-9A2F-7764DE2EFD6F}" type="pres">
      <dgm:prSet presAssocID="{275CCA7F-5724-4445-AA51-3E4A6B037F25}" presName="hierChild4" presStyleCnt="0"/>
      <dgm:spPr/>
    </dgm:pt>
    <dgm:pt modelId="{B0B836D7-BC7B-44B3-B5DD-B76002C32064}" type="pres">
      <dgm:prSet presAssocID="{FF71C67A-32D4-432C-B8E4-D4DBEF32050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6E26156-A9CD-4D6B-ADB4-4AFCB9C50BF2}" type="pres">
      <dgm:prSet presAssocID="{3857C501-27FB-4389-9F59-4793ECEC8BA2}" presName="hierRoot2" presStyleCnt="0"/>
      <dgm:spPr/>
    </dgm:pt>
    <dgm:pt modelId="{F3B85A81-AAEF-4E4D-BCE7-1314D5E467B3}" type="pres">
      <dgm:prSet presAssocID="{3857C501-27FB-4389-9F59-4793ECEC8BA2}" presName="composite2" presStyleCnt="0"/>
      <dgm:spPr/>
    </dgm:pt>
    <dgm:pt modelId="{64D81496-EE6C-478D-BA0A-9D3BFD45B527}" type="pres">
      <dgm:prSet presAssocID="{3857C501-27FB-4389-9F59-4793ECEC8BA2}" presName="background2" presStyleLbl="node2" presStyleIdx="1" presStyleCnt="2"/>
      <dgm:spPr/>
    </dgm:pt>
    <dgm:pt modelId="{0FEE1493-7437-4F5D-8F9B-017AF2440006}" type="pres">
      <dgm:prSet presAssocID="{3857C501-27FB-4389-9F59-4793ECEC8B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1FE1AB-AAF5-4C9C-ADB0-AC5B66FCB929}" type="pres">
      <dgm:prSet presAssocID="{3857C501-27FB-4389-9F59-4793ECEC8BA2}" presName="hierChild3" presStyleCnt="0"/>
      <dgm:spPr/>
    </dgm:pt>
    <dgm:pt modelId="{E6254899-4182-43C3-A6A2-1F907AEA2909}" type="pres">
      <dgm:prSet presAssocID="{A921808A-76D4-4625-A421-70425AB00C1D}" presName="Name17" presStyleLbl="parChTrans1D3" presStyleIdx="4" presStyleCnt="7"/>
      <dgm:spPr/>
      <dgm:t>
        <a:bodyPr/>
        <a:lstStyle/>
        <a:p>
          <a:endParaRPr lang="en-US"/>
        </a:p>
      </dgm:t>
    </dgm:pt>
    <dgm:pt modelId="{D5289C89-7312-413B-99C2-C06CEFF4566D}" type="pres">
      <dgm:prSet presAssocID="{FD842612-6554-4327-8BBF-AC68E122CC54}" presName="hierRoot3" presStyleCnt="0"/>
      <dgm:spPr/>
    </dgm:pt>
    <dgm:pt modelId="{B71061B8-BF12-4779-8A68-DD555E44B2E9}" type="pres">
      <dgm:prSet presAssocID="{FD842612-6554-4327-8BBF-AC68E122CC54}" presName="composite3" presStyleCnt="0"/>
      <dgm:spPr/>
    </dgm:pt>
    <dgm:pt modelId="{CA1F84FF-DA19-4E12-A3E4-25611E8D0BF9}" type="pres">
      <dgm:prSet presAssocID="{FD842612-6554-4327-8BBF-AC68E122CC54}" presName="background3" presStyleLbl="node3" presStyleIdx="4" presStyleCnt="7"/>
      <dgm:spPr/>
    </dgm:pt>
    <dgm:pt modelId="{E0A8CD7A-7144-4DAB-BAD0-EFDFBC54ECBF}" type="pres">
      <dgm:prSet presAssocID="{FD842612-6554-4327-8BBF-AC68E122CC54}" presName="text3" presStyleLbl="fgAcc3" presStyleIdx="4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82F70-DC8B-43AB-A4F7-92781FA59EDE}" type="pres">
      <dgm:prSet presAssocID="{FD842612-6554-4327-8BBF-AC68E122CC54}" presName="hierChild4" presStyleCnt="0"/>
      <dgm:spPr/>
    </dgm:pt>
    <dgm:pt modelId="{A6E619BF-D087-4961-87F0-5C8417E5C067}" type="pres">
      <dgm:prSet presAssocID="{A025296C-00A5-42FD-B08C-CE29F6058899}" presName="Name17" presStyleLbl="parChTrans1D3" presStyleIdx="5" presStyleCnt="7"/>
      <dgm:spPr/>
      <dgm:t>
        <a:bodyPr/>
        <a:lstStyle/>
        <a:p>
          <a:endParaRPr lang="en-US"/>
        </a:p>
      </dgm:t>
    </dgm:pt>
    <dgm:pt modelId="{7B81F03D-5EA6-4241-AA38-5FB309D830EA}" type="pres">
      <dgm:prSet presAssocID="{7A28CAD6-D7F5-4AA5-8E10-934F29533DB3}" presName="hierRoot3" presStyleCnt="0"/>
      <dgm:spPr/>
    </dgm:pt>
    <dgm:pt modelId="{BD396322-0683-4192-8A5E-D82D035E09F2}" type="pres">
      <dgm:prSet presAssocID="{7A28CAD6-D7F5-4AA5-8E10-934F29533DB3}" presName="composite3" presStyleCnt="0"/>
      <dgm:spPr/>
    </dgm:pt>
    <dgm:pt modelId="{9210307C-37F1-41E3-87D3-2873E54A1D04}" type="pres">
      <dgm:prSet presAssocID="{7A28CAD6-D7F5-4AA5-8E10-934F29533DB3}" presName="background3" presStyleLbl="node3" presStyleIdx="5" presStyleCnt="7"/>
      <dgm:spPr/>
    </dgm:pt>
    <dgm:pt modelId="{A4663142-0D14-4D9E-8698-29BB1B2B7A65}" type="pres">
      <dgm:prSet presAssocID="{7A28CAD6-D7F5-4AA5-8E10-934F29533DB3}" presName="text3" presStyleLbl="fgAcc3" presStyleIdx="5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1F53F9-132D-462A-86D8-F9E02078C7CC}" type="pres">
      <dgm:prSet presAssocID="{7A28CAD6-D7F5-4AA5-8E10-934F29533DB3}" presName="hierChild4" presStyleCnt="0"/>
      <dgm:spPr/>
    </dgm:pt>
    <dgm:pt modelId="{5EE095F4-6C69-4F98-889F-F5FD9ACB9322}" type="pres">
      <dgm:prSet presAssocID="{7BC3E91A-E780-41E3-9DE3-6C55E927ACDC}" presName="Name17" presStyleLbl="parChTrans1D3" presStyleIdx="6" presStyleCnt="7"/>
      <dgm:spPr/>
      <dgm:t>
        <a:bodyPr/>
        <a:lstStyle/>
        <a:p>
          <a:endParaRPr lang="en-US"/>
        </a:p>
      </dgm:t>
    </dgm:pt>
    <dgm:pt modelId="{904DEDD7-A0CA-4AF6-A82D-7123449793DD}" type="pres">
      <dgm:prSet presAssocID="{824549DD-CA47-4651-BC43-26A3AD52B083}" presName="hierRoot3" presStyleCnt="0"/>
      <dgm:spPr/>
    </dgm:pt>
    <dgm:pt modelId="{0F5376FB-9FDF-4A09-81C8-AD9440A92699}" type="pres">
      <dgm:prSet presAssocID="{824549DD-CA47-4651-BC43-26A3AD52B083}" presName="composite3" presStyleCnt="0"/>
      <dgm:spPr/>
    </dgm:pt>
    <dgm:pt modelId="{5546BF7F-AC10-4CF8-960D-05972A57C9E4}" type="pres">
      <dgm:prSet presAssocID="{824549DD-CA47-4651-BC43-26A3AD52B083}" presName="background3" presStyleLbl="node3" presStyleIdx="6" presStyleCnt="7"/>
      <dgm:spPr/>
    </dgm:pt>
    <dgm:pt modelId="{BC7818B0-A058-4C1C-8347-AA3013E56A36}" type="pres">
      <dgm:prSet presAssocID="{824549DD-CA47-4651-BC43-26A3AD52B083}" presName="text3" presStyleLbl="fgAcc3" presStyleIdx="6" presStyleCnt="7" custScaleY="28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CD7E4-BFBC-42A6-ABEB-156573591C50}" type="pres">
      <dgm:prSet presAssocID="{824549DD-CA47-4651-BC43-26A3AD52B083}" presName="hierChild4" presStyleCnt="0"/>
      <dgm:spPr/>
    </dgm:pt>
  </dgm:ptLst>
  <dgm:cxnLst>
    <dgm:cxn modelId="{72D85A5B-69E0-4641-A366-657963885E6C}" srcId="{7CDD9B29-69AC-4D0F-A0CE-0DDCF5DFEE43}" destId="{ED209427-784B-4AE4-8FD5-E881641B49A1}" srcOrd="0" destOrd="0" parTransId="{85244533-A0DF-4FB0-AF6A-AC57BCC8C5F4}" sibTransId="{1B9B692B-50AF-4625-9D86-4A0F108A203D}"/>
    <dgm:cxn modelId="{92C833BE-2F59-4330-929C-3FBD303DCF53}" srcId="{3857C501-27FB-4389-9F59-4793ECEC8BA2}" destId="{7A28CAD6-D7F5-4AA5-8E10-934F29533DB3}" srcOrd="1" destOrd="0" parTransId="{A025296C-00A5-42FD-B08C-CE29F6058899}" sibTransId="{CFB5A8CE-EF9F-4E32-86B6-259A674D7CA0}"/>
    <dgm:cxn modelId="{516B9443-7E89-4788-92D6-E968A47D141F}" type="presOf" srcId="{68F0F2BC-DC8A-492D-AAFC-FFA723B0A8A4}" destId="{C1C7E96A-5E81-4A08-BC36-1CA015B28EA1}" srcOrd="0" destOrd="0" presId="urn:microsoft.com/office/officeart/2005/8/layout/hierarchy1"/>
    <dgm:cxn modelId="{72F66715-3D5C-44F1-B002-2304DA078FC3}" srcId="{3857C501-27FB-4389-9F59-4793ECEC8BA2}" destId="{824549DD-CA47-4651-BC43-26A3AD52B083}" srcOrd="2" destOrd="0" parTransId="{7BC3E91A-E780-41E3-9DE3-6C55E927ACDC}" sibTransId="{F85D9939-2DA6-42FE-B8C8-F5B2D261A451}"/>
    <dgm:cxn modelId="{3E4CF24A-21FD-48F2-8356-19A8472B4F53}" type="presOf" srcId="{3857C501-27FB-4389-9F59-4793ECEC8BA2}" destId="{0FEE1493-7437-4F5D-8F9B-017AF2440006}" srcOrd="0" destOrd="0" presId="urn:microsoft.com/office/officeart/2005/8/layout/hierarchy1"/>
    <dgm:cxn modelId="{AD591755-D1AE-4AAD-BFA1-89E264DF0D5D}" type="presOf" srcId="{7A28CAD6-D7F5-4AA5-8E10-934F29533DB3}" destId="{A4663142-0D14-4D9E-8698-29BB1B2B7A65}" srcOrd="0" destOrd="0" presId="urn:microsoft.com/office/officeart/2005/8/layout/hierarchy1"/>
    <dgm:cxn modelId="{7D6B385A-36D6-49D5-8AAA-9F3C2AB331B5}" srcId="{ED209427-784B-4AE4-8FD5-E881641B49A1}" destId="{2D5C90E1-1911-451E-A742-4E4B28EC20F4}" srcOrd="2" destOrd="0" parTransId="{149748F8-92EA-4652-A044-074537663761}" sibTransId="{72BAD283-E322-477E-AD44-4A2130E26A34}"/>
    <dgm:cxn modelId="{22552670-C24B-46D3-9D24-9A66FA830B75}" type="presOf" srcId="{7BC3E91A-E780-41E3-9DE3-6C55E927ACDC}" destId="{5EE095F4-6C69-4F98-889F-F5FD9ACB9322}" srcOrd="0" destOrd="0" presId="urn:microsoft.com/office/officeart/2005/8/layout/hierarchy1"/>
    <dgm:cxn modelId="{B9913427-69D4-4D4C-A0E1-6B6BB06BD39D}" type="presOf" srcId="{A921808A-76D4-4625-A421-70425AB00C1D}" destId="{E6254899-4182-43C3-A6A2-1F907AEA2909}" srcOrd="0" destOrd="0" presId="urn:microsoft.com/office/officeart/2005/8/layout/hierarchy1"/>
    <dgm:cxn modelId="{68634090-00D6-4D95-9FE6-DC6928AA3E38}" type="presOf" srcId="{96460703-0D2C-4F2E-8C57-6F467578174A}" destId="{D3EE2D38-7C14-4C74-8D1A-AE899D9E8F52}" srcOrd="0" destOrd="0" presId="urn:microsoft.com/office/officeart/2005/8/layout/hierarchy1"/>
    <dgm:cxn modelId="{076C4EFF-3B33-4E8B-B42B-E5C30A8AA27A}" type="presOf" srcId="{FD842612-6554-4327-8BBF-AC68E122CC54}" destId="{E0A8CD7A-7144-4DAB-BAD0-EFDFBC54ECBF}" srcOrd="0" destOrd="0" presId="urn:microsoft.com/office/officeart/2005/8/layout/hierarchy1"/>
    <dgm:cxn modelId="{8A343971-704D-419A-BD88-F4DB7A7DB55C}" type="presOf" srcId="{275CCA7F-5724-4445-AA51-3E4A6B037F25}" destId="{1CC33632-C856-4D7E-A986-BD1DA48A7027}" srcOrd="0" destOrd="0" presId="urn:microsoft.com/office/officeart/2005/8/layout/hierarchy1"/>
    <dgm:cxn modelId="{14F1CA57-D93C-44C1-9587-83CF741E4614}" type="presOf" srcId="{824549DD-CA47-4651-BC43-26A3AD52B083}" destId="{BC7818B0-A058-4C1C-8347-AA3013E56A36}" srcOrd="0" destOrd="0" presId="urn:microsoft.com/office/officeart/2005/8/layout/hierarchy1"/>
    <dgm:cxn modelId="{218A0270-6022-4814-AB29-A26CA6B328A7}" srcId="{7CDD9B29-69AC-4D0F-A0CE-0DDCF5DFEE43}" destId="{3857C501-27FB-4389-9F59-4793ECEC8BA2}" srcOrd="1" destOrd="0" parTransId="{FF71C67A-32D4-432C-B8E4-D4DBEF320507}" sibTransId="{9F54C40C-9618-4A65-93BA-BCA42FD39ADA}"/>
    <dgm:cxn modelId="{8F2B1539-BEB3-4668-824F-566833F0F2FA}" type="presOf" srcId="{E8CB47E0-A112-48FD-B0E2-487445C197C5}" destId="{CE7F15EC-DCA0-4310-A80F-39A65D0409E8}" srcOrd="0" destOrd="0" presId="urn:microsoft.com/office/officeart/2005/8/layout/hierarchy1"/>
    <dgm:cxn modelId="{0770D9D6-93C5-4213-AB50-E4E0CB6F4E2D}" srcId="{ED209427-784B-4AE4-8FD5-E881641B49A1}" destId="{68F0F2BC-DC8A-492D-AAFC-FFA723B0A8A4}" srcOrd="1" destOrd="0" parTransId="{937215A7-1FAB-427F-BC07-B1EB9880B92E}" sibTransId="{723BA5A3-1B51-4931-80AC-B28E0AEEAA71}"/>
    <dgm:cxn modelId="{D36CAB78-8BD1-46DE-A659-E7E7D2637740}" srcId="{54CDADC7-D51C-4F5A-ACE7-B8D6243F8ED9}" destId="{7CDD9B29-69AC-4D0F-A0CE-0DDCF5DFEE43}" srcOrd="0" destOrd="0" parTransId="{1E5A8935-6B2D-4D71-B588-01542DA742A7}" sibTransId="{436A34DD-F1B9-4DB5-B91C-0A6BB9CB6266}"/>
    <dgm:cxn modelId="{7354F72E-2749-42EF-A68C-7E0A41B481A3}" type="presOf" srcId="{FF71C67A-32D4-432C-B8E4-D4DBEF320507}" destId="{B0B836D7-BC7B-44B3-B5DD-B76002C32064}" srcOrd="0" destOrd="0" presId="urn:microsoft.com/office/officeart/2005/8/layout/hierarchy1"/>
    <dgm:cxn modelId="{E3B6432F-76A9-4CD6-94A2-AE63680784E7}" type="presOf" srcId="{A025296C-00A5-42FD-B08C-CE29F6058899}" destId="{A6E619BF-D087-4961-87F0-5C8417E5C067}" srcOrd="0" destOrd="0" presId="urn:microsoft.com/office/officeart/2005/8/layout/hierarchy1"/>
    <dgm:cxn modelId="{D002E4B1-9296-4389-8EA3-51AB8841E411}" srcId="{3857C501-27FB-4389-9F59-4793ECEC8BA2}" destId="{FD842612-6554-4327-8BBF-AC68E122CC54}" srcOrd="0" destOrd="0" parTransId="{A921808A-76D4-4625-A421-70425AB00C1D}" sibTransId="{010FF6A6-739C-409C-A8FC-544D093D03E6}"/>
    <dgm:cxn modelId="{A3842566-C195-4507-9FD4-3A3738E939D6}" type="presOf" srcId="{937215A7-1FAB-427F-BC07-B1EB9880B92E}" destId="{860DDF2C-E38A-40ED-A019-BE20E42B1A3D}" srcOrd="0" destOrd="0" presId="urn:microsoft.com/office/officeart/2005/8/layout/hierarchy1"/>
    <dgm:cxn modelId="{99B8052E-8816-4B04-A89F-81E448DE7BE5}" srcId="{ED209427-784B-4AE4-8FD5-E881641B49A1}" destId="{37D45497-81F4-4C3E-808F-173DD069DE98}" srcOrd="0" destOrd="0" parTransId="{E8CB47E0-A112-48FD-B0E2-487445C197C5}" sibTransId="{5993FD45-916A-4D00-93A1-A47322CC811B}"/>
    <dgm:cxn modelId="{DDC4E8A5-78A3-4F07-9867-73E960921F61}" srcId="{ED209427-784B-4AE4-8FD5-E881641B49A1}" destId="{275CCA7F-5724-4445-AA51-3E4A6B037F25}" srcOrd="3" destOrd="0" parTransId="{96460703-0D2C-4F2E-8C57-6F467578174A}" sibTransId="{BF6A8947-891D-48F0-AE2E-9016E6A974E0}"/>
    <dgm:cxn modelId="{2268FBB5-A6A1-43D8-A522-90F96874AD1D}" type="presOf" srcId="{37D45497-81F4-4C3E-808F-173DD069DE98}" destId="{1A2211BA-0616-4479-9FDC-444C4280C7B8}" srcOrd="0" destOrd="0" presId="urn:microsoft.com/office/officeart/2005/8/layout/hierarchy1"/>
    <dgm:cxn modelId="{3A69F40B-AD46-45F1-A0DE-ACD1B0CA60A3}" type="presOf" srcId="{2D5C90E1-1911-451E-A742-4E4B28EC20F4}" destId="{93ADE1DD-4753-4614-9941-FBEE47B5914F}" srcOrd="0" destOrd="0" presId="urn:microsoft.com/office/officeart/2005/8/layout/hierarchy1"/>
    <dgm:cxn modelId="{8EC75738-8B8B-4368-B648-7C8B8FD253C1}" type="presOf" srcId="{149748F8-92EA-4652-A044-074537663761}" destId="{56415D92-A1FE-4FF0-8D68-9214DACA0C49}" srcOrd="0" destOrd="0" presId="urn:microsoft.com/office/officeart/2005/8/layout/hierarchy1"/>
    <dgm:cxn modelId="{51E90376-7BF4-4293-BE75-B8D43D627C88}" type="presOf" srcId="{ED209427-784B-4AE4-8FD5-E881641B49A1}" destId="{86BEC696-BA86-4471-966A-E9D81155DC60}" srcOrd="0" destOrd="0" presId="urn:microsoft.com/office/officeart/2005/8/layout/hierarchy1"/>
    <dgm:cxn modelId="{C9E50A6B-B687-467E-9965-F75D19A975F9}" type="presOf" srcId="{85244533-A0DF-4FB0-AF6A-AC57BCC8C5F4}" destId="{BB85D195-A44A-488C-A576-8565D471CEF8}" srcOrd="0" destOrd="0" presId="urn:microsoft.com/office/officeart/2005/8/layout/hierarchy1"/>
    <dgm:cxn modelId="{EF48F16F-1A55-46E5-83B0-9C0FF52B2783}" type="presOf" srcId="{54CDADC7-D51C-4F5A-ACE7-B8D6243F8ED9}" destId="{BC459AEA-1F29-4903-B500-2FC48ED87182}" srcOrd="0" destOrd="0" presId="urn:microsoft.com/office/officeart/2005/8/layout/hierarchy1"/>
    <dgm:cxn modelId="{24445766-8034-4BCA-89C8-4D73D5379C5C}" type="presOf" srcId="{7CDD9B29-69AC-4D0F-A0CE-0DDCF5DFEE43}" destId="{8E2EDD82-5A45-44D1-B1C8-772F6328DB0C}" srcOrd="0" destOrd="0" presId="urn:microsoft.com/office/officeart/2005/8/layout/hierarchy1"/>
    <dgm:cxn modelId="{3A398CD6-963A-463A-8844-A42803692F53}" type="presParOf" srcId="{BC459AEA-1F29-4903-B500-2FC48ED87182}" destId="{17638F7A-5783-40EE-BD75-79127A7EE1BF}" srcOrd="0" destOrd="0" presId="urn:microsoft.com/office/officeart/2005/8/layout/hierarchy1"/>
    <dgm:cxn modelId="{E3190FAA-602D-4905-AF62-1A794A6A8BC3}" type="presParOf" srcId="{17638F7A-5783-40EE-BD75-79127A7EE1BF}" destId="{D73F6912-99D5-4DA2-AE73-50485FE35888}" srcOrd="0" destOrd="0" presId="urn:microsoft.com/office/officeart/2005/8/layout/hierarchy1"/>
    <dgm:cxn modelId="{2EE8AFAE-1584-428A-B2AB-CCC1DD4612E6}" type="presParOf" srcId="{D73F6912-99D5-4DA2-AE73-50485FE35888}" destId="{BFD0323C-6B5C-4DE1-ADFF-038E3CCBF740}" srcOrd="0" destOrd="0" presId="urn:microsoft.com/office/officeart/2005/8/layout/hierarchy1"/>
    <dgm:cxn modelId="{8A3B04EF-082B-4C06-8A07-BD054DA911BE}" type="presParOf" srcId="{D73F6912-99D5-4DA2-AE73-50485FE35888}" destId="{8E2EDD82-5A45-44D1-B1C8-772F6328DB0C}" srcOrd="1" destOrd="0" presId="urn:microsoft.com/office/officeart/2005/8/layout/hierarchy1"/>
    <dgm:cxn modelId="{CA01DB3B-A52D-4D54-9665-1B05A06B6C7E}" type="presParOf" srcId="{17638F7A-5783-40EE-BD75-79127A7EE1BF}" destId="{364C0CEE-ECC8-435A-B52E-848170E3A284}" srcOrd="1" destOrd="0" presId="urn:microsoft.com/office/officeart/2005/8/layout/hierarchy1"/>
    <dgm:cxn modelId="{D85751FA-EA96-4943-BCCE-52DCF3D64723}" type="presParOf" srcId="{364C0CEE-ECC8-435A-B52E-848170E3A284}" destId="{BB85D195-A44A-488C-A576-8565D471CEF8}" srcOrd="0" destOrd="0" presId="urn:microsoft.com/office/officeart/2005/8/layout/hierarchy1"/>
    <dgm:cxn modelId="{3B6CC61C-2CEA-4C79-A3DC-22177C5AD3A5}" type="presParOf" srcId="{364C0CEE-ECC8-435A-B52E-848170E3A284}" destId="{9A824128-9CDC-4DBC-BC3D-6EF766C8A285}" srcOrd="1" destOrd="0" presId="urn:microsoft.com/office/officeart/2005/8/layout/hierarchy1"/>
    <dgm:cxn modelId="{F392E7FB-BDC2-4423-9961-12CA2F54AE99}" type="presParOf" srcId="{9A824128-9CDC-4DBC-BC3D-6EF766C8A285}" destId="{01296C01-8240-45B9-AE54-D4BD2C451203}" srcOrd="0" destOrd="0" presId="urn:microsoft.com/office/officeart/2005/8/layout/hierarchy1"/>
    <dgm:cxn modelId="{2304F11D-FBBE-464F-92B8-2A54DD42BECA}" type="presParOf" srcId="{01296C01-8240-45B9-AE54-D4BD2C451203}" destId="{92857F56-FF69-4688-8E93-7813D63071C6}" srcOrd="0" destOrd="0" presId="urn:microsoft.com/office/officeart/2005/8/layout/hierarchy1"/>
    <dgm:cxn modelId="{3CED54C4-2852-4EA8-AC16-04261EF4BEB0}" type="presParOf" srcId="{01296C01-8240-45B9-AE54-D4BD2C451203}" destId="{86BEC696-BA86-4471-966A-E9D81155DC60}" srcOrd="1" destOrd="0" presId="urn:microsoft.com/office/officeart/2005/8/layout/hierarchy1"/>
    <dgm:cxn modelId="{EE742570-B9D8-477C-99AD-6ADFD6302446}" type="presParOf" srcId="{9A824128-9CDC-4DBC-BC3D-6EF766C8A285}" destId="{BE34A07F-E762-4F39-8095-33C1A651B833}" srcOrd="1" destOrd="0" presId="urn:microsoft.com/office/officeart/2005/8/layout/hierarchy1"/>
    <dgm:cxn modelId="{70F56DCA-8FFA-448E-A237-CBB7BD5682F9}" type="presParOf" srcId="{BE34A07F-E762-4F39-8095-33C1A651B833}" destId="{CE7F15EC-DCA0-4310-A80F-39A65D0409E8}" srcOrd="0" destOrd="0" presId="urn:microsoft.com/office/officeart/2005/8/layout/hierarchy1"/>
    <dgm:cxn modelId="{A0731966-ECC1-4CBE-A875-A6F33AC7580C}" type="presParOf" srcId="{BE34A07F-E762-4F39-8095-33C1A651B833}" destId="{9862DF21-4F58-4A57-AABD-A81D3F10C4A7}" srcOrd="1" destOrd="0" presId="urn:microsoft.com/office/officeart/2005/8/layout/hierarchy1"/>
    <dgm:cxn modelId="{7A4C0909-0EE3-4696-A1C7-AC3C66BA1983}" type="presParOf" srcId="{9862DF21-4F58-4A57-AABD-A81D3F10C4A7}" destId="{E00A5E6C-8A93-49FD-944B-8FEFA762DB34}" srcOrd="0" destOrd="0" presId="urn:microsoft.com/office/officeart/2005/8/layout/hierarchy1"/>
    <dgm:cxn modelId="{28470770-2AF2-4D16-B176-388307FA6D15}" type="presParOf" srcId="{E00A5E6C-8A93-49FD-944B-8FEFA762DB34}" destId="{8AC617C8-A028-4934-AA59-D199E8411FF5}" srcOrd="0" destOrd="0" presId="urn:microsoft.com/office/officeart/2005/8/layout/hierarchy1"/>
    <dgm:cxn modelId="{4BD654B3-2A6D-46F4-A752-FB21A03DEA1E}" type="presParOf" srcId="{E00A5E6C-8A93-49FD-944B-8FEFA762DB34}" destId="{1A2211BA-0616-4479-9FDC-444C4280C7B8}" srcOrd="1" destOrd="0" presId="urn:microsoft.com/office/officeart/2005/8/layout/hierarchy1"/>
    <dgm:cxn modelId="{903724E0-826E-45C0-BDC7-8BF3EB8FAD58}" type="presParOf" srcId="{9862DF21-4F58-4A57-AABD-A81D3F10C4A7}" destId="{9CBE8F4D-5F38-4C96-A9C3-67B7781F57C5}" srcOrd="1" destOrd="0" presId="urn:microsoft.com/office/officeart/2005/8/layout/hierarchy1"/>
    <dgm:cxn modelId="{703429CA-78B0-4866-BB0C-B5E5AE359249}" type="presParOf" srcId="{BE34A07F-E762-4F39-8095-33C1A651B833}" destId="{860DDF2C-E38A-40ED-A019-BE20E42B1A3D}" srcOrd="2" destOrd="0" presId="urn:microsoft.com/office/officeart/2005/8/layout/hierarchy1"/>
    <dgm:cxn modelId="{2C4FB971-FEE2-4F90-A7FA-383F773670A8}" type="presParOf" srcId="{BE34A07F-E762-4F39-8095-33C1A651B833}" destId="{968A72FD-9DC0-4CEE-9BDC-241D9B3F7526}" srcOrd="3" destOrd="0" presId="urn:microsoft.com/office/officeart/2005/8/layout/hierarchy1"/>
    <dgm:cxn modelId="{D99B70A7-A554-495D-BBE5-1B18B1D03963}" type="presParOf" srcId="{968A72FD-9DC0-4CEE-9BDC-241D9B3F7526}" destId="{B0D51477-C89F-4AD2-86AC-B77114042443}" srcOrd="0" destOrd="0" presId="urn:microsoft.com/office/officeart/2005/8/layout/hierarchy1"/>
    <dgm:cxn modelId="{64EEA53A-9841-40AF-8324-F84AEAEA8CD9}" type="presParOf" srcId="{B0D51477-C89F-4AD2-86AC-B77114042443}" destId="{648BC294-A6CD-48D2-B421-B50FF6A011EB}" srcOrd="0" destOrd="0" presId="urn:microsoft.com/office/officeart/2005/8/layout/hierarchy1"/>
    <dgm:cxn modelId="{714AF8E3-EDA7-4F67-8F04-5A82886452CB}" type="presParOf" srcId="{B0D51477-C89F-4AD2-86AC-B77114042443}" destId="{C1C7E96A-5E81-4A08-BC36-1CA015B28EA1}" srcOrd="1" destOrd="0" presId="urn:microsoft.com/office/officeart/2005/8/layout/hierarchy1"/>
    <dgm:cxn modelId="{BBF7E2CF-CD63-4A93-8691-6D0B3E0D979F}" type="presParOf" srcId="{968A72FD-9DC0-4CEE-9BDC-241D9B3F7526}" destId="{380DE865-6259-4E64-AF78-00A02CA020A0}" srcOrd="1" destOrd="0" presId="urn:microsoft.com/office/officeart/2005/8/layout/hierarchy1"/>
    <dgm:cxn modelId="{2A2777BA-7091-4318-858B-072D9C8BC2BB}" type="presParOf" srcId="{BE34A07F-E762-4F39-8095-33C1A651B833}" destId="{56415D92-A1FE-4FF0-8D68-9214DACA0C49}" srcOrd="4" destOrd="0" presId="urn:microsoft.com/office/officeart/2005/8/layout/hierarchy1"/>
    <dgm:cxn modelId="{9A8701E8-AB75-4B0A-AC5B-2C132D107850}" type="presParOf" srcId="{BE34A07F-E762-4F39-8095-33C1A651B833}" destId="{32A50B1E-7C44-4E25-9B41-A44A3A935828}" srcOrd="5" destOrd="0" presId="urn:microsoft.com/office/officeart/2005/8/layout/hierarchy1"/>
    <dgm:cxn modelId="{229838CF-A86E-4655-8D8C-B57AAD43632C}" type="presParOf" srcId="{32A50B1E-7C44-4E25-9B41-A44A3A935828}" destId="{8A74A7A5-5456-4569-A4F0-14B371BC5F5B}" srcOrd="0" destOrd="0" presId="urn:microsoft.com/office/officeart/2005/8/layout/hierarchy1"/>
    <dgm:cxn modelId="{4DE201B7-1465-4990-B168-3CD3D0E005C7}" type="presParOf" srcId="{8A74A7A5-5456-4569-A4F0-14B371BC5F5B}" destId="{7B5B6DD9-8310-4DA6-AFA4-4F9036A3ABF7}" srcOrd="0" destOrd="0" presId="urn:microsoft.com/office/officeart/2005/8/layout/hierarchy1"/>
    <dgm:cxn modelId="{CE34A801-97EA-4E7B-BB0A-E2F785D29252}" type="presParOf" srcId="{8A74A7A5-5456-4569-A4F0-14B371BC5F5B}" destId="{93ADE1DD-4753-4614-9941-FBEE47B5914F}" srcOrd="1" destOrd="0" presId="urn:microsoft.com/office/officeart/2005/8/layout/hierarchy1"/>
    <dgm:cxn modelId="{27DA4136-19BE-47F6-8FFC-B259270DEC94}" type="presParOf" srcId="{32A50B1E-7C44-4E25-9B41-A44A3A935828}" destId="{F3E94C13-79EF-41A9-84C5-41FE47247C15}" srcOrd="1" destOrd="0" presId="urn:microsoft.com/office/officeart/2005/8/layout/hierarchy1"/>
    <dgm:cxn modelId="{CA27CBDB-F9D2-42A6-81E4-C063B7C8D110}" type="presParOf" srcId="{BE34A07F-E762-4F39-8095-33C1A651B833}" destId="{D3EE2D38-7C14-4C74-8D1A-AE899D9E8F52}" srcOrd="6" destOrd="0" presId="urn:microsoft.com/office/officeart/2005/8/layout/hierarchy1"/>
    <dgm:cxn modelId="{C835D0F1-C1AB-4154-BDE6-52E6C589B3A6}" type="presParOf" srcId="{BE34A07F-E762-4F39-8095-33C1A651B833}" destId="{C3389D90-30D2-44C8-8C58-35BBD5133748}" srcOrd="7" destOrd="0" presId="urn:microsoft.com/office/officeart/2005/8/layout/hierarchy1"/>
    <dgm:cxn modelId="{B885CB64-8FFA-40D3-A61D-D513140B65C4}" type="presParOf" srcId="{C3389D90-30D2-44C8-8C58-35BBD5133748}" destId="{162B53BB-D4B4-454F-822B-7B4297797653}" srcOrd="0" destOrd="0" presId="urn:microsoft.com/office/officeart/2005/8/layout/hierarchy1"/>
    <dgm:cxn modelId="{75947337-6EC2-40DE-81AF-0F997AB729FA}" type="presParOf" srcId="{162B53BB-D4B4-454F-822B-7B4297797653}" destId="{211A37D0-15B7-4684-8923-189B76EE02F8}" srcOrd="0" destOrd="0" presId="urn:microsoft.com/office/officeart/2005/8/layout/hierarchy1"/>
    <dgm:cxn modelId="{0E8BBBFC-5964-42A9-98C1-857BA12DA67C}" type="presParOf" srcId="{162B53BB-D4B4-454F-822B-7B4297797653}" destId="{1CC33632-C856-4D7E-A986-BD1DA48A7027}" srcOrd="1" destOrd="0" presId="urn:microsoft.com/office/officeart/2005/8/layout/hierarchy1"/>
    <dgm:cxn modelId="{197B2AC0-BAD0-4E83-86A9-6F7DDFB6AC19}" type="presParOf" srcId="{C3389D90-30D2-44C8-8C58-35BBD5133748}" destId="{931F0FE4-9919-4E38-9A2F-7764DE2EFD6F}" srcOrd="1" destOrd="0" presId="urn:microsoft.com/office/officeart/2005/8/layout/hierarchy1"/>
    <dgm:cxn modelId="{2CE4F388-BE45-477C-9D38-39823C1286A9}" type="presParOf" srcId="{364C0CEE-ECC8-435A-B52E-848170E3A284}" destId="{B0B836D7-BC7B-44B3-B5DD-B76002C32064}" srcOrd="2" destOrd="0" presId="urn:microsoft.com/office/officeart/2005/8/layout/hierarchy1"/>
    <dgm:cxn modelId="{BA5F424F-8EC6-4F1D-A980-0B4BE4BE18A4}" type="presParOf" srcId="{364C0CEE-ECC8-435A-B52E-848170E3A284}" destId="{B6E26156-A9CD-4D6B-ADB4-4AFCB9C50BF2}" srcOrd="3" destOrd="0" presId="urn:microsoft.com/office/officeart/2005/8/layout/hierarchy1"/>
    <dgm:cxn modelId="{682D66FD-078C-491E-A9AF-C99115362E02}" type="presParOf" srcId="{B6E26156-A9CD-4D6B-ADB4-4AFCB9C50BF2}" destId="{F3B85A81-AAEF-4E4D-BCE7-1314D5E467B3}" srcOrd="0" destOrd="0" presId="urn:microsoft.com/office/officeart/2005/8/layout/hierarchy1"/>
    <dgm:cxn modelId="{DEB637CA-5C67-44A9-83F0-6BCF7D62102E}" type="presParOf" srcId="{F3B85A81-AAEF-4E4D-BCE7-1314D5E467B3}" destId="{64D81496-EE6C-478D-BA0A-9D3BFD45B527}" srcOrd="0" destOrd="0" presId="urn:microsoft.com/office/officeart/2005/8/layout/hierarchy1"/>
    <dgm:cxn modelId="{7B9EB653-67FD-4513-8002-D9CDAD7C7C98}" type="presParOf" srcId="{F3B85A81-AAEF-4E4D-BCE7-1314D5E467B3}" destId="{0FEE1493-7437-4F5D-8F9B-017AF2440006}" srcOrd="1" destOrd="0" presId="urn:microsoft.com/office/officeart/2005/8/layout/hierarchy1"/>
    <dgm:cxn modelId="{F51AC53E-FDEB-4776-8A9B-65A3C3187356}" type="presParOf" srcId="{B6E26156-A9CD-4D6B-ADB4-4AFCB9C50BF2}" destId="{B21FE1AB-AAF5-4C9C-ADB0-AC5B66FCB929}" srcOrd="1" destOrd="0" presId="urn:microsoft.com/office/officeart/2005/8/layout/hierarchy1"/>
    <dgm:cxn modelId="{2FF075B9-7076-4E7C-AE4C-CBBA182D5C3A}" type="presParOf" srcId="{B21FE1AB-AAF5-4C9C-ADB0-AC5B66FCB929}" destId="{E6254899-4182-43C3-A6A2-1F907AEA2909}" srcOrd="0" destOrd="0" presId="urn:microsoft.com/office/officeart/2005/8/layout/hierarchy1"/>
    <dgm:cxn modelId="{D192A7CB-9337-45B7-AFF4-068D64D92D7E}" type="presParOf" srcId="{B21FE1AB-AAF5-4C9C-ADB0-AC5B66FCB929}" destId="{D5289C89-7312-413B-99C2-C06CEFF4566D}" srcOrd="1" destOrd="0" presId="urn:microsoft.com/office/officeart/2005/8/layout/hierarchy1"/>
    <dgm:cxn modelId="{E657F71D-B7DF-4428-93B0-70FFEF7A85D6}" type="presParOf" srcId="{D5289C89-7312-413B-99C2-C06CEFF4566D}" destId="{B71061B8-BF12-4779-8A68-DD555E44B2E9}" srcOrd="0" destOrd="0" presId="urn:microsoft.com/office/officeart/2005/8/layout/hierarchy1"/>
    <dgm:cxn modelId="{DEFB5A79-94B5-4101-88C2-503F752C3397}" type="presParOf" srcId="{B71061B8-BF12-4779-8A68-DD555E44B2E9}" destId="{CA1F84FF-DA19-4E12-A3E4-25611E8D0BF9}" srcOrd="0" destOrd="0" presId="urn:microsoft.com/office/officeart/2005/8/layout/hierarchy1"/>
    <dgm:cxn modelId="{18C39061-1B04-41CB-934F-CF473ACB0BB5}" type="presParOf" srcId="{B71061B8-BF12-4779-8A68-DD555E44B2E9}" destId="{E0A8CD7A-7144-4DAB-BAD0-EFDFBC54ECBF}" srcOrd="1" destOrd="0" presId="urn:microsoft.com/office/officeart/2005/8/layout/hierarchy1"/>
    <dgm:cxn modelId="{4E8167E3-A63A-468E-9C4A-73D9DBC0E566}" type="presParOf" srcId="{D5289C89-7312-413B-99C2-C06CEFF4566D}" destId="{70982F70-DC8B-43AB-A4F7-92781FA59EDE}" srcOrd="1" destOrd="0" presId="urn:microsoft.com/office/officeart/2005/8/layout/hierarchy1"/>
    <dgm:cxn modelId="{083E7D0F-1F53-4E66-BB96-A2FBAE56D80A}" type="presParOf" srcId="{B21FE1AB-AAF5-4C9C-ADB0-AC5B66FCB929}" destId="{A6E619BF-D087-4961-87F0-5C8417E5C067}" srcOrd="2" destOrd="0" presId="urn:microsoft.com/office/officeart/2005/8/layout/hierarchy1"/>
    <dgm:cxn modelId="{7678E65B-6997-4B4D-ACB5-94EAC10951C5}" type="presParOf" srcId="{B21FE1AB-AAF5-4C9C-ADB0-AC5B66FCB929}" destId="{7B81F03D-5EA6-4241-AA38-5FB309D830EA}" srcOrd="3" destOrd="0" presId="urn:microsoft.com/office/officeart/2005/8/layout/hierarchy1"/>
    <dgm:cxn modelId="{1CC48138-B36B-422D-9F62-C69F7CDB0AD7}" type="presParOf" srcId="{7B81F03D-5EA6-4241-AA38-5FB309D830EA}" destId="{BD396322-0683-4192-8A5E-D82D035E09F2}" srcOrd="0" destOrd="0" presId="urn:microsoft.com/office/officeart/2005/8/layout/hierarchy1"/>
    <dgm:cxn modelId="{7FDD9ED5-ECFF-43A0-898A-8D6A719A258A}" type="presParOf" srcId="{BD396322-0683-4192-8A5E-D82D035E09F2}" destId="{9210307C-37F1-41E3-87D3-2873E54A1D04}" srcOrd="0" destOrd="0" presId="urn:microsoft.com/office/officeart/2005/8/layout/hierarchy1"/>
    <dgm:cxn modelId="{FFDDB45E-A809-4671-8B83-F84CFD293B2A}" type="presParOf" srcId="{BD396322-0683-4192-8A5E-D82D035E09F2}" destId="{A4663142-0D14-4D9E-8698-29BB1B2B7A65}" srcOrd="1" destOrd="0" presId="urn:microsoft.com/office/officeart/2005/8/layout/hierarchy1"/>
    <dgm:cxn modelId="{45DBF542-EC96-4CF9-9EE4-E5D63A3D2750}" type="presParOf" srcId="{7B81F03D-5EA6-4241-AA38-5FB309D830EA}" destId="{F51F53F9-132D-462A-86D8-F9E02078C7CC}" srcOrd="1" destOrd="0" presId="urn:microsoft.com/office/officeart/2005/8/layout/hierarchy1"/>
    <dgm:cxn modelId="{F4861CFA-D99A-43F5-80E7-B2BBBF751330}" type="presParOf" srcId="{B21FE1AB-AAF5-4C9C-ADB0-AC5B66FCB929}" destId="{5EE095F4-6C69-4F98-889F-F5FD9ACB9322}" srcOrd="4" destOrd="0" presId="urn:microsoft.com/office/officeart/2005/8/layout/hierarchy1"/>
    <dgm:cxn modelId="{3DE9A8DA-B1EE-4755-A904-0FD8D7DB7943}" type="presParOf" srcId="{B21FE1AB-AAF5-4C9C-ADB0-AC5B66FCB929}" destId="{904DEDD7-A0CA-4AF6-A82D-7123449793DD}" srcOrd="5" destOrd="0" presId="urn:microsoft.com/office/officeart/2005/8/layout/hierarchy1"/>
    <dgm:cxn modelId="{52320304-6B63-4D65-BA92-E9982104D429}" type="presParOf" srcId="{904DEDD7-A0CA-4AF6-A82D-7123449793DD}" destId="{0F5376FB-9FDF-4A09-81C8-AD9440A92699}" srcOrd="0" destOrd="0" presId="urn:microsoft.com/office/officeart/2005/8/layout/hierarchy1"/>
    <dgm:cxn modelId="{1BA589F2-BD7C-4051-804A-7EA776336119}" type="presParOf" srcId="{0F5376FB-9FDF-4A09-81C8-AD9440A92699}" destId="{5546BF7F-AC10-4CF8-960D-05972A57C9E4}" srcOrd="0" destOrd="0" presId="urn:microsoft.com/office/officeart/2005/8/layout/hierarchy1"/>
    <dgm:cxn modelId="{2F67FE42-2416-407D-8213-5F0CCA747F8D}" type="presParOf" srcId="{0F5376FB-9FDF-4A09-81C8-AD9440A92699}" destId="{BC7818B0-A058-4C1C-8347-AA3013E56A36}" srcOrd="1" destOrd="0" presId="urn:microsoft.com/office/officeart/2005/8/layout/hierarchy1"/>
    <dgm:cxn modelId="{9E8DF165-D911-4342-8060-629F75C471F5}" type="presParOf" srcId="{904DEDD7-A0CA-4AF6-A82D-7123449793DD}" destId="{79CCD7E4-BFBC-42A6-ABEB-156573591C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1C76D-2E2D-4385-8826-AE1089622589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02D65B-F2A1-42C3-A392-351C0B090447}">
      <dgm:prSet phldrT="[Text]" custT="1"/>
      <dgm:spPr/>
      <dgm:t>
        <a:bodyPr/>
        <a:lstStyle/>
        <a:p>
          <a:r>
            <a:rPr lang="ar-BH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أخلاقيات التاجر</a:t>
          </a:r>
          <a:endParaRPr lang="en-US" sz="28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6B0CA-132D-4441-8142-275AA04AED31}" type="parTrans" cxnId="{174FD5FE-E583-43FF-A694-1910EB8586E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E7EEA3-5C98-4336-AAEB-5DA1BAC17A5A}" type="sibTrans" cxnId="{174FD5FE-E583-43FF-A694-1910EB8586E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28C4C5-6C39-42B6-AFDE-0EE3F9A994A8}">
      <dgm:prSet phldrT="[Text]" custT="1"/>
      <dgm:spPr/>
      <dgm:t>
        <a:bodyPr/>
        <a:lstStyle/>
        <a:p>
          <a:r>
            <a:rPr lang="ar-BH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مانة</a:t>
          </a:r>
          <a:endParaRPr lang="en-US" sz="28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5D673-A659-4C96-9D27-EE522F2E0E6E}" type="parTrans" cxnId="{D0919545-682B-431E-8F6B-A2DCD20D9C1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E09E2E-7616-4C7E-9D12-1488D6FB0264}" type="sibTrans" cxnId="{D0919545-682B-431E-8F6B-A2DCD20D9C1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EF80B1-79DB-46E6-82F1-42C97B97368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الصدق</a:t>
          </a:r>
          <a:endParaRPr lang="en-US" sz="2800" b="1" dirty="0">
            <a:solidFill>
              <a:schemeClr val="accent2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3E83FE-D248-4FE1-BA58-4216B4BB9C39}" type="parTrans" cxnId="{3A5075EC-497A-478C-AC1D-65426C12039F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116B0-20B0-4C71-B19D-F9A9B1C0C482}" type="sibTrans" cxnId="{3A5075EC-497A-478C-AC1D-65426C12039F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E1AFDC-7565-4172-A713-EAC1F2F63326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عدم الغش</a:t>
          </a:r>
          <a:endParaRPr lang="en-US" sz="2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B8022-A6E4-4241-89A0-0DA1F986222A}" type="parTrans" cxnId="{F284634D-44A9-4395-AADC-233610BEE61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8C7868-C936-4C9A-88A2-0548DDFCAA72}" type="sibTrans" cxnId="{F284634D-44A9-4395-AADC-233610BEE61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A3F5AB-AB89-4EFA-8C4B-E51200EDDDB4}" type="pres">
      <dgm:prSet presAssocID="{EF11C76D-2E2D-4385-8826-AE1089622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924D-A5A8-45E5-8ED2-4090617A75E0}" type="pres">
      <dgm:prSet presAssocID="{C202D65B-F2A1-42C3-A392-351C0B090447}" presName="centerShape" presStyleLbl="node0" presStyleIdx="0" presStyleCnt="1"/>
      <dgm:spPr/>
      <dgm:t>
        <a:bodyPr/>
        <a:lstStyle/>
        <a:p>
          <a:endParaRPr lang="en-US"/>
        </a:p>
      </dgm:t>
    </dgm:pt>
    <dgm:pt modelId="{1796A7F6-C84C-4A91-BF20-12C101B489DE}" type="pres">
      <dgm:prSet presAssocID="{E528C4C5-6C39-42B6-AFDE-0EE3F9A994A8}" presName="node" presStyleLbl="node1" presStyleIdx="0" presStyleCnt="3" custRadScaleRad="98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4D32-88D9-4442-94CC-AB5724B36DF5}" type="pres">
      <dgm:prSet presAssocID="{E528C4C5-6C39-42B6-AFDE-0EE3F9A994A8}" presName="dummy" presStyleCnt="0"/>
      <dgm:spPr/>
    </dgm:pt>
    <dgm:pt modelId="{D803620E-7CFF-4BCF-883A-341E58C5A7A5}" type="pres">
      <dgm:prSet presAssocID="{C3E09E2E-7616-4C7E-9D12-1488D6FB026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0CC55F-9C86-4265-AE30-9B2624EA9751}" type="pres">
      <dgm:prSet presAssocID="{30EF80B1-79DB-46E6-82F1-42C97B973688}" presName="node" presStyleLbl="node1" presStyleIdx="1" presStyleCnt="3" custScaleX="12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CBD50-BAD9-4415-8980-F88EFE962501}" type="pres">
      <dgm:prSet presAssocID="{30EF80B1-79DB-46E6-82F1-42C97B973688}" presName="dummy" presStyleCnt="0"/>
      <dgm:spPr/>
    </dgm:pt>
    <dgm:pt modelId="{4B8754F8-F23B-4A4E-8ABD-995248563F84}" type="pres">
      <dgm:prSet presAssocID="{9F5116B0-20B0-4C71-B19D-F9A9B1C0C48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4972E1-72ED-46BE-B519-F0687195DEF4}" type="pres">
      <dgm:prSet presAssocID="{A9E1AFDC-7565-4172-A713-EAC1F2F633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92845-A00A-4452-9514-625A4D73D58D}" type="pres">
      <dgm:prSet presAssocID="{A9E1AFDC-7565-4172-A713-EAC1F2F63326}" presName="dummy" presStyleCnt="0"/>
      <dgm:spPr/>
    </dgm:pt>
    <dgm:pt modelId="{F0805508-E1DF-40AD-9468-10D8598B33B1}" type="pres">
      <dgm:prSet presAssocID="{B88C7868-C936-4C9A-88A2-0548DDFCAA72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1C609DB-5053-4C5B-8248-28930166A0DE}" type="presOf" srcId="{C202D65B-F2A1-42C3-A392-351C0B090447}" destId="{A4F0924D-A5A8-45E5-8ED2-4090617A75E0}" srcOrd="0" destOrd="0" presId="urn:microsoft.com/office/officeart/2005/8/layout/radial6"/>
    <dgm:cxn modelId="{174FD5FE-E583-43FF-A694-1910EB8586E1}" srcId="{EF11C76D-2E2D-4385-8826-AE1089622589}" destId="{C202D65B-F2A1-42C3-A392-351C0B090447}" srcOrd="0" destOrd="0" parTransId="{2DA6B0CA-132D-4441-8142-275AA04AED31}" sibTransId="{BBE7EEA3-5C98-4336-AAEB-5DA1BAC17A5A}"/>
    <dgm:cxn modelId="{81DE9F23-6FCA-43EB-AB2F-BA7BE5180AC7}" type="presOf" srcId="{9F5116B0-20B0-4C71-B19D-F9A9B1C0C482}" destId="{4B8754F8-F23B-4A4E-8ABD-995248563F84}" srcOrd="0" destOrd="0" presId="urn:microsoft.com/office/officeart/2005/8/layout/radial6"/>
    <dgm:cxn modelId="{2D4464B0-2C2F-4286-BCA1-1FF0152E7FC1}" type="presOf" srcId="{EF11C76D-2E2D-4385-8826-AE1089622589}" destId="{9BA3F5AB-AB89-4EFA-8C4B-E51200EDDDB4}" srcOrd="0" destOrd="0" presId="urn:microsoft.com/office/officeart/2005/8/layout/radial6"/>
    <dgm:cxn modelId="{A1BA2AAD-E6C9-43DE-B686-D956262D3D55}" type="presOf" srcId="{A9E1AFDC-7565-4172-A713-EAC1F2F63326}" destId="{3B4972E1-72ED-46BE-B519-F0687195DEF4}" srcOrd="0" destOrd="0" presId="urn:microsoft.com/office/officeart/2005/8/layout/radial6"/>
    <dgm:cxn modelId="{F284634D-44A9-4395-AADC-233610BEE611}" srcId="{C202D65B-F2A1-42C3-A392-351C0B090447}" destId="{A9E1AFDC-7565-4172-A713-EAC1F2F63326}" srcOrd="2" destOrd="0" parTransId="{3C8B8022-A6E4-4241-89A0-0DA1F986222A}" sibTransId="{B88C7868-C936-4C9A-88A2-0548DDFCAA72}"/>
    <dgm:cxn modelId="{23D8C8B4-52DF-40CB-B234-15AEE1E5DAF7}" type="presOf" srcId="{E528C4C5-6C39-42B6-AFDE-0EE3F9A994A8}" destId="{1796A7F6-C84C-4A91-BF20-12C101B489DE}" srcOrd="0" destOrd="0" presId="urn:microsoft.com/office/officeart/2005/8/layout/radial6"/>
    <dgm:cxn modelId="{D0919545-682B-431E-8F6B-A2DCD20D9C11}" srcId="{C202D65B-F2A1-42C3-A392-351C0B090447}" destId="{E528C4C5-6C39-42B6-AFDE-0EE3F9A994A8}" srcOrd="0" destOrd="0" parTransId="{E3B5D673-A659-4C96-9D27-EE522F2E0E6E}" sibTransId="{C3E09E2E-7616-4C7E-9D12-1488D6FB0264}"/>
    <dgm:cxn modelId="{8FC11BE9-5505-4EC2-AB7B-EC461672BEDB}" type="presOf" srcId="{B88C7868-C936-4C9A-88A2-0548DDFCAA72}" destId="{F0805508-E1DF-40AD-9468-10D8598B33B1}" srcOrd="0" destOrd="0" presId="urn:microsoft.com/office/officeart/2005/8/layout/radial6"/>
    <dgm:cxn modelId="{0AE69DE7-0EEA-47CB-83BB-B4FC13D5B7C6}" type="presOf" srcId="{C3E09E2E-7616-4C7E-9D12-1488D6FB0264}" destId="{D803620E-7CFF-4BCF-883A-341E58C5A7A5}" srcOrd="0" destOrd="0" presId="urn:microsoft.com/office/officeart/2005/8/layout/radial6"/>
    <dgm:cxn modelId="{3A5075EC-497A-478C-AC1D-65426C12039F}" srcId="{C202D65B-F2A1-42C3-A392-351C0B090447}" destId="{30EF80B1-79DB-46E6-82F1-42C97B973688}" srcOrd="1" destOrd="0" parTransId="{033E83FE-D248-4FE1-BA58-4216B4BB9C39}" sibTransId="{9F5116B0-20B0-4C71-B19D-F9A9B1C0C482}"/>
    <dgm:cxn modelId="{93F03AC9-2E6B-45CF-8053-5540506B9C1D}" type="presOf" srcId="{30EF80B1-79DB-46E6-82F1-42C97B973688}" destId="{7B0CC55F-9C86-4265-AE30-9B2624EA9751}" srcOrd="0" destOrd="0" presId="urn:microsoft.com/office/officeart/2005/8/layout/radial6"/>
    <dgm:cxn modelId="{2FA99FFC-2F3D-4D89-BA82-119514FB49E3}" type="presParOf" srcId="{9BA3F5AB-AB89-4EFA-8C4B-E51200EDDDB4}" destId="{A4F0924D-A5A8-45E5-8ED2-4090617A75E0}" srcOrd="0" destOrd="0" presId="urn:microsoft.com/office/officeart/2005/8/layout/radial6"/>
    <dgm:cxn modelId="{8F41822F-C295-4D52-B003-1321E65F0666}" type="presParOf" srcId="{9BA3F5AB-AB89-4EFA-8C4B-E51200EDDDB4}" destId="{1796A7F6-C84C-4A91-BF20-12C101B489DE}" srcOrd="1" destOrd="0" presId="urn:microsoft.com/office/officeart/2005/8/layout/radial6"/>
    <dgm:cxn modelId="{B522E7E6-D754-4888-B1B6-A29C51093B91}" type="presParOf" srcId="{9BA3F5AB-AB89-4EFA-8C4B-E51200EDDDB4}" destId="{E6F14D32-88D9-4442-94CC-AB5724B36DF5}" srcOrd="2" destOrd="0" presId="urn:microsoft.com/office/officeart/2005/8/layout/radial6"/>
    <dgm:cxn modelId="{34674B7E-DE6E-4CB9-8A18-D9C00027E8FE}" type="presParOf" srcId="{9BA3F5AB-AB89-4EFA-8C4B-E51200EDDDB4}" destId="{D803620E-7CFF-4BCF-883A-341E58C5A7A5}" srcOrd="3" destOrd="0" presId="urn:microsoft.com/office/officeart/2005/8/layout/radial6"/>
    <dgm:cxn modelId="{9628CD84-30AF-423B-8DE5-81B39C4FE66E}" type="presParOf" srcId="{9BA3F5AB-AB89-4EFA-8C4B-E51200EDDDB4}" destId="{7B0CC55F-9C86-4265-AE30-9B2624EA9751}" srcOrd="4" destOrd="0" presId="urn:microsoft.com/office/officeart/2005/8/layout/radial6"/>
    <dgm:cxn modelId="{9CEF0CD2-959A-403C-B4DA-CEC54D5EF603}" type="presParOf" srcId="{9BA3F5AB-AB89-4EFA-8C4B-E51200EDDDB4}" destId="{CE2CBD50-BAD9-4415-8980-F88EFE962501}" srcOrd="5" destOrd="0" presId="urn:microsoft.com/office/officeart/2005/8/layout/radial6"/>
    <dgm:cxn modelId="{889D5A50-B980-4A84-96C2-8D189D548CA7}" type="presParOf" srcId="{9BA3F5AB-AB89-4EFA-8C4B-E51200EDDDB4}" destId="{4B8754F8-F23B-4A4E-8ABD-995248563F84}" srcOrd="6" destOrd="0" presId="urn:microsoft.com/office/officeart/2005/8/layout/radial6"/>
    <dgm:cxn modelId="{9EC90B8E-6861-4466-984A-FCC2E6561FDB}" type="presParOf" srcId="{9BA3F5AB-AB89-4EFA-8C4B-E51200EDDDB4}" destId="{3B4972E1-72ED-46BE-B519-F0687195DEF4}" srcOrd="7" destOrd="0" presId="urn:microsoft.com/office/officeart/2005/8/layout/radial6"/>
    <dgm:cxn modelId="{EFA05C6D-DB5B-405C-96A3-03F14782695E}" type="presParOf" srcId="{9BA3F5AB-AB89-4EFA-8C4B-E51200EDDDB4}" destId="{CCA92845-A00A-4452-9514-625A4D73D58D}" srcOrd="8" destOrd="0" presId="urn:microsoft.com/office/officeart/2005/8/layout/radial6"/>
    <dgm:cxn modelId="{5531E6C6-70BE-4CF1-AE06-95742127B9F4}" type="presParOf" srcId="{9BA3F5AB-AB89-4EFA-8C4B-E51200EDDDB4}" destId="{F0805508-E1DF-40AD-9468-10D8598B33B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1C76D-2E2D-4385-8826-AE1089622589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02D65B-F2A1-42C3-A392-351C0B090447}">
      <dgm:prSet phldrT="[Text]" custT="1"/>
      <dgm:spPr/>
      <dgm:t>
        <a:bodyPr/>
        <a:lstStyle/>
        <a:p>
          <a:r>
            <a:rPr lang="ar-BH" sz="1050" b="1" dirty="0" smtClean="0">
              <a:solidFill>
                <a:schemeClr val="tx1"/>
              </a:solidFill>
            </a:rPr>
            <a:t>أخلاقيات التاجر</a:t>
          </a:r>
          <a:endParaRPr lang="en-US" sz="1050" b="1" dirty="0">
            <a:solidFill>
              <a:schemeClr val="tx1"/>
            </a:solidFill>
          </a:endParaRPr>
        </a:p>
      </dgm:t>
    </dgm:pt>
    <dgm:pt modelId="{2DA6B0CA-132D-4441-8142-275AA04AED31}" type="parTrans" cxnId="{174FD5FE-E583-43FF-A694-1910EB8586E1}">
      <dgm:prSet/>
      <dgm:spPr/>
      <dgm:t>
        <a:bodyPr/>
        <a:lstStyle/>
        <a:p>
          <a:endParaRPr lang="en-US" sz="600"/>
        </a:p>
      </dgm:t>
    </dgm:pt>
    <dgm:pt modelId="{BBE7EEA3-5C98-4336-AAEB-5DA1BAC17A5A}" type="sibTrans" cxnId="{174FD5FE-E583-43FF-A694-1910EB8586E1}">
      <dgm:prSet/>
      <dgm:spPr/>
      <dgm:t>
        <a:bodyPr/>
        <a:lstStyle/>
        <a:p>
          <a:endParaRPr lang="en-US" sz="600"/>
        </a:p>
      </dgm:t>
    </dgm:pt>
    <dgm:pt modelId="{E528C4C5-6C39-42B6-AFDE-0EE3F9A994A8}">
      <dgm:prSet phldrT="[Text]" custT="1"/>
      <dgm:spPr/>
      <dgm:t>
        <a:bodyPr/>
        <a:lstStyle/>
        <a:p>
          <a:r>
            <a:rPr lang="ar-BH" sz="1400" b="1" dirty="0" smtClean="0">
              <a:solidFill>
                <a:schemeClr val="tx1"/>
              </a:solidFill>
            </a:rPr>
            <a:t>الامانة</a:t>
          </a:r>
          <a:endParaRPr lang="en-US" sz="1400" b="1" dirty="0">
            <a:solidFill>
              <a:schemeClr val="tx1"/>
            </a:solidFill>
          </a:endParaRPr>
        </a:p>
      </dgm:t>
    </dgm:pt>
    <dgm:pt modelId="{E3B5D673-A659-4C96-9D27-EE522F2E0E6E}" type="parTrans" cxnId="{D0919545-682B-431E-8F6B-A2DCD20D9C11}">
      <dgm:prSet/>
      <dgm:spPr/>
      <dgm:t>
        <a:bodyPr/>
        <a:lstStyle/>
        <a:p>
          <a:endParaRPr lang="en-US" sz="600"/>
        </a:p>
      </dgm:t>
    </dgm:pt>
    <dgm:pt modelId="{C3E09E2E-7616-4C7E-9D12-1488D6FB0264}" type="sibTrans" cxnId="{D0919545-682B-431E-8F6B-A2DCD20D9C11}">
      <dgm:prSet/>
      <dgm:spPr/>
      <dgm:t>
        <a:bodyPr/>
        <a:lstStyle/>
        <a:p>
          <a:endParaRPr lang="en-US" sz="600"/>
        </a:p>
      </dgm:t>
    </dgm:pt>
    <dgm:pt modelId="{30EF80B1-79DB-46E6-82F1-42C97B973688}">
      <dgm:prSet phldrT="[Text]" custT="1"/>
      <dgm:spPr/>
      <dgm:t>
        <a:bodyPr/>
        <a:lstStyle/>
        <a:p>
          <a:r>
            <a:rPr lang="ar-BH" sz="1400" b="1" dirty="0" smtClean="0">
              <a:solidFill>
                <a:schemeClr val="tx1"/>
              </a:solidFill>
            </a:rPr>
            <a:t>الصدق</a:t>
          </a:r>
          <a:endParaRPr lang="en-US" sz="1400" b="1" dirty="0">
            <a:solidFill>
              <a:schemeClr val="tx1"/>
            </a:solidFill>
          </a:endParaRPr>
        </a:p>
      </dgm:t>
    </dgm:pt>
    <dgm:pt modelId="{033E83FE-D248-4FE1-BA58-4216B4BB9C39}" type="parTrans" cxnId="{3A5075EC-497A-478C-AC1D-65426C12039F}">
      <dgm:prSet/>
      <dgm:spPr/>
      <dgm:t>
        <a:bodyPr/>
        <a:lstStyle/>
        <a:p>
          <a:endParaRPr lang="en-US" sz="600"/>
        </a:p>
      </dgm:t>
    </dgm:pt>
    <dgm:pt modelId="{9F5116B0-20B0-4C71-B19D-F9A9B1C0C482}" type="sibTrans" cxnId="{3A5075EC-497A-478C-AC1D-65426C12039F}">
      <dgm:prSet/>
      <dgm:spPr/>
      <dgm:t>
        <a:bodyPr/>
        <a:lstStyle/>
        <a:p>
          <a:endParaRPr lang="en-US" sz="600"/>
        </a:p>
      </dgm:t>
    </dgm:pt>
    <dgm:pt modelId="{A9E1AFDC-7565-4172-A713-EAC1F2F63326}">
      <dgm:prSet phldrT="[Text]" custT="1"/>
      <dgm:spPr/>
      <dgm:t>
        <a:bodyPr/>
        <a:lstStyle/>
        <a:p>
          <a:r>
            <a:rPr lang="ar-BH" sz="1200" b="1" dirty="0" smtClean="0">
              <a:solidFill>
                <a:schemeClr val="tx1"/>
              </a:solidFill>
            </a:rPr>
            <a:t>عدم الغش</a:t>
          </a:r>
          <a:endParaRPr lang="en-US" sz="1200" b="1" dirty="0">
            <a:solidFill>
              <a:schemeClr val="tx1"/>
            </a:solidFill>
          </a:endParaRPr>
        </a:p>
      </dgm:t>
    </dgm:pt>
    <dgm:pt modelId="{3C8B8022-A6E4-4241-89A0-0DA1F986222A}" type="parTrans" cxnId="{F284634D-44A9-4395-AADC-233610BEE611}">
      <dgm:prSet/>
      <dgm:spPr/>
      <dgm:t>
        <a:bodyPr/>
        <a:lstStyle/>
        <a:p>
          <a:endParaRPr lang="en-US" sz="600"/>
        </a:p>
      </dgm:t>
    </dgm:pt>
    <dgm:pt modelId="{B88C7868-C936-4C9A-88A2-0548DDFCAA72}" type="sibTrans" cxnId="{F284634D-44A9-4395-AADC-233610BEE611}">
      <dgm:prSet/>
      <dgm:spPr/>
      <dgm:t>
        <a:bodyPr/>
        <a:lstStyle/>
        <a:p>
          <a:endParaRPr lang="en-US" sz="600"/>
        </a:p>
      </dgm:t>
    </dgm:pt>
    <dgm:pt modelId="{9BA3F5AB-AB89-4EFA-8C4B-E51200EDDDB4}" type="pres">
      <dgm:prSet presAssocID="{EF11C76D-2E2D-4385-8826-AE1089622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924D-A5A8-45E5-8ED2-4090617A75E0}" type="pres">
      <dgm:prSet presAssocID="{C202D65B-F2A1-42C3-A392-351C0B090447}" presName="centerShape" presStyleLbl="node0" presStyleIdx="0" presStyleCnt="1" custScaleX="142247" custLinFactNeighborX="1281" custLinFactNeighborY="-10247"/>
      <dgm:spPr/>
      <dgm:t>
        <a:bodyPr/>
        <a:lstStyle/>
        <a:p>
          <a:endParaRPr lang="en-US"/>
        </a:p>
      </dgm:t>
    </dgm:pt>
    <dgm:pt modelId="{1796A7F6-C84C-4A91-BF20-12C101B489DE}" type="pres">
      <dgm:prSet presAssocID="{E528C4C5-6C39-42B6-AFDE-0EE3F9A994A8}" presName="node" presStyleLbl="node1" presStyleIdx="0" presStyleCnt="3" custScaleX="170896" custRadScaleRad="98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4D32-88D9-4442-94CC-AB5724B36DF5}" type="pres">
      <dgm:prSet presAssocID="{E528C4C5-6C39-42B6-AFDE-0EE3F9A994A8}" presName="dummy" presStyleCnt="0"/>
      <dgm:spPr/>
    </dgm:pt>
    <dgm:pt modelId="{D803620E-7CFF-4BCF-883A-341E58C5A7A5}" type="pres">
      <dgm:prSet presAssocID="{C3E09E2E-7616-4C7E-9D12-1488D6FB026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0CC55F-9C86-4265-AE30-9B2624EA9751}" type="pres">
      <dgm:prSet presAssocID="{30EF80B1-79DB-46E6-82F1-42C97B973688}" presName="node" presStyleLbl="node1" presStyleIdx="1" presStyleCnt="3" custScaleX="242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CBD50-BAD9-4415-8980-F88EFE962501}" type="pres">
      <dgm:prSet presAssocID="{30EF80B1-79DB-46E6-82F1-42C97B973688}" presName="dummy" presStyleCnt="0"/>
      <dgm:spPr/>
    </dgm:pt>
    <dgm:pt modelId="{4B8754F8-F23B-4A4E-8ABD-995248563F84}" type="pres">
      <dgm:prSet presAssocID="{9F5116B0-20B0-4C71-B19D-F9A9B1C0C48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4972E1-72ED-46BE-B519-F0687195DEF4}" type="pres">
      <dgm:prSet presAssocID="{A9E1AFDC-7565-4172-A713-EAC1F2F63326}" presName="node" presStyleLbl="node1" presStyleIdx="2" presStyleCnt="3" custScaleX="194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92845-A00A-4452-9514-625A4D73D58D}" type="pres">
      <dgm:prSet presAssocID="{A9E1AFDC-7565-4172-A713-EAC1F2F63326}" presName="dummy" presStyleCnt="0"/>
      <dgm:spPr/>
    </dgm:pt>
    <dgm:pt modelId="{F0805508-E1DF-40AD-9468-10D8598B33B1}" type="pres">
      <dgm:prSet presAssocID="{B88C7868-C936-4C9A-88A2-0548DDFCAA72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1C609DB-5053-4C5B-8248-28930166A0DE}" type="presOf" srcId="{C202D65B-F2A1-42C3-A392-351C0B090447}" destId="{A4F0924D-A5A8-45E5-8ED2-4090617A75E0}" srcOrd="0" destOrd="0" presId="urn:microsoft.com/office/officeart/2005/8/layout/radial6"/>
    <dgm:cxn modelId="{174FD5FE-E583-43FF-A694-1910EB8586E1}" srcId="{EF11C76D-2E2D-4385-8826-AE1089622589}" destId="{C202D65B-F2A1-42C3-A392-351C0B090447}" srcOrd="0" destOrd="0" parTransId="{2DA6B0CA-132D-4441-8142-275AA04AED31}" sibTransId="{BBE7EEA3-5C98-4336-AAEB-5DA1BAC17A5A}"/>
    <dgm:cxn modelId="{81DE9F23-6FCA-43EB-AB2F-BA7BE5180AC7}" type="presOf" srcId="{9F5116B0-20B0-4C71-B19D-F9A9B1C0C482}" destId="{4B8754F8-F23B-4A4E-8ABD-995248563F84}" srcOrd="0" destOrd="0" presId="urn:microsoft.com/office/officeart/2005/8/layout/radial6"/>
    <dgm:cxn modelId="{2D4464B0-2C2F-4286-BCA1-1FF0152E7FC1}" type="presOf" srcId="{EF11C76D-2E2D-4385-8826-AE1089622589}" destId="{9BA3F5AB-AB89-4EFA-8C4B-E51200EDDDB4}" srcOrd="0" destOrd="0" presId="urn:microsoft.com/office/officeart/2005/8/layout/radial6"/>
    <dgm:cxn modelId="{A1BA2AAD-E6C9-43DE-B686-D956262D3D55}" type="presOf" srcId="{A9E1AFDC-7565-4172-A713-EAC1F2F63326}" destId="{3B4972E1-72ED-46BE-B519-F0687195DEF4}" srcOrd="0" destOrd="0" presId="urn:microsoft.com/office/officeart/2005/8/layout/radial6"/>
    <dgm:cxn modelId="{F284634D-44A9-4395-AADC-233610BEE611}" srcId="{C202D65B-F2A1-42C3-A392-351C0B090447}" destId="{A9E1AFDC-7565-4172-A713-EAC1F2F63326}" srcOrd="2" destOrd="0" parTransId="{3C8B8022-A6E4-4241-89A0-0DA1F986222A}" sibTransId="{B88C7868-C936-4C9A-88A2-0548DDFCAA72}"/>
    <dgm:cxn modelId="{23D8C8B4-52DF-40CB-B234-15AEE1E5DAF7}" type="presOf" srcId="{E528C4C5-6C39-42B6-AFDE-0EE3F9A994A8}" destId="{1796A7F6-C84C-4A91-BF20-12C101B489DE}" srcOrd="0" destOrd="0" presId="urn:microsoft.com/office/officeart/2005/8/layout/radial6"/>
    <dgm:cxn modelId="{D0919545-682B-431E-8F6B-A2DCD20D9C11}" srcId="{C202D65B-F2A1-42C3-A392-351C0B090447}" destId="{E528C4C5-6C39-42B6-AFDE-0EE3F9A994A8}" srcOrd="0" destOrd="0" parTransId="{E3B5D673-A659-4C96-9D27-EE522F2E0E6E}" sibTransId="{C3E09E2E-7616-4C7E-9D12-1488D6FB0264}"/>
    <dgm:cxn modelId="{8FC11BE9-5505-4EC2-AB7B-EC461672BEDB}" type="presOf" srcId="{B88C7868-C936-4C9A-88A2-0548DDFCAA72}" destId="{F0805508-E1DF-40AD-9468-10D8598B33B1}" srcOrd="0" destOrd="0" presId="urn:microsoft.com/office/officeart/2005/8/layout/radial6"/>
    <dgm:cxn modelId="{0AE69DE7-0EEA-47CB-83BB-B4FC13D5B7C6}" type="presOf" srcId="{C3E09E2E-7616-4C7E-9D12-1488D6FB0264}" destId="{D803620E-7CFF-4BCF-883A-341E58C5A7A5}" srcOrd="0" destOrd="0" presId="urn:microsoft.com/office/officeart/2005/8/layout/radial6"/>
    <dgm:cxn modelId="{3A5075EC-497A-478C-AC1D-65426C12039F}" srcId="{C202D65B-F2A1-42C3-A392-351C0B090447}" destId="{30EF80B1-79DB-46E6-82F1-42C97B973688}" srcOrd="1" destOrd="0" parTransId="{033E83FE-D248-4FE1-BA58-4216B4BB9C39}" sibTransId="{9F5116B0-20B0-4C71-B19D-F9A9B1C0C482}"/>
    <dgm:cxn modelId="{93F03AC9-2E6B-45CF-8053-5540506B9C1D}" type="presOf" srcId="{30EF80B1-79DB-46E6-82F1-42C97B973688}" destId="{7B0CC55F-9C86-4265-AE30-9B2624EA9751}" srcOrd="0" destOrd="0" presId="urn:microsoft.com/office/officeart/2005/8/layout/radial6"/>
    <dgm:cxn modelId="{2FA99FFC-2F3D-4D89-BA82-119514FB49E3}" type="presParOf" srcId="{9BA3F5AB-AB89-4EFA-8C4B-E51200EDDDB4}" destId="{A4F0924D-A5A8-45E5-8ED2-4090617A75E0}" srcOrd="0" destOrd="0" presId="urn:microsoft.com/office/officeart/2005/8/layout/radial6"/>
    <dgm:cxn modelId="{8F41822F-C295-4D52-B003-1321E65F0666}" type="presParOf" srcId="{9BA3F5AB-AB89-4EFA-8C4B-E51200EDDDB4}" destId="{1796A7F6-C84C-4A91-BF20-12C101B489DE}" srcOrd="1" destOrd="0" presId="urn:microsoft.com/office/officeart/2005/8/layout/radial6"/>
    <dgm:cxn modelId="{B522E7E6-D754-4888-B1B6-A29C51093B91}" type="presParOf" srcId="{9BA3F5AB-AB89-4EFA-8C4B-E51200EDDDB4}" destId="{E6F14D32-88D9-4442-94CC-AB5724B36DF5}" srcOrd="2" destOrd="0" presId="urn:microsoft.com/office/officeart/2005/8/layout/radial6"/>
    <dgm:cxn modelId="{34674B7E-DE6E-4CB9-8A18-D9C00027E8FE}" type="presParOf" srcId="{9BA3F5AB-AB89-4EFA-8C4B-E51200EDDDB4}" destId="{D803620E-7CFF-4BCF-883A-341E58C5A7A5}" srcOrd="3" destOrd="0" presId="urn:microsoft.com/office/officeart/2005/8/layout/radial6"/>
    <dgm:cxn modelId="{9628CD84-30AF-423B-8DE5-81B39C4FE66E}" type="presParOf" srcId="{9BA3F5AB-AB89-4EFA-8C4B-E51200EDDDB4}" destId="{7B0CC55F-9C86-4265-AE30-9B2624EA9751}" srcOrd="4" destOrd="0" presId="urn:microsoft.com/office/officeart/2005/8/layout/radial6"/>
    <dgm:cxn modelId="{9CEF0CD2-959A-403C-B4DA-CEC54D5EF603}" type="presParOf" srcId="{9BA3F5AB-AB89-4EFA-8C4B-E51200EDDDB4}" destId="{CE2CBD50-BAD9-4415-8980-F88EFE962501}" srcOrd="5" destOrd="0" presId="urn:microsoft.com/office/officeart/2005/8/layout/radial6"/>
    <dgm:cxn modelId="{889D5A50-B980-4A84-96C2-8D189D548CA7}" type="presParOf" srcId="{9BA3F5AB-AB89-4EFA-8C4B-E51200EDDDB4}" destId="{4B8754F8-F23B-4A4E-8ABD-995248563F84}" srcOrd="6" destOrd="0" presId="urn:microsoft.com/office/officeart/2005/8/layout/radial6"/>
    <dgm:cxn modelId="{9EC90B8E-6861-4466-984A-FCC2E6561FDB}" type="presParOf" srcId="{9BA3F5AB-AB89-4EFA-8C4B-E51200EDDDB4}" destId="{3B4972E1-72ED-46BE-B519-F0687195DEF4}" srcOrd="7" destOrd="0" presId="urn:microsoft.com/office/officeart/2005/8/layout/radial6"/>
    <dgm:cxn modelId="{EFA05C6D-DB5B-405C-96A3-03F14782695E}" type="presParOf" srcId="{9BA3F5AB-AB89-4EFA-8C4B-E51200EDDDB4}" destId="{CCA92845-A00A-4452-9514-625A4D73D58D}" srcOrd="8" destOrd="0" presId="urn:microsoft.com/office/officeart/2005/8/layout/radial6"/>
    <dgm:cxn modelId="{5531E6C6-70BE-4CF1-AE06-95742127B9F4}" type="presParOf" srcId="{9BA3F5AB-AB89-4EFA-8C4B-E51200EDDDB4}" destId="{F0805508-E1DF-40AD-9468-10D8598B33B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95F4-6C69-4F98-889F-F5FD9ACB9322}">
      <dsp:nvSpPr>
        <dsp:cNvPr id="0" name=""/>
        <dsp:cNvSpPr/>
      </dsp:nvSpPr>
      <dsp:spPr>
        <a:xfrm>
          <a:off x="8630047" y="1949185"/>
          <a:ext cx="1524836" cy="36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66"/>
              </a:lnTo>
              <a:lnTo>
                <a:pt x="1524836" y="247266"/>
              </a:lnTo>
              <a:lnTo>
                <a:pt x="1524836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619BF-D087-4961-87F0-5C8417E5C067}">
      <dsp:nvSpPr>
        <dsp:cNvPr id="0" name=""/>
        <dsp:cNvSpPr/>
      </dsp:nvSpPr>
      <dsp:spPr>
        <a:xfrm>
          <a:off x="8584327" y="1949185"/>
          <a:ext cx="91440" cy="362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54899-4182-43C3-A6A2-1F907AEA2909}">
      <dsp:nvSpPr>
        <dsp:cNvPr id="0" name=""/>
        <dsp:cNvSpPr/>
      </dsp:nvSpPr>
      <dsp:spPr>
        <a:xfrm>
          <a:off x="7105211" y="1949185"/>
          <a:ext cx="1524836" cy="362841"/>
        </a:xfrm>
        <a:custGeom>
          <a:avLst/>
          <a:gdLst/>
          <a:ahLst/>
          <a:cxnLst/>
          <a:rect l="0" t="0" r="0" b="0"/>
          <a:pathLst>
            <a:path>
              <a:moveTo>
                <a:pt x="1524836" y="0"/>
              </a:moveTo>
              <a:lnTo>
                <a:pt x="1524836" y="247266"/>
              </a:lnTo>
              <a:lnTo>
                <a:pt x="0" y="247266"/>
              </a:lnTo>
              <a:lnTo>
                <a:pt x="0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836D7-BC7B-44B3-B5DD-B76002C32064}">
      <dsp:nvSpPr>
        <dsp:cNvPr id="0" name=""/>
        <dsp:cNvSpPr/>
      </dsp:nvSpPr>
      <dsp:spPr>
        <a:xfrm>
          <a:off x="5961584" y="794121"/>
          <a:ext cx="2668463" cy="36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66"/>
              </a:lnTo>
              <a:lnTo>
                <a:pt x="2668463" y="247266"/>
              </a:lnTo>
              <a:lnTo>
                <a:pt x="2668463" y="3628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2D38-7C14-4C74-8D1A-AE899D9E8F52}">
      <dsp:nvSpPr>
        <dsp:cNvPr id="0" name=""/>
        <dsp:cNvSpPr/>
      </dsp:nvSpPr>
      <dsp:spPr>
        <a:xfrm>
          <a:off x="3293121" y="1949185"/>
          <a:ext cx="2287254" cy="36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66"/>
              </a:lnTo>
              <a:lnTo>
                <a:pt x="2287254" y="247266"/>
              </a:lnTo>
              <a:lnTo>
                <a:pt x="2287254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15D92-A1FE-4FF0-8D68-9214DACA0C49}">
      <dsp:nvSpPr>
        <dsp:cNvPr id="0" name=""/>
        <dsp:cNvSpPr/>
      </dsp:nvSpPr>
      <dsp:spPr>
        <a:xfrm>
          <a:off x="3293121" y="1949185"/>
          <a:ext cx="762418" cy="36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66"/>
              </a:lnTo>
              <a:lnTo>
                <a:pt x="762418" y="247266"/>
              </a:lnTo>
              <a:lnTo>
                <a:pt x="762418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DF2C-E38A-40ED-A019-BE20E42B1A3D}">
      <dsp:nvSpPr>
        <dsp:cNvPr id="0" name=""/>
        <dsp:cNvSpPr/>
      </dsp:nvSpPr>
      <dsp:spPr>
        <a:xfrm>
          <a:off x="2530703" y="1949185"/>
          <a:ext cx="762418" cy="362841"/>
        </a:xfrm>
        <a:custGeom>
          <a:avLst/>
          <a:gdLst/>
          <a:ahLst/>
          <a:cxnLst/>
          <a:rect l="0" t="0" r="0" b="0"/>
          <a:pathLst>
            <a:path>
              <a:moveTo>
                <a:pt x="762418" y="0"/>
              </a:moveTo>
              <a:lnTo>
                <a:pt x="762418" y="247266"/>
              </a:lnTo>
              <a:lnTo>
                <a:pt x="0" y="247266"/>
              </a:lnTo>
              <a:lnTo>
                <a:pt x="0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15EC-DCA0-4310-A80F-39A65D0409E8}">
      <dsp:nvSpPr>
        <dsp:cNvPr id="0" name=""/>
        <dsp:cNvSpPr/>
      </dsp:nvSpPr>
      <dsp:spPr>
        <a:xfrm>
          <a:off x="1005867" y="1949185"/>
          <a:ext cx="2287254" cy="362841"/>
        </a:xfrm>
        <a:custGeom>
          <a:avLst/>
          <a:gdLst/>
          <a:ahLst/>
          <a:cxnLst/>
          <a:rect l="0" t="0" r="0" b="0"/>
          <a:pathLst>
            <a:path>
              <a:moveTo>
                <a:pt x="2287254" y="0"/>
              </a:moveTo>
              <a:lnTo>
                <a:pt x="2287254" y="247266"/>
              </a:lnTo>
              <a:lnTo>
                <a:pt x="0" y="247266"/>
              </a:lnTo>
              <a:lnTo>
                <a:pt x="0" y="3628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5D195-A44A-488C-A576-8565D471CEF8}">
      <dsp:nvSpPr>
        <dsp:cNvPr id="0" name=""/>
        <dsp:cNvSpPr/>
      </dsp:nvSpPr>
      <dsp:spPr>
        <a:xfrm>
          <a:off x="3293121" y="794121"/>
          <a:ext cx="2668463" cy="362841"/>
        </a:xfrm>
        <a:custGeom>
          <a:avLst/>
          <a:gdLst/>
          <a:ahLst/>
          <a:cxnLst/>
          <a:rect l="0" t="0" r="0" b="0"/>
          <a:pathLst>
            <a:path>
              <a:moveTo>
                <a:pt x="2668463" y="0"/>
              </a:moveTo>
              <a:lnTo>
                <a:pt x="2668463" y="247266"/>
              </a:lnTo>
              <a:lnTo>
                <a:pt x="0" y="247266"/>
              </a:lnTo>
              <a:lnTo>
                <a:pt x="0" y="3628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0323C-6B5C-4DE1-ADFF-038E3CCBF740}">
      <dsp:nvSpPr>
        <dsp:cNvPr id="0" name=""/>
        <dsp:cNvSpPr/>
      </dsp:nvSpPr>
      <dsp:spPr>
        <a:xfrm>
          <a:off x="3760892" y="1900"/>
          <a:ext cx="4401383" cy="792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DD82-5A45-44D1-B1C8-772F6328DB0C}">
      <dsp:nvSpPr>
        <dsp:cNvPr id="0" name=""/>
        <dsp:cNvSpPr/>
      </dsp:nvSpPr>
      <dsp:spPr>
        <a:xfrm>
          <a:off x="3899514" y="133590"/>
          <a:ext cx="4401383" cy="7922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عوارض وموانع </a:t>
          </a: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000" b="1" kern="1200" dirty="0" err="1" smtClean="0">
              <a:latin typeface="Sakkal Majalla" panose="02000000000000000000" pitchFamily="2" charset="-78"/>
              <a:cs typeface="Sakkal Majalla" panose="02000000000000000000" pitchFamily="2" charset="-78"/>
            </a:rPr>
            <a:t>هلية</a:t>
          </a:r>
          <a:endParaRPr lang="en-US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2717" y="156793"/>
        <a:ext cx="4354977" cy="745815"/>
      </dsp:txXfrm>
    </dsp:sp>
    <dsp:sp modelId="{92857F56-FF69-4688-8E93-7813D63071C6}">
      <dsp:nvSpPr>
        <dsp:cNvPr id="0" name=""/>
        <dsp:cNvSpPr/>
      </dsp:nvSpPr>
      <dsp:spPr>
        <a:xfrm>
          <a:off x="2669325" y="1156963"/>
          <a:ext cx="1247593" cy="7922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EC696-BA86-4471-966A-E9D81155DC60}">
      <dsp:nvSpPr>
        <dsp:cNvPr id="0" name=""/>
        <dsp:cNvSpPr/>
      </dsp:nvSpPr>
      <dsp:spPr>
        <a:xfrm>
          <a:off x="2807946" y="1288653"/>
          <a:ext cx="1247593" cy="7922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العوارض</a:t>
          </a:r>
          <a:endParaRPr lang="en-US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1149" y="1311856"/>
        <a:ext cx="1201187" cy="745815"/>
      </dsp:txXfrm>
    </dsp:sp>
    <dsp:sp modelId="{8AC617C8-A028-4934-AA59-D199E8411FF5}">
      <dsp:nvSpPr>
        <dsp:cNvPr id="0" name=""/>
        <dsp:cNvSpPr/>
      </dsp:nvSpPr>
      <dsp:spPr>
        <a:xfrm>
          <a:off x="382071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211BA-0616-4479-9FDC-444C4280C7B8}">
      <dsp:nvSpPr>
        <dsp:cNvPr id="0" name=""/>
        <dsp:cNvSpPr/>
      </dsp:nvSpPr>
      <dsp:spPr>
        <a:xfrm>
          <a:off x="520692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العته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خلل عقلي أقل من الجنون يصيب الشخص فيذهب بإدراكه ويفقده التمييز.</a:t>
          </a:r>
          <a:endParaRPr lang="en-US" sz="1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7233" y="2480258"/>
        <a:ext cx="1174511" cy="2202986"/>
      </dsp:txXfrm>
    </dsp:sp>
    <dsp:sp modelId="{648BC294-A6CD-48D2-B421-B50FF6A011EB}">
      <dsp:nvSpPr>
        <dsp:cNvPr id="0" name=""/>
        <dsp:cNvSpPr/>
      </dsp:nvSpPr>
      <dsp:spPr>
        <a:xfrm>
          <a:off x="1906907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E96A-5E81-4A08-BC36-1CA015B28EA1}">
      <dsp:nvSpPr>
        <dsp:cNvPr id="0" name=""/>
        <dsp:cNvSpPr/>
      </dsp:nvSpPr>
      <dsp:spPr>
        <a:xfrm>
          <a:off x="2045528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الجنون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 يصيب العقل مما يفقد صاحبه الإدراك والتمييز.</a:t>
          </a:r>
          <a:endParaRPr lang="en-US" sz="1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2069" y="2480258"/>
        <a:ext cx="1174511" cy="2202986"/>
      </dsp:txXfrm>
    </dsp:sp>
    <dsp:sp modelId="{7B5B6DD9-8310-4DA6-AFA4-4F9036A3ABF7}">
      <dsp:nvSpPr>
        <dsp:cNvPr id="0" name=""/>
        <dsp:cNvSpPr/>
      </dsp:nvSpPr>
      <dsp:spPr>
        <a:xfrm>
          <a:off x="3431743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E1DD-4753-4614-9941-FBEE47B5914F}">
      <dsp:nvSpPr>
        <dsp:cNvPr id="0" name=""/>
        <dsp:cNvSpPr/>
      </dsp:nvSpPr>
      <dsp:spPr>
        <a:xfrm>
          <a:off x="3570364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الغفلة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الذي يخدع في معاملاته بسهوله.</a:t>
          </a:r>
          <a:endParaRPr lang="en-US" sz="1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06905" y="2480258"/>
        <a:ext cx="1174511" cy="2202986"/>
      </dsp:txXfrm>
    </dsp:sp>
    <dsp:sp modelId="{211A37D0-15B7-4684-8923-189B76EE02F8}">
      <dsp:nvSpPr>
        <dsp:cNvPr id="0" name=""/>
        <dsp:cNvSpPr/>
      </dsp:nvSpPr>
      <dsp:spPr>
        <a:xfrm>
          <a:off x="4956579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33632-C856-4D7E-A986-BD1DA48A7027}">
      <dsp:nvSpPr>
        <dsp:cNvPr id="0" name=""/>
        <dsp:cNvSpPr/>
      </dsp:nvSpPr>
      <dsp:spPr>
        <a:xfrm>
          <a:off x="5095200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السفه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تبذير المال وتبديده على غير ما يقضي به الشرع والعقل.</a:t>
          </a:r>
          <a:endParaRPr lang="en-US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31741" y="2480258"/>
        <a:ext cx="1174511" cy="2202986"/>
      </dsp:txXfrm>
    </dsp:sp>
    <dsp:sp modelId="{64D81496-EE6C-478D-BA0A-9D3BFD45B527}">
      <dsp:nvSpPr>
        <dsp:cNvPr id="0" name=""/>
        <dsp:cNvSpPr/>
      </dsp:nvSpPr>
      <dsp:spPr>
        <a:xfrm>
          <a:off x="8006251" y="1156963"/>
          <a:ext cx="1247593" cy="7922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E1493-7437-4F5D-8F9B-017AF2440006}">
      <dsp:nvSpPr>
        <dsp:cNvPr id="0" name=""/>
        <dsp:cNvSpPr/>
      </dsp:nvSpPr>
      <dsp:spPr>
        <a:xfrm>
          <a:off x="8144872" y="1288653"/>
          <a:ext cx="1247593" cy="7922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الموانع</a:t>
          </a:r>
          <a:endParaRPr lang="en-US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68075" y="1311856"/>
        <a:ext cx="1201187" cy="745815"/>
      </dsp:txXfrm>
    </dsp:sp>
    <dsp:sp modelId="{CA1F84FF-DA19-4E12-A3E4-25611E8D0BF9}">
      <dsp:nvSpPr>
        <dsp:cNvPr id="0" name=""/>
        <dsp:cNvSpPr/>
      </dsp:nvSpPr>
      <dsp:spPr>
        <a:xfrm>
          <a:off x="6481415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8CD7A-7144-4DAB-BAD0-EFDFBC54ECBF}">
      <dsp:nvSpPr>
        <dsp:cNvPr id="0" name=""/>
        <dsp:cNvSpPr/>
      </dsp:nvSpPr>
      <dsp:spPr>
        <a:xfrm>
          <a:off x="6620036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الضعف الجسمي الشديد</a:t>
          </a:r>
          <a:endParaRPr lang="en-US" sz="1800" b="1" u="sng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6577" y="2480258"/>
        <a:ext cx="1174511" cy="2202986"/>
      </dsp:txXfrm>
    </dsp:sp>
    <dsp:sp modelId="{9210307C-37F1-41E3-87D3-2873E54A1D04}">
      <dsp:nvSpPr>
        <dsp:cNvPr id="0" name=""/>
        <dsp:cNvSpPr/>
      </dsp:nvSpPr>
      <dsp:spPr>
        <a:xfrm>
          <a:off x="8006251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63142-0D14-4D9E-8698-29BB1B2B7A65}">
      <dsp:nvSpPr>
        <dsp:cNvPr id="0" name=""/>
        <dsp:cNvSpPr/>
      </dsp:nvSpPr>
      <dsp:spPr>
        <a:xfrm>
          <a:off x="8144872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الغيبة</a:t>
          </a:r>
          <a:endParaRPr lang="en-GB" sz="1800" b="1" u="sng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هو من لا يعرف حياته من مماته، أي الشخص المفقود الذي لا يعرف موطنه.</a:t>
          </a:r>
          <a:endParaRPr lang="en-US" sz="1800" b="1" u="sng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1413" y="2480258"/>
        <a:ext cx="1174511" cy="2202986"/>
      </dsp:txXfrm>
    </dsp:sp>
    <dsp:sp modelId="{5546BF7F-AC10-4CF8-960D-05972A57C9E4}">
      <dsp:nvSpPr>
        <dsp:cNvPr id="0" name=""/>
        <dsp:cNvSpPr/>
      </dsp:nvSpPr>
      <dsp:spPr>
        <a:xfrm>
          <a:off x="9531087" y="2312026"/>
          <a:ext cx="1247593" cy="2276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818B0-A058-4C1C-8347-AA3013E56A36}">
      <dsp:nvSpPr>
        <dsp:cNvPr id="0" name=""/>
        <dsp:cNvSpPr/>
      </dsp:nvSpPr>
      <dsp:spPr>
        <a:xfrm>
          <a:off x="9669708" y="2443717"/>
          <a:ext cx="1247593" cy="227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الحكم </a:t>
          </a:r>
          <a:r>
            <a:rPr lang="ar-BH" sz="1800" b="1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الجنائي</a:t>
          </a:r>
          <a:endParaRPr lang="en-US" sz="1800" b="1" u="sng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706249" y="2480258"/>
        <a:ext cx="1174511" cy="2202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05508-E1DF-40AD-9468-10D8598B33B1}">
      <dsp:nvSpPr>
        <dsp:cNvPr id="0" name=""/>
        <dsp:cNvSpPr/>
      </dsp:nvSpPr>
      <dsp:spPr>
        <a:xfrm>
          <a:off x="1547606" y="555874"/>
          <a:ext cx="3591860" cy="3591860"/>
        </a:xfrm>
        <a:prstGeom prst="blockArc">
          <a:avLst>
            <a:gd name="adj1" fmla="val 9041702"/>
            <a:gd name="adj2" fmla="val 16179368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54F8-F23B-4A4E-8ABD-995248563F84}">
      <dsp:nvSpPr>
        <dsp:cNvPr id="0" name=""/>
        <dsp:cNvSpPr/>
      </dsp:nvSpPr>
      <dsp:spPr>
        <a:xfrm>
          <a:off x="1537078" y="537380"/>
          <a:ext cx="3591860" cy="3591860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3620E-7CFF-4BCF-883A-341E58C5A7A5}">
      <dsp:nvSpPr>
        <dsp:cNvPr id="0" name=""/>
        <dsp:cNvSpPr/>
      </dsp:nvSpPr>
      <dsp:spPr>
        <a:xfrm>
          <a:off x="1526550" y="555874"/>
          <a:ext cx="3591860" cy="3591860"/>
        </a:xfrm>
        <a:prstGeom prst="blockArc">
          <a:avLst>
            <a:gd name="adj1" fmla="val 16220632"/>
            <a:gd name="adj2" fmla="val 1758298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924D-A5A8-45E5-8ED2-4090617A75E0}">
      <dsp:nvSpPr>
        <dsp:cNvPr id="0" name=""/>
        <dsp:cNvSpPr/>
      </dsp:nvSpPr>
      <dsp:spPr>
        <a:xfrm>
          <a:off x="2506748" y="1507050"/>
          <a:ext cx="1652521" cy="165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أخلاقيات التاجر</a:t>
          </a:r>
          <a:endParaRPr lang="en-US" sz="28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48754" y="1749056"/>
        <a:ext cx="1168509" cy="1168509"/>
      </dsp:txXfrm>
    </dsp:sp>
    <dsp:sp modelId="{1796A7F6-C84C-4A91-BF20-12C101B489DE}">
      <dsp:nvSpPr>
        <dsp:cNvPr id="0" name=""/>
        <dsp:cNvSpPr/>
      </dsp:nvSpPr>
      <dsp:spPr>
        <a:xfrm>
          <a:off x="2754626" y="19166"/>
          <a:ext cx="1156764" cy="1156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AE" sz="28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BH" sz="2800" b="1" kern="1200" dirty="0" err="1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مانة</a:t>
          </a:r>
          <a:endParaRPr lang="en-US" sz="28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24030" y="188570"/>
        <a:ext cx="817956" cy="817956"/>
      </dsp:txXfrm>
    </dsp:sp>
    <dsp:sp modelId="{7B0CC55F-9C86-4265-AE30-9B2624EA9751}">
      <dsp:nvSpPr>
        <dsp:cNvPr id="0" name=""/>
        <dsp:cNvSpPr/>
      </dsp:nvSpPr>
      <dsp:spPr>
        <a:xfrm>
          <a:off x="4143990" y="2632071"/>
          <a:ext cx="1416551" cy="1156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الصدق</a:t>
          </a:r>
          <a:endParaRPr lang="en-US" sz="2800" b="1" kern="1200" dirty="0">
            <a:solidFill>
              <a:schemeClr val="accent2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51439" y="2801475"/>
        <a:ext cx="1001653" cy="817956"/>
      </dsp:txXfrm>
    </dsp:sp>
    <dsp:sp modelId="{3B4972E1-72ED-46BE-B519-F0687195DEF4}">
      <dsp:nvSpPr>
        <dsp:cNvPr id="0" name=""/>
        <dsp:cNvSpPr/>
      </dsp:nvSpPr>
      <dsp:spPr>
        <a:xfrm>
          <a:off x="1235369" y="2632071"/>
          <a:ext cx="1156764" cy="1156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عدم الغش</a:t>
          </a:r>
          <a:endParaRPr lang="en-US" sz="2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404773" y="2801475"/>
        <a:ext cx="817956" cy="81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05508-E1DF-40AD-9468-10D8598B33B1}">
      <dsp:nvSpPr>
        <dsp:cNvPr id="0" name=""/>
        <dsp:cNvSpPr/>
      </dsp:nvSpPr>
      <dsp:spPr>
        <a:xfrm>
          <a:off x="837990" y="161663"/>
          <a:ext cx="1044071" cy="1044071"/>
        </a:xfrm>
        <a:prstGeom prst="blockArc">
          <a:avLst>
            <a:gd name="adj1" fmla="val 9041702"/>
            <a:gd name="adj2" fmla="val 16179368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54F8-F23B-4A4E-8ABD-995248563F84}">
      <dsp:nvSpPr>
        <dsp:cNvPr id="0" name=""/>
        <dsp:cNvSpPr/>
      </dsp:nvSpPr>
      <dsp:spPr>
        <a:xfrm>
          <a:off x="834930" y="156287"/>
          <a:ext cx="1044071" cy="1044071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3620E-7CFF-4BCF-883A-341E58C5A7A5}">
      <dsp:nvSpPr>
        <dsp:cNvPr id="0" name=""/>
        <dsp:cNvSpPr/>
      </dsp:nvSpPr>
      <dsp:spPr>
        <a:xfrm>
          <a:off x="831869" y="161663"/>
          <a:ext cx="1044071" cy="1044071"/>
        </a:xfrm>
        <a:prstGeom prst="blockArc">
          <a:avLst>
            <a:gd name="adj1" fmla="val 16220632"/>
            <a:gd name="adj2" fmla="val 1758298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924D-A5A8-45E5-8ED2-4090617A75E0}">
      <dsp:nvSpPr>
        <dsp:cNvPr id="0" name=""/>
        <dsp:cNvSpPr/>
      </dsp:nvSpPr>
      <dsp:spPr>
        <a:xfrm>
          <a:off x="1028304" y="333584"/>
          <a:ext cx="683451" cy="48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050" b="1" kern="1200" dirty="0" smtClean="0">
              <a:solidFill>
                <a:schemeClr val="tx1"/>
              </a:solidFill>
            </a:rPr>
            <a:t>أخلاقيات التاجر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1128393" y="403947"/>
        <a:ext cx="483273" cy="339742"/>
      </dsp:txXfrm>
    </dsp:sp>
    <dsp:sp modelId="{1796A7F6-C84C-4A91-BF20-12C101B489DE}">
      <dsp:nvSpPr>
        <dsp:cNvPr id="0" name=""/>
        <dsp:cNvSpPr/>
      </dsp:nvSpPr>
      <dsp:spPr>
        <a:xfrm>
          <a:off x="1069580" y="5616"/>
          <a:ext cx="574770" cy="336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400" b="1" kern="1200" dirty="0" smtClean="0">
              <a:solidFill>
                <a:schemeClr val="tx1"/>
              </a:solidFill>
            </a:rPr>
            <a:t>الامانة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153753" y="54870"/>
        <a:ext cx="406424" cy="237819"/>
      </dsp:txXfrm>
    </dsp:sp>
    <dsp:sp modelId="{7B0CC55F-9C86-4265-AE30-9B2624EA9751}">
      <dsp:nvSpPr>
        <dsp:cNvPr id="0" name=""/>
        <dsp:cNvSpPr/>
      </dsp:nvSpPr>
      <dsp:spPr>
        <a:xfrm>
          <a:off x="1390052" y="765123"/>
          <a:ext cx="817047" cy="3363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400" b="1" kern="1200" dirty="0" smtClean="0">
              <a:solidFill>
                <a:schemeClr val="tx1"/>
              </a:solidFill>
            </a:rPr>
            <a:t>الصدق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09706" y="814377"/>
        <a:ext cx="577739" cy="237819"/>
      </dsp:txXfrm>
    </dsp:sp>
    <dsp:sp modelId="{3B4972E1-72ED-46BE-B519-F0687195DEF4}">
      <dsp:nvSpPr>
        <dsp:cNvPr id="0" name=""/>
        <dsp:cNvSpPr/>
      </dsp:nvSpPr>
      <dsp:spPr>
        <a:xfrm>
          <a:off x="588350" y="765123"/>
          <a:ext cx="654009" cy="3363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solidFill>
                <a:schemeClr val="tx1"/>
              </a:solidFill>
            </a:rPr>
            <a:t>عدم الغش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84127" y="814377"/>
        <a:ext cx="462455" cy="23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1" y="6530258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61 - 65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212286" y="2748679"/>
            <a:ext cx="5119350" cy="280869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</a:t>
            </a:r>
          </a:p>
          <a:p>
            <a:pPr marL="0" indent="0" algn="ctr" rtl="1">
              <a:buNone/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</a:t>
            </a:r>
          </a:p>
          <a:p>
            <a:pPr marL="0" indent="0" algn="ctr" rtl="1">
              <a:buNone/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</a:p>
          <a:p>
            <a:pPr marL="0" indent="0" algn="ctr" rtl="1">
              <a:buNone/>
            </a:pP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الأولى«التاجر»</a:t>
            </a:r>
            <a:endParaRPr lang="en-GB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2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802674"/>
            <a:ext cx="10502537" cy="4362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8" name="Picture 7" descr="F:\Shooqs\مدرسة خولة\Clip art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04" y="587759"/>
            <a:ext cx="2552700" cy="10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58092" y="1828800"/>
            <a:ext cx="9771017" cy="4453526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الشروط الواجب توافرها في التاجر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الشخص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بالتاجر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الشركة؟</a:t>
            </a:r>
          </a:p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موانع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عوارض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justLow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خلاقيات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التاجر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2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8" name="Picture 3" descr="G:\Shooqs\مدرسة خولة\Clip arts\opening inven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3555782"/>
            <a:ext cx="3939822" cy="1941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9627326" y="515985"/>
            <a:ext cx="1632858" cy="121484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GB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94062" y="1528496"/>
            <a:ext cx="11116491" cy="4767801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الشروط الواجب توافرها في التاجر الشخص؟</a:t>
            </a:r>
          </a:p>
          <a:p>
            <a:pPr algn="justLow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بحريني \يبلغ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سنة \ لديه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أهلية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تجارية \ ليس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 مانع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قانوني بشخصه أو عمله \ يزاول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عمله باسمه و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لحسابه \ يزاوله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وجه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الاحتراف.</a:t>
            </a:r>
          </a:p>
          <a:p>
            <a:pPr algn="justLow" rtl="1"/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بالتاجر الشركة؟</a:t>
            </a:r>
          </a:p>
          <a:p>
            <a:pPr algn="justLow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من أشكال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الشركات بغض النظر عن نوعها أو الغرض الذي أنشأت لأجله.</a:t>
            </a:r>
          </a:p>
          <a:p>
            <a:pPr algn="justLow" rtl="1"/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قارن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نواع 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justLow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اهلية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الاداء: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صلاحية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الفرد للقيام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</a:t>
            </a:r>
            <a:r>
              <a:rPr lang="ar-AE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عمال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القانونية لحساب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نفسه على وجه يعتد به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شرع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اهلية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الوجوب: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تندرج مع الإنسان منذ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ولادته، وأن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تصبح للإنسان حقوق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وعليه واجبات.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9627326" y="468885"/>
            <a:ext cx="2024744" cy="1013285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</a:t>
            </a:r>
            <a:endParaRPr lang="en-GB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31520" y="2116332"/>
            <a:ext cx="10332720" cy="4211017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موانع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هليه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justLow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الحكم الجنائي \ الغيبة \ الضعف الجسمي الشديد.</a:t>
            </a:r>
          </a:p>
          <a:p>
            <a:pPr algn="justLow" rtl="1"/>
            <a:endParaRPr lang="ar-BH" sz="3200" b="1" u="sng" dirty="0" smtClean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عدد عوارض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هليه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justLow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السفة \ الغفلة \ الجنون \ العته.</a:t>
            </a:r>
          </a:p>
          <a:p>
            <a:pPr algn="justLow" rtl="1"/>
            <a:endParaRPr lang="ar-BH" sz="3200" b="1" u="sng" dirty="0" smtClean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أذكر 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خلاقيات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التاجر؟</a:t>
            </a:r>
          </a:p>
          <a:p>
            <a:pPr algn="justLow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 \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مانة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\ عدم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الغش.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ctr">
              <a:buFont typeface="+mj-lt"/>
              <a:buAutoNum type="arabicPeriod" startAt="4"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1933613"/>
              </p:ext>
            </p:extLst>
          </p:nvPr>
        </p:nvGraphicFramePr>
        <p:xfrm>
          <a:off x="2142308" y="4760938"/>
          <a:ext cx="2795451" cy="126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9117873" y="587903"/>
            <a:ext cx="2364379" cy="121484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</a:t>
            </a:r>
            <a:endParaRPr lang="en-GB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627031"/>
            <a:ext cx="11612880" cy="46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المكان المناسب.</a:t>
            </a:r>
            <a:endParaRPr lang="ar-BH" sz="3200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ar-BH" b="1" dirty="0" smtClean="0">
              <a:solidFill>
                <a:srgbClr val="C000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9130937" y="587759"/>
            <a:ext cx="2403565" cy="90282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GB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79495"/>
              </p:ext>
            </p:extLst>
          </p:nvPr>
        </p:nvGraphicFramePr>
        <p:xfrm>
          <a:off x="561704" y="2571600"/>
          <a:ext cx="11312433" cy="35932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1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69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صحيحة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صحيحة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7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تنقسم الأهلية</a:t>
                      </a:r>
                      <a:r>
                        <a:rPr lang="ar-BH" sz="3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قسمين أهلية وجوب وأهلية أداء.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بلوغ سن العشرين من الصلاحيات التي تؤهل الشخص ليكون تاجرًا.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46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الغفلة</a:t>
                      </a:r>
                      <a:r>
                        <a:rPr lang="ar-BH" sz="3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هي ما يصيب العقل مما يفقد صاحبه الإدراك والتمييز.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627031"/>
            <a:ext cx="11612880" cy="46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المكان المناسب.</a:t>
            </a:r>
            <a:endParaRPr lang="ar-BH" sz="3200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ar-BH" b="1" dirty="0" smtClean="0">
              <a:solidFill>
                <a:srgbClr val="C000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b="1" dirty="0" smtClean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9130937" y="587759"/>
            <a:ext cx="2403565" cy="90282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اجابة نشاط 2</a:t>
            </a:r>
            <a:endParaRPr lang="en-GB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69346"/>
              </p:ext>
            </p:extLst>
          </p:nvPr>
        </p:nvGraphicFramePr>
        <p:xfrm>
          <a:off x="561704" y="2571600"/>
          <a:ext cx="11312433" cy="36005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1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69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صحيحة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صحيحة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7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تنقسم الأهلية</a:t>
                      </a:r>
                      <a:r>
                        <a:rPr lang="ar-BH" sz="3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قسمين أهلية وجوب وأهلية أداء.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بلوغ سن العشرين من الصلاحيات التي تؤهل الشخص ليكون تاجرًا.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469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/>
                      <a:r>
                        <a:rPr lang="ar-BH" sz="32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الجنون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BH" sz="3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الغفلة</a:t>
                      </a:r>
                      <a:r>
                        <a:rPr lang="ar-BH" sz="3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هي ما يصيب العقل مما يفقد صاحبه الإدراك والتمييز.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108770" y="678496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16137" y="2040391"/>
            <a:ext cx="6835834" cy="1582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حقّق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أهلية التاجر.</a:t>
            </a:r>
          </a:p>
          <a:p>
            <a:pPr algn="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الطالب أخلاقيات التاجر.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572861" y="3982963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المدرسي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وأنشطته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14" y="420680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93146" y="1835108"/>
            <a:ext cx="2853239" cy="1169348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19489" y="3450991"/>
            <a:ext cx="8353022" cy="1748026"/>
          </a:xfrm>
        </p:spPr>
        <p:txBody>
          <a:bodyPr>
            <a:normAutofit/>
          </a:bodyPr>
          <a:lstStyle/>
          <a:p>
            <a:pPr algn="r" rtl="1"/>
            <a:r>
              <a:rPr lang="ar-BH" sz="4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أهلية التاجر.</a:t>
            </a:r>
          </a:p>
          <a:p>
            <a:pPr algn="r" rtl="1"/>
            <a:r>
              <a:rPr lang="ar-BH" sz="4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الطالب أخلاقيات التاجر.</a:t>
            </a:r>
          </a:p>
        </p:txBody>
      </p:sp>
    </p:spTree>
    <p:extLst>
      <p:ext uri="{BB962C8B-B14F-4D97-AF65-F5344CB8AC3E}">
        <p14:creationId xmlns:p14="http://schemas.microsoft.com/office/powerpoint/2010/main" val="17064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76831"/>
            <a:ext cx="3625828" cy="69379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</a:t>
            </a:r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الاستهلالي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65" y="619267"/>
            <a:ext cx="1847850" cy="246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6833" y="5489882"/>
            <a:ext cx="69397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justLow" rtl="1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تاجر من التجار إذا 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حذفت 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عينه طار. فمن هو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998616"/>
            <a:ext cx="8315394" cy="33656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2" y="455960"/>
            <a:ext cx="3293648" cy="69471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5227"/>
            <a:ext cx="1847850" cy="2466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5923" y="4674942"/>
            <a:ext cx="423236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الجواب : 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طار</a:t>
            </a:r>
          </a:p>
          <a:p>
            <a:pPr algn="ct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طار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792686" y="4674942"/>
            <a:ext cx="5196625" cy="1592462"/>
          </a:xfrm>
          <a:prstGeom prst="cloudCallout">
            <a:avLst>
              <a:gd name="adj1" fmla="val -43544"/>
              <a:gd name="adj2" fmla="val 57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العطار </a:t>
            </a:r>
          </a:p>
          <a:p>
            <a:pPr algn="ctr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مهنة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تحضير المحاليل وبيع الأعشاب لمداواة المرضى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3" y="1332309"/>
            <a:ext cx="7654834" cy="30275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156879" y="553356"/>
            <a:ext cx="2120721" cy="1070466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هلية التاجر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37" t="32703" r="12221" b="21346"/>
          <a:stretch/>
        </p:blipFill>
        <p:spPr>
          <a:xfrm>
            <a:off x="1676401" y="1815049"/>
            <a:ext cx="9601199" cy="452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117566" y="553356"/>
            <a:ext cx="2614411" cy="1183985"/>
          </a:xfrm>
          <a:prstGeom prst="wedgeEllipseCallout">
            <a:avLst>
              <a:gd name="adj1" fmla="val 73995"/>
              <a:gd name="adj2" fmla="val 42809"/>
            </a:avLst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التاجر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43580" y="615794"/>
            <a:ext cx="13773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التاجر</a:t>
            </a:r>
            <a:r>
              <a:rPr lang="ar-BH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874368" y="1434762"/>
            <a:ext cx="9826581" cy="103124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شخص يتمتع بالأهلية التجارية ويزاول عملاً على وجه الاحتراف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سمه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ولحسابه، وكذلك كل شركة تتخذ أحد الأشكال المنصوص عليها في قانون الشركات التجارية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ًّ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الغرض منها.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535" t="23900" r="14993" b="53112"/>
          <a:stretch/>
        </p:blipFill>
        <p:spPr>
          <a:xfrm>
            <a:off x="6192607" y="4803172"/>
            <a:ext cx="5857725" cy="1681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2548" y="3798754"/>
            <a:ext cx="14847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الأهلية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3535" t="47973" r="14993" b="29093"/>
          <a:stretch/>
        </p:blipFill>
        <p:spPr>
          <a:xfrm>
            <a:off x="214663" y="4807140"/>
            <a:ext cx="5857725" cy="16776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615453"/>
            <a:ext cx="4387375" cy="213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F54E05-3108-49F9-8904-4EF4A0D3B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72" y="2790805"/>
            <a:ext cx="2573086" cy="198785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>
            <a:stCxn id="8" idx="2"/>
            <a:endCxn id="9" idx="0"/>
          </p:cNvCxnSpPr>
          <p:nvPr/>
        </p:nvCxnSpPr>
        <p:spPr>
          <a:xfrm flipH="1">
            <a:off x="3143526" y="4321974"/>
            <a:ext cx="3211373" cy="48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7" idx="0"/>
          </p:cNvCxnSpPr>
          <p:nvPr/>
        </p:nvCxnSpPr>
        <p:spPr>
          <a:xfrm>
            <a:off x="6354899" y="4321974"/>
            <a:ext cx="2766571" cy="4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3492653"/>
              </p:ext>
            </p:extLst>
          </p:nvPr>
        </p:nvGraphicFramePr>
        <p:xfrm>
          <a:off x="235130" y="1463040"/>
          <a:ext cx="11299373" cy="472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90949" y="623358"/>
            <a:ext cx="7009238" cy="5531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تعترض أهلية التاجرعدد من العوارض أوالموانع والتي تحول دون مزاولته للعمل التجاري</a:t>
            </a: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3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86" t="24780" r="17664" b="57438"/>
          <a:stretch/>
        </p:blipFill>
        <p:spPr>
          <a:xfrm>
            <a:off x="387537" y="1803648"/>
            <a:ext cx="10747023" cy="2587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9" name="Picture 8" descr="F:\Shooqs\مدرسة خولة\Clip art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96" y="439419"/>
            <a:ext cx="2552700" cy="13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Shooqs\مدرسة خولة\Clip arts\opening inven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8" y="4391377"/>
            <a:ext cx="3939822" cy="1941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769658" y="790223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أخلاقيات التاجر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3204532"/>
              </p:ext>
            </p:extLst>
          </p:nvPr>
        </p:nvGraphicFramePr>
        <p:xfrm>
          <a:off x="1284764" y="1794611"/>
          <a:ext cx="6795911" cy="436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33402" y="790223"/>
            <a:ext cx="889500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ar-BH" sz="2800" b="1" dirty="0">
                <a:solidFill>
                  <a:srgbClr val="4472C4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يحقق التاجر النجاح والاستمرارية في العمل يجب أن يتحلى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بالأخلاق الحميدة </a:t>
            </a:r>
            <a:r>
              <a:rPr lang="ar-BH" sz="2800" b="1" dirty="0">
                <a:solidFill>
                  <a:srgbClr val="4472C4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ومنها: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F54E05-3108-49F9-8904-4EF4A0D3B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8" y="2821578"/>
            <a:ext cx="2916196" cy="270401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التاجر        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727</TotalTime>
  <Words>705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النشاط الاستهلالي</vt:lpstr>
      <vt:lpstr>النشاط الاستهلالي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Mahdi Salah Ali Hassan</cp:lastModifiedBy>
  <cp:revision>109</cp:revision>
  <dcterms:created xsi:type="dcterms:W3CDTF">2020-03-09T08:29:54Z</dcterms:created>
  <dcterms:modified xsi:type="dcterms:W3CDTF">2020-08-16T07:48:57Z</dcterms:modified>
</cp:coreProperties>
</file>