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260" r:id="rId3"/>
    <p:sldId id="272" r:id="rId4"/>
    <p:sldId id="289" r:id="rId5"/>
    <p:sldId id="262" r:id="rId6"/>
    <p:sldId id="266" r:id="rId7"/>
    <p:sldId id="282" r:id="rId8"/>
    <p:sldId id="283" r:id="rId9"/>
    <p:sldId id="277" r:id="rId10"/>
    <p:sldId id="284" r:id="rId11"/>
    <p:sldId id="285" r:id="rId12"/>
    <p:sldId id="286" r:id="rId13"/>
    <p:sldId id="287" r:id="rId14"/>
    <p:sldId id="288" r:id="rId15"/>
    <p:sldId id="271" r:id="rId16"/>
    <p:sldId id="29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FF66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A9140B1-F9E8-44BB-B677-E44DEE45BA19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0F46CEF-1888-4EE4-A24A-5DA8A1C23179}">
      <dgm:prSet phldrT="[Text]" custT="1"/>
      <dgm:spPr/>
      <dgm:t>
        <a:bodyPr/>
        <a:lstStyle/>
        <a:p>
          <a:r>
            <a:rPr lang="ar-BH" sz="3200" b="1" dirty="0" smtClean="0"/>
            <a:t>أقسام القانون</a:t>
          </a:r>
          <a:endParaRPr lang="en-US" sz="3200" b="1" dirty="0"/>
        </a:p>
      </dgm:t>
    </dgm:pt>
    <dgm:pt modelId="{37AC30EE-F57D-4AD5-B9E3-9FCE8915A77B}" type="parTrans" cxnId="{78E9AE7E-C95D-4F6D-913A-0C3CAE546505}">
      <dgm:prSet/>
      <dgm:spPr/>
      <dgm:t>
        <a:bodyPr/>
        <a:lstStyle/>
        <a:p>
          <a:endParaRPr lang="en-US"/>
        </a:p>
      </dgm:t>
    </dgm:pt>
    <dgm:pt modelId="{727E08D8-60CD-45FF-8E1D-875BCBCD4637}" type="sibTrans" cxnId="{78E9AE7E-C95D-4F6D-913A-0C3CAE546505}">
      <dgm:prSet/>
      <dgm:spPr/>
      <dgm:t>
        <a:bodyPr/>
        <a:lstStyle/>
        <a:p>
          <a:endParaRPr lang="en-US"/>
        </a:p>
      </dgm:t>
    </dgm:pt>
    <dgm:pt modelId="{AF2836CF-E985-4BE2-A164-E2BA8C8A2B01}">
      <dgm:prSet phldrT="[Text]" custT="1"/>
      <dgm:spPr/>
      <dgm:t>
        <a:bodyPr/>
        <a:lstStyle/>
        <a:p>
          <a:r>
            <a:rPr lang="ar-BH" sz="3200" b="1" dirty="0" smtClean="0">
              <a:solidFill>
                <a:schemeClr val="accent2">
                  <a:lumMod val="50000"/>
                </a:schemeClr>
              </a:solidFill>
            </a:rPr>
            <a:t>القانون العام</a:t>
          </a:r>
          <a:endParaRPr lang="en-US" sz="3200" b="1" dirty="0">
            <a:solidFill>
              <a:schemeClr val="accent2">
                <a:lumMod val="50000"/>
              </a:schemeClr>
            </a:solidFill>
          </a:endParaRPr>
        </a:p>
      </dgm:t>
    </dgm:pt>
    <dgm:pt modelId="{4780266B-B067-4CF2-A114-01F8F759E954}" type="parTrans" cxnId="{73A1F136-9E61-477D-9B28-6A2F0847AA05}">
      <dgm:prSet/>
      <dgm:spPr/>
      <dgm:t>
        <a:bodyPr/>
        <a:lstStyle/>
        <a:p>
          <a:endParaRPr lang="en-US"/>
        </a:p>
      </dgm:t>
    </dgm:pt>
    <dgm:pt modelId="{D5CB82E3-BA6A-422D-BD72-AB893324B651}" type="sibTrans" cxnId="{73A1F136-9E61-477D-9B28-6A2F0847AA05}">
      <dgm:prSet/>
      <dgm:spPr/>
      <dgm:t>
        <a:bodyPr/>
        <a:lstStyle/>
        <a:p>
          <a:endParaRPr lang="en-US"/>
        </a:p>
      </dgm:t>
    </dgm:pt>
    <dgm:pt modelId="{051B5828-9E01-41C9-A009-28D971C59E00}">
      <dgm:prSet phldrT="[Text]" custT="1"/>
      <dgm:spPr/>
      <dgm:t>
        <a:bodyPr/>
        <a:lstStyle/>
        <a:p>
          <a:pPr algn="ctr"/>
          <a:r>
            <a:rPr lang="ar-BH" sz="3200" b="1" u="sng" dirty="0" smtClean="0">
              <a:solidFill>
                <a:srgbClr val="002060"/>
              </a:solidFill>
            </a:rPr>
            <a:t>داخلي</a:t>
          </a:r>
        </a:p>
        <a:p>
          <a:pPr algn="r"/>
          <a:r>
            <a:rPr lang="ar-BH" sz="3200" dirty="0" smtClean="0"/>
            <a:t>1.الدستوري</a:t>
          </a:r>
        </a:p>
        <a:p>
          <a:pPr algn="r"/>
          <a:r>
            <a:rPr lang="ar-BH" sz="3200" dirty="0" smtClean="0"/>
            <a:t>2.الإداري</a:t>
          </a:r>
        </a:p>
        <a:p>
          <a:pPr algn="r"/>
          <a:r>
            <a:rPr lang="ar-BH" sz="3200" dirty="0" smtClean="0"/>
            <a:t>3.المالي</a:t>
          </a:r>
        </a:p>
        <a:p>
          <a:pPr algn="r"/>
          <a:r>
            <a:rPr lang="ar-BH" sz="3200" dirty="0" smtClean="0"/>
            <a:t>4.الجنائي</a:t>
          </a:r>
        </a:p>
      </dgm:t>
    </dgm:pt>
    <dgm:pt modelId="{D15C6D45-B9A0-4982-952C-69337579331B}" type="parTrans" cxnId="{6A2F3449-5FF9-45A5-A2E5-312566E527EF}">
      <dgm:prSet/>
      <dgm:spPr/>
      <dgm:t>
        <a:bodyPr/>
        <a:lstStyle/>
        <a:p>
          <a:endParaRPr lang="en-US"/>
        </a:p>
      </dgm:t>
    </dgm:pt>
    <dgm:pt modelId="{A9C201B1-72DC-4FC3-A863-AD1D43CFD12C}" type="sibTrans" cxnId="{6A2F3449-5FF9-45A5-A2E5-312566E527EF}">
      <dgm:prSet/>
      <dgm:spPr/>
      <dgm:t>
        <a:bodyPr/>
        <a:lstStyle/>
        <a:p>
          <a:endParaRPr lang="en-US"/>
        </a:p>
      </dgm:t>
    </dgm:pt>
    <dgm:pt modelId="{DA099038-4FA4-4B0E-BC8D-7DD0DF633380}">
      <dgm:prSet phldrT="[Text]" custT="1"/>
      <dgm:spPr/>
      <dgm:t>
        <a:bodyPr/>
        <a:lstStyle/>
        <a:p>
          <a:pPr algn="ctr"/>
          <a:r>
            <a:rPr lang="ar-BH" sz="3200" b="1" u="sng" dirty="0" smtClean="0">
              <a:solidFill>
                <a:srgbClr val="002060"/>
              </a:solidFill>
            </a:rPr>
            <a:t>خارجي</a:t>
          </a:r>
        </a:p>
        <a:p>
          <a:pPr algn="r"/>
          <a:r>
            <a:rPr lang="ar-BH" sz="3200" dirty="0" smtClean="0"/>
            <a:t>1.الدولي</a:t>
          </a:r>
        </a:p>
        <a:p>
          <a:pPr algn="r"/>
          <a:endParaRPr lang="ar-BH" sz="3200" dirty="0" smtClean="0"/>
        </a:p>
        <a:p>
          <a:pPr algn="r"/>
          <a:endParaRPr lang="ar-BH" sz="3200" dirty="0" smtClean="0"/>
        </a:p>
        <a:p>
          <a:pPr algn="r"/>
          <a:endParaRPr lang="en-US" sz="3200" dirty="0"/>
        </a:p>
      </dgm:t>
    </dgm:pt>
    <dgm:pt modelId="{7BE297FD-683C-40A9-B113-629F76E28A24}" type="parTrans" cxnId="{E0AA272F-4FA5-4F25-B1DE-988FB14F2E7D}">
      <dgm:prSet/>
      <dgm:spPr/>
      <dgm:t>
        <a:bodyPr/>
        <a:lstStyle/>
        <a:p>
          <a:endParaRPr lang="en-US"/>
        </a:p>
      </dgm:t>
    </dgm:pt>
    <dgm:pt modelId="{11521DED-1A7F-47C9-979F-45249FB6156B}" type="sibTrans" cxnId="{E0AA272F-4FA5-4F25-B1DE-988FB14F2E7D}">
      <dgm:prSet/>
      <dgm:spPr/>
      <dgm:t>
        <a:bodyPr/>
        <a:lstStyle/>
        <a:p>
          <a:endParaRPr lang="en-US"/>
        </a:p>
      </dgm:t>
    </dgm:pt>
    <dgm:pt modelId="{0C7CCBAA-D7EA-4FCE-93E7-FFD18308878E}">
      <dgm:prSet phldrT="[Text]" custT="1"/>
      <dgm:spPr/>
      <dgm:t>
        <a:bodyPr/>
        <a:lstStyle/>
        <a:p>
          <a:r>
            <a:rPr lang="ar-BH" sz="3600" b="1" dirty="0" smtClean="0">
              <a:solidFill>
                <a:schemeClr val="accent2">
                  <a:lumMod val="50000"/>
                </a:schemeClr>
              </a:solidFill>
            </a:rPr>
            <a:t>القانون </a:t>
          </a:r>
          <a:r>
            <a:rPr lang="ar-BH" sz="3200" b="1" dirty="0" smtClean="0">
              <a:solidFill>
                <a:schemeClr val="accent2">
                  <a:lumMod val="50000"/>
                </a:schemeClr>
              </a:solidFill>
            </a:rPr>
            <a:t>الخاص</a:t>
          </a:r>
          <a:endParaRPr lang="en-US" sz="3600" b="1" dirty="0">
            <a:solidFill>
              <a:schemeClr val="accent2">
                <a:lumMod val="50000"/>
              </a:schemeClr>
            </a:solidFill>
          </a:endParaRPr>
        </a:p>
      </dgm:t>
    </dgm:pt>
    <dgm:pt modelId="{D1B56D80-CF8B-489C-AFAE-8ABDFBE707EB}" type="parTrans" cxnId="{B81B8A05-11C1-4E51-823F-10DBEFC06F36}">
      <dgm:prSet/>
      <dgm:spPr/>
      <dgm:t>
        <a:bodyPr/>
        <a:lstStyle/>
        <a:p>
          <a:endParaRPr lang="en-US"/>
        </a:p>
      </dgm:t>
    </dgm:pt>
    <dgm:pt modelId="{556FC5A6-2360-4CCB-9DB0-79286C184429}" type="sibTrans" cxnId="{B81B8A05-11C1-4E51-823F-10DBEFC06F36}">
      <dgm:prSet/>
      <dgm:spPr/>
      <dgm:t>
        <a:bodyPr/>
        <a:lstStyle/>
        <a:p>
          <a:endParaRPr lang="en-US"/>
        </a:p>
      </dgm:t>
    </dgm:pt>
    <dgm:pt modelId="{A7572AD9-4090-4CA1-89BE-9378A0875AC3}">
      <dgm:prSet phldrT="[Text]" custT="1"/>
      <dgm:spPr/>
      <dgm:t>
        <a:bodyPr/>
        <a:lstStyle/>
        <a:p>
          <a:pPr algn="r"/>
          <a:r>
            <a:rPr lang="ar-BH" sz="3200" dirty="0" smtClean="0"/>
            <a:t>1.المدني</a:t>
          </a:r>
        </a:p>
        <a:p>
          <a:pPr algn="r"/>
          <a:r>
            <a:rPr lang="ar-BH" sz="3200" dirty="0" smtClean="0"/>
            <a:t>2.التجاري</a:t>
          </a:r>
        </a:p>
        <a:p>
          <a:pPr algn="r"/>
          <a:r>
            <a:rPr lang="ar-BH" sz="3200" dirty="0" smtClean="0"/>
            <a:t>3.الجوي</a:t>
          </a:r>
        </a:p>
        <a:p>
          <a:pPr algn="r"/>
          <a:r>
            <a:rPr lang="ar-BH" sz="3200" dirty="0" smtClean="0"/>
            <a:t>4.العمل</a:t>
          </a:r>
        </a:p>
        <a:p>
          <a:pPr algn="r"/>
          <a:r>
            <a:rPr lang="ar-BH" sz="3200" dirty="0" smtClean="0"/>
            <a:t>5.المرافعات</a:t>
          </a:r>
        </a:p>
        <a:p>
          <a:pPr algn="r"/>
          <a:r>
            <a:rPr lang="ar-BH" sz="3200" dirty="0" smtClean="0"/>
            <a:t>6.الدولي الخاص</a:t>
          </a:r>
          <a:endParaRPr lang="en-US" sz="3200" dirty="0"/>
        </a:p>
      </dgm:t>
    </dgm:pt>
    <dgm:pt modelId="{E458BE6D-AC08-4F91-B6F0-63EBCF37D45C}" type="parTrans" cxnId="{FF9C702C-30CF-4545-97DE-C50AD2E3BF7E}">
      <dgm:prSet/>
      <dgm:spPr/>
      <dgm:t>
        <a:bodyPr/>
        <a:lstStyle/>
        <a:p>
          <a:endParaRPr lang="en-US"/>
        </a:p>
      </dgm:t>
    </dgm:pt>
    <dgm:pt modelId="{6CDFB242-604C-46C7-BE76-C2C4C87EE3AC}" type="sibTrans" cxnId="{FF9C702C-30CF-4545-97DE-C50AD2E3BF7E}">
      <dgm:prSet/>
      <dgm:spPr/>
      <dgm:t>
        <a:bodyPr/>
        <a:lstStyle/>
        <a:p>
          <a:endParaRPr lang="en-US"/>
        </a:p>
      </dgm:t>
    </dgm:pt>
    <dgm:pt modelId="{20159360-D3E9-434B-813D-2D1ABD5D53E7}" type="pres">
      <dgm:prSet presAssocID="{7A9140B1-F9E8-44BB-B677-E44DEE45BA1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4B19B195-17D4-4A24-9D02-230C6DDCDD2A}" type="pres">
      <dgm:prSet presAssocID="{C0F46CEF-1888-4EE4-A24A-5DA8A1C23179}" presName="hierRoot1" presStyleCnt="0"/>
      <dgm:spPr/>
      <dgm:t>
        <a:bodyPr/>
        <a:lstStyle/>
        <a:p>
          <a:endParaRPr lang="en-US"/>
        </a:p>
      </dgm:t>
    </dgm:pt>
    <dgm:pt modelId="{C614FB0A-F162-4400-BBC2-D04983AA1269}" type="pres">
      <dgm:prSet presAssocID="{C0F46CEF-1888-4EE4-A24A-5DA8A1C23179}" presName="composite" presStyleCnt="0"/>
      <dgm:spPr/>
      <dgm:t>
        <a:bodyPr/>
        <a:lstStyle/>
        <a:p>
          <a:endParaRPr lang="en-US"/>
        </a:p>
      </dgm:t>
    </dgm:pt>
    <dgm:pt modelId="{0742FCEF-1781-449A-8F0C-1A8DA6C2F0AB}" type="pres">
      <dgm:prSet presAssocID="{C0F46CEF-1888-4EE4-A24A-5DA8A1C23179}" presName="background" presStyleLbl="node0" presStyleIdx="0" presStyleCnt="1"/>
      <dgm:spPr/>
      <dgm:t>
        <a:bodyPr/>
        <a:lstStyle/>
        <a:p>
          <a:endParaRPr lang="en-US"/>
        </a:p>
      </dgm:t>
    </dgm:pt>
    <dgm:pt modelId="{3418684F-8ABC-4FB2-9C8F-EA222AF0AA28}" type="pres">
      <dgm:prSet presAssocID="{C0F46CEF-1888-4EE4-A24A-5DA8A1C23179}" presName="text" presStyleLbl="fgAcc0" presStyleIdx="0" presStyleCnt="1" custScaleX="110584" custScaleY="407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26F488-AEFF-43CC-9BBC-2FAC9307A0DD}" type="pres">
      <dgm:prSet presAssocID="{C0F46CEF-1888-4EE4-A24A-5DA8A1C23179}" presName="hierChild2" presStyleCnt="0"/>
      <dgm:spPr/>
      <dgm:t>
        <a:bodyPr/>
        <a:lstStyle/>
        <a:p>
          <a:endParaRPr lang="en-US"/>
        </a:p>
      </dgm:t>
    </dgm:pt>
    <dgm:pt modelId="{9D84BA27-D829-43A3-9503-EE29B134A967}" type="pres">
      <dgm:prSet presAssocID="{4780266B-B067-4CF2-A114-01F8F759E954}" presName="Name10" presStyleLbl="parChTrans1D2" presStyleIdx="0" presStyleCnt="2"/>
      <dgm:spPr/>
      <dgm:t>
        <a:bodyPr/>
        <a:lstStyle/>
        <a:p>
          <a:endParaRPr lang="en-US"/>
        </a:p>
      </dgm:t>
    </dgm:pt>
    <dgm:pt modelId="{566D0DD5-35CC-4028-BF68-761D6BE67A01}" type="pres">
      <dgm:prSet presAssocID="{AF2836CF-E985-4BE2-A164-E2BA8C8A2B01}" presName="hierRoot2" presStyleCnt="0"/>
      <dgm:spPr/>
      <dgm:t>
        <a:bodyPr/>
        <a:lstStyle/>
        <a:p>
          <a:endParaRPr lang="en-US"/>
        </a:p>
      </dgm:t>
    </dgm:pt>
    <dgm:pt modelId="{AC5E0DC8-DB0C-494E-9495-8DD18B0CA427}" type="pres">
      <dgm:prSet presAssocID="{AF2836CF-E985-4BE2-A164-E2BA8C8A2B01}" presName="composite2" presStyleCnt="0"/>
      <dgm:spPr/>
      <dgm:t>
        <a:bodyPr/>
        <a:lstStyle/>
        <a:p>
          <a:endParaRPr lang="en-US"/>
        </a:p>
      </dgm:t>
    </dgm:pt>
    <dgm:pt modelId="{4B23DE27-99AD-4712-8E54-3333AF78ACD0}" type="pres">
      <dgm:prSet presAssocID="{AF2836CF-E985-4BE2-A164-E2BA8C8A2B01}" presName="background2" presStyleLbl="node2" presStyleIdx="0" presStyleCnt="2"/>
      <dgm:spPr/>
      <dgm:t>
        <a:bodyPr/>
        <a:lstStyle/>
        <a:p>
          <a:endParaRPr lang="en-US"/>
        </a:p>
      </dgm:t>
    </dgm:pt>
    <dgm:pt modelId="{55E64193-204C-4FB8-B1CD-984A23141CB2}" type="pres">
      <dgm:prSet presAssocID="{AF2836CF-E985-4BE2-A164-E2BA8C8A2B01}" presName="text2" presStyleLbl="fgAcc2" presStyleIdx="0" presStyleCnt="2" custScaleX="128993" custScaleY="50469" custLinFactNeighborX="3868" custLinFactNeighborY="9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566F6-92FB-4B64-8B53-F9543E1B68C9}" type="pres">
      <dgm:prSet presAssocID="{AF2836CF-E985-4BE2-A164-E2BA8C8A2B01}" presName="hierChild3" presStyleCnt="0"/>
      <dgm:spPr/>
      <dgm:t>
        <a:bodyPr/>
        <a:lstStyle/>
        <a:p>
          <a:endParaRPr lang="en-US"/>
        </a:p>
      </dgm:t>
    </dgm:pt>
    <dgm:pt modelId="{4E937FA8-E20A-4FAF-BC50-793F9795A094}" type="pres">
      <dgm:prSet presAssocID="{D15C6D45-B9A0-4982-952C-69337579331B}" presName="Name17" presStyleLbl="parChTrans1D3" presStyleIdx="0" presStyleCnt="3"/>
      <dgm:spPr/>
      <dgm:t>
        <a:bodyPr/>
        <a:lstStyle/>
        <a:p>
          <a:endParaRPr lang="en-US"/>
        </a:p>
      </dgm:t>
    </dgm:pt>
    <dgm:pt modelId="{DE52B73A-14B8-43D2-BEC6-B9982F89ED48}" type="pres">
      <dgm:prSet presAssocID="{051B5828-9E01-41C9-A009-28D971C59E00}" presName="hierRoot3" presStyleCnt="0"/>
      <dgm:spPr/>
      <dgm:t>
        <a:bodyPr/>
        <a:lstStyle/>
        <a:p>
          <a:endParaRPr lang="en-US"/>
        </a:p>
      </dgm:t>
    </dgm:pt>
    <dgm:pt modelId="{EF32E2B4-66FB-4775-9652-6CE8F8383F8B}" type="pres">
      <dgm:prSet presAssocID="{051B5828-9E01-41C9-A009-28D971C59E00}" presName="composite3" presStyleCnt="0"/>
      <dgm:spPr/>
      <dgm:t>
        <a:bodyPr/>
        <a:lstStyle/>
        <a:p>
          <a:endParaRPr lang="en-US"/>
        </a:p>
      </dgm:t>
    </dgm:pt>
    <dgm:pt modelId="{A403B978-27BD-4648-B6CD-6D531A84A6DE}" type="pres">
      <dgm:prSet presAssocID="{051B5828-9E01-41C9-A009-28D971C59E00}" presName="background3" presStyleLbl="node3" presStyleIdx="0" presStyleCnt="3"/>
      <dgm:spPr/>
      <dgm:t>
        <a:bodyPr/>
        <a:lstStyle/>
        <a:p>
          <a:endParaRPr lang="en-US"/>
        </a:p>
      </dgm:t>
    </dgm:pt>
    <dgm:pt modelId="{E1D2B8F1-F100-4D85-9C23-224243B287D8}" type="pres">
      <dgm:prSet presAssocID="{051B5828-9E01-41C9-A009-28D971C59E00}" presName="text3" presStyleLbl="fgAcc3" presStyleIdx="0" presStyleCnt="3" custScaleY="213420" custLinFactNeighborX="-3504" custLinFactNeighborY="-72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3391F5-CC9B-4CB4-9AC3-4B7CE275F312}" type="pres">
      <dgm:prSet presAssocID="{051B5828-9E01-41C9-A009-28D971C59E00}" presName="hierChild4" presStyleCnt="0"/>
      <dgm:spPr/>
      <dgm:t>
        <a:bodyPr/>
        <a:lstStyle/>
        <a:p>
          <a:endParaRPr lang="en-US"/>
        </a:p>
      </dgm:t>
    </dgm:pt>
    <dgm:pt modelId="{2AF01AC8-E050-4C7B-B468-856FA76E8E09}" type="pres">
      <dgm:prSet presAssocID="{7BE297FD-683C-40A9-B113-629F76E28A24}" presName="Name17" presStyleLbl="parChTrans1D3" presStyleIdx="1" presStyleCnt="3"/>
      <dgm:spPr/>
      <dgm:t>
        <a:bodyPr/>
        <a:lstStyle/>
        <a:p>
          <a:endParaRPr lang="en-US"/>
        </a:p>
      </dgm:t>
    </dgm:pt>
    <dgm:pt modelId="{6D4B7905-47E6-4444-B25A-2BFC9CB0C7DF}" type="pres">
      <dgm:prSet presAssocID="{DA099038-4FA4-4B0E-BC8D-7DD0DF633380}" presName="hierRoot3" presStyleCnt="0"/>
      <dgm:spPr/>
      <dgm:t>
        <a:bodyPr/>
        <a:lstStyle/>
        <a:p>
          <a:endParaRPr lang="en-US"/>
        </a:p>
      </dgm:t>
    </dgm:pt>
    <dgm:pt modelId="{8055B7FE-0091-40FF-A44D-E400586DE2B6}" type="pres">
      <dgm:prSet presAssocID="{DA099038-4FA4-4B0E-BC8D-7DD0DF633380}" presName="composite3" presStyleCnt="0"/>
      <dgm:spPr/>
      <dgm:t>
        <a:bodyPr/>
        <a:lstStyle/>
        <a:p>
          <a:endParaRPr lang="en-US"/>
        </a:p>
      </dgm:t>
    </dgm:pt>
    <dgm:pt modelId="{225CBFA1-C508-4879-BD5C-34A9F4C4C8B0}" type="pres">
      <dgm:prSet presAssocID="{DA099038-4FA4-4B0E-BC8D-7DD0DF633380}" presName="background3" presStyleLbl="node3" presStyleIdx="1" presStyleCnt="3"/>
      <dgm:spPr/>
      <dgm:t>
        <a:bodyPr/>
        <a:lstStyle/>
        <a:p>
          <a:endParaRPr lang="en-US"/>
        </a:p>
      </dgm:t>
    </dgm:pt>
    <dgm:pt modelId="{F4DC3231-88B2-4E38-A2F9-4ACA949E47E5}" type="pres">
      <dgm:prSet presAssocID="{DA099038-4FA4-4B0E-BC8D-7DD0DF633380}" presName="text3" presStyleLbl="fgAcc3" presStyleIdx="1" presStyleCnt="3" custScaleY="21342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6E653E-3076-4F01-B458-9B9CD6BD9723}" type="pres">
      <dgm:prSet presAssocID="{DA099038-4FA4-4B0E-BC8D-7DD0DF633380}" presName="hierChild4" presStyleCnt="0"/>
      <dgm:spPr/>
      <dgm:t>
        <a:bodyPr/>
        <a:lstStyle/>
        <a:p>
          <a:endParaRPr lang="en-US"/>
        </a:p>
      </dgm:t>
    </dgm:pt>
    <dgm:pt modelId="{60463F7E-33E4-4575-A763-A167A480B826}" type="pres">
      <dgm:prSet presAssocID="{D1B56D80-CF8B-489C-AFAE-8ABDFBE707EB}" presName="Name10" presStyleLbl="parChTrans1D2" presStyleIdx="1" presStyleCnt="2"/>
      <dgm:spPr/>
      <dgm:t>
        <a:bodyPr/>
        <a:lstStyle/>
        <a:p>
          <a:endParaRPr lang="en-US"/>
        </a:p>
      </dgm:t>
    </dgm:pt>
    <dgm:pt modelId="{9472ECEC-EE52-4B58-BA7A-4D7F16423D7E}" type="pres">
      <dgm:prSet presAssocID="{0C7CCBAA-D7EA-4FCE-93E7-FFD18308878E}" presName="hierRoot2" presStyleCnt="0"/>
      <dgm:spPr/>
      <dgm:t>
        <a:bodyPr/>
        <a:lstStyle/>
        <a:p>
          <a:endParaRPr lang="en-US"/>
        </a:p>
      </dgm:t>
    </dgm:pt>
    <dgm:pt modelId="{37FC4CF9-59B2-4465-832C-68860F0C1F64}" type="pres">
      <dgm:prSet presAssocID="{0C7CCBAA-D7EA-4FCE-93E7-FFD18308878E}" presName="composite2" presStyleCnt="0"/>
      <dgm:spPr/>
      <dgm:t>
        <a:bodyPr/>
        <a:lstStyle/>
        <a:p>
          <a:endParaRPr lang="en-US"/>
        </a:p>
      </dgm:t>
    </dgm:pt>
    <dgm:pt modelId="{14FAB938-9290-4B94-86D3-DB035B3E0221}" type="pres">
      <dgm:prSet presAssocID="{0C7CCBAA-D7EA-4FCE-93E7-FFD18308878E}" presName="background2" presStyleLbl="node2" presStyleIdx="1" presStyleCnt="2"/>
      <dgm:spPr/>
      <dgm:t>
        <a:bodyPr/>
        <a:lstStyle/>
        <a:p>
          <a:endParaRPr lang="en-US"/>
        </a:p>
      </dgm:t>
    </dgm:pt>
    <dgm:pt modelId="{9875DB81-7AC3-4BCB-93D9-19598F6075C4}" type="pres">
      <dgm:prSet presAssocID="{0C7CCBAA-D7EA-4FCE-93E7-FFD18308878E}" presName="text2" presStyleLbl="fgAcc2" presStyleIdx="1" presStyleCnt="2" custScaleX="128993" custScaleY="50469" custLinFactNeighborX="26705" custLinFactNeighborY="-277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3B4303-F0A8-44AD-8934-BB5600D17B9E}" type="pres">
      <dgm:prSet presAssocID="{0C7CCBAA-D7EA-4FCE-93E7-FFD18308878E}" presName="hierChild3" presStyleCnt="0"/>
      <dgm:spPr/>
      <dgm:t>
        <a:bodyPr/>
        <a:lstStyle/>
        <a:p>
          <a:endParaRPr lang="en-US"/>
        </a:p>
      </dgm:t>
    </dgm:pt>
    <dgm:pt modelId="{10811571-766F-45A4-964F-57AD568A1C3A}" type="pres">
      <dgm:prSet presAssocID="{E458BE6D-AC08-4F91-B6F0-63EBCF37D45C}" presName="Name17" presStyleLbl="parChTrans1D3" presStyleIdx="2" presStyleCnt="3"/>
      <dgm:spPr/>
      <dgm:t>
        <a:bodyPr/>
        <a:lstStyle/>
        <a:p>
          <a:endParaRPr lang="en-US"/>
        </a:p>
      </dgm:t>
    </dgm:pt>
    <dgm:pt modelId="{218FB161-B08D-4BA3-9113-21F21F98E35F}" type="pres">
      <dgm:prSet presAssocID="{A7572AD9-4090-4CA1-89BE-9378A0875AC3}" presName="hierRoot3" presStyleCnt="0"/>
      <dgm:spPr/>
      <dgm:t>
        <a:bodyPr/>
        <a:lstStyle/>
        <a:p>
          <a:endParaRPr lang="en-US"/>
        </a:p>
      </dgm:t>
    </dgm:pt>
    <dgm:pt modelId="{15DE352B-1F6A-4DAA-9A00-C857D14EAE1E}" type="pres">
      <dgm:prSet presAssocID="{A7572AD9-4090-4CA1-89BE-9378A0875AC3}" presName="composite3" presStyleCnt="0"/>
      <dgm:spPr/>
      <dgm:t>
        <a:bodyPr/>
        <a:lstStyle/>
        <a:p>
          <a:endParaRPr lang="en-US"/>
        </a:p>
      </dgm:t>
    </dgm:pt>
    <dgm:pt modelId="{9944294B-ECE6-411B-887C-01237DC68A18}" type="pres">
      <dgm:prSet presAssocID="{A7572AD9-4090-4CA1-89BE-9378A0875AC3}" presName="background3" presStyleLbl="node3" presStyleIdx="2" presStyleCnt="3"/>
      <dgm:spPr/>
      <dgm:t>
        <a:bodyPr/>
        <a:lstStyle/>
        <a:p>
          <a:endParaRPr lang="en-US"/>
        </a:p>
      </dgm:t>
    </dgm:pt>
    <dgm:pt modelId="{CCAC5141-51FC-483D-95E8-EB5EB78E32B6}" type="pres">
      <dgm:prSet presAssocID="{A7572AD9-4090-4CA1-89BE-9378A0875AC3}" presName="text3" presStyleLbl="fgAcc3" presStyleIdx="2" presStyleCnt="3" custScaleX="136346" custScaleY="253016" custLinFactNeighborX="6012" custLinFactNeighborY="-1211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BF46CAE-F0EA-4A80-83EF-B3A710052764}" type="pres">
      <dgm:prSet presAssocID="{A7572AD9-4090-4CA1-89BE-9378A0875AC3}" presName="hierChild4" presStyleCnt="0"/>
      <dgm:spPr/>
      <dgm:t>
        <a:bodyPr/>
        <a:lstStyle/>
        <a:p>
          <a:endParaRPr lang="en-US"/>
        </a:p>
      </dgm:t>
    </dgm:pt>
  </dgm:ptLst>
  <dgm:cxnLst>
    <dgm:cxn modelId="{78E9AE7E-C95D-4F6D-913A-0C3CAE546505}" srcId="{7A9140B1-F9E8-44BB-B677-E44DEE45BA19}" destId="{C0F46CEF-1888-4EE4-A24A-5DA8A1C23179}" srcOrd="0" destOrd="0" parTransId="{37AC30EE-F57D-4AD5-B9E3-9FCE8915A77B}" sibTransId="{727E08D8-60CD-45FF-8E1D-875BCBCD4637}"/>
    <dgm:cxn modelId="{78B7E83A-F8E2-448E-95B0-BBAFF3B52BC8}" type="presOf" srcId="{0C7CCBAA-D7EA-4FCE-93E7-FFD18308878E}" destId="{9875DB81-7AC3-4BCB-93D9-19598F6075C4}" srcOrd="0" destOrd="0" presId="urn:microsoft.com/office/officeart/2005/8/layout/hierarchy1"/>
    <dgm:cxn modelId="{B81B8A05-11C1-4E51-823F-10DBEFC06F36}" srcId="{C0F46CEF-1888-4EE4-A24A-5DA8A1C23179}" destId="{0C7CCBAA-D7EA-4FCE-93E7-FFD18308878E}" srcOrd="1" destOrd="0" parTransId="{D1B56D80-CF8B-489C-AFAE-8ABDFBE707EB}" sibTransId="{556FC5A6-2360-4CCB-9DB0-79286C184429}"/>
    <dgm:cxn modelId="{6A2F3449-5FF9-45A5-A2E5-312566E527EF}" srcId="{AF2836CF-E985-4BE2-A164-E2BA8C8A2B01}" destId="{051B5828-9E01-41C9-A009-28D971C59E00}" srcOrd="0" destOrd="0" parTransId="{D15C6D45-B9A0-4982-952C-69337579331B}" sibTransId="{A9C201B1-72DC-4FC3-A863-AD1D43CFD12C}"/>
    <dgm:cxn modelId="{5BB15399-7276-4B89-A672-77585897CD88}" type="presOf" srcId="{7BE297FD-683C-40A9-B113-629F76E28A24}" destId="{2AF01AC8-E050-4C7B-B468-856FA76E8E09}" srcOrd="0" destOrd="0" presId="urn:microsoft.com/office/officeart/2005/8/layout/hierarchy1"/>
    <dgm:cxn modelId="{A69C946A-1CC6-4DE6-80AF-B6D2411E4AF8}" type="presOf" srcId="{DA099038-4FA4-4B0E-BC8D-7DD0DF633380}" destId="{F4DC3231-88B2-4E38-A2F9-4ACA949E47E5}" srcOrd="0" destOrd="0" presId="urn:microsoft.com/office/officeart/2005/8/layout/hierarchy1"/>
    <dgm:cxn modelId="{7BA968C2-7568-456C-BF29-1FDB85F87AF9}" type="presOf" srcId="{D15C6D45-B9A0-4982-952C-69337579331B}" destId="{4E937FA8-E20A-4FAF-BC50-793F9795A094}" srcOrd="0" destOrd="0" presId="urn:microsoft.com/office/officeart/2005/8/layout/hierarchy1"/>
    <dgm:cxn modelId="{FF9C702C-30CF-4545-97DE-C50AD2E3BF7E}" srcId="{0C7CCBAA-D7EA-4FCE-93E7-FFD18308878E}" destId="{A7572AD9-4090-4CA1-89BE-9378A0875AC3}" srcOrd="0" destOrd="0" parTransId="{E458BE6D-AC08-4F91-B6F0-63EBCF37D45C}" sibTransId="{6CDFB242-604C-46C7-BE76-C2C4C87EE3AC}"/>
    <dgm:cxn modelId="{E0AA272F-4FA5-4F25-B1DE-988FB14F2E7D}" srcId="{AF2836CF-E985-4BE2-A164-E2BA8C8A2B01}" destId="{DA099038-4FA4-4B0E-BC8D-7DD0DF633380}" srcOrd="1" destOrd="0" parTransId="{7BE297FD-683C-40A9-B113-629F76E28A24}" sibTransId="{11521DED-1A7F-47C9-979F-45249FB6156B}"/>
    <dgm:cxn modelId="{1ECEA9CD-256D-4D81-BE8A-DB504061B321}" type="presOf" srcId="{D1B56D80-CF8B-489C-AFAE-8ABDFBE707EB}" destId="{60463F7E-33E4-4575-A763-A167A480B826}" srcOrd="0" destOrd="0" presId="urn:microsoft.com/office/officeart/2005/8/layout/hierarchy1"/>
    <dgm:cxn modelId="{73A1F136-9E61-477D-9B28-6A2F0847AA05}" srcId="{C0F46CEF-1888-4EE4-A24A-5DA8A1C23179}" destId="{AF2836CF-E985-4BE2-A164-E2BA8C8A2B01}" srcOrd="0" destOrd="0" parTransId="{4780266B-B067-4CF2-A114-01F8F759E954}" sibTransId="{D5CB82E3-BA6A-422D-BD72-AB893324B651}"/>
    <dgm:cxn modelId="{8B2BB1CE-F956-4246-9DAD-455D91A2C902}" type="presOf" srcId="{A7572AD9-4090-4CA1-89BE-9378A0875AC3}" destId="{CCAC5141-51FC-483D-95E8-EB5EB78E32B6}" srcOrd="0" destOrd="0" presId="urn:microsoft.com/office/officeart/2005/8/layout/hierarchy1"/>
    <dgm:cxn modelId="{6396DFA5-E02F-465D-A692-81CAA157B46F}" type="presOf" srcId="{4780266B-B067-4CF2-A114-01F8F759E954}" destId="{9D84BA27-D829-43A3-9503-EE29B134A967}" srcOrd="0" destOrd="0" presId="urn:microsoft.com/office/officeart/2005/8/layout/hierarchy1"/>
    <dgm:cxn modelId="{DEB2A113-AE15-4C15-B9F9-B0DA95F28C4F}" type="presOf" srcId="{7A9140B1-F9E8-44BB-B677-E44DEE45BA19}" destId="{20159360-D3E9-434B-813D-2D1ABD5D53E7}" srcOrd="0" destOrd="0" presId="urn:microsoft.com/office/officeart/2005/8/layout/hierarchy1"/>
    <dgm:cxn modelId="{BC7BD617-9690-4123-B0C0-3D113A95CB4D}" type="presOf" srcId="{051B5828-9E01-41C9-A009-28D971C59E00}" destId="{E1D2B8F1-F100-4D85-9C23-224243B287D8}" srcOrd="0" destOrd="0" presId="urn:microsoft.com/office/officeart/2005/8/layout/hierarchy1"/>
    <dgm:cxn modelId="{38A58219-165E-42A6-BDF2-7A734E7D20E3}" type="presOf" srcId="{C0F46CEF-1888-4EE4-A24A-5DA8A1C23179}" destId="{3418684F-8ABC-4FB2-9C8F-EA222AF0AA28}" srcOrd="0" destOrd="0" presId="urn:microsoft.com/office/officeart/2005/8/layout/hierarchy1"/>
    <dgm:cxn modelId="{A11E6D48-A4C5-468D-85C9-183924FD6F02}" type="presOf" srcId="{E458BE6D-AC08-4F91-B6F0-63EBCF37D45C}" destId="{10811571-766F-45A4-964F-57AD568A1C3A}" srcOrd="0" destOrd="0" presId="urn:microsoft.com/office/officeart/2005/8/layout/hierarchy1"/>
    <dgm:cxn modelId="{1CDFF5A3-C6AF-4DF3-81FD-7CF1A3E624A5}" type="presOf" srcId="{AF2836CF-E985-4BE2-A164-E2BA8C8A2B01}" destId="{55E64193-204C-4FB8-B1CD-984A23141CB2}" srcOrd="0" destOrd="0" presId="urn:microsoft.com/office/officeart/2005/8/layout/hierarchy1"/>
    <dgm:cxn modelId="{D526D7EB-6666-498C-BE05-D3D362AD49AC}" type="presParOf" srcId="{20159360-D3E9-434B-813D-2D1ABD5D53E7}" destId="{4B19B195-17D4-4A24-9D02-230C6DDCDD2A}" srcOrd="0" destOrd="0" presId="urn:microsoft.com/office/officeart/2005/8/layout/hierarchy1"/>
    <dgm:cxn modelId="{8797DDCD-D1B3-4AA0-85AB-806DC2BE01E6}" type="presParOf" srcId="{4B19B195-17D4-4A24-9D02-230C6DDCDD2A}" destId="{C614FB0A-F162-4400-BBC2-D04983AA1269}" srcOrd="0" destOrd="0" presId="urn:microsoft.com/office/officeart/2005/8/layout/hierarchy1"/>
    <dgm:cxn modelId="{F4B43FBE-E206-4BAD-85C0-A94A727D7C2C}" type="presParOf" srcId="{C614FB0A-F162-4400-BBC2-D04983AA1269}" destId="{0742FCEF-1781-449A-8F0C-1A8DA6C2F0AB}" srcOrd="0" destOrd="0" presId="urn:microsoft.com/office/officeart/2005/8/layout/hierarchy1"/>
    <dgm:cxn modelId="{0ECE6B86-701D-4CD1-AF9D-79F01172FCD3}" type="presParOf" srcId="{C614FB0A-F162-4400-BBC2-D04983AA1269}" destId="{3418684F-8ABC-4FB2-9C8F-EA222AF0AA28}" srcOrd="1" destOrd="0" presId="urn:microsoft.com/office/officeart/2005/8/layout/hierarchy1"/>
    <dgm:cxn modelId="{D174EB0F-B522-46B4-A29B-F221C57BA87D}" type="presParOf" srcId="{4B19B195-17D4-4A24-9D02-230C6DDCDD2A}" destId="{3F26F488-AEFF-43CC-9BBC-2FAC9307A0DD}" srcOrd="1" destOrd="0" presId="urn:microsoft.com/office/officeart/2005/8/layout/hierarchy1"/>
    <dgm:cxn modelId="{AF78B1C2-A427-45C0-99AC-D6951840C614}" type="presParOf" srcId="{3F26F488-AEFF-43CC-9BBC-2FAC9307A0DD}" destId="{9D84BA27-D829-43A3-9503-EE29B134A967}" srcOrd="0" destOrd="0" presId="urn:microsoft.com/office/officeart/2005/8/layout/hierarchy1"/>
    <dgm:cxn modelId="{3DB79EF9-8C63-4DD4-B967-869620FB79A0}" type="presParOf" srcId="{3F26F488-AEFF-43CC-9BBC-2FAC9307A0DD}" destId="{566D0DD5-35CC-4028-BF68-761D6BE67A01}" srcOrd="1" destOrd="0" presId="urn:microsoft.com/office/officeart/2005/8/layout/hierarchy1"/>
    <dgm:cxn modelId="{C3501ED2-DAC4-49EA-8B25-7DB1113297EF}" type="presParOf" srcId="{566D0DD5-35CC-4028-BF68-761D6BE67A01}" destId="{AC5E0DC8-DB0C-494E-9495-8DD18B0CA427}" srcOrd="0" destOrd="0" presId="urn:microsoft.com/office/officeart/2005/8/layout/hierarchy1"/>
    <dgm:cxn modelId="{5148A178-C0AB-4E9B-A87A-5B7578496B4F}" type="presParOf" srcId="{AC5E0DC8-DB0C-494E-9495-8DD18B0CA427}" destId="{4B23DE27-99AD-4712-8E54-3333AF78ACD0}" srcOrd="0" destOrd="0" presId="urn:microsoft.com/office/officeart/2005/8/layout/hierarchy1"/>
    <dgm:cxn modelId="{9E93ACC7-0534-48BD-9A11-1FE7C2234BF2}" type="presParOf" srcId="{AC5E0DC8-DB0C-494E-9495-8DD18B0CA427}" destId="{55E64193-204C-4FB8-B1CD-984A23141CB2}" srcOrd="1" destOrd="0" presId="urn:microsoft.com/office/officeart/2005/8/layout/hierarchy1"/>
    <dgm:cxn modelId="{E8C42EBF-4103-4ABC-803A-C91DC8B1DBCE}" type="presParOf" srcId="{566D0DD5-35CC-4028-BF68-761D6BE67A01}" destId="{B73566F6-92FB-4B64-8B53-F9543E1B68C9}" srcOrd="1" destOrd="0" presId="urn:microsoft.com/office/officeart/2005/8/layout/hierarchy1"/>
    <dgm:cxn modelId="{7FE77844-C315-4DC7-8A77-D33A183A6526}" type="presParOf" srcId="{B73566F6-92FB-4B64-8B53-F9543E1B68C9}" destId="{4E937FA8-E20A-4FAF-BC50-793F9795A094}" srcOrd="0" destOrd="0" presId="urn:microsoft.com/office/officeart/2005/8/layout/hierarchy1"/>
    <dgm:cxn modelId="{B03BC06E-4C7A-42A6-B474-90761174566B}" type="presParOf" srcId="{B73566F6-92FB-4B64-8B53-F9543E1B68C9}" destId="{DE52B73A-14B8-43D2-BEC6-B9982F89ED48}" srcOrd="1" destOrd="0" presId="urn:microsoft.com/office/officeart/2005/8/layout/hierarchy1"/>
    <dgm:cxn modelId="{DA23444E-54A0-489E-A234-8DEF3B6FE121}" type="presParOf" srcId="{DE52B73A-14B8-43D2-BEC6-B9982F89ED48}" destId="{EF32E2B4-66FB-4775-9652-6CE8F8383F8B}" srcOrd="0" destOrd="0" presId="urn:microsoft.com/office/officeart/2005/8/layout/hierarchy1"/>
    <dgm:cxn modelId="{3A76F501-9020-4CED-AA06-8D083D06CD6F}" type="presParOf" srcId="{EF32E2B4-66FB-4775-9652-6CE8F8383F8B}" destId="{A403B978-27BD-4648-B6CD-6D531A84A6DE}" srcOrd="0" destOrd="0" presId="urn:microsoft.com/office/officeart/2005/8/layout/hierarchy1"/>
    <dgm:cxn modelId="{E25157FF-E270-4E18-9A51-A647C6AEA071}" type="presParOf" srcId="{EF32E2B4-66FB-4775-9652-6CE8F8383F8B}" destId="{E1D2B8F1-F100-4D85-9C23-224243B287D8}" srcOrd="1" destOrd="0" presId="urn:microsoft.com/office/officeart/2005/8/layout/hierarchy1"/>
    <dgm:cxn modelId="{036DAE92-996D-4C95-A710-EAEA9A362FC9}" type="presParOf" srcId="{DE52B73A-14B8-43D2-BEC6-B9982F89ED48}" destId="{073391F5-CC9B-4CB4-9AC3-4B7CE275F312}" srcOrd="1" destOrd="0" presId="urn:microsoft.com/office/officeart/2005/8/layout/hierarchy1"/>
    <dgm:cxn modelId="{6EBBE814-5A63-4D95-8F41-969417010F72}" type="presParOf" srcId="{B73566F6-92FB-4B64-8B53-F9543E1B68C9}" destId="{2AF01AC8-E050-4C7B-B468-856FA76E8E09}" srcOrd="2" destOrd="0" presId="urn:microsoft.com/office/officeart/2005/8/layout/hierarchy1"/>
    <dgm:cxn modelId="{D530A4B8-E22C-4273-A027-8B00BDC96728}" type="presParOf" srcId="{B73566F6-92FB-4B64-8B53-F9543E1B68C9}" destId="{6D4B7905-47E6-4444-B25A-2BFC9CB0C7DF}" srcOrd="3" destOrd="0" presId="urn:microsoft.com/office/officeart/2005/8/layout/hierarchy1"/>
    <dgm:cxn modelId="{C375C9BE-2451-4355-B258-A15022757FF9}" type="presParOf" srcId="{6D4B7905-47E6-4444-B25A-2BFC9CB0C7DF}" destId="{8055B7FE-0091-40FF-A44D-E400586DE2B6}" srcOrd="0" destOrd="0" presId="urn:microsoft.com/office/officeart/2005/8/layout/hierarchy1"/>
    <dgm:cxn modelId="{23C9A715-74C8-4227-8DD2-ED251864DAA7}" type="presParOf" srcId="{8055B7FE-0091-40FF-A44D-E400586DE2B6}" destId="{225CBFA1-C508-4879-BD5C-34A9F4C4C8B0}" srcOrd="0" destOrd="0" presId="urn:microsoft.com/office/officeart/2005/8/layout/hierarchy1"/>
    <dgm:cxn modelId="{0EF0C963-6B28-4FD5-82AE-A1A33C74F478}" type="presParOf" srcId="{8055B7FE-0091-40FF-A44D-E400586DE2B6}" destId="{F4DC3231-88B2-4E38-A2F9-4ACA949E47E5}" srcOrd="1" destOrd="0" presId="urn:microsoft.com/office/officeart/2005/8/layout/hierarchy1"/>
    <dgm:cxn modelId="{05A36412-8DDF-4418-B455-E47551465B91}" type="presParOf" srcId="{6D4B7905-47E6-4444-B25A-2BFC9CB0C7DF}" destId="{E56E653E-3076-4F01-B458-9B9CD6BD9723}" srcOrd="1" destOrd="0" presId="urn:microsoft.com/office/officeart/2005/8/layout/hierarchy1"/>
    <dgm:cxn modelId="{7004F464-C685-4A47-93B6-E27DDE002A59}" type="presParOf" srcId="{3F26F488-AEFF-43CC-9BBC-2FAC9307A0DD}" destId="{60463F7E-33E4-4575-A763-A167A480B826}" srcOrd="2" destOrd="0" presId="urn:microsoft.com/office/officeart/2005/8/layout/hierarchy1"/>
    <dgm:cxn modelId="{8A7BFC84-CE43-4278-AD5D-185CBE37CF5B}" type="presParOf" srcId="{3F26F488-AEFF-43CC-9BBC-2FAC9307A0DD}" destId="{9472ECEC-EE52-4B58-BA7A-4D7F16423D7E}" srcOrd="3" destOrd="0" presId="urn:microsoft.com/office/officeart/2005/8/layout/hierarchy1"/>
    <dgm:cxn modelId="{CC423401-DCB0-4301-912D-BD2603337456}" type="presParOf" srcId="{9472ECEC-EE52-4B58-BA7A-4D7F16423D7E}" destId="{37FC4CF9-59B2-4465-832C-68860F0C1F64}" srcOrd="0" destOrd="0" presId="urn:microsoft.com/office/officeart/2005/8/layout/hierarchy1"/>
    <dgm:cxn modelId="{D99BADC1-5988-4509-8122-DBC7E1A79D6B}" type="presParOf" srcId="{37FC4CF9-59B2-4465-832C-68860F0C1F64}" destId="{14FAB938-9290-4B94-86D3-DB035B3E0221}" srcOrd="0" destOrd="0" presId="urn:microsoft.com/office/officeart/2005/8/layout/hierarchy1"/>
    <dgm:cxn modelId="{D8EEC6A9-CCFD-4755-8B1D-C23A5EA9EF0F}" type="presParOf" srcId="{37FC4CF9-59B2-4465-832C-68860F0C1F64}" destId="{9875DB81-7AC3-4BCB-93D9-19598F6075C4}" srcOrd="1" destOrd="0" presId="urn:microsoft.com/office/officeart/2005/8/layout/hierarchy1"/>
    <dgm:cxn modelId="{12239808-41E3-49E0-BC5E-D0FDAA66DFC8}" type="presParOf" srcId="{9472ECEC-EE52-4B58-BA7A-4D7F16423D7E}" destId="{AE3B4303-F0A8-44AD-8934-BB5600D17B9E}" srcOrd="1" destOrd="0" presId="urn:microsoft.com/office/officeart/2005/8/layout/hierarchy1"/>
    <dgm:cxn modelId="{9A59AF63-6EDF-4964-BFD6-B30A4E8B26C4}" type="presParOf" srcId="{AE3B4303-F0A8-44AD-8934-BB5600D17B9E}" destId="{10811571-766F-45A4-964F-57AD568A1C3A}" srcOrd="0" destOrd="0" presId="urn:microsoft.com/office/officeart/2005/8/layout/hierarchy1"/>
    <dgm:cxn modelId="{B65AB334-6B23-4AF4-8CEA-2DDBB73CD7AC}" type="presParOf" srcId="{AE3B4303-F0A8-44AD-8934-BB5600D17B9E}" destId="{218FB161-B08D-4BA3-9113-21F21F98E35F}" srcOrd="1" destOrd="0" presId="urn:microsoft.com/office/officeart/2005/8/layout/hierarchy1"/>
    <dgm:cxn modelId="{02F625F4-FCC4-407D-908B-7249885E5F37}" type="presParOf" srcId="{218FB161-B08D-4BA3-9113-21F21F98E35F}" destId="{15DE352B-1F6A-4DAA-9A00-C857D14EAE1E}" srcOrd="0" destOrd="0" presId="urn:microsoft.com/office/officeart/2005/8/layout/hierarchy1"/>
    <dgm:cxn modelId="{4721EC57-4C5C-48D2-B6C7-182B00341C5D}" type="presParOf" srcId="{15DE352B-1F6A-4DAA-9A00-C857D14EAE1E}" destId="{9944294B-ECE6-411B-887C-01237DC68A18}" srcOrd="0" destOrd="0" presId="urn:microsoft.com/office/officeart/2005/8/layout/hierarchy1"/>
    <dgm:cxn modelId="{4BB6F4EB-093A-457E-BD33-2F78F6AE9814}" type="presParOf" srcId="{15DE352B-1F6A-4DAA-9A00-C857D14EAE1E}" destId="{CCAC5141-51FC-483D-95E8-EB5EB78E32B6}" srcOrd="1" destOrd="0" presId="urn:microsoft.com/office/officeart/2005/8/layout/hierarchy1"/>
    <dgm:cxn modelId="{5973596E-07F8-4960-85C0-C648A5CEB768}" type="presParOf" srcId="{218FB161-B08D-4BA3-9113-21F21F98E35F}" destId="{1BF46CAE-F0EA-4A80-83EF-B3A710052764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811571-766F-45A4-964F-57AD568A1C3A}">
      <dsp:nvSpPr>
        <dsp:cNvPr id="0" name=""/>
        <dsp:cNvSpPr/>
      </dsp:nvSpPr>
      <dsp:spPr>
        <a:xfrm>
          <a:off x="6808634" y="1717725"/>
          <a:ext cx="354147" cy="465650"/>
        </a:xfrm>
        <a:custGeom>
          <a:avLst/>
          <a:gdLst/>
          <a:ahLst/>
          <a:cxnLst/>
          <a:rect l="0" t="0" r="0" b="0"/>
          <a:pathLst>
            <a:path>
              <a:moveTo>
                <a:pt x="354147" y="0"/>
              </a:moveTo>
              <a:lnTo>
                <a:pt x="354147" y="279357"/>
              </a:lnTo>
              <a:lnTo>
                <a:pt x="0" y="279357"/>
              </a:lnTo>
              <a:lnTo>
                <a:pt x="0" y="4656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463F7E-33E4-4575-A763-A167A480B826}">
      <dsp:nvSpPr>
        <dsp:cNvPr id="0" name=""/>
        <dsp:cNvSpPr/>
      </dsp:nvSpPr>
      <dsp:spPr>
        <a:xfrm>
          <a:off x="4661626" y="523836"/>
          <a:ext cx="2501155" cy="5494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3126"/>
              </a:lnTo>
              <a:lnTo>
                <a:pt x="2501155" y="363126"/>
              </a:lnTo>
              <a:lnTo>
                <a:pt x="2501155" y="549419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01AC8-E050-4C7B-B468-856FA76E8E09}">
      <dsp:nvSpPr>
        <dsp:cNvPr id="0" name=""/>
        <dsp:cNvSpPr/>
      </dsp:nvSpPr>
      <dsp:spPr>
        <a:xfrm>
          <a:off x="2713301" y="1764972"/>
          <a:ext cx="1151137" cy="573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6749"/>
              </a:lnTo>
              <a:lnTo>
                <a:pt x="1151137" y="386749"/>
              </a:lnTo>
              <a:lnTo>
                <a:pt x="1151137" y="57304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937FA8-E20A-4FAF-BC50-793F9795A094}">
      <dsp:nvSpPr>
        <dsp:cNvPr id="0" name=""/>
        <dsp:cNvSpPr/>
      </dsp:nvSpPr>
      <dsp:spPr>
        <a:xfrm>
          <a:off x="1336130" y="1764972"/>
          <a:ext cx="1377170" cy="480208"/>
        </a:xfrm>
        <a:custGeom>
          <a:avLst/>
          <a:gdLst/>
          <a:ahLst/>
          <a:cxnLst/>
          <a:rect l="0" t="0" r="0" b="0"/>
          <a:pathLst>
            <a:path>
              <a:moveTo>
                <a:pt x="1377170" y="0"/>
              </a:moveTo>
              <a:lnTo>
                <a:pt x="1377170" y="293914"/>
              </a:lnTo>
              <a:lnTo>
                <a:pt x="0" y="293914"/>
              </a:lnTo>
              <a:lnTo>
                <a:pt x="0" y="48020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84BA27-D829-43A3-9503-EE29B134A967}">
      <dsp:nvSpPr>
        <dsp:cNvPr id="0" name=""/>
        <dsp:cNvSpPr/>
      </dsp:nvSpPr>
      <dsp:spPr>
        <a:xfrm>
          <a:off x="2713301" y="523836"/>
          <a:ext cx="1948325" cy="596667"/>
        </a:xfrm>
        <a:custGeom>
          <a:avLst/>
          <a:gdLst/>
          <a:ahLst/>
          <a:cxnLst/>
          <a:rect l="0" t="0" r="0" b="0"/>
          <a:pathLst>
            <a:path>
              <a:moveTo>
                <a:pt x="1948325" y="0"/>
              </a:moveTo>
              <a:lnTo>
                <a:pt x="1948325" y="410373"/>
              </a:lnTo>
              <a:lnTo>
                <a:pt x="0" y="410373"/>
              </a:lnTo>
              <a:lnTo>
                <a:pt x="0" y="596667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42FCEF-1781-449A-8F0C-1A8DA6C2F0AB}">
      <dsp:nvSpPr>
        <dsp:cNvPr id="0" name=""/>
        <dsp:cNvSpPr/>
      </dsp:nvSpPr>
      <dsp:spPr>
        <a:xfrm>
          <a:off x="3549724" y="2963"/>
          <a:ext cx="2223803" cy="5208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8684F-8ABC-4FB2-9C8F-EA222AF0AA28}">
      <dsp:nvSpPr>
        <dsp:cNvPr id="0" name=""/>
        <dsp:cNvSpPr/>
      </dsp:nvSpPr>
      <dsp:spPr>
        <a:xfrm>
          <a:off x="3773164" y="215231"/>
          <a:ext cx="2223803" cy="5208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/>
            <a:t>أقسام القانون</a:t>
          </a:r>
          <a:endParaRPr lang="en-US" sz="3200" b="1" kern="1200" dirty="0"/>
        </a:p>
      </dsp:txBody>
      <dsp:txXfrm>
        <a:off x="3788420" y="230487"/>
        <a:ext cx="2193291" cy="490360"/>
      </dsp:txXfrm>
    </dsp:sp>
    <dsp:sp modelId="{4B23DE27-99AD-4712-8E54-3333AF78ACD0}">
      <dsp:nvSpPr>
        <dsp:cNvPr id="0" name=""/>
        <dsp:cNvSpPr/>
      </dsp:nvSpPr>
      <dsp:spPr>
        <a:xfrm>
          <a:off x="1416300" y="1120503"/>
          <a:ext cx="2594001" cy="644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E64193-204C-4FB8-B1CD-984A23141CB2}">
      <dsp:nvSpPr>
        <dsp:cNvPr id="0" name=""/>
        <dsp:cNvSpPr/>
      </dsp:nvSpPr>
      <dsp:spPr>
        <a:xfrm>
          <a:off x="1639740" y="1332771"/>
          <a:ext cx="2594001" cy="64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kern="1200" dirty="0" smtClean="0">
              <a:solidFill>
                <a:schemeClr val="accent2">
                  <a:lumMod val="50000"/>
                </a:schemeClr>
              </a:solidFill>
            </a:rPr>
            <a:t>القانون العام</a:t>
          </a:r>
          <a:endParaRPr lang="en-US" sz="32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1658616" y="1351647"/>
        <a:ext cx="2556249" cy="606717"/>
      </dsp:txXfrm>
    </dsp:sp>
    <dsp:sp modelId="{A403B978-27BD-4648-B6CD-6D531A84A6DE}">
      <dsp:nvSpPr>
        <dsp:cNvPr id="0" name=""/>
        <dsp:cNvSpPr/>
      </dsp:nvSpPr>
      <dsp:spPr>
        <a:xfrm>
          <a:off x="330649" y="2245180"/>
          <a:ext cx="2010963" cy="27252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D2B8F1-F100-4D85-9C23-224243B287D8}">
      <dsp:nvSpPr>
        <dsp:cNvPr id="0" name=""/>
        <dsp:cNvSpPr/>
      </dsp:nvSpPr>
      <dsp:spPr>
        <a:xfrm>
          <a:off x="554089" y="2457449"/>
          <a:ext cx="2010963" cy="2725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u="sng" kern="1200" dirty="0" smtClean="0">
              <a:solidFill>
                <a:srgbClr val="002060"/>
              </a:solidFill>
            </a:rPr>
            <a:t>داخلي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1.الدستوري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2.الإداري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3.المالي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4.الجنائي</a:t>
          </a:r>
        </a:p>
      </dsp:txBody>
      <dsp:txXfrm>
        <a:off x="612988" y="2516348"/>
        <a:ext cx="1893165" cy="2607493"/>
      </dsp:txXfrm>
    </dsp:sp>
    <dsp:sp modelId="{225CBFA1-C508-4879-BD5C-34A9F4C4C8B0}">
      <dsp:nvSpPr>
        <dsp:cNvPr id="0" name=""/>
        <dsp:cNvSpPr/>
      </dsp:nvSpPr>
      <dsp:spPr>
        <a:xfrm>
          <a:off x="2858957" y="2338016"/>
          <a:ext cx="2010963" cy="2725291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DC3231-88B2-4E38-A2F9-4ACA949E47E5}">
      <dsp:nvSpPr>
        <dsp:cNvPr id="0" name=""/>
        <dsp:cNvSpPr/>
      </dsp:nvSpPr>
      <dsp:spPr>
        <a:xfrm>
          <a:off x="3082397" y="2550284"/>
          <a:ext cx="2010963" cy="27252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b="1" u="sng" kern="1200" dirty="0" smtClean="0">
              <a:solidFill>
                <a:srgbClr val="002060"/>
              </a:solidFill>
            </a:rPr>
            <a:t>خارجي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1.الدولي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BH" sz="3200" kern="1200" dirty="0" smtClean="0"/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/>
        </a:p>
      </dsp:txBody>
      <dsp:txXfrm>
        <a:off x="3141296" y="2609183"/>
        <a:ext cx="1893165" cy="2607493"/>
      </dsp:txXfrm>
    </dsp:sp>
    <dsp:sp modelId="{14FAB938-9290-4B94-86D3-DB035B3E0221}">
      <dsp:nvSpPr>
        <dsp:cNvPr id="0" name=""/>
        <dsp:cNvSpPr/>
      </dsp:nvSpPr>
      <dsp:spPr>
        <a:xfrm>
          <a:off x="5865780" y="1073255"/>
          <a:ext cx="2594001" cy="64446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75DB81-7AC3-4BCB-93D9-19598F6075C4}">
      <dsp:nvSpPr>
        <dsp:cNvPr id="0" name=""/>
        <dsp:cNvSpPr/>
      </dsp:nvSpPr>
      <dsp:spPr>
        <a:xfrm>
          <a:off x="6089221" y="1285523"/>
          <a:ext cx="2594001" cy="6444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600" b="1" kern="1200" dirty="0" smtClean="0">
              <a:solidFill>
                <a:schemeClr val="accent2">
                  <a:lumMod val="50000"/>
                </a:schemeClr>
              </a:solidFill>
            </a:rPr>
            <a:t>القانون </a:t>
          </a:r>
          <a:r>
            <a:rPr lang="ar-BH" sz="3200" b="1" kern="1200" dirty="0" smtClean="0">
              <a:solidFill>
                <a:schemeClr val="accent2">
                  <a:lumMod val="50000"/>
                </a:schemeClr>
              </a:solidFill>
            </a:rPr>
            <a:t>الخاص</a:t>
          </a:r>
          <a:endParaRPr lang="en-US" sz="3600" b="1" kern="1200" dirty="0">
            <a:solidFill>
              <a:schemeClr val="accent2">
                <a:lumMod val="50000"/>
              </a:schemeClr>
            </a:solidFill>
          </a:endParaRPr>
        </a:p>
      </dsp:txBody>
      <dsp:txXfrm>
        <a:off x="6108097" y="1304399"/>
        <a:ext cx="2556249" cy="606717"/>
      </dsp:txXfrm>
    </dsp:sp>
    <dsp:sp modelId="{9944294B-ECE6-411B-887C-01237DC68A18}">
      <dsp:nvSpPr>
        <dsp:cNvPr id="0" name=""/>
        <dsp:cNvSpPr/>
      </dsp:nvSpPr>
      <dsp:spPr>
        <a:xfrm>
          <a:off x="5437700" y="2183375"/>
          <a:ext cx="2741867" cy="3230917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AC5141-51FC-483D-95E8-EB5EB78E32B6}">
      <dsp:nvSpPr>
        <dsp:cNvPr id="0" name=""/>
        <dsp:cNvSpPr/>
      </dsp:nvSpPr>
      <dsp:spPr>
        <a:xfrm>
          <a:off x="5661140" y="2395644"/>
          <a:ext cx="2741867" cy="323091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1.المدني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2.التجاري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3.الجوي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4.العمل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5.المرافعات</a:t>
          </a:r>
        </a:p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BH" sz="3200" kern="1200" dirty="0" smtClean="0"/>
            <a:t>6.الدولي الخاص</a:t>
          </a:r>
          <a:endParaRPr lang="en-US" sz="3200" kern="1200" dirty="0"/>
        </a:p>
      </dsp:txBody>
      <dsp:txXfrm>
        <a:off x="5741447" y="2475951"/>
        <a:ext cx="2581253" cy="30703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890657" y="625682"/>
            <a:ext cx="7162800" cy="118221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V="1">
            <a:off x="0" y="6498164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9412683" y="6522180"/>
            <a:ext cx="23038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>
                <a:solidFill>
                  <a:srgbClr val="FF0000"/>
                </a:solidFill>
              </a:rPr>
              <a:t>الفصل الدراسي الأول 2020-2021</a:t>
            </a:r>
          </a:p>
        </p:txBody>
      </p:sp>
      <p:sp>
        <p:nvSpPr>
          <p:cNvPr id="3" name="Rectangle 2"/>
          <p:cNvSpPr/>
          <p:nvPr/>
        </p:nvSpPr>
        <p:spPr>
          <a:xfrm>
            <a:off x="4879679" y="6519445"/>
            <a:ext cx="213552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/>
              <a:t>المرحلة الثانوية - المستوى الثاني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3949" y="6534517"/>
            <a:ext cx="13372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rtl="1"/>
            <a:r>
              <a:rPr lang="ar-BH" sz="1400" b="1" dirty="0" smtClean="0"/>
              <a:t>الصفحات </a:t>
            </a:r>
            <a:r>
              <a:rPr lang="en-US" sz="1400" b="1" dirty="0" smtClean="0"/>
              <a:t>10</a:t>
            </a:r>
            <a:r>
              <a:rPr lang="ar-BH" sz="1400" b="1" dirty="0" smtClean="0"/>
              <a:t> - </a:t>
            </a:r>
            <a:r>
              <a:rPr lang="en-US" sz="1400" b="1" dirty="0" smtClean="0"/>
              <a:t>12</a:t>
            </a:r>
            <a:r>
              <a:rPr lang="ar-BH" sz="1400" b="1" dirty="0" smtClean="0"/>
              <a:t> </a:t>
            </a:r>
            <a:endParaRPr lang="en-GB" sz="1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7269" y="2436037"/>
            <a:ext cx="3383280" cy="3287964"/>
          </a:xfrm>
          <a:prstGeom prst="rect">
            <a:avLst/>
          </a:prstGeom>
        </p:spPr>
      </p:pic>
      <p:sp>
        <p:nvSpPr>
          <p:cNvPr id="13" name="Content Placeholder 1"/>
          <p:cNvSpPr>
            <a:spLocks noGrp="1"/>
          </p:cNvSpPr>
          <p:nvPr/>
        </p:nvSpPr>
        <p:spPr>
          <a:xfrm>
            <a:off x="1725769" y="2436037"/>
            <a:ext cx="4221670" cy="32879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rtl="1">
              <a:buNone/>
            </a:pPr>
            <a:r>
              <a:rPr lang="ar-BH" sz="3600" b="1" dirty="0" smtClean="0"/>
              <a:t>القانون التجاري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rgbClr val="FF0000"/>
                </a:solidFill>
              </a:rPr>
              <a:t>قان211 - 803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rgbClr val="002060"/>
                </a:solidFill>
              </a:rPr>
              <a:t>الفصل الاول</a:t>
            </a:r>
          </a:p>
          <a:p>
            <a:pPr marL="0" indent="0" algn="ctr" rtl="1">
              <a:buNone/>
            </a:pPr>
            <a:r>
              <a:rPr lang="ar-BH" sz="3600" b="1" dirty="0" smtClean="0">
                <a:solidFill>
                  <a:schemeClr val="accent2">
                    <a:lumMod val="50000"/>
                  </a:schemeClr>
                </a:solidFill>
              </a:rPr>
              <a:t>الوحدة الثالثة</a:t>
            </a:r>
          </a:p>
          <a:p>
            <a:pPr marL="0" indent="0" algn="ctr" rtl="1">
              <a:buNone/>
            </a:pPr>
            <a:r>
              <a:rPr lang="ar-BH" sz="3600" b="1" dirty="0" smtClean="0"/>
              <a:t> «أقسام </a:t>
            </a:r>
            <a:r>
              <a:rPr lang="ar-BH" sz="3600" b="1" dirty="0"/>
              <a:t>القانون </a:t>
            </a:r>
            <a:r>
              <a:rPr lang="ar-BH" sz="3600" b="1" dirty="0" smtClean="0"/>
              <a:t>وفروعه»</a:t>
            </a:r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val="2048782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3046" t="29709" r="21923" b="34023"/>
          <a:stretch/>
        </p:blipFill>
        <p:spPr>
          <a:xfrm>
            <a:off x="570963" y="1419543"/>
            <a:ext cx="11050073" cy="4765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Rectangle 4"/>
          <p:cNvSpPr/>
          <p:nvPr/>
        </p:nvSpPr>
        <p:spPr>
          <a:xfrm>
            <a:off x="1025621" y="2315665"/>
            <a:ext cx="8611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اللغة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882998" y="4172573"/>
            <a:ext cx="123463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القانون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05713" y="5352050"/>
            <a:ext cx="139813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الإقتصاد</a:t>
            </a:r>
            <a:endParaRPr lang="en-US" sz="36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9" name="Straight Connector 8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1" name="Wave 10"/>
          <p:cNvSpPr/>
          <p:nvPr/>
        </p:nvSpPr>
        <p:spPr>
          <a:xfrm>
            <a:off x="9500315" y="294221"/>
            <a:ext cx="2120721" cy="1016860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002060"/>
                </a:solidFill>
              </a:rPr>
              <a:t>نشاط (2)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13" name="Picture 10" descr="قانون المغرب: الفرق بين القانون العام والقانون الخا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430" y="4229670"/>
            <a:ext cx="1738648" cy="11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64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285669" y="400584"/>
            <a:ext cx="2658138" cy="1050524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chemeClr val="tx1"/>
                </a:solidFill>
              </a:rPr>
              <a:t>القانون التجاري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1298435" y="1577371"/>
            <a:ext cx="9595130" cy="2413242"/>
          </a:xfrm>
          <a:prstGeom prst="snip2DiagRect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BH" sz="4000" b="1" i="1" u="sng" dirty="0" smtClean="0">
                <a:solidFill>
                  <a:schemeClr val="tx1"/>
                </a:solidFill>
              </a:rPr>
              <a:t>القانون التجاري:</a:t>
            </a:r>
          </a:p>
          <a:p>
            <a:pPr algn="r"/>
            <a:r>
              <a:rPr lang="ar-BH" sz="4000" b="1" dirty="0" smtClean="0">
                <a:solidFill>
                  <a:schemeClr val="accent1">
                    <a:lumMod val="50000"/>
                  </a:schemeClr>
                </a:solidFill>
              </a:rPr>
              <a:t>جزء من القانون الخاص</a:t>
            </a:r>
            <a:r>
              <a:rPr lang="ar-SA" sz="4000" b="1" dirty="0" smtClean="0">
                <a:solidFill>
                  <a:schemeClr val="accent1">
                    <a:lumMod val="50000"/>
                  </a:schemeClr>
                </a:solidFill>
              </a:rPr>
              <a:t>،</a:t>
            </a:r>
            <a:r>
              <a:rPr lang="ar-BH" sz="4000" b="1" dirty="0" smtClean="0">
                <a:solidFill>
                  <a:schemeClr val="accent1">
                    <a:lumMod val="50000"/>
                  </a:schemeClr>
                </a:solidFill>
              </a:rPr>
              <a:t> ويتضمن مجموعة من القواعد والأنظمة التي تنظم الأعمال التجارية والتجار سواء </a:t>
            </a:r>
            <a:r>
              <a:rPr lang="ar-BH" sz="4000" b="1" dirty="0" err="1" smtClean="0">
                <a:solidFill>
                  <a:schemeClr val="accent1">
                    <a:lumMod val="50000"/>
                  </a:schemeClr>
                </a:solidFill>
              </a:rPr>
              <a:t>كانو</a:t>
            </a:r>
            <a:r>
              <a:rPr lang="ar-BH" sz="4000" b="1" dirty="0" smtClean="0">
                <a:solidFill>
                  <a:schemeClr val="accent1">
                    <a:lumMod val="50000"/>
                  </a:schemeClr>
                </a:solidFill>
              </a:rPr>
              <a:t> أفرادًا أم شركات.</a:t>
            </a:r>
          </a:p>
        </p:txBody>
      </p:sp>
      <p:pic>
        <p:nvPicPr>
          <p:cNvPr id="1026" name="Picture 2" descr="القانون التجاري – السعودية 9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3" y="4116876"/>
            <a:ext cx="2610917" cy="22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046" t="62180" r="21923" b="20467"/>
          <a:stretch/>
        </p:blipFill>
        <p:spPr>
          <a:xfrm>
            <a:off x="3278777" y="4317546"/>
            <a:ext cx="8571933" cy="156170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0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67425" y="328295"/>
            <a:ext cx="11822806" cy="6169869"/>
          </a:xfrm>
          <a:prstGeom prst="frame">
            <a:avLst>
              <a:gd name="adj1" fmla="val 3971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ar-BH" sz="24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algn="r"/>
            <a:endParaRPr lang="ar-BH" sz="24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algn="r"/>
            <a:endParaRPr lang="ar-BH" sz="24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algn="r"/>
            <a:r>
              <a:rPr lang="ar-BH" sz="2400" b="1" dirty="0" smtClean="0">
                <a:solidFill>
                  <a:srgbClr val="FF0000"/>
                </a:solidFill>
                <a:cs typeface="+mj-cs"/>
              </a:rPr>
              <a:t>أ)ضع </a:t>
            </a:r>
            <a:r>
              <a:rPr lang="ar-BH" sz="2400" b="1" dirty="0">
                <a:solidFill>
                  <a:srgbClr val="FF0000"/>
                </a:solidFill>
                <a:cs typeface="+mj-cs"/>
              </a:rPr>
              <a:t>دائرة حول رمز الإجابة الصحيحة في ما يلي</a:t>
            </a:r>
            <a:r>
              <a:rPr lang="ar-BH" sz="2400" b="1" dirty="0" smtClean="0">
                <a:solidFill>
                  <a:srgbClr val="FF0000"/>
                </a:solidFill>
                <a:cs typeface="+mj-cs"/>
              </a:rPr>
              <a:t>:</a:t>
            </a: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1- القانون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النافذ في حالة مطالبة التاجر بالتعويض عن إخلال أحد التجار ببنود العقد المتفق عليه هو:   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أ.القانون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المدني                                 </a:t>
            </a:r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    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ج.     القانون التجاري 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ب.القانون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الدولي                    </a:t>
            </a:r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                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د.    القانون المالي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algn="r" rtl="1"/>
            <a:r>
              <a:rPr lang="ar-BH" sz="2400" b="1" dirty="0">
                <a:solidFill>
                  <a:schemeClr val="tx1"/>
                </a:solidFill>
                <a:cs typeface="+mj-cs"/>
              </a:rPr>
              <a:t> 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2- إنتاج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السلع وصناعتها وتداولها هو مصطلح للتجارة في: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أ.اللغة                                               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ج.    </a:t>
            </a:r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الإقتصاد </a:t>
            </a:r>
            <a:endParaRPr lang="en-US" sz="2400" b="1" dirty="0">
              <a:solidFill>
                <a:schemeClr val="tx1"/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ب.القانون                                           </a:t>
            </a:r>
            <a:r>
              <a:rPr lang="ar-BH" sz="2400" b="1" dirty="0">
                <a:solidFill>
                  <a:schemeClr val="tx1"/>
                </a:solidFill>
                <a:cs typeface="+mj-cs"/>
              </a:rPr>
              <a:t>د.    </a:t>
            </a:r>
            <a:r>
              <a:rPr lang="ar-BH" sz="2400" b="1" dirty="0" smtClean="0">
                <a:solidFill>
                  <a:schemeClr val="tx1"/>
                </a:solidFill>
                <a:cs typeface="+mj-cs"/>
              </a:rPr>
              <a:t>السوق</a:t>
            </a:r>
          </a:p>
          <a:p>
            <a:pPr lvl="0" algn="r" rtl="1"/>
            <a:endParaRPr lang="ar-BH" sz="24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rgbClr val="FF0000"/>
                </a:solidFill>
                <a:cs typeface="+mj-cs"/>
              </a:rPr>
              <a:t>ب) علل: القانون المدني هو أصل القانون الخاص والمرجع العام لكل فروعه.</a:t>
            </a:r>
          </a:p>
          <a:p>
            <a:pPr lvl="0" algn="r" rtl="1"/>
            <a:endParaRPr lang="ar-BH" sz="24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rgbClr val="FF0000"/>
                </a:solidFill>
                <a:cs typeface="+mj-cs"/>
              </a:rPr>
              <a:t>ج) عدد أقسام القانون الخاص؟</a:t>
            </a:r>
          </a:p>
          <a:p>
            <a:pPr lvl="0" algn="r" rtl="1"/>
            <a:endParaRPr lang="ar-BH" sz="24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r>
              <a:rPr lang="ar-BH" sz="2400" b="1" dirty="0" smtClean="0">
                <a:solidFill>
                  <a:srgbClr val="FF0000"/>
                </a:solidFill>
                <a:cs typeface="+mj-cs"/>
              </a:rPr>
              <a:t>د) عرف القانون التجاري؟</a:t>
            </a:r>
          </a:p>
          <a:p>
            <a:pPr lvl="0" algn="r" rtl="1"/>
            <a:endParaRPr lang="en-US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algn="r"/>
            <a:r>
              <a:rPr lang="ar-BH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7309" y="592428"/>
            <a:ext cx="10230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u="sng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التقويـــم</a:t>
            </a:r>
            <a:endParaRPr lang="en-US" sz="2400" b="1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9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77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511360" y="946138"/>
            <a:ext cx="10230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400" b="1" u="sng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التقويـــم</a:t>
            </a:r>
            <a:endParaRPr lang="en-US" sz="2400" b="1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11475" y="431040"/>
            <a:ext cx="11822806" cy="5910405"/>
            <a:chOff x="111475" y="431040"/>
            <a:chExt cx="11822806" cy="5910405"/>
          </a:xfrm>
        </p:grpSpPr>
        <p:sp>
          <p:nvSpPr>
            <p:cNvPr id="4" name="Frame 3"/>
            <p:cNvSpPr/>
            <p:nvPr/>
          </p:nvSpPr>
          <p:spPr>
            <a:xfrm>
              <a:off x="111475" y="431040"/>
              <a:ext cx="11822806" cy="5910405"/>
            </a:xfrm>
            <a:prstGeom prst="frame">
              <a:avLst>
                <a:gd name="adj1" fmla="val 3971"/>
              </a:avLst>
            </a:prstGeom>
            <a:solidFill>
              <a:srgbClr val="FFCCCC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ar-BH" sz="2400" dirty="0" smtClean="0">
                <a:solidFill>
                  <a:schemeClr val="accent1">
                    <a:lumMod val="50000"/>
                  </a:schemeClr>
                </a:solidFill>
                <a:cs typeface="+mj-cs"/>
              </a:endParaRPr>
            </a:p>
            <a:p>
              <a:pPr algn="r"/>
              <a:endParaRPr lang="ar-BH" sz="2400" b="1" dirty="0">
                <a:solidFill>
                  <a:srgbClr val="FF0000"/>
                </a:solidFill>
                <a:cs typeface="+mj-cs"/>
              </a:endParaRPr>
            </a:p>
            <a:p>
              <a:pPr algn="r"/>
              <a:r>
                <a:rPr lang="ar-BH" sz="2400" b="1" u="sng" dirty="0" smtClean="0">
                  <a:solidFill>
                    <a:srgbClr val="FF0000"/>
                  </a:solidFill>
                  <a:cs typeface="+mj-cs"/>
                </a:rPr>
                <a:t>أ) ضع </a:t>
              </a:r>
              <a:r>
                <a:rPr lang="ar-BH" sz="2400" b="1" u="sng" dirty="0">
                  <a:solidFill>
                    <a:srgbClr val="FF0000"/>
                  </a:solidFill>
                  <a:cs typeface="+mj-cs"/>
                </a:rPr>
                <a:t>دائرة حول رمز الإجابة الصحيحة في ما يلي</a:t>
              </a:r>
              <a:r>
                <a:rPr lang="ar-BH" sz="2400" b="1" u="sng" dirty="0" smtClean="0">
                  <a:solidFill>
                    <a:srgbClr val="FF0000"/>
                  </a:solidFill>
                  <a:cs typeface="+mj-cs"/>
                </a:rPr>
                <a:t>:</a:t>
              </a:r>
            </a:p>
            <a:p>
              <a:pPr algn="r"/>
              <a:endParaRPr lang="ar-BH" sz="2400" b="1" dirty="0" smtClean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1- القانون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النافذ في حالة مطالبة التاجر بالتعويض عن إخلال أحد التجار ببنود العقد المتفق عليه هو:   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أ.القانون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المدني                             </a:t>
              </a:r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     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ج.     القانون التجاري 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ب.القانون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الدولي                             </a:t>
              </a:r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    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د.    القانون المالي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algn="r" rtl="1"/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 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2- إنتاج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السلع وصناعتها وتداولها هو مصطلح للتجارة في: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أ.اللغة                                                ج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.    الاقتصاد </a:t>
              </a:r>
              <a:endParaRPr lang="en-US" sz="2400" b="1" dirty="0">
                <a:solidFill>
                  <a:schemeClr val="tx1"/>
                </a:solidFill>
                <a:cs typeface="+mj-cs"/>
              </a:endParaRPr>
            </a:p>
            <a:p>
              <a:pPr lvl="0" algn="r" rtl="1"/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ب.القانون                                           </a:t>
              </a:r>
              <a:r>
                <a:rPr lang="ar-BH" sz="2400" b="1" dirty="0">
                  <a:solidFill>
                    <a:schemeClr val="tx1"/>
                  </a:solidFill>
                  <a:cs typeface="+mj-cs"/>
                </a:rPr>
                <a:t>د.    </a:t>
              </a:r>
              <a:r>
                <a:rPr lang="ar-BH" sz="2400" b="1" dirty="0" smtClean="0">
                  <a:solidFill>
                    <a:schemeClr val="tx1"/>
                  </a:solidFill>
                  <a:cs typeface="+mj-cs"/>
                </a:rPr>
                <a:t>السوق</a:t>
              </a:r>
            </a:p>
            <a:p>
              <a:pPr lvl="0" algn="r" rtl="1"/>
              <a:endParaRPr lang="ar-BH" sz="2400" dirty="0">
                <a:solidFill>
                  <a:schemeClr val="accent1">
                    <a:lumMod val="50000"/>
                  </a:schemeClr>
                </a:solidFill>
                <a:cs typeface="+mj-cs"/>
              </a:endParaRPr>
            </a:p>
            <a:p>
              <a:pPr lvl="0" algn="r" rtl="1"/>
              <a:endParaRPr lang="en-US" dirty="0">
                <a:solidFill>
                  <a:schemeClr val="accent1">
                    <a:lumMod val="50000"/>
                  </a:schemeClr>
                </a:solidFill>
                <a:cs typeface="+mj-cs"/>
              </a:endParaRPr>
            </a:p>
            <a:p>
              <a:pPr algn="r"/>
              <a:r>
                <a:rPr lang="ar-BH" b="1" dirty="0" smtClean="0">
                  <a:solidFill>
                    <a:schemeClr val="accent1">
                      <a:lumMod val="50000"/>
                    </a:schemeClr>
                  </a:solidFill>
                </a:rPr>
                <a:t> </a:t>
              </a:r>
              <a:endParaRPr lang="en-US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5009597" y="2729421"/>
              <a:ext cx="2610403" cy="43788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0243241" y="4577757"/>
              <a:ext cx="1455313" cy="437881"/>
            </a:xfrm>
            <a:prstGeom prst="ellipse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664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184597" y="412123"/>
            <a:ext cx="11822806" cy="5911403"/>
          </a:xfrm>
          <a:prstGeom prst="frame">
            <a:avLst>
              <a:gd name="adj1" fmla="val 3971"/>
            </a:avLst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/>
            <a:r>
              <a:rPr lang="ar-BH" sz="2800" b="1" dirty="0" smtClean="0">
                <a:solidFill>
                  <a:srgbClr val="FF0000"/>
                </a:solidFill>
                <a:cs typeface="+mj-cs"/>
              </a:rPr>
              <a:t>ب) علل القانون المدني هو أصل القانون الخاص والمرجع العام لكل فروعه.</a:t>
            </a:r>
          </a:p>
          <a:p>
            <a:pPr lvl="0" algn="r" rtl="1"/>
            <a:endParaRPr lang="ar-BH" sz="2400" dirty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endParaRPr lang="ar-BH" sz="24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endParaRPr lang="ar-BH" sz="2400" b="1" dirty="0" smtClean="0">
              <a:solidFill>
                <a:srgbClr val="FF0000"/>
              </a:solidFill>
              <a:cs typeface="+mj-cs"/>
            </a:endParaRPr>
          </a:p>
          <a:p>
            <a:pPr lvl="0" algn="r" rtl="1"/>
            <a:r>
              <a:rPr lang="ar-BH" sz="2800" b="1" dirty="0" smtClean="0">
                <a:solidFill>
                  <a:srgbClr val="FF0000"/>
                </a:solidFill>
                <a:cs typeface="+mj-cs"/>
              </a:rPr>
              <a:t>ج)عدد أقسام القانون الخاص؟</a:t>
            </a:r>
          </a:p>
          <a:p>
            <a:pPr lvl="0" algn="r" rtl="1"/>
            <a:endParaRPr lang="ar-BH" sz="24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endParaRPr lang="ar-BH" sz="2400" dirty="0" smtClean="0">
              <a:solidFill>
                <a:schemeClr val="accent1">
                  <a:lumMod val="50000"/>
                </a:schemeClr>
              </a:solidFill>
              <a:cs typeface="+mj-cs"/>
            </a:endParaRPr>
          </a:p>
          <a:p>
            <a:pPr lvl="0" algn="r" rtl="1"/>
            <a:r>
              <a:rPr lang="ar-BH" sz="2800" b="1" dirty="0" smtClean="0">
                <a:solidFill>
                  <a:srgbClr val="FF0000"/>
                </a:solidFill>
                <a:cs typeface="+mj-cs"/>
              </a:rPr>
              <a:t>د)عرف القانون التجاري؟</a:t>
            </a:r>
          </a:p>
        </p:txBody>
      </p:sp>
      <p:sp>
        <p:nvSpPr>
          <p:cNvPr id="5" name="Rectangle 4"/>
          <p:cNvSpPr/>
          <p:nvPr/>
        </p:nvSpPr>
        <p:spPr>
          <a:xfrm>
            <a:off x="5513946" y="940570"/>
            <a:ext cx="116410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2800" b="1" u="sng" cap="none" spc="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التقويـــم</a:t>
            </a:r>
            <a:endParaRPr lang="en-US" sz="2800" b="1" u="sng" cap="none" spc="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413" y="2291245"/>
            <a:ext cx="113591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b="1" dirty="0" smtClean="0"/>
              <a:t>لأن قواعده </a:t>
            </a:r>
            <a:r>
              <a:rPr lang="ar-BH" sz="2800" b="1" dirty="0"/>
              <a:t>تعمل </a:t>
            </a:r>
            <a:r>
              <a:rPr lang="ar-BH" sz="2800" b="1" dirty="0" smtClean="0"/>
              <a:t>على تنظيم العلاقات بين أفراد المجتمع على إختلاف طوائفهم ومهنهم</a:t>
            </a:r>
            <a:r>
              <a:rPr lang="ar-SA" sz="2800" b="1" dirty="0" smtClean="0"/>
              <a:t>،</a:t>
            </a:r>
            <a:r>
              <a:rPr lang="ar-BH" sz="2800" b="1" dirty="0" smtClean="0"/>
              <a:t> والرجوع إليه في كل مسالة ينظمها أي فرع من فروع القانون الخاص.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168203" y="3883811"/>
            <a:ext cx="8512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/>
            <a:r>
              <a:rPr lang="ar-BH" sz="2800" b="1" dirty="0" smtClean="0"/>
              <a:t>المدني\ التجاري \ الجوي \ العمل \ المرافعات\ الدولي الخاص.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18039" y="5037155"/>
            <a:ext cx="109559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BH" sz="2800" b="1" dirty="0"/>
              <a:t>جزء من القانون </a:t>
            </a:r>
            <a:r>
              <a:rPr lang="ar-BH" sz="2800" b="1" dirty="0" smtClean="0"/>
              <a:t>الخاص</a:t>
            </a:r>
            <a:r>
              <a:rPr lang="ar-SA" sz="2800" b="1" dirty="0" smtClean="0"/>
              <a:t>،</a:t>
            </a:r>
            <a:r>
              <a:rPr lang="ar-BH" sz="2800" b="1" dirty="0" smtClean="0"/>
              <a:t> </a:t>
            </a:r>
            <a:r>
              <a:rPr lang="ar-BH" sz="2800" b="1" dirty="0"/>
              <a:t>ويتضمن مجموعة من القواعد </a:t>
            </a:r>
            <a:r>
              <a:rPr lang="ar-BH" sz="2800" b="1" dirty="0" err="1" smtClean="0"/>
              <a:t>وا</a:t>
            </a:r>
            <a:r>
              <a:rPr lang="ar-SA" sz="2800" b="1" dirty="0" err="1" smtClean="0"/>
              <a:t>لأ</a:t>
            </a:r>
            <a:r>
              <a:rPr lang="ar-BH" sz="2800" b="1" dirty="0" err="1" smtClean="0"/>
              <a:t>نظمة</a:t>
            </a:r>
            <a:r>
              <a:rPr lang="ar-BH" sz="2800" b="1" dirty="0" smtClean="0"/>
              <a:t> </a:t>
            </a:r>
            <a:r>
              <a:rPr lang="ar-BH" sz="2800" b="1" dirty="0"/>
              <a:t>التي تنظم </a:t>
            </a:r>
            <a:r>
              <a:rPr lang="ar-BH" sz="2800" b="1" dirty="0" smtClean="0"/>
              <a:t>ا</a:t>
            </a:r>
            <a:r>
              <a:rPr lang="ar-SA" sz="2800" b="1" dirty="0" smtClean="0"/>
              <a:t>لا</a:t>
            </a:r>
            <a:r>
              <a:rPr lang="ar-BH" sz="2800" b="1" dirty="0" smtClean="0"/>
              <a:t>عمال </a:t>
            </a:r>
            <a:r>
              <a:rPr lang="ar-BH" sz="2800" b="1" dirty="0"/>
              <a:t>التجارية والتجار سواء كانو افراد ام </a:t>
            </a:r>
            <a:r>
              <a:rPr lang="ar-BH" sz="2800" b="1" dirty="0" smtClean="0"/>
              <a:t>شركات.</a:t>
            </a:r>
            <a:r>
              <a:rPr lang="ar-SA" sz="2800" b="1" dirty="0" smtClean="0"/>
              <a:t> </a:t>
            </a:r>
            <a:endParaRPr lang="ar-BH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1" name="Straight Connector 10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3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228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1390918" y="669702"/>
            <a:ext cx="9633397" cy="5499279"/>
          </a:xfrm>
          <a:prstGeom prst="horizontalScroll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6600" b="1" u="sng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الخاتمة</a:t>
            </a:r>
          </a:p>
          <a:p>
            <a:pPr algn="ctr"/>
            <a:endParaRPr lang="ar-BH" sz="4400" b="1" u="sng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algn="ctr"/>
            <a:r>
              <a:rPr lang="ar-BH" sz="4400" b="1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أذكر ثلاث فروع تهمك في حياتك اليومية من أقسام القانون الخاص؟ </a:t>
            </a:r>
            <a:endParaRPr lang="en-US" sz="4400" b="1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3921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48000" y="6519446"/>
            <a:ext cx="914400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وزارة التربية والتعليم – 2020م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0" y="6539345"/>
            <a:ext cx="12192000" cy="521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DD41B4E8-A5E3-4108-8CE7-CD9102958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278" t="8769" r="3248" b="83713"/>
          <a:stretch/>
        </p:blipFill>
        <p:spPr>
          <a:xfrm>
            <a:off x="427538" y="3721038"/>
            <a:ext cx="2620462" cy="515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39" y="4336458"/>
            <a:ext cx="2229259" cy="2083069"/>
          </a:xfrm>
          <a:prstGeom prst="rect">
            <a:avLst/>
          </a:prstGeom>
        </p:spPr>
      </p:pic>
      <p:sp>
        <p:nvSpPr>
          <p:cNvPr id="15" name="Horizontal Scroll 14"/>
          <p:cNvSpPr/>
          <p:nvPr/>
        </p:nvSpPr>
        <p:spPr>
          <a:xfrm>
            <a:off x="9261566" y="388912"/>
            <a:ext cx="2743201" cy="1087912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2800" b="1" u="sng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إنتهاء الدرس:</a:t>
            </a:r>
            <a:endParaRPr lang="en-GB" sz="2800" b="1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Content Placeholder 6"/>
          <p:cNvSpPr>
            <a:spLocks noGrp="1"/>
          </p:cNvSpPr>
          <p:nvPr>
            <p:ph idx="1"/>
          </p:nvPr>
        </p:nvSpPr>
        <p:spPr>
          <a:xfrm>
            <a:off x="5280338" y="1648669"/>
            <a:ext cx="6571633" cy="197029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r" rtl="1"/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أن يكون الطالب </a:t>
            </a:r>
            <a:r>
              <a:rPr lang="ar-BH" b="1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قد حقق أهداف </a:t>
            </a:r>
            <a:r>
              <a:rPr lang="ar-BH" b="1" dirty="0" smtClean="0">
                <a:solidFill>
                  <a:srgbClr val="002060"/>
                </a:solidFill>
                <a:latin typeface="Andalus" panose="02020603050405020304" pitchFamily="18" charset="-78"/>
                <a:cs typeface="+mj-cs"/>
              </a:rPr>
              <a:t>الدرس:</a:t>
            </a:r>
          </a:p>
          <a:p>
            <a:pPr algn="r" rtl="1"/>
            <a:r>
              <a:rPr lang="ar-SA" b="1" dirty="0" smtClean="0">
                <a:latin typeface="Andalus" panose="02020603050405020304" pitchFamily="18" charset="-78"/>
              </a:rPr>
              <a:t>المقارنة بين</a:t>
            </a:r>
            <a:r>
              <a:rPr lang="en-US" b="1" dirty="0" smtClean="0">
                <a:latin typeface="Andalus" panose="02020603050405020304" pitchFamily="18" charset="-78"/>
              </a:rPr>
              <a:t> </a:t>
            </a:r>
            <a:r>
              <a:rPr lang="ar-BH" b="1" dirty="0" smtClean="0">
                <a:latin typeface="Andalus" panose="02020603050405020304" pitchFamily="18" charset="-78"/>
              </a:rPr>
              <a:t>أقسام </a:t>
            </a:r>
            <a:r>
              <a:rPr lang="ar-BH" b="1" dirty="0">
                <a:latin typeface="Andalus" panose="02020603050405020304" pitchFamily="18" charset="-78"/>
              </a:rPr>
              <a:t>القانون.</a:t>
            </a:r>
          </a:p>
          <a:p>
            <a:pPr algn="r" rtl="1"/>
            <a:r>
              <a:rPr lang="ar-SA" b="1" dirty="0" smtClean="0">
                <a:latin typeface="Andalus" panose="02020603050405020304" pitchFamily="18" charset="-78"/>
              </a:rPr>
              <a:t>تعريف </a:t>
            </a:r>
            <a:r>
              <a:rPr lang="ar-BH" b="1" dirty="0" smtClean="0">
                <a:latin typeface="Andalus" panose="02020603050405020304" pitchFamily="18" charset="-78"/>
              </a:rPr>
              <a:t>التجارة </a:t>
            </a:r>
            <a:r>
              <a:rPr lang="ar-BH" b="1" dirty="0">
                <a:latin typeface="Andalus" panose="02020603050405020304" pitchFamily="18" charset="-78"/>
              </a:rPr>
              <a:t>في اللغة والاقتصاد والقانون.</a:t>
            </a:r>
          </a:p>
          <a:p>
            <a:pPr algn="r" rtl="1"/>
            <a:r>
              <a:rPr lang="ar-SA" b="1" dirty="0" smtClean="0">
                <a:latin typeface="Andalus" panose="02020603050405020304" pitchFamily="18" charset="-78"/>
              </a:rPr>
              <a:t>تعريف </a:t>
            </a:r>
            <a:r>
              <a:rPr lang="ar-BH" b="1" dirty="0" smtClean="0">
                <a:latin typeface="Andalus" panose="02020603050405020304" pitchFamily="18" charset="-78"/>
              </a:rPr>
              <a:t>القانون </a:t>
            </a:r>
            <a:r>
              <a:rPr lang="ar-BH" b="1" dirty="0">
                <a:latin typeface="Andalus" panose="02020603050405020304" pitchFamily="18" charset="-78"/>
              </a:rPr>
              <a:t>التجاري.</a:t>
            </a:r>
          </a:p>
        </p:txBody>
      </p:sp>
      <p:sp>
        <p:nvSpPr>
          <p:cNvPr id="2" name="Rectangular Callout 1"/>
          <p:cNvSpPr/>
          <p:nvPr/>
        </p:nvSpPr>
        <p:spPr>
          <a:xfrm>
            <a:off x="5447763" y="3810303"/>
            <a:ext cx="6404208" cy="1998084"/>
          </a:xfrm>
          <a:prstGeom prst="wedgeRectCallout">
            <a:avLst>
              <a:gd name="adj1" fmla="val -90011"/>
              <a:gd name="adj2" fmla="val 954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ar-BH" sz="2800" b="1" u="sng" dirty="0" smtClean="0">
                <a:solidFill>
                  <a:srgbClr val="FF0000"/>
                </a:solidFill>
                <a:latin typeface="Arial" pitchFamily="34" charset="0"/>
              </a:rPr>
              <a:t>لمزيد من المعلومات:</a:t>
            </a: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www.Edunet.com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1-</a:t>
            </a:r>
            <a:r>
              <a:rPr lang="ar-BH" sz="2800" b="1" dirty="0">
                <a:solidFill>
                  <a:schemeClr val="tx1"/>
                </a:solidFill>
                <a:latin typeface="Arial" pitchFamily="34" charset="0"/>
              </a:rPr>
              <a:t> </a:t>
            </a:r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زيارة البوابة التعليمية </a:t>
            </a:r>
            <a:endParaRPr lang="en-US" sz="2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ar-BH" sz="2800" b="1" dirty="0" smtClean="0">
                <a:solidFill>
                  <a:schemeClr val="tx1"/>
                </a:solidFill>
                <a:latin typeface="Arial" pitchFamily="34" charset="0"/>
              </a:rPr>
              <a:t>2- حل أسئلة وأنشطة الكتاب المدرسي.</a:t>
            </a:r>
            <a:endParaRPr lang="en-US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GB" sz="20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خصائص القاعدة القانونية                                                                      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64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817" y="349019"/>
            <a:ext cx="1646183" cy="126806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874021" y="3180703"/>
            <a:ext cx="9333909" cy="2357948"/>
          </a:xfrm>
        </p:spPr>
        <p:txBody>
          <a:bodyPr>
            <a:noAutofit/>
          </a:bodyPr>
          <a:lstStyle/>
          <a:p>
            <a:pPr algn="r" rtl="1"/>
            <a:r>
              <a:rPr lang="ar-BH" sz="4000" b="1" dirty="0" smtClean="0">
                <a:latin typeface="Andalus" panose="02020603050405020304" pitchFamily="18" charset="-78"/>
                <a:cs typeface="+mj-cs"/>
              </a:rPr>
              <a:t>أن يقارن الطالب بين أقسام القانون.</a:t>
            </a:r>
          </a:p>
          <a:p>
            <a:pPr algn="r" rtl="1"/>
            <a:r>
              <a:rPr lang="ar-BH" sz="4000" b="1" dirty="0" smtClean="0">
                <a:latin typeface="Andalus" panose="02020603050405020304" pitchFamily="18" charset="-78"/>
                <a:cs typeface="+mj-cs"/>
              </a:rPr>
              <a:t>أن يعرف الطالب التجارة في اللغة والاقتصاد والقانون.</a:t>
            </a:r>
          </a:p>
          <a:p>
            <a:pPr algn="r" rtl="1"/>
            <a:r>
              <a:rPr lang="ar-BH" sz="4000" b="1" dirty="0" smtClean="0">
                <a:latin typeface="Andalus" panose="02020603050405020304" pitchFamily="18" charset="-78"/>
              </a:rPr>
              <a:t>أن </a:t>
            </a:r>
            <a:r>
              <a:rPr lang="ar-BH" sz="4000" b="1" dirty="0">
                <a:latin typeface="Andalus" panose="02020603050405020304" pitchFamily="18" charset="-78"/>
              </a:rPr>
              <a:t>يعرف الطالب </a:t>
            </a:r>
            <a:r>
              <a:rPr lang="ar-BH" sz="4000" b="1" dirty="0" smtClean="0">
                <a:latin typeface="Andalus" panose="02020603050405020304" pitchFamily="18" charset="-78"/>
              </a:rPr>
              <a:t>القانون</a:t>
            </a:r>
            <a:r>
              <a:rPr lang="ar-BH" sz="4000" b="1" dirty="0">
                <a:latin typeface="Andalus" panose="02020603050405020304" pitchFamily="18" charset="-78"/>
              </a:rPr>
              <a:t> </a:t>
            </a:r>
            <a:r>
              <a:rPr lang="ar-BH" sz="4000" b="1" dirty="0" smtClean="0">
                <a:latin typeface="Andalus" panose="02020603050405020304" pitchFamily="18" charset="-78"/>
              </a:rPr>
              <a:t>التجاري.</a:t>
            </a:r>
            <a:endParaRPr lang="ar-BH" sz="4000" b="1" dirty="0">
              <a:latin typeface="Andalus" panose="02020603050405020304" pitchFamily="18" charset="-78"/>
            </a:endParaRPr>
          </a:p>
          <a:p>
            <a:pPr algn="r" rtl="1"/>
            <a:endParaRPr lang="ar-BH" sz="4000" b="1" dirty="0" smtClean="0">
              <a:latin typeface="Andalus" panose="02020603050405020304" pitchFamily="18" charset="-78"/>
              <a:cs typeface="+mj-cs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8515669" y="1617087"/>
            <a:ext cx="2853239" cy="1403797"/>
          </a:xfrm>
          <a:prstGeom prst="wedgeEllipseCallout">
            <a:avLst>
              <a:gd name="adj1" fmla="val -36303"/>
              <a:gd name="adj2" fmla="val 62500"/>
            </a:avLst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4000" b="1" u="sng" dirty="0">
                <a:solidFill>
                  <a:srgbClr val="FF0000"/>
                </a:solidFill>
                <a:latin typeface="Andalus" panose="02020603050405020304" pitchFamily="18" charset="-78"/>
              </a:rPr>
              <a:t>الأهداف: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7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7932" y="451858"/>
            <a:ext cx="4038600" cy="719092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</a:rPr>
              <a:t>النشاط الاستهلالي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624956"/>
            <a:ext cx="1847850" cy="2466975"/>
          </a:xfrm>
          <a:prstGeom prst="rect">
            <a:avLst/>
          </a:prstGeom>
        </p:spPr>
      </p:pic>
      <p:pic>
        <p:nvPicPr>
          <p:cNvPr id="2050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742" y="1362698"/>
            <a:ext cx="9773379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315283" y="5402366"/>
            <a:ext cx="8077968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من خلال هذه الرموز استنتج عنوان الدرس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pic>
        <p:nvPicPr>
          <p:cNvPr id="10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2" t="1780" r="2511" b="78746"/>
          <a:stretch/>
        </p:blipFill>
        <p:spPr bwMode="auto">
          <a:xfrm>
            <a:off x="11239332" y="4255214"/>
            <a:ext cx="914400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54083" r="91118" b="30337"/>
          <a:stretch/>
        </p:blipFill>
        <p:spPr bwMode="auto">
          <a:xfrm>
            <a:off x="10157505" y="4266483"/>
            <a:ext cx="875764" cy="4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26818" r="63650" b="54820"/>
          <a:stretch/>
        </p:blipFill>
        <p:spPr bwMode="auto">
          <a:xfrm>
            <a:off x="9307499" y="4280973"/>
            <a:ext cx="643943" cy="4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2" t="1780" r="2511" b="78746"/>
          <a:stretch/>
        </p:blipFill>
        <p:spPr bwMode="auto">
          <a:xfrm>
            <a:off x="8360684" y="4268093"/>
            <a:ext cx="914400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دراسة القانون في أمريكا : اقرأ - السوق المفتو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801" y="3766138"/>
            <a:ext cx="2042462" cy="13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76897" r="77827" b="3628"/>
          <a:stretch/>
        </p:blipFill>
        <p:spPr bwMode="auto">
          <a:xfrm>
            <a:off x="4524918" y="4272922"/>
            <a:ext cx="734095" cy="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51858" r="77321" b="32563"/>
          <a:stretch/>
        </p:blipFill>
        <p:spPr bwMode="auto">
          <a:xfrm>
            <a:off x="3560164" y="4205689"/>
            <a:ext cx="922898" cy="5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9" t="25150" r="35675" b="55932"/>
          <a:stretch/>
        </p:blipFill>
        <p:spPr bwMode="auto">
          <a:xfrm>
            <a:off x="2635028" y="4179192"/>
            <a:ext cx="904208" cy="6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76897" r="77827" b="3628"/>
          <a:stretch/>
        </p:blipFill>
        <p:spPr bwMode="auto">
          <a:xfrm>
            <a:off x="1728677" y="4205689"/>
            <a:ext cx="734095" cy="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49076" r="48207" b="29780"/>
          <a:stretch/>
        </p:blipFill>
        <p:spPr bwMode="auto">
          <a:xfrm>
            <a:off x="838200" y="4167052"/>
            <a:ext cx="785612" cy="4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76897" r="65802" b="6967"/>
          <a:stretch/>
        </p:blipFill>
        <p:spPr bwMode="auto">
          <a:xfrm>
            <a:off x="107547" y="4182181"/>
            <a:ext cx="605307" cy="4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 t="76897" r="34029" b="3072"/>
          <a:stretch/>
        </p:blipFill>
        <p:spPr bwMode="auto">
          <a:xfrm>
            <a:off x="7484277" y="4272922"/>
            <a:ext cx="759854" cy="4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2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7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347518"/>
            <a:ext cx="1847850" cy="20003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403505" y="5368590"/>
            <a:ext cx="4843983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BH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أ</a:t>
            </a:r>
            <a:r>
              <a:rPr lang="ar-BH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قسام القانون وفروعه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000454" y="4359045"/>
            <a:ext cx="333456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أ   قـ   ـسـ  ـا   م</a:t>
            </a:r>
            <a:endParaRPr lang="en-US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8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2" t="1780" r="2511" b="78746"/>
          <a:stretch/>
        </p:blipFill>
        <p:spPr bwMode="auto">
          <a:xfrm>
            <a:off x="11277600" y="2895116"/>
            <a:ext cx="914400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" t="54083" r="91118" b="30337"/>
          <a:stretch/>
        </p:blipFill>
        <p:spPr bwMode="auto">
          <a:xfrm>
            <a:off x="10195773" y="2906385"/>
            <a:ext cx="875764" cy="42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1" t="26818" r="63650" b="54820"/>
          <a:stretch/>
        </p:blipFill>
        <p:spPr bwMode="auto">
          <a:xfrm>
            <a:off x="9345767" y="2920875"/>
            <a:ext cx="643943" cy="42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02" t="1780" r="2511" b="78746"/>
          <a:stretch/>
        </p:blipFill>
        <p:spPr bwMode="auto">
          <a:xfrm>
            <a:off x="8398952" y="2907995"/>
            <a:ext cx="914400" cy="45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دراسة القانون في أمريكا : اقرأ - السوق المفتوح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037" y="2506980"/>
            <a:ext cx="2042462" cy="139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76897" r="77827" b="3628"/>
          <a:stretch/>
        </p:blipFill>
        <p:spPr bwMode="auto">
          <a:xfrm>
            <a:off x="4563186" y="2912824"/>
            <a:ext cx="734095" cy="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30" t="51858" r="77321" b="32563"/>
          <a:stretch/>
        </p:blipFill>
        <p:spPr bwMode="auto">
          <a:xfrm>
            <a:off x="3598432" y="2845591"/>
            <a:ext cx="922898" cy="54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69" t="25150" r="35675" b="55932"/>
          <a:stretch/>
        </p:blipFill>
        <p:spPr bwMode="auto">
          <a:xfrm>
            <a:off x="2673296" y="2819094"/>
            <a:ext cx="904208" cy="602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8" t="76897" r="77827" b="3628"/>
          <a:stretch/>
        </p:blipFill>
        <p:spPr bwMode="auto">
          <a:xfrm>
            <a:off x="1766945" y="2845591"/>
            <a:ext cx="734095" cy="450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2" t="49076" r="48207" b="29780"/>
          <a:stretch/>
        </p:blipFill>
        <p:spPr bwMode="auto">
          <a:xfrm>
            <a:off x="876468" y="2806954"/>
            <a:ext cx="785612" cy="489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5" t="76897" r="65802" b="6967"/>
          <a:stretch/>
        </p:blipFill>
        <p:spPr bwMode="auto">
          <a:xfrm>
            <a:off x="145815" y="2822083"/>
            <a:ext cx="605307" cy="47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o.O ( مسابقة فك الرموز ) O.o°¨ | منتدى حرب القبائل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2" t="76897" r="34029" b="3072"/>
          <a:stretch/>
        </p:blipFill>
        <p:spPr bwMode="auto">
          <a:xfrm>
            <a:off x="7487634" y="2870970"/>
            <a:ext cx="759854" cy="46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25496" y="4364686"/>
            <a:ext cx="137409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القانون</a:t>
            </a:r>
            <a:endParaRPr lang="en-US" sz="4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96005" y="4359045"/>
            <a:ext cx="398218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4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و  فـ   ـر  و  عـ   ـه</a:t>
            </a:r>
            <a:endParaRPr lang="en-US" sz="4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22" name="Straight Connector 21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35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sp>
        <p:nvSpPr>
          <p:cNvPr id="36" name="Title 1"/>
          <p:cNvSpPr>
            <a:spLocks noGrp="1"/>
          </p:cNvSpPr>
          <p:nvPr>
            <p:ph type="title"/>
          </p:nvPr>
        </p:nvSpPr>
        <p:spPr>
          <a:xfrm>
            <a:off x="7918368" y="1110314"/>
            <a:ext cx="4038600" cy="719092"/>
          </a:xfrm>
        </p:spPr>
        <p:txBody>
          <a:bodyPr/>
          <a:lstStyle/>
          <a:p>
            <a:pPr algn="ctr"/>
            <a:r>
              <a:rPr lang="ar-BH" b="1" dirty="0" smtClean="0">
                <a:solidFill>
                  <a:schemeClr val="accent6">
                    <a:lumMod val="50000"/>
                  </a:schemeClr>
                </a:solidFill>
              </a:rPr>
              <a:t>النشاط الاستهلالي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272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6" grpId="0"/>
      <p:bldP spid="7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ave 2"/>
          <p:cNvSpPr/>
          <p:nvPr/>
        </p:nvSpPr>
        <p:spPr>
          <a:xfrm>
            <a:off x="9641982" y="294220"/>
            <a:ext cx="2120721" cy="1166083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200" b="1" dirty="0" smtClean="0">
                <a:solidFill>
                  <a:schemeClr val="tx1"/>
                </a:solidFill>
              </a:rPr>
              <a:t>أقسام القانون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044139"/>
              </p:ext>
            </p:extLst>
          </p:nvPr>
        </p:nvGraphicFramePr>
        <p:xfrm>
          <a:off x="2276698" y="590877"/>
          <a:ext cx="8683223" cy="5784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41669" y="450758"/>
            <a:ext cx="1712890" cy="4443212"/>
          </a:xfrm>
          <a:prstGeom prst="wedgeRoundRectCallout">
            <a:avLst>
              <a:gd name="adj1" fmla="val 167596"/>
              <a:gd name="adj2" fmla="val -24009"/>
              <a:gd name="adj3" fmla="val 1666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b="1" dirty="0" smtClean="0"/>
              <a:t>يمكن التفريق بين القانون الخاص والعام على اساس مدى تدخل الدولة وسيادتها في سن القانون وتطبيقه.</a:t>
            </a:r>
          </a:p>
          <a:p>
            <a:pPr algn="ctr"/>
            <a:r>
              <a:rPr lang="ar-BH" b="1" dirty="0" smtClean="0"/>
              <a:t>فالقانون العام يكون للدولة فيه صفة السيادة لتحقيق الصالح العام،</a:t>
            </a:r>
          </a:p>
          <a:p>
            <a:pPr algn="ctr"/>
            <a:r>
              <a:rPr lang="ar-BH" b="1" dirty="0" smtClean="0"/>
              <a:t>أما القانون الخاص فالدوله تكون طرفا فيه كشخص اعتباري دون سيادة مطلقة</a:t>
            </a:r>
            <a:endParaRPr lang="en-US" b="1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0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87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Graphic spid="4" grpId="0">
        <p:bldAsOne/>
      </p:bldGraphic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48" t="29886" r="20041" b="19410"/>
          <a:stretch/>
        </p:blipFill>
        <p:spPr>
          <a:xfrm>
            <a:off x="489059" y="1399928"/>
            <a:ext cx="10065914" cy="50683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7" name="Wave 6"/>
          <p:cNvSpPr/>
          <p:nvPr/>
        </p:nvSpPr>
        <p:spPr>
          <a:xfrm>
            <a:off x="9131121" y="304170"/>
            <a:ext cx="2484213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 smtClean="0">
                <a:solidFill>
                  <a:srgbClr val="002060"/>
                </a:solidFill>
              </a:rPr>
              <a:t>نشاط (1)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59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2848" t="29886" r="20041" b="19410"/>
          <a:stretch/>
        </p:blipFill>
        <p:spPr>
          <a:xfrm>
            <a:off x="489059" y="1509034"/>
            <a:ext cx="10065914" cy="470951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43141" y="3014730"/>
            <a:ext cx="1709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عام/ دولي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0211" y="3822261"/>
            <a:ext cx="203132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خاص/ جوي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3078" y="4697239"/>
            <a:ext cx="23855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BH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خاص / تجاري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8" name="Straight Connector 7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pic>
        <p:nvPicPr>
          <p:cNvPr id="11" name="Picture 2" descr="صورة ذات صلة">
            <a:extLst>
              <a:ext uri="{FF2B5EF4-FFF2-40B4-BE49-F238E27FC236}">
                <a16:creationId xmlns:a16="http://schemas.microsoft.com/office/drawing/2014/main" id="{B4F33FEE-E3AD-4EE4-8CA6-B00A31F42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19" t="27007" r="8842" b="26312"/>
          <a:stretch>
            <a:fillRect/>
          </a:stretch>
        </p:blipFill>
        <p:spPr bwMode="auto">
          <a:xfrm>
            <a:off x="8505383" y="412918"/>
            <a:ext cx="7731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rame 3"/>
          <p:cNvSpPr/>
          <p:nvPr/>
        </p:nvSpPr>
        <p:spPr>
          <a:xfrm>
            <a:off x="5112914" y="656823"/>
            <a:ext cx="2895722" cy="565720"/>
          </a:xfrm>
          <a:prstGeom prst="fram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FF0000"/>
                </a:solidFill>
              </a:rPr>
              <a:t>تأكد من إجابتك</a:t>
            </a:r>
            <a:endParaRPr lang="en-GB" sz="3600" b="1" dirty="0">
              <a:solidFill>
                <a:srgbClr val="FF0000"/>
              </a:solidFill>
            </a:endParaRPr>
          </a:p>
        </p:txBody>
      </p:sp>
      <p:sp>
        <p:nvSpPr>
          <p:cNvPr id="13" name="Wave 12"/>
          <p:cNvSpPr/>
          <p:nvPr/>
        </p:nvSpPr>
        <p:spPr>
          <a:xfrm>
            <a:off x="9494612" y="347149"/>
            <a:ext cx="2120721" cy="1339402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 smtClean="0">
                <a:solidFill>
                  <a:srgbClr val="002060"/>
                </a:solidFill>
              </a:rPr>
              <a:t>نشاط (1)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44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4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9860630" y="538189"/>
            <a:ext cx="2120721" cy="896108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dirty="0" smtClean="0">
                <a:solidFill>
                  <a:srgbClr val="002060"/>
                </a:solidFill>
              </a:rPr>
              <a:t>التجارة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03290" y="1578176"/>
            <a:ext cx="426561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ar-BH" sz="44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التجارة</a:t>
            </a:r>
            <a:r>
              <a:rPr lang="ar-BH" sz="36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 في </a:t>
            </a:r>
            <a:r>
              <a:rPr lang="ar-BH" sz="4000" b="1" u="sng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اللغة:</a:t>
            </a:r>
            <a:endParaRPr lang="ar-BH" sz="3600" b="1" u="sng" dirty="0" smtClean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</a:endParaRPr>
          </a:p>
          <a:p>
            <a:pPr algn="ctr"/>
            <a:r>
              <a:rPr lang="ar-BH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تشغيل المال بغرض الربح</a:t>
            </a:r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</a:rPr>
              <a:t>.</a:t>
            </a:r>
            <a:r>
              <a:rPr lang="ar-BH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64150" y="3119779"/>
            <a:ext cx="62568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BH" sz="3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التجارة في </a:t>
            </a:r>
            <a:r>
              <a:rPr lang="ar-BH" sz="3600" b="1" u="sng" cap="none" spc="0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الإقتصاد</a:t>
            </a:r>
            <a:r>
              <a:rPr lang="ar-BH" sz="3600" b="1" u="sng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:</a:t>
            </a:r>
          </a:p>
          <a:p>
            <a:pPr algn="ctr"/>
            <a:r>
              <a:rPr lang="ar-BH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تداول السلع دون إنتاجها أو صناعتها</a:t>
            </a:r>
            <a:r>
              <a:rPr lang="ar-SA" sz="36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.</a:t>
            </a:r>
            <a:endParaRPr lang="en-US" sz="3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67904" y="4644584"/>
            <a:ext cx="532633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ar-BH" sz="3600" b="1" u="sng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التجارة في القانون:</a:t>
            </a:r>
          </a:p>
          <a:p>
            <a:pPr algn="ctr"/>
            <a:r>
              <a:rPr lang="ar-BH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إنتاج السلع وصناعتها وتداولها</a:t>
            </a:r>
            <a:r>
              <a:rPr lang="ar-SA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</a:rPr>
              <a:t>.</a:t>
            </a:r>
            <a:endParaRPr lang="en-US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1034" name="Picture 10" descr="قانون المغرب: الفرق بين القانون العام والقانون الخا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595" y="4573704"/>
            <a:ext cx="2178181" cy="156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12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15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3046" t="29709" r="21923" b="34023"/>
          <a:stretch/>
        </p:blipFill>
        <p:spPr>
          <a:xfrm>
            <a:off x="570963" y="1604619"/>
            <a:ext cx="11050073" cy="476518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3" name="Group 2"/>
          <p:cNvGrpSpPr/>
          <p:nvPr/>
        </p:nvGrpSpPr>
        <p:grpSpPr>
          <a:xfrm>
            <a:off x="0" y="6478265"/>
            <a:ext cx="12192000" cy="338554"/>
            <a:chOff x="0" y="6501793"/>
            <a:chExt cx="12192000" cy="338554"/>
          </a:xfrm>
        </p:grpSpPr>
        <p:cxnSp>
          <p:nvCxnSpPr>
            <p:cNvPr id="4" name="Straight Connector 3"/>
            <p:cNvCxnSpPr/>
            <p:nvPr/>
          </p:nvCxnSpPr>
          <p:spPr>
            <a:xfrm flipV="1">
              <a:off x="0" y="6521692"/>
              <a:ext cx="12192000" cy="521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9"/>
            <p:cNvSpPr txBox="1"/>
            <p:nvPr/>
          </p:nvSpPr>
          <p:spPr>
            <a:xfrm>
              <a:off x="3048000" y="6501793"/>
              <a:ext cx="9144000" cy="33855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 rtl="1"/>
              <a:r>
                <a:rPr lang="ar-BH" sz="1600" dirty="0" smtClean="0"/>
                <a:t>وزارة التربية والتعليم – 2020م</a:t>
              </a:r>
              <a:endParaRPr lang="en-US" sz="1600" dirty="0"/>
            </a:p>
          </p:txBody>
        </p:sp>
      </p:grpSp>
      <p:sp>
        <p:nvSpPr>
          <p:cNvPr id="6" name="Wave 5"/>
          <p:cNvSpPr/>
          <p:nvPr/>
        </p:nvSpPr>
        <p:spPr>
          <a:xfrm>
            <a:off x="9500315" y="382783"/>
            <a:ext cx="2120721" cy="1093474"/>
          </a:xfrm>
          <a:prstGeom prst="wav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BH" sz="3600" b="1" u="sng" dirty="0" smtClean="0">
                <a:solidFill>
                  <a:srgbClr val="002060"/>
                </a:solidFill>
              </a:rPr>
              <a:t>نشاط (2)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1"/>
            <a:ext cx="12192000" cy="27432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ar-BH" sz="1400" b="1" dirty="0" smtClean="0">
                <a:solidFill>
                  <a:srgbClr val="002060"/>
                </a:solidFill>
              </a:rPr>
              <a:t>القانون التجاري                                                                                      </a:t>
            </a:r>
            <a:r>
              <a:rPr lang="ar-SA" sz="1400" b="1" dirty="0" smtClean="0">
                <a:solidFill>
                  <a:srgbClr val="002060"/>
                </a:solidFill>
              </a:rPr>
              <a:t>أقسام القانون وفروعه                                                                          </a:t>
            </a:r>
            <a:r>
              <a:rPr lang="ar-BH" sz="1400" b="1" dirty="0" smtClean="0">
                <a:solidFill>
                  <a:srgbClr val="002060"/>
                </a:solidFill>
              </a:rPr>
              <a:t>قان </a:t>
            </a:r>
            <a:r>
              <a:rPr lang="ar-BH" sz="1400" b="1" dirty="0">
                <a:solidFill>
                  <a:srgbClr val="002060"/>
                </a:solidFill>
              </a:rPr>
              <a:t>211-803</a:t>
            </a:r>
            <a:r>
              <a:rPr lang="ar-BH" sz="1400" b="1" dirty="0" smtClean="0">
                <a:solidFill>
                  <a:srgbClr val="002060"/>
                </a:solidFill>
              </a:rPr>
              <a:t>         </a:t>
            </a:r>
            <a:r>
              <a:rPr lang="ar-BH" sz="1800" b="1" dirty="0" smtClean="0">
                <a:solidFill>
                  <a:srgbClr val="002060"/>
                </a:solidFill>
              </a:rPr>
              <a:t>                          </a:t>
            </a:r>
            <a:endParaRPr lang="ar-BH" sz="1800" b="1" dirty="0">
              <a:solidFill>
                <a:srgbClr val="002060"/>
              </a:solidFill>
            </a:endParaRPr>
          </a:p>
        </p:txBody>
      </p:sp>
      <p:pic>
        <p:nvPicPr>
          <p:cNvPr id="8" name="Picture 10" descr="قانون المغرب: الفرق بين القانون العام والقانون الخا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551" y="4385204"/>
            <a:ext cx="1738648" cy="117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525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TMPLT (2)</Template>
  <TotalTime>544</TotalTime>
  <Words>631</Words>
  <Application>Microsoft Office PowerPoint</Application>
  <PresentationFormat>Widescreen</PresentationFormat>
  <Paragraphs>149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Andalus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النشاط الاستهلالي</vt:lpstr>
      <vt:lpstr>النشاط الاستهلالي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user</cp:lastModifiedBy>
  <cp:revision>113</cp:revision>
  <dcterms:created xsi:type="dcterms:W3CDTF">2020-03-09T08:29:54Z</dcterms:created>
  <dcterms:modified xsi:type="dcterms:W3CDTF">2020-08-16T08:06:00Z</dcterms:modified>
</cp:coreProperties>
</file>