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306" r:id="rId2"/>
    <p:sldId id="301" r:id="rId3"/>
    <p:sldId id="307" r:id="rId4"/>
    <p:sldId id="323" r:id="rId5"/>
    <p:sldId id="267" r:id="rId6"/>
    <p:sldId id="338" r:id="rId7"/>
    <p:sldId id="329" r:id="rId8"/>
    <p:sldId id="330" r:id="rId9"/>
    <p:sldId id="335" r:id="rId10"/>
    <p:sldId id="337" r:id="rId11"/>
    <p:sldId id="331" r:id="rId12"/>
    <p:sldId id="315" r:id="rId13"/>
    <p:sldId id="342" r:id="rId14"/>
    <p:sldId id="319" r:id="rId15"/>
    <p:sldId id="343" r:id="rId16"/>
    <p:sldId id="324" r:id="rId17"/>
    <p:sldId id="326" r:id="rId18"/>
    <p:sldId id="325" r:id="rId19"/>
    <p:sldId id="327" r:id="rId20"/>
    <p:sldId id="333" r:id="rId21"/>
    <p:sldId id="339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nooraa" userId="0f17af746777180a" providerId="LiveId" clId="{207C0F99-24DA-497D-95F9-DCF2D3B27585}"/>
    <pc:docChg chg="undo redo custSel addSld delSld modSld sldOrd">
      <pc:chgData name="noora nooraa" userId="0f17af746777180a" providerId="LiveId" clId="{207C0F99-24DA-497D-95F9-DCF2D3B27585}" dt="2020-10-30T17:56:11.158" v="2292" actId="478"/>
      <pc:docMkLst>
        <pc:docMk/>
      </pc:docMkLst>
      <pc:sldChg chg="addSp delSp modSp mod">
        <pc:chgData name="noora nooraa" userId="0f17af746777180a" providerId="LiveId" clId="{207C0F99-24DA-497D-95F9-DCF2D3B27585}" dt="2020-10-30T17:46:41.094" v="1975" actId="5793"/>
        <pc:sldMkLst>
          <pc:docMk/>
          <pc:sldMk cId="2299802191" sldId="267"/>
        </pc:sldMkLst>
        <pc:spChg chg="add mod">
          <ac:chgData name="noora nooraa" userId="0f17af746777180a" providerId="LiveId" clId="{207C0F99-24DA-497D-95F9-DCF2D3B27585}" dt="2020-10-30T17:26:03.033" v="1397" actId="14100"/>
          <ac:spMkLst>
            <pc:docMk/>
            <pc:sldMk cId="2299802191" sldId="267"/>
            <ac:spMk id="6" creationId="{960633C1-2DF3-470D-A079-80E1C87BEB81}"/>
          </ac:spMkLst>
        </pc:spChg>
        <pc:spChg chg="add mod">
          <ac:chgData name="noora nooraa" userId="0f17af746777180a" providerId="LiveId" clId="{207C0F99-24DA-497D-95F9-DCF2D3B27585}" dt="2020-10-30T17:26:11.282" v="1409" actId="20577"/>
          <ac:spMkLst>
            <pc:docMk/>
            <pc:sldMk cId="2299802191" sldId="267"/>
            <ac:spMk id="9" creationId="{24F9B815-3A6F-457B-BA9A-7B68E6D37CD5}"/>
          </ac:spMkLst>
        </pc:spChg>
        <pc:spChg chg="add mod">
          <ac:chgData name="noora nooraa" userId="0f17af746777180a" providerId="LiveId" clId="{207C0F99-24DA-497D-95F9-DCF2D3B27585}" dt="2020-10-30T17:46:24.760" v="1951" actId="403"/>
          <ac:spMkLst>
            <pc:docMk/>
            <pc:sldMk cId="2299802191" sldId="267"/>
            <ac:spMk id="23" creationId="{45BB6446-96C7-46CF-BCB5-B9632E59DBDC}"/>
          </ac:spMkLst>
        </pc:spChg>
        <pc:spChg chg="add mod">
          <ac:chgData name="noora nooraa" userId="0f17af746777180a" providerId="LiveId" clId="{207C0F99-24DA-497D-95F9-DCF2D3B27585}" dt="2020-10-30T17:46:41.094" v="1975" actId="5793"/>
          <ac:spMkLst>
            <pc:docMk/>
            <pc:sldMk cId="2299802191" sldId="267"/>
            <ac:spMk id="24" creationId="{703EB014-8578-4EE5-A5C6-643D2EF1B9D7}"/>
          </ac:spMkLst>
        </pc:spChg>
        <pc:picChg chg="mod">
          <ac:chgData name="noora nooraa" userId="0f17af746777180a" providerId="LiveId" clId="{207C0F99-24DA-497D-95F9-DCF2D3B27585}" dt="2020-10-30T15:09:36.269" v="388" actId="1076"/>
          <ac:picMkLst>
            <pc:docMk/>
            <pc:sldMk cId="2299802191" sldId="267"/>
            <ac:picMk id="15" creationId="{43E7A7A8-A949-4A49-9894-03052A649353}"/>
          </ac:picMkLst>
        </pc:picChg>
        <pc:picChg chg="add del">
          <ac:chgData name="noora nooraa" userId="0f17af746777180a" providerId="LiveId" clId="{207C0F99-24DA-497D-95F9-DCF2D3B27585}" dt="2020-10-30T15:08:55.498" v="381" actId="478"/>
          <ac:picMkLst>
            <pc:docMk/>
            <pc:sldMk cId="2299802191" sldId="267"/>
            <ac:picMk id="1026" creationId="{54AE165B-96A1-452E-AEB1-DE6E545207BA}"/>
          </ac:picMkLst>
        </pc:picChg>
        <pc:picChg chg="add mod">
          <ac:chgData name="noora nooraa" userId="0f17af746777180a" providerId="LiveId" clId="{207C0F99-24DA-497D-95F9-DCF2D3B27585}" dt="2020-10-30T17:45:21.542" v="1915" actId="1076"/>
          <ac:picMkLst>
            <pc:docMk/>
            <pc:sldMk cId="2299802191" sldId="267"/>
            <ac:picMk id="1028" creationId="{66D87BC5-9280-46BA-83BE-52AEAB59FD10}"/>
          </ac:picMkLst>
        </pc:picChg>
        <pc:cxnChg chg="add del mod">
          <ac:chgData name="noora nooraa" userId="0f17af746777180a" providerId="LiveId" clId="{207C0F99-24DA-497D-95F9-DCF2D3B27585}" dt="2020-10-30T17:45:27.141" v="1918" actId="478"/>
          <ac:cxnSpMkLst>
            <pc:docMk/>
            <pc:sldMk cId="2299802191" sldId="267"/>
            <ac:cxnSpMk id="11" creationId="{0881F76E-E281-4BA8-9BE2-B14259BCEE42}"/>
          </ac:cxnSpMkLst>
        </pc:cxnChg>
        <pc:cxnChg chg="add mod">
          <ac:chgData name="noora nooraa" userId="0f17af746777180a" providerId="LiveId" clId="{207C0F99-24DA-497D-95F9-DCF2D3B27585}" dt="2020-10-30T17:45:39.932" v="1921" actId="208"/>
          <ac:cxnSpMkLst>
            <pc:docMk/>
            <pc:sldMk cId="2299802191" sldId="267"/>
            <ac:cxnSpMk id="21" creationId="{19BF5C7B-307C-472A-AD29-634586821E1D}"/>
          </ac:cxnSpMkLst>
        </pc:cxnChg>
        <pc:cxnChg chg="add mod">
          <ac:chgData name="noora nooraa" userId="0f17af746777180a" providerId="LiveId" clId="{207C0F99-24DA-497D-95F9-DCF2D3B27585}" dt="2020-10-30T17:45:47.736" v="1925" actId="1076"/>
          <ac:cxnSpMkLst>
            <pc:docMk/>
            <pc:sldMk cId="2299802191" sldId="267"/>
            <ac:cxnSpMk id="27" creationId="{22FC4482-D24D-4DBF-A064-A26563180543}"/>
          </ac:cxnSpMkLst>
        </pc:cxnChg>
      </pc:sldChg>
      <pc:sldChg chg="addSp delSp modSp mod">
        <pc:chgData name="noora nooraa" userId="0f17af746777180a" providerId="LiveId" clId="{207C0F99-24DA-497D-95F9-DCF2D3B27585}" dt="2020-10-30T17:53:32.069" v="2255" actId="313"/>
        <pc:sldMkLst>
          <pc:docMk/>
          <pc:sldMk cId="2640871111" sldId="307"/>
        </pc:sldMkLst>
        <pc:spChg chg="add del mod">
          <ac:chgData name="noora nooraa" userId="0f17af746777180a" providerId="LiveId" clId="{207C0F99-24DA-497D-95F9-DCF2D3B27585}" dt="2020-10-30T17:51:31.878" v="2145"/>
          <ac:spMkLst>
            <pc:docMk/>
            <pc:sldMk cId="2640871111" sldId="307"/>
            <ac:spMk id="7" creationId="{00000000-0000-0000-0000-000000000000}"/>
          </ac:spMkLst>
        </pc:spChg>
        <pc:spChg chg="add del mod">
          <ac:chgData name="noora nooraa" userId="0f17af746777180a" providerId="LiveId" clId="{207C0F99-24DA-497D-95F9-DCF2D3B27585}" dt="2020-10-30T17:53:32.069" v="2255" actId="313"/>
          <ac:spMkLst>
            <pc:docMk/>
            <pc:sldMk cId="2640871111" sldId="307"/>
            <ac:spMk id="9" creationId="{00000000-0000-0000-0000-000000000000}"/>
          </ac:spMkLst>
        </pc:spChg>
        <pc:spChg chg="mod">
          <ac:chgData name="noora nooraa" userId="0f17af746777180a" providerId="LiveId" clId="{207C0F99-24DA-497D-95F9-DCF2D3B27585}" dt="2020-10-30T17:53:05.133" v="2251" actId="5793"/>
          <ac:spMkLst>
            <pc:docMk/>
            <pc:sldMk cId="2640871111" sldId="307"/>
            <ac:spMk id="10" creationId="{00000000-0000-0000-0000-000000000000}"/>
          </ac:spMkLst>
        </pc:spChg>
        <pc:grpChg chg="add del">
          <ac:chgData name="noora nooraa" userId="0f17af746777180a" providerId="LiveId" clId="{207C0F99-24DA-497D-95F9-DCF2D3B27585}" dt="2020-10-30T17:50:57.959" v="2136" actId="478"/>
          <ac:grpSpMkLst>
            <pc:docMk/>
            <pc:sldMk cId="2640871111" sldId="307"/>
            <ac:grpSpMk id="5" creationId="{00000000-0000-0000-0000-000000000000}"/>
          </ac:grpSpMkLst>
        </pc:grpChg>
      </pc:sldChg>
      <pc:sldChg chg="modSp add del mod">
        <pc:chgData name="noora nooraa" userId="0f17af746777180a" providerId="LiveId" clId="{207C0F99-24DA-497D-95F9-DCF2D3B27585}" dt="2020-10-30T17:54:25.557" v="2267" actId="2710"/>
        <pc:sldMkLst>
          <pc:docMk/>
          <pc:sldMk cId="49326649" sldId="308"/>
        </pc:sldMkLst>
        <pc:spChg chg="mod">
          <ac:chgData name="noora nooraa" userId="0f17af746777180a" providerId="LiveId" clId="{207C0F99-24DA-497D-95F9-DCF2D3B27585}" dt="2020-10-30T17:54:25.557" v="2267" actId="2710"/>
          <ac:spMkLst>
            <pc:docMk/>
            <pc:sldMk cId="49326649" sldId="308"/>
            <ac:spMk id="11" creationId="{00000000-0000-0000-0000-000000000000}"/>
          </ac:spMkLst>
        </pc:spChg>
      </pc:sldChg>
      <pc:sldChg chg="addSp modSp add del mod">
        <pc:chgData name="noora nooraa" userId="0f17af746777180a" providerId="LiveId" clId="{207C0F99-24DA-497D-95F9-DCF2D3B27585}" dt="2020-10-30T16:52:35.338" v="938" actId="14100"/>
        <pc:sldMkLst>
          <pc:docMk/>
          <pc:sldMk cId="1868489656" sldId="315"/>
        </pc:sldMkLst>
        <pc:spChg chg="add">
          <ac:chgData name="noora nooraa" userId="0f17af746777180a" providerId="LiveId" clId="{207C0F99-24DA-497D-95F9-DCF2D3B27585}" dt="2020-10-30T15:15:10.834" v="433" actId="22"/>
          <ac:spMkLst>
            <pc:docMk/>
            <pc:sldMk cId="1868489656" sldId="315"/>
            <ac:spMk id="4" creationId="{C94FD2E0-7586-4D5A-A6F6-BF2B3CFE7AC9}"/>
          </ac:spMkLst>
        </pc:spChg>
        <pc:spChg chg="add mod">
          <ac:chgData name="noora nooraa" userId="0f17af746777180a" providerId="LiveId" clId="{207C0F99-24DA-497D-95F9-DCF2D3B27585}" dt="2020-10-30T15:15:20.038" v="438" actId="1037"/>
          <ac:spMkLst>
            <pc:docMk/>
            <pc:sldMk cId="1868489656" sldId="315"/>
            <ac:spMk id="11" creationId="{00E0E2A0-BA3F-442B-9FB7-B6EACE5291D4}"/>
          </ac:spMkLst>
        </pc:spChg>
        <pc:spChg chg="add mod">
          <ac:chgData name="noora nooraa" userId="0f17af746777180a" providerId="LiveId" clId="{207C0F99-24DA-497D-95F9-DCF2D3B27585}" dt="2020-10-30T15:15:35.617" v="439" actId="14100"/>
          <ac:spMkLst>
            <pc:docMk/>
            <pc:sldMk cId="1868489656" sldId="315"/>
            <ac:spMk id="24" creationId="{BC52CA55-1CBA-474D-921A-3F45E0C3ED37}"/>
          </ac:spMkLst>
        </pc:spChg>
        <pc:spChg chg="add">
          <ac:chgData name="noora nooraa" userId="0f17af746777180a" providerId="LiveId" clId="{207C0F99-24DA-497D-95F9-DCF2D3B27585}" dt="2020-10-30T15:15:10.834" v="433" actId="22"/>
          <ac:spMkLst>
            <pc:docMk/>
            <pc:sldMk cId="1868489656" sldId="315"/>
            <ac:spMk id="26" creationId="{4507CDF9-37F1-4529-8AEA-D16DE6C42FC8}"/>
          </ac:spMkLst>
        </pc:spChg>
        <pc:spChg chg="add mod">
          <ac:chgData name="noora nooraa" userId="0f17af746777180a" providerId="LiveId" clId="{207C0F99-24DA-497D-95F9-DCF2D3B27585}" dt="2020-10-30T16:52:35.338" v="938" actId="14100"/>
          <ac:spMkLst>
            <pc:docMk/>
            <pc:sldMk cId="1868489656" sldId="315"/>
            <ac:spMk id="31" creationId="{8FC8AC34-DB34-44DB-B823-7778C7D9AC79}"/>
          </ac:spMkLst>
        </pc:spChg>
        <pc:graphicFrameChg chg="modGraphic">
          <ac:chgData name="noora nooraa" userId="0f17af746777180a" providerId="LiveId" clId="{207C0F99-24DA-497D-95F9-DCF2D3B27585}" dt="2020-10-30T15:15:56.996" v="441" actId="207"/>
          <ac:graphicFrameMkLst>
            <pc:docMk/>
            <pc:sldMk cId="1868489656" sldId="315"/>
            <ac:graphicFrameMk id="9" creationId="{00000000-0000-0000-0000-000000000000}"/>
          </ac:graphicFrameMkLst>
        </pc:graphicFrameChg>
      </pc:sldChg>
      <pc:sldChg chg="delSp modSp add mod">
        <pc:chgData name="noora nooraa" userId="0f17af746777180a" providerId="LiveId" clId="{207C0F99-24DA-497D-95F9-DCF2D3B27585}" dt="2020-10-30T17:50:22.371" v="2118" actId="478"/>
        <pc:sldMkLst>
          <pc:docMk/>
          <pc:sldMk cId="585981135" sldId="316"/>
        </pc:sldMkLst>
        <pc:spChg chg="mod">
          <ac:chgData name="noora nooraa" userId="0f17af746777180a" providerId="LiveId" clId="{207C0F99-24DA-497D-95F9-DCF2D3B27585}" dt="2020-10-30T17:50:18.821" v="2117" actId="6549"/>
          <ac:spMkLst>
            <pc:docMk/>
            <pc:sldMk cId="585981135" sldId="316"/>
            <ac:spMk id="4" creationId="{6D6CC1E6-5D4D-4993-895D-2FABE7D67FF7}"/>
          </ac:spMkLst>
        </pc:spChg>
        <pc:picChg chg="del">
          <ac:chgData name="noora nooraa" userId="0f17af746777180a" providerId="LiveId" clId="{207C0F99-24DA-497D-95F9-DCF2D3B27585}" dt="2020-10-30T17:50:22.371" v="2118" actId="478"/>
          <ac:picMkLst>
            <pc:docMk/>
            <pc:sldMk cId="585981135" sldId="316"/>
            <ac:picMk id="5" creationId="{6067E79E-D58D-40FB-B262-981C3F3C9060}"/>
          </ac:picMkLst>
        </pc:picChg>
      </pc:sldChg>
      <pc:sldChg chg="del">
        <pc:chgData name="noora nooraa" userId="0f17af746777180a" providerId="LiveId" clId="{207C0F99-24DA-497D-95F9-DCF2D3B27585}" dt="2020-10-30T15:10:21.030" v="389" actId="47"/>
        <pc:sldMkLst>
          <pc:docMk/>
          <pc:sldMk cId="2598252922" sldId="316"/>
        </pc:sldMkLst>
      </pc:sldChg>
      <pc:sldChg chg="del">
        <pc:chgData name="noora nooraa" userId="0f17af746777180a" providerId="LiveId" clId="{207C0F99-24DA-497D-95F9-DCF2D3B27585}" dt="2020-10-30T15:10:21.811" v="390" actId="47"/>
        <pc:sldMkLst>
          <pc:docMk/>
          <pc:sldMk cId="741081150" sldId="317"/>
        </pc:sldMkLst>
      </pc:sldChg>
      <pc:sldChg chg="del">
        <pc:chgData name="noora nooraa" userId="0f17af746777180a" providerId="LiveId" clId="{207C0F99-24DA-497D-95F9-DCF2D3B27585}" dt="2020-10-30T15:10:23.405" v="391" actId="47"/>
        <pc:sldMkLst>
          <pc:docMk/>
          <pc:sldMk cId="881046294" sldId="318"/>
        </pc:sldMkLst>
      </pc:sldChg>
      <pc:sldChg chg="addSp delSp modSp mod">
        <pc:chgData name="noora nooraa" userId="0f17af746777180a" providerId="LiveId" clId="{207C0F99-24DA-497D-95F9-DCF2D3B27585}" dt="2020-10-30T15:13:41.561" v="432" actId="207"/>
        <pc:sldMkLst>
          <pc:docMk/>
          <pc:sldMk cId="3464154505" sldId="319"/>
        </pc:sldMkLst>
        <pc:spChg chg="add del mod">
          <ac:chgData name="noora nooraa" userId="0f17af746777180a" providerId="LiveId" clId="{207C0F99-24DA-497D-95F9-DCF2D3B27585}" dt="2020-10-30T15:10:54.803" v="395" actId="478"/>
          <ac:spMkLst>
            <pc:docMk/>
            <pc:sldMk cId="3464154505" sldId="319"/>
            <ac:spMk id="4" creationId="{7425F01B-B579-419F-BD37-8291B5181E09}"/>
          </ac:spMkLst>
        </pc:spChg>
        <pc:spChg chg="add mod">
          <ac:chgData name="noora nooraa" userId="0f17af746777180a" providerId="LiveId" clId="{207C0F99-24DA-497D-95F9-DCF2D3B27585}" dt="2020-10-30T15:11:22.907" v="408" actId="1035"/>
          <ac:spMkLst>
            <pc:docMk/>
            <pc:sldMk cId="3464154505" sldId="319"/>
            <ac:spMk id="11" creationId="{5BFC768B-C2A3-4702-A38D-9A648040F66E}"/>
          </ac:spMkLst>
        </pc:spChg>
        <pc:spChg chg="add mod">
          <ac:chgData name="noora nooraa" userId="0f17af746777180a" providerId="LiveId" clId="{207C0F99-24DA-497D-95F9-DCF2D3B27585}" dt="2020-10-30T15:12:23.131" v="416" actId="1582"/>
          <ac:spMkLst>
            <pc:docMk/>
            <pc:sldMk cId="3464154505" sldId="319"/>
            <ac:spMk id="23" creationId="{A5BF62B3-191C-4DD0-B3DF-FC99EF3484F4}"/>
          </ac:spMkLst>
        </pc:spChg>
        <pc:spChg chg="add mod">
          <ac:chgData name="noora nooraa" userId="0f17af746777180a" providerId="LiveId" clId="{207C0F99-24DA-497D-95F9-DCF2D3B27585}" dt="2020-10-30T15:12:40.306" v="419" actId="14100"/>
          <ac:spMkLst>
            <pc:docMk/>
            <pc:sldMk cId="3464154505" sldId="319"/>
            <ac:spMk id="24" creationId="{B8330AAB-B4E4-4DE2-AD63-6F9656787794}"/>
          </ac:spMkLst>
        </pc:spChg>
        <pc:spChg chg="add mod">
          <ac:chgData name="noora nooraa" userId="0f17af746777180a" providerId="LiveId" clId="{207C0F99-24DA-497D-95F9-DCF2D3B27585}" dt="2020-10-30T15:13:22.651" v="429" actId="1037"/>
          <ac:spMkLst>
            <pc:docMk/>
            <pc:sldMk cId="3464154505" sldId="319"/>
            <ac:spMk id="25" creationId="{797DCB2F-19B9-4CC0-8B03-DF89C1207226}"/>
          </ac:spMkLst>
        </pc:spChg>
        <pc:graphicFrameChg chg="modGraphic">
          <ac:chgData name="noora nooraa" userId="0f17af746777180a" providerId="LiveId" clId="{207C0F99-24DA-497D-95F9-DCF2D3B27585}" dt="2020-10-30T15:11:41.367" v="410" actId="207"/>
          <ac:graphicFrameMkLst>
            <pc:docMk/>
            <pc:sldMk cId="3464154505" sldId="319"/>
            <ac:graphicFrameMk id="7" creationId="{00000000-0000-0000-0000-000000000000}"/>
          </ac:graphicFrameMkLst>
        </pc:graphicFrameChg>
        <pc:graphicFrameChg chg="modGraphic">
          <ac:chgData name="noora nooraa" userId="0f17af746777180a" providerId="LiveId" clId="{207C0F99-24DA-497D-95F9-DCF2D3B27585}" dt="2020-10-30T15:13:41.561" v="432" actId="207"/>
          <ac:graphicFrameMkLst>
            <pc:docMk/>
            <pc:sldMk cId="3464154505" sldId="319"/>
            <ac:graphicFrameMk id="9" creationId="{00000000-0000-0000-0000-000000000000}"/>
          </ac:graphicFrameMkLst>
        </pc:graphicFrameChg>
      </pc:sldChg>
      <pc:sldChg chg="add del">
        <pc:chgData name="noora nooraa" userId="0f17af746777180a" providerId="LiveId" clId="{207C0F99-24DA-497D-95F9-DCF2D3B27585}" dt="2020-10-30T15:07:30.695" v="377" actId="47"/>
        <pc:sldMkLst>
          <pc:docMk/>
          <pc:sldMk cId="1722407060" sldId="320"/>
        </pc:sldMkLst>
      </pc:sldChg>
      <pc:sldChg chg="addSp add del mod">
        <pc:chgData name="noora nooraa" userId="0f17af746777180a" providerId="LiveId" clId="{207C0F99-24DA-497D-95F9-DCF2D3B27585}" dt="2020-10-30T15:07:38.384" v="378" actId="47"/>
        <pc:sldMkLst>
          <pc:docMk/>
          <pc:sldMk cId="2836640882" sldId="321"/>
        </pc:sldMkLst>
        <pc:spChg chg="add">
          <ac:chgData name="noora nooraa" userId="0f17af746777180a" providerId="LiveId" clId="{207C0F99-24DA-497D-95F9-DCF2D3B27585}" dt="2020-10-30T14:58:18.423" v="0" actId="22"/>
          <ac:spMkLst>
            <pc:docMk/>
            <pc:sldMk cId="2836640882" sldId="321"/>
            <ac:spMk id="4" creationId="{900288CA-3A17-4C83-9D68-776F3727E64D}"/>
          </ac:spMkLst>
        </pc:spChg>
      </pc:sldChg>
      <pc:sldChg chg="addSp delSp modSp add del mod">
        <pc:chgData name="noora nooraa" userId="0f17af746777180a" providerId="LiveId" clId="{207C0F99-24DA-497D-95F9-DCF2D3B27585}" dt="2020-10-30T15:07:40.189" v="379" actId="47"/>
        <pc:sldMkLst>
          <pc:docMk/>
          <pc:sldMk cId="2519791174" sldId="322"/>
        </pc:sldMkLst>
        <pc:spChg chg="del mod">
          <ac:chgData name="noora nooraa" userId="0f17af746777180a" providerId="LiveId" clId="{207C0F99-24DA-497D-95F9-DCF2D3B27585}" dt="2020-10-30T15:00:32.813" v="56" actId="21"/>
          <ac:spMkLst>
            <pc:docMk/>
            <pc:sldMk cId="2519791174" sldId="322"/>
            <ac:spMk id="3" creationId="{A6AC4D8A-1C3B-4CB4-AB4D-BD96DAEC0521}"/>
          </ac:spMkLst>
        </pc:spChg>
        <pc:spChg chg="del">
          <ac:chgData name="noora nooraa" userId="0f17af746777180a" providerId="LiveId" clId="{207C0F99-24DA-497D-95F9-DCF2D3B27585}" dt="2020-10-30T14:58:49.436" v="46" actId="478"/>
          <ac:spMkLst>
            <pc:docMk/>
            <pc:sldMk cId="2519791174" sldId="322"/>
            <ac:spMk id="4" creationId="{900288CA-3A17-4C83-9D68-776F3727E64D}"/>
          </ac:spMkLst>
        </pc:spChg>
        <pc:spChg chg="del mod">
          <ac:chgData name="noora nooraa" userId="0f17af746777180a" providerId="LiveId" clId="{207C0F99-24DA-497D-95F9-DCF2D3B27585}" dt="2020-10-30T14:59:03.351" v="48" actId="478"/>
          <ac:spMkLst>
            <pc:docMk/>
            <pc:sldMk cId="2519791174" sldId="322"/>
            <ac:spMk id="8" creationId="{DCE443B5-50D8-4826-8D42-DF07B94DB698}"/>
          </ac:spMkLst>
        </pc:spChg>
        <pc:spChg chg="mod">
          <ac:chgData name="noora nooraa" userId="0f17af746777180a" providerId="LiveId" clId="{207C0F99-24DA-497D-95F9-DCF2D3B27585}" dt="2020-10-30T14:58:57.059" v="47"/>
          <ac:spMkLst>
            <pc:docMk/>
            <pc:sldMk cId="2519791174" sldId="322"/>
            <ac:spMk id="9" creationId="{5AD3B986-DD29-41B9-B27E-C971A84CB1F5}"/>
          </ac:spMkLst>
        </pc:spChg>
        <pc:spChg chg="mod">
          <ac:chgData name="noora nooraa" userId="0f17af746777180a" providerId="LiveId" clId="{207C0F99-24DA-497D-95F9-DCF2D3B27585}" dt="2020-10-30T14:58:57.059" v="47"/>
          <ac:spMkLst>
            <pc:docMk/>
            <pc:sldMk cId="2519791174" sldId="322"/>
            <ac:spMk id="10" creationId="{F491FA83-B4E4-4921-8BA4-FFCEFA759EE8}"/>
          </ac:spMkLst>
        </pc:spChg>
        <pc:grpChg chg="add del mod">
          <ac:chgData name="noora nooraa" userId="0f17af746777180a" providerId="LiveId" clId="{207C0F99-24DA-497D-95F9-DCF2D3B27585}" dt="2020-10-30T14:59:07.280" v="50" actId="478"/>
          <ac:grpSpMkLst>
            <pc:docMk/>
            <pc:sldMk cId="2519791174" sldId="322"/>
            <ac:grpSpMk id="5" creationId="{8E146BA4-A4E5-4980-9935-10C63B490F5D}"/>
          </ac:grpSpMkLst>
        </pc:grpChg>
        <pc:grpChg chg="mod">
          <ac:chgData name="noora nooraa" userId="0f17af746777180a" providerId="LiveId" clId="{207C0F99-24DA-497D-95F9-DCF2D3B27585}" dt="2020-10-30T14:58:57.059" v="47"/>
          <ac:grpSpMkLst>
            <pc:docMk/>
            <pc:sldMk cId="2519791174" sldId="322"/>
            <ac:grpSpMk id="6" creationId="{4320642A-FC34-46B2-B3DE-BE15353014A9}"/>
          </ac:grpSpMkLst>
        </pc:grpChg>
        <pc:graphicFrameChg chg="add del modGraphic">
          <ac:chgData name="noora nooraa" userId="0f17af746777180a" providerId="LiveId" clId="{207C0F99-24DA-497D-95F9-DCF2D3B27585}" dt="2020-10-30T15:00:06.472" v="52" actId="478"/>
          <ac:graphicFrameMkLst>
            <pc:docMk/>
            <pc:sldMk cId="2519791174" sldId="322"/>
            <ac:graphicFrameMk id="2" creationId="{379A3D48-DFB1-4197-B6EF-8C3F561028DF}"/>
          </ac:graphicFrameMkLst>
        </pc:graphicFrameChg>
        <pc:cxnChg chg="mod">
          <ac:chgData name="noora nooraa" userId="0f17af746777180a" providerId="LiveId" clId="{207C0F99-24DA-497D-95F9-DCF2D3B27585}" dt="2020-10-30T14:59:07.280" v="50" actId="478"/>
          <ac:cxnSpMkLst>
            <pc:docMk/>
            <pc:sldMk cId="2519791174" sldId="322"/>
            <ac:cxnSpMk id="7" creationId="{3F9A243B-E6E1-4E4C-8273-F1D94278AF1E}"/>
          </ac:cxnSpMkLst>
        </pc:cxnChg>
        <pc:cxnChg chg="mod">
          <ac:chgData name="noora nooraa" userId="0f17af746777180a" providerId="LiveId" clId="{207C0F99-24DA-497D-95F9-DCF2D3B27585}" dt="2020-10-30T14:59:07.280" v="50" actId="478"/>
          <ac:cxnSpMkLst>
            <pc:docMk/>
            <pc:sldMk cId="2519791174" sldId="322"/>
            <ac:cxnSpMk id="11" creationId="{5EB9842D-4810-44A6-9A00-D12C0BC3768F}"/>
          </ac:cxnSpMkLst>
        </pc:cxnChg>
      </pc:sldChg>
      <pc:sldChg chg="addSp delSp modSp add mod delAnim modAnim">
        <pc:chgData name="noora nooraa" userId="0f17af746777180a" providerId="LiveId" clId="{207C0F99-24DA-497D-95F9-DCF2D3B27585}" dt="2020-10-30T15:07:16.721" v="372" actId="1076"/>
        <pc:sldMkLst>
          <pc:docMk/>
          <pc:sldMk cId="1651500320" sldId="323"/>
        </pc:sldMkLst>
        <pc:spChg chg="mod">
          <ac:chgData name="noora nooraa" userId="0f17af746777180a" providerId="LiveId" clId="{207C0F99-24DA-497D-95F9-DCF2D3B27585}" dt="2020-10-30T15:03:57.822" v="180" actId="113"/>
          <ac:spMkLst>
            <pc:docMk/>
            <pc:sldMk cId="1651500320" sldId="323"/>
            <ac:spMk id="3" creationId="{DDE30EDD-126C-41BA-9C07-CC64220190BE}"/>
          </ac:spMkLst>
        </pc:spChg>
        <pc:spChg chg="mod">
          <ac:chgData name="noora nooraa" userId="0f17af746777180a" providerId="LiveId" clId="{207C0F99-24DA-497D-95F9-DCF2D3B27585}" dt="2020-10-30T15:04:07.199" v="201" actId="1037"/>
          <ac:spMkLst>
            <pc:docMk/>
            <pc:sldMk cId="1651500320" sldId="323"/>
            <ac:spMk id="4" creationId="{96D47273-0061-44F9-B540-C5BC2FDAC063}"/>
          </ac:spMkLst>
        </pc:spChg>
        <pc:spChg chg="mod">
          <ac:chgData name="noora nooraa" userId="0f17af746777180a" providerId="LiveId" clId="{207C0F99-24DA-497D-95F9-DCF2D3B27585}" dt="2020-10-30T15:04:07.199" v="201" actId="1037"/>
          <ac:spMkLst>
            <pc:docMk/>
            <pc:sldMk cId="1651500320" sldId="323"/>
            <ac:spMk id="5" creationId="{6BDF9762-3221-462D-BFD0-19DCB049DB5E}"/>
          </ac:spMkLst>
        </pc:spChg>
        <pc:spChg chg="mod">
          <ac:chgData name="noora nooraa" userId="0f17af746777180a" providerId="LiveId" clId="{207C0F99-24DA-497D-95F9-DCF2D3B27585}" dt="2020-10-30T15:03:53.864" v="177" actId="14100"/>
          <ac:spMkLst>
            <pc:docMk/>
            <pc:sldMk cId="1651500320" sldId="323"/>
            <ac:spMk id="6" creationId="{5D2DE2DD-5826-43BD-B33B-7779B3378697}"/>
          </ac:spMkLst>
        </pc:spChg>
        <pc:spChg chg="add mod">
          <ac:chgData name="noora nooraa" userId="0f17af746777180a" providerId="LiveId" clId="{207C0F99-24DA-497D-95F9-DCF2D3B27585}" dt="2020-10-30T15:07:16.721" v="372" actId="1076"/>
          <ac:spMkLst>
            <pc:docMk/>
            <pc:sldMk cId="1651500320" sldId="323"/>
            <ac:spMk id="7" creationId="{1F0D291F-99DA-48DC-8D3E-CA9FCDBFB3A7}"/>
          </ac:spMkLst>
        </pc:spChg>
        <pc:spChg chg="add mod">
          <ac:chgData name="noora nooraa" userId="0f17af746777180a" providerId="LiveId" clId="{207C0F99-24DA-497D-95F9-DCF2D3B27585}" dt="2020-10-30T15:07:11.696" v="371" actId="207"/>
          <ac:spMkLst>
            <pc:docMk/>
            <pc:sldMk cId="1651500320" sldId="323"/>
            <ac:spMk id="8" creationId="{2258EB53-E8B1-43B9-89DE-7411582D2C01}"/>
          </ac:spMkLst>
        </pc:spChg>
        <pc:spChg chg="del">
          <ac:chgData name="noora nooraa" userId="0f17af746777180a" providerId="LiveId" clId="{207C0F99-24DA-497D-95F9-DCF2D3B27585}" dt="2020-10-30T15:00:28.932" v="54" actId="478"/>
          <ac:spMkLst>
            <pc:docMk/>
            <pc:sldMk cId="1651500320" sldId="323"/>
            <ac:spMk id="19" creationId="{EE9DCCF1-E92A-4D50-A237-3B51C1EE004E}"/>
          </ac:spMkLst>
        </pc:spChg>
        <pc:grpChg chg="mod">
          <ac:chgData name="noora nooraa" userId="0f17af746777180a" providerId="LiveId" clId="{207C0F99-24DA-497D-95F9-DCF2D3B27585}" dt="2020-10-30T15:04:07.199" v="201" actId="1037"/>
          <ac:grpSpMkLst>
            <pc:docMk/>
            <pc:sldMk cId="1651500320" sldId="323"/>
            <ac:grpSpMk id="2" creationId="{ED67D0FC-0164-47FE-802F-4B3BE01D305B}"/>
          </ac:grpSpMkLst>
        </pc:grpChg>
        <pc:grpChg chg="del">
          <ac:chgData name="noora nooraa" userId="0f17af746777180a" providerId="LiveId" clId="{207C0F99-24DA-497D-95F9-DCF2D3B27585}" dt="2020-10-30T15:00:29.755" v="55" actId="478"/>
          <ac:grpSpMkLst>
            <pc:docMk/>
            <pc:sldMk cId="1651500320" sldId="323"/>
            <ac:grpSpMk id="20" creationId="{00000000-0000-0000-0000-000000000000}"/>
          </ac:grpSpMkLst>
        </pc:grpChg>
      </pc:sldChg>
      <pc:sldChg chg="new del">
        <pc:chgData name="noora nooraa" userId="0f17af746777180a" providerId="LiveId" clId="{207C0F99-24DA-497D-95F9-DCF2D3B27585}" dt="2020-10-30T15:19:00.648" v="443" actId="680"/>
        <pc:sldMkLst>
          <pc:docMk/>
          <pc:sldMk cId="375067874" sldId="324"/>
        </pc:sldMkLst>
      </pc:sldChg>
      <pc:sldChg chg="addSp delSp modSp add mod">
        <pc:chgData name="noora nooraa" userId="0f17af746777180a" providerId="LiveId" clId="{207C0F99-24DA-497D-95F9-DCF2D3B27585}" dt="2020-10-30T17:56:11.158" v="2292" actId="478"/>
        <pc:sldMkLst>
          <pc:docMk/>
          <pc:sldMk cId="1631097594" sldId="324"/>
        </pc:sldMkLst>
        <pc:spChg chg="del mod">
          <ac:chgData name="noora nooraa" userId="0f17af746777180a" providerId="LiveId" clId="{207C0F99-24DA-497D-95F9-DCF2D3B27585}" dt="2020-10-30T15:19:18.087" v="452" actId="478"/>
          <ac:spMkLst>
            <pc:docMk/>
            <pc:sldMk cId="1631097594" sldId="324"/>
            <ac:spMk id="3" creationId="{00000000-0000-0000-0000-000000000000}"/>
          </ac:spMkLst>
        </pc:spChg>
        <pc:spChg chg="mod">
          <ac:chgData name="noora nooraa" userId="0f17af746777180a" providerId="LiveId" clId="{207C0F99-24DA-497D-95F9-DCF2D3B27585}" dt="2020-10-30T15:19:09.540" v="445" actId="6549"/>
          <ac:spMkLst>
            <pc:docMk/>
            <pc:sldMk cId="1631097594" sldId="324"/>
            <ac:spMk id="4" creationId="{00000000-0000-0000-0000-000000000000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22" creationId="{8BA6ACE0-454F-4352-B390-904C87956E58}"/>
          </ac:spMkLst>
        </pc:spChg>
        <pc:spChg chg="mod">
          <ac:chgData name="noora nooraa" userId="0f17af746777180a" providerId="LiveId" clId="{207C0F99-24DA-497D-95F9-DCF2D3B27585}" dt="2020-10-30T16:57:11.591" v="1043" actId="20577"/>
          <ac:spMkLst>
            <pc:docMk/>
            <pc:sldMk cId="1631097594" sldId="324"/>
            <ac:spMk id="23" creationId="{663C486E-8B01-4726-B4E2-A99AD99B4A1C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25" creationId="{993A68B8-59F1-4136-B0C0-32F345CB13D2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26" creationId="{85416429-0BE2-4E7D-8DD5-78E7817EB105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27" creationId="{20AD3B13-78D7-46CE-9062-880B80D5632B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28" creationId="{3B704E21-6F55-4AD5-A654-C946A49AF185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31" creationId="{A4DC2FE4-71AB-4E73-AE3F-2BB08CE4742A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32" creationId="{B20838DF-A467-4324-8B9E-9804CAE129A5}"/>
          </ac:spMkLst>
        </pc:spChg>
        <pc:spChg chg="mod">
          <ac:chgData name="noora nooraa" userId="0f17af746777180a" providerId="LiveId" clId="{207C0F99-24DA-497D-95F9-DCF2D3B27585}" dt="2020-10-30T15:37:13.228" v="468"/>
          <ac:spMkLst>
            <pc:docMk/>
            <pc:sldMk cId="1631097594" sldId="324"/>
            <ac:spMk id="33" creationId="{5A5D90A0-E7DC-442D-B38D-E5F73D87F1EE}"/>
          </ac:spMkLst>
        </pc:spChg>
        <pc:spChg chg="del">
          <ac:chgData name="noora nooraa" userId="0f17af746777180a" providerId="LiveId" clId="{207C0F99-24DA-497D-95F9-DCF2D3B27585}" dt="2020-10-30T15:19:15.813" v="450" actId="478"/>
          <ac:spMkLst>
            <pc:docMk/>
            <pc:sldMk cId="1631097594" sldId="324"/>
            <ac:spMk id="37" creationId="{00000000-0000-0000-0000-000000000000}"/>
          </ac:spMkLst>
        </pc:spChg>
        <pc:grpChg chg="del">
          <ac:chgData name="noora nooraa" userId="0f17af746777180a" providerId="LiveId" clId="{207C0F99-24DA-497D-95F9-DCF2D3B27585}" dt="2020-10-30T15:19:11.254" v="446" actId="478"/>
          <ac:grpSpMkLst>
            <pc:docMk/>
            <pc:sldMk cId="1631097594" sldId="324"/>
            <ac:grpSpMk id="2" creationId="{00000000-0000-0000-0000-000000000000}"/>
          </ac:grpSpMkLst>
        </pc:grpChg>
        <pc:grpChg chg="add mod">
          <ac:chgData name="noora nooraa" userId="0f17af746777180a" providerId="LiveId" clId="{207C0F99-24DA-497D-95F9-DCF2D3B27585}" dt="2020-10-30T15:37:25.923" v="470" actId="1076"/>
          <ac:grpSpMkLst>
            <pc:docMk/>
            <pc:sldMk cId="1631097594" sldId="324"/>
            <ac:grpSpMk id="21" creationId="{D3460D2A-A513-42F5-9E38-3842A6E2D2BE}"/>
          </ac:grpSpMkLst>
        </pc:grpChg>
        <pc:grpChg chg="mod">
          <ac:chgData name="noora nooraa" userId="0f17af746777180a" providerId="LiveId" clId="{207C0F99-24DA-497D-95F9-DCF2D3B27585}" dt="2020-10-30T15:37:13.228" v="468"/>
          <ac:grpSpMkLst>
            <pc:docMk/>
            <pc:sldMk cId="1631097594" sldId="324"/>
            <ac:grpSpMk id="24" creationId="{27117455-1EAB-40EF-987F-0309EBAABAD0}"/>
          </ac:grpSpMkLst>
        </pc:grpChg>
        <pc:picChg chg="add mod">
          <ac:chgData name="noora nooraa" userId="0f17af746777180a" providerId="LiveId" clId="{207C0F99-24DA-497D-95F9-DCF2D3B27585}" dt="2020-10-30T15:37:48.132" v="474" actId="14100"/>
          <ac:picMkLst>
            <pc:docMk/>
            <pc:sldMk cId="1631097594" sldId="324"/>
            <ac:picMk id="9" creationId="{5BE7320C-6405-4918-A5D1-CA39BC37D5DF}"/>
          </ac:picMkLst>
        </pc:picChg>
        <pc:picChg chg="add mod">
          <ac:chgData name="noora nooraa" userId="0f17af746777180a" providerId="LiveId" clId="{207C0F99-24DA-497D-95F9-DCF2D3B27585}" dt="2020-10-30T15:37:52.213" v="475" actId="14100"/>
          <ac:picMkLst>
            <pc:docMk/>
            <pc:sldMk cId="1631097594" sldId="324"/>
            <ac:picMk id="11" creationId="{A21750B0-A590-4CBA-BE22-B0CED9E7D7C3}"/>
          </ac:picMkLst>
        </pc:picChg>
        <pc:picChg chg="del">
          <ac:chgData name="noora nooraa" userId="0f17af746777180a" providerId="LiveId" clId="{207C0F99-24DA-497D-95F9-DCF2D3B27585}" dt="2020-10-30T15:19:12.108" v="447" actId="478"/>
          <ac:picMkLst>
            <pc:docMk/>
            <pc:sldMk cId="1631097594" sldId="324"/>
            <ac:picMk id="15" creationId="{43E7A7A8-A949-4A49-9894-03052A649353}"/>
          </ac:picMkLst>
        </pc:picChg>
        <pc:picChg chg="del">
          <ac:chgData name="noora nooraa" userId="0f17af746777180a" providerId="LiveId" clId="{207C0F99-24DA-497D-95F9-DCF2D3B27585}" dt="2020-10-30T15:19:12.819" v="448" actId="478"/>
          <ac:picMkLst>
            <pc:docMk/>
            <pc:sldMk cId="1631097594" sldId="324"/>
            <ac:picMk id="17" creationId="{00000000-0000-0000-0000-000000000000}"/>
          </ac:picMkLst>
        </pc:picChg>
        <pc:picChg chg="del">
          <ac:chgData name="noora nooraa" userId="0f17af746777180a" providerId="LiveId" clId="{207C0F99-24DA-497D-95F9-DCF2D3B27585}" dt="2020-10-30T15:19:19.030" v="453" actId="478"/>
          <ac:picMkLst>
            <pc:docMk/>
            <pc:sldMk cId="1631097594" sldId="324"/>
            <ac:picMk id="1028" creationId="{66D87BC5-9280-46BA-83BE-52AEAB59FD10}"/>
          </ac:picMkLst>
        </pc:picChg>
        <pc:cxnChg chg="add mod">
          <ac:chgData name="noora nooraa" userId="0f17af746777180a" providerId="LiveId" clId="{207C0F99-24DA-497D-95F9-DCF2D3B27585}" dt="2020-10-30T17:55:32.217" v="2278" actId="1582"/>
          <ac:cxnSpMkLst>
            <pc:docMk/>
            <pc:sldMk cId="1631097594" sldId="324"/>
            <ac:cxnSpMk id="3" creationId="{664F161C-F3B8-41C4-81A9-E0FA8CECED8B}"/>
          </ac:cxnSpMkLst>
        </pc:cxnChg>
        <pc:cxnChg chg="mod">
          <ac:chgData name="noora nooraa" userId="0f17af746777180a" providerId="LiveId" clId="{207C0F99-24DA-497D-95F9-DCF2D3B27585}" dt="2020-10-30T15:19:11.254" v="446" actId="478"/>
          <ac:cxnSpMkLst>
            <pc:docMk/>
            <pc:sldMk cId="1631097594" sldId="324"/>
            <ac:cxnSpMk id="29" creationId="{00000000-0000-0000-0000-000000000000}"/>
          </ac:cxnSpMkLst>
        </pc:cxnChg>
        <pc:cxnChg chg="add mod">
          <ac:chgData name="noora nooraa" userId="0f17af746777180a" providerId="LiveId" clId="{207C0F99-24DA-497D-95F9-DCF2D3B27585}" dt="2020-10-30T17:55:40.191" v="2281" actId="14100"/>
          <ac:cxnSpMkLst>
            <pc:docMk/>
            <pc:sldMk cId="1631097594" sldId="324"/>
            <ac:cxnSpMk id="29" creationId="{08C03047-81AD-4C3E-8068-9BA901A43334}"/>
          </ac:cxnSpMkLst>
        </pc:cxnChg>
        <pc:cxnChg chg="mod">
          <ac:chgData name="noora nooraa" userId="0f17af746777180a" providerId="LiveId" clId="{207C0F99-24DA-497D-95F9-DCF2D3B27585}" dt="2020-10-30T15:19:11.254" v="446" actId="478"/>
          <ac:cxnSpMkLst>
            <pc:docMk/>
            <pc:sldMk cId="1631097594" sldId="324"/>
            <ac:cxnSpMk id="30" creationId="{00000000-0000-0000-0000-000000000000}"/>
          </ac:cxnSpMkLst>
        </pc:cxnChg>
        <pc:cxnChg chg="add mod">
          <ac:chgData name="noora nooraa" userId="0f17af746777180a" providerId="LiveId" clId="{207C0F99-24DA-497D-95F9-DCF2D3B27585}" dt="2020-10-30T17:55:50.581" v="2284" actId="14100"/>
          <ac:cxnSpMkLst>
            <pc:docMk/>
            <pc:sldMk cId="1631097594" sldId="324"/>
            <ac:cxnSpMk id="30" creationId="{C465574B-C4F5-48EE-84D4-29A51DCDFC0A}"/>
          </ac:cxnSpMkLst>
        </pc:cxnChg>
        <pc:cxnChg chg="add mod">
          <ac:chgData name="noora nooraa" userId="0f17af746777180a" providerId="LiveId" clId="{207C0F99-24DA-497D-95F9-DCF2D3B27585}" dt="2020-10-30T17:55:55.136" v="2286" actId="1076"/>
          <ac:cxnSpMkLst>
            <pc:docMk/>
            <pc:sldMk cId="1631097594" sldId="324"/>
            <ac:cxnSpMk id="34" creationId="{A9011156-2645-4288-A4B8-D59244490F2B}"/>
          </ac:cxnSpMkLst>
        </pc:cxnChg>
        <pc:cxnChg chg="add mod">
          <ac:chgData name="noora nooraa" userId="0f17af746777180a" providerId="LiveId" clId="{207C0F99-24DA-497D-95F9-DCF2D3B27585}" dt="2020-10-30T17:56:01.647" v="2289" actId="14100"/>
          <ac:cxnSpMkLst>
            <pc:docMk/>
            <pc:sldMk cId="1631097594" sldId="324"/>
            <ac:cxnSpMk id="35" creationId="{FD091D5C-1982-4073-904B-791278845DE9}"/>
          </ac:cxnSpMkLst>
        </pc:cxnChg>
        <pc:cxnChg chg="add del mod">
          <ac:chgData name="noora nooraa" userId="0f17af746777180a" providerId="LiveId" clId="{207C0F99-24DA-497D-95F9-DCF2D3B27585}" dt="2020-10-30T17:56:11.158" v="2292" actId="478"/>
          <ac:cxnSpMkLst>
            <pc:docMk/>
            <pc:sldMk cId="1631097594" sldId="324"/>
            <ac:cxnSpMk id="36" creationId="{80EF0920-B786-4429-BC33-0FC018D52B9B}"/>
          </ac:cxnSpMkLst>
        </pc:cxnChg>
      </pc:sldChg>
      <pc:sldChg chg="add del">
        <pc:chgData name="noora nooraa" userId="0f17af746777180a" providerId="LiveId" clId="{207C0F99-24DA-497D-95F9-DCF2D3B27585}" dt="2020-10-30T15:19:25.396" v="457"/>
        <pc:sldMkLst>
          <pc:docMk/>
          <pc:sldMk cId="1263212130" sldId="325"/>
        </pc:sldMkLst>
      </pc:sldChg>
      <pc:sldChg chg="addSp delSp modSp add mod">
        <pc:chgData name="noora nooraa" userId="0f17af746777180a" providerId="LiveId" clId="{207C0F99-24DA-497D-95F9-DCF2D3B27585}" dt="2020-10-30T16:56:34.140" v="1036" actId="20577"/>
        <pc:sldMkLst>
          <pc:docMk/>
          <pc:sldMk cId="3855470358" sldId="325"/>
        </pc:sldMkLst>
        <pc:spChg chg="add del">
          <ac:chgData name="noora nooraa" userId="0f17af746777180a" providerId="LiveId" clId="{207C0F99-24DA-497D-95F9-DCF2D3B27585}" dt="2020-10-30T15:42:36.600" v="491" actId="478"/>
          <ac:spMkLst>
            <pc:docMk/>
            <pc:sldMk cId="3855470358" sldId="325"/>
            <ac:spMk id="2" creationId="{BBCC7CC2-508B-4C92-AB3E-D0A437E46797}"/>
          </ac:spMkLst>
        </pc:spChg>
        <pc:spChg chg="add del mod">
          <ac:chgData name="noora nooraa" userId="0f17af746777180a" providerId="LiveId" clId="{207C0F99-24DA-497D-95F9-DCF2D3B27585}" dt="2020-10-30T15:43:18.074" v="503" actId="478"/>
          <ac:spMkLst>
            <pc:docMk/>
            <pc:sldMk cId="3855470358" sldId="325"/>
            <ac:spMk id="11" creationId="{27145610-7827-425C-8176-B53AAAF9DD28}"/>
          </ac:spMkLst>
        </pc:spChg>
        <pc:spChg chg="add del mod">
          <ac:chgData name="noora nooraa" userId="0f17af746777180a" providerId="LiveId" clId="{207C0F99-24DA-497D-95F9-DCF2D3B27585}" dt="2020-10-30T16:06:17.519" v="690" actId="478"/>
          <ac:spMkLst>
            <pc:docMk/>
            <pc:sldMk cId="3855470358" sldId="325"/>
            <ac:spMk id="15" creationId="{BBE46662-1041-4F16-A72B-2E984761A851}"/>
          </ac:spMkLst>
        </pc:spChg>
        <pc:spChg chg="add del mod">
          <ac:chgData name="noora nooraa" userId="0f17af746777180a" providerId="LiveId" clId="{207C0F99-24DA-497D-95F9-DCF2D3B27585}" dt="2020-10-30T16:06:06.738" v="688" actId="478"/>
          <ac:spMkLst>
            <pc:docMk/>
            <pc:sldMk cId="3855470358" sldId="325"/>
            <ac:spMk id="17" creationId="{66272323-4B1C-42C2-9371-2BDDA05209F5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2" creationId="{B6239C19-BF11-45CB-91B9-B7A4287CE540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3" creationId="{1975C4B3-66F7-44EE-9C4B-1ABD51734E1C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5" creationId="{D5364C73-7310-41FE-84E5-59885F5E9660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6" creationId="{6606579F-D3DE-4B18-9FE8-4F411E2DAACE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7" creationId="{B69D7174-A44F-4A12-A8D1-977491A10B42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8" creationId="{40301DB6-A5E5-4BA9-8619-63F7E298921F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29" creationId="{4CA406FA-78B8-4F55-94F2-5AB9AB8AA229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30" creationId="{915269B9-7C29-43C3-AD10-A3B1A52230FB}"/>
          </ac:spMkLst>
        </pc:spChg>
        <pc:spChg chg="mod">
          <ac:chgData name="noora nooraa" userId="0f17af746777180a" providerId="LiveId" clId="{207C0F99-24DA-497D-95F9-DCF2D3B27585}" dt="2020-10-30T16:46:49.877" v="694"/>
          <ac:spMkLst>
            <pc:docMk/>
            <pc:sldMk cId="3855470358" sldId="325"/>
            <ac:spMk id="31" creationId="{954E81F2-CCBD-444F-9AE9-447B18942D42}"/>
          </ac:spMkLst>
        </pc:spChg>
        <pc:spChg chg="add del mod">
          <ac:chgData name="noora nooraa" userId="0f17af746777180a" providerId="LiveId" clId="{207C0F99-24DA-497D-95F9-DCF2D3B27585}" dt="2020-10-30T16:47:28.220" v="733" actId="478"/>
          <ac:spMkLst>
            <pc:docMk/>
            <pc:sldMk cId="3855470358" sldId="325"/>
            <ac:spMk id="32" creationId="{EE8656B1-47B8-4470-A972-A998107A1E43}"/>
          </ac:spMkLst>
        </pc:spChg>
        <pc:spChg chg="add mod">
          <ac:chgData name="noora nooraa" userId="0f17af746777180a" providerId="LiveId" clId="{207C0F99-24DA-497D-95F9-DCF2D3B27585}" dt="2020-10-30T16:50:11.439" v="832" actId="1076"/>
          <ac:spMkLst>
            <pc:docMk/>
            <pc:sldMk cId="3855470358" sldId="325"/>
            <ac:spMk id="34" creationId="{18B3043F-1A71-43D2-8D08-935D94661DA8}"/>
          </ac:spMkLst>
        </pc:spChg>
        <pc:spChg chg="add mod">
          <ac:chgData name="noora nooraa" userId="0f17af746777180a" providerId="LiveId" clId="{207C0F99-24DA-497D-95F9-DCF2D3B27585}" dt="2020-10-30T16:50:38.710" v="841" actId="313"/>
          <ac:spMkLst>
            <pc:docMk/>
            <pc:sldMk cId="3855470358" sldId="325"/>
            <ac:spMk id="39" creationId="{1EF02A2F-C098-4D04-95F6-A5321C2F369E}"/>
          </ac:spMkLst>
        </pc:spChg>
        <pc:spChg chg="add mod">
          <ac:chgData name="noora nooraa" userId="0f17af746777180a" providerId="LiveId" clId="{207C0F99-24DA-497D-95F9-DCF2D3B27585}" dt="2020-10-30T16:54:35.584" v="968" actId="1076"/>
          <ac:spMkLst>
            <pc:docMk/>
            <pc:sldMk cId="3855470358" sldId="325"/>
            <ac:spMk id="40" creationId="{B1388415-BFD2-432D-9C60-919FA8001D94}"/>
          </ac:spMkLst>
        </pc:spChg>
        <pc:spChg chg="add mod">
          <ac:chgData name="noora nooraa" userId="0f17af746777180a" providerId="LiveId" clId="{207C0F99-24DA-497D-95F9-DCF2D3B27585}" dt="2020-10-30T16:54:08.358" v="959"/>
          <ac:spMkLst>
            <pc:docMk/>
            <pc:sldMk cId="3855470358" sldId="325"/>
            <ac:spMk id="42" creationId="{BE217CC3-3080-45E3-841E-BDFA1F51EFF2}"/>
          </ac:spMkLst>
        </pc:spChg>
        <pc:spChg chg="add mod">
          <ac:chgData name="noora nooraa" userId="0f17af746777180a" providerId="LiveId" clId="{207C0F99-24DA-497D-95F9-DCF2D3B27585}" dt="2020-10-30T16:54:37.912" v="969" actId="1076"/>
          <ac:spMkLst>
            <pc:docMk/>
            <pc:sldMk cId="3855470358" sldId="325"/>
            <ac:spMk id="44" creationId="{C8DA7B85-A6CC-453F-A4A0-FA087D3E364C}"/>
          </ac:spMkLst>
        </pc:spChg>
        <pc:spChg chg="add mod">
          <ac:chgData name="noora nooraa" userId="0f17af746777180a" providerId="LiveId" clId="{207C0F99-24DA-497D-95F9-DCF2D3B27585}" dt="2020-10-30T16:54:47.795" v="997" actId="20577"/>
          <ac:spMkLst>
            <pc:docMk/>
            <pc:sldMk cId="3855470358" sldId="325"/>
            <ac:spMk id="46" creationId="{961BD8DD-1D8A-43A4-91AF-26A494F81E28}"/>
          </ac:spMkLst>
        </pc:spChg>
        <pc:spChg chg="add mod">
          <ac:chgData name="noora nooraa" userId="0f17af746777180a" providerId="LiveId" clId="{207C0F99-24DA-497D-95F9-DCF2D3B27585}" dt="2020-10-30T16:55:01.115" v="1001" actId="14100"/>
          <ac:spMkLst>
            <pc:docMk/>
            <pc:sldMk cId="3855470358" sldId="325"/>
            <ac:spMk id="47" creationId="{7DD660AF-F640-4C0D-9C27-21CA69A86495}"/>
          </ac:spMkLst>
        </pc:spChg>
        <pc:spChg chg="add mod">
          <ac:chgData name="noora nooraa" userId="0f17af746777180a" providerId="LiveId" clId="{207C0F99-24DA-497D-95F9-DCF2D3B27585}" dt="2020-10-30T16:55:13.650" v="1005" actId="1076"/>
          <ac:spMkLst>
            <pc:docMk/>
            <pc:sldMk cId="3855470358" sldId="325"/>
            <ac:spMk id="49" creationId="{8E2C5055-8899-4F14-8D3D-A98B5C1F215B}"/>
          </ac:spMkLst>
        </pc:spChg>
        <pc:spChg chg="add mod">
          <ac:chgData name="noora nooraa" userId="0f17af746777180a" providerId="LiveId" clId="{207C0F99-24DA-497D-95F9-DCF2D3B27585}" dt="2020-10-30T16:56:01.454" v="1023" actId="20577"/>
          <ac:spMkLst>
            <pc:docMk/>
            <pc:sldMk cId="3855470358" sldId="325"/>
            <ac:spMk id="57" creationId="{64B65B64-E637-441C-8F48-BC88236B487D}"/>
          </ac:spMkLst>
        </pc:spChg>
        <pc:spChg chg="add mod">
          <ac:chgData name="noora nooraa" userId="0f17af746777180a" providerId="LiveId" clId="{207C0F99-24DA-497D-95F9-DCF2D3B27585}" dt="2020-10-30T16:56:08.400" v="1025" actId="1076"/>
          <ac:spMkLst>
            <pc:docMk/>
            <pc:sldMk cId="3855470358" sldId="325"/>
            <ac:spMk id="59" creationId="{032422C1-873C-4C2D-9715-7326291AB01F}"/>
          </ac:spMkLst>
        </pc:spChg>
        <pc:grpChg chg="add mod">
          <ac:chgData name="noora nooraa" userId="0f17af746777180a" providerId="LiveId" clId="{207C0F99-24DA-497D-95F9-DCF2D3B27585}" dt="2020-10-30T16:46:58.177" v="696" actId="1076"/>
          <ac:grpSpMkLst>
            <pc:docMk/>
            <pc:sldMk cId="3855470358" sldId="325"/>
            <ac:grpSpMk id="21" creationId="{4F63C442-86EF-4FBB-A4C7-312DD39C8503}"/>
          </ac:grpSpMkLst>
        </pc:grpChg>
        <pc:grpChg chg="mod">
          <ac:chgData name="noora nooraa" userId="0f17af746777180a" providerId="LiveId" clId="{207C0F99-24DA-497D-95F9-DCF2D3B27585}" dt="2020-10-30T16:46:49.877" v="694"/>
          <ac:grpSpMkLst>
            <pc:docMk/>
            <pc:sldMk cId="3855470358" sldId="325"/>
            <ac:grpSpMk id="24" creationId="{5D296821-5BF0-4CA0-8A83-F58F980824F4}"/>
          </ac:grpSpMkLst>
        </pc:grpChg>
        <pc:graphicFrameChg chg="add del">
          <ac:chgData name="noora nooraa" userId="0f17af746777180a" providerId="LiveId" clId="{207C0F99-24DA-497D-95F9-DCF2D3B27585}" dt="2020-10-30T15:42:38.866" v="492" actId="478"/>
          <ac:graphicFrameMkLst>
            <pc:docMk/>
            <pc:sldMk cId="3855470358" sldId="325"/>
            <ac:graphicFrameMk id="3" creationId="{1447BE06-9A5F-4418-9AD9-2B14FAD24358}"/>
          </ac:graphicFrameMkLst>
        </pc:graphicFrameChg>
        <pc:graphicFrameChg chg="add del mod modGraphic">
          <ac:chgData name="noora nooraa" userId="0f17af746777180a" providerId="LiveId" clId="{207C0F99-24DA-497D-95F9-DCF2D3B27585}" dt="2020-10-30T16:06:10.259" v="689" actId="478"/>
          <ac:graphicFrameMkLst>
            <pc:docMk/>
            <pc:sldMk cId="3855470358" sldId="325"/>
            <ac:graphicFrameMk id="16" creationId="{269E146B-1B43-4E5F-853D-E6A50E8BE8A7}"/>
          </ac:graphicFrameMkLst>
        </pc:graphicFrameChg>
        <pc:graphicFrameChg chg="add mod modGraphic">
          <ac:chgData name="noora nooraa" userId="0f17af746777180a" providerId="LiveId" clId="{207C0F99-24DA-497D-95F9-DCF2D3B27585}" dt="2020-10-30T16:56:34.140" v="1036" actId="20577"/>
          <ac:graphicFrameMkLst>
            <pc:docMk/>
            <pc:sldMk cId="3855470358" sldId="325"/>
            <ac:graphicFrameMk id="36" creationId="{B535A617-EBBC-4041-841B-40A4441C8150}"/>
          </ac:graphicFrameMkLst>
        </pc:graphicFrameChg>
        <pc:picChg chg="add del mod">
          <ac:chgData name="noora nooraa" userId="0f17af746777180a" providerId="LiveId" clId="{207C0F99-24DA-497D-95F9-DCF2D3B27585}" dt="2020-10-30T16:05:10.083" v="683" actId="478"/>
          <ac:picMkLst>
            <pc:docMk/>
            <pc:sldMk cId="3855470358" sldId="325"/>
            <ac:picMk id="4" creationId="{44512CC6-C731-4A46-8A96-F9B1EA448715}"/>
          </ac:picMkLst>
        </pc:picChg>
        <pc:picChg chg="add del mod">
          <ac:chgData name="noora nooraa" userId="0f17af746777180a" providerId="LiveId" clId="{207C0F99-24DA-497D-95F9-DCF2D3B27585}" dt="2020-10-30T16:05:11.275" v="684" actId="478"/>
          <ac:picMkLst>
            <pc:docMk/>
            <pc:sldMk cId="3855470358" sldId="325"/>
            <ac:picMk id="7" creationId="{07CC677C-A877-461D-804D-CEDBCA00A057}"/>
          </ac:picMkLst>
        </pc:picChg>
        <pc:picChg chg="add mod modCrop">
          <ac:chgData name="noora nooraa" userId="0f17af746777180a" providerId="LiveId" clId="{207C0F99-24DA-497D-95F9-DCF2D3B27585}" dt="2020-10-30T16:48:43.011" v="760" actId="1076"/>
          <ac:picMkLst>
            <pc:docMk/>
            <pc:sldMk cId="3855470358" sldId="325"/>
            <ac:picMk id="19" creationId="{8634E2C5-6609-49C6-88EC-6E13A58692F0}"/>
          </ac:picMkLst>
        </pc:picChg>
        <pc:picChg chg="add mod">
          <ac:chgData name="noora nooraa" userId="0f17af746777180a" providerId="LiveId" clId="{207C0F99-24DA-497D-95F9-DCF2D3B27585}" dt="2020-10-30T16:48:58.351" v="764" actId="14100"/>
          <ac:picMkLst>
            <pc:docMk/>
            <pc:sldMk cId="3855470358" sldId="325"/>
            <ac:picMk id="38" creationId="{3FB8D928-036E-44D9-8D63-B7D696946691}"/>
          </ac:picMkLst>
        </pc:picChg>
        <pc:cxnChg chg="add mod">
          <ac:chgData name="noora nooraa" userId="0f17af746777180a" providerId="LiveId" clId="{207C0F99-24DA-497D-95F9-DCF2D3B27585}" dt="2020-10-30T16:55:28.664" v="1008" actId="1582"/>
          <ac:cxnSpMkLst>
            <pc:docMk/>
            <pc:sldMk cId="3855470358" sldId="325"/>
            <ac:cxnSpMk id="51" creationId="{34EA718D-E615-47D2-9306-761C5D8A3FDC}"/>
          </ac:cxnSpMkLst>
        </pc:cxnChg>
        <pc:cxnChg chg="add mod">
          <ac:chgData name="noora nooraa" userId="0f17af746777180a" providerId="LiveId" clId="{207C0F99-24DA-497D-95F9-DCF2D3B27585}" dt="2020-10-30T16:55:39.847" v="1011" actId="14100"/>
          <ac:cxnSpMkLst>
            <pc:docMk/>
            <pc:sldMk cId="3855470358" sldId="325"/>
            <ac:cxnSpMk id="52" creationId="{6851EDD2-967D-4387-992B-03BD4E5C9768}"/>
          </ac:cxnSpMkLst>
        </pc:cxnChg>
        <pc:cxnChg chg="add mod">
          <ac:chgData name="noora nooraa" userId="0f17af746777180a" providerId="LiveId" clId="{207C0F99-24DA-497D-95F9-DCF2D3B27585}" dt="2020-10-30T16:55:50.191" v="1014" actId="14100"/>
          <ac:cxnSpMkLst>
            <pc:docMk/>
            <pc:sldMk cId="3855470358" sldId="325"/>
            <ac:cxnSpMk id="54" creationId="{B66C99EC-4B75-4D1A-A3E0-264B2FE1AA54}"/>
          </ac:cxnSpMkLst>
        </pc:cxnChg>
      </pc:sldChg>
      <pc:sldChg chg="addSp delSp modSp add mod ord">
        <pc:chgData name="noora nooraa" userId="0f17af746777180a" providerId="LiveId" clId="{207C0F99-24DA-497D-95F9-DCF2D3B27585}" dt="2020-10-30T16:48:18.448" v="752" actId="14100"/>
        <pc:sldMkLst>
          <pc:docMk/>
          <pc:sldMk cId="1197307890" sldId="326"/>
        </pc:sldMkLst>
        <pc:spChg chg="add del mod">
          <ac:chgData name="noora nooraa" userId="0f17af746777180a" providerId="LiveId" clId="{207C0F99-24DA-497D-95F9-DCF2D3B27585}" dt="2020-10-30T15:44:13.722" v="529" actId="478"/>
          <ac:spMkLst>
            <pc:docMk/>
            <pc:sldMk cId="1197307890" sldId="326"/>
            <ac:spMk id="3" creationId="{FD10F855-462B-4467-A26B-CA48B3E56442}"/>
          </ac:spMkLst>
        </pc:spChg>
        <pc:spChg chg="add del">
          <ac:chgData name="noora nooraa" userId="0f17af746777180a" providerId="LiveId" clId="{207C0F99-24DA-497D-95F9-DCF2D3B27585}" dt="2020-10-30T15:43:50.560" v="514" actId="478"/>
          <ac:spMkLst>
            <pc:docMk/>
            <pc:sldMk cId="1197307890" sldId="326"/>
            <ac:spMk id="4" creationId="{9BA5B8E1-1B42-4F1B-AD92-34BC75A9D725}"/>
          </ac:spMkLst>
        </pc:spChg>
        <pc:spChg chg="add mod">
          <ac:chgData name="noora nooraa" userId="0f17af746777180a" providerId="LiveId" clId="{207C0F99-24DA-497D-95F9-DCF2D3B27585}" dt="2020-10-30T15:45:09.759" v="557" actId="1076"/>
          <ac:spMkLst>
            <pc:docMk/>
            <pc:sldMk cId="1197307890" sldId="326"/>
            <ac:spMk id="7" creationId="{AD54054B-CF4D-4D30-B506-540E0C1918B0}"/>
          </ac:spMkLst>
        </pc:spChg>
        <pc:spChg chg="add mod">
          <ac:chgData name="noora nooraa" userId="0f17af746777180a" providerId="LiveId" clId="{207C0F99-24DA-497D-95F9-DCF2D3B27585}" dt="2020-10-30T15:45:15.517" v="559" actId="1076"/>
          <ac:spMkLst>
            <pc:docMk/>
            <pc:sldMk cId="1197307890" sldId="326"/>
            <ac:spMk id="9" creationId="{920560FF-F8EB-4FF7-8FE4-5A2D632B4787}"/>
          </ac:spMkLst>
        </pc:spChg>
        <pc:spChg chg="add mod">
          <ac:chgData name="noora nooraa" userId="0f17af746777180a" providerId="LiveId" clId="{207C0F99-24DA-497D-95F9-DCF2D3B27585}" dt="2020-10-30T15:45:19.366" v="561" actId="1076"/>
          <ac:spMkLst>
            <pc:docMk/>
            <pc:sldMk cId="1197307890" sldId="326"/>
            <ac:spMk id="11" creationId="{8D9F9B55-C71E-4B36-B391-590C61D1581D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15" creationId="{D3E0E4DF-556D-404F-B8EB-B17F0551D3D1}"/>
          </ac:spMkLst>
        </pc:spChg>
        <pc:spChg chg="mod">
          <ac:chgData name="noora nooraa" userId="0f17af746777180a" providerId="LiveId" clId="{207C0F99-24DA-497D-95F9-DCF2D3B27585}" dt="2020-10-30T15:44:09.856" v="527" actId="20577"/>
          <ac:spMkLst>
            <pc:docMk/>
            <pc:sldMk cId="1197307890" sldId="326"/>
            <ac:spMk id="16" creationId="{CFEA0F00-D701-4DD4-BB36-A7053B979603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18" creationId="{19724D09-1106-4A45-8987-8185D8FE3B2B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19" creationId="{CB0D5B92-FF79-42A0-A7C1-C0819048D3A1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21" creationId="{2A60217E-F64D-4A8D-85EE-DA44E01ED033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22" creationId="{DB9CD0C3-A94E-4E1D-B720-7B51A90AD970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23" creationId="{5FA18D96-3D32-48BA-ACB3-0B501F357A62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24" creationId="{BDBF9421-96B3-458D-BEBE-70D09FF8CB2B}"/>
          </ac:spMkLst>
        </pc:spChg>
        <pc:spChg chg="mod">
          <ac:chgData name="noora nooraa" userId="0f17af746777180a" providerId="LiveId" clId="{207C0F99-24DA-497D-95F9-DCF2D3B27585}" dt="2020-10-30T15:43:55.189" v="515"/>
          <ac:spMkLst>
            <pc:docMk/>
            <pc:sldMk cId="1197307890" sldId="326"/>
            <ac:spMk id="25" creationId="{B0005398-553F-491E-A761-498645D5EC93}"/>
          </ac:spMkLst>
        </pc:spChg>
        <pc:spChg chg="add mod">
          <ac:chgData name="noora nooraa" userId="0f17af746777180a" providerId="LiveId" clId="{207C0F99-24DA-497D-95F9-DCF2D3B27585}" dt="2020-10-30T15:45:23.153" v="563" actId="1076"/>
          <ac:spMkLst>
            <pc:docMk/>
            <pc:sldMk cId="1197307890" sldId="326"/>
            <ac:spMk id="29" creationId="{9BFC3AD9-E3D7-4CA2-844C-120E5539A0F0}"/>
          </ac:spMkLst>
        </pc:spChg>
        <pc:spChg chg="add mod">
          <ac:chgData name="noora nooraa" userId="0f17af746777180a" providerId="LiveId" clId="{207C0F99-24DA-497D-95F9-DCF2D3B27585}" dt="2020-10-30T15:46:48.111" v="632" actId="20577"/>
          <ac:spMkLst>
            <pc:docMk/>
            <pc:sldMk cId="1197307890" sldId="326"/>
            <ac:spMk id="31" creationId="{690E8B49-E1CA-4671-A6C7-B35B8A223313}"/>
          </ac:spMkLst>
        </pc:spChg>
        <pc:spChg chg="add mod">
          <ac:chgData name="noora nooraa" userId="0f17af746777180a" providerId="LiveId" clId="{207C0F99-24DA-497D-95F9-DCF2D3B27585}" dt="2020-10-30T15:46:46.145" v="629" actId="20577"/>
          <ac:spMkLst>
            <pc:docMk/>
            <pc:sldMk cId="1197307890" sldId="326"/>
            <ac:spMk id="35" creationId="{0D4D228A-C513-44D3-B860-706D63FAFCA4}"/>
          </ac:spMkLst>
        </pc:spChg>
        <pc:spChg chg="add mod">
          <ac:chgData name="noora nooraa" userId="0f17af746777180a" providerId="LiveId" clId="{207C0F99-24DA-497D-95F9-DCF2D3B27585}" dt="2020-10-30T15:55:54.850" v="646" actId="20577"/>
          <ac:spMkLst>
            <pc:docMk/>
            <pc:sldMk cId="1197307890" sldId="326"/>
            <ac:spMk id="37" creationId="{8761B15C-BC41-4C57-BA30-C09B83B0A862}"/>
          </ac:spMkLst>
        </pc:spChg>
        <pc:spChg chg="add mod">
          <ac:chgData name="noora nooraa" userId="0f17af746777180a" providerId="LiveId" clId="{207C0F99-24DA-497D-95F9-DCF2D3B27585}" dt="2020-10-30T15:46:39.750" v="626" actId="14100"/>
          <ac:spMkLst>
            <pc:docMk/>
            <pc:sldMk cId="1197307890" sldId="326"/>
            <ac:spMk id="39" creationId="{6D3F975C-8263-4EFE-807A-0B66B7D0F012}"/>
          </ac:spMkLst>
        </pc:spChg>
        <pc:spChg chg="add mod">
          <ac:chgData name="noora nooraa" userId="0f17af746777180a" providerId="LiveId" clId="{207C0F99-24DA-497D-95F9-DCF2D3B27585}" dt="2020-10-30T15:56:04.720" v="657" actId="20577"/>
          <ac:spMkLst>
            <pc:docMk/>
            <pc:sldMk cId="1197307890" sldId="326"/>
            <ac:spMk id="41" creationId="{F5A83EF8-641A-4C95-A014-9355EDC6ACEA}"/>
          </ac:spMkLst>
        </pc:spChg>
        <pc:spChg chg="add mod">
          <ac:chgData name="noora nooraa" userId="0f17af746777180a" providerId="LiveId" clId="{207C0F99-24DA-497D-95F9-DCF2D3B27585}" dt="2020-10-30T15:59:01.079" v="670" actId="113"/>
          <ac:spMkLst>
            <pc:docMk/>
            <pc:sldMk cId="1197307890" sldId="326"/>
            <ac:spMk id="43" creationId="{291D4048-2A27-482D-AB33-2BBB8164B42E}"/>
          </ac:spMkLst>
        </pc:spChg>
        <pc:spChg chg="add del mod">
          <ac:chgData name="noora nooraa" userId="0f17af746777180a" providerId="LiveId" clId="{207C0F99-24DA-497D-95F9-DCF2D3B27585}" dt="2020-10-30T16:47:45.535" v="741" actId="478"/>
          <ac:spMkLst>
            <pc:docMk/>
            <pc:sldMk cId="1197307890" sldId="326"/>
            <ac:spMk id="44" creationId="{05B80791-8E4E-479B-B4DF-A09892F75DBE}"/>
          </ac:spMkLst>
        </pc:spChg>
        <pc:spChg chg="add mod">
          <ac:chgData name="noora nooraa" userId="0f17af746777180a" providerId="LiveId" clId="{207C0F99-24DA-497D-95F9-DCF2D3B27585}" dt="2020-10-30T16:48:09.128" v="751" actId="207"/>
          <ac:spMkLst>
            <pc:docMk/>
            <pc:sldMk cId="1197307890" sldId="326"/>
            <ac:spMk id="45" creationId="{71B9F3F2-C00B-4A89-8821-5DAE9222E9E5}"/>
          </ac:spMkLst>
        </pc:spChg>
        <pc:grpChg chg="add mod">
          <ac:chgData name="noora nooraa" userId="0f17af746777180a" providerId="LiveId" clId="{207C0F99-24DA-497D-95F9-DCF2D3B27585}" dt="2020-10-30T16:05:00.222" v="681" actId="1036"/>
          <ac:grpSpMkLst>
            <pc:docMk/>
            <pc:sldMk cId="1197307890" sldId="326"/>
            <ac:grpSpMk id="14" creationId="{1524F3BF-918C-4200-912B-3005C35A44C6}"/>
          </ac:grpSpMkLst>
        </pc:grpChg>
        <pc:grpChg chg="mod">
          <ac:chgData name="noora nooraa" userId="0f17af746777180a" providerId="LiveId" clId="{207C0F99-24DA-497D-95F9-DCF2D3B27585}" dt="2020-10-30T15:43:55.189" v="515"/>
          <ac:grpSpMkLst>
            <pc:docMk/>
            <pc:sldMk cId="1197307890" sldId="326"/>
            <ac:grpSpMk id="17" creationId="{5F34C5FF-E354-4CD7-9A3D-262958D01850}"/>
          </ac:grpSpMkLst>
        </pc:grpChg>
        <pc:picChg chg="add mod">
          <ac:chgData name="noora nooraa" userId="0f17af746777180a" providerId="LiveId" clId="{207C0F99-24DA-497D-95F9-DCF2D3B27585}" dt="2020-10-30T16:48:18.448" v="752" actId="14100"/>
          <ac:picMkLst>
            <pc:docMk/>
            <pc:sldMk cId="1197307890" sldId="326"/>
            <ac:picMk id="2" creationId="{0F6C66A8-5A58-4A4D-BBD7-FCE2E14D8DBD}"/>
          </ac:picMkLst>
        </pc:picChg>
        <pc:picChg chg="add del">
          <ac:chgData name="noora nooraa" userId="0f17af746777180a" providerId="LiveId" clId="{207C0F99-24DA-497D-95F9-DCF2D3B27585}" dt="2020-10-30T15:45:46.164" v="574" actId="22"/>
          <ac:picMkLst>
            <pc:docMk/>
            <pc:sldMk cId="1197307890" sldId="326"/>
            <ac:picMk id="33" creationId="{A83F8C4D-CC09-4089-8AAA-9B812CB18625}"/>
          </ac:picMkLst>
        </pc:picChg>
      </pc:sldChg>
      <pc:sldChg chg="add del">
        <pc:chgData name="noora nooraa" userId="0f17af746777180a" providerId="LiveId" clId="{207C0F99-24DA-497D-95F9-DCF2D3B27585}" dt="2020-10-30T15:19:25.010" v="456"/>
        <pc:sldMkLst>
          <pc:docMk/>
          <pc:sldMk cId="3279404521" sldId="326"/>
        </pc:sldMkLst>
      </pc:sldChg>
      <pc:sldChg chg="addSp delSp modSp add mod ord">
        <pc:chgData name="noora nooraa" userId="0f17af746777180a" providerId="LiveId" clId="{207C0F99-24DA-497D-95F9-DCF2D3B27585}" dt="2020-10-30T17:15:27.662" v="1299" actId="403"/>
        <pc:sldMkLst>
          <pc:docMk/>
          <pc:sldMk cId="2294321861" sldId="327"/>
        </pc:sldMkLst>
        <pc:spChg chg="add del mod">
          <ac:chgData name="noora nooraa" userId="0f17af746777180a" providerId="LiveId" clId="{207C0F99-24DA-497D-95F9-DCF2D3B27585}" dt="2020-10-30T16:56:55.271" v="1038" actId="478"/>
          <ac:spMkLst>
            <pc:docMk/>
            <pc:sldMk cId="2294321861" sldId="327"/>
            <ac:spMk id="2" creationId="{6E76D32A-6007-4238-985D-573D73B1D8AF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15" creationId="{A3704DA6-B87D-4911-A90D-0BE86C6860E4}"/>
          </ac:spMkLst>
        </pc:spChg>
        <pc:spChg chg="mod">
          <ac:chgData name="noora nooraa" userId="0f17af746777180a" providerId="LiveId" clId="{207C0F99-24DA-497D-95F9-DCF2D3B27585}" dt="2020-10-30T16:58:50.072" v="1058" actId="20577"/>
          <ac:spMkLst>
            <pc:docMk/>
            <pc:sldMk cId="2294321861" sldId="327"/>
            <ac:spMk id="16" creationId="{F141FC0F-0308-46D8-A60D-4BEBF191B6FE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18" creationId="{04049D91-17F6-44EB-B6FB-C001975E367F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19" creationId="{477521C6-2835-4763-9D88-7A7715563CCA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21" creationId="{AEEB59F5-D545-4299-A062-822C43F4F906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22" creationId="{CA919B3A-6034-40F6-B90C-76A7F1ECD718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23" creationId="{B0FE85EC-0422-4994-A46C-3E219E45F3E4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24" creationId="{1F3DCF40-DC37-465A-9D6F-FE4080290565}"/>
          </ac:spMkLst>
        </pc:spChg>
        <pc:spChg chg="mod">
          <ac:chgData name="noora nooraa" userId="0f17af746777180a" providerId="LiveId" clId="{207C0F99-24DA-497D-95F9-DCF2D3B27585}" dt="2020-10-30T16:58:45.965" v="1057"/>
          <ac:spMkLst>
            <pc:docMk/>
            <pc:sldMk cId="2294321861" sldId="327"/>
            <ac:spMk id="25" creationId="{B6508A5A-EF47-4DEE-9B33-FEEF11DED350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28" creationId="{750E37A4-9085-4939-85C9-132D7D26CE4F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29" creationId="{955BC0A9-0206-48F4-B8B5-AC1877C5BA53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1" creationId="{3E82771E-EF2E-420C-A98B-F9F91B2B8494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2" creationId="{88CE200C-66FA-4762-A464-BD91487565C8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3" creationId="{32750C86-220F-499F-870B-A4ECD09A171B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4" creationId="{3079DC40-D714-4114-8333-E90F50BCE970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5" creationId="{A8875023-7EBB-404F-B46E-138FFD0323C5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6" creationId="{9EC766FE-323D-4A9E-9CAD-38E150342676}"/>
          </ac:spMkLst>
        </pc:spChg>
        <pc:spChg chg="mod">
          <ac:chgData name="noora nooraa" userId="0f17af746777180a" providerId="LiveId" clId="{207C0F99-24DA-497D-95F9-DCF2D3B27585}" dt="2020-10-30T17:06:38.317" v="1151"/>
          <ac:spMkLst>
            <pc:docMk/>
            <pc:sldMk cId="2294321861" sldId="327"/>
            <ac:spMk id="37" creationId="{FBCFB9E7-AA2C-43C0-A659-B16877A3F8A3}"/>
          </ac:spMkLst>
        </pc:spChg>
        <pc:spChg chg="add mod">
          <ac:chgData name="noora nooraa" userId="0f17af746777180a" providerId="LiveId" clId="{207C0F99-24DA-497D-95F9-DCF2D3B27585}" dt="2020-10-30T17:15:27.662" v="1299" actId="403"/>
          <ac:spMkLst>
            <pc:docMk/>
            <pc:sldMk cId="2294321861" sldId="327"/>
            <ac:spMk id="45" creationId="{E0157DD9-F504-47CE-97F4-184FDEC0EEAD}"/>
          </ac:spMkLst>
        </pc:spChg>
        <pc:grpChg chg="add del mod">
          <ac:chgData name="noora nooraa" userId="0f17af746777180a" providerId="LiveId" clId="{207C0F99-24DA-497D-95F9-DCF2D3B27585}" dt="2020-10-30T17:06:43.287" v="1153" actId="21"/>
          <ac:grpSpMkLst>
            <pc:docMk/>
            <pc:sldMk cId="2294321861" sldId="327"/>
            <ac:grpSpMk id="14" creationId="{BE092624-063F-446E-A21A-C3BDBC88F9BD}"/>
          </ac:grpSpMkLst>
        </pc:grpChg>
        <pc:grpChg chg="mod">
          <ac:chgData name="noora nooraa" userId="0f17af746777180a" providerId="LiveId" clId="{207C0F99-24DA-497D-95F9-DCF2D3B27585}" dt="2020-10-30T16:58:45.965" v="1057"/>
          <ac:grpSpMkLst>
            <pc:docMk/>
            <pc:sldMk cId="2294321861" sldId="327"/>
            <ac:grpSpMk id="17" creationId="{2F16E1D4-DD43-4876-8531-D4E17252B9EB}"/>
          </ac:grpSpMkLst>
        </pc:grpChg>
        <pc:grpChg chg="add mod">
          <ac:chgData name="noora nooraa" userId="0f17af746777180a" providerId="LiveId" clId="{207C0F99-24DA-497D-95F9-DCF2D3B27585}" dt="2020-10-30T17:06:45.268" v="1154" actId="1076"/>
          <ac:grpSpMkLst>
            <pc:docMk/>
            <pc:sldMk cId="2294321861" sldId="327"/>
            <ac:grpSpMk id="27" creationId="{F817CC43-6C13-4E78-A0B6-482F775174EE}"/>
          </ac:grpSpMkLst>
        </pc:grpChg>
        <pc:grpChg chg="mod">
          <ac:chgData name="noora nooraa" userId="0f17af746777180a" providerId="LiveId" clId="{207C0F99-24DA-497D-95F9-DCF2D3B27585}" dt="2020-10-30T17:06:38.317" v="1151"/>
          <ac:grpSpMkLst>
            <pc:docMk/>
            <pc:sldMk cId="2294321861" sldId="327"/>
            <ac:grpSpMk id="30" creationId="{FD4E2AE0-FD19-43EC-AFBC-7113128A2A1E}"/>
          </ac:grpSpMkLst>
        </pc:grpChg>
        <pc:graphicFrameChg chg="add del mod">
          <ac:chgData name="noora nooraa" userId="0f17af746777180a" providerId="LiveId" clId="{207C0F99-24DA-497D-95F9-DCF2D3B27585}" dt="2020-10-30T16:56:57.051" v="1040" actId="478"/>
          <ac:graphicFrameMkLst>
            <pc:docMk/>
            <pc:sldMk cId="2294321861" sldId="327"/>
            <ac:graphicFrameMk id="3" creationId="{17D18AB6-C708-4893-89ED-979565E0ED1C}"/>
          </ac:graphicFrameMkLst>
        </pc:graphicFrameChg>
        <pc:picChg chg="add">
          <ac:chgData name="noora nooraa" userId="0f17af746777180a" providerId="LiveId" clId="{207C0F99-24DA-497D-95F9-DCF2D3B27585}" dt="2020-10-30T16:58:39.444" v="1056" actId="22"/>
          <ac:picMkLst>
            <pc:docMk/>
            <pc:sldMk cId="2294321861" sldId="327"/>
            <ac:picMk id="4" creationId="{038E46A1-EEE2-41D7-BF8E-7151BA59EA2B}"/>
          </ac:picMkLst>
        </pc:picChg>
        <pc:picChg chg="add mod">
          <ac:chgData name="noora nooraa" userId="0f17af746777180a" providerId="LiveId" clId="{207C0F99-24DA-497D-95F9-DCF2D3B27585}" dt="2020-10-30T17:12:34.416" v="1246" actId="1076"/>
          <ac:picMkLst>
            <pc:docMk/>
            <pc:sldMk cId="2294321861" sldId="327"/>
            <ac:picMk id="7" creationId="{161CF81E-C3DA-4F65-AAEA-06E94C58792B}"/>
          </ac:picMkLst>
        </pc:picChg>
        <pc:cxnChg chg="add mod">
          <ac:chgData name="noora nooraa" userId="0f17af746777180a" providerId="LiveId" clId="{207C0F99-24DA-497D-95F9-DCF2D3B27585}" dt="2020-10-30T17:13:51.076" v="1270" actId="1582"/>
          <ac:cxnSpMkLst>
            <pc:docMk/>
            <pc:sldMk cId="2294321861" sldId="327"/>
            <ac:cxnSpMk id="11" creationId="{FC76EEA7-E741-45D6-8B61-FE5E99223E87}"/>
          </ac:cxnSpMkLst>
        </pc:cxnChg>
        <pc:cxnChg chg="add mod">
          <ac:chgData name="noora nooraa" userId="0f17af746777180a" providerId="LiveId" clId="{207C0F99-24DA-497D-95F9-DCF2D3B27585}" dt="2020-10-30T17:13:59.903" v="1273" actId="14100"/>
          <ac:cxnSpMkLst>
            <pc:docMk/>
            <pc:sldMk cId="2294321861" sldId="327"/>
            <ac:cxnSpMk id="38" creationId="{6E07B564-D223-4E5B-A537-E6DCEFB7B992}"/>
          </ac:cxnSpMkLst>
        </pc:cxnChg>
        <pc:cxnChg chg="add mod">
          <ac:chgData name="noora nooraa" userId="0f17af746777180a" providerId="LiveId" clId="{207C0F99-24DA-497D-95F9-DCF2D3B27585}" dt="2020-10-30T17:14:06.114" v="1276" actId="14100"/>
          <ac:cxnSpMkLst>
            <pc:docMk/>
            <pc:sldMk cId="2294321861" sldId="327"/>
            <ac:cxnSpMk id="40" creationId="{0078B8CB-A473-4F65-BB12-2D5CCCD2EAA3}"/>
          </ac:cxnSpMkLst>
        </pc:cxnChg>
        <pc:cxnChg chg="add mod">
          <ac:chgData name="noora nooraa" userId="0f17af746777180a" providerId="LiveId" clId="{207C0F99-24DA-497D-95F9-DCF2D3B27585}" dt="2020-10-30T17:14:14.272" v="1279" actId="14100"/>
          <ac:cxnSpMkLst>
            <pc:docMk/>
            <pc:sldMk cId="2294321861" sldId="327"/>
            <ac:cxnSpMk id="42" creationId="{76874777-F353-497B-A38D-046D9B27AD27}"/>
          </ac:cxnSpMkLst>
        </pc:cxnChg>
        <pc:cxnChg chg="add mod">
          <ac:chgData name="noora nooraa" userId="0f17af746777180a" providerId="LiveId" clId="{207C0F99-24DA-497D-95F9-DCF2D3B27585}" dt="2020-10-30T17:14:17.282" v="1281" actId="1076"/>
          <ac:cxnSpMkLst>
            <pc:docMk/>
            <pc:sldMk cId="2294321861" sldId="327"/>
            <ac:cxnSpMk id="44" creationId="{0D6DB452-5EA2-4DC8-8D22-4D938A763733}"/>
          </ac:cxnSpMkLst>
        </pc:cxnChg>
      </pc:sldChg>
      <pc:sldChg chg="addSp modSp add del mod">
        <pc:chgData name="noora nooraa" userId="0f17af746777180a" providerId="LiveId" clId="{207C0F99-24DA-497D-95F9-DCF2D3B27585}" dt="2020-10-30T17:15:00.812" v="1282" actId="47"/>
        <pc:sldMkLst>
          <pc:docMk/>
          <pc:sldMk cId="1474322318" sldId="328"/>
        </pc:sldMkLst>
        <pc:picChg chg="add mod">
          <ac:chgData name="noora nooraa" userId="0f17af746777180a" providerId="LiveId" clId="{207C0F99-24DA-497D-95F9-DCF2D3B27585}" dt="2020-10-30T17:06:20.385" v="1150" actId="1076"/>
          <ac:picMkLst>
            <pc:docMk/>
            <pc:sldMk cId="1474322318" sldId="328"/>
            <ac:picMk id="3" creationId="{F399772B-9A5E-488A-8345-F783C5F8229C}"/>
          </ac:picMkLst>
        </pc:picChg>
      </pc:sldChg>
      <pc:sldChg chg="addSp delSp modSp add mod">
        <pc:chgData name="noora nooraa" userId="0f17af746777180a" providerId="LiveId" clId="{207C0F99-24DA-497D-95F9-DCF2D3B27585}" dt="2020-10-30T17:28:56.402" v="1539" actId="478"/>
        <pc:sldMkLst>
          <pc:docMk/>
          <pc:sldMk cId="3515653446" sldId="329"/>
        </pc:sldMkLst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9" creationId="{33BD2EF7-D4A9-402B-9321-AB33F4A868FF}"/>
          </ac:spMkLst>
        </pc:spChg>
        <pc:spChg chg="mod">
          <ac:chgData name="noora nooraa" userId="0f17af746777180a" providerId="LiveId" clId="{207C0F99-24DA-497D-95F9-DCF2D3B27585}" dt="2020-10-30T17:20:21.220" v="1322" actId="20577"/>
          <ac:spMkLst>
            <pc:docMk/>
            <pc:sldMk cId="3515653446" sldId="329"/>
            <ac:spMk id="10" creationId="{EDB16DEA-C869-4AA7-9363-6760304D8C7E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4" creationId="{9328C0ED-5250-44BF-9B5A-B4AFB987B289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5" creationId="{53E73D27-54DF-4640-842E-0BCA1163AFCC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6" creationId="{1DC1DE0D-053A-4E40-848F-C891AD86F05F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7" creationId="{41854B6E-6200-44EF-A929-09AC575886AC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8" creationId="{C0C1BC76-8A91-4A26-96D7-0F58820C35B8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19" creationId="{DDEE40AB-BFC0-4206-98D5-028502202166}"/>
          </ac:spMkLst>
        </pc:spChg>
        <pc:spChg chg="mod">
          <ac:chgData name="noora nooraa" userId="0f17af746777180a" providerId="LiveId" clId="{207C0F99-24DA-497D-95F9-DCF2D3B27585}" dt="2020-10-30T17:19:39.117" v="1311"/>
          <ac:spMkLst>
            <pc:docMk/>
            <pc:sldMk cId="3515653446" sldId="329"/>
            <ac:spMk id="21" creationId="{B584E0E8-092A-4CB5-B621-8669EF97A49C}"/>
          </ac:spMkLst>
        </pc:spChg>
        <pc:spChg chg="add mod">
          <ac:chgData name="noora nooraa" userId="0f17af746777180a" providerId="LiveId" clId="{207C0F99-24DA-497D-95F9-DCF2D3B27585}" dt="2020-10-30T17:21:00.362" v="1334" actId="1582"/>
          <ac:spMkLst>
            <pc:docMk/>
            <pc:sldMk cId="3515653446" sldId="329"/>
            <ac:spMk id="23" creationId="{C04AD936-0096-47CD-8C1E-45268D1AEDB3}"/>
          </ac:spMkLst>
        </pc:spChg>
        <pc:spChg chg="add mod">
          <ac:chgData name="noora nooraa" userId="0f17af746777180a" providerId="LiveId" clId="{207C0F99-24DA-497D-95F9-DCF2D3B27585}" dt="2020-10-30T17:21:19.798" v="1338" actId="14100"/>
          <ac:spMkLst>
            <pc:docMk/>
            <pc:sldMk cId="3515653446" sldId="329"/>
            <ac:spMk id="25" creationId="{3CE800C3-9848-4183-BB7A-875AF0AC9C44}"/>
          </ac:spMkLst>
        </pc:spChg>
        <pc:spChg chg="add mod">
          <ac:chgData name="noora nooraa" userId="0f17af746777180a" providerId="LiveId" clId="{207C0F99-24DA-497D-95F9-DCF2D3B27585}" dt="2020-10-30T17:21:58.799" v="1350" actId="14100"/>
          <ac:spMkLst>
            <pc:docMk/>
            <pc:sldMk cId="3515653446" sldId="329"/>
            <ac:spMk id="27" creationId="{221DA988-4528-4A9B-9BF9-B0EA650ECB38}"/>
          </ac:spMkLst>
        </pc:spChg>
        <pc:spChg chg="add mod">
          <ac:chgData name="noora nooraa" userId="0f17af746777180a" providerId="LiveId" clId="{207C0F99-24DA-497D-95F9-DCF2D3B27585}" dt="2020-10-30T17:22:14.620" v="1354" actId="1076"/>
          <ac:spMkLst>
            <pc:docMk/>
            <pc:sldMk cId="3515653446" sldId="329"/>
            <ac:spMk id="34" creationId="{0E72FE71-3A81-4CC3-916E-BC636B367C06}"/>
          </ac:spMkLst>
        </pc:spChg>
        <pc:spChg chg="add del mod">
          <ac:chgData name="noora nooraa" userId="0f17af746777180a" providerId="LiveId" clId="{207C0F99-24DA-497D-95F9-DCF2D3B27585}" dt="2020-10-30T17:28:56.402" v="1539" actId="478"/>
          <ac:spMkLst>
            <pc:docMk/>
            <pc:sldMk cId="3515653446" sldId="329"/>
            <ac:spMk id="37" creationId="{F5589198-FAEF-4672-92A3-C07318DD7DDE}"/>
          </ac:spMkLst>
        </pc:spChg>
        <pc:grpChg chg="add mod">
          <ac:chgData name="noora nooraa" userId="0f17af746777180a" providerId="LiveId" clId="{207C0F99-24DA-497D-95F9-DCF2D3B27585}" dt="2020-10-30T17:19:39.117" v="1311"/>
          <ac:grpSpMkLst>
            <pc:docMk/>
            <pc:sldMk cId="3515653446" sldId="329"/>
            <ac:grpSpMk id="8" creationId="{E160C92F-BFDE-4803-A71E-8E7C8C12A2F5}"/>
          </ac:grpSpMkLst>
        </pc:grpChg>
        <pc:grpChg chg="mod">
          <ac:chgData name="noora nooraa" userId="0f17af746777180a" providerId="LiveId" clId="{207C0F99-24DA-497D-95F9-DCF2D3B27585}" dt="2020-10-30T17:19:39.117" v="1311"/>
          <ac:grpSpMkLst>
            <pc:docMk/>
            <pc:sldMk cId="3515653446" sldId="329"/>
            <ac:grpSpMk id="11" creationId="{B4F0A81F-D062-451C-92C8-B53AF1883A1D}"/>
          </ac:grpSpMkLst>
        </pc:grpChg>
        <pc:picChg chg="add del mod">
          <ac:chgData name="noora nooraa" userId="0f17af746777180a" providerId="LiveId" clId="{207C0F99-24DA-497D-95F9-DCF2D3B27585}" dt="2020-10-30T17:19:55.777" v="1317" actId="478"/>
          <ac:picMkLst>
            <pc:docMk/>
            <pc:sldMk cId="3515653446" sldId="329"/>
            <ac:picMk id="3" creationId="{96404F52-873D-4B09-A54B-5400EB68DCB4}"/>
          </ac:picMkLst>
        </pc:picChg>
        <pc:picChg chg="add mod">
          <ac:chgData name="noora nooraa" userId="0f17af746777180a" providerId="LiveId" clId="{207C0F99-24DA-497D-95F9-DCF2D3B27585}" dt="2020-10-30T17:21:49.346" v="1348" actId="1076"/>
          <ac:picMkLst>
            <pc:docMk/>
            <pc:sldMk cId="3515653446" sldId="329"/>
            <ac:picMk id="6" creationId="{CD68F2F7-7A88-4A23-B0AA-3992F018FE37}"/>
          </ac:picMkLst>
        </pc:picChg>
        <pc:cxnChg chg="add mod">
          <ac:chgData name="noora nooraa" userId="0f17af746777180a" providerId="LiveId" clId="{207C0F99-24DA-497D-95F9-DCF2D3B27585}" dt="2020-10-30T17:20:43.502" v="1330" actId="1582"/>
          <ac:cxnSpMkLst>
            <pc:docMk/>
            <pc:sldMk cId="3515653446" sldId="329"/>
            <ac:cxnSpMk id="22" creationId="{FBE74C64-497F-484D-8F9D-9ECAFCF30F6E}"/>
          </ac:cxnSpMkLst>
        </pc:cxnChg>
        <pc:cxnChg chg="add mod">
          <ac:chgData name="noora nooraa" userId="0f17af746777180a" providerId="LiveId" clId="{207C0F99-24DA-497D-95F9-DCF2D3B27585}" dt="2020-10-30T17:21:09.093" v="1336" actId="1076"/>
          <ac:cxnSpMkLst>
            <pc:docMk/>
            <pc:sldMk cId="3515653446" sldId="329"/>
            <ac:cxnSpMk id="24" creationId="{0A361995-35C1-4C3F-98AA-FD34A8399032}"/>
          </ac:cxnSpMkLst>
        </pc:cxnChg>
        <pc:cxnChg chg="add del mod">
          <ac:chgData name="noora nooraa" userId="0f17af746777180a" providerId="LiveId" clId="{207C0F99-24DA-497D-95F9-DCF2D3B27585}" dt="2020-10-30T17:27:16.970" v="1413" actId="1076"/>
          <ac:cxnSpMkLst>
            <pc:docMk/>
            <pc:sldMk cId="3515653446" sldId="329"/>
            <ac:cxnSpMk id="26" creationId="{495BAFF7-0214-4EF2-BEB4-34C707566815}"/>
          </ac:cxnSpMkLst>
        </pc:cxnChg>
        <pc:cxnChg chg="add mod">
          <ac:chgData name="noora nooraa" userId="0f17af746777180a" providerId="LiveId" clId="{207C0F99-24DA-497D-95F9-DCF2D3B27585}" dt="2020-10-30T17:21:43.204" v="1347" actId="14100"/>
          <ac:cxnSpMkLst>
            <pc:docMk/>
            <pc:sldMk cId="3515653446" sldId="329"/>
            <ac:cxnSpMk id="30" creationId="{48218DD9-10E0-4469-A6FF-75C5F33F7C18}"/>
          </ac:cxnSpMkLst>
        </pc:cxnChg>
        <pc:cxnChg chg="add mod">
          <ac:chgData name="noora nooraa" userId="0f17af746777180a" providerId="LiveId" clId="{207C0F99-24DA-497D-95F9-DCF2D3B27585}" dt="2020-10-30T17:22:08.358" v="1352" actId="1076"/>
          <ac:cxnSpMkLst>
            <pc:docMk/>
            <pc:sldMk cId="3515653446" sldId="329"/>
            <ac:cxnSpMk id="32" creationId="{9C76735C-9BEB-46B3-A525-0B48237385F2}"/>
          </ac:cxnSpMkLst>
        </pc:cxnChg>
        <pc:cxnChg chg="add mod">
          <ac:chgData name="noora nooraa" userId="0f17af746777180a" providerId="LiveId" clId="{207C0F99-24DA-497D-95F9-DCF2D3B27585}" dt="2020-10-30T17:22:25.913" v="1357" actId="14100"/>
          <ac:cxnSpMkLst>
            <pc:docMk/>
            <pc:sldMk cId="3515653446" sldId="329"/>
            <ac:cxnSpMk id="35" creationId="{658D0E7D-6CB3-42D3-AABC-015944354873}"/>
          </ac:cxnSpMkLst>
        </pc:cxnChg>
      </pc:sldChg>
      <pc:sldChg chg="addSp modSp add mod">
        <pc:chgData name="noora nooraa" userId="0f17af746777180a" providerId="LiveId" clId="{207C0F99-24DA-497D-95F9-DCF2D3B27585}" dt="2020-10-30T17:36:15.157" v="1701"/>
        <pc:sldMkLst>
          <pc:docMk/>
          <pc:sldMk cId="4186061013" sldId="330"/>
        </pc:sldMkLst>
        <pc:spChg chg="add mod">
          <ac:chgData name="noora nooraa" userId="0f17af746777180a" providerId="LiveId" clId="{207C0F99-24DA-497D-95F9-DCF2D3B27585}" dt="2020-10-30T17:29:42.205" v="1574" actId="6549"/>
          <ac:spMkLst>
            <pc:docMk/>
            <pc:sldMk cId="4186061013" sldId="330"/>
            <ac:spMk id="3" creationId="{33558B46-E370-455B-A6D2-113000059BD7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4" creationId="{59765464-0AAC-4BF7-B8D5-09E22F9FB4EE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7" creationId="{EF4889F3-FB90-41C4-B06E-B824A8012A94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9" creationId="{6A8A7452-4F5A-4E1D-B0A6-C67FD5FCC473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11" creationId="{7BF3684C-B40C-413D-957C-F004761A30C7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17" creationId="{2CE42B04-5755-4E33-9EDC-DF8ECF53C184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19" creationId="{1026D008-2E06-4149-8097-48D4D6994871}"/>
          </ac:spMkLst>
        </pc:spChg>
        <pc:spChg chg="add mod">
          <ac:chgData name="noora nooraa" userId="0f17af746777180a" providerId="LiveId" clId="{207C0F99-24DA-497D-95F9-DCF2D3B27585}" dt="2020-10-30T17:28:40.025" v="1537" actId="1038"/>
          <ac:spMkLst>
            <pc:docMk/>
            <pc:sldMk cId="4186061013" sldId="330"/>
            <ac:spMk id="23" creationId="{32E720A7-6884-4F90-B12B-F4D28CE3AF4A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27" creationId="{58D3C3E4-6B9C-4BD6-8289-9D4DA7AA64D7}"/>
          </ac:spMkLst>
        </pc:spChg>
        <pc:spChg chg="mod">
          <ac:chgData name="noora nooraa" userId="0f17af746777180a" providerId="LiveId" clId="{207C0F99-24DA-497D-95F9-DCF2D3B27585}" dt="2020-10-30T17:29:26.729" v="1555" actId="20577"/>
          <ac:spMkLst>
            <pc:docMk/>
            <pc:sldMk cId="4186061013" sldId="330"/>
            <ac:spMk id="28" creationId="{C73397B9-F151-49AF-8C38-8C2C63031EB0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0" creationId="{09A2748B-D2BA-4EF2-90F4-97B2980FC021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1" creationId="{42158ABC-EAE4-4DCC-9091-F3574A63B2B6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2" creationId="{A677E6F5-493C-4EF0-8E7A-54BBD3037CF7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3" creationId="{06B0B95A-2CF3-45ED-BD67-5CEA1492F013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4" creationId="{CFEFCFCB-CE97-418A-816C-5D250E373168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5" creationId="{9BACCB1F-22C5-4693-93A0-FEFB7E5BE7B2}"/>
          </ac:spMkLst>
        </pc:spChg>
        <pc:spChg chg="mod">
          <ac:chgData name="noora nooraa" userId="0f17af746777180a" providerId="LiveId" clId="{207C0F99-24DA-497D-95F9-DCF2D3B27585}" dt="2020-10-30T17:29:08.995" v="1543"/>
          <ac:spMkLst>
            <pc:docMk/>
            <pc:sldMk cId="4186061013" sldId="330"/>
            <ac:spMk id="36" creationId="{713F8209-2547-4097-8590-32E5164746BF}"/>
          </ac:spMkLst>
        </pc:spChg>
        <pc:spChg chg="add mod">
          <ac:chgData name="noora nooraa" userId="0f17af746777180a" providerId="LiveId" clId="{207C0F99-24DA-497D-95F9-DCF2D3B27585}" dt="2020-10-30T17:31:35.815" v="1589" actId="20577"/>
          <ac:spMkLst>
            <pc:docMk/>
            <pc:sldMk cId="4186061013" sldId="330"/>
            <ac:spMk id="38" creationId="{F749570D-5ADA-46D0-9483-2B86D4D1731A}"/>
          </ac:spMkLst>
        </pc:spChg>
        <pc:spChg chg="add mod">
          <ac:chgData name="noora nooraa" userId="0f17af746777180a" providerId="LiveId" clId="{207C0F99-24DA-497D-95F9-DCF2D3B27585}" dt="2020-10-30T17:31:40.634" v="1594" actId="20577"/>
          <ac:spMkLst>
            <pc:docMk/>
            <pc:sldMk cId="4186061013" sldId="330"/>
            <ac:spMk id="40" creationId="{DE4CC190-449F-47C3-9FDD-DF3D85D25C07}"/>
          </ac:spMkLst>
        </pc:spChg>
        <pc:spChg chg="add mod">
          <ac:chgData name="noora nooraa" userId="0f17af746777180a" providerId="LiveId" clId="{207C0F99-24DA-497D-95F9-DCF2D3B27585}" dt="2020-10-30T17:31:44.714" v="1597" actId="20577"/>
          <ac:spMkLst>
            <pc:docMk/>
            <pc:sldMk cId="4186061013" sldId="330"/>
            <ac:spMk id="42" creationId="{A5F63666-9452-4C38-BEDA-E31D1133D2AC}"/>
          </ac:spMkLst>
        </pc:spChg>
        <pc:spChg chg="add mod">
          <ac:chgData name="noora nooraa" userId="0f17af746777180a" providerId="LiveId" clId="{207C0F99-24DA-497D-95F9-DCF2D3B27585}" dt="2020-10-30T17:31:47.719" v="1600" actId="20577"/>
          <ac:spMkLst>
            <pc:docMk/>
            <pc:sldMk cId="4186061013" sldId="330"/>
            <ac:spMk id="44" creationId="{BF635442-0A52-4492-B18B-B5BCF17FC8B0}"/>
          </ac:spMkLst>
        </pc:spChg>
        <pc:spChg chg="add mod">
          <ac:chgData name="noora nooraa" userId="0f17af746777180a" providerId="LiveId" clId="{207C0F99-24DA-497D-95F9-DCF2D3B27585}" dt="2020-10-30T17:31:51.297" v="1603" actId="20577"/>
          <ac:spMkLst>
            <pc:docMk/>
            <pc:sldMk cId="4186061013" sldId="330"/>
            <ac:spMk id="46" creationId="{8920613F-C687-4ADF-98D1-62A62B6C2D74}"/>
          </ac:spMkLst>
        </pc:spChg>
        <pc:spChg chg="add mod">
          <ac:chgData name="noora nooraa" userId="0f17af746777180a" providerId="LiveId" clId="{207C0F99-24DA-497D-95F9-DCF2D3B27585}" dt="2020-10-30T17:31:53.782" v="1606" actId="20577"/>
          <ac:spMkLst>
            <pc:docMk/>
            <pc:sldMk cId="4186061013" sldId="330"/>
            <ac:spMk id="48" creationId="{FA016BE2-F75B-43E9-8C7A-36D73B069BA4}"/>
          </ac:spMkLst>
        </pc:spChg>
        <pc:spChg chg="add mod">
          <ac:chgData name="noora nooraa" userId="0f17af746777180a" providerId="LiveId" clId="{207C0F99-24DA-497D-95F9-DCF2D3B27585}" dt="2020-10-30T17:31:56.399" v="1609" actId="20577"/>
          <ac:spMkLst>
            <pc:docMk/>
            <pc:sldMk cId="4186061013" sldId="330"/>
            <ac:spMk id="50" creationId="{40080DEC-D391-41BD-9F07-E39459165A87}"/>
          </ac:spMkLst>
        </pc:spChg>
        <pc:spChg chg="add mod">
          <ac:chgData name="noora nooraa" userId="0f17af746777180a" providerId="LiveId" clId="{207C0F99-24DA-497D-95F9-DCF2D3B27585}" dt="2020-10-30T17:31:59.024" v="1612" actId="20577"/>
          <ac:spMkLst>
            <pc:docMk/>
            <pc:sldMk cId="4186061013" sldId="330"/>
            <ac:spMk id="52" creationId="{F75DCB10-209B-46D6-9551-68FA5046B2D0}"/>
          </ac:spMkLst>
        </pc:spChg>
        <pc:grpChg chg="add mod">
          <ac:chgData name="noora nooraa" userId="0f17af746777180a" providerId="LiveId" clId="{207C0F99-24DA-497D-95F9-DCF2D3B27585}" dt="2020-10-30T17:29:08.995" v="1543"/>
          <ac:grpSpMkLst>
            <pc:docMk/>
            <pc:sldMk cId="4186061013" sldId="330"/>
            <ac:grpSpMk id="26" creationId="{39245B20-2766-4151-9C44-420EF3065B81}"/>
          </ac:grpSpMkLst>
        </pc:grpChg>
        <pc:grpChg chg="mod">
          <ac:chgData name="noora nooraa" userId="0f17af746777180a" providerId="LiveId" clId="{207C0F99-24DA-497D-95F9-DCF2D3B27585}" dt="2020-10-30T17:29:08.995" v="1543"/>
          <ac:grpSpMkLst>
            <pc:docMk/>
            <pc:sldMk cId="4186061013" sldId="330"/>
            <ac:grpSpMk id="29" creationId="{634775CC-28E0-4BF9-878E-6D0B2BB009C0}"/>
          </ac:grpSpMkLst>
        </pc:grpChg>
        <pc:graphicFrameChg chg="add mod modGraphic">
          <ac:chgData name="noora nooraa" userId="0f17af746777180a" providerId="LiveId" clId="{207C0F99-24DA-497D-95F9-DCF2D3B27585}" dt="2020-10-30T17:36:15.157" v="1701"/>
          <ac:graphicFrameMkLst>
            <pc:docMk/>
            <pc:sldMk cId="4186061013" sldId="330"/>
            <ac:graphicFrameMk id="2" creationId="{5AF6BEB9-BDE6-468E-9DE7-B2AA0791D09B}"/>
          </ac:graphicFrameMkLst>
        </pc:graphicFrameChg>
        <pc:picChg chg="add mod">
          <ac:chgData name="noora nooraa" userId="0f17af746777180a" providerId="LiveId" clId="{207C0F99-24DA-497D-95F9-DCF2D3B27585}" dt="2020-10-30T17:29:02.729" v="1542" actId="14100"/>
          <ac:picMkLst>
            <pc:docMk/>
            <pc:sldMk cId="4186061013" sldId="330"/>
            <ac:picMk id="25" creationId="{D0A46065-C6F1-4801-ADEF-04935303C5F5}"/>
          </ac:picMkLst>
        </pc:picChg>
      </pc:sldChg>
      <pc:sldChg chg="addSp modSp add mod ord">
        <pc:chgData name="noora nooraa" userId="0f17af746777180a" providerId="LiveId" clId="{207C0F99-24DA-497D-95F9-DCF2D3B27585}" dt="2020-10-30T17:47:29.926" v="2007"/>
        <pc:sldMkLst>
          <pc:docMk/>
          <pc:sldMk cId="768557808" sldId="331"/>
        </pc:sldMkLst>
        <pc:spChg chg="add mod">
          <ac:chgData name="noora nooraa" userId="0f17af746777180a" providerId="LiveId" clId="{207C0F99-24DA-497D-95F9-DCF2D3B27585}" dt="2020-10-30T17:47:27.080" v="2005" actId="14100"/>
          <ac:spMkLst>
            <pc:docMk/>
            <pc:sldMk cId="768557808" sldId="331"/>
            <ac:spMk id="2" creationId="{CF41A8A1-05BA-48FC-984F-328CEE45EF16}"/>
          </ac:spMkLst>
        </pc:spChg>
      </pc:sldChg>
      <pc:sldChg chg="addSp delSp modSp add del mod">
        <pc:chgData name="noora nooraa" userId="0f17af746777180a" providerId="LiveId" clId="{207C0F99-24DA-497D-95F9-DCF2D3B27585}" dt="2020-10-30T17:46:48.010" v="1976" actId="2696"/>
        <pc:sldMkLst>
          <pc:docMk/>
          <pc:sldMk cId="1909160573" sldId="331"/>
        </pc:sldMkLst>
        <pc:picChg chg="add del mod">
          <ac:chgData name="noora nooraa" userId="0f17af746777180a" providerId="LiveId" clId="{207C0F99-24DA-497D-95F9-DCF2D3B27585}" dt="2020-10-30T17:35:26.475" v="1675" actId="21"/>
          <ac:picMkLst>
            <pc:docMk/>
            <pc:sldMk cId="1909160573" sldId="331"/>
            <ac:picMk id="3" creationId="{F68EF011-EE72-45F0-BC14-C790756BCAB7}"/>
          </ac:picMkLst>
        </pc:picChg>
        <pc:cxnChg chg="add del mod">
          <ac:chgData name="noora nooraa" userId="0f17af746777180a" providerId="LiveId" clId="{207C0F99-24DA-497D-95F9-DCF2D3B27585}" dt="2020-10-30T17:34:59.742" v="1670" actId="478"/>
          <ac:cxnSpMkLst>
            <pc:docMk/>
            <pc:sldMk cId="1909160573" sldId="331"/>
            <ac:cxnSpMk id="6" creationId="{97C4FB57-CD87-451C-9553-F738931665A4}"/>
          </ac:cxnSpMkLst>
        </pc:cxnChg>
      </pc:sldChg>
      <pc:sldChg chg="add del">
        <pc:chgData name="noora nooraa" userId="0f17af746777180a" providerId="LiveId" clId="{207C0F99-24DA-497D-95F9-DCF2D3B27585}" dt="2020-10-30T17:54:41.573" v="2275" actId="47"/>
        <pc:sldMkLst>
          <pc:docMk/>
          <pc:sldMk cId="2319133211" sldId="332"/>
        </pc:sldMkLst>
      </pc:sldChg>
      <pc:sldChg chg="addSp delSp modSp add mod">
        <pc:chgData name="noora nooraa" userId="0f17af746777180a" providerId="LiveId" clId="{207C0F99-24DA-497D-95F9-DCF2D3B27585}" dt="2020-10-30T17:16:56.041" v="1305" actId="20577"/>
        <pc:sldMkLst>
          <pc:docMk/>
          <pc:sldMk cId="343882825" sldId="333"/>
        </pc:sldMkLst>
        <pc:spChg chg="add mod">
          <ac:chgData name="noora nooraa" userId="0f17af746777180a" providerId="LiveId" clId="{207C0F99-24DA-497D-95F9-DCF2D3B27585}" dt="2020-10-30T17:04:40.955" v="1117" actId="1076"/>
          <ac:spMkLst>
            <pc:docMk/>
            <pc:sldMk cId="343882825" sldId="333"/>
            <ac:spMk id="7" creationId="{AAE1A137-9DB7-4324-9BDB-C0CAE5523122}"/>
          </ac:spMkLst>
        </pc:spChg>
        <pc:spChg chg="add mod">
          <ac:chgData name="noora nooraa" userId="0f17af746777180a" providerId="LiveId" clId="{207C0F99-24DA-497D-95F9-DCF2D3B27585}" dt="2020-10-30T17:04:36.996" v="1116" actId="1076"/>
          <ac:spMkLst>
            <pc:docMk/>
            <pc:sldMk cId="343882825" sldId="333"/>
            <ac:spMk id="8" creationId="{7E0334D4-B6D7-4066-A09C-27EE55FA2337}"/>
          </ac:spMkLst>
        </pc:spChg>
        <pc:spChg chg="add mod">
          <ac:chgData name="noora nooraa" userId="0f17af746777180a" providerId="LiveId" clId="{207C0F99-24DA-497D-95F9-DCF2D3B27585}" dt="2020-10-30T17:04:35.156" v="1115" actId="1076"/>
          <ac:spMkLst>
            <pc:docMk/>
            <pc:sldMk cId="343882825" sldId="333"/>
            <ac:spMk id="10" creationId="{CCEFD123-FBC6-48DB-8F4F-2518EF355E60}"/>
          </ac:spMkLst>
        </pc:spChg>
        <pc:spChg chg="add mod">
          <ac:chgData name="noora nooraa" userId="0f17af746777180a" providerId="LiveId" clId="{207C0F99-24DA-497D-95F9-DCF2D3B27585}" dt="2020-10-30T17:03:53.628" v="1095" actId="20577"/>
          <ac:spMkLst>
            <pc:docMk/>
            <pc:sldMk cId="343882825" sldId="333"/>
            <ac:spMk id="14" creationId="{95EACCAA-DE4D-4B79-B977-76AD1F421980}"/>
          </ac:spMkLst>
        </pc:spChg>
        <pc:spChg chg="add mod">
          <ac:chgData name="noora nooraa" userId="0f17af746777180a" providerId="LiveId" clId="{207C0F99-24DA-497D-95F9-DCF2D3B27585}" dt="2020-10-30T17:03:49.061" v="1093" actId="20577"/>
          <ac:spMkLst>
            <pc:docMk/>
            <pc:sldMk cId="343882825" sldId="333"/>
            <ac:spMk id="15" creationId="{86D0E060-D227-4D6C-8682-B141293A871F}"/>
          </ac:spMkLst>
        </pc:spChg>
        <pc:spChg chg="add mod">
          <ac:chgData name="noora nooraa" userId="0f17af746777180a" providerId="LiveId" clId="{207C0F99-24DA-497D-95F9-DCF2D3B27585}" dt="2020-10-30T17:04:10.024" v="1108" actId="14100"/>
          <ac:spMkLst>
            <pc:docMk/>
            <pc:sldMk cId="343882825" sldId="333"/>
            <ac:spMk id="16" creationId="{E793F75A-073F-4EF4-A1E5-67634B3384A4}"/>
          </ac:spMkLst>
        </pc:spChg>
        <pc:spChg chg="add mod">
          <ac:chgData name="noora nooraa" userId="0f17af746777180a" providerId="LiveId" clId="{207C0F99-24DA-497D-95F9-DCF2D3B27585}" dt="2020-10-30T17:05:20.041" v="1139" actId="113"/>
          <ac:spMkLst>
            <pc:docMk/>
            <pc:sldMk cId="343882825" sldId="333"/>
            <ac:spMk id="17" creationId="{74C42198-C3CE-4DFA-BB65-D6C633C47DC3}"/>
          </ac:spMkLst>
        </pc:spChg>
        <pc:spChg chg="add mod">
          <ac:chgData name="noora nooraa" userId="0f17af746777180a" providerId="LiveId" clId="{207C0F99-24DA-497D-95F9-DCF2D3B27585}" dt="2020-10-30T17:08:09.685" v="1159" actId="1076"/>
          <ac:spMkLst>
            <pc:docMk/>
            <pc:sldMk cId="343882825" sldId="333"/>
            <ac:spMk id="18" creationId="{1DF3C0A1-F46A-4C85-83C6-5B1AA3BD7886}"/>
          </ac:spMkLst>
        </pc:spChg>
        <pc:spChg chg="add mod">
          <ac:chgData name="noora nooraa" userId="0f17af746777180a" providerId="LiveId" clId="{207C0F99-24DA-497D-95F9-DCF2D3B27585}" dt="2020-10-30T17:04:23.476" v="1111" actId="20577"/>
          <ac:spMkLst>
            <pc:docMk/>
            <pc:sldMk cId="343882825" sldId="333"/>
            <ac:spMk id="19" creationId="{C148481F-AFE0-4DF5-A103-C2EB7A8304BC}"/>
          </ac:spMkLst>
        </pc:spChg>
        <pc:spChg chg="mod">
          <ac:chgData name="noora nooraa" userId="0f17af746777180a" providerId="LiveId" clId="{207C0F99-24DA-497D-95F9-DCF2D3B27585}" dt="2020-10-30T16:57:26.815" v="1045" actId="20577"/>
          <ac:spMkLst>
            <pc:docMk/>
            <pc:sldMk cId="343882825" sldId="333"/>
            <ac:spMk id="23" creationId="{663C486E-8B01-4726-B4E2-A99AD99B4A1C}"/>
          </ac:spMkLst>
        </pc:spChg>
        <pc:spChg chg="add mod">
          <ac:chgData name="noora nooraa" userId="0f17af746777180a" providerId="LiveId" clId="{207C0F99-24DA-497D-95F9-DCF2D3B27585}" dt="2020-10-30T17:05:03.255" v="1123" actId="20577"/>
          <ac:spMkLst>
            <pc:docMk/>
            <pc:sldMk cId="343882825" sldId="333"/>
            <ac:spMk id="42" creationId="{F12095BE-3042-48D9-B482-F846E6823FCB}"/>
          </ac:spMkLst>
        </pc:spChg>
        <pc:spChg chg="add mod">
          <ac:chgData name="noora nooraa" userId="0f17af746777180a" providerId="LiveId" clId="{207C0F99-24DA-497D-95F9-DCF2D3B27585}" dt="2020-10-30T17:04:47.333" v="1119" actId="1076"/>
          <ac:spMkLst>
            <pc:docMk/>
            <pc:sldMk cId="343882825" sldId="333"/>
            <ac:spMk id="44" creationId="{EF6D7B9E-42CD-4FC1-8201-D27F3F620DD6}"/>
          </ac:spMkLst>
        </pc:spChg>
        <pc:spChg chg="add mod">
          <ac:chgData name="noora nooraa" userId="0f17af746777180a" providerId="LiveId" clId="{207C0F99-24DA-497D-95F9-DCF2D3B27585}" dt="2020-10-30T17:04:52.188" v="1121" actId="1076"/>
          <ac:spMkLst>
            <pc:docMk/>
            <pc:sldMk cId="343882825" sldId="333"/>
            <ac:spMk id="46" creationId="{D5C4B056-1FA2-4559-9AD3-EBA9E1C05CDB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48" creationId="{8C3A4589-9635-4201-9966-487EF1418AE8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49" creationId="{2B9B4987-88F6-4ACF-B207-35EE0CE463F5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1" creationId="{FF523AF8-06B3-495E-B289-2F9C5ECB0909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2" creationId="{43E1CDE1-C219-4D1A-9B13-EF13E296FC51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3" creationId="{735BF592-874C-4555-9ECC-C34661D022D4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4" creationId="{61FE9224-424B-4FC9-95ED-48099847E108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5" creationId="{255FDB93-8127-469C-B280-AC751BCE9345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6" creationId="{8CA2BBAF-C119-4288-B17C-A83F27652911}"/>
          </ac:spMkLst>
        </pc:spChg>
        <pc:spChg chg="mod">
          <ac:chgData name="noora nooraa" userId="0f17af746777180a" providerId="LiveId" clId="{207C0F99-24DA-497D-95F9-DCF2D3B27585}" dt="2020-10-30T17:06:48.265" v="1156"/>
          <ac:spMkLst>
            <pc:docMk/>
            <pc:sldMk cId="343882825" sldId="333"/>
            <ac:spMk id="57" creationId="{22D4EC6A-46B4-448E-A257-7D4CC779495E}"/>
          </ac:spMkLst>
        </pc:spChg>
        <pc:spChg chg="add mod">
          <ac:chgData name="noora nooraa" userId="0f17af746777180a" providerId="LiveId" clId="{207C0F99-24DA-497D-95F9-DCF2D3B27585}" dt="2020-10-30T17:08:05.686" v="1158" actId="1076"/>
          <ac:spMkLst>
            <pc:docMk/>
            <pc:sldMk cId="343882825" sldId="333"/>
            <ac:spMk id="59" creationId="{B8D84FC6-3D26-43F2-A67E-2C45400AFF5A}"/>
          </ac:spMkLst>
        </pc:spChg>
        <pc:spChg chg="add mod">
          <ac:chgData name="noora nooraa" userId="0f17af746777180a" providerId="LiveId" clId="{207C0F99-24DA-497D-95F9-DCF2D3B27585}" dt="2020-10-30T17:13:13.300" v="1256" actId="20577"/>
          <ac:spMkLst>
            <pc:docMk/>
            <pc:sldMk cId="343882825" sldId="333"/>
            <ac:spMk id="63" creationId="{1012D0BC-41E3-4550-AB4B-5A1AED85FC72}"/>
          </ac:spMkLst>
        </pc:spChg>
        <pc:spChg chg="add mod">
          <ac:chgData name="noora nooraa" userId="0f17af746777180a" providerId="LiveId" clId="{207C0F99-24DA-497D-95F9-DCF2D3B27585}" dt="2020-10-30T17:09:47.632" v="1180" actId="1076"/>
          <ac:spMkLst>
            <pc:docMk/>
            <pc:sldMk cId="343882825" sldId="333"/>
            <ac:spMk id="65" creationId="{E9A95A72-FB8F-478B-99BC-27A43F5A48FA}"/>
          </ac:spMkLst>
        </pc:spChg>
        <pc:spChg chg="add mod">
          <ac:chgData name="noora nooraa" userId="0f17af746777180a" providerId="LiveId" clId="{207C0F99-24DA-497D-95F9-DCF2D3B27585}" dt="2020-10-30T17:09:51.820" v="1182" actId="255"/>
          <ac:spMkLst>
            <pc:docMk/>
            <pc:sldMk cId="343882825" sldId="333"/>
            <ac:spMk id="67" creationId="{EACACC53-B6F9-4F68-8CDB-71DB99CE2D27}"/>
          </ac:spMkLst>
        </pc:spChg>
        <pc:spChg chg="add mod">
          <ac:chgData name="noora nooraa" userId="0f17af746777180a" providerId="LiveId" clId="{207C0F99-24DA-497D-95F9-DCF2D3B27585}" dt="2020-10-30T17:16:45.534" v="1301" actId="20577"/>
          <ac:spMkLst>
            <pc:docMk/>
            <pc:sldMk cId="343882825" sldId="333"/>
            <ac:spMk id="69" creationId="{90DF61DD-C2DE-4CA8-A795-566E13F4CCBF}"/>
          </ac:spMkLst>
        </pc:spChg>
        <pc:spChg chg="add mod">
          <ac:chgData name="noora nooraa" userId="0f17af746777180a" providerId="LiveId" clId="{207C0F99-24DA-497D-95F9-DCF2D3B27585}" dt="2020-10-30T17:13:31.533" v="1262" actId="20577"/>
          <ac:spMkLst>
            <pc:docMk/>
            <pc:sldMk cId="343882825" sldId="333"/>
            <ac:spMk id="71" creationId="{53817E40-3DBD-47A8-B157-2A865BBD14A7}"/>
          </ac:spMkLst>
        </pc:spChg>
        <pc:spChg chg="add mod">
          <ac:chgData name="noora nooraa" userId="0f17af746777180a" providerId="LiveId" clId="{207C0F99-24DA-497D-95F9-DCF2D3B27585}" dt="2020-10-30T17:13:37.675" v="1268" actId="20577"/>
          <ac:spMkLst>
            <pc:docMk/>
            <pc:sldMk cId="343882825" sldId="333"/>
            <ac:spMk id="73" creationId="{1EB40085-CCEF-4B49-B2FE-348B419D1AE0}"/>
          </ac:spMkLst>
        </pc:spChg>
        <pc:spChg chg="add mod">
          <ac:chgData name="noora nooraa" userId="0f17af746777180a" providerId="LiveId" clId="{207C0F99-24DA-497D-95F9-DCF2D3B27585}" dt="2020-10-30T17:11:22.402" v="1218" actId="20577"/>
          <ac:spMkLst>
            <pc:docMk/>
            <pc:sldMk cId="343882825" sldId="333"/>
            <ac:spMk id="75" creationId="{9CEC7F15-1893-4B8B-ADE6-63C47D80FE75}"/>
          </ac:spMkLst>
        </pc:spChg>
        <pc:spChg chg="add mod">
          <ac:chgData name="noora nooraa" userId="0f17af746777180a" providerId="LiveId" clId="{207C0F99-24DA-497D-95F9-DCF2D3B27585}" dt="2020-10-30T17:11:26.417" v="1221" actId="20577"/>
          <ac:spMkLst>
            <pc:docMk/>
            <pc:sldMk cId="343882825" sldId="333"/>
            <ac:spMk id="77" creationId="{A0229919-B94C-4A38-9037-0F454E486B93}"/>
          </ac:spMkLst>
        </pc:spChg>
        <pc:spChg chg="add mod">
          <ac:chgData name="noora nooraa" userId="0f17af746777180a" providerId="LiveId" clId="{207C0F99-24DA-497D-95F9-DCF2D3B27585}" dt="2020-10-30T17:10:46.347" v="1193" actId="1076"/>
          <ac:spMkLst>
            <pc:docMk/>
            <pc:sldMk cId="343882825" sldId="333"/>
            <ac:spMk id="79" creationId="{E539BB9D-18F6-4A0E-86FA-8580FD890303}"/>
          </ac:spMkLst>
        </pc:spChg>
        <pc:spChg chg="add mod">
          <ac:chgData name="noora nooraa" userId="0f17af746777180a" providerId="LiveId" clId="{207C0F99-24DA-497D-95F9-DCF2D3B27585}" dt="2020-10-30T17:16:49.393" v="1303" actId="20577"/>
          <ac:spMkLst>
            <pc:docMk/>
            <pc:sldMk cId="343882825" sldId="333"/>
            <ac:spMk id="81" creationId="{F5D64744-6CAD-477B-81B1-9B8AD3BCC300}"/>
          </ac:spMkLst>
        </pc:spChg>
        <pc:spChg chg="add mod">
          <ac:chgData name="noora nooraa" userId="0f17af746777180a" providerId="LiveId" clId="{207C0F99-24DA-497D-95F9-DCF2D3B27585}" dt="2020-10-30T17:16:56.041" v="1305" actId="20577"/>
          <ac:spMkLst>
            <pc:docMk/>
            <pc:sldMk cId="343882825" sldId="333"/>
            <ac:spMk id="83" creationId="{90D60B7B-3145-4CF4-B02A-68A72AE1BB84}"/>
          </ac:spMkLst>
        </pc:spChg>
        <pc:spChg chg="add mod">
          <ac:chgData name="noora nooraa" userId="0f17af746777180a" providerId="LiveId" clId="{207C0F99-24DA-497D-95F9-DCF2D3B27585}" dt="2020-10-30T17:11:04.128" v="1203" actId="20577"/>
          <ac:spMkLst>
            <pc:docMk/>
            <pc:sldMk cId="343882825" sldId="333"/>
            <ac:spMk id="85" creationId="{28EDA129-55CE-483F-811F-08D85990AA3D}"/>
          </ac:spMkLst>
        </pc:spChg>
        <pc:spChg chg="add mod">
          <ac:chgData name="noora nooraa" userId="0f17af746777180a" providerId="LiveId" clId="{207C0F99-24DA-497D-95F9-DCF2D3B27585}" dt="2020-10-30T17:11:40.535" v="1228" actId="20577"/>
          <ac:spMkLst>
            <pc:docMk/>
            <pc:sldMk cId="343882825" sldId="333"/>
            <ac:spMk id="87" creationId="{0FD9849C-8645-46D0-A787-D6542BA4D74F}"/>
          </ac:spMkLst>
        </pc:spChg>
        <pc:spChg chg="add mod">
          <ac:chgData name="noora nooraa" userId="0f17af746777180a" providerId="LiveId" clId="{207C0F99-24DA-497D-95F9-DCF2D3B27585}" dt="2020-10-30T17:11:44.440" v="1231" actId="20577"/>
          <ac:spMkLst>
            <pc:docMk/>
            <pc:sldMk cId="343882825" sldId="333"/>
            <ac:spMk id="89" creationId="{DED11DF2-42D0-45E5-AEBC-E0BE902150D5}"/>
          </ac:spMkLst>
        </pc:spChg>
        <pc:spChg chg="add mod">
          <ac:chgData name="noora nooraa" userId="0f17af746777180a" providerId="LiveId" clId="{207C0F99-24DA-497D-95F9-DCF2D3B27585}" dt="2020-10-30T17:11:49.419" v="1234" actId="20577"/>
          <ac:spMkLst>
            <pc:docMk/>
            <pc:sldMk cId="343882825" sldId="333"/>
            <ac:spMk id="91" creationId="{F9016449-C0F0-4207-8BB9-3C8A260F1FCD}"/>
          </ac:spMkLst>
        </pc:spChg>
        <pc:spChg chg="add mod">
          <ac:chgData name="noora nooraa" userId="0f17af746777180a" providerId="LiveId" clId="{207C0F99-24DA-497D-95F9-DCF2D3B27585}" dt="2020-10-30T17:11:52.582" v="1237" actId="20577"/>
          <ac:spMkLst>
            <pc:docMk/>
            <pc:sldMk cId="343882825" sldId="333"/>
            <ac:spMk id="93" creationId="{969460ED-4E1F-4D9B-B6A6-0FDB36490820}"/>
          </ac:spMkLst>
        </pc:spChg>
        <pc:grpChg chg="del">
          <ac:chgData name="noora nooraa" userId="0f17af746777180a" providerId="LiveId" clId="{207C0F99-24DA-497D-95F9-DCF2D3B27585}" dt="2020-10-30T17:06:47.681" v="1155" actId="478"/>
          <ac:grpSpMkLst>
            <pc:docMk/>
            <pc:sldMk cId="343882825" sldId="333"/>
            <ac:grpSpMk id="21" creationId="{D3460D2A-A513-42F5-9E38-3842A6E2D2BE}"/>
          </ac:grpSpMkLst>
        </pc:grpChg>
        <pc:grpChg chg="add mod">
          <ac:chgData name="noora nooraa" userId="0f17af746777180a" providerId="LiveId" clId="{207C0F99-24DA-497D-95F9-DCF2D3B27585}" dt="2020-10-30T17:06:48.265" v="1156"/>
          <ac:grpSpMkLst>
            <pc:docMk/>
            <pc:sldMk cId="343882825" sldId="333"/>
            <ac:grpSpMk id="47" creationId="{A25BE295-5E92-41CD-A2B5-126242ECCF4E}"/>
          </ac:grpSpMkLst>
        </pc:grpChg>
        <pc:grpChg chg="mod">
          <ac:chgData name="noora nooraa" userId="0f17af746777180a" providerId="LiveId" clId="{207C0F99-24DA-497D-95F9-DCF2D3B27585}" dt="2020-10-30T17:06:48.265" v="1156"/>
          <ac:grpSpMkLst>
            <pc:docMk/>
            <pc:sldMk cId="343882825" sldId="333"/>
            <ac:grpSpMk id="50" creationId="{4E3AFD66-D65E-4C8E-B48D-0B830D4333FD}"/>
          </ac:grpSpMkLst>
        </pc:grpChg>
        <pc:graphicFrameChg chg="add mod modGraphic">
          <ac:chgData name="noora nooraa" userId="0f17af746777180a" providerId="LiveId" clId="{207C0F99-24DA-497D-95F9-DCF2D3B27585}" dt="2020-10-30T17:12:27.497" v="1244" actId="20577"/>
          <ac:graphicFrameMkLst>
            <pc:docMk/>
            <pc:sldMk cId="343882825" sldId="333"/>
            <ac:graphicFrameMk id="61" creationId="{3836C7D6-3EE6-4F77-8738-B0C619248328}"/>
          </ac:graphicFrameMkLst>
        </pc:graphicFrameChg>
        <pc:picChg chg="add mod">
          <ac:chgData name="noora nooraa" userId="0f17af746777180a" providerId="LiveId" clId="{207C0F99-24DA-497D-95F9-DCF2D3B27585}" dt="2020-10-30T17:03:36.992" v="1081" actId="1076"/>
          <ac:picMkLst>
            <pc:docMk/>
            <pc:sldMk cId="343882825" sldId="333"/>
            <ac:picMk id="3" creationId="{62F78F27-1FF3-4D58-B855-42D3BB651129}"/>
          </ac:picMkLst>
        </pc:picChg>
        <pc:picChg chg="add del mod">
          <ac:chgData name="noora nooraa" userId="0f17af746777180a" providerId="LiveId" clId="{207C0F99-24DA-497D-95F9-DCF2D3B27585}" dt="2020-10-30T17:05:41.841" v="1146" actId="21"/>
          <ac:picMkLst>
            <pc:docMk/>
            <pc:sldMk cId="343882825" sldId="333"/>
            <ac:picMk id="6" creationId="{12FB760D-AA3A-4A6E-A2FF-940879BF2F54}"/>
          </ac:picMkLst>
        </pc:picChg>
        <pc:picChg chg="del">
          <ac:chgData name="noora nooraa" userId="0f17af746777180a" providerId="LiveId" clId="{207C0F99-24DA-497D-95F9-DCF2D3B27585}" dt="2020-10-30T16:57:28.602" v="1046" actId="478"/>
          <ac:picMkLst>
            <pc:docMk/>
            <pc:sldMk cId="343882825" sldId="333"/>
            <ac:picMk id="9" creationId="{5BE7320C-6405-4918-A5D1-CA39BC37D5DF}"/>
          </ac:picMkLst>
        </pc:picChg>
        <pc:picChg chg="del">
          <ac:chgData name="noora nooraa" userId="0f17af746777180a" providerId="LiveId" clId="{207C0F99-24DA-497D-95F9-DCF2D3B27585}" dt="2020-10-30T16:57:29.265" v="1047" actId="478"/>
          <ac:picMkLst>
            <pc:docMk/>
            <pc:sldMk cId="343882825" sldId="333"/>
            <ac:picMk id="11" creationId="{A21750B0-A590-4CBA-BE22-B0CED9E7D7C3}"/>
          </ac:picMkLst>
        </pc:picChg>
      </pc:sldChg>
      <pc:sldChg chg="add">
        <pc:chgData name="noora nooraa" userId="0f17af746777180a" providerId="LiveId" clId="{207C0F99-24DA-497D-95F9-DCF2D3B27585}" dt="2020-10-30T17:48:20.376" v="2051"/>
        <pc:sldMkLst>
          <pc:docMk/>
          <pc:sldMk cId="1106591658" sldId="334"/>
        </pc:sldMkLst>
      </pc:sldChg>
      <pc:sldChg chg="addSp delSp modSp add del mod ord">
        <pc:chgData name="noora nooraa" userId="0f17af746777180a" providerId="LiveId" clId="{207C0F99-24DA-497D-95F9-DCF2D3B27585}" dt="2020-10-30T17:48:15.823" v="2050" actId="2696"/>
        <pc:sldMkLst>
          <pc:docMk/>
          <pc:sldMk cId="3880231338" sldId="334"/>
        </pc:sldMkLst>
        <pc:spChg chg="mod">
          <ac:chgData name="noora nooraa" userId="0f17af746777180a" providerId="LiveId" clId="{207C0F99-24DA-497D-95F9-DCF2D3B27585}" dt="2020-10-30T17:44:00.864" v="1876" actId="14100"/>
          <ac:spMkLst>
            <pc:docMk/>
            <pc:sldMk cId="3880231338" sldId="334"/>
            <ac:spMk id="2" creationId="{CF4439AF-7EB5-4132-830B-32570001B643}"/>
          </ac:spMkLst>
        </pc:spChg>
        <pc:spChg chg="add del mod">
          <ac:chgData name="noora nooraa" userId="0f17af746777180a" providerId="LiveId" clId="{207C0F99-24DA-497D-95F9-DCF2D3B27585}" dt="2020-10-30T17:43:49.862" v="1872" actId="478"/>
          <ac:spMkLst>
            <pc:docMk/>
            <pc:sldMk cId="3880231338" sldId="334"/>
            <ac:spMk id="21" creationId="{81077306-4457-4C27-8F95-E915E76CD624}"/>
          </ac:spMkLst>
        </pc:spChg>
        <pc:spChg chg="add mod">
          <ac:chgData name="noora nooraa" userId="0f17af746777180a" providerId="LiveId" clId="{207C0F99-24DA-497D-95F9-DCF2D3B27585}" dt="2020-10-30T17:44:37.578" v="1908" actId="207"/>
          <ac:spMkLst>
            <pc:docMk/>
            <pc:sldMk cId="3880231338" sldId="334"/>
            <ac:spMk id="22" creationId="{2ED6E4F2-2152-4524-BA24-7B8174313285}"/>
          </ac:spMkLst>
        </pc:spChg>
        <pc:spChg chg="mod">
          <ac:chgData name="noora nooraa" userId="0f17af746777180a" providerId="LiveId" clId="{207C0F99-24DA-497D-95F9-DCF2D3B27585}" dt="2020-10-30T17:43:47.415" v="1871" actId="20577"/>
          <ac:spMkLst>
            <pc:docMk/>
            <pc:sldMk cId="3880231338" sldId="334"/>
            <ac:spMk id="38" creationId="{F42C000B-00BF-4FF8-A5B0-26D91387471A}"/>
          </ac:spMkLst>
        </pc:spChg>
        <pc:picChg chg="del">
          <ac:chgData name="noora nooraa" userId="0f17af746777180a" providerId="LiveId" clId="{207C0F99-24DA-497D-95F9-DCF2D3B27585}" dt="2020-10-30T17:43:56.135" v="1874" actId="478"/>
          <ac:picMkLst>
            <pc:docMk/>
            <pc:sldMk cId="3880231338" sldId="334"/>
            <ac:picMk id="4" creationId="{B6A3188F-2D49-411D-84F5-E7B562E0D4C6}"/>
          </ac:picMkLst>
        </pc:picChg>
      </pc:sldChg>
      <pc:sldChg chg="addSp delSp modSp add mod">
        <pc:chgData name="noora nooraa" userId="0f17af746777180a" providerId="LiveId" clId="{207C0F99-24DA-497D-95F9-DCF2D3B27585}" dt="2020-10-30T17:40:35.476" v="1773" actId="22"/>
        <pc:sldMkLst>
          <pc:docMk/>
          <pc:sldMk cId="2630794080" sldId="335"/>
        </pc:sldMkLst>
        <pc:spChg chg="add mod">
          <ac:chgData name="noora nooraa" userId="0f17af746777180a" providerId="LiveId" clId="{207C0F99-24DA-497D-95F9-DCF2D3B27585}" dt="2020-10-30T17:33:47.253" v="1642" actId="1076"/>
          <ac:spMkLst>
            <pc:docMk/>
            <pc:sldMk cId="2630794080" sldId="335"/>
            <ac:spMk id="4" creationId="{96C79A86-2AFE-4406-90DA-35A3DAF47430}"/>
          </ac:spMkLst>
        </pc:spChg>
        <pc:spChg chg="add mod">
          <ac:chgData name="noora nooraa" userId="0f17af746777180a" providerId="LiveId" clId="{207C0F99-24DA-497D-95F9-DCF2D3B27585}" dt="2020-10-30T17:33:57.893" v="1646" actId="14100"/>
          <ac:spMkLst>
            <pc:docMk/>
            <pc:sldMk cId="2630794080" sldId="335"/>
            <ac:spMk id="7" creationId="{DF826E55-E42A-46AA-A4B2-EDC27DCEDD0A}"/>
          </ac:spMkLst>
        </pc:spChg>
        <pc:spChg chg="mod">
          <ac:chgData name="noora nooraa" userId="0f17af746777180a" providerId="LiveId" clId="{207C0F99-24DA-497D-95F9-DCF2D3B27585}" dt="2020-10-30T17:32:29.488" v="1616" actId="20577"/>
          <ac:spMkLst>
            <pc:docMk/>
            <pc:sldMk cId="2630794080" sldId="335"/>
            <ac:spMk id="10" creationId="{EDB16DEA-C869-4AA7-9363-6760304D8C7E}"/>
          </ac:spMkLst>
        </pc:spChg>
        <pc:spChg chg="del mod">
          <ac:chgData name="noora nooraa" userId="0f17af746777180a" providerId="LiveId" clId="{207C0F99-24DA-497D-95F9-DCF2D3B27585}" dt="2020-10-30T17:33:44.156" v="1640" actId="21"/>
          <ac:spMkLst>
            <pc:docMk/>
            <pc:sldMk cId="2630794080" sldId="335"/>
            <ac:spMk id="23" creationId="{C04AD936-0096-47CD-8C1E-45268D1AEDB3}"/>
          </ac:spMkLst>
        </pc:spChg>
        <pc:spChg chg="del mod">
          <ac:chgData name="noora nooraa" userId="0f17af746777180a" providerId="LiveId" clId="{207C0F99-24DA-497D-95F9-DCF2D3B27585}" dt="2020-10-30T17:33:49.257" v="1643" actId="21"/>
          <ac:spMkLst>
            <pc:docMk/>
            <pc:sldMk cId="2630794080" sldId="335"/>
            <ac:spMk id="25" creationId="{3CE800C3-9848-4183-BB7A-875AF0AC9C44}"/>
          </ac:spMkLst>
        </pc:spChg>
        <pc:spChg chg="del">
          <ac:chgData name="noora nooraa" userId="0f17af746777180a" providerId="LiveId" clId="{207C0F99-24DA-497D-95F9-DCF2D3B27585}" dt="2020-10-30T17:33:18.321" v="1624" actId="478"/>
          <ac:spMkLst>
            <pc:docMk/>
            <pc:sldMk cId="2630794080" sldId="335"/>
            <ac:spMk id="27" creationId="{221DA988-4528-4A9B-9BF9-B0EA650ECB38}"/>
          </ac:spMkLst>
        </pc:spChg>
        <pc:spChg chg="del">
          <ac:chgData name="noora nooraa" userId="0f17af746777180a" providerId="LiveId" clId="{207C0F99-24DA-497D-95F9-DCF2D3B27585}" dt="2020-10-30T17:33:22.333" v="1628" actId="478"/>
          <ac:spMkLst>
            <pc:docMk/>
            <pc:sldMk cId="2630794080" sldId="335"/>
            <ac:spMk id="34" creationId="{0E72FE71-3A81-4CC3-916E-BC636B367C06}"/>
          </ac:spMkLst>
        </pc:spChg>
        <pc:spChg chg="del">
          <ac:chgData name="noora nooraa" userId="0f17af746777180a" providerId="LiveId" clId="{207C0F99-24DA-497D-95F9-DCF2D3B27585}" dt="2020-10-30T17:34:24.275" v="1657" actId="21"/>
          <ac:spMkLst>
            <pc:docMk/>
            <pc:sldMk cId="2630794080" sldId="335"/>
            <ac:spMk id="37" creationId="{F5589198-FAEF-4672-92A3-C07318DD7DDE}"/>
          </ac:spMkLst>
        </pc:spChg>
        <pc:spChg chg="add del mod">
          <ac:chgData name="noora nooraa" userId="0f17af746777180a" providerId="LiveId" clId="{207C0F99-24DA-497D-95F9-DCF2D3B27585}" dt="2020-10-30T17:34:28.096" v="1660" actId="478"/>
          <ac:spMkLst>
            <pc:docMk/>
            <pc:sldMk cId="2630794080" sldId="335"/>
            <ac:spMk id="43" creationId="{A058DC66-3380-4EDE-B0EA-08814DEF5AD3}"/>
          </ac:spMkLst>
        </pc:spChg>
        <pc:spChg chg="add mod">
          <ac:chgData name="noora nooraa" userId="0f17af746777180a" providerId="LiveId" clId="{207C0F99-24DA-497D-95F9-DCF2D3B27585}" dt="2020-10-30T17:34:44.192" v="1665" actId="14100"/>
          <ac:spMkLst>
            <pc:docMk/>
            <pc:sldMk cId="2630794080" sldId="335"/>
            <ac:spMk id="46" creationId="{2B571A52-8228-4175-9FC0-F66A5CD0A991}"/>
          </ac:spMkLst>
        </pc:spChg>
        <pc:spChg chg="add">
          <ac:chgData name="noora nooraa" userId="0f17af746777180a" providerId="LiveId" clId="{207C0F99-24DA-497D-95F9-DCF2D3B27585}" dt="2020-10-30T17:40:35.476" v="1773" actId="22"/>
          <ac:spMkLst>
            <pc:docMk/>
            <pc:sldMk cId="2630794080" sldId="335"/>
            <ac:spMk id="50" creationId="{E20DD2FD-F606-448B-AB47-2F22F9F211C4}"/>
          </ac:spMkLst>
        </pc:spChg>
        <pc:picChg chg="add mod">
          <ac:chgData name="noora nooraa" userId="0f17af746777180a" providerId="LiveId" clId="{207C0F99-24DA-497D-95F9-DCF2D3B27585}" dt="2020-10-30T17:33:33.530" v="1634" actId="1076"/>
          <ac:picMkLst>
            <pc:docMk/>
            <pc:sldMk cId="2630794080" sldId="335"/>
            <ac:picMk id="3" creationId="{BDC7231F-013C-4E3F-87D6-2051952E3B9C}"/>
          </ac:picMkLst>
        </pc:picChg>
        <pc:picChg chg="del">
          <ac:chgData name="noora nooraa" userId="0f17af746777180a" providerId="LiveId" clId="{207C0F99-24DA-497D-95F9-DCF2D3B27585}" dt="2020-10-30T17:32:51.655" v="1618" actId="478"/>
          <ac:picMkLst>
            <pc:docMk/>
            <pc:sldMk cId="2630794080" sldId="335"/>
            <ac:picMk id="6" creationId="{CD68F2F7-7A88-4A23-B0AA-3992F018FE37}"/>
          </ac:picMkLst>
        </pc:picChg>
        <pc:cxnChg chg="del mod">
          <ac:chgData name="noora nooraa" userId="0f17af746777180a" providerId="LiveId" clId="{207C0F99-24DA-497D-95F9-DCF2D3B27585}" dt="2020-10-30T17:33:38.255" v="1636" actId="21"/>
          <ac:cxnSpMkLst>
            <pc:docMk/>
            <pc:sldMk cId="2630794080" sldId="335"/>
            <ac:cxnSpMk id="22" creationId="{FBE74C64-497F-484D-8F9D-9ECAFCF30F6E}"/>
          </ac:cxnSpMkLst>
        </pc:cxnChg>
        <pc:cxnChg chg="del">
          <ac:chgData name="noora nooraa" userId="0f17af746777180a" providerId="LiveId" clId="{207C0F99-24DA-497D-95F9-DCF2D3B27585}" dt="2020-10-30T17:32:49.742" v="1617" actId="478"/>
          <ac:cxnSpMkLst>
            <pc:docMk/>
            <pc:sldMk cId="2630794080" sldId="335"/>
            <ac:cxnSpMk id="24" creationId="{0A361995-35C1-4C3F-98AA-FD34A8399032}"/>
          </ac:cxnSpMkLst>
        </pc:cxnChg>
        <pc:cxnChg chg="del">
          <ac:chgData name="noora nooraa" userId="0f17af746777180a" providerId="LiveId" clId="{207C0F99-24DA-497D-95F9-DCF2D3B27585}" dt="2020-10-30T17:33:19.492" v="1625" actId="478"/>
          <ac:cxnSpMkLst>
            <pc:docMk/>
            <pc:sldMk cId="2630794080" sldId="335"/>
            <ac:cxnSpMk id="26" creationId="{495BAFF7-0214-4EF2-BEB4-34C707566815}"/>
          </ac:cxnSpMkLst>
        </pc:cxnChg>
        <pc:cxnChg chg="del">
          <ac:chgData name="noora nooraa" userId="0f17af746777180a" providerId="LiveId" clId="{207C0F99-24DA-497D-95F9-DCF2D3B27585}" dt="2020-10-30T17:33:17.188" v="1623" actId="478"/>
          <ac:cxnSpMkLst>
            <pc:docMk/>
            <pc:sldMk cId="2630794080" sldId="335"/>
            <ac:cxnSpMk id="30" creationId="{48218DD9-10E0-4469-A6FF-75C5F33F7C18}"/>
          </ac:cxnSpMkLst>
        </pc:cxnChg>
        <pc:cxnChg chg="add mod">
          <ac:chgData name="noora nooraa" userId="0f17af746777180a" providerId="LiveId" clId="{207C0F99-24DA-497D-95F9-DCF2D3B27585}" dt="2020-10-30T17:33:40.957" v="1638" actId="1076"/>
          <ac:cxnSpMkLst>
            <pc:docMk/>
            <pc:sldMk cId="2630794080" sldId="335"/>
            <ac:cxnSpMk id="31" creationId="{C6A32EDF-5B72-4D9A-B9C9-35A04A901674}"/>
          </ac:cxnSpMkLst>
        </pc:cxnChg>
        <pc:cxnChg chg="del">
          <ac:chgData name="noora nooraa" userId="0f17af746777180a" providerId="LiveId" clId="{207C0F99-24DA-497D-95F9-DCF2D3B27585}" dt="2020-10-30T17:33:20.452" v="1626" actId="478"/>
          <ac:cxnSpMkLst>
            <pc:docMk/>
            <pc:sldMk cId="2630794080" sldId="335"/>
            <ac:cxnSpMk id="32" creationId="{9C76735C-9BEB-46B3-A525-0B48237385F2}"/>
          </ac:cxnSpMkLst>
        </pc:cxnChg>
        <pc:cxnChg chg="del">
          <ac:chgData name="noora nooraa" userId="0f17af746777180a" providerId="LiveId" clId="{207C0F99-24DA-497D-95F9-DCF2D3B27585}" dt="2020-10-30T17:33:21.304" v="1627" actId="478"/>
          <ac:cxnSpMkLst>
            <pc:docMk/>
            <pc:sldMk cId="2630794080" sldId="335"/>
            <ac:cxnSpMk id="35" creationId="{658D0E7D-6CB3-42D3-AABC-015944354873}"/>
          </ac:cxnSpMkLst>
        </pc:cxnChg>
        <pc:cxnChg chg="add mod">
          <ac:chgData name="noora nooraa" userId="0f17af746777180a" providerId="LiveId" clId="{207C0F99-24DA-497D-95F9-DCF2D3B27585}" dt="2020-10-30T17:34:06.965" v="1651" actId="14100"/>
          <ac:cxnSpMkLst>
            <pc:docMk/>
            <pc:sldMk cId="2630794080" sldId="335"/>
            <ac:cxnSpMk id="38" creationId="{6AE4A896-CCEC-4501-91CA-73B47A7CBA69}"/>
          </ac:cxnSpMkLst>
        </pc:cxnChg>
        <pc:cxnChg chg="add mod">
          <ac:chgData name="noora nooraa" userId="0f17af746777180a" providerId="LiveId" clId="{207C0F99-24DA-497D-95F9-DCF2D3B27585}" dt="2020-10-30T17:34:16.829" v="1654" actId="14100"/>
          <ac:cxnSpMkLst>
            <pc:docMk/>
            <pc:sldMk cId="2630794080" sldId="335"/>
            <ac:cxnSpMk id="39" creationId="{D0DF270D-9D98-492A-AA62-D4432E073F8B}"/>
          </ac:cxnSpMkLst>
        </pc:cxnChg>
        <pc:cxnChg chg="add mod">
          <ac:chgData name="noora nooraa" userId="0f17af746777180a" providerId="LiveId" clId="{207C0F99-24DA-497D-95F9-DCF2D3B27585}" dt="2020-10-30T17:34:22.678" v="1656" actId="1076"/>
          <ac:cxnSpMkLst>
            <pc:docMk/>
            <pc:sldMk cId="2630794080" sldId="335"/>
            <ac:cxnSpMk id="41" creationId="{06438E23-A743-430A-BE7A-00EBB8DE7ECE}"/>
          </ac:cxnSpMkLst>
        </pc:cxnChg>
        <pc:cxnChg chg="add mod">
          <ac:chgData name="noora nooraa" userId="0f17af746777180a" providerId="LiveId" clId="{207C0F99-24DA-497D-95F9-DCF2D3B27585}" dt="2020-10-30T17:34:36.830" v="1662" actId="1076"/>
          <ac:cxnSpMkLst>
            <pc:docMk/>
            <pc:sldMk cId="2630794080" sldId="335"/>
            <ac:cxnSpMk id="44" creationId="{A61E4451-6B46-4FF4-9A4A-95F20ED6B1EC}"/>
          </ac:cxnSpMkLst>
        </pc:cxnChg>
        <pc:cxnChg chg="add mod">
          <ac:chgData name="noora nooraa" userId="0f17af746777180a" providerId="LiveId" clId="{207C0F99-24DA-497D-95F9-DCF2D3B27585}" dt="2020-10-30T17:34:52.835" v="1668" actId="14100"/>
          <ac:cxnSpMkLst>
            <pc:docMk/>
            <pc:sldMk cId="2630794080" sldId="335"/>
            <ac:cxnSpMk id="47" creationId="{0E0DAE60-BE49-41BE-9E58-DCEB7E958A1B}"/>
          </ac:cxnSpMkLst>
        </pc:cxnChg>
      </pc:sldChg>
      <pc:sldChg chg="addSp delSp modSp add del mod">
        <pc:chgData name="noora nooraa" userId="0f17af746777180a" providerId="LiveId" clId="{207C0F99-24DA-497D-95F9-DCF2D3B27585}" dt="2020-10-30T17:37:01.759" v="1711" actId="47"/>
        <pc:sldMkLst>
          <pc:docMk/>
          <pc:sldMk cId="3961023294" sldId="336"/>
        </pc:sldMkLst>
        <pc:picChg chg="add del mod">
          <ac:chgData name="noora nooraa" userId="0f17af746777180a" providerId="LiveId" clId="{207C0F99-24DA-497D-95F9-DCF2D3B27585}" dt="2020-10-30T17:36:51.427" v="1707" actId="21"/>
          <ac:picMkLst>
            <pc:docMk/>
            <pc:sldMk cId="3961023294" sldId="336"/>
            <ac:picMk id="6" creationId="{CC032B78-AD41-4DC0-9145-B20462B1F819}"/>
          </ac:picMkLst>
        </pc:picChg>
        <pc:picChg chg="del">
          <ac:chgData name="noora nooraa" userId="0f17af746777180a" providerId="LiveId" clId="{207C0F99-24DA-497D-95F9-DCF2D3B27585}" dt="2020-10-30T17:35:22.814" v="1674" actId="478"/>
          <ac:picMkLst>
            <pc:docMk/>
            <pc:sldMk cId="3961023294" sldId="336"/>
            <ac:picMk id="25" creationId="{D0A46065-C6F1-4801-ADEF-04935303C5F5}"/>
          </ac:picMkLst>
        </pc:picChg>
      </pc:sldChg>
      <pc:sldChg chg="addSp delSp modSp add del mod">
        <pc:chgData name="noora nooraa" userId="0f17af746777180a" providerId="LiveId" clId="{207C0F99-24DA-497D-95F9-DCF2D3B27585}" dt="2020-10-30T17:39:59.830" v="1772" actId="20577"/>
        <pc:sldMkLst>
          <pc:docMk/>
          <pc:sldMk cId="147460717" sldId="337"/>
        </pc:sldMkLst>
        <pc:spChg chg="mod">
          <ac:chgData name="noora nooraa" userId="0f17af746777180a" providerId="LiveId" clId="{207C0F99-24DA-497D-95F9-DCF2D3B27585}" dt="2020-10-30T17:38:55.409" v="1715" actId="20577"/>
          <ac:spMkLst>
            <pc:docMk/>
            <pc:sldMk cId="147460717" sldId="337"/>
            <ac:spMk id="3" creationId="{33558B46-E370-455B-A6D2-113000059BD7}"/>
          </ac:spMkLst>
        </pc:spChg>
        <pc:spChg chg="mod">
          <ac:chgData name="noora nooraa" userId="0f17af746777180a" providerId="LiveId" clId="{207C0F99-24DA-497D-95F9-DCF2D3B27585}" dt="2020-10-30T17:39:44.403" v="1756" actId="20577"/>
          <ac:spMkLst>
            <pc:docMk/>
            <pc:sldMk cId="147460717" sldId="337"/>
            <ac:spMk id="9" creationId="{6A8A7452-4F5A-4E1D-B0A6-C67FD5FCC473}"/>
          </ac:spMkLst>
        </pc:spChg>
        <pc:spChg chg="mod">
          <ac:chgData name="noora nooraa" userId="0f17af746777180a" providerId="LiveId" clId="{207C0F99-24DA-497D-95F9-DCF2D3B27585}" dt="2020-10-30T17:39:52.742" v="1765" actId="20577"/>
          <ac:spMkLst>
            <pc:docMk/>
            <pc:sldMk cId="147460717" sldId="337"/>
            <ac:spMk id="17" creationId="{2CE42B04-5755-4E33-9EDC-DF8ECF53C184}"/>
          </ac:spMkLst>
        </pc:spChg>
        <pc:spChg chg="mod">
          <ac:chgData name="noora nooraa" userId="0f17af746777180a" providerId="LiveId" clId="{207C0F99-24DA-497D-95F9-DCF2D3B27585}" dt="2020-10-30T17:39:59.830" v="1772" actId="20577"/>
          <ac:spMkLst>
            <pc:docMk/>
            <pc:sldMk cId="147460717" sldId="337"/>
            <ac:spMk id="19" creationId="{1026D008-2E06-4149-8097-48D4D6994871}"/>
          </ac:spMkLst>
        </pc:spChg>
        <pc:spChg chg="mod">
          <ac:chgData name="noora nooraa" userId="0f17af746777180a" providerId="LiveId" clId="{207C0F99-24DA-497D-95F9-DCF2D3B27585}" dt="2020-10-30T17:37:05.717" v="1712" actId="20577"/>
          <ac:spMkLst>
            <pc:docMk/>
            <pc:sldMk cId="147460717" sldId="337"/>
            <ac:spMk id="28" creationId="{C73397B9-F151-49AF-8C38-8C2C63031EB0}"/>
          </ac:spMkLst>
        </pc:spChg>
        <pc:spChg chg="mod">
          <ac:chgData name="noora nooraa" userId="0f17af746777180a" providerId="LiveId" clId="{207C0F99-24DA-497D-95F9-DCF2D3B27585}" dt="2020-10-30T17:39:01.198" v="1722" actId="20577"/>
          <ac:spMkLst>
            <pc:docMk/>
            <pc:sldMk cId="147460717" sldId="337"/>
            <ac:spMk id="38" creationId="{F749570D-5ADA-46D0-9483-2B86D4D1731A}"/>
          </ac:spMkLst>
        </pc:spChg>
        <pc:spChg chg="mod">
          <ac:chgData name="noora nooraa" userId="0f17af746777180a" providerId="LiveId" clId="{207C0F99-24DA-497D-95F9-DCF2D3B27585}" dt="2020-10-30T17:39:06.574" v="1727" actId="20577"/>
          <ac:spMkLst>
            <pc:docMk/>
            <pc:sldMk cId="147460717" sldId="337"/>
            <ac:spMk id="40" creationId="{DE4CC190-449F-47C3-9FDD-DF3D85D25C07}"/>
          </ac:spMkLst>
        </pc:spChg>
        <pc:spChg chg="mod">
          <ac:chgData name="noora nooraa" userId="0f17af746777180a" providerId="LiveId" clId="{207C0F99-24DA-497D-95F9-DCF2D3B27585}" dt="2020-10-30T17:39:10.679" v="1730" actId="20577"/>
          <ac:spMkLst>
            <pc:docMk/>
            <pc:sldMk cId="147460717" sldId="337"/>
            <ac:spMk id="42" creationId="{A5F63666-9452-4C38-BEDA-E31D1133D2AC}"/>
          </ac:spMkLst>
        </pc:spChg>
        <pc:spChg chg="mod">
          <ac:chgData name="noora nooraa" userId="0f17af746777180a" providerId="LiveId" clId="{207C0F99-24DA-497D-95F9-DCF2D3B27585}" dt="2020-10-30T17:39:14.710" v="1733" actId="20577"/>
          <ac:spMkLst>
            <pc:docMk/>
            <pc:sldMk cId="147460717" sldId="337"/>
            <ac:spMk id="44" creationId="{BF635442-0A52-4492-B18B-B5BCF17FC8B0}"/>
          </ac:spMkLst>
        </pc:spChg>
        <pc:spChg chg="mod">
          <ac:chgData name="noora nooraa" userId="0f17af746777180a" providerId="LiveId" clId="{207C0F99-24DA-497D-95F9-DCF2D3B27585}" dt="2020-10-30T17:39:16.861" v="1736" actId="20577"/>
          <ac:spMkLst>
            <pc:docMk/>
            <pc:sldMk cId="147460717" sldId="337"/>
            <ac:spMk id="46" creationId="{8920613F-C687-4ADF-98D1-62A62B6C2D74}"/>
          </ac:spMkLst>
        </pc:spChg>
        <pc:spChg chg="mod">
          <ac:chgData name="noora nooraa" userId="0f17af746777180a" providerId="LiveId" clId="{207C0F99-24DA-497D-95F9-DCF2D3B27585}" dt="2020-10-30T17:39:21.324" v="1739" actId="20577"/>
          <ac:spMkLst>
            <pc:docMk/>
            <pc:sldMk cId="147460717" sldId="337"/>
            <ac:spMk id="48" creationId="{FA016BE2-F75B-43E9-8C7A-36D73B069BA4}"/>
          </ac:spMkLst>
        </pc:spChg>
        <pc:spChg chg="mod">
          <ac:chgData name="noora nooraa" userId="0f17af746777180a" providerId="LiveId" clId="{207C0F99-24DA-497D-95F9-DCF2D3B27585}" dt="2020-10-30T17:39:24.552" v="1742" actId="20577"/>
          <ac:spMkLst>
            <pc:docMk/>
            <pc:sldMk cId="147460717" sldId="337"/>
            <ac:spMk id="50" creationId="{40080DEC-D391-41BD-9F07-E39459165A87}"/>
          </ac:spMkLst>
        </pc:spChg>
        <pc:spChg chg="mod">
          <ac:chgData name="noora nooraa" userId="0f17af746777180a" providerId="LiveId" clId="{207C0F99-24DA-497D-95F9-DCF2D3B27585}" dt="2020-10-30T17:39:27.787" v="1745" actId="20577"/>
          <ac:spMkLst>
            <pc:docMk/>
            <pc:sldMk cId="147460717" sldId="337"/>
            <ac:spMk id="52" creationId="{F75DCB10-209B-46D6-9551-68FA5046B2D0}"/>
          </ac:spMkLst>
        </pc:spChg>
        <pc:picChg chg="add">
          <ac:chgData name="noora nooraa" userId="0f17af746777180a" providerId="LiveId" clId="{207C0F99-24DA-497D-95F9-DCF2D3B27585}" dt="2020-10-30T17:36:54.177" v="1710" actId="22"/>
          <ac:picMkLst>
            <pc:docMk/>
            <pc:sldMk cId="147460717" sldId="337"/>
            <ac:picMk id="6" creationId="{56DDAA06-A12D-4345-A460-35EAE7FEC681}"/>
          </ac:picMkLst>
        </pc:picChg>
        <pc:picChg chg="del mod">
          <ac:chgData name="noora nooraa" userId="0f17af746777180a" providerId="LiveId" clId="{207C0F99-24DA-497D-95F9-DCF2D3B27585}" dt="2020-10-30T17:36:53.559" v="1709" actId="478"/>
          <ac:picMkLst>
            <pc:docMk/>
            <pc:sldMk cId="147460717" sldId="337"/>
            <ac:picMk id="25" creationId="{D0A46065-C6F1-4801-ADEF-04935303C5F5}"/>
          </ac:picMkLst>
        </pc:picChg>
      </pc:sldChg>
      <pc:sldChg chg="modSp add mod">
        <pc:chgData name="noora nooraa" userId="0f17af746777180a" providerId="LiveId" clId="{207C0F99-24DA-497D-95F9-DCF2D3B27585}" dt="2020-10-30T17:47:59.261" v="2048" actId="313"/>
        <pc:sldMkLst>
          <pc:docMk/>
          <pc:sldMk cId="963113496" sldId="338"/>
        </pc:sldMkLst>
        <pc:spChg chg="mod">
          <ac:chgData name="noora nooraa" userId="0f17af746777180a" providerId="LiveId" clId="{207C0F99-24DA-497D-95F9-DCF2D3B27585}" dt="2020-10-30T17:47:59.261" v="2048" actId="313"/>
          <ac:spMkLst>
            <pc:docMk/>
            <pc:sldMk cId="963113496" sldId="338"/>
            <ac:spMk id="2" creationId="{CF41A8A1-05BA-48FC-984F-328CEE45EF16}"/>
          </ac:spMkLst>
        </pc:spChg>
      </pc:sldChg>
      <pc:sldChg chg="delSp modSp add mod delAnim">
        <pc:chgData name="noora nooraa" userId="0f17af746777180a" providerId="LiveId" clId="{207C0F99-24DA-497D-95F9-DCF2D3B27585}" dt="2020-10-30T17:49:08.832" v="2115" actId="14100"/>
        <pc:sldMkLst>
          <pc:docMk/>
          <pc:sldMk cId="2607251811" sldId="339"/>
        </pc:sldMkLst>
        <pc:spChg chg="del">
          <ac:chgData name="noora nooraa" userId="0f17af746777180a" providerId="LiveId" clId="{207C0F99-24DA-497D-95F9-DCF2D3B27585}" dt="2020-10-30T17:48:53.218" v="2089" actId="478"/>
          <ac:spMkLst>
            <pc:docMk/>
            <pc:sldMk cId="2607251811" sldId="339"/>
            <ac:spMk id="2" creationId="{CF4439AF-7EB5-4132-830B-32570001B643}"/>
          </ac:spMkLst>
        </pc:spChg>
        <pc:spChg chg="mod">
          <ac:chgData name="noora nooraa" userId="0f17af746777180a" providerId="LiveId" clId="{207C0F99-24DA-497D-95F9-DCF2D3B27585}" dt="2020-10-30T17:49:04.148" v="2114" actId="14100"/>
          <ac:spMkLst>
            <pc:docMk/>
            <pc:sldMk cId="2607251811" sldId="339"/>
            <ac:spMk id="22" creationId="{2ED6E4F2-2152-4524-BA24-7B8174313285}"/>
          </ac:spMkLst>
        </pc:spChg>
        <pc:spChg chg="mod">
          <ac:chgData name="noora nooraa" userId="0f17af746777180a" providerId="LiveId" clId="{207C0F99-24DA-497D-95F9-DCF2D3B27585}" dt="2020-10-30T17:49:08.832" v="2115" actId="14100"/>
          <ac:spMkLst>
            <pc:docMk/>
            <pc:sldMk cId="2607251811" sldId="339"/>
            <ac:spMk id="38" creationId="{F42C000B-00BF-4FF8-A5B0-26D91387471A}"/>
          </ac:spMkLst>
        </pc:spChg>
      </pc:sldChg>
      <pc:sldChg chg="modSp add mod">
        <pc:chgData name="noora nooraa" userId="0f17af746777180a" providerId="LiveId" clId="{207C0F99-24DA-497D-95F9-DCF2D3B27585}" dt="2020-10-30T17:54:38.143" v="2274" actId="20577"/>
        <pc:sldMkLst>
          <pc:docMk/>
          <pc:sldMk cId="4275837916" sldId="340"/>
        </pc:sldMkLst>
        <pc:spChg chg="mod">
          <ac:chgData name="noora nooraa" userId="0f17af746777180a" providerId="LiveId" clId="{207C0F99-24DA-497D-95F9-DCF2D3B27585}" dt="2020-10-30T17:54:38.143" v="2274" actId="20577"/>
          <ac:spMkLst>
            <pc:docMk/>
            <pc:sldMk cId="4275837916" sldId="34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D13A-A3D9-4672-BB4E-2A223D3D074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5DDA4-6A50-40F8-838D-CBEBF7964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6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9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7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4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8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445C-8FC8-44FC-8B21-5E25EB59DD46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=""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45475" y="633751"/>
            <a:ext cx="905909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8">
            <a:extLst>
              <a:ext uri="{FF2B5EF4-FFF2-40B4-BE49-F238E27FC236}">
                <a16:creationId xmlns=""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86146"/>
              </p:ext>
            </p:extLst>
          </p:nvPr>
        </p:nvGraphicFramePr>
        <p:xfrm>
          <a:off x="1345475" y="2266084"/>
          <a:ext cx="9183189" cy="35201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58369">
                  <a:extLst>
                    <a:ext uri="{9D8B030D-6E8A-4147-A177-3AD203B41FA5}">
                      <a16:colId xmlns="" xmlns:a16="http://schemas.microsoft.com/office/drawing/2014/main" val="1153488245"/>
                    </a:ext>
                  </a:extLst>
                </a:gridCol>
                <a:gridCol w="7024820">
                  <a:extLst>
                    <a:ext uri="{9D8B030D-6E8A-4147-A177-3AD203B41FA5}">
                      <a16:colId xmlns="" xmlns:a16="http://schemas.microsoft.com/office/drawing/2014/main" val="2424581035"/>
                    </a:ext>
                  </a:extLst>
                </a:gridCol>
              </a:tblGrid>
              <a:tr h="10980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8585072"/>
                  </a:ext>
                </a:extLst>
              </a:tr>
              <a:tr h="838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ar-BH" sz="2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BH" sz="24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212 - 804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90189103"/>
                  </a:ext>
                </a:extLst>
              </a:tr>
              <a:tr h="745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4489086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For Receivable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1600062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AF6BEB9-BDE6-468E-9DE7-B2AA0791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79863"/>
              </p:ext>
            </p:extLst>
          </p:nvPr>
        </p:nvGraphicFramePr>
        <p:xfrm>
          <a:off x="5624258" y="1371946"/>
          <a:ext cx="6327315" cy="445707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05209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4051534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91032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79540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9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5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558B46-E370-455B-A6D2-113000059BD7}"/>
              </a:ext>
            </a:extLst>
          </p:cNvPr>
          <p:cNvSpPr txBox="1"/>
          <p:nvPr/>
        </p:nvSpPr>
        <p:spPr>
          <a:xfrm>
            <a:off x="6296976" y="187547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 Debts Expense</a:t>
            </a:r>
            <a:r>
              <a:rPr lang="ar-BH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(75,000 X 3%) </a:t>
            </a:r>
            <a:r>
              <a:rPr lang="en-GB" sz="1600" b="1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+ 450</a:t>
            </a:r>
            <a:endParaRPr lang="en-GB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765464-0AAC-4BF7-B8D5-09E22F9FB4EE}"/>
              </a:ext>
            </a:extLst>
          </p:cNvPr>
          <p:cNvSpPr txBox="1"/>
          <p:nvPr/>
        </p:nvSpPr>
        <p:spPr>
          <a:xfrm>
            <a:off x="6807280" y="238629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4889F3-FB90-41C4-B06E-B824A8012A94}"/>
              </a:ext>
            </a:extLst>
          </p:cNvPr>
          <p:cNvSpPr txBox="1"/>
          <p:nvPr/>
        </p:nvSpPr>
        <p:spPr>
          <a:xfrm>
            <a:off x="6296976" y="2883945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8A7452-4F5A-4E1D-B0A6-C67FD5FCC473}"/>
              </a:ext>
            </a:extLst>
          </p:cNvPr>
          <p:cNvSpPr txBox="1"/>
          <p:nvPr/>
        </p:nvSpPr>
        <p:spPr>
          <a:xfrm>
            <a:off x="6830885" y="3375965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Receivable- </a:t>
            </a: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Fawaz</a:t>
            </a: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3684C-B40C-413D-957C-F004761A30C7}"/>
              </a:ext>
            </a:extLst>
          </p:cNvPr>
          <p:cNvSpPr txBox="1"/>
          <p:nvPr/>
        </p:nvSpPr>
        <p:spPr>
          <a:xfrm>
            <a:off x="6830885" y="4386826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E42B04-5755-4E33-9EDC-DF8ECF53C184}"/>
              </a:ext>
            </a:extLst>
          </p:cNvPr>
          <p:cNvSpPr txBox="1"/>
          <p:nvPr/>
        </p:nvSpPr>
        <p:spPr>
          <a:xfrm>
            <a:off x="6370289" y="3894921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-</a:t>
            </a: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Fawaz </a:t>
            </a:r>
            <a:endParaRPr lang="en-GB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26D008-2E06-4149-8097-48D4D6994871}"/>
              </a:ext>
            </a:extLst>
          </p:cNvPr>
          <p:cNvSpPr txBox="1"/>
          <p:nvPr/>
        </p:nvSpPr>
        <p:spPr>
          <a:xfrm>
            <a:off x="6830885" y="5347434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-</a:t>
            </a: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Fawaz</a:t>
            </a:r>
            <a:endParaRPr lang="en-GB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E720A7-6884-4F90-B12B-F4D28CE3AF4A}"/>
              </a:ext>
            </a:extLst>
          </p:cNvPr>
          <p:cNvSpPr txBox="1"/>
          <p:nvPr/>
        </p:nvSpPr>
        <p:spPr>
          <a:xfrm>
            <a:off x="6360148" y="4896414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9245B20-2766-4151-9C44-420EF3065B81}"/>
              </a:ext>
            </a:extLst>
          </p:cNvPr>
          <p:cNvGrpSpPr/>
          <p:nvPr/>
        </p:nvGrpSpPr>
        <p:grpSpPr>
          <a:xfrm>
            <a:off x="0" y="374340"/>
            <a:ext cx="6467527" cy="638574"/>
            <a:chOff x="167751" y="1109201"/>
            <a:chExt cx="8153400" cy="1080000"/>
          </a:xfrm>
        </p:grpSpPr>
        <p:sp>
          <p:nvSpPr>
            <p:cNvPr id="27" name="مستطيل مستدير الزوايا 13">
              <a:extLst>
                <a:ext uri="{FF2B5EF4-FFF2-40B4-BE49-F238E27FC236}">
                  <a16:creationId xmlns="" xmlns:a16="http://schemas.microsoft.com/office/drawing/2014/main" id="{58D3C3E4-6B9C-4BD6-8289-9D4DA7AA64D7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C73397B9-F151-49AF-8C38-8C2C63031EB0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(4): Solution </a:t>
              </a:r>
            </a:p>
          </p:txBody>
        </p:sp>
        <p:grpSp>
          <p:nvGrpSpPr>
            <p:cNvPr id="29" name="Shape 631">
              <a:extLst>
                <a:ext uri="{FF2B5EF4-FFF2-40B4-BE49-F238E27FC236}">
                  <a16:creationId xmlns="" xmlns:a16="http://schemas.microsoft.com/office/drawing/2014/main" id="{634775CC-28E0-4BF9-878E-6D0B2BB009C0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0" name="Shape 632">
                <a:extLst>
                  <a:ext uri="{FF2B5EF4-FFF2-40B4-BE49-F238E27FC236}">
                    <a16:creationId xmlns="" xmlns:a16="http://schemas.microsoft.com/office/drawing/2014/main" id="{09A2748B-D2BA-4EF2-90F4-97B2980FC021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3">
                <a:extLst>
                  <a:ext uri="{FF2B5EF4-FFF2-40B4-BE49-F238E27FC236}">
                    <a16:creationId xmlns="" xmlns:a16="http://schemas.microsoft.com/office/drawing/2014/main" id="{42158ABC-EAE4-4DCC-9091-F3574A63B2B6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4">
                <a:extLst>
                  <a:ext uri="{FF2B5EF4-FFF2-40B4-BE49-F238E27FC236}">
                    <a16:creationId xmlns="" xmlns:a16="http://schemas.microsoft.com/office/drawing/2014/main" id="{A677E6F5-493C-4EF0-8E7A-54BBD3037CF7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5">
                <a:extLst>
                  <a:ext uri="{FF2B5EF4-FFF2-40B4-BE49-F238E27FC236}">
                    <a16:creationId xmlns="" xmlns:a16="http://schemas.microsoft.com/office/drawing/2014/main" id="{06B0B95A-2CF3-45ED-BD67-5CEA1492F013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636">
                <a:extLst>
                  <a:ext uri="{FF2B5EF4-FFF2-40B4-BE49-F238E27FC236}">
                    <a16:creationId xmlns="" xmlns:a16="http://schemas.microsoft.com/office/drawing/2014/main" id="{CFEFCFCB-CE97-418A-816C-5D250E373168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637">
                <a:extLst>
                  <a:ext uri="{FF2B5EF4-FFF2-40B4-BE49-F238E27FC236}">
                    <a16:creationId xmlns="" xmlns:a16="http://schemas.microsoft.com/office/drawing/2014/main" id="{9BACCB1F-22C5-4693-93A0-FEFB7E5BE7B2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638">
                <a:extLst>
                  <a:ext uri="{FF2B5EF4-FFF2-40B4-BE49-F238E27FC236}">
                    <a16:creationId xmlns="" xmlns:a16="http://schemas.microsoft.com/office/drawing/2014/main" id="{713F8209-2547-4097-8590-32E5164746BF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749570D-5ADA-46D0-9483-2B86D4D1731A}"/>
              </a:ext>
            </a:extLst>
          </p:cNvPr>
          <p:cNvSpPr txBox="1"/>
          <p:nvPr/>
        </p:nvSpPr>
        <p:spPr>
          <a:xfrm>
            <a:off x="10421286" y="1909206"/>
            <a:ext cx="8778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2,700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E4CC190-449F-47C3-9FDD-DF3D85D25C07}"/>
              </a:ext>
            </a:extLst>
          </p:cNvPr>
          <p:cNvSpPr txBox="1"/>
          <p:nvPr/>
        </p:nvSpPr>
        <p:spPr>
          <a:xfrm>
            <a:off x="11176985" y="2426392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2,700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5F63666-9452-4C38-BEDA-E31D1133D2AC}"/>
              </a:ext>
            </a:extLst>
          </p:cNvPr>
          <p:cNvSpPr txBox="1"/>
          <p:nvPr/>
        </p:nvSpPr>
        <p:spPr>
          <a:xfrm>
            <a:off x="10467108" y="2904865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F635442-0A52-4492-B18B-B5BCF17FC8B0}"/>
              </a:ext>
            </a:extLst>
          </p:cNvPr>
          <p:cNvSpPr txBox="1"/>
          <p:nvPr/>
        </p:nvSpPr>
        <p:spPr>
          <a:xfrm>
            <a:off x="11257799" y="3433457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920613F-C687-4ADF-98D1-62A62B6C2D74}"/>
              </a:ext>
            </a:extLst>
          </p:cNvPr>
          <p:cNvSpPr txBox="1"/>
          <p:nvPr/>
        </p:nvSpPr>
        <p:spPr>
          <a:xfrm>
            <a:off x="10490998" y="3933977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A016BE2-F75B-43E9-8C7A-36D73B069BA4}"/>
              </a:ext>
            </a:extLst>
          </p:cNvPr>
          <p:cNvSpPr txBox="1"/>
          <p:nvPr/>
        </p:nvSpPr>
        <p:spPr>
          <a:xfrm>
            <a:off x="11233511" y="4384823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0080DEC-D391-41BD-9F07-E39459165A87}"/>
              </a:ext>
            </a:extLst>
          </p:cNvPr>
          <p:cNvSpPr txBox="1"/>
          <p:nvPr/>
        </p:nvSpPr>
        <p:spPr>
          <a:xfrm>
            <a:off x="10497449" y="4940040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75DCB10-209B-46D6-9551-68FA5046B2D0}"/>
              </a:ext>
            </a:extLst>
          </p:cNvPr>
          <p:cNvSpPr txBox="1"/>
          <p:nvPr/>
        </p:nvSpPr>
        <p:spPr>
          <a:xfrm>
            <a:off x="11238377" y="5389759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253" y="1289213"/>
            <a:ext cx="5395774" cy="3612412"/>
            <a:chOff x="137332" y="1250761"/>
            <a:chExt cx="5395774" cy="361241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6DDAA06-A12D-4345-A460-35EAE7FE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32" y="1268781"/>
              <a:ext cx="5395774" cy="359439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7332" y="1250761"/>
              <a:ext cx="2813890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Activity 1: Solution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26" y="16158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7" grpId="0"/>
      <p:bldP spid="19" grpId="0"/>
      <p:bldP spid="23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3">
            <a:extLst>
              <a:ext uri="{FF2B5EF4-FFF2-40B4-BE49-F238E27FC236}">
                <a16:creationId xmlns="" xmlns:a16="http://schemas.microsoft.com/office/drawing/2014/main" id="{CF41A8A1-05BA-48FC-984F-328CEE45EF16}"/>
              </a:ext>
            </a:extLst>
          </p:cNvPr>
          <p:cNvSpPr/>
          <p:nvPr/>
        </p:nvSpPr>
        <p:spPr>
          <a:xfrm>
            <a:off x="1709529" y="2281345"/>
            <a:ext cx="8441635" cy="201517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4"/>
                </a:solidFill>
              </a:rPr>
              <a:t>Aging Schedule </a:t>
            </a:r>
            <a:endParaRPr lang="ar-BH" sz="6000" b="1" dirty="0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5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AD791F3D-461F-4C4C-B934-0CC15AEAD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57264"/>
              </p:ext>
            </p:extLst>
          </p:nvPr>
        </p:nvGraphicFramePr>
        <p:xfrm>
          <a:off x="6096000" y="1643482"/>
          <a:ext cx="6030595" cy="2929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1035">
                  <a:extLst>
                    <a:ext uri="{9D8B030D-6E8A-4147-A177-3AD203B41FA5}">
                      <a16:colId xmlns="" xmlns:a16="http://schemas.microsoft.com/office/drawing/2014/main" val="3688844500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628371314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1828672253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460212937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2319948066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4036118946"/>
                    </a:ext>
                  </a:extLst>
                </a:gridCol>
              </a:tblGrid>
              <a:tr h="25019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Past Due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22951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31-60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41738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Ahmed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3097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Osama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8501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Abdulla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93233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41379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Mohammed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91372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89536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Percentage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Uncollectible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81936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Bad Debts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781339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008" y="364555"/>
            <a:ext cx="7735706" cy="706599"/>
            <a:chOff x="272538" y="1012529"/>
            <a:chExt cx="8153400" cy="1080000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2008" y="1204218"/>
            <a:ext cx="7487512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ESTIMATING THE ALLOWANCE AS A PERCENTAGE-OF-RECEIVABLE: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21" y="1539821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  <a:endParaRPr lang="en-GB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an aging schedule for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Essa’s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Company. Note that as the estimated percentage uncollectible from 1-30 days to over 90 days, increases from 5% to 20% as the number of days past due increases.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08" y="3805607"/>
            <a:ext cx="584531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Prepare the necessary journal entries for estimating bad debts expense.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27025"/>
              </p:ext>
            </p:extLst>
          </p:nvPr>
        </p:nvGraphicFramePr>
        <p:xfrm>
          <a:off x="1173933" y="5408001"/>
          <a:ext cx="9420043" cy="10352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40889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5640903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1345474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992777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3351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35126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650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3321" y="3144081"/>
            <a:ext cx="573584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trail balance shows allowance for doubtful accounts with 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credit balance of BD2,400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4FD2E0-7586-4D5A-A6F6-BF2B3CFE7AC9}"/>
              </a:ext>
            </a:extLst>
          </p:cNvPr>
          <p:cNvSpPr/>
          <p:nvPr/>
        </p:nvSpPr>
        <p:spPr>
          <a:xfrm>
            <a:off x="8001000" y="3390900"/>
            <a:ext cx="4152900" cy="1111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00E0E2A0-BA3F-442B-9FB7-B6EACE5291D4}"/>
              </a:ext>
            </a:extLst>
          </p:cNvPr>
          <p:cNvSpPr/>
          <p:nvPr/>
        </p:nvSpPr>
        <p:spPr>
          <a:xfrm>
            <a:off x="2199861" y="2569969"/>
            <a:ext cx="2553112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="" xmlns:a16="http://schemas.microsoft.com/office/drawing/2014/main" id="{BC52CA55-1CBA-474D-921A-3F45E0C3ED37}"/>
              </a:ext>
            </a:extLst>
          </p:cNvPr>
          <p:cNvSpPr/>
          <p:nvPr/>
        </p:nvSpPr>
        <p:spPr>
          <a:xfrm>
            <a:off x="1663700" y="3548051"/>
            <a:ext cx="2679699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3A0270C-A5DD-42D9-A317-09C0CDB2002F}"/>
              </a:ext>
            </a:extLst>
          </p:cNvPr>
          <p:cNvSpPr/>
          <p:nvPr/>
        </p:nvSpPr>
        <p:spPr>
          <a:xfrm>
            <a:off x="3969861" y="4585572"/>
            <a:ext cx="2686054" cy="6922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63" y="297594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4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8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001000" y="4713423"/>
            <a:ext cx="4088606" cy="132343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A/C Receivable: 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Estimated % - Credit Balance of Allowance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% + Debit Balance of Allowance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241AF3FE-E2C4-492B-9104-270F1311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283"/>
              </p:ext>
            </p:extLst>
          </p:nvPr>
        </p:nvGraphicFramePr>
        <p:xfrm>
          <a:off x="6096000" y="1643482"/>
          <a:ext cx="6030595" cy="2929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1035">
                  <a:extLst>
                    <a:ext uri="{9D8B030D-6E8A-4147-A177-3AD203B41FA5}">
                      <a16:colId xmlns="" xmlns:a16="http://schemas.microsoft.com/office/drawing/2014/main" val="3688844500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628371314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1828672253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460212937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2319948066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4036118946"/>
                    </a:ext>
                  </a:extLst>
                </a:gridCol>
              </a:tblGrid>
              <a:tr h="25019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Past Due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22951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31-60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41738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Ahmed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3097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Osama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8501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Abdulla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93233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Salma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41379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Mohammed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91372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89536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Percentage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Uncollectible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81936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Bad Debts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781339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008" y="364555"/>
            <a:ext cx="7735706" cy="706599"/>
            <a:chOff x="272538" y="1012529"/>
            <a:chExt cx="8153400" cy="1080000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2008" y="1204218"/>
            <a:ext cx="7487512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ESTIMATING THE ALLOWANCE AS A PERCENTAGE-OF-RECEIVABLE: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21" y="1539821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  <a:endParaRPr lang="en-GB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an aging schedule for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Essa’s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Company. Note that as the estimated percentage uncollectible from 1-30 days to over 90 days, increases from 5% to 20% as the number of days past due increases.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08" y="3805607"/>
            <a:ext cx="584531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Prepare the necessary journal entries for estimating bad debts expense.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54405"/>
              </p:ext>
            </p:extLst>
          </p:nvPr>
        </p:nvGraphicFramePr>
        <p:xfrm>
          <a:off x="280131" y="5394519"/>
          <a:ext cx="8400231" cy="10352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84899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4356902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1045099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1713331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3351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35126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Debts Expense</a:t>
                      </a:r>
                      <a:r>
                        <a:rPr lang="ar-BH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(9,400 – 2,400)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650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Allowance for Doubtful Accounts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3321" y="3144081"/>
            <a:ext cx="573584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trail balance shows allowance for doubtful accounts with 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credit balance of BD2,400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4FD2E0-7586-4D5A-A6F6-BF2B3CFE7AC9}"/>
              </a:ext>
            </a:extLst>
          </p:cNvPr>
          <p:cNvSpPr/>
          <p:nvPr/>
        </p:nvSpPr>
        <p:spPr>
          <a:xfrm>
            <a:off x="8001000" y="3390900"/>
            <a:ext cx="4152900" cy="1111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00E0E2A0-BA3F-442B-9FB7-B6EACE5291D4}"/>
              </a:ext>
            </a:extLst>
          </p:cNvPr>
          <p:cNvSpPr/>
          <p:nvPr/>
        </p:nvSpPr>
        <p:spPr>
          <a:xfrm>
            <a:off x="2186609" y="2524249"/>
            <a:ext cx="2584174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="" xmlns:a16="http://schemas.microsoft.com/office/drawing/2014/main" id="{BC52CA55-1CBA-474D-921A-3F45E0C3ED37}"/>
              </a:ext>
            </a:extLst>
          </p:cNvPr>
          <p:cNvSpPr/>
          <p:nvPr/>
        </p:nvSpPr>
        <p:spPr>
          <a:xfrm>
            <a:off x="1663700" y="3502331"/>
            <a:ext cx="2679699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>
            <a:extLst>
              <a:ext uri="{FF2B5EF4-FFF2-40B4-BE49-F238E27FC236}">
                <a16:creationId xmlns="" xmlns:a16="http://schemas.microsoft.com/office/drawing/2014/main" id="{4507CDF9-37F1-4529-8AEA-D16DE6C42FC8}"/>
              </a:ext>
            </a:extLst>
          </p:cNvPr>
          <p:cNvSpPr/>
          <p:nvPr/>
        </p:nvSpPr>
        <p:spPr>
          <a:xfrm>
            <a:off x="3586080" y="5756497"/>
            <a:ext cx="1419737" cy="23424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D36844-980A-4BFD-B6D3-114BEEE2BA99}"/>
              </a:ext>
            </a:extLst>
          </p:cNvPr>
          <p:cNvSpPr/>
          <p:nvPr/>
        </p:nvSpPr>
        <p:spPr>
          <a:xfrm>
            <a:off x="3078328" y="4581954"/>
            <a:ext cx="2686054" cy="6922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570447-7556-407F-87F7-CCEA6DE54C11}"/>
              </a:ext>
            </a:extLst>
          </p:cNvPr>
          <p:cNvSpPr txBox="1"/>
          <p:nvPr/>
        </p:nvSpPr>
        <p:spPr>
          <a:xfrm>
            <a:off x="8991600" y="4158570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23AF100-CD44-487A-86F1-74BB03EE9BFA}"/>
              </a:ext>
            </a:extLst>
          </p:cNvPr>
          <p:cNvSpPr txBox="1"/>
          <p:nvPr/>
        </p:nvSpPr>
        <p:spPr>
          <a:xfrm>
            <a:off x="9799320" y="4158425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46FFD3D-C343-4F9B-98B1-7608F049759B}"/>
              </a:ext>
            </a:extLst>
          </p:cNvPr>
          <p:cNvSpPr txBox="1"/>
          <p:nvPr/>
        </p:nvSpPr>
        <p:spPr>
          <a:xfrm>
            <a:off x="10607040" y="4157284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38A541A-A0DB-427A-B5BF-DC22B8AD79C3}"/>
              </a:ext>
            </a:extLst>
          </p:cNvPr>
          <p:cNvSpPr txBox="1"/>
          <p:nvPr/>
        </p:nvSpPr>
        <p:spPr>
          <a:xfrm>
            <a:off x="11445240" y="4157284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786F4BD-914B-4521-883D-6F40E807DCCA}"/>
              </a:ext>
            </a:extLst>
          </p:cNvPr>
          <p:cNvSpPr txBox="1"/>
          <p:nvPr/>
        </p:nvSpPr>
        <p:spPr>
          <a:xfrm>
            <a:off x="8149498" y="4145023"/>
            <a:ext cx="80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9,400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80796265-234F-468E-A37B-B7CE22741A31}"/>
              </a:ext>
            </a:extLst>
          </p:cNvPr>
          <p:cNvCxnSpPr>
            <a:cxnSpLocks/>
          </p:cNvCxnSpPr>
          <p:nvPr/>
        </p:nvCxnSpPr>
        <p:spPr>
          <a:xfrm>
            <a:off x="10309860" y="4501934"/>
            <a:ext cx="0" cy="5485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26C83C9C-765D-4ECA-AF6A-12668AF6D066}"/>
              </a:ext>
            </a:extLst>
          </p:cNvPr>
          <p:cNvCxnSpPr/>
          <p:nvPr/>
        </p:nvCxnSpPr>
        <p:spPr>
          <a:xfrm>
            <a:off x="2773680" y="3866062"/>
            <a:ext cx="2232137" cy="197321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755" y="19869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7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4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008" y="364555"/>
            <a:ext cx="7735706" cy="706599"/>
            <a:chOff x="272538" y="1012529"/>
            <a:chExt cx="8153400" cy="1080000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2008" y="1216775"/>
            <a:ext cx="7487512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ESTIMATING THE ALLOWANCE AS A PERCENTAGE-OF-RECEIVABLE: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27164"/>
            <a:ext cx="61727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3:</a:t>
            </a:r>
            <a:endParaRPr lang="en-GB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an aging schedule for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Essa’s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Company. Note that as the estimated percentage uncollectible from 1-30 days to over 90 days, increases from 5% to 20% as the number of days past due increases.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66452"/>
              </p:ext>
            </p:extLst>
          </p:nvPr>
        </p:nvGraphicFramePr>
        <p:xfrm>
          <a:off x="6096000" y="1643482"/>
          <a:ext cx="6030595" cy="2929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1035">
                  <a:extLst>
                    <a:ext uri="{9D8B030D-6E8A-4147-A177-3AD203B41FA5}">
                      <a16:colId xmlns="" xmlns:a16="http://schemas.microsoft.com/office/drawing/2014/main" val="3688844500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628371314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1828672253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460212937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2319948066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4036118946"/>
                    </a:ext>
                  </a:extLst>
                </a:gridCol>
              </a:tblGrid>
              <a:tr h="25019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Past Due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22951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31-60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41738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Ahmed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3097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Osama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8501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Abdulla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93233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Salma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41379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Mohammed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91372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89536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Percentage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Uncollectible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81936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Bad Debts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78133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1615" y="3883486"/>
            <a:ext cx="584531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Prepare the necessary journal entries for estimating bad debts expense.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52973" y="4611869"/>
            <a:ext cx="2686054" cy="6922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90727"/>
              </p:ext>
            </p:extLst>
          </p:nvPr>
        </p:nvGraphicFramePr>
        <p:xfrm>
          <a:off x="1173933" y="5408001"/>
          <a:ext cx="9420043" cy="10352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40889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5640903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1345474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992777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3351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35126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650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6427" y="3206540"/>
            <a:ext cx="573584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trail balance shows allowance for doubtful accounts with 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debit balance of BD600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BFC768B-C2A3-4702-A38D-9A648040F66E}"/>
              </a:ext>
            </a:extLst>
          </p:cNvPr>
          <p:cNvSpPr/>
          <p:nvPr/>
        </p:nvSpPr>
        <p:spPr>
          <a:xfrm>
            <a:off x="8001000" y="3390900"/>
            <a:ext cx="4152900" cy="1111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="" xmlns:a16="http://schemas.microsoft.com/office/drawing/2014/main" id="{A5BF62B3-191C-4DD0-B3DF-FC99EF3484F4}"/>
              </a:ext>
            </a:extLst>
          </p:cNvPr>
          <p:cNvSpPr/>
          <p:nvPr/>
        </p:nvSpPr>
        <p:spPr>
          <a:xfrm>
            <a:off x="1663701" y="2620769"/>
            <a:ext cx="2576996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="" xmlns:a16="http://schemas.microsoft.com/office/drawing/2014/main" id="{B8330AAB-B4E4-4DE2-AD63-6F9656787794}"/>
              </a:ext>
            </a:extLst>
          </p:cNvPr>
          <p:cNvSpPr/>
          <p:nvPr/>
        </p:nvSpPr>
        <p:spPr>
          <a:xfrm>
            <a:off x="1663701" y="3548051"/>
            <a:ext cx="2324100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721" y="247748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1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008" y="364555"/>
            <a:ext cx="7735706" cy="706599"/>
            <a:chOff x="272538" y="1012529"/>
            <a:chExt cx="8153400" cy="1080000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6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2008" y="1216775"/>
            <a:ext cx="7487512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ESTIMATING THE ALLOWANCE AS A PERCENTAGE-OF-RECEIVABLE: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27164"/>
            <a:ext cx="61727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3:</a:t>
            </a:r>
            <a:endParaRPr lang="en-GB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an aging schedule for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Essa’s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Company. Note that as the estimated percentage uncollectible from 1-30 days to over 90 days, increases from 5% to 20% as the number of days past due increases.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0" y="1643482"/>
          <a:ext cx="6030595" cy="2929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1035">
                  <a:extLst>
                    <a:ext uri="{9D8B030D-6E8A-4147-A177-3AD203B41FA5}">
                      <a16:colId xmlns="" xmlns:a16="http://schemas.microsoft.com/office/drawing/2014/main" val="3688844500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628371314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1828672253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460212937"/>
                    </a:ext>
                  </a:extLst>
                </a:gridCol>
                <a:gridCol w="828040">
                  <a:extLst>
                    <a:ext uri="{9D8B030D-6E8A-4147-A177-3AD203B41FA5}">
                      <a16:colId xmlns="" xmlns:a16="http://schemas.microsoft.com/office/drawing/2014/main" val="2319948066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4036118946"/>
                    </a:ext>
                  </a:extLst>
                </a:gridCol>
              </a:tblGrid>
              <a:tr h="25019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Past Due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22951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31-60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90</a:t>
                      </a:r>
                      <a:endParaRPr lang="en-GB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41738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Ahmed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3097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Osama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850112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Abdulla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93233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41379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Mohammed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91372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89536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Percentage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Uncollectible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81936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Bad Debts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78133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1615" y="3883486"/>
            <a:ext cx="584531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Prepare the necessary journal entries for estimating bad debts expense.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52973" y="4611869"/>
            <a:ext cx="2686054" cy="6922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3933" y="5408001"/>
          <a:ext cx="9420043" cy="10352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40889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5640903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1345474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992777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3351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35126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31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Debts Expense</a:t>
                      </a:r>
                      <a:r>
                        <a:rPr lang="ar-BH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(9,400 + 600)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650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Allowance for Doubtful Accounts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6427" y="3206540"/>
            <a:ext cx="573584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trail balance shows allowance for doubtful accounts with a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debit balance of BD600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BFC768B-C2A3-4702-A38D-9A648040F66E}"/>
              </a:ext>
            </a:extLst>
          </p:cNvPr>
          <p:cNvSpPr/>
          <p:nvPr/>
        </p:nvSpPr>
        <p:spPr>
          <a:xfrm>
            <a:off x="8001000" y="3390900"/>
            <a:ext cx="4152900" cy="1111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="" xmlns:a16="http://schemas.microsoft.com/office/drawing/2014/main" id="{A5BF62B3-191C-4DD0-B3DF-FC99EF3484F4}"/>
              </a:ext>
            </a:extLst>
          </p:cNvPr>
          <p:cNvSpPr/>
          <p:nvPr/>
        </p:nvSpPr>
        <p:spPr>
          <a:xfrm>
            <a:off x="1663700" y="2620769"/>
            <a:ext cx="2537239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="" xmlns:a16="http://schemas.microsoft.com/office/drawing/2014/main" id="{B8330AAB-B4E4-4DE2-AD63-6F9656787794}"/>
              </a:ext>
            </a:extLst>
          </p:cNvPr>
          <p:cNvSpPr/>
          <p:nvPr/>
        </p:nvSpPr>
        <p:spPr>
          <a:xfrm>
            <a:off x="1663701" y="3548051"/>
            <a:ext cx="2324100" cy="36373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>
            <a:extLst>
              <a:ext uri="{FF2B5EF4-FFF2-40B4-BE49-F238E27FC236}">
                <a16:creationId xmlns="" xmlns:a16="http://schemas.microsoft.com/office/drawing/2014/main" id="{797DCB2F-19B9-4CC0-8B03-DF89C1207226}"/>
              </a:ext>
            </a:extLst>
          </p:cNvPr>
          <p:cNvSpPr/>
          <p:nvPr/>
        </p:nvSpPr>
        <p:spPr>
          <a:xfrm>
            <a:off x="4638163" y="5776029"/>
            <a:ext cx="1419737" cy="23424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5F430E3-D4DE-4E44-B0EB-AA8E1CD1D9A7}"/>
              </a:ext>
            </a:extLst>
          </p:cNvPr>
          <p:cNvCxnSpPr/>
          <p:nvPr/>
        </p:nvCxnSpPr>
        <p:spPr>
          <a:xfrm>
            <a:off x="2773680" y="3866062"/>
            <a:ext cx="2232137" cy="197321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63" y="14706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3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27" grpId="0" animBg="1"/>
      <p:bldP spid="28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460D2A-A513-42F5-9E38-3842A6E2D2BE}"/>
              </a:ext>
            </a:extLst>
          </p:cNvPr>
          <p:cNvGrpSpPr/>
          <p:nvPr/>
        </p:nvGrpSpPr>
        <p:grpSpPr>
          <a:xfrm>
            <a:off x="0" y="371060"/>
            <a:ext cx="6467527" cy="638574"/>
            <a:chOff x="167751" y="1109201"/>
            <a:chExt cx="8153400" cy="1080000"/>
          </a:xfrm>
        </p:grpSpPr>
        <p:sp>
          <p:nvSpPr>
            <p:cNvPr id="22" name="مستطيل مستدير الزوايا 13">
              <a:extLst>
                <a:ext uri="{FF2B5EF4-FFF2-40B4-BE49-F238E27FC236}">
                  <a16:creationId xmlns="" xmlns:a16="http://schemas.microsoft.com/office/drawing/2014/main" id="{8BA6ACE0-454F-4352-B390-904C87956E58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Rectangle 6">
              <a:extLst>
                <a:ext uri="{FF2B5EF4-FFF2-40B4-BE49-F238E27FC236}">
                  <a16:creationId xmlns="" xmlns:a16="http://schemas.microsoft.com/office/drawing/2014/main" id="{663C486E-8B01-4726-B4E2-A99AD99B4A1C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(3-5): work book P:49</a:t>
              </a:r>
            </a:p>
          </p:txBody>
        </p:sp>
        <p:grpSp>
          <p:nvGrpSpPr>
            <p:cNvPr id="24" name="Shape 631">
              <a:extLst>
                <a:ext uri="{FF2B5EF4-FFF2-40B4-BE49-F238E27FC236}">
                  <a16:creationId xmlns="" xmlns:a16="http://schemas.microsoft.com/office/drawing/2014/main" id="{27117455-1EAB-40EF-987F-0309EBAABAD0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5" name="Shape 632">
                <a:extLst>
                  <a:ext uri="{FF2B5EF4-FFF2-40B4-BE49-F238E27FC236}">
                    <a16:creationId xmlns="" xmlns:a16="http://schemas.microsoft.com/office/drawing/2014/main" id="{993A68B8-59F1-4136-B0C0-32F345CB13D2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3">
                <a:extLst>
                  <a:ext uri="{FF2B5EF4-FFF2-40B4-BE49-F238E27FC236}">
                    <a16:creationId xmlns="" xmlns:a16="http://schemas.microsoft.com/office/drawing/2014/main" id="{85416429-0BE2-4E7D-8DD5-78E7817EB105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4">
                <a:extLst>
                  <a:ext uri="{FF2B5EF4-FFF2-40B4-BE49-F238E27FC236}">
                    <a16:creationId xmlns="" xmlns:a16="http://schemas.microsoft.com/office/drawing/2014/main" id="{20AD3B13-78D7-46CE-9062-880B80D5632B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5">
                <a:extLst>
                  <a:ext uri="{FF2B5EF4-FFF2-40B4-BE49-F238E27FC236}">
                    <a16:creationId xmlns="" xmlns:a16="http://schemas.microsoft.com/office/drawing/2014/main" id="{3B704E21-6F55-4AD5-A654-C946A49AF185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6">
                <a:extLst>
                  <a:ext uri="{FF2B5EF4-FFF2-40B4-BE49-F238E27FC236}">
                    <a16:creationId xmlns="" xmlns:a16="http://schemas.microsoft.com/office/drawing/2014/main" id="{A4DC2FE4-71AB-4E73-AE3F-2BB08CE4742A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7">
                <a:extLst>
                  <a:ext uri="{FF2B5EF4-FFF2-40B4-BE49-F238E27FC236}">
                    <a16:creationId xmlns="" xmlns:a16="http://schemas.microsoft.com/office/drawing/2014/main" id="{B20838DF-A467-4324-8B9E-9804CAE129A5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8">
                <a:extLst>
                  <a:ext uri="{FF2B5EF4-FFF2-40B4-BE49-F238E27FC236}">
                    <a16:creationId xmlns="" xmlns:a16="http://schemas.microsoft.com/office/drawing/2014/main" id="{5A5D90A0-E7DC-442D-B38D-E5F73D87F1EE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1750B0-A590-4CBA-BE22-B0CED9E7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47" y="1741398"/>
            <a:ext cx="5831719" cy="15606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64F161C-F3B8-41C4-81A9-E0FA8CECED8B}"/>
              </a:ext>
            </a:extLst>
          </p:cNvPr>
          <p:cNvCxnSpPr/>
          <p:nvPr/>
        </p:nvCxnSpPr>
        <p:spPr>
          <a:xfrm>
            <a:off x="1113183" y="5724939"/>
            <a:ext cx="206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8C03047-81AD-4C3E-8068-9BA901A43334}"/>
              </a:ext>
            </a:extLst>
          </p:cNvPr>
          <p:cNvCxnSpPr>
            <a:cxnSpLocks/>
          </p:cNvCxnSpPr>
          <p:nvPr/>
        </p:nvCxnSpPr>
        <p:spPr>
          <a:xfrm>
            <a:off x="2392018" y="6235146"/>
            <a:ext cx="3359425" cy="33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65574B-C4F5-48EE-84D4-29A51DCDFC0A}"/>
              </a:ext>
            </a:extLst>
          </p:cNvPr>
          <p:cNvCxnSpPr>
            <a:cxnSpLocks/>
          </p:cNvCxnSpPr>
          <p:nvPr/>
        </p:nvCxnSpPr>
        <p:spPr>
          <a:xfrm>
            <a:off x="7596294" y="2107093"/>
            <a:ext cx="3350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9011156-2645-4288-A4B8-D59244490F2B}"/>
              </a:ext>
            </a:extLst>
          </p:cNvPr>
          <p:cNvCxnSpPr>
            <a:cxnSpLocks/>
          </p:cNvCxnSpPr>
          <p:nvPr/>
        </p:nvCxnSpPr>
        <p:spPr>
          <a:xfrm>
            <a:off x="8424555" y="2670310"/>
            <a:ext cx="3350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D091D5C-1982-4073-904B-791278845DE9}"/>
              </a:ext>
            </a:extLst>
          </p:cNvPr>
          <p:cNvCxnSpPr>
            <a:cxnSpLocks/>
          </p:cNvCxnSpPr>
          <p:nvPr/>
        </p:nvCxnSpPr>
        <p:spPr>
          <a:xfrm>
            <a:off x="6652591" y="2968484"/>
            <a:ext cx="2642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123897"/>
            <a:ext cx="6235282" cy="5401777"/>
            <a:chOff x="0" y="1067894"/>
            <a:chExt cx="6360148" cy="540177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BE7320C-6405-4918-A5D1-CA39BC37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55863"/>
              <a:ext cx="6360148" cy="5213808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1067894"/>
              <a:ext cx="1810782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Activity 2</a:t>
              </a:r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B535A617-EBBC-4041-841B-40A4441C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0182"/>
              </p:ext>
            </p:extLst>
          </p:nvPr>
        </p:nvGraphicFramePr>
        <p:xfrm>
          <a:off x="5933642" y="3513844"/>
          <a:ext cx="6258358" cy="221754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97523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4007378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82412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71045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276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276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276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17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</a:tbl>
          </a:graphicData>
        </a:graphic>
      </p:graphicFrame>
      <p:sp>
        <p:nvSpPr>
          <p:cNvPr id="4" name="Flowchart: Alternate Process 3">
            <a:extLst>
              <a:ext uri="{FF2B5EF4-FFF2-40B4-BE49-F238E27FC236}">
                <a16:creationId xmlns="" xmlns:a16="http://schemas.microsoft.com/office/drawing/2014/main" id="{A3AF691A-85E8-4D1A-B03C-9CA84EAC0A94}"/>
              </a:ext>
            </a:extLst>
          </p:cNvPr>
          <p:cNvSpPr/>
          <p:nvPr/>
        </p:nvSpPr>
        <p:spPr>
          <a:xfrm>
            <a:off x="6683518" y="342104"/>
            <a:ext cx="1533495" cy="638573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 mins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99" y="20727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0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6C66A8-5A58-4A4D-BBD7-FCE2E14D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048"/>
            <a:ext cx="8839200" cy="543914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524F3BF-918C-4200-912B-3005C35A44C6}"/>
              </a:ext>
            </a:extLst>
          </p:cNvPr>
          <p:cNvGrpSpPr/>
          <p:nvPr/>
        </p:nvGrpSpPr>
        <p:grpSpPr>
          <a:xfrm>
            <a:off x="-17282" y="243472"/>
            <a:ext cx="6467527" cy="638574"/>
            <a:chOff x="167751" y="1109201"/>
            <a:chExt cx="8153400" cy="1080000"/>
          </a:xfrm>
        </p:grpSpPr>
        <p:sp>
          <p:nvSpPr>
            <p:cNvPr id="15" name="مستطيل مستدير الزوايا 13">
              <a:extLst>
                <a:ext uri="{FF2B5EF4-FFF2-40B4-BE49-F238E27FC236}">
                  <a16:creationId xmlns="" xmlns:a16="http://schemas.microsoft.com/office/drawing/2014/main" id="{D3E0E4DF-556D-404F-B8EB-B17F0551D3D1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6">
              <a:extLst>
                <a:ext uri="{FF2B5EF4-FFF2-40B4-BE49-F238E27FC236}">
                  <a16:creationId xmlns="" xmlns:a16="http://schemas.microsoft.com/office/drawing/2014/main" id="{CFEA0F00-D701-4DD4-BB36-A7053B979603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(3-5): Solution </a:t>
              </a:r>
            </a:p>
          </p:txBody>
        </p:sp>
        <p:grpSp>
          <p:nvGrpSpPr>
            <p:cNvPr id="17" name="Shape 631">
              <a:extLst>
                <a:ext uri="{FF2B5EF4-FFF2-40B4-BE49-F238E27FC236}">
                  <a16:creationId xmlns="" xmlns:a16="http://schemas.microsoft.com/office/drawing/2014/main" id="{5F34C5FF-E354-4CD7-9A3D-262958D01850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8" name="Shape 632">
                <a:extLst>
                  <a:ext uri="{FF2B5EF4-FFF2-40B4-BE49-F238E27FC236}">
                    <a16:creationId xmlns="" xmlns:a16="http://schemas.microsoft.com/office/drawing/2014/main" id="{19724D09-1106-4A45-8987-8185D8FE3B2B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3">
                <a:extLst>
                  <a:ext uri="{FF2B5EF4-FFF2-40B4-BE49-F238E27FC236}">
                    <a16:creationId xmlns="" xmlns:a16="http://schemas.microsoft.com/office/drawing/2014/main" id="{CB0D5B92-FF79-42A0-A7C1-C0819048D3A1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4">
                <a:extLst>
                  <a:ext uri="{FF2B5EF4-FFF2-40B4-BE49-F238E27FC236}">
                    <a16:creationId xmlns="" xmlns:a16="http://schemas.microsoft.com/office/drawing/2014/main" id="{2A60217E-F64D-4A8D-85EE-DA44E01ED033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5">
                <a:extLst>
                  <a:ext uri="{FF2B5EF4-FFF2-40B4-BE49-F238E27FC236}">
                    <a16:creationId xmlns="" xmlns:a16="http://schemas.microsoft.com/office/drawing/2014/main" id="{DB9CD0C3-A94E-4E1D-B720-7B51A90AD97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636">
                <a:extLst>
                  <a:ext uri="{FF2B5EF4-FFF2-40B4-BE49-F238E27FC236}">
                    <a16:creationId xmlns="" xmlns:a16="http://schemas.microsoft.com/office/drawing/2014/main" id="{5FA18D96-3D32-48BA-ACB3-0B501F357A62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637">
                <a:extLst>
                  <a:ext uri="{FF2B5EF4-FFF2-40B4-BE49-F238E27FC236}">
                    <a16:creationId xmlns="" xmlns:a16="http://schemas.microsoft.com/office/drawing/2014/main" id="{BDBF9421-96B3-458D-BEBE-70D09FF8CB2B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8">
                <a:extLst>
                  <a:ext uri="{FF2B5EF4-FFF2-40B4-BE49-F238E27FC236}">
                    <a16:creationId xmlns="" xmlns:a16="http://schemas.microsoft.com/office/drawing/2014/main" id="{B0005398-553F-491E-A761-498645D5EC93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54054B-CF4D-4D30-B506-540E0C1918B0}"/>
              </a:ext>
            </a:extLst>
          </p:cNvPr>
          <p:cNvSpPr txBox="1"/>
          <p:nvPr/>
        </p:nvSpPr>
        <p:spPr>
          <a:xfrm>
            <a:off x="4340028" y="3032053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0560FF-F8EB-4FF7-8FE4-5A2D632B4787}"/>
              </a:ext>
            </a:extLst>
          </p:cNvPr>
          <p:cNvSpPr txBox="1"/>
          <p:nvPr/>
        </p:nvSpPr>
        <p:spPr>
          <a:xfrm>
            <a:off x="4340028" y="3378250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9F9B55-C71E-4B36-B391-590C61D1581D}"/>
              </a:ext>
            </a:extLst>
          </p:cNvPr>
          <p:cNvSpPr txBox="1"/>
          <p:nvPr/>
        </p:nvSpPr>
        <p:spPr>
          <a:xfrm>
            <a:off x="4340028" y="3665812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BFC3AD9-E3D7-4CA2-844C-120E5539A0F0}"/>
              </a:ext>
            </a:extLst>
          </p:cNvPr>
          <p:cNvSpPr txBox="1"/>
          <p:nvPr/>
        </p:nvSpPr>
        <p:spPr>
          <a:xfrm>
            <a:off x="4340028" y="399514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0E8B49-E1CA-4671-A6C7-B35B8A223313}"/>
              </a:ext>
            </a:extLst>
          </p:cNvPr>
          <p:cNvSpPr txBox="1"/>
          <p:nvPr/>
        </p:nvSpPr>
        <p:spPr>
          <a:xfrm>
            <a:off x="6417552" y="3045019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    400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D4D228A-C513-44D3-B860-706D63FAFCA4}"/>
              </a:ext>
            </a:extLst>
          </p:cNvPr>
          <p:cNvSpPr txBox="1"/>
          <p:nvPr/>
        </p:nvSpPr>
        <p:spPr>
          <a:xfrm>
            <a:off x="6446430" y="3358457"/>
            <a:ext cx="118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    800 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761B15C-BC41-4C57-BA30-C09B83B0A862}"/>
              </a:ext>
            </a:extLst>
          </p:cNvPr>
          <p:cNvSpPr txBox="1"/>
          <p:nvPr/>
        </p:nvSpPr>
        <p:spPr>
          <a:xfrm>
            <a:off x="6447609" y="3676758"/>
            <a:ext cx="137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   1,300 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D3F975C-8263-4EFE-807A-0B66B7D0F012}"/>
              </a:ext>
            </a:extLst>
          </p:cNvPr>
          <p:cNvSpPr txBox="1"/>
          <p:nvPr/>
        </p:nvSpPr>
        <p:spPr>
          <a:xfrm>
            <a:off x="6447609" y="3968571"/>
            <a:ext cx="139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   2,100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5A83EF8-641A-4C95-A014-9355EDC6ACEA}"/>
              </a:ext>
            </a:extLst>
          </p:cNvPr>
          <p:cNvSpPr txBox="1"/>
          <p:nvPr/>
        </p:nvSpPr>
        <p:spPr>
          <a:xfrm>
            <a:off x="6447609" y="4273685"/>
            <a:ext cx="1362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=    1,500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91D4048-2A27-482D-AB33-2BBB8164B42E}"/>
              </a:ext>
            </a:extLst>
          </p:cNvPr>
          <p:cNvSpPr txBox="1"/>
          <p:nvPr/>
        </p:nvSpPr>
        <p:spPr>
          <a:xfrm>
            <a:off x="6546426" y="4610469"/>
            <a:ext cx="1391074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=    </a:t>
            </a:r>
            <a:r>
              <a:rPr lang="en-US" sz="2000" b="1" dirty="0">
                <a:solidFill>
                  <a:srgbClr val="002060"/>
                </a:solidFill>
              </a:rPr>
              <a:t>6,100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71B9F3F2-C00B-4A89-8821-5DAE9222E9E5}"/>
              </a:ext>
            </a:extLst>
          </p:cNvPr>
          <p:cNvSpPr/>
          <p:nvPr/>
        </p:nvSpPr>
        <p:spPr>
          <a:xfrm>
            <a:off x="7874000" y="2815635"/>
            <a:ext cx="774700" cy="7264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145" y="882046"/>
            <a:ext cx="1775232" cy="525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Activity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7030B10-4614-48B3-BFA0-CC605685616F}"/>
              </a:ext>
            </a:extLst>
          </p:cNvPr>
          <p:cNvCxnSpPr/>
          <p:nvPr/>
        </p:nvCxnSpPr>
        <p:spPr>
          <a:xfrm>
            <a:off x="7500730" y="3207026"/>
            <a:ext cx="1621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ECC83F7-62E0-4792-9B49-1466AB0A529F}"/>
              </a:ext>
            </a:extLst>
          </p:cNvPr>
          <p:cNvCxnSpPr/>
          <p:nvPr/>
        </p:nvCxnSpPr>
        <p:spPr>
          <a:xfrm>
            <a:off x="7636374" y="3196082"/>
            <a:ext cx="0" cy="12607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E93B772-0726-4499-BAE0-B8010F458571}"/>
              </a:ext>
            </a:extLst>
          </p:cNvPr>
          <p:cNvCxnSpPr/>
          <p:nvPr/>
        </p:nvCxnSpPr>
        <p:spPr>
          <a:xfrm>
            <a:off x="7494106" y="4459356"/>
            <a:ext cx="1621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5046EDA-9CE3-474C-B264-63C77CF3F54A}"/>
              </a:ext>
            </a:extLst>
          </p:cNvPr>
          <p:cNvCxnSpPr/>
          <p:nvPr/>
        </p:nvCxnSpPr>
        <p:spPr>
          <a:xfrm>
            <a:off x="7662878" y="3839915"/>
            <a:ext cx="8582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us Sign 26">
            <a:extLst>
              <a:ext uri="{FF2B5EF4-FFF2-40B4-BE49-F238E27FC236}">
                <a16:creationId xmlns="" xmlns:a16="http://schemas.microsoft.com/office/drawing/2014/main" id="{1474B622-568D-4D42-A614-945830170292}"/>
              </a:ext>
            </a:extLst>
          </p:cNvPr>
          <p:cNvSpPr/>
          <p:nvPr/>
        </p:nvSpPr>
        <p:spPr>
          <a:xfrm>
            <a:off x="8526679" y="3676758"/>
            <a:ext cx="326144" cy="318389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3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39" grpId="0"/>
      <p:bldP spid="41" grpId="0"/>
      <p:bldP spid="4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34E2C5-6609-49C6-88EC-6E13A5869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"/>
          <a:stretch/>
        </p:blipFill>
        <p:spPr>
          <a:xfrm>
            <a:off x="232041" y="1168751"/>
            <a:ext cx="5033825" cy="32208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F63C442-86EF-4FBB-A4C7-312DD39C8503}"/>
              </a:ext>
            </a:extLst>
          </p:cNvPr>
          <p:cNvGrpSpPr/>
          <p:nvPr/>
        </p:nvGrpSpPr>
        <p:grpSpPr>
          <a:xfrm>
            <a:off x="0" y="278090"/>
            <a:ext cx="6467527" cy="638574"/>
            <a:chOff x="167751" y="1109201"/>
            <a:chExt cx="8153400" cy="1080000"/>
          </a:xfrm>
        </p:grpSpPr>
        <p:sp>
          <p:nvSpPr>
            <p:cNvPr id="22" name="مستطيل مستدير الزوايا 13">
              <a:extLst>
                <a:ext uri="{FF2B5EF4-FFF2-40B4-BE49-F238E27FC236}">
                  <a16:creationId xmlns="" xmlns:a16="http://schemas.microsoft.com/office/drawing/2014/main" id="{B6239C19-BF11-45CB-91B9-B7A4287CE540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Rectangle 6">
              <a:extLst>
                <a:ext uri="{FF2B5EF4-FFF2-40B4-BE49-F238E27FC236}">
                  <a16:creationId xmlns="" xmlns:a16="http://schemas.microsoft.com/office/drawing/2014/main" id="{1975C4B3-66F7-44EE-9C4B-1ABD51734E1C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(3-5): Solution </a:t>
              </a:r>
            </a:p>
          </p:txBody>
        </p:sp>
        <p:grpSp>
          <p:nvGrpSpPr>
            <p:cNvPr id="24" name="Shape 631">
              <a:extLst>
                <a:ext uri="{FF2B5EF4-FFF2-40B4-BE49-F238E27FC236}">
                  <a16:creationId xmlns="" xmlns:a16="http://schemas.microsoft.com/office/drawing/2014/main" id="{5D296821-5BF0-4CA0-8A83-F58F980824F4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5" name="Shape 632">
                <a:extLst>
                  <a:ext uri="{FF2B5EF4-FFF2-40B4-BE49-F238E27FC236}">
                    <a16:creationId xmlns="" xmlns:a16="http://schemas.microsoft.com/office/drawing/2014/main" id="{D5364C73-7310-41FE-84E5-59885F5E9660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3">
                <a:extLst>
                  <a:ext uri="{FF2B5EF4-FFF2-40B4-BE49-F238E27FC236}">
                    <a16:creationId xmlns="" xmlns:a16="http://schemas.microsoft.com/office/drawing/2014/main" id="{6606579F-D3DE-4B18-9FE8-4F411E2DAACE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4">
                <a:extLst>
                  <a:ext uri="{FF2B5EF4-FFF2-40B4-BE49-F238E27FC236}">
                    <a16:creationId xmlns="" xmlns:a16="http://schemas.microsoft.com/office/drawing/2014/main" id="{B69D7174-A44F-4A12-A8D1-977491A10B42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5">
                <a:extLst>
                  <a:ext uri="{FF2B5EF4-FFF2-40B4-BE49-F238E27FC236}">
                    <a16:creationId xmlns="" xmlns:a16="http://schemas.microsoft.com/office/drawing/2014/main" id="{40301DB6-A5E5-4BA9-8619-63F7E298921F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6">
                <a:extLst>
                  <a:ext uri="{FF2B5EF4-FFF2-40B4-BE49-F238E27FC236}">
                    <a16:creationId xmlns="" xmlns:a16="http://schemas.microsoft.com/office/drawing/2014/main" id="{4CA406FA-78B8-4F55-94F2-5AB9AB8AA229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7">
                <a:extLst>
                  <a:ext uri="{FF2B5EF4-FFF2-40B4-BE49-F238E27FC236}">
                    <a16:creationId xmlns="" xmlns:a16="http://schemas.microsoft.com/office/drawing/2014/main" id="{915269B9-7C29-43C3-AD10-A3B1A52230FB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8">
                <a:extLst>
                  <a:ext uri="{FF2B5EF4-FFF2-40B4-BE49-F238E27FC236}">
                    <a16:creationId xmlns="" xmlns:a16="http://schemas.microsoft.com/office/drawing/2014/main" id="{954E81F2-CCBD-444F-9AE9-447B18942D42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8B3043F-1A71-43D2-8D08-935D94661DA8}"/>
              </a:ext>
            </a:extLst>
          </p:cNvPr>
          <p:cNvSpPr/>
          <p:nvPr/>
        </p:nvSpPr>
        <p:spPr>
          <a:xfrm>
            <a:off x="7027839" y="1372595"/>
            <a:ext cx="2686054" cy="4901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B535A617-EBBC-4041-841B-40A4441C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79551"/>
              </p:ext>
            </p:extLst>
          </p:nvPr>
        </p:nvGraphicFramePr>
        <p:xfrm>
          <a:off x="5172127" y="1969974"/>
          <a:ext cx="7035800" cy="244876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84173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4505194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879606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866827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897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8975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897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8975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17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89753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FB8D928-036E-44D9-8D63-B7D69694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1" y="4409499"/>
            <a:ext cx="5215209" cy="1560601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="" xmlns:a16="http://schemas.microsoft.com/office/drawing/2014/main" id="{1EF02A2F-C098-4D04-95F6-A5321C2F369E}"/>
              </a:ext>
            </a:extLst>
          </p:cNvPr>
          <p:cNvSpPr/>
          <p:nvPr/>
        </p:nvSpPr>
        <p:spPr>
          <a:xfrm>
            <a:off x="8866177" y="4508333"/>
            <a:ext cx="3202577" cy="826900"/>
          </a:xfrm>
          <a:prstGeom prst="wedgeRoundRectCallout">
            <a:avLst>
              <a:gd name="adj1" fmla="val -21689"/>
              <a:gd name="adj2" fmla="val -26755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Credit</a:t>
            </a:r>
            <a:r>
              <a:rPr lang="en-US" b="1" dirty="0">
                <a:solidFill>
                  <a:schemeClr val="tx1"/>
                </a:solidFill>
              </a:rPr>
              <a:t> balance for allowance for doubtful Debt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1388415-BFD2-432D-9C60-919FA8001D94}"/>
              </a:ext>
            </a:extLst>
          </p:cNvPr>
          <p:cNvSpPr txBox="1"/>
          <p:nvPr/>
        </p:nvSpPr>
        <p:spPr>
          <a:xfrm>
            <a:off x="6000039" y="2485751"/>
            <a:ext cx="4200473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 Debts Expense</a:t>
            </a:r>
            <a:r>
              <a:rPr lang="ar-BH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(6,100 – 1,200)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E217CC3-3080-45E3-841E-BDFA1F51EFF2}"/>
              </a:ext>
            </a:extLst>
          </p:cNvPr>
          <p:cNvSpPr txBox="1"/>
          <p:nvPr/>
        </p:nvSpPr>
        <p:spPr>
          <a:xfrm>
            <a:off x="6406165" y="2956527"/>
            <a:ext cx="4200473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8DA7B85-A6CC-453F-A4A0-FA087D3E364C}"/>
              </a:ext>
            </a:extLst>
          </p:cNvPr>
          <p:cNvSpPr txBox="1"/>
          <p:nvPr/>
        </p:nvSpPr>
        <p:spPr>
          <a:xfrm>
            <a:off x="5953424" y="3412497"/>
            <a:ext cx="4514042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BD8DD-1D8A-43A4-91AF-26A494F81E28}"/>
              </a:ext>
            </a:extLst>
          </p:cNvPr>
          <p:cNvSpPr txBox="1"/>
          <p:nvPr/>
        </p:nvSpPr>
        <p:spPr>
          <a:xfrm>
            <a:off x="6467527" y="3909451"/>
            <a:ext cx="4514042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Kholood</a:t>
            </a:r>
            <a:endParaRPr lang="en-GB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DD660AF-F640-4C0D-9C27-21CA69A86495}"/>
              </a:ext>
            </a:extLst>
          </p:cNvPr>
          <p:cNvSpPr txBox="1"/>
          <p:nvPr/>
        </p:nvSpPr>
        <p:spPr>
          <a:xfrm>
            <a:off x="10514081" y="2546745"/>
            <a:ext cx="8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4,900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E2C5055-8899-4F14-8D3D-A98B5C1F215B}"/>
              </a:ext>
            </a:extLst>
          </p:cNvPr>
          <p:cNvSpPr txBox="1"/>
          <p:nvPr/>
        </p:nvSpPr>
        <p:spPr>
          <a:xfrm>
            <a:off x="11361004" y="3018594"/>
            <a:ext cx="8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4,900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34EA718D-E615-47D2-9306-761C5D8A3FDC}"/>
              </a:ext>
            </a:extLst>
          </p:cNvPr>
          <p:cNvCxnSpPr/>
          <p:nvPr/>
        </p:nvCxnSpPr>
        <p:spPr>
          <a:xfrm>
            <a:off x="1092200" y="3934119"/>
            <a:ext cx="1698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851EDD2-967D-4387-992B-03BD4E5C9768}"/>
              </a:ext>
            </a:extLst>
          </p:cNvPr>
          <p:cNvCxnSpPr>
            <a:cxnSpLocks/>
          </p:cNvCxnSpPr>
          <p:nvPr/>
        </p:nvCxnSpPr>
        <p:spPr>
          <a:xfrm>
            <a:off x="1050628" y="4772319"/>
            <a:ext cx="3648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B66C99EC-4B75-4D1A-A3E0-264B2FE1AA54}"/>
              </a:ext>
            </a:extLst>
          </p:cNvPr>
          <p:cNvCxnSpPr>
            <a:cxnSpLocks/>
          </p:cNvCxnSpPr>
          <p:nvPr/>
        </p:nvCxnSpPr>
        <p:spPr>
          <a:xfrm>
            <a:off x="537473" y="5623219"/>
            <a:ext cx="2337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4B65B64-E637-441C-8F48-BC88236B487D}"/>
              </a:ext>
            </a:extLst>
          </p:cNvPr>
          <p:cNvSpPr txBox="1"/>
          <p:nvPr/>
        </p:nvSpPr>
        <p:spPr>
          <a:xfrm>
            <a:off x="10617131" y="3488346"/>
            <a:ext cx="8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32422C1-873C-4C2D-9715-7326291AB01F}"/>
              </a:ext>
            </a:extLst>
          </p:cNvPr>
          <p:cNvSpPr txBox="1"/>
          <p:nvPr/>
        </p:nvSpPr>
        <p:spPr>
          <a:xfrm>
            <a:off x="11475867" y="3961611"/>
            <a:ext cx="8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237" y="787402"/>
            <a:ext cx="1810782" cy="525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Activity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39" y="39230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4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7" grpId="0"/>
      <p:bldP spid="49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CF81E-C3DA-4F65-AAEA-06E94C58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01" y="1289315"/>
            <a:ext cx="6111998" cy="199834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817CC43-6C13-4E78-A0B6-482F775174EE}"/>
              </a:ext>
            </a:extLst>
          </p:cNvPr>
          <p:cNvGrpSpPr/>
          <p:nvPr/>
        </p:nvGrpSpPr>
        <p:grpSpPr>
          <a:xfrm>
            <a:off x="0" y="382517"/>
            <a:ext cx="6467527" cy="638574"/>
            <a:chOff x="167751" y="1109201"/>
            <a:chExt cx="8153400" cy="1080000"/>
          </a:xfrm>
        </p:grpSpPr>
        <p:sp>
          <p:nvSpPr>
            <p:cNvPr id="28" name="مستطيل مستدير الزوايا 13">
              <a:extLst>
                <a:ext uri="{FF2B5EF4-FFF2-40B4-BE49-F238E27FC236}">
                  <a16:creationId xmlns="" xmlns:a16="http://schemas.microsoft.com/office/drawing/2014/main" id="{750E37A4-9085-4939-85C9-132D7D26CE4F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9" name="Rectangle 6">
              <a:extLst>
                <a:ext uri="{FF2B5EF4-FFF2-40B4-BE49-F238E27FC236}">
                  <a16:creationId xmlns="" xmlns:a16="http://schemas.microsoft.com/office/drawing/2014/main" id="{955BC0A9-0206-48F4-B8B5-AC1877C5BA53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(3-6): work book P:49</a:t>
              </a:r>
            </a:p>
          </p:txBody>
        </p:sp>
        <p:grpSp>
          <p:nvGrpSpPr>
            <p:cNvPr id="30" name="Shape 631">
              <a:extLst>
                <a:ext uri="{FF2B5EF4-FFF2-40B4-BE49-F238E27FC236}">
                  <a16:creationId xmlns="" xmlns:a16="http://schemas.microsoft.com/office/drawing/2014/main" id="{FD4E2AE0-FD19-43EC-AFBC-7113128A2A1E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1" name="Shape 632">
                <a:extLst>
                  <a:ext uri="{FF2B5EF4-FFF2-40B4-BE49-F238E27FC236}">
                    <a16:creationId xmlns="" xmlns:a16="http://schemas.microsoft.com/office/drawing/2014/main" id="{3E82771E-EF2E-420C-A98B-F9F91B2B8494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3">
                <a:extLst>
                  <a:ext uri="{FF2B5EF4-FFF2-40B4-BE49-F238E27FC236}">
                    <a16:creationId xmlns="" xmlns:a16="http://schemas.microsoft.com/office/drawing/2014/main" id="{88CE200C-66FA-4762-A464-BD91487565C8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4">
                <a:extLst>
                  <a:ext uri="{FF2B5EF4-FFF2-40B4-BE49-F238E27FC236}">
                    <a16:creationId xmlns="" xmlns:a16="http://schemas.microsoft.com/office/drawing/2014/main" id="{32750C86-220F-499F-870B-A4ECD09A171B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635">
                <a:extLst>
                  <a:ext uri="{FF2B5EF4-FFF2-40B4-BE49-F238E27FC236}">
                    <a16:creationId xmlns="" xmlns:a16="http://schemas.microsoft.com/office/drawing/2014/main" id="{3079DC40-D714-4114-8333-E90F50BCE970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636">
                <a:extLst>
                  <a:ext uri="{FF2B5EF4-FFF2-40B4-BE49-F238E27FC236}">
                    <a16:creationId xmlns="" xmlns:a16="http://schemas.microsoft.com/office/drawing/2014/main" id="{A8875023-7EBB-404F-B46E-138FFD0323C5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637">
                <a:extLst>
                  <a:ext uri="{FF2B5EF4-FFF2-40B4-BE49-F238E27FC236}">
                    <a16:creationId xmlns="" xmlns:a16="http://schemas.microsoft.com/office/drawing/2014/main" id="{9EC766FE-323D-4A9E-9CAD-38E150342676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638">
                <a:extLst>
                  <a:ext uri="{FF2B5EF4-FFF2-40B4-BE49-F238E27FC236}">
                    <a16:creationId xmlns="" xmlns:a16="http://schemas.microsoft.com/office/drawing/2014/main" id="{FBCFB9E7-AA2C-43C0-A659-B16877A3F8A3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C76EEA7-E741-45D6-8B61-FE5E99223E87}"/>
              </a:ext>
            </a:extLst>
          </p:cNvPr>
          <p:cNvCxnSpPr/>
          <p:nvPr/>
        </p:nvCxnSpPr>
        <p:spPr>
          <a:xfrm>
            <a:off x="7219406" y="2322231"/>
            <a:ext cx="177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6E07B564-D223-4E5B-A537-E6DCEFB7B992}"/>
              </a:ext>
            </a:extLst>
          </p:cNvPr>
          <p:cNvCxnSpPr>
            <a:cxnSpLocks/>
          </p:cNvCxnSpPr>
          <p:nvPr/>
        </p:nvCxnSpPr>
        <p:spPr>
          <a:xfrm>
            <a:off x="7117806" y="3017158"/>
            <a:ext cx="375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078B8CB-A473-4F65-BB12-2D5CCCD2EAA3}"/>
              </a:ext>
            </a:extLst>
          </p:cNvPr>
          <p:cNvCxnSpPr>
            <a:cxnSpLocks/>
          </p:cNvCxnSpPr>
          <p:nvPr/>
        </p:nvCxnSpPr>
        <p:spPr>
          <a:xfrm>
            <a:off x="7391400" y="2540725"/>
            <a:ext cx="214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6874777-F353-497B-A38D-046D9B27AD27}"/>
              </a:ext>
            </a:extLst>
          </p:cNvPr>
          <p:cNvCxnSpPr>
            <a:cxnSpLocks/>
          </p:cNvCxnSpPr>
          <p:nvPr/>
        </p:nvCxnSpPr>
        <p:spPr>
          <a:xfrm>
            <a:off x="8108406" y="3287656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3836C7D6-3EE6-4F77-8738-B0C619248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28742"/>
              </p:ext>
            </p:extLst>
          </p:nvPr>
        </p:nvGraphicFramePr>
        <p:xfrm>
          <a:off x="6061712" y="3333773"/>
          <a:ext cx="5871388" cy="316949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1602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3254356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887895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867535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5666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2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25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32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325359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32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325359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32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325359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1100572"/>
            <a:ext cx="5973011" cy="5063940"/>
            <a:chOff x="0" y="1100572"/>
            <a:chExt cx="5973011" cy="506394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38E46A1-EEE2-41D7-BF8E-7151BA59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255863"/>
              <a:ext cx="5973010" cy="4908649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0" y="1100572"/>
              <a:ext cx="1810782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Activity 3</a:t>
              </a:r>
            </a:p>
          </p:txBody>
        </p:sp>
      </p:grp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81B46E70-4E94-4599-9772-908398C59A00}"/>
              </a:ext>
            </a:extLst>
          </p:cNvPr>
          <p:cNvSpPr/>
          <p:nvPr/>
        </p:nvSpPr>
        <p:spPr>
          <a:xfrm>
            <a:off x="6699568" y="373195"/>
            <a:ext cx="1533495" cy="638573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 mins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30" y="24115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3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=""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6" name="Picture 2" descr="348 Sticky Notes Pens Photos - Free &amp; Royalty-Free Stock Photos from  Dreamstime">
            <a:extLst>
              <a:ext uri="{FF2B5EF4-FFF2-40B4-BE49-F238E27FC236}">
                <a16:creationId xmlns="" xmlns:a16="http://schemas.microsoft.com/office/drawing/2014/main" id="{91E4FE6A-D112-431F-A133-ECBF851D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9" y="375335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CULATORS - Casio Scientific Calculator FX82AU Plus - Paper Plus">
            <a:extLst>
              <a:ext uri="{FF2B5EF4-FFF2-40B4-BE49-F238E27FC236}">
                <a16:creationId xmlns="" xmlns:a16="http://schemas.microsoft.com/office/drawing/2014/main" id="{AF1D8767-5282-48D8-A27B-A65DFDFB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69" y="3429000"/>
            <a:ext cx="1161651" cy="2352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EF6101-CD51-41BA-B5C3-4318A0025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23" t="19854" r="48665" b="20310"/>
          <a:stretch/>
        </p:blipFill>
        <p:spPr>
          <a:xfrm>
            <a:off x="1247830" y="3429000"/>
            <a:ext cx="1811193" cy="2398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13">
            <a:extLst>
              <a:ext uri="{FF2B5EF4-FFF2-40B4-BE49-F238E27FC236}">
                <a16:creationId xmlns="" xmlns:a16="http://schemas.microsoft.com/office/drawing/2014/main" id="{90437C1D-299A-45F4-BDA9-C7012F4ACCCD}"/>
              </a:ext>
            </a:extLst>
          </p:cNvPr>
          <p:cNvSpPr/>
          <p:nvPr/>
        </p:nvSpPr>
        <p:spPr>
          <a:xfrm>
            <a:off x="4180255" y="2131318"/>
            <a:ext cx="3577702" cy="667773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solidFill>
                  <a:schemeClr val="accent4"/>
                </a:solidFill>
              </a:rPr>
              <a:t>Requirements</a:t>
            </a:r>
            <a:endParaRPr lang="ar-BH" sz="3000" b="1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80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547156"/>
            <a:ext cx="12192000" cy="338554"/>
            <a:chOff x="0" y="6547156"/>
            <a:chExt cx="12192000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3048000" y="6547156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0" y="6567055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F78F27-1FF3-4D58-B855-42D3BB65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809"/>
            <a:ext cx="5973010" cy="4908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E1A137-9DB7-4324-9BDB-C0CAE5523122}"/>
              </a:ext>
            </a:extLst>
          </p:cNvPr>
          <p:cNvSpPr txBox="1"/>
          <p:nvPr/>
        </p:nvSpPr>
        <p:spPr>
          <a:xfrm>
            <a:off x="2832100" y="3636105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0334D4-B6D7-4066-A09C-27EE55FA2337}"/>
              </a:ext>
            </a:extLst>
          </p:cNvPr>
          <p:cNvSpPr txBox="1"/>
          <p:nvPr/>
        </p:nvSpPr>
        <p:spPr>
          <a:xfrm>
            <a:off x="2828467" y="4304239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EFD123-FBC6-48DB-8F4F-2518EF355E60}"/>
              </a:ext>
            </a:extLst>
          </p:cNvPr>
          <p:cNvSpPr txBox="1"/>
          <p:nvPr/>
        </p:nvSpPr>
        <p:spPr>
          <a:xfrm>
            <a:off x="2815215" y="4656666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EACCAA-DE4D-4B79-B977-76AD1F421980}"/>
              </a:ext>
            </a:extLst>
          </p:cNvPr>
          <p:cNvSpPr txBox="1"/>
          <p:nvPr/>
        </p:nvSpPr>
        <p:spPr>
          <a:xfrm>
            <a:off x="4387552" y="3598981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 1,000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D0E060-D227-4D6C-8682-B141293A871F}"/>
              </a:ext>
            </a:extLst>
          </p:cNvPr>
          <p:cNvSpPr txBox="1"/>
          <p:nvPr/>
        </p:nvSpPr>
        <p:spPr>
          <a:xfrm>
            <a:off x="4368284" y="401849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 1,500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93F75A-073F-4EF4-A1E5-67634B3384A4}"/>
              </a:ext>
            </a:extLst>
          </p:cNvPr>
          <p:cNvSpPr txBox="1"/>
          <p:nvPr/>
        </p:nvSpPr>
        <p:spPr>
          <a:xfrm>
            <a:off x="4364651" y="4305203"/>
            <a:ext cx="142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 2,700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C42198-C3CE-4DFA-BB65-D6C633C47DC3}"/>
              </a:ext>
            </a:extLst>
          </p:cNvPr>
          <p:cNvSpPr txBox="1"/>
          <p:nvPr/>
        </p:nvSpPr>
        <p:spPr>
          <a:xfrm>
            <a:off x="4353512" y="5431750"/>
            <a:ext cx="14262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   11,600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DF3C0A1-F46A-4C85-83C6-5B1AA3BD7886}"/>
              </a:ext>
            </a:extLst>
          </p:cNvPr>
          <p:cNvSpPr/>
          <p:nvPr/>
        </p:nvSpPr>
        <p:spPr>
          <a:xfrm>
            <a:off x="3967598" y="3220050"/>
            <a:ext cx="573175" cy="6676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48481F-AFE0-4DF5-A103-C2EB7A8304BC}"/>
              </a:ext>
            </a:extLst>
          </p:cNvPr>
          <p:cNvSpPr txBox="1"/>
          <p:nvPr/>
        </p:nvSpPr>
        <p:spPr>
          <a:xfrm>
            <a:off x="4354459" y="4642488"/>
            <a:ext cx="142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 2,400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12095BE-3042-48D9-B482-F846E6823FCB}"/>
              </a:ext>
            </a:extLst>
          </p:cNvPr>
          <p:cNvSpPr txBox="1"/>
          <p:nvPr/>
        </p:nvSpPr>
        <p:spPr>
          <a:xfrm>
            <a:off x="4393954" y="5061997"/>
            <a:ext cx="142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  4,000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F6D7B9E-42CD-4FC1-8201-D27F3F620DD6}"/>
              </a:ext>
            </a:extLst>
          </p:cNvPr>
          <p:cNvSpPr txBox="1"/>
          <p:nvPr/>
        </p:nvSpPr>
        <p:spPr>
          <a:xfrm>
            <a:off x="2832100" y="3980722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5C4B056-1FA2-4559-9AD3-EBA9E1C05CDB}"/>
              </a:ext>
            </a:extLst>
          </p:cNvPr>
          <p:cNvSpPr txBox="1"/>
          <p:nvPr/>
        </p:nvSpPr>
        <p:spPr>
          <a:xfrm>
            <a:off x="2811349" y="4983253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25BE295-5E92-41CD-A2B5-126242ECCF4E}"/>
              </a:ext>
            </a:extLst>
          </p:cNvPr>
          <p:cNvGrpSpPr/>
          <p:nvPr/>
        </p:nvGrpSpPr>
        <p:grpSpPr>
          <a:xfrm>
            <a:off x="0" y="374340"/>
            <a:ext cx="6467527" cy="638574"/>
            <a:chOff x="167751" y="1109201"/>
            <a:chExt cx="8153400" cy="1080000"/>
          </a:xfrm>
        </p:grpSpPr>
        <p:sp>
          <p:nvSpPr>
            <p:cNvPr id="48" name="مستطيل مستدير الزوايا 13">
              <a:extLst>
                <a:ext uri="{FF2B5EF4-FFF2-40B4-BE49-F238E27FC236}">
                  <a16:creationId xmlns="" xmlns:a16="http://schemas.microsoft.com/office/drawing/2014/main" id="{8C3A4589-9635-4201-9966-487EF1418AE8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9" name="Rectangle 6">
              <a:extLst>
                <a:ext uri="{FF2B5EF4-FFF2-40B4-BE49-F238E27FC236}">
                  <a16:creationId xmlns="" xmlns:a16="http://schemas.microsoft.com/office/drawing/2014/main" id="{2B9B4987-88F6-4ACF-B207-35EE0CE463F5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(3-6): Solution </a:t>
              </a:r>
            </a:p>
          </p:txBody>
        </p:sp>
        <p:grpSp>
          <p:nvGrpSpPr>
            <p:cNvPr id="50" name="Shape 631">
              <a:extLst>
                <a:ext uri="{FF2B5EF4-FFF2-40B4-BE49-F238E27FC236}">
                  <a16:creationId xmlns="" xmlns:a16="http://schemas.microsoft.com/office/drawing/2014/main" id="{4E3AFD66-D65E-4C8E-B48D-0B830D4333FD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51" name="Shape 632">
                <a:extLst>
                  <a:ext uri="{FF2B5EF4-FFF2-40B4-BE49-F238E27FC236}">
                    <a16:creationId xmlns="" xmlns:a16="http://schemas.microsoft.com/office/drawing/2014/main" id="{FF523AF8-06B3-495E-B289-2F9C5ECB0909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" name="Shape 633">
                <a:extLst>
                  <a:ext uri="{FF2B5EF4-FFF2-40B4-BE49-F238E27FC236}">
                    <a16:creationId xmlns="" xmlns:a16="http://schemas.microsoft.com/office/drawing/2014/main" id="{43E1CDE1-C219-4D1A-9B13-EF13E296FC51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634">
                <a:extLst>
                  <a:ext uri="{FF2B5EF4-FFF2-40B4-BE49-F238E27FC236}">
                    <a16:creationId xmlns="" xmlns:a16="http://schemas.microsoft.com/office/drawing/2014/main" id="{735BF592-874C-4555-9ECC-C34661D022D4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635">
                <a:extLst>
                  <a:ext uri="{FF2B5EF4-FFF2-40B4-BE49-F238E27FC236}">
                    <a16:creationId xmlns="" xmlns:a16="http://schemas.microsoft.com/office/drawing/2014/main" id="{61FE9224-424B-4FC9-95ED-48099847E108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636">
                <a:extLst>
                  <a:ext uri="{FF2B5EF4-FFF2-40B4-BE49-F238E27FC236}">
                    <a16:creationId xmlns="" xmlns:a16="http://schemas.microsoft.com/office/drawing/2014/main" id="{255FDB93-8127-469C-B280-AC751BCE9345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637">
                <a:extLst>
                  <a:ext uri="{FF2B5EF4-FFF2-40B4-BE49-F238E27FC236}">
                    <a16:creationId xmlns="" xmlns:a16="http://schemas.microsoft.com/office/drawing/2014/main" id="{8CA2BBAF-C119-4288-B17C-A83F27652911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638">
                <a:extLst>
                  <a:ext uri="{FF2B5EF4-FFF2-40B4-BE49-F238E27FC236}">
                    <a16:creationId xmlns="" xmlns:a16="http://schemas.microsoft.com/office/drawing/2014/main" id="{22D4EC6A-46B4-448E-A257-7D4CC779495E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D84FC6-3D26-43F2-A67E-2C45400AFF5A}"/>
              </a:ext>
            </a:extLst>
          </p:cNvPr>
          <p:cNvSpPr/>
          <p:nvPr/>
        </p:nvSpPr>
        <p:spPr>
          <a:xfrm>
            <a:off x="7363181" y="869623"/>
            <a:ext cx="2686054" cy="4571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="" xmlns:a16="http://schemas.microsoft.com/office/drawing/2014/main" id="{3836C7D6-3EE6-4F77-8738-B0C619248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09405"/>
              </p:ext>
            </p:extLst>
          </p:nvPr>
        </p:nvGraphicFramePr>
        <p:xfrm>
          <a:off x="5894823" y="1371946"/>
          <a:ext cx="6212140" cy="445707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92372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3977785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76633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65350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9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012D0BC-41E3-4550-AB4B-5A1AED85FC72}"/>
              </a:ext>
            </a:extLst>
          </p:cNvPr>
          <p:cNvSpPr txBox="1"/>
          <p:nvPr/>
        </p:nvSpPr>
        <p:spPr>
          <a:xfrm>
            <a:off x="6605972" y="185104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 Debts Expense</a:t>
            </a:r>
            <a:r>
              <a:rPr lang="ar-BH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(11,600 + 2,500)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9A95A72-FB8F-478B-99BC-27A43F5A48FA}"/>
              </a:ext>
            </a:extLst>
          </p:cNvPr>
          <p:cNvSpPr txBox="1"/>
          <p:nvPr/>
        </p:nvSpPr>
        <p:spPr>
          <a:xfrm>
            <a:off x="7077844" y="238629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ACACC53-B6F9-4F68-8CDB-71DB99CE2D27}"/>
              </a:ext>
            </a:extLst>
          </p:cNvPr>
          <p:cNvSpPr txBox="1"/>
          <p:nvPr/>
        </p:nvSpPr>
        <p:spPr>
          <a:xfrm>
            <a:off x="6601570" y="2856010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0DF61DD-C2DE-4CA8-A795-566E13F4CCBF}"/>
              </a:ext>
            </a:extLst>
          </p:cNvPr>
          <p:cNvSpPr txBox="1"/>
          <p:nvPr/>
        </p:nvSpPr>
        <p:spPr>
          <a:xfrm>
            <a:off x="7128253" y="3365020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817E40-3DBD-47A8-B157-2A865BBD14A7}"/>
              </a:ext>
            </a:extLst>
          </p:cNvPr>
          <p:cNvSpPr txBox="1"/>
          <p:nvPr/>
        </p:nvSpPr>
        <p:spPr>
          <a:xfrm>
            <a:off x="10552380" y="1909487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14,100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EB40085-CCEF-4B49-B2FE-348B419D1AE0}"/>
              </a:ext>
            </a:extLst>
          </p:cNvPr>
          <p:cNvSpPr txBox="1"/>
          <p:nvPr/>
        </p:nvSpPr>
        <p:spPr>
          <a:xfrm>
            <a:off x="11332201" y="2413353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14,100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EC7F15-1893-4B8B-ADE6-63C47D80FE75}"/>
              </a:ext>
            </a:extLst>
          </p:cNvPr>
          <p:cNvSpPr txBox="1"/>
          <p:nvPr/>
        </p:nvSpPr>
        <p:spPr>
          <a:xfrm>
            <a:off x="10676702" y="2941695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A0229919-B94C-4A38-9037-0F454E486B93}"/>
              </a:ext>
            </a:extLst>
          </p:cNvPr>
          <p:cNvSpPr txBox="1"/>
          <p:nvPr/>
        </p:nvSpPr>
        <p:spPr>
          <a:xfrm>
            <a:off x="11461478" y="3405544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539BB9D-18F6-4A0E-86FA-8580FD890303}"/>
              </a:ext>
            </a:extLst>
          </p:cNvPr>
          <p:cNvSpPr txBox="1"/>
          <p:nvPr/>
        </p:nvSpPr>
        <p:spPr>
          <a:xfrm>
            <a:off x="7101449" y="4386826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5D64744-6CAD-477B-81B1-9B8AD3BCC300}"/>
              </a:ext>
            </a:extLst>
          </p:cNvPr>
          <p:cNvSpPr txBox="1"/>
          <p:nvPr/>
        </p:nvSpPr>
        <p:spPr>
          <a:xfrm>
            <a:off x="6640853" y="3894921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0D60B7B-3145-4CF4-B02A-68A72AE1BB84}"/>
              </a:ext>
            </a:extLst>
          </p:cNvPr>
          <p:cNvSpPr txBox="1"/>
          <p:nvPr/>
        </p:nvSpPr>
        <p:spPr>
          <a:xfrm>
            <a:off x="7131118" y="5346062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8EDA129-55CE-483F-811F-08D85990AA3D}"/>
              </a:ext>
            </a:extLst>
          </p:cNvPr>
          <p:cNvSpPr txBox="1"/>
          <p:nvPr/>
        </p:nvSpPr>
        <p:spPr>
          <a:xfrm>
            <a:off x="6640853" y="4894827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FD9849C-8645-46D0-A787-D6542BA4D74F}"/>
              </a:ext>
            </a:extLst>
          </p:cNvPr>
          <p:cNvSpPr txBox="1"/>
          <p:nvPr/>
        </p:nvSpPr>
        <p:spPr>
          <a:xfrm>
            <a:off x="10676701" y="3945585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ED11DF2-42D0-45E5-AEBC-E0BE902150D5}"/>
              </a:ext>
            </a:extLst>
          </p:cNvPr>
          <p:cNvSpPr txBox="1"/>
          <p:nvPr/>
        </p:nvSpPr>
        <p:spPr>
          <a:xfrm>
            <a:off x="11425500" y="4437622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F9016449-C0F0-4207-8BB9-3C8A260F1FCD}"/>
              </a:ext>
            </a:extLst>
          </p:cNvPr>
          <p:cNvSpPr txBox="1"/>
          <p:nvPr/>
        </p:nvSpPr>
        <p:spPr>
          <a:xfrm>
            <a:off x="10681828" y="4927558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69460ED-4E1F-4D9B-B6A6-0FDB36490820}"/>
              </a:ext>
            </a:extLst>
          </p:cNvPr>
          <p:cNvSpPr txBox="1"/>
          <p:nvPr/>
        </p:nvSpPr>
        <p:spPr>
          <a:xfrm>
            <a:off x="11425499" y="5375106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1088944"/>
            <a:ext cx="1810782" cy="5256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Activity 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B52D31FC-0DE2-4D42-9070-2F9F2365136E}"/>
              </a:ext>
            </a:extLst>
          </p:cNvPr>
          <p:cNvCxnSpPr/>
          <p:nvPr/>
        </p:nvCxnSpPr>
        <p:spPr>
          <a:xfrm>
            <a:off x="5290024" y="3783170"/>
            <a:ext cx="1621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9EE62DE5-45D8-459D-9F7C-1EB512B284E9}"/>
              </a:ext>
            </a:extLst>
          </p:cNvPr>
          <p:cNvCxnSpPr>
            <a:cxnSpLocks/>
          </p:cNvCxnSpPr>
          <p:nvPr/>
        </p:nvCxnSpPr>
        <p:spPr>
          <a:xfrm>
            <a:off x="5452172" y="3764441"/>
            <a:ext cx="0" cy="1514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4194E9D7-376F-4034-91EC-1326B4EFE794}"/>
              </a:ext>
            </a:extLst>
          </p:cNvPr>
          <p:cNvCxnSpPr/>
          <p:nvPr/>
        </p:nvCxnSpPr>
        <p:spPr>
          <a:xfrm>
            <a:off x="5283400" y="5260785"/>
            <a:ext cx="1621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lus Sign 67">
            <a:extLst>
              <a:ext uri="{FF2B5EF4-FFF2-40B4-BE49-F238E27FC236}">
                <a16:creationId xmlns="" xmlns:a16="http://schemas.microsoft.com/office/drawing/2014/main" id="{3D8B0A4C-C73C-42E7-9ECF-3E4984698A3D}"/>
              </a:ext>
            </a:extLst>
          </p:cNvPr>
          <p:cNvSpPr/>
          <p:nvPr/>
        </p:nvSpPr>
        <p:spPr>
          <a:xfrm>
            <a:off x="5465622" y="4372100"/>
            <a:ext cx="326144" cy="318389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42" y="177639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91" grpId="0"/>
      <p:bldP spid="93" grpId="0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9340" y="321287"/>
            <a:ext cx="2189060" cy="595271"/>
            <a:chOff x="303018" y="945102"/>
            <a:chExt cx="8950012" cy="1167179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1203" y="945102"/>
              <a:ext cx="7741827" cy="10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Summary</a:t>
              </a:r>
              <a:endPara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Accounting for Receivable                                                                                                Acc. 212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9160E99-0F51-4917-B792-CBB8C255892B}"/>
              </a:ext>
            </a:extLst>
          </p:cNvPr>
          <p:cNvSpPr txBox="1"/>
          <p:nvPr/>
        </p:nvSpPr>
        <p:spPr>
          <a:xfrm>
            <a:off x="91111" y="2822294"/>
            <a:ext cx="10329830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When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company decided to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off the customer account to be uncollectible.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472DB55-F5B2-486D-BA12-2E0D597DBDD2}"/>
              </a:ext>
            </a:extLst>
          </p:cNvPr>
          <p:cNvSpPr/>
          <p:nvPr/>
        </p:nvSpPr>
        <p:spPr>
          <a:xfrm>
            <a:off x="2428240" y="360120"/>
            <a:ext cx="1239520" cy="5292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 Mins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42C000B-00BF-4FF8-A5B0-26D91387471A}"/>
              </a:ext>
            </a:extLst>
          </p:cNvPr>
          <p:cNvSpPr/>
          <p:nvPr/>
        </p:nvSpPr>
        <p:spPr>
          <a:xfrm>
            <a:off x="91111" y="1661312"/>
            <a:ext cx="6004889" cy="84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DR. Bad Debts Expense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 Receivable X % )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CR. Allowance for Doubtful Accounts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E4977AC-1DDE-48F2-90C4-F4EB91CAA553}"/>
              </a:ext>
            </a:extLst>
          </p:cNvPr>
          <p:cNvSpPr txBox="1"/>
          <p:nvPr/>
        </p:nvSpPr>
        <p:spPr>
          <a:xfrm>
            <a:off x="112883" y="1158740"/>
            <a:ext cx="8222734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When the company estimated uncollectible Receivable 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33937D-13A5-4810-A0BA-9945D6B14795}"/>
              </a:ext>
            </a:extLst>
          </p:cNvPr>
          <p:cNvSpPr/>
          <p:nvPr/>
        </p:nvSpPr>
        <p:spPr>
          <a:xfrm>
            <a:off x="3545589" y="4673555"/>
            <a:ext cx="5568438" cy="84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Account Receivable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 Name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CR. Allowance for doubtful accounts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9BBE014-CD12-457F-AA05-04D9C4343193}"/>
              </a:ext>
            </a:extLst>
          </p:cNvPr>
          <p:cNvSpPr/>
          <p:nvPr/>
        </p:nvSpPr>
        <p:spPr>
          <a:xfrm>
            <a:off x="3545589" y="5565688"/>
            <a:ext cx="5568438" cy="84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Cash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CR. Account Receivable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Arrow: Pentagon 2">
            <a:extLst>
              <a:ext uri="{FF2B5EF4-FFF2-40B4-BE49-F238E27FC236}">
                <a16:creationId xmlns="" xmlns:a16="http://schemas.microsoft.com/office/drawing/2014/main" id="{E7C8710A-4F5C-4CE2-93ED-DF513661D177}"/>
              </a:ext>
            </a:extLst>
          </p:cNvPr>
          <p:cNvSpPr/>
          <p:nvPr/>
        </p:nvSpPr>
        <p:spPr>
          <a:xfrm>
            <a:off x="249340" y="4880876"/>
            <a:ext cx="3226665" cy="1283952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of entries records in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Date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same Amount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186B1B-0228-4F08-8EBD-11A9EAB2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82" y="4828609"/>
            <a:ext cx="1628341" cy="133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D4CE64C-FBED-4233-BD2E-41B5F70F3E94}"/>
              </a:ext>
            </a:extLst>
          </p:cNvPr>
          <p:cNvSpPr/>
          <p:nvPr/>
        </p:nvSpPr>
        <p:spPr>
          <a:xfrm>
            <a:off x="112882" y="3258886"/>
            <a:ext cx="5983117" cy="845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Allowance for doubtful accounts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CR. Account Receivable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 Name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84C9C37-30C1-497A-B55C-47F4E5F0D416}"/>
              </a:ext>
            </a:extLst>
          </p:cNvPr>
          <p:cNvSpPr txBox="1"/>
          <p:nvPr/>
        </p:nvSpPr>
        <p:spPr>
          <a:xfrm>
            <a:off x="112883" y="4203197"/>
            <a:ext cx="8806198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When the company recovered the customer account which wrote off.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="" xmlns:a16="http://schemas.microsoft.com/office/drawing/2014/main" id="{2ED6E4F2-2152-4524-BA24-7B8174313285}"/>
              </a:ext>
            </a:extLst>
          </p:cNvPr>
          <p:cNvSpPr/>
          <p:nvPr/>
        </p:nvSpPr>
        <p:spPr>
          <a:xfrm>
            <a:off x="3975652" y="476430"/>
            <a:ext cx="4548590" cy="52926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With % of Account receivable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43798" y="1480253"/>
            <a:ext cx="4120253" cy="17543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A/C Receivable: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Estimated % - Credit Balance of Allowance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% + Debit Balance of Allowance</a:t>
            </a:r>
          </a:p>
          <a:p>
            <a:pPr algn="ctr"/>
            <a:endParaRPr lang="ar-BH" b="1" dirty="0">
              <a:latin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1" y="407568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2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  <p:bldP spid="35" grpId="0"/>
      <p:bldP spid="37" grpId="0" animBg="1"/>
      <p:bldP spid="43" grpId="0" animBg="1"/>
      <p:bldP spid="3" grpId="0" animBg="1"/>
      <p:bldP spid="28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7955280" y="4866297"/>
            <a:ext cx="2991393" cy="119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32076" y="1519953"/>
            <a:ext cx="11037636" cy="26862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should be achieved the objectives: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Explain how companies prepare journal entry for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 for Doubtful Debts</a:t>
            </a:r>
          </a:p>
          <a:p>
            <a:pPr lvl="0" rt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Explain how companies calculate the estimated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 for Doubtful Debts as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Account Receivable.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Applying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exercise in preparing the journal entries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using Allowance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Doubtful Debts as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Account Receivable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228600" lvl="1" defTabSz="933450"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32076" y="4695882"/>
            <a:ext cx="5711821" cy="1587742"/>
          </a:xfrm>
          <a:prstGeom prst="wedgeRectCallout">
            <a:avLst>
              <a:gd name="adj1" fmla="val 83099"/>
              <a:gd name="adj2" fmla="val -16236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6977" y="479878"/>
            <a:ext cx="2811009" cy="706599"/>
            <a:chOff x="272538" y="1012529"/>
            <a:chExt cx="8153400" cy="1080000"/>
          </a:xfrm>
        </p:grpSpPr>
        <p:sp>
          <p:nvSpPr>
            <p:cNvPr id="1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" name="Rectangle 6"/>
            <p:cNvSpPr/>
            <p:nvPr/>
          </p:nvSpPr>
          <p:spPr>
            <a:xfrm>
              <a:off x="1483695" y="1271152"/>
              <a:ext cx="1994457" cy="611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 Of Lesson</a:t>
              </a:r>
              <a:endPara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6307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2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60763" y="2616547"/>
            <a:ext cx="9515110" cy="2206458"/>
            <a:chOff x="544763" y="1917205"/>
            <a:chExt cx="8215687" cy="30169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eeform 5"/>
            <p:cNvSpPr/>
            <p:nvPr/>
          </p:nvSpPr>
          <p:spPr>
            <a:xfrm>
              <a:off x="544763" y="1917205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45570" y="1934348"/>
              <a:ext cx="7114880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3015570"/>
                <a:satOff val="21052"/>
                <a:lumOff val="225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Explain how companies prepare journal entry for </a:t>
              </a:r>
              <a:r>
                <a:rPr lang="en-GB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Allowance for Doubtful Debts.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44763" y="3341723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3">
              <a:schemeClr val="accent4">
                <a:hueOff val="-6031141"/>
                <a:satOff val="42105"/>
                <a:lumOff val="4509"/>
                <a:alphaOff val="0"/>
              </a:schemeClr>
            </a:fillRef>
            <a:effectRef idx="2">
              <a:schemeClr val="accent4">
                <a:hueOff val="-6031141"/>
                <a:satOff val="42105"/>
                <a:lumOff val="4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ar-B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1656" y="3341722"/>
              <a:ext cx="7128794" cy="1035095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rgbClr val="FF00FF">
                <a:alpha val="89804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>
                <a:hueOff val="-6031141"/>
                <a:satOff val="42105"/>
                <a:lumOff val="450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 rtl="1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Explain how companies calculate the estimated </a:t>
              </a:r>
              <a:r>
                <a:rPr lang="en-GB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Allowance for Doubtful Debts as a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Percentage of Account Receivable. </a:t>
              </a:r>
              <a:r>
                <a:rPr lang="en-GB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0763" y="4676887"/>
            <a:ext cx="9544215" cy="1334838"/>
            <a:chOff x="1417012" y="4779076"/>
            <a:chExt cx="8622339" cy="157785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Freeform 9"/>
            <p:cNvSpPr/>
            <p:nvPr/>
          </p:nvSpPr>
          <p:spPr>
            <a:xfrm>
              <a:off x="2597510" y="4779076"/>
              <a:ext cx="7441841" cy="1025607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Applying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exercise in preparing the journal entries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by using Allowance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Doubtful Debts as a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Percentage of Account Receivable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17012" y="4779076"/>
              <a:ext cx="1165946" cy="157785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300" dirty="0"/>
                <a:t>.</a:t>
              </a:r>
              <a:endParaRPr lang="ar-BH" sz="33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0763" y="504165"/>
            <a:ext cx="8153400" cy="867225"/>
            <a:chOff x="272538" y="1012529"/>
            <a:chExt cx="8153400" cy="1080000"/>
          </a:xfrm>
        </p:grpSpPr>
        <p:sp>
          <p:nvSpPr>
            <p:cNvPr id="21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2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260763" y="1599194"/>
            <a:ext cx="8316417" cy="7152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D67D0FC-0164-47FE-802F-4B3BE01D305B}"/>
              </a:ext>
            </a:extLst>
          </p:cNvPr>
          <p:cNvGrpSpPr/>
          <p:nvPr/>
        </p:nvGrpSpPr>
        <p:grpSpPr>
          <a:xfrm>
            <a:off x="301514" y="1821860"/>
            <a:ext cx="9711496" cy="2246557"/>
            <a:chOff x="467468" y="2734149"/>
            <a:chExt cx="9711496" cy="224655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DE30EDD-126C-41BA-9C07-CC64220190BE}"/>
                </a:ext>
              </a:extLst>
            </p:cNvPr>
            <p:cNvSpPr/>
            <p:nvPr/>
          </p:nvSpPr>
          <p:spPr>
            <a:xfrm>
              <a:off x="4352066" y="2734149"/>
              <a:ext cx="5826898" cy="2246557"/>
            </a:xfrm>
            <a:custGeom>
              <a:avLst/>
              <a:gdLst>
                <a:gd name="connsiteX0" fmla="*/ 0 w 5826898"/>
                <a:gd name="connsiteY0" fmla="*/ 189778 h 1518223"/>
                <a:gd name="connsiteX1" fmla="*/ 5067787 w 5826898"/>
                <a:gd name="connsiteY1" fmla="*/ 189778 h 1518223"/>
                <a:gd name="connsiteX2" fmla="*/ 5067787 w 5826898"/>
                <a:gd name="connsiteY2" fmla="*/ 0 h 1518223"/>
                <a:gd name="connsiteX3" fmla="*/ 5826898 w 5826898"/>
                <a:gd name="connsiteY3" fmla="*/ 759112 h 1518223"/>
                <a:gd name="connsiteX4" fmla="*/ 5067787 w 5826898"/>
                <a:gd name="connsiteY4" fmla="*/ 1518223 h 1518223"/>
                <a:gd name="connsiteX5" fmla="*/ 5067787 w 5826898"/>
                <a:gd name="connsiteY5" fmla="*/ 1328445 h 1518223"/>
                <a:gd name="connsiteX6" fmla="*/ 0 w 5826898"/>
                <a:gd name="connsiteY6" fmla="*/ 1328445 h 1518223"/>
                <a:gd name="connsiteX7" fmla="*/ 0 w 5826898"/>
                <a:gd name="connsiteY7" fmla="*/ 189778 h 15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898" h="1518223">
                  <a:moveTo>
                    <a:pt x="0" y="189778"/>
                  </a:moveTo>
                  <a:lnTo>
                    <a:pt x="5067787" y="189778"/>
                  </a:lnTo>
                  <a:lnTo>
                    <a:pt x="5067787" y="0"/>
                  </a:lnTo>
                  <a:lnTo>
                    <a:pt x="5826898" y="759112"/>
                  </a:lnTo>
                  <a:lnTo>
                    <a:pt x="5067787" y="1518223"/>
                  </a:lnTo>
                  <a:lnTo>
                    <a:pt x="5067787" y="1328445"/>
                  </a:lnTo>
                  <a:lnTo>
                    <a:pt x="0" y="1328445"/>
                  </a:lnTo>
                  <a:lnTo>
                    <a:pt x="0" y="189778"/>
                  </a:lnTo>
                  <a:close/>
                </a:path>
              </a:pathLst>
            </a:cu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201843" rIns="581399" bIns="201843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9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b="1" kern="1200" dirty="0"/>
                <a:t>when a company determines a particular account to be uncollectible </a:t>
              </a:r>
              <a:r>
                <a:rPr lang="en-US" sz="2400" b="1" u="sng" kern="1200" dirty="0">
                  <a:solidFill>
                    <a:srgbClr val="FF0000"/>
                  </a:solidFill>
                </a:rPr>
                <a:t>directly write off the account </a:t>
              </a:r>
              <a:endParaRPr lang="en-US" sz="1900" b="1" u="sng" kern="1200" dirty="0">
                <a:solidFill>
                  <a:srgbClr val="FF0000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u="sng" dirty="0">
                  <a:solidFill>
                    <a:srgbClr val="FF0000"/>
                  </a:solidFill>
                </a:rPr>
                <a:t>No estimation at the beginning </a:t>
              </a:r>
              <a:endParaRPr lang="en-US" sz="2400" b="1" u="sng" kern="12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5D2DE2DD-5826-43BD-B33B-7779B3378697}"/>
                </a:ext>
              </a:extLst>
            </p:cNvPr>
            <p:cNvSpPr/>
            <p:nvPr/>
          </p:nvSpPr>
          <p:spPr>
            <a:xfrm>
              <a:off x="467468" y="2823066"/>
              <a:ext cx="3884598" cy="2038371"/>
            </a:xfrm>
            <a:custGeom>
              <a:avLst/>
              <a:gdLst>
                <a:gd name="connsiteX0" fmla="*/ 0 w 3884598"/>
                <a:gd name="connsiteY0" fmla="*/ 253042 h 1518223"/>
                <a:gd name="connsiteX1" fmla="*/ 253042 w 3884598"/>
                <a:gd name="connsiteY1" fmla="*/ 0 h 1518223"/>
                <a:gd name="connsiteX2" fmla="*/ 3631556 w 3884598"/>
                <a:gd name="connsiteY2" fmla="*/ 0 h 1518223"/>
                <a:gd name="connsiteX3" fmla="*/ 3884598 w 3884598"/>
                <a:gd name="connsiteY3" fmla="*/ 253042 h 1518223"/>
                <a:gd name="connsiteX4" fmla="*/ 3884598 w 3884598"/>
                <a:gd name="connsiteY4" fmla="*/ 1265181 h 1518223"/>
                <a:gd name="connsiteX5" fmla="*/ 3631556 w 3884598"/>
                <a:gd name="connsiteY5" fmla="*/ 1518223 h 1518223"/>
                <a:gd name="connsiteX6" fmla="*/ 253042 w 3884598"/>
                <a:gd name="connsiteY6" fmla="*/ 1518223 h 1518223"/>
                <a:gd name="connsiteX7" fmla="*/ 0 w 3884598"/>
                <a:gd name="connsiteY7" fmla="*/ 1265181 h 1518223"/>
                <a:gd name="connsiteX8" fmla="*/ 0 w 3884598"/>
                <a:gd name="connsiteY8" fmla="*/ 253042 h 151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4598" h="1518223">
                  <a:moveTo>
                    <a:pt x="0" y="253042"/>
                  </a:moveTo>
                  <a:cubicBezTo>
                    <a:pt x="0" y="113291"/>
                    <a:pt x="113291" y="0"/>
                    <a:pt x="253042" y="0"/>
                  </a:cubicBezTo>
                  <a:lnTo>
                    <a:pt x="3631556" y="0"/>
                  </a:lnTo>
                  <a:cubicBezTo>
                    <a:pt x="3771307" y="0"/>
                    <a:pt x="3884598" y="113291"/>
                    <a:pt x="3884598" y="253042"/>
                  </a:cubicBezTo>
                  <a:lnTo>
                    <a:pt x="3884598" y="1265181"/>
                  </a:lnTo>
                  <a:cubicBezTo>
                    <a:pt x="3884598" y="1404932"/>
                    <a:pt x="3771307" y="1518223"/>
                    <a:pt x="3631556" y="1518223"/>
                  </a:cubicBezTo>
                  <a:lnTo>
                    <a:pt x="253042" y="1518223"/>
                  </a:lnTo>
                  <a:cubicBezTo>
                    <a:pt x="113291" y="1518223"/>
                    <a:pt x="0" y="1404932"/>
                    <a:pt x="0" y="1265181"/>
                  </a:cubicBezTo>
                  <a:lnTo>
                    <a:pt x="0" y="253042"/>
                  </a:lnTo>
                  <a:close/>
                </a:path>
              </a:pathLst>
            </a:cu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944" tIns="156029" rIns="237944" bIns="156029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i="0" u="none" strike="noStrike" kern="1200" baseline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 Direct write - off method</a:t>
              </a:r>
              <a:endParaRPr lang="en-US" sz="36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6D47273-0061-44F9-B540-C5BC2FDAC063}"/>
              </a:ext>
            </a:extLst>
          </p:cNvPr>
          <p:cNvSpPr/>
          <p:nvPr/>
        </p:nvSpPr>
        <p:spPr>
          <a:xfrm>
            <a:off x="4186112" y="4248154"/>
            <a:ext cx="5826898" cy="1834593"/>
          </a:xfrm>
          <a:custGeom>
            <a:avLst/>
            <a:gdLst>
              <a:gd name="connsiteX0" fmla="*/ 0 w 5826898"/>
              <a:gd name="connsiteY0" fmla="*/ 189778 h 1518223"/>
              <a:gd name="connsiteX1" fmla="*/ 5067787 w 5826898"/>
              <a:gd name="connsiteY1" fmla="*/ 189778 h 1518223"/>
              <a:gd name="connsiteX2" fmla="*/ 5067787 w 5826898"/>
              <a:gd name="connsiteY2" fmla="*/ 0 h 1518223"/>
              <a:gd name="connsiteX3" fmla="*/ 5826898 w 5826898"/>
              <a:gd name="connsiteY3" fmla="*/ 759112 h 1518223"/>
              <a:gd name="connsiteX4" fmla="*/ 5067787 w 5826898"/>
              <a:gd name="connsiteY4" fmla="*/ 1518223 h 1518223"/>
              <a:gd name="connsiteX5" fmla="*/ 5067787 w 5826898"/>
              <a:gd name="connsiteY5" fmla="*/ 1328445 h 1518223"/>
              <a:gd name="connsiteX6" fmla="*/ 0 w 5826898"/>
              <a:gd name="connsiteY6" fmla="*/ 1328445 h 1518223"/>
              <a:gd name="connsiteX7" fmla="*/ 0 w 5826898"/>
              <a:gd name="connsiteY7" fmla="*/ 189778 h 15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6898" h="1518223">
                <a:moveTo>
                  <a:pt x="0" y="189778"/>
                </a:moveTo>
                <a:lnTo>
                  <a:pt x="5067787" y="189778"/>
                </a:lnTo>
                <a:lnTo>
                  <a:pt x="5067787" y="0"/>
                </a:lnTo>
                <a:lnTo>
                  <a:pt x="5826898" y="759112"/>
                </a:lnTo>
                <a:lnTo>
                  <a:pt x="5067787" y="1518223"/>
                </a:lnTo>
                <a:lnTo>
                  <a:pt x="5067787" y="1328445"/>
                </a:lnTo>
                <a:lnTo>
                  <a:pt x="0" y="1328445"/>
                </a:lnTo>
                <a:lnTo>
                  <a:pt x="0" y="189778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lnRef>
          <a:fillRef idx="1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fillRef>
          <a:effectRef idx="0"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201843" rIns="581399" bIns="201843" numCol="1" spcCol="1270" anchor="t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900" b="1" kern="1200" dirty="0"/>
              <a:t>First, The </a:t>
            </a:r>
            <a:r>
              <a:rPr lang="en-US" sz="2000" b="1" dirty="0">
                <a:solidFill>
                  <a:schemeClr val="tx1"/>
                </a:solidFill>
              </a:rPr>
              <a:t>companies </a:t>
            </a:r>
            <a:r>
              <a:rPr lang="en-US" sz="2400" b="1" u="sng" dirty="0">
                <a:solidFill>
                  <a:srgbClr val="FF0000"/>
                </a:solidFill>
              </a:rPr>
              <a:t>estimate uncollectible</a:t>
            </a:r>
            <a:r>
              <a:rPr lang="en-US" sz="2000" b="1" dirty="0">
                <a:solidFill>
                  <a:schemeClr val="tx1"/>
                </a:solidFill>
              </a:rPr>
              <a:t> of account receivable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Then, The companies </a:t>
            </a:r>
            <a:r>
              <a:rPr lang="en-US" sz="2400" b="1" u="sng" dirty="0">
                <a:solidFill>
                  <a:srgbClr val="FF0000"/>
                </a:solidFill>
              </a:rPr>
              <a:t>write off </a:t>
            </a:r>
            <a:r>
              <a:rPr lang="en-US" sz="2000" b="1" dirty="0">
                <a:solidFill>
                  <a:schemeClr val="tx1"/>
                </a:solidFill>
              </a:rPr>
              <a:t>a specific account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1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900" b="1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BDF9762-3221-462D-BFD0-19DCB049DB5E}"/>
              </a:ext>
            </a:extLst>
          </p:cNvPr>
          <p:cNvSpPr/>
          <p:nvPr/>
        </p:nvSpPr>
        <p:spPr>
          <a:xfrm>
            <a:off x="301514" y="4407179"/>
            <a:ext cx="3884598" cy="1518223"/>
          </a:xfrm>
          <a:custGeom>
            <a:avLst/>
            <a:gdLst>
              <a:gd name="connsiteX0" fmla="*/ 0 w 3884598"/>
              <a:gd name="connsiteY0" fmla="*/ 253042 h 1518223"/>
              <a:gd name="connsiteX1" fmla="*/ 253042 w 3884598"/>
              <a:gd name="connsiteY1" fmla="*/ 0 h 1518223"/>
              <a:gd name="connsiteX2" fmla="*/ 3631556 w 3884598"/>
              <a:gd name="connsiteY2" fmla="*/ 0 h 1518223"/>
              <a:gd name="connsiteX3" fmla="*/ 3884598 w 3884598"/>
              <a:gd name="connsiteY3" fmla="*/ 253042 h 1518223"/>
              <a:gd name="connsiteX4" fmla="*/ 3884598 w 3884598"/>
              <a:gd name="connsiteY4" fmla="*/ 1265181 h 1518223"/>
              <a:gd name="connsiteX5" fmla="*/ 3631556 w 3884598"/>
              <a:gd name="connsiteY5" fmla="*/ 1518223 h 1518223"/>
              <a:gd name="connsiteX6" fmla="*/ 253042 w 3884598"/>
              <a:gd name="connsiteY6" fmla="*/ 1518223 h 1518223"/>
              <a:gd name="connsiteX7" fmla="*/ 0 w 3884598"/>
              <a:gd name="connsiteY7" fmla="*/ 1265181 h 1518223"/>
              <a:gd name="connsiteX8" fmla="*/ 0 w 3884598"/>
              <a:gd name="connsiteY8" fmla="*/ 253042 h 15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4598" h="1518223">
                <a:moveTo>
                  <a:pt x="0" y="253042"/>
                </a:moveTo>
                <a:cubicBezTo>
                  <a:pt x="0" y="113291"/>
                  <a:pt x="113291" y="0"/>
                  <a:pt x="253042" y="0"/>
                </a:cubicBezTo>
                <a:lnTo>
                  <a:pt x="3631556" y="0"/>
                </a:lnTo>
                <a:cubicBezTo>
                  <a:pt x="3771307" y="0"/>
                  <a:pt x="3884598" y="113291"/>
                  <a:pt x="3884598" y="253042"/>
                </a:cubicBezTo>
                <a:lnTo>
                  <a:pt x="3884598" y="1265181"/>
                </a:lnTo>
                <a:cubicBezTo>
                  <a:pt x="3884598" y="1404932"/>
                  <a:pt x="3771307" y="1518223"/>
                  <a:pt x="3631556" y="1518223"/>
                </a:cubicBezTo>
                <a:lnTo>
                  <a:pt x="253042" y="1518223"/>
                </a:lnTo>
                <a:cubicBezTo>
                  <a:pt x="113291" y="1518223"/>
                  <a:pt x="0" y="1404932"/>
                  <a:pt x="0" y="1265181"/>
                </a:cubicBezTo>
                <a:lnTo>
                  <a:pt x="0" y="25304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944" tIns="156029" rIns="237944" bIns="156029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i="0" u="none" strike="noStrike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 Allowance method.</a:t>
            </a:r>
            <a:endPara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مستدير الزوايا 13">
            <a:extLst>
              <a:ext uri="{FF2B5EF4-FFF2-40B4-BE49-F238E27FC236}">
                <a16:creationId xmlns="" xmlns:a16="http://schemas.microsoft.com/office/drawing/2014/main" id="{1F0D291F-99DA-48DC-8D3E-CA9FCDBFB3A7}"/>
              </a:ext>
            </a:extLst>
          </p:cNvPr>
          <p:cNvSpPr/>
          <p:nvPr/>
        </p:nvSpPr>
        <p:spPr>
          <a:xfrm>
            <a:off x="92765" y="469803"/>
            <a:ext cx="8846631" cy="1102212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solidFill>
                  <a:schemeClr val="accent4"/>
                </a:solidFill>
              </a:rPr>
              <a:t>Difference between the methods companies use to value Account Receivable </a:t>
            </a:r>
            <a:endParaRPr lang="ar-BH" sz="3000" b="1" dirty="0">
              <a:solidFill>
                <a:schemeClr val="accent4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2258EB53-E8B1-43B9-89DE-7411582D2C01}"/>
              </a:ext>
            </a:extLst>
          </p:cNvPr>
          <p:cNvSpPr/>
          <p:nvPr/>
        </p:nvSpPr>
        <p:spPr>
          <a:xfrm>
            <a:off x="10013010" y="1599039"/>
            <a:ext cx="2178990" cy="4600184"/>
          </a:xfrm>
          <a:prstGeom prst="wedgeRoundRectCallout">
            <a:avLst>
              <a:gd name="adj1" fmla="val -109393"/>
              <a:gd name="adj2" fmla="val 337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Two method to find the estimated uncollectible amount 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1- Percentage of Credit Sales 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2- Percentage of Account Receivable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" name="Picture 4" descr="Symbol Right - ClipArt Best">
            <a:extLst>
              <a:ext uri="{FF2B5EF4-FFF2-40B4-BE49-F238E27FC236}">
                <a16:creationId xmlns="" xmlns:a16="http://schemas.microsoft.com/office/drawing/2014/main" id="{66D87BC5-9280-46BA-83BE-52AEAB59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24" y="4175124"/>
            <a:ext cx="752576" cy="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753" y="34021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5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0248" y="481486"/>
            <a:ext cx="7081019" cy="2461951"/>
            <a:chOff x="1403131" y="378376"/>
            <a:chExt cx="8190709" cy="2461951"/>
          </a:xfrm>
        </p:grpSpPr>
        <p:grpSp>
          <p:nvGrpSpPr>
            <p:cNvPr id="39" name="Group 38"/>
            <p:cNvGrpSpPr/>
            <p:nvPr/>
          </p:nvGrpSpPr>
          <p:grpSpPr>
            <a:xfrm>
              <a:off x="1403131" y="378376"/>
              <a:ext cx="8190709" cy="2461951"/>
              <a:chOff x="1828800" y="1724296"/>
              <a:chExt cx="7166283" cy="121511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553012" y="1724296"/>
                <a:ext cx="4467998" cy="574765"/>
              </a:xfrm>
              <a:prstGeom prst="round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Allowance for Doubtful Debts</a:t>
                </a:r>
              </a:p>
              <a:p>
                <a:pPr algn="ctr"/>
                <a:r>
                  <a:rPr lang="en-GB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Normal Balance is:</a:t>
                </a:r>
              </a:p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(Credit Balance)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828800" y="2435363"/>
                <a:ext cx="1972491" cy="465240"/>
              </a:xfrm>
              <a:prstGeom prst="ellipse">
                <a:avLst/>
              </a:prstGeom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Sales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19060" y="2445889"/>
                <a:ext cx="2176023" cy="493525"/>
              </a:xfrm>
              <a:prstGeom prst="ellipse">
                <a:avLst/>
              </a:prstGeom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</a:p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Account Receivable</a:t>
                </a:r>
              </a:p>
            </p:txBody>
          </p:sp>
          <p:cxnSp>
            <p:nvCxnSpPr>
              <p:cNvPr id="30" name="Straight Connector 29"/>
              <p:cNvCxnSpPr>
                <a:stCxn id="4" idx="2"/>
                <a:endCxn id="8" idx="1"/>
              </p:cNvCxnSpPr>
              <p:nvPr/>
            </p:nvCxnSpPr>
            <p:spPr>
              <a:xfrm>
                <a:off x="5787011" y="2299061"/>
                <a:ext cx="1350721" cy="2191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4" idx="2"/>
              <a:endCxn id="7" idx="7"/>
            </p:cNvCxnSpPr>
            <p:nvPr/>
          </p:nvCxnSpPr>
          <p:spPr>
            <a:xfrm flipH="1">
              <a:off x="3327432" y="1542907"/>
              <a:ext cx="2599739" cy="414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187478" y="4538764"/>
            <a:ext cx="3334559" cy="132343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Sales: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Ignored Credit Balance of Allowance for doubtful A/C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E7A7A8-A949-4A49-9894-03052A64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800">
            <a:off x="7027387" y="3041889"/>
            <a:ext cx="1717626" cy="126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G:\Shooqs\مدرسة خولة\Clip arts\opening invent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34" y="3013756"/>
            <a:ext cx="2561645" cy="119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4783" y="4594952"/>
            <a:ext cx="5122837" cy="120032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A/C Receivable: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Estimated % - Credit Balance of Allowance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% + Debit Balance of Allowance</a:t>
            </a:r>
          </a:p>
          <a:p>
            <a:pPr algn="ctr"/>
            <a:endParaRPr lang="ar-BH" b="1" dirty="0">
              <a:latin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960633C1-2DF3-470D-A079-80E1C87BEB81}"/>
              </a:ext>
            </a:extLst>
          </p:cNvPr>
          <p:cNvSpPr/>
          <p:nvPr/>
        </p:nvSpPr>
        <p:spPr>
          <a:xfrm>
            <a:off x="579290" y="536690"/>
            <a:ext cx="2338803" cy="1222928"/>
          </a:xfrm>
          <a:prstGeom prst="wedgeRectCallout">
            <a:avLst>
              <a:gd name="adj1" fmla="val 53289"/>
              <a:gd name="adj2" fmla="val 7696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Income Statement Approach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="" xmlns:a16="http://schemas.microsoft.com/office/drawing/2014/main" id="{24F9B815-3A6F-457B-BA9A-7B68E6D37CD5}"/>
              </a:ext>
            </a:extLst>
          </p:cNvPr>
          <p:cNvSpPr/>
          <p:nvPr/>
        </p:nvSpPr>
        <p:spPr>
          <a:xfrm>
            <a:off x="8108817" y="699251"/>
            <a:ext cx="2338803" cy="1222928"/>
          </a:xfrm>
          <a:prstGeom prst="wedgeRectCallout">
            <a:avLst>
              <a:gd name="adj1" fmla="val -47910"/>
              <a:gd name="adj2" fmla="val 7791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Sheet Approach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19BF5C7B-307C-472A-AD29-634586821E1D}"/>
              </a:ext>
            </a:extLst>
          </p:cNvPr>
          <p:cNvCxnSpPr/>
          <p:nvPr/>
        </p:nvCxnSpPr>
        <p:spPr>
          <a:xfrm flipV="1">
            <a:off x="8693426" y="2295028"/>
            <a:ext cx="636104" cy="148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2FC4482-D24D-4DBF-A064-A26563180543}"/>
              </a:ext>
            </a:extLst>
          </p:cNvPr>
          <p:cNvCxnSpPr>
            <a:cxnSpLocks/>
          </p:cNvCxnSpPr>
          <p:nvPr/>
        </p:nvCxnSpPr>
        <p:spPr>
          <a:xfrm>
            <a:off x="8663605" y="2754687"/>
            <a:ext cx="665925" cy="363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Alternate Process 22">
            <a:extLst>
              <a:ext uri="{FF2B5EF4-FFF2-40B4-BE49-F238E27FC236}">
                <a16:creationId xmlns="" xmlns:a16="http://schemas.microsoft.com/office/drawing/2014/main" id="{45BB6446-96C7-46CF-BCB5-B9632E59DBDC}"/>
              </a:ext>
            </a:extLst>
          </p:cNvPr>
          <p:cNvSpPr/>
          <p:nvPr/>
        </p:nvSpPr>
        <p:spPr>
          <a:xfrm>
            <a:off x="9435548" y="1971840"/>
            <a:ext cx="2610678" cy="63883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Schedule 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="" xmlns:a16="http://schemas.microsoft.com/office/drawing/2014/main" id="{703EB014-8578-4EE5-A5C6-643D2EF1B9D7}"/>
              </a:ext>
            </a:extLst>
          </p:cNvPr>
          <p:cNvSpPr/>
          <p:nvPr/>
        </p:nvSpPr>
        <p:spPr>
          <a:xfrm>
            <a:off x="9447229" y="2921379"/>
            <a:ext cx="2610678" cy="63883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Account Receivable </a:t>
            </a:r>
          </a:p>
        </p:txBody>
      </p:sp>
      <p:pic>
        <p:nvPicPr>
          <p:cNvPr id="25" name="Picture 4" descr="Symbol Right - ClipArt Best">
            <a:extLst>
              <a:ext uri="{FF2B5EF4-FFF2-40B4-BE49-F238E27FC236}">
                <a16:creationId xmlns="" xmlns:a16="http://schemas.microsoft.com/office/drawing/2014/main" id="{66D87BC5-9280-46BA-83BE-52AEAB59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3" y="5699107"/>
            <a:ext cx="752576" cy="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47" y="36489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8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" grpId="0" animBg="1"/>
      <p:bldP spid="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3">
            <a:extLst>
              <a:ext uri="{FF2B5EF4-FFF2-40B4-BE49-F238E27FC236}">
                <a16:creationId xmlns="" xmlns:a16="http://schemas.microsoft.com/office/drawing/2014/main" id="{CF41A8A1-05BA-48FC-984F-328CEE45EF16}"/>
              </a:ext>
            </a:extLst>
          </p:cNvPr>
          <p:cNvSpPr/>
          <p:nvPr/>
        </p:nvSpPr>
        <p:spPr>
          <a:xfrm>
            <a:off x="795127" y="2072339"/>
            <a:ext cx="10482471" cy="3022176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4"/>
                </a:solidFill>
              </a:rPr>
              <a:t>Allowance for Doubtful Account </a:t>
            </a:r>
            <a:r>
              <a:rPr lang="en-US" sz="6000" b="1" dirty="0">
                <a:solidFill>
                  <a:srgbClr val="FF0000"/>
                </a:solidFill>
              </a:rPr>
              <a:t>AS </a:t>
            </a:r>
          </a:p>
          <a:p>
            <a:pPr algn="ctr"/>
            <a:r>
              <a:rPr lang="en-US" sz="6000" b="1" dirty="0">
                <a:solidFill>
                  <a:schemeClr val="accent4"/>
                </a:solidFill>
              </a:rPr>
              <a:t>% of Account Receivable </a:t>
            </a:r>
            <a:endParaRPr lang="ar-BH" sz="6000" b="1" dirty="0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02" y="39387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06274" y="1215691"/>
            <a:ext cx="4482969" cy="147732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A/C Receivable: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Estimated % - Credit Balance of Allowance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% + Debit Balance of Allowance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1646507"/>
            <a:ext cx="5630091" cy="3823233"/>
            <a:chOff x="1280467" y="1329122"/>
            <a:chExt cx="9019233" cy="382323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D68F2F7-7A88-4A23-B0AA-3992F018F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1108" y="1559826"/>
              <a:ext cx="8998592" cy="359252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80467" y="1329122"/>
              <a:ext cx="3753653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Illustration 1</a:t>
              </a: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5AF6BEB9-BDE6-468E-9DE7-B2AA0791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87274"/>
              </p:ext>
            </p:extLst>
          </p:nvPr>
        </p:nvGraphicFramePr>
        <p:xfrm>
          <a:off x="5754520" y="2775465"/>
          <a:ext cx="6184195" cy="36975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89258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3959891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73139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61907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108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10842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 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108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10842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12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10842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410842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410842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410842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410842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2884" y="754500"/>
            <a:ext cx="7735706" cy="706599"/>
            <a:chOff x="272538" y="1012529"/>
            <a:chExt cx="8153400" cy="1080000"/>
          </a:xfrm>
        </p:grpSpPr>
        <p:sp>
          <p:nvSpPr>
            <p:cNvPr id="38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9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41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1820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AF6BEB9-BDE6-468E-9DE7-B2AA0791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8693"/>
              </p:ext>
            </p:extLst>
          </p:nvPr>
        </p:nvGraphicFramePr>
        <p:xfrm>
          <a:off x="5624259" y="1371946"/>
          <a:ext cx="6212140" cy="445707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92372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3977785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76633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65350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495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 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12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49523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495231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558B46-E370-455B-A6D2-113000059BD7}"/>
              </a:ext>
            </a:extLst>
          </p:cNvPr>
          <p:cNvSpPr txBox="1"/>
          <p:nvPr/>
        </p:nvSpPr>
        <p:spPr>
          <a:xfrm>
            <a:off x="6335408" y="185145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 Debts Expense</a:t>
            </a:r>
            <a:r>
              <a:rPr lang="ar-BH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(90,000 X 2%) </a:t>
            </a:r>
            <a:r>
              <a:rPr lang="en-GB" sz="1600" b="1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- 600</a:t>
            </a:r>
            <a:endParaRPr lang="en-GB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765464-0AAC-4BF7-B8D5-09E22F9FB4EE}"/>
              </a:ext>
            </a:extLst>
          </p:cNvPr>
          <p:cNvSpPr txBox="1"/>
          <p:nvPr/>
        </p:nvSpPr>
        <p:spPr>
          <a:xfrm>
            <a:off x="6807280" y="2386297"/>
            <a:ext cx="4200473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4889F3-FB90-41C4-B06E-B824A8012A94}"/>
              </a:ext>
            </a:extLst>
          </p:cNvPr>
          <p:cNvSpPr txBox="1"/>
          <p:nvPr/>
        </p:nvSpPr>
        <p:spPr>
          <a:xfrm>
            <a:off x="6268242" y="2858840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8A7452-4F5A-4E1D-B0A6-C67FD5FCC473}"/>
              </a:ext>
            </a:extLst>
          </p:cNvPr>
          <p:cNvSpPr txBox="1"/>
          <p:nvPr/>
        </p:nvSpPr>
        <p:spPr>
          <a:xfrm>
            <a:off x="6830885" y="3378976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(Osama) </a:t>
            </a:r>
            <a:endParaRPr lang="en-GB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3684C-B40C-413D-957C-F004761A30C7}"/>
              </a:ext>
            </a:extLst>
          </p:cNvPr>
          <p:cNvSpPr txBox="1"/>
          <p:nvPr/>
        </p:nvSpPr>
        <p:spPr>
          <a:xfrm>
            <a:off x="6830885" y="4386826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Allowance for Doubtful Accounts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E42B04-5755-4E33-9EDC-DF8ECF53C184}"/>
              </a:ext>
            </a:extLst>
          </p:cNvPr>
          <p:cNvSpPr txBox="1"/>
          <p:nvPr/>
        </p:nvSpPr>
        <p:spPr>
          <a:xfrm>
            <a:off x="6370289" y="3894921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(Osama)</a:t>
            </a: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26D008-2E06-4149-8097-48D4D6994871}"/>
              </a:ext>
            </a:extLst>
          </p:cNvPr>
          <p:cNvSpPr txBox="1"/>
          <p:nvPr/>
        </p:nvSpPr>
        <p:spPr>
          <a:xfrm>
            <a:off x="6830885" y="5333359"/>
            <a:ext cx="451404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Account Receivable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(Osama) 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E720A7-6884-4F90-B12B-F4D28CE3AF4A}"/>
              </a:ext>
            </a:extLst>
          </p:cNvPr>
          <p:cNvSpPr txBox="1"/>
          <p:nvPr/>
        </p:nvSpPr>
        <p:spPr>
          <a:xfrm>
            <a:off x="6370289" y="4894827"/>
            <a:ext cx="4514042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9245B20-2766-4151-9C44-420EF3065B81}"/>
              </a:ext>
            </a:extLst>
          </p:cNvPr>
          <p:cNvGrpSpPr/>
          <p:nvPr/>
        </p:nvGrpSpPr>
        <p:grpSpPr>
          <a:xfrm>
            <a:off x="0" y="1242686"/>
            <a:ext cx="5319925" cy="638574"/>
            <a:chOff x="167751" y="1109201"/>
            <a:chExt cx="8153400" cy="1080000"/>
          </a:xfrm>
        </p:grpSpPr>
        <p:sp>
          <p:nvSpPr>
            <p:cNvPr id="27" name="مستطيل مستدير الزوايا 13">
              <a:extLst>
                <a:ext uri="{FF2B5EF4-FFF2-40B4-BE49-F238E27FC236}">
                  <a16:creationId xmlns="" xmlns:a16="http://schemas.microsoft.com/office/drawing/2014/main" id="{58D3C3E4-6B9C-4BD6-8289-9D4DA7AA64D7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C73397B9-F151-49AF-8C38-8C2C63031EB0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(3): Solution </a:t>
              </a:r>
            </a:p>
          </p:txBody>
        </p:sp>
        <p:grpSp>
          <p:nvGrpSpPr>
            <p:cNvPr id="29" name="Shape 631">
              <a:extLst>
                <a:ext uri="{FF2B5EF4-FFF2-40B4-BE49-F238E27FC236}">
                  <a16:creationId xmlns="" xmlns:a16="http://schemas.microsoft.com/office/drawing/2014/main" id="{634775CC-28E0-4BF9-878E-6D0B2BB009C0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0" name="Shape 632">
                <a:extLst>
                  <a:ext uri="{FF2B5EF4-FFF2-40B4-BE49-F238E27FC236}">
                    <a16:creationId xmlns="" xmlns:a16="http://schemas.microsoft.com/office/drawing/2014/main" id="{09A2748B-D2BA-4EF2-90F4-97B2980FC021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3">
                <a:extLst>
                  <a:ext uri="{FF2B5EF4-FFF2-40B4-BE49-F238E27FC236}">
                    <a16:creationId xmlns="" xmlns:a16="http://schemas.microsoft.com/office/drawing/2014/main" id="{42158ABC-EAE4-4DCC-9091-F3574A63B2B6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4">
                <a:extLst>
                  <a:ext uri="{FF2B5EF4-FFF2-40B4-BE49-F238E27FC236}">
                    <a16:creationId xmlns="" xmlns:a16="http://schemas.microsoft.com/office/drawing/2014/main" id="{A677E6F5-493C-4EF0-8E7A-54BBD3037CF7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5">
                <a:extLst>
                  <a:ext uri="{FF2B5EF4-FFF2-40B4-BE49-F238E27FC236}">
                    <a16:creationId xmlns="" xmlns:a16="http://schemas.microsoft.com/office/drawing/2014/main" id="{06B0B95A-2CF3-45ED-BD67-5CEA1492F013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636">
                <a:extLst>
                  <a:ext uri="{FF2B5EF4-FFF2-40B4-BE49-F238E27FC236}">
                    <a16:creationId xmlns="" xmlns:a16="http://schemas.microsoft.com/office/drawing/2014/main" id="{CFEFCFCB-CE97-418A-816C-5D250E373168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637">
                <a:extLst>
                  <a:ext uri="{FF2B5EF4-FFF2-40B4-BE49-F238E27FC236}">
                    <a16:creationId xmlns="" xmlns:a16="http://schemas.microsoft.com/office/drawing/2014/main" id="{9BACCB1F-22C5-4693-93A0-FEFB7E5BE7B2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638">
                <a:extLst>
                  <a:ext uri="{FF2B5EF4-FFF2-40B4-BE49-F238E27FC236}">
                    <a16:creationId xmlns="" xmlns:a16="http://schemas.microsoft.com/office/drawing/2014/main" id="{713F8209-2547-4097-8590-32E5164746BF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749570D-5ADA-46D0-9483-2B86D4D1731A}"/>
              </a:ext>
            </a:extLst>
          </p:cNvPr>
          <p:cNvSpPr txBox="1"/>
          <p:nvPr/>
        </p:nvSpPr>
        <p:spPr>
          <a:xfrm>
            <a:off x="10282920" y="1897805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E4CC190-449F-47C3-9FDD-DF3D85D25C07}"/>
              </a:ext>
            </a:extLst>
          </p:cNvPr>
          <p:cNvSpPr txBox="1"/>
          <p:nvPr/>
        </p:nvSpPr>
        <p:spPr>
          <a:xfrm>
            <a:off x="11076076" y="2441278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1,200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5F63666-9452-4C38-BEDA-E31D1133D2AC}"/>
              </a:ext>
            </a:extLst>
          </p:cNvPr>
          <p:cNvSpPr txBox="1"/>
          <p:nvPr/>
        </p:nvSpPr>
        <p:spPr>
          <a:xfrm>
            <a:off x="10411697" y="2932716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F635442-0A52-4492-B18B-B5BCF17FC8B0}"/>
              </a:ext>
            </a:extLst>
          </p:cNvPr>
          <p:cNvSpPr txBox="1"/>
          <p:nvPr/>
        </p:nvSpPr>
        <p:spPr>
          <a:xfrm>
            <a:off x="11149031" y="3476719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920613F-C687-4ADF-98D1-62A62B6C2D74}"/>
              </a:ext>
            </a:extLst>
          </p:cNvPr>
          <p:cNvSpPr txBox="1"/>
          <p:nvPr/>
        </p:nvSpPr>
        <p:spPr>
          <a:xfrm>
            <a:off x="10445421" y="3919349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A016BE2-F75B-43E9-8C7A-36D73B069BA4}"/>
              </a:ext>
            </a:extLst>
          </p:cNvPr>
          <p:cNvSpPr txBox="1"/>
          <p:nvPr/>
        </p:nvSpPr>
        <p:spPr>
          <a:xfrm>
            <a:off x="11160739" y="4440114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0080DEC-D391-41BD-9F07-E39459165A87}"/>
              </a:ext>
            </a:extLst>
          </p:cNvPr>
          <p:cNvSpPr txBox="1"/>
          <p:nvPr/>
        </p:nvSpPr>
        <p:spPr>
          <a:xfrm>
            <a:off x="10411870" y="4917137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75DCB10-209B-46D6-9551-68FA5046B2D0}"/>
              </a:ext>
            </a:extLst>
          </p:cNvPr>
          <p:cNvSpPr txBox="1"/>
          <p:nvPr/>
        </p:nvSpPr>
        <p:spPr>
          <a:xfrm>
            <a:off x="11149030" y="5403509"/>
            <a:ext cx="87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</a:t>
            </a:r>
            <a:endParaRPr lang="en-GB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076994"/>
            <a:ext cx="5506763" cy="3635854"/>
            <a:chOff x="0" y="1227319"/>
            <a:chExt cx="5506763" cy="3635854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D0A46065-C6F1-4801-ADEF-04935303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371947"/>
              <a:ext cx="5506762" cy="3491226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1227319"/>
              <a:ext cx="1854926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Illustration 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337052"/>
            <a:ext cx="7735706" cy="706599"/>
            <a:chOff x="272538" y="1012529"/>
            <a:chExt cx="8153400" cy="1080000"/>
          </a:xfrm>
        </p:grpSpPr>
        <p:sp>
          <p:nvSpPr>
            <p:cNvPr id="41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Rectangle 6"/>
            <p:cNvSpPr/>
            <p:nvPr/>
          </p:nvSpPr>
          <p:spPr>
            <a:xfrm>
              <a:off x="1206675" y="1314766"/>
              <a:ext cx="7122885" cy="564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ALLOWNCE METHOD FOR UNCOLLECTIBLE ACCOUNTS</a:t>
              </a:r>
              <a:endParaRPr lang="en-GB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4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48" y="239604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7" grpId="0"/>
      <p:bldP spid="19" grpId="0"/>
      <p:bldP spid="23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199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2                                                                                          Accounting for Receivable                                                                                                Acc. 212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160C92F-BFDE-4803-A71E-8E7C8C12A2F5}"/>
              </a:ext>
            </a:extLst>
          </p:cNvPr>
          <p:cNvGrpSpPr/>
          <p:nvPr/>
        </p:nvGrpSpPr>
        <p:grpSpPr>
          <a:xfrm>
            <a:off x="0" y="382517"/>
            <a:ext cx="6467527" cy="638574"/>
            <a:chOff x="167751" y="1109201"/>
            <a:chExt cx="8153400" cy="1080000"/>
          </a:xfrm>
        </p:grpSpPr>
        <p:sp>
          <p:nvSpPr>
            <p:cNvPr id="9" name="مستطيل مستدير الزوايا 13">
              <a:extLst>
                <a:ext uri="{FF2B5EF4-FFF2-40B4-BE49-F238E27FC236}">
                  <a16:creationId xmlns="" xmlns:a16="http://schemas.microsoft.com/office/drawing/2014/main" id="{33BD2EF7-D4A9-402B-9321-AB33F4A868FF}"/>
                </a:ext>
              </a:extLst>
            </p:cNvPr>
            <p:cNvSpPr/>
            <p:nvPr/>
          </p:nvSpPr>
          <p:spPr>
            <a:xfrm>
              <a:off x="167751" y="110920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" name="Rectangle 6">
              <a:extLst>
                <a:ext uri="{FF2B5EF4-FFF2-40B4-BE49-F238E27FC236}">
                  <a16:creationId xmlns="" xmlns:a16="http://schemas.microsoft.com/office/drawing/2014/main" id="{EDB16DEA-C869-4AA7-9363-6760304D8C7E}"/>
                </a:ext>
              </a:extLst>
            </p:cNvPr>
            <p:cNvSpPr/>
            <p:nvPr/>
          </p:nvSpPr>
          <p:spPr>
            <a:xfrm>
              <a:off x="1262378" y="1145763"/>
              <a:ext cx="6923403" cy="78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Exercise (4): work book P:61</a:t>
              </a:r>
            </a:p>
          </p:txBody>
        </p:sp>
        <p:grpSp>
          <p:nvGrpSpPr>
            <p:cNvPr id="11" name="Shape 631">
              <a:extLst>
                <a:ext uri="{FF2B5EF4-FFF2-40B4-BE49-F238E27FC236}">
                  <a16:creationId xmlns="" xmlns:a16="http://schemas.microsoft.com/office/drawing/2014/main" id="{B4F0A81F-D062-451C-92C8-B53AF1883A1D}"/>
                </a:ext>
              </a:extLst>
            </p:cNvPr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>
                <a:extLst>
                  <a:ext uri="{FF2B5EF4-FFF2-40B4-BE49-F238E27FC236}">
                    <a16:creationId xmlns="" xmlns:a16="http://schemas.microsoft.com/office/drawing/2014/main" id="{9328C0ED-5250-44BF-9B5A-B4AFB987B289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>
                <a:extLst>
                  <a:ext uri="{FF2B5EF4-FFF2-40B4-BE49-F238E27FC236}">
                    <a16:creationId xmlns="" xmlns:a16="http://schemas.microsoft.com/office/drawing/2014/main" id="{53E73D27-54DF-4640-842E-0BCA1163AFCC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>
                <a:extLst>
                  <a:ext uri="{FF2B5EF4-FFF2-40B4-BE49-F238E27FC236}">
                    <a16:creationId xmlns="" xmlns:a16="http://schemas.microsoft.com/office/drawing/2014/main" id="{1DC1DE0D-053A-4E40-848F-C891AD86F05F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>
                <a:extLst>
                  <a:ext uri="{FF2B5EF4-FFF2-40B4-BE49-F238E27FC236}">
                    <a16:creationId xmlns="" xmlns:a16="http://schemas.microsoft.com/office/drawing/2014/main" id="{41854B6E-6200-44EF-A929-09AC575886AC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>
                <a:extLst>
                  <a:ext uri="{FF2B5EF4-FFF2-40B4-BE49-F238E27FC236}">
                    <a16:creationId xmlns="" xmlns:a16="http://schemas.microsoft.com/office/drawing/2014/main" id="{C0C1BC76-8A91-4A26-96D7-0F58820C35B8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>
                <a:extLst>
                  <a:ext uri="{FF2B5EF4-FFF2-40B4-BE49-F238E27FC236}">
                    <a16:creationId xmlns="" xmlns:a16="http://schemas.microsoft.com/office/drawing/2014/main" id="{DDEE40AB-BFC0-4206-98D5-028502202166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>
                <a:extLst>
                  <a:ext uri="{FF2B5EF4-FFF2-40B4-BE49-F238E27FC236}">
                    <a16:creationId xmlns="" xmlns:a16="http://schemas.microsoft.com/office/drawing/2014/main" id="{B584E0E8-092A-4CB5-B621-8669EF97A49C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991" y="1510921"/>
            <a:ext cx="5611268" cy="3963916"/>
            <a:chOff x="567462" y="1885795"/>
            <a:chExt cx="9500431" cy="396391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DC7231F-013C-4E3F-87D6-2051952E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462" y="2089502"/>
              <a:ext cx="9500431" cy="376020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68716" y="1885795"/>
              <a:ext cx="3065833" cy="5256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Activity 1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1C2F33-A9BD-456B-A554-9871F8814C8E}"/>
              </a:ext>
            </a:extLst>
          </p:cNvPr>
          <p:cNvSpPr/>
          <p:nvPr/>
        </p:nvSpPr>
        <p:spPr>
          <a:xfrm>
            <a:off x="6096000" y="1070967"/>
            <a:ext cx="4189124" cy="147477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A/C Receivable: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Estimated % - Credit Balance of Allowance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% + Debit Balance of Allowance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5AF6BEB9-BDE6-468E-9DE7-B2AA0791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61052"/>
              </p:ext>
            </p:extLst>
          </p:nvPr>
        </p:nvGraphicFramePr>
        <p:xfrm>
          <a:off x="5704178" y="2923503"/>
          <a:ext cx="6184998" cy="345887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89347">
                  <a:extLst>
                    <a:ext uri="{9D8B030D-6E8A-4147-A177-3AD203B41FA5}">
                      <a16:colId xmlns="" xmlns:a16="http://schemas.microsoft.com/office/drawing/2014/main" val="1022036066"/>
                    </a:ext>
                  </a:extLst>
                </a:gridCol>
                <a:gridCol w="3960405">
                  <a:extLst>
                    <a:ext uri="{9D8B030D-6E8A-4147-A177-3AD203B41FA5}">
                      <a16:colId xmlns="" xmlns:a16="http://schemas.microsoft.com/office/drawing/2014/main" val="1227007823"/>
                    </a:ext>
                  </a:extLst>
                </a:gridCol>
                <a:gridCol w="773240">
                  <a:extLst>
                    <a:ext uri="{9D8B030D-6E8A-4147-A177-3AD203B41FA5}">
                      <a16:colId xmlns="" xmlns:a16="http://schemas.microsoft.com/office/drawing/2014/main" val="769326951"/>
                    </a:ext>
                  </a:extLst>
                </a:gridCol>
                <a:gridCol w="762006">
                  <a:extLst>
                    <a:ext uri="{9D8B030D-6E8A-4147-A177-3AD203B41FA5}">
                      <a16:colId xmlns="" xmlns:a16="http://schemas.microsoft.com/office/drawing/2014/main" val="3887101871"/>
                    </a:ext>
                  </a:extLst>
                </a:gridCol>
              </a:tblGrid>
              <a:tr h="2508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35499"/>
                  </a:ext>
                </a:extLst>
              </a:tr>
              <a:tr h="39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3435249"/>
                  </a:ext>
                </a:extLst>
              </a:tr>
              <a:tr h="3968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203018"/>
                  </a:ext>
                </a:extLst>
              </a:tr>
              <a:tr h="39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5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12644"/>
                  </a:ext>
                </a:extLst>
              </a:tr>
              <a:tr h="396863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557227"/>
                  </a:ext>
                </a:extLst>
              </a:tr>
              <a:tr h="39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6813005"/>
                  </a:ext>
                </a:extLst>
              </a:tr>
              <a:tr h="396863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0023"/>
                  </a:ext>
                </a:extLst>
              </a:tr>
              <a:tr h="39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31</a:t>
                      </a: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459487"/>
                  </a:ext>
                </a:extLst>
              </a:tr>
              <a:tr h="396863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995606"/>
                  </a:ext>
                </a:extLst>
              </a:tr>
            </a:tbl>
          </a:graphicData>
        </a:graphic>
      </p:graphicFrame>
      <p:sp>
        <p:nvSpPr>
          <p:cNvPr id="50" name="Flowchart: Alternate Process 49">
            <a:extLst>
              <a:ext uri="{FF2B5EF4-FFF2-40B4-BE49-F238E27FC236}">
                <a16:creationId xmlns="" xmlns:a16="http://schemas.microsoft.com/office/drawing/2014/main" id="{E20DD2FD-F606-448B-AB47-2F22F9F211C4}"/>
              </a:ext>
            </a:extLst>
          </p:cNvPr>
          <p:cNvSpPr/>
          <p:nvPr/>
        </p:nvSpPr>
        <p:spPr>
          <a:xfrm>
            <a:off x="4826653" y="1135166"/>
            <a:ext cx="1533495" cy="638573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 mins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90" y="38251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7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2020</TotalTime>
  <Words>1950</Words>
  <Application>Microsoft Office PowerPoint</Application>
  <PresentationFormat>Widescreen</PresentationFormat>
  <Paragraphs>670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PT Bold Heading</vt:lpstr>
      <vt:lpstr>Sakkal Majalla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Post to the ledger account</dc:title>
  <dc:creator>HP</dc:creator>
  <cp:lastModifiedBy>Amro Hussain Ali Salman</cp:lastModifiedBy>
  <cp:revision>286</cp:revision>
  <dcterms:created xsi:type="dcterms:W3CDTF">2020-03-02T15:41:51Z</dcterms:created>
  <dcterms:modified xsi:type="dcterms:W3CDTF">2021-01-21T05:01:08Z</dcterms:modified>
</cp:coreProperties>
</file>