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5" r:id="rId4"/>
    <p:sldId id="296" r:id="rId5"/>
    <p:sldId id="297" r:id="rId6"/>
    <p:sldId id="298" r:id="rId7"/>
    <p:sldId id="291" r:id="rId8"/>
    <p:sldId id="277" r:id="rId9"/>
    <p:sldId id="285" r:id="rId10"/>
    <p:sldId id="279" r:id="rId11"/>
    <p:sldId id="280" r:id="rId12"/>
    <p:sldId id="286" r:id="rId13"/>
    <p:sldId id="284" r:id="rId14"/>
    <p:sldId id="289" r:id="rId15"/>
    <p:sldId id="299" r:id="rId16"/>
    <p:sldId id="28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9D18E"/>
    <a:srgbClr val="FFD966"/>
    <a:srgbClr val="003366"/>
    <a:srgbClr val="BFDDAB"/>
    <a:srgbClr val="F4B183"/>
    <a:srgbClr val="D4E8C6"/>
    <a:srgbClr val="FFEDB3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0.16669999999999999</c:v>
                </c:pt>
                <c:pt idx="1">
                  <c:v>0.15129999999999999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O.E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0.83330000000000004</c:v>
                </c:pt>
                <c:pt idx="1">
                  <c:v>0.84870000000000001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8842464"/>
        <c:axId val="288840896"/>
      </c:barChart>
      <c:catAx>
        <c:axId val="2888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840896"/>
        <c:crosses val="autoZero"/>
        <c:auto val="1"/>
        <c:lblAlgn val="ctr"/>
        <c:lblOffset val="100"/>
        <c:noMultiLvlLbl val="0"/>
      </c:catAx>
      <c:valAx>
        <c:axId val="2888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84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FF00"/>
                </a:solidFill>
              </a:rPr>
              <a:t>Income Statement</a:t>
            </a:r>
            <a:endParaRPr lang="en-US" dirty="0">
              <a:solidFill>
                <a:srgbClr val="FFFF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1.1200000000000001</c:v>
                </c:pt>
                <c:pt idx="1">
                  <c:v>1.05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 Profit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Income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 formatCode="0%">
                  <c:v>0.24</c:v>
                </c:pt>
                <c:pt idx="1">
                  <c:v>7.4999999999999997E-2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4842296"/>
        <c:axId val="354842688"/>
      </c:barChart>
      <c:catAx>
        <c:axId val="35484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42688"/>
        <c:crosses val="autoZero"/>
        <c:auto val="1"/>
        <c:lblAlgn val="ctr"/>
        <c:lblOffset val="100"/>
        <c:noMultiLvlLbl val="0"/>
      </c:catAx>
      <c:valAx>
        <c:axId val="3548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4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50D96-59F5-4E09-898E-E2D4526EAE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18E441-C696-4E90-88F1-2052618AC0F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SUMMARY OF COMPARATIVE ANALYSIS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43B6E2B-14E4-40A1-8FB5-827603E4DC55}" type="parTrans" cxnId="{259C3B56-2668-4845-A668-EA14FBBA6804}">
      <dgm:prSet/>
      <dgm:spPr/>
      <dgm:t>
        <a:bodyPr/>
        <a:lstStyle/>
        <a:p>
          <a:endParaRPr lang="en-US" sz="2000"/>
        </a:p>
      </dgm:t>
    </dgm:pt>
    <dgm:pt modelId="{CFA7F447-4167-438C-9CFC-16127DCB9B2D}" type="sibTrans" cxnId="{259C3B56-2668-4845-A668-EA14FBBA6804}">
      <dgm:prSet/>
      <dgm:spPr/>
      <dgm:t>
        <a:bodyPr/>
        <a:lstStyle/>
        <a:p>
          <a:endParaRPr lang="en-US" sz="2000"/>
        </a:p>
      </dgm:t>
    </dgm:pt>
    <dgm:pt modelId="{6D6DD90B-5521-429D-8D9D-F7C1D40FA728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Internal Comparison</a:t>
          </a:r>
        </a:p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(Intercompany Basis</a:t>
          </a:r>
          <a:r>
            <a:rPr lang="en-US" sz="2000" b="1" smtClean="0"/>
            <a:t>)</a:t>
          </a:r>
          <a:endParaRPr lang="en-US" sz="2000" b="1" dirty="0"/>
        </a:p>
      </dgm:t>
    </dgm:pt>
    <dgm:pt modelId="{58226C68-6077-4ED0-BD6B-06DCDA67DC12}" type="parTrans" cxnId="{3AE34FC5-A595-40CC-ADDE-92D5FD2F6E74}">
      <dgm:prSet/>
      <dgm:spPr/>
      <dgm:t>
        <a:bodyPr/>
        <a:lstStyle/>
        <a:p>
          <a:endParaRPr lang="en-US" sz="2000"/>
        </a:p>
      </dgm:t>
    </dgm:pt>
    <dgm:pt modelId="{D0234964-82FE-4FF6-977F-BB746E542462}" type="sibTrans" cxnId="{3AE34FC5-A595-40CC-ADDE-92D5FD2F6E74}">
      <dgm:prSet/>
      <dgm:spPr/>
      <dgm:t>
        <a:bodyPr/>
        <a:lstStyle/>
        <a:p>
          <a:endParaRPr lang="en-US" sz="2000"/>
        </a:p>
      </dgm:t>
    </dgm:pt>
    <dgm:pt modelId="{CA544234-91A9-4001-A452-A4C0DCC726F4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smtClean="0">
              <a:latin typeface="Arial" pitchFamily="34" charset="0"/>
              <a:cs typeface="Arial" pitchFamily="34" charset="0"/>
            </a:rPr>
            <a:t>Current year figures with prior year(s</a:t>
          </a:r>
          <a:r>
            <a:rPr lang="en-GB" sz="2000" b="1" smtClean="0"/>
            <a:t>)</a:t>
          </a:r>
          <a:endParaRPr lang="en-US" sz="2000" b="1" dirty="0"/>
        </a:p>
      </dgm:t>
    </dgm:pt>
    <dgm:pt modelId="{FEDE7798-EF5F-4516-B2FA-ED8F15700707}" type="parTrans" cxnId="{792D3133-EBF3-4EED-BDA2-BFE5B633672C}">
      <dgm:prSet/>
      <dgm:spPr/>
      <dgm:t>
        <a:bodyPr/>
        <a:lstStyle/>
        <a:p>
          <a:endParaRPr lang="en-US" sz="2000"/>
        </a:p>
      </dgm:t>
    </dgm:pt>
    <dgm:pt modelId="{7830A210-CB16-46E4-977D-7C39DE5F386F}" type="sibTrans" cxnId="{792D3133-EBF3-4EED-BDA2-BFE5B633672C}">
      <dgm:prSet/>
      <dgm:spPr/>
      <dgm:t>
        <a:bodyPr/>
        <a:lstStyle/>
        <a:p>
          <a:endParaRPr lang="en-US" sz="2000"/>
        </a:p>
      </dgm:t>
    </dgm:pt>
    <dgm:pt modelId="{0C133413-8721-45B4-BE60-978C2B4BDAE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Industry Comparison</a:t>
          </a:r>
          <a:endParaRPr lang="en-US" sz="2000" smtClean="0">
            <a:latin typeface="Arial" pitchFamily="34" charset="0"/>
            <a:cs typeface="Arial" pitchFamily="34" charset="0"/>
          </a:endParaRPr>
        </a:p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(Industry Average)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094EF08-8B00-45C8-96D6-5F600F8F8E25}" type="parTrans" cxnId="{E7368A0B-9DE9-4568-B6AB-F87150E68D90}">
      <dgm:prSet/>
      <dgm:spPr/>
      <dgm:t>
        <a:bodyPr/>
        <a:lstStyle/>
        <a:p>
          <a:endParaRPr lang="en-US" sz="2000"/>
        </a:p>
      </dgm:t>
    </dgm:pt>
    <dgm:pt modelId="{1BA041CD-160B-4644-A90D-FCCDBB5B0A12}" type="sibTrans" cxnId="{E7368A0B-9DE9-4568-B6AB-F87150E68D90}">
      <dgm:prSet/>
      <dgm:spPr/>
      <dgm:t>
        <a:bodyPr/>
        <a:lstStyle/>
        <a:p>
          <a:endParaRPr lang="en-US" sz="2000"/>
        </a:p>
      </dgm:t>
    </dgm:pt>
    <dgm:pt modelId="{17B120C7-A8C5-4150-BA8D-08D4095A16C0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dirty="0" smtClean="0">
              <a:latin typeface="Arial" pitchFamily="34" charset="0"/>
              <a:cs typeface="Arial" pitchFamily="34" charset="0"/>
            </a:rPr>
            <a:t>With Companies in the same industry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D0E5046-B5D0-40B6-9FBD-4E64BBDBB57E}" type="parTrans" cxnId="{7DDBACD0-7989-46C2-B5E3-16AA412FD098}">
      <dgm:prSet/>
      <dgm:spPr/>
      <dgm:t>
        <a:bodyPr/>
        <a:lstStyle/>
        <a:p>
          <a:endParaRPr lang="en-US" sz="2000"/>
        </a:p>
      </dgm:t>
    </dgm:pt>
    <dgm:pt modelId="{69A97166-04E3-4379-AEDE-1C598CFC68E6}" type="sibTrans" cxnId="{7DDBACD0-7989-46C2-B5E3-16AA412FD098}">
      <dgm:prSet/>
      <dgm:spPr/>
      <dgm:t>
        <a:bodyPr/>
        <a:lstStyle/>
        <a:p>
          <a:endParaRPr lang="en-US" sz="2000"/>
        </a:p>
      </dgm:t>
    </dgm:pt>
    <dgm:pt modelId="{2DD098A1-53E1-40C6-8385-3BCC7B4F4870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Competitors Comparison</a:t>
          </a:r>
          <a:endParaRPr lang="en-US" sz="2000" smtClean="0">
            <a:latin typeface="Arial" pitchFamily="34" charset="0"/>
            <a:cs typeface="Arial" pitchFamily="34" charset="0"/>
          </a:endParaRPr>
        </a:p>
        <a:p>
          <a:r>
            <a:rPr lang="en-US" sz="2000" b="1" smtClean="0">
              <a:latin typeface="Arial" pitchFamily="34" charset="0"/>
              <a:cs typeface="Arial" pitchFamily="34" charset="0"/>
            </a:rPr>
            <a:t>(Intercompany Basis)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26F1AF2-D25E-41CE-BB27-F6644889771B}" type="parTrans" cxnId="{3CF482DF-53A5-41C5-B4D4-573089247654}">
      <dgm:prSet/>
      <dgm:spPr/>
      <dgm:t>
        <a:bodyPr/>
        <a:lstStyle/>
        <a:p>
          <a:endParaRPr lang="en-US" sz="2000"/>
        </a:p>
      </dgm:t>
    </dgm:pt>
    <dgm:pt modelId="{A9BEC869-58EA-4866-B33A-15E443CF656A}" type="sibTrans" cxnId="{3CF482DF-53A5-41C5-B4D4-573089247654}">
      <dgm:prSet/>
      <dgm:spPr/>
      <dgm:t>
        <a:bodyPr/>
        <a:lstStyle/>
        <a:p>
          <a:endParaRPr lang="en-US" sz="2000"/>
        </a:p>
      </dgm:t>
    </dgm:pt>
    <dgm:pt modelId="{1FA553A9-44CA-48D0-B39B-3F54C9E02120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GB" sz="2000" b="1" smtClean="0">
              <a:latin typeface="Arial" pitchFamily="34" charset="0"/>
              <a:cs typeface="Arial" pitchFamily="34" charset="0"/>
            </a:rPr>
            <a:t>With Competitors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ABCE3B1B-E98A-4E44-A170-21ED60DA4996}" type="parTrans" cxnId="{A7FA255B-6DF2-457E-AACE-6CB01B0A2E82}">
      <dgm:prSet/>
      <dgm:spPr/>
      <dgm:t>
        <a:bodyPr/>
        <a:lstStyle/>
        <a:p>
          <a:endParaRPr lang="en-US" sz="2000"/>
        </a:p>
      </dgm:t>
    </dgm:pt>
    <dgm:pt modelId="{9646378C-A30E-4912-A821-DED45F2593EF}" type="sibTrans" cxnId="{A7FA255B-6DF2-457E-AACE-6CB01B0A2E82}">
      <dgm:prSet/>
      <dgm:spPr/>
      <dgm:t>
        <a:bodyPr/>
        <a:lstStyle/>
        <a:p>
          <a:endParaRPr lang="en-US" sz="2000"/>
        </a:p>
      </dgm:t>
    </dgm:pt>
    <dgm:pt modelId="{96B61EDC-6F82-4DAE-AB5D-4961721F16FF}" type="pres">
      <dgm:prSet presAssocID="{16150D96-59F5-4E09-898E-E2D4526EAE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09B034-0E1A-46C6-9D5A-334CBEEA1931}" type="pres">
      <dgm:prSet presAssocID="{1C18E441-C696-4E90-88F1-2052618AC0F9}" presName="hierRoot1" presStyleCnt="0"/>
      <dgm:spPr/>
      <dgm:t>
        <a:bodyPr/>
        <a:lstStyle/>
        <a:p>
          <a:endParaRPr lang="en-US"/>
        </a:p>
      </dgm:t>
    </dgm:pt>
    <dgm:pt modelId="{DF805E2C-42F3-44F8-AA11-429288006AFE}" type="pres">
      <dgm:prSet presAssocID="{1C18E441-C696-4E90-88F1-2052618AC0F9}" presName="composite" presStyleCnt="0"/>
      <dgm:spPr/>
      <dgm:t>
        <a:bodyPr/>
        <a:lstStyle/>
        <a:p>
          <a:endParaRPr lang="en-US"/>
        </a:p>
      </dgm:t>
    </dgm:pt>
    <dgm:pt modelId="{92DFEC95-17FA-4E74-847B-3A668E1736EC}" type="pres">
      <dgm:prSet presAssocID="{1C18E441-C696-4E90-88F1-2052618AC0F9}" presName="background" presStyleLbl="node0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29101EB-1A94-47EF-A668-027B859B17B3}" type="pres">
      <dgm:prSet presAssocID="{1C18E441-C696-4E90-88F1-2052618AC0F9}" presName="text" presStyleLbl="fgAcc0" presStyleIdx="0" presStyleCnt="1" custScaleX="172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7DD52-4851-4EF3-BF55-054D7529E72C}" type="pres">
      <dgm:prSet presAssocID="{1C18E441-C696-4E90-88F1-2052618AC0F9}" presName="hierChild2" presStyleCnt="0"/>
      <dgm:spPr/>
      <dgm:t>
        <a:bodyPr/>
        <a:lstStyle/>
        <a:p>
          <a:endParaRPr lang="en-US"/>
        </a:p>
      </dgm:t>
    </dgm:pt>
    <dgm:pt modelId="{4D2508B9-E04C-4D89-A0C7-377D0E521735}" type="pres">
      <dgm:prSet presAssocID="{58226C68-6077-4ED0-BD6B-06DCDA67DC1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FA0580E-36A3-41D5-A586-14777B0EF06B}" type="pres">
      <dgm:prSet presAssocID="{6D6DD90B-5521-429D-8D9D-F7C1D40FA728}" presName="hierRoot2" presStyleCnt="0"/>
      <dgm:spPr/>
      <dgm:t>
        <a:bodyPr/>
        <a:lstStyle/>
        <a:p>
          <a:endParaRPr lang="en-US"/>
        </a:p>
      </dgm:t>
    </dgm:pt>
    <dgm:pt modelId="{59B05D3F-25A1-4037-AF55-C170EF1AB8B7}" type="pres">
      <dgm:prSet presAssocID="{6D6DD90B-5521-429D-8D9D-F7C1D40FA728}" presName="composite2" presStyleCnt="0"/>
      <dgm:spPr/>
      <dgm:t>
        <a:bodyPr/>
        <a:lstStyle/>
        <a:p>
          <a:endParaRPr lang="en-US"/>
        </a:p>
      </dgm:t>
    </dgm:pt>
    <dgm:pt modelId="{FC789537-C164-4D73-92FE-35BEC7960E30}" type="pres">
      <dgm:prSet presAssocID="{6D6DD90B-5521-429D-8D9D-F7C1D40FA728}" presName="background2" presStyleLbl="node2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9F597C0-C214-46C9-8490-12F613B564F8}" type="pres">
      <dgm:prSet presAssocID="{6D6DD90B-5521-429D-8D9D-F7C1D40FA728}" presName="text2" presStyleLbl="fgAcc2" presStyleIdx="0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959F3-BB42-42C4-99D7-CB66864E7F5F}" type="pres">
      <dgm:prSet presAssocID="{6D6DD90B-5521-429D-8D9D-F7C1D40FA728}" presName="hierChild3" presStyleCnt="0"/>
      <dgm:spPr/>
      <dgm:t>
        <a:bodyPr/>
        <a:lstStyle/>
        <a:p>
          <a:endParaRPr lang="en-US"/>
        </a:p>
      </dgm:t>
    </dgm:pt>
    <dgm:pt modelId="{BFE33EC5-5E31-45A3-8953-B39DAF39AEA8}" type="pres">
      <dgm:prSet presAssocID="{FEDE7798-EF5F-4516-B2FA-ED8F1570070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81FFA73-EF61-4085-B720-7E97CCFA6235}" type="pres">
      <dgm:prSet presAssocID="{CA544234-91A9-4001-A452-A4C0DCC726F4}" presName="hierRoot3" presStyleCnt="0"/>
      <dgm:spPr/>
      <dgm:t>
        <a:bodyPr/>
        <a:lstStyle/>
        <a:p>
          <a:endParaRPr lang="en-US"/>
        </a:p>
      </dgm:t>
    </dgm:pt>
    <dgm:pt modelId="{2BBBE795-F4FF-4384-89ED-45C099D1A9DC}" type="pres">
      <dgm:prSet presAssocID="{CA544234-91A9-4001-A452-A4C0DCC726F4}" presName="composite3" presStyleCnt="0"/>
      <dgm:spPr/>
      <dgm:t>
        <a:bodyPr/>
        <a:lstStyle/>
        <a:p>
          <a:endParaRPr lang="en-US"/>
        </a:p>
      </dgm:t>
    </dgm:pt>
    <dgm:pt modelId="{ADB4BF03-D91A-486D-A9AB-FFC1830A1E28}" type="pres">
      <dgm:prSet presAssocID="{CA544234-91A9-4001-A452-A4C0DCC726F4}" presName="background3" presStyleLbl="node3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B49FAC2-77FB-46C7-BD78-A096C1724446}" type="pres">
      <dgm:prSet presAssocID="{CA544234-91A9-4001-A452-A4C0DCC726F4}" presName="text3" presStyleLbl="fgAcc3" presStyleIdx="0" presStyleCnt="3" custScaleX="121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9C2C-FC28-42BC-BD0F-2D76167E75B8}" type="pres">
      <dgm:prSet presAssocID="{CA544234-91A9-4001-A452-A4C0DCC726F4}" presName="hierChild4" presStyleCnt="0"/>
      <dgm:spPr/>
      <dgm:t>
        <a:bodyPr/>
        <a:lstStyle/>
        <a:p>
          <a:endParaRPr lang="en-US"/>
        </a:p>
      </dgm:t>
    </dgm:pt>
    <dgm:pt modelId="{DBB24777-EDF2-4FA9-84CD-C8732E2C4F06}" type="pres">
      <dgm:prSet presAssocID="{5094EF08-8B00-45C8-96D6-5F600F8F8E2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06DAFD2-A1B1-4984-997C-8FC3AD5CA998}" type="pres">
      <dgm:prSet presAssocID="{0C133413-8721-45B4-BE60-978C2B4BDAE2}" presName="hierRoot2" presStyleCnt="0"/>
      <dgm:spPr/>
      <dgm:t>
        <a:bodyPr/>
        <a:lstStyle/>
        <a:p>
          <a:endParaRPr lang="en-US"/>
        </a:p>
      </dgm:t>
    </dgm:pt>
    <dgm:pt modelId="{05E5548A-1533-4B12-AD64-92D8F42E9D2A}" type="pres">
      <dgm:prSet presAssocID="{0C133413-8721-45B4-BE60-978C2B4BDAE2}" presName="composite2" presStyleCnt="0"/>
      <dgm:spPr/>
      <dgm:t>
        <a:bodyPr/>
        <a:lstStyle/>
        <a:p>
          <a:endParaRPr lang="en-US"/>
        </a:p>
      </dgm:t>
    </dgm:pt>
    <dgm:pt modelId="{58772927-6197-4DA3-9243-46FA1A1467AB}" type="pres">
      <dgm:prSet presAssocID="{0C133413-8721-45B4-BE60-978C2B4BDAE2}" presName="background2" presStyleLbl="node2" presStyleIdx="1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BFB4AA9-C243-40B8-9F54-91B361A5B659}" type="pres">
      <dgm:prSet presAssocID="{0C133413-8721-45B4-BE60-978C2B4BDAE2}" presName="text2" presStyleLbl="fgAcc2" presStyleIdx="1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2FE48-2746-4BD2-8B2D-B1FF7C640E0F}" type="pres">
      <dgm:prSet presAssocID="{0C133413-8721-45B4-BE60-978C2B4BDAE2}" presName="hierChild3" presStyleCnt="0"/>
      <dgm:spPr/>
      <dgm:t>
        <a:bodyPr/>
        <a:lstStyle/>
        <a:p>
          <a:endParaRPr lang="en-US"/>
        </a:p>
      </dgm:t>
    </dgm:pt>
    <dgm:pt modelId="{FAC591ED-9336-4BBB-A7E8-C7633D2283D5}" type="pres">
      <dgm:prSet presAssocID="{BD0E5046-B5D0-40B6-9FBD-4E64BBDBB57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5746DE-6AA4-4AD9-A73E-B1EC5E2F5E9C}" type="pres">
      <dgm:prSet presAssocID="{17B120C7-A8C5-4150-BA8D-08D4095A16C0}" presName="hierRoot3" presStyleCnt="0"/>
      <dgm:spPr/>
      <dgm:t>
        <a:bodyPr/>
        <a:lstStyle/>
        <a:p>
          <a:endParaRPr lang="en-US"/>
        </a:p>
      </dgm:t>
    </dgm:pt>
    <dgm:pt modelId="{09002D6E-AC35-4778-A651-D30A9CA52509}" type="pres">
      <dgm:prSet presAssocID="{17B120C7-A8C5-4150-BA8D-08D4095A16C0}" presName="composite3" presStyleCnt="0"/>
      <dgm:spPr/>
      <dgm:t>
        <a:bodyPr/>
        <a:lstStyle/>
        <a:p>
          <a:endParaRPr lang="en-US"/>
        </a:p>
      </dgm:t>
    </dgm:pt>
    <dgm:pt modelId="{C053EF4B-2565-4ED3-BC3A-8F8AB2D273CD}" type="pres">
      <dgm:prSet presAssocID="{17B120C7-A8C5-4150-BA8D-08D4095A16C0}" presName="background3" presStyleLbl="node3" presStyleIdx="1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BD435DB-A5FD-4713-9E47-FC495DA115E4}" type="pres">
      <dgm:prSet presAssocID="{17B120C7-A8C5-4150-BA8D-08D4095A16C0}" presName="text3" presStyleLbl="fgAcc3" presStyleIdx="1" presStyleCnt="3" custScaleX="126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EDF67-1FAB-427D-BB68-B721AE865A37}" type="pres">
      <dgm:prSet presAssocID="{17B120C7-A8C5-4150-BA8D-08D4095A16C0}" presName="hierChild4" presStyleCnt="0"/>
      <dgm:spPr/>
      <dgm:t>
        <a:bodyPr/>
        <a:lstStyle/>
        <a:p>
          <a:endParaRPr lang="en-US"/>
        </a:p>
      </dgm:t>
    </dgm:pt>
    <dgm:pt modelId="{E0E25542-8857-4168-9D30-A24424BA7F6B}" type="pres">
      <dgm:prSet presAssocID="{E26F1AF2-D25E-41CE-BB27-F6644889771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6DD3F5E-D33A-4532-8A21-E6626DF78C5B}" type="pres">
      <dgm:prSet presAssocID="{2DD098A1-53E1-40C6-8385-3BCC7B4F4870}" presName="hierRoot2" presStyleCnt="0"/>
      <dgm:spPr/>
      <dgm:t>
        <a:bodyPr/>
        <a:lstStyle/>
        <a:p>
          <a:endParaRPr lang="en-US"/>
        </a:p>
      </dgm:t>
    </dgm:pt>
    <dgm:pt modelId="{782291AB-F942-4976-82E1-10EE5C5E5B54}" type="pres">
      <dgm:prSet presAssocID="{2DD098A1-53E1-40C6-8385-3BCC7B4F4870}" presName="composite2" presStyleCnt="0"/>
      <dgm:spPr/>
      <dgm:t>
        <a:bodyPr/>
        <a:lstStyle/>
        <a:p>
          <a:endParaRPr lang="en-US"/>
        </a:p>
      </dgm:t>
    </dgm:pt>
    <dgm:pt modelId="{B4AA2D5C-690B-41E6-9EDE-07F8BB96D912}" type="pres">
      <dgm:prSet presAssocID="{2DD098A1-53E1-40C6-8385-3BCC7B4F4870}" presName="background2" presStyleLbl="node2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6D17270-C39D-4F82-96F4-773A00D57806}" type="pres">
      <dgm:prSet presAssocID="{2DD098A1-53E1-40C6-8385-3BCC7B4F4870}" presName="text2" presStyleLbl="fgAcc2" presStyleIdx="2" presStyleCnt="3" custScaleX="14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FFF239-E885-48FF-BB34-FF7662692B90}" type="pres">
      <dgm:prSet presAssocID="{2DD098A1-53E1-40C6-8385-3BCC7B4F4870}" presName="hierChild3" presStyleCnt="0"/>
      <dgm:spPr/>
      <dgm:t>
        <a:bodyPr/>
        <a:lstStyle/>
        <a:p>
          <a:endParaRPr lang="en-US"/>
        </a:p>
      </dgm:t>
    </dgm:pt>
    <dgm:pt modelId="{92552BD4-4AA7-4F6E-8CEB-02EFA28DB0AF}" type="pres">
      <dgm:prSet presAssocID="{ABCE3B1B-E98A-4E44-A170-21ED60DA4996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3D172BA-CFC3-4FC4-9901-73162767AA57}" type="pres">
      <dgm:prSet presAssocID="{1FA553A9-44CA-48D0-B39B-3F54C9E02120}" presName="hierRoot3" presStyleCnt="0"/>
      <dgm:spPr/>
      <dgm:t>
        <a:bodyPr/>
        <a:lstStyle/>
        <a:p>
          <a:endParaRPr lang="en-US"/>
        </a:p>
      </dgm:t>
    </dgm:pt>
    <dgm:pt modelId="{6AB6B7F8-6986-42DC-8F6A-89F9A7017FD3}" type="pres">
      <dgm:prSet presAssocID="{1FA553A9-44CA-48D0-B39B-3F54C9E02120}" presName="composite3" presStyleCnt="0"/>
      <dgm:spPr/>
      <dgm:t>
        <a:bodyPr/>
        <a:lstStyle/>
        <a:p>
          <a:endParaRPr lang="en-US"/>
        </a:p>
      </dgm:t>
    </dgm:pt>
    <dgm:pt modelId="{CDF48EA5-2C30-439F-B314-2B781691E9FB}" type="pres">
      <dgm:prSet presAssocID="{1FA553A9-44CA-48D0-B39B-3F54C9E02120}" presName="background3" presStyleLbl="node3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22C676C-3734-415F-A727-409419F60B19}" type="pres">
      <dgm:prSet presAssocID="{1FA553A9-44CA-48D0-B39B-3F54C9E02120}" presName="text3" presStyleLbl="fgAcc3" presStyleIdx="2" presStyleCnt="3" custScaleX="113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F2984-B27C-427E-8925-1B53D00DC855}" type="pres">
      <dgm:prSet presAssocID="{1FA553A9-44CA-48D0-B39B-3F54C9E02120}" presName="hierChild4" presStyleCnt="0"/>
      <dgm:spPr/>
      <dgm:t>
        <a:bodyPr/>
        <a:lstStyle/>
        <a:p>
          <a:endParaRPr lang="en-US"/>
        </a:p>
      </dgm:t>
    </dgm:pt>
  </dgm:ptLst>
  <dgm:cxnLst>
    <dgm:cxn modelId="{3AE34FC5-A595-40CC-ADDE-92D5FD2F6E74}" srcId="{1C18E441-C696-4E90-88F1-2052618AC0F9}" destId="{6D6DD90B-5521-429D-8D9D-F7C1D40FA728}" srcOrd="0" destOrd="0" parTransId="{58226C68-6077-4ED0-BD6B-06DCDA67DC12}" sibTransId="{D0234964-82FE-4FF6-977F-BB746E542462}"/>
    <dgm:cxn modelId="{C0BC936F-8C57-495E-95C0-E133935381D1}" type="presOf" srcId="{2DD098A1-53E1-40C6-8385-3BCC7B4F4870}" destId="{F6D17270-C39D-4F82-96F4-773A00D57806}" srcOrd="0" destOrd="0" presId="urn:microsoft.com/office/officeart/2005/8/layout/hierarchy1"/>
    <dgm:cxn modelId="{F1520292-FC90-44BB-B892-BDFEACEF739C}" type="presOf" srcId="{CA544234-91A9-4001-A452-A4C0DCC726F4}" destId="{9B49FAC2-77FB-46C7-BD78-A096C1724446}" srcOrd="0" destOrd="0" presId="urn:microsoft.com/office/officeart/2005/8/layout/hierarchy1"/>
    <dgm:cxn modelId="{81EC8228-60D0-424B-BF60-22C729EF6120}" type="presOf" srcId="{58226C68-6077-4ED0-BD6B-06DCDA67DC12}" destId="{4D2508B9-E04C-4D89-A0C7-377D0E521735}" srcOrd="0" destOrd="0" presId="urn:microsoft.com/office/officeart/2005/8/layout/hierarchy1"/>
    <dgm:cxn modelId="{BCF11AA5-4B62-4D67-ADEE-9B698BB4BEEB}" type="presOf" srcId="{FEDE7798-EF5F-4516-B2FA-ED8F15700707}" destId="{BFE33EC5-5E31-45A3-8953-B39DAF39AEA8}" srcOrd="0" destOrd="0" presId="urn:microsoft.com/office/officeart/2005/8/layout/hierarchy1"/>
    <dgm:cxn modelId="{3FBDA547-AA0F-4BD7-AF1F-536BDFCAE6A9}" type="presOf" srcId="{17B120C7-A8C5-4150-BA8D-08D4095A16C0}" destId="{0BD435DB-A5FD-4713-9E47-FC495DA115E4}" srcOrd="0" destOrd="0" presId="urn:microsoft.com/office/officeart/2005/8/layout/hierarchy1"/>
    <dgm:cxn modelId="{CAA90BB4-2E3B-4A22-8BAC-7282D00A95B9}" type="presOf" srcId="{E26F1AF2-D25E-41CE-BB27-F6644889771B}" destId="{E0E25542-8857-4168-9D30-A24424BA7F6B}" srcOrd="0" destOrd="0" presId="urn:microsoft.com/office/officeart/2005/8/layout/hierarchy1"/>
    <dgm:cxn modelId="{B9F583B8-56C2-4D9A-80D4-9BAA980AFBA3}" type="presOf" srcId="{5094EF08-8B00-45C8-96D6-5F600F8F8E25}" destId="{DBB24777-EDF2-4FA9-84CD-C8732E2C4F06}" srcOrd="0" destOrd="0" presId="urn:microsoft.com/office/officeart/2005/8/layout/hierarchy1"/>
    <dgm:cxn modelId="{7DDBACD0-7989-46C2-B5E3-16AA412FD098}" srcId="{0C133413-8721-45B4-BE60-978C2B4BDAE2}" destId="{17B120C7-A8C5-4150-BA8D-08D4095A16C0}" srcOrd="0" destOrd="0" parTransId="{BD0E5046-B5D0-40B6-9FBD-4E64BBDBB57E}" sibTransId="{69A97166-04E3-4379-AEDE-1C598CFC68E6}"/>
    <dgm:cxn modelId="{792D3133-EBF3-4EED-BDA2-BFE5B633672C}" srcId="{6D6DD90B-5521-429D-8D9D-F7C1D40FA728}" destId="{CA544234-91A9-4001-A452-A4C0DCC726F4}" srcOrd="0" destOrd="0" parTransId="{FEDE7798-EF5F-4516-B2FA-ED8F15700707}" sibTransId="{7830A210-CB16-46E4-977D-7C39DE5F386F}"/>
    <dgm:cxn modelId="{3CF482DF-53A5-41C5-B4D4-573089247654}" srcId="{1C18E441-C696-4E90-88F1-2052618AC0F9}" destId="{2DD098A1-53E1-40C6-8385-3BCC7B4F4870}" srcOrd="2" destOrd="0" parTransId="{E26F1AF2-D25E-41CE-BB27-F6644889771B}" sibTransId="{A9BEC869-58EA-4866-B33A-15E443CF656A}"/>
    <dgm:cxn modelId="{0E9B6A4A-1E4B-4AC0-BACA-2D42A285F161}" type="presOf" srcId="{1FA553A9-44CA-48D0-B39B-3F54C9E02120}" destId="{A22C676C-3734-415F-A727-409419F60B19}" srcOrd="0" destOrd="0" presId="urn:microsoft.com/office/officeart/2005/8/layout/hierarchy1"/>
    <dgm:cxn modelId="{814E6197-963A-4622-8BB3-041C2ADAF8E8}" type="presOf" srcId="{0C133413-8721-45B4-BE60-978C2B4BDAE2}" destId="{1BFB4AA9-C243-40B8-9F54-91B361A5B659}" srcOrd="0" destOrd="0" presId="urn:microsoft.com/office/officeart/2005/8/layout/hierarchy1"/>
    <dgm:cxn modelId="{2F5AA4DB-FCB0-4D79-8E5A-2974D63C9596}" type="presOf" srcId="{BD0E5046-B5D0-40B6-9FBD-4E64BBDBB57E}" destId="{FAC591ED-9336-4BBB-A7E8-C7633D2283D5}" srcOrd="0" destOrd="0" presId="urn:microsoft.com/office/officeart/2005/8/layout/hierarchy1"/>
    <dgm:cxn modelId="{4D66541F-691A-4482-B88C-34AA92846521}" type="presOf" srcId="{1C18E441-C696-4E90-88F1-2052618AC0F9}" destId="{529101EB-1A94-47EF-A668-027B859B17B3}" srcOrd="0" destOrd="0" presId="urn:microsoft.com/office/officeart/2005/8/layout/hierarchy1"/>
    <dgm:cxn modelId="{E7368A0B-9DE9-4568-B6AB-F87150E68D90}" srcId="{1C18E441-C696-4E90-88F1-2052618AC0F9}" destId="{0C133413-8721-45B4-BE60-978C2B4BDAE2}" srcOrd="1" destOrd="0" parTransId="{5094EF08-8B00-45C8-96D6-5F600F8F8E25}" sibTransId="{1BA041CD-160B-4644-A90D-FCCDBB5B0A12}"/>
    <dgm:cxn modelId="{A7FA255B-6DF2-457E-AACE-6CB01B0A2E82}" srcId="{2DD098A1-53E1-40C6-8385-3BCC7B4F4870}" destId="{1FA553A9-44CA-48D0-B39B-3F54C9E02120}" srcOrd="0" destOrd="0" parTransId="{ABCE3B1B-E98A-4E44-A170-21ED60DA4996}" sibTransId="{9646378C-A30E-4912-A821-DED45F2593EF}"/>
    <dgm:cxn modelId="{78B6959E-6840-4F18-BE8E-64EDB74692E6}" type="presOf" srcId="{ABCE3B1B-E98A-4E44-A170-21ED60DA4996}" destId="{92552BD4-4AA7-4F6E-8CEB-02EFA28DB0AF}" srcOrd="0" destOrd="0" presId="urn:microsoft.com/office/officeart/2005/8/layout/hierarchy1"/>
    <dgm:cxn modelId="{BE9B0B7A-C5EB-468E-AA75-FF22208B1F49}" type="presOf" srcId="{6D6DD90B-5521-429D-8D9D-F7C1D40FA728}" destId="{79F597C0-C214-46C9-8490-12F613B564F8}" srcOrd="0" destOrd="0" presId="urn:microsoft.com/office/officeart/2005/8/layout/hierarchy1"/>
    <dgm:cxn modelId="{8C50CBC7-415C-4ABD-9EFA-35318FB06504}" type="presOf" srcId="{16150D96-59F5-4E09-898E-E2D4526EAE4E}" destId="{96B61EDC-6F82-4DAE-AB5D-4961721F16FF}" srcOrd="0" destOrd="0" presId="urn:microsoft.com/office/officeart/2005/8/layout/hierarchy1"/>
    <dgm:cxn modelId="{259C3B56-2668-4845-A668-EA14FBBA6804}" srcId="{16150D96-59F5-4E09-898E-E2D4526EAE4E}" destId="{1C18E441-C696-4E90-88F1-2052618AC0F9}" srcOrd="0" destOrd="0" parTransId="{043B6E2B-14E4-40A1-8FB5-827603E4DC55}" sibTransId="{CFA7F447-4167-438C-9CFC-16127DCB9B2D}"/>
    <dgm:cxn modelId="{9392636C-5021-44CC-9E77-D4F158BB9896}" type="presParOf" srcId="{96B61EDC-6F82-4DAE-AB5D-4961721F16FF}" destId="{E109B034-0E1A-46C6-9D5A-334CBEEA1931}" srcOrd="0" destOrd="0" presId="urn:microsoft.com/office/officeart/2005/8/layout/hierarchy1"/>
    <dgm:cxn modelId="{5122B1A5-3A1C-4702-BFB5-CD033F7305F0}" type="presParOf" srcId="{E109B034-0E1A-46C6-9D5A-334CBEEA1931}" destId="{DF805E2C-42F3-44F8-AA11-429288006AFE}" srcOrd="0" destOrd="0" presId="urn:microsoft.com/office/officeart/2005/8/layout/hierarchy1"/>
    <dgm:cxn modelId="{17F2B333-737A-4EE1-B1CE-D446A31ED684}" type="presParOf" srcId="{DF805E2C-42F3-44F8-AA11-429288006AFE}" destId="{92DFEC95-17FA-4E74-847B-3A668E1736EC}" srcOrd="0" destOrd="0" presId="urn:microsoft.com/office/officeart/2005/8/layout/hierarchy1"/>
    <dgm:cxn modelId="{E3F2F78F-C27D-4716-AB1A-DAC379ED3EAC}" type="presParOf" srcId="{DF805E2C-42F3-44F8-AA11-429288006AFE}" destId="{529101EB-1A94-47EF-A668-027B859B17B3}" srcOrd="1" destOrd="0" presId="urn:microsoft.com/office/officeart/2005/8/layout/hierarchy1"/>
    <dgm:cxn modelId="{6DCEE3C8-509B-4DBE-9B0C-F44ABC89FFAD}" type="presParOf" srcId="{E109B034-0E1A-46C6-9D5A-334CBEEA1931}" destId="{AC97DD52-4851-4EF3-BF55-054D7529E72C}" srcOrd="1" destOrd="0" presId="urn:microsoft.com/office/officeart/2005/8/layout/hierarchy1"/>
    <dgm:cxn modelId="{701618BF-FDE4-41D5-BE29-CC0E558BB0CC}" type="presParOf" srcId="{AC97DD52-4851-4EF3-BF55-054D7529E72C}" destId="{4D2508B9-E04C-4D89-A0C7-377D0E521735}" srcOrd="0" destOrd="0" presId="urn:microsoft.com/office/officeart/2005/8/layout/hierarchy1"/>
    <dgm:cxn modelId="{101264AB-7CB6-48CF-8804-8732E8E90A96}" type="presParOf" srcId="{AC97DD52-4851-4EF3-BF55-054D7529E72C}" destId="{9FA0580E-36A3-41D5-A586-14777B0EF06B}" srcOrd="1" destOrd="0" presId="urn:microsoft.com/office/officeart/2005/8/layout/hierarchy1"/>
    <dgm:cxn modelId="{6515F11B-FAD7-4B45-8318-5C87EA158B98}" type="presParOf" srcId="{9FA0580E-36A3-41D5-A586-14777B0EF06B}" destId="{59B05D3F-25A1-4037-AF55-C170EF1AB8B7}" srcOrd="0" destOrd="0" presId="urn:microsoft.com/office/officeart/2005/8/layout/hierarchy1"/>
    <dgm:cxn modelId="{727249A0-E842-42F0-84FC-B58EB970F7DB}" type="presParOf" srcId="{59B05D3F-25A1-4037-AF55-C170EF1AB8B7}" destId="{FC789537-C164-4D73-92FE-35BEC7960E30}" srcOrd="0" destOrd="0" presId="urn:microsoft.com/office/officeart/2005/8/layout/hierarchy1"/>
    <dgm:cxn modelId="{7EBCA10A-5AA8-489F-8D27-4EA530D9C2FD}" type="presParOf" srcId="{59B05D3F-25A1-4037-AF55-C170EF1AB8B7}" destId="{79F597C0-C214-46C9-8490-12F613B564F8}" srcOrd="1" destOrd="0" presId="urn:microsoft.com/office/officeart/2005/8/layout/hierarchy1"/>
    <dgm:cxn modelId="{F907AC25-6973-44B3-9C2D-8D73FB914F6B}" type="presParOf" srcId="{9FA0580E-36A3-41D5-A586-14777B0EF06B}" destId="{8A4959F3-BB42-42C4-99D7-CB66864E7F5F}" srcOrd="1" destOrd="0" presId="urn:microsoft.com/office/officeart/2005/8/layout/hierarchy1"/>
    <dgm:cxn modelId="{EA1CBA34-EF03-4951-B0C5-F1C5BB9D070D}" type="presParOf" srcId="{8A4959F3-BB42-42C4-99D7-CB66864E7F5F}" destId="{BFE33EC5-5E31-45A3-8953-B39DAF39AEA8}" srcOrd="0" destOrd="0" presId="urn:microsoft.com/office/officeart/2005/8/layout/hierarchy1"/>
    <dgm:cxn modelId="{95716C04-D98F-4F15-94F2-8510DD1EE9D3}" type="presParOf" srcId="{8A4959F3-BB42-42C4-99D7-CB66864E7F5F}" destId="{D81FFA73-EF61-4085-B720-7E97CCFA6235}" srcOrd="1" destOrd="0" presId="urn:microsoft.com/office/officeart/2005/8/layout/hierarchy1"/>
    <dgm:cxn modelId="{9583EB98-2380-456D-80ED-3F3B30E82153}" type="presParOf" srcId="{D81FFA73-EF61-4085-B720-7E97CCFA6235}" destId="{2BBBE795-F4FF-4384-89ED-45C099D1A9DC}" srcOrd="0" destOrd="0" presId="urn:microsoft.com/office/officeart/2005/8/layout/hierarchy1"/>
    <dgm:cxn modelId="{08545140-C686-4BD4-A700-5BC4851EF991}" type="presParOf" srcId="{2BBBE795-F4FF-4384-89ED-45C099D1A9DC}" destId="{ADB4BF03-D91A-486D-A9AB-FFC1830A1E28}" srcOrd="0" destOrd="0" presId="urn:microsoft.com/office/officeart/2005/8/layout/hierarchy1"/>
    <dgm:cxn modelId="{8E8909F8-F03D-44D5-BA8B-3D6E978E4B7C}" type="presParOf" srcId="{2BBBE795-F4FF-4384-89ED-45C099D1A9DC}" destId="{9B49FAC2-77FB-46C7-BD78-A096C1724446}" srcOrd="1" destOrd="0" presId="urn:microsoft.com/office/officeart/2005/8/layout/hierarchy1"/>
    <dgm:cxn modelId="{3B29FA2C-39AF-40E5-8872-E216C1DD0E3D}" type="presParOf" srcId="{D81FFA73-EF61-4085-B720-7E97CCFA6235}" destId="{96E09C2C-FC28-42BC-BD0F-2D76167E75B8}" srcOrd="1" destOrd="0" presId="urn:microsoft.com/office/officeart/2005/8/layout/hierarchy1"/>
    <dgm:cxn modelId="{01B1B914-6001-46B8-92FF-7C796E7DD154}" type="presParOf" srcId="{AC97DD52-4851-4EF3-BF55-054D7529E72C}" destId="{DBB24777-EDF2-4FA9-84CD-C8732E2C4F06}" srcOrd="2" destOrd="0" presId="urn:microsoft.com/office/officeart/2005/8/layout/hierarchy1"/>
    <dgm:cxn modelId="{66143A5A-EB62-49AB-A5CE-0ACF54E5A11C}" type="presParOf" srcId="{AC97DD52-4851-4EF3-BF55-054D7529E72C}" destId="{606DAFD2-A1B1-4984-997C-8FC3AD5CA998}" srcOrd="3" destOrd="0" presId="urn:microsoft.com/office/officeart/2005/8/layout/hierarchy1"/>
    <dgm:cxn modelId="{9FB52771-1398-4133-A383-EA6B8C00EEB1}" type="presParOf" srcId="{606DAFD2-A1B1-4984-997C-8FC3AD5CA998}" destId="{05E5548A-1533-4B12-AD64-92D8F42E9D2A}" srcOrd="0" destOrd="0" presId="urn:microsoft.com/office/officeart/2005/8/layout/hierarchy1"/>
    <dgm:cxn modelId="{CD13D701-3FB4-4660-B6E0-DB1843668D65}" type="presParOf" srcId="{05E5548A-1533-4B12-AD64-92D8F42E9D2A}" destId="{58772927-6197-4DA3-9243-46FA1A1467AB}" srcOrd="0" destOrd="0" presId="urn:microsoft.com/office/officeart/2005/8/layout/hierarchy1"/>
    <dgm:cxn modelId="{AAA6F3B9-62C5-4E5E-91F4-8A7DA0DE685D}" type="presParOf" srcId="{05E5548A-1533-4B12-AD64-92D8F42E9D2A}" destId="{1BFB4AA9-C243-40B8-9F54-91B361A5B659}" srcOrd="1" destOrd="0" presId="urn:microsoft.com/office/officeart/2005/8/layout/hierarchy1"/>
    <dgm:cxn modelId="{03988CCF-6487-42D5-807B-05BB847B2A0E}" type="presParOf" srcId="{606DAFD2-A1B1-4984-997C-8FC3AD5CA998}" destId="{18F2FE48-2746-4BD2-8B2D-B1FF7C640E0F}" srcOrd="1" destOrd="0" presId="urn:microsoft.com/office/officeart/2005/8/layout/hierarchy1"/>
    <dgm:cxn modelId="{D624CAD6-AF16-4F86-BFB8-E4971A00D895}" type="presParOf" srcId="{18F2FE48-2746-4BD2-8B2D-B1FF7C640E0F}" destId="{FAC591ED-9336-4BBB-A7E8-C7633D2283D5}" srcOrd="0" destOrd="0" presId="urn:microsoft.com/office/officeart/2005/8/layout/hierarchy1"/>
    <dgm:cxn modelId="{AA4DB3E1-9866-4FF3-B442-B5AB1750893F}" type="presParOf" srcId="{18F2FE48-2746-4BD2-8B2D-B1FF7C640E0F}" destId="{F75746DE-6AA4-4AD9-A73E-B1EC5E2F5E9C}" srcOrd="1" destOrd="0" presId="urn:microsoft.com/office/officeart/2005/8/layout/hierarchy1"/>
    <dgm:cxn modelId="{B20F58C6-7276-4A40-86D8-C4E751971D96}" type="presParOf" srcId="{F75746DE-6AA4-4AD9-A73E-B1EC5E2F5E9C}" destId="{09002D6E-AC35-4778-A651-D30A9CA52509}" srcOrd="0" destOrd="0" presId="urn:microsoft.com/office/officeart/2005/8/layout/hierarchy1"/>
    <dgm:cxn modelId="{4E53D0A1-3C1E-4FB7-AF3F-94B99FFDAAAF}" type="presParOf" srcId="{09002D6E-AC35-4778-A651-D30A9CA52509}" destId="{C053EF4B-2565-4ED3-BC3A-8F8AB2D273CD}" srcOrd="0" destOrd="0" presId="urn:microsoft.com/office/officeart/2005/8/layout/hierarchy1"/>
    <dgm:cxn modelId="{4E8CC98C-E632-4B1A-85E5-04937E76F1EC}" type="presParOf" srcId="{09002D6E-AC35-4778-A651-D30A9CA52509}" destId="{0BD435DB-A5FD-4713-9E47-FC495DA115E4}" srcOrd="1" destOrd="0" presId="urn:microsoft.com/office/officeart/2005/8/layout/hierarchy1"/>
    <dgm:cxn modelId="{0C56D5B3-76BC-4678-B6F1-409D2AB2AA81}" type="presParOf" srcId="{F75746DE-6AA4-4AD9-A73E-B1EC5E2F5E9C}" destId="{6ECEDF67-1FAB-427D-BB68-B721AE865A37}" srcOrd="1" destOrd="0" presId="urn:microsoft.com/office/officeart/2005/8/layout/hierarchy1"/>
    <dgm:cxn modelId="{719C678D-9BA4-45B2-A5AC-2CC03A1CEFFA}" type="presParOf" srcId="{AC97DD52-4851-4EF3-BF55-054D7529E72C}" destId="{E0E25542-8857-4168-9D30-A24424BA7F6B}" srcOrd="4" destOrd="0" presId="urn:microsoft.com/office/officeart/2005/8/layout/hierarchy1"/>
    <dgm:cxn modelId="{C529461D-A19F-4D9E-9C03-637FDD9F749F}" type="presParOf" srcId="{AC97DD52-4851-4EF3-BF55-054D7529E72C}" destId="{16DD3F5E-D33A-4532-8A21-E6626DF78C5B}" srcOrd="5" destOrd="0" presId="urn:microsoft.com/office/officeart/2005/8/layout/hierarchy1"/>
    <dgm:cxn modelId="{E3BFA32E-67B7-40AC-886D-1B87ECE65B36}" type="presParOf" srcId="{16DD3F5E-D33A-4532-8A21-E6626DF78C5B}" destId="{782291AB-F942-4976-82E1-10EE5C5E5B54}" srcOrd="0" destOrd="0" presId="urn:microsoft.com/office/officeart/2005/8/layout/hierarchy1"/>
    <dgm:cxn modelId="{ACF1B66D-AA38-4EB9-B3BD-1ADC8927E879}" type="presParOf" srcId="{782291AB-F942-4976-82E1-10EE5C5E5B54}" destId="{B4AA2D5C-690B-41E6-9EDE-07F8BB96D912}" srcOrd="0" destOrd="0" presId="urn:microsoft.com/office/officeart/2005/8/layout/hierarchy1"/>
    <dgm:cxn modelId="{A5877675-07E9-420C-B94D-7A74EF80CB7E}" type="presParOf" srcId="{782291AB-F942-4976-82E1-10EE5C5E5B54}" destId="{F6D17270-C39D-4F82-96F4-773A00D57806}" srcOrd="1" destOrd="0" presId="urn:microsoft.com/office/officeart/2005/8/layout/hierarchy1"/>
    <dgm:cxn modelId="{F95A79D7-D465-4440-A085-CDC96A73305A}" type="presParOf" srcId="{16DD3F5E-D33A-4532-8A21-E6626DF78C5B}" destId="{B1FFF239-E885-48FF-BB34-FF7662692B90}" srcOrd="1" destOrd="0" presId="urn:microsoft.com/office/officeart/2005/8/layout/hierarchy1"/>
    <dgm:cxn modelId="{2B434B0A-02D7-4306-82EC-CE22C304A72C}" type="presParOf" srcId="{B1FFF239-E885-48FF-BB34-FF7662692B90}" destId="{92552BD4-4AA7-4F6E-8CEB-02EFA28DB0AF}" srcOrd="0" destOrd="0" presId="urn:microsoft.com/office/officeart/2005/8/layout/hierarchy1"/>
    <dgm:cxn modelId="{B3246D24-2DF9-4D45-9296-9AE6A5279FEB}" type="presParOf" srcId="{B1FFF239-E885-48FF-BB34-FF7662692B90}" destId="{93D172BA-CFC3-4FC4-9901-73162767AA57}" srcOrd="1" destOrd="0" presId="urn:microsoft.com/office/officeart/2005/8/layout/hierarchy1"/>
    <dgm:cxn modelId="{D2692D94-9652-4457-8EF2-E4E55FA40C67}" type="presParOf" srcId="{93D172BA-CFC3-4FC4-9901-73162767AA57}" destId="{6AB6B7F8-6986-42DC-8F6A-89F9A7017FD3}" srcOrd="0" destOrd="0" presId="urn:microsoft.com/office/officeart/2005/8/layout/hierarchy1"/>
    <dgm:cxn modelId="{145B2614-1A91-4729-B7E1-33A6C660A863}" type="presParOf" srcId="{6AB6B7F8-6986-42DC-8F6A-89F9A7017FD3}" destId="{CDF48EA5-2C30-439F-B314-2B781691E9FB}" srcOrd="0" destOrd="0" presId="urn:microsoft.com/office/officeart/2005/8/layout/hierarchy1"/>
    <dgm:cxn modelId="{06AC5156-7FA9-4D7B-BDCB-330B774C8EE7}" type="presParOf" srcId="{6AB6B7F8-6986-42DC-8F6A-89F9A7017FD3}" destId="{A22C676C-3734-415F-A727-409419F60B19}" srcOrd="1" destOrd="0" presId="urn:microsoft.com/office/officeart/2005/8/layout/hierarchy1"/>
    <dgm:cxn modelId="{E5F2DC38-334B-45AC-B8C0-F026F3B00445}" type="presParOf" srcId="{93D172BA-CFC3-4FC4-9901-73162767AA57}" destId="{54CF2984-B27C-427E-8925-1B53D00DC8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FD430-9FCD-430F-AAEE-ED12FEC8FAB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F68A4-7BFC-47CB-8AE6-A26977F22F90}">
      <dgm:prSet phldrT="[Text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FINANCIAL STATEMENTS ANALYSIS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C4964D-C249-4E26-88FA-20A4FF99307C}" type="parTrans" cxnId="{8A9DDA65-7340-4EB3-A030-265BBF38B55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290DFA3-ACD6-4329-BFDA-C88EC468F8F6}" type="sibTrans" cxnId="{8A9DDA65-7340-4EB3-A030-265BBF38B55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8B30C22E-B00D-458F-B599-9F79ADFF7C2E}">
      <dgm:prSet phldrT="[Text]"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Horizontal Analysis</a:t>
          </a:r>
          <a:endParaRPr lang="en-US" sz="28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91CC56E-2332-48C9-B875-055399DA2917}" type="parTrans" cxnId="{5B1E9BE4-AFB6-401E-B97C-49E4D360C13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35019F5-2B3B-4287-A3CF-C3CE905A6B8F}" type="sibTrans" cxnId="{5B1E9BE4-AFB6-401E-B97C-49E4D360C13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29C8CAA-EE8E-404D-8F7A-661795027231}">
      <dgm:prSet phldrT="[Text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Retained Earnings Statement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6367D8B-6968-41B4-8A95-1808899CEABB}" type="parTrans" cxnId="{F072360E-BB34-46A2-9261-E10F64634922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CDCBB7E-BDAC-404F-9B43-CB5277E17F4B}" type="sibTrans" cxnId="{F072360E-BB34-46A2-9261-E10F64634922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D84B6798-4D71-496F-AD28-287FE9162994}">
      <dgm:prSet phldrT="[Text]"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Vertical Analysis</a:t>
          </a:r>
          <a:endParaRPr lang="en-US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B7BAA9-291F-486A-A6B5-3C88E84558B6}" type="parTrans" cxnId="{98B25D6B-3665-4E5B-A164-6CC8388CCE9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5117EA75-47F5-4794-8DA2-0BEE19654CF6}" type="sibTrans" cxnId="{98B25D6B-3665-4E5B-A164-6CC8388CCE9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2EB9823-6B03-447C-BEFE-1A2752FF1D97}">
      <dgm:prSet phldrT="[Text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92074EA-A7E6-4E35-9168-052BC96262A5}" type="parTrans" cxnId="{2BE1CA68-D71D-4FA3-B020-B4385B5F74C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3424845E-0B09-4E48-896B-3A6205FB5F79}" type="sibTrans" cxnId="{2BE1CA68-D71D-4FA3-B020-B4385B5F74C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837CD9B-FBFB-4FF1-A6F5-0E038FA78248}">
      <dgm:prSet custT="1"/>
      <dgm:spPr>
        <a:solidFill>
          <a:srgbClr val="F4B18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Ratio Analysis</a:t>
          </a:r>
          <a:endParaRPr lang="en-US" sz="2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D6F2B8-E7F4-4465-A40B-FFE56709A7F4}" type="parTrans" cxnId="{7072EB28-4803-4B2D-BA8B-C3ED664E21F9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2DEB1523-D73E-40CC-9C51-5F02E8B483A1}" type="sibTrans" cxnId="{7072EB28-4803-4B2D-BA8B-C3ED664E21F9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810B948-5A10-479D-B47C-2646E5C7325F}">
      <dgm:prSet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Liquidity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Profitability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Solvency </a:t>
          </a:r>
        </a:p>
        <a:p>
          <a:pPr rtl="0"/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Summary</a:t>
          </a:r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3C60CB-9BD5-4314-9D40-07F7A54DBF8E}" type="parTrans" cxnId="{8B6215C4-1211-4D5E-A282-DC800CC3A6F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3BADFD8-2058-4991-9DFA-A6E7A3A49DBF}" type="sibTrans" cxnId="{8B6215C4-1211-4D5E-A282-DC800CC3A6F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D4C2F8A-17B8-4AFA-B64E-453D62A21AF5}" type="pres">
      <dgm:prSet presAssocID="{F89FD430-9FCD-430F-AAEE-ED12FEC8FA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A9A01-B1E7-401F-8A5D-5614E40B2716}" type="pres">
      <dgm:prSet presAssocID="{F89FD430-9FCD-430F-AAEE-ED12FEC8FAB3}" presName="hierFlow" presStyleCnt="0"/>
      <dgm:spPr/>
    </dgm:pt>
    <dgm:pt modelId="{7CEEB9D9-42E7-48F4-A08D-4E8DEBF3750F}" type="pres">
      <dgm:prSet presAssocID="{F89FD430-9FCD-430F-AAEE-ED12FEC8FA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4A6B211-D90E-4647-BD62-6B3C7D28774A}" type="pres">
      <dgm:prSet presAssocID="{9B1F68A4-7BFC-47CB-8AE6-A26977F22F90}" presName="Name14" presStyleCnt="0"/>
      <dgm:spPr/>
    </dgm:pt>
    <dgm:pt modelId="{61090829-8CE6-47F2-AAD0-19641485A918}" type="pres">
      <dgm:prSet presAssocID="{9B1F68A4-7BFC-47CB-8AE6-A26977F22F90}" presName="level1Shape" presStyleLbl="node0" presStyleIdx="0" presStyleCnt="1" custScaleX="253324" custLinFactNeighborX="-1525" custLinFactNeighborY="2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35E10-2019-457B-84A0-77B4C31FF1AC}" type="pres">
      <dgm:prSet presAssocID="{9B1F68A4-7BFC-47CB-8AE6-A26977F22F90}" presName="hierChild2" presStyleCnt="0"/>
      <dgm:spPr/>
    </dgm:pt>
    <dgm:pt modelId="{90262409-256A-490A-9D00-CCF62D267DD6}" type="pres">
      <dgm:prSet presAssocID="{A91CC56E-2332-48C9-B875-055399DA2917}" presName="Name19" presStyleLbl="parChTrans1D2" presStyleIdx="0" presStyleCnt="3"/>
      <dgm:spPr/>
      <dgm:t>
        <a:bodyPr/>
        <a:lstStyle/>
        <a:p>
          <a:endParaRPr lang="en-US"/>
        </a:p>
      </dgm:t>
    </dgm:pt>
    <dgm:pt modelId="{4F52065A-79EC-4F9F-A3CE-0445213B7F51}" type="pres">
      <dgm:prSet presAssocID="{8B30C22E-B00D-458F-B599-9F79ADFF7C2E}" presName="Name21" presStyleCnt="0"/>
      <dgm:spPr/>
    </dgm:pt>
    <dgm:pt modelId="{19C306C1-463A-453B-B9A5-1A972CEFDBA9}" type="pres">
      <dgm:prSet presAssocID="{8B30C22E-B00D-458F-B599-9F79ADFF7C2E}" presName="level2Shape" presStyleLbl="node2" presStyleIdx="0" presStyleCnt="3" custLinFactNeighborX="-1739"/>
      <dgm:spPr/>
      <dgm:t>
        <a:bodyPr/>
        <a:lstStyle/>
        <a:p>
          <a:endParaRPr lang="en-US"/>
        </a:p>
      </dgm:t>
    </dgm:pt>
    <dgm:pt modelId="{F75ADD25-3865-42B7-85CA-44DBB433FFA7}" type="pres">
      <dgm:prSet presAssocID="{8B30C22E-B00D-458F-B599-9F79ADFF7C2E}" presName="hierChild3" presStyleCnt="0"/>
      <dgm:spPr/>
    </dgm:pt>
    <dgm:pt modelId="{384E7742-A6C6-425F-9E6E-942940989FC5}" type="pres">
      <dgm:prSet presAssocID="{16367D8B-6968-41B4-8A95-1808899CEABB}" presName="Name19" presStyleLbl="parChTrans1D3" presStyleIdx="0" presStyleCnt="3"/>
      <dgm:spPr/>
      <dgm:t>
        <a:bodyPr/>
        <a:lstStyle/>
        <a:p>
          <a:endParaRPr lang="en-US"/>
        </a:p>
      </dgm:t>
    </dgm:pt>
    <dgm:pt modelId="{220CE3CC-6CC9-4531-9D22-C585DEB7C665}" type="pres">
      <dgm:prSet presAssocID="{429C8CAA-EE8E-404D-8F7A-661795027231}" presName="Name21" presStyleCnt="0"/>
      <dgm:spPr/>
    </dgm:pt>
    <dgm:pt modelId="{835CE59A-670E-41DD-8A6F-E8F1016B638B}" type="pres">
      <dgm:prSet presAssocID="{429C8CAA-EE8E-404D-8F7A-661795027231}" presName="level2Shape" presStyleLbl="node3" presStyleIdx="0" presStyleCnt="3" custScaleX="115376"/>
      <dgm:spPr/>
      <dgm:t>
        <a:bodyPr/>
        <a:lstStyle/>
        <a:p>
          <a:endParaRPr lang="en-US"/>
        </a:p>
      </dgm:t>
    </dgm:pt>
    <dgm:pt modelId="{04F4518B-6934-4EF8-BC6D-95DA4E74DABD}" type="pres">
      <dgm:prSet presAssocID="{429C8CAA-EE8E-404D-8F7A-661795027231}" presName="hierChild3" presStyleCnt="0"/>
      <dgm:spPr/>
    </dgm:pt>
    <dgm:pt modelId="{B569443F-12E8-4D47-A8ED-75CBD6EA7CC1}" type="pres">
      <dgm:prSet presAssocID="{9CB7BAA9-291F-486A-A6B5-3C88E84558B6}" presName="Name19" presStyleLbl="parChTrans1D2" presStyleIdx="1" presStyleCnt="3"/>
      <dgm:spPr/>
      <dgm:t>
        <a:bodyPr/>
        <a:lstStyle/>
        <a:p>
          <a:endParaRPr lang="en-US"/>
        </a:p>
      </dgm:t>
    </dgm:pt>
    <dgm:pt modelId="{E3BB5D98-287B-4CB4-8EFF-5CF184306636}" type="pres">
      <dgm:prSet presAssocID="{D84B6798-4D71-496F-AD28-287FE9162994}" presName="Name21" presStyleCnt="0"/>
      <dgm:spPr/>
    </dgm:pt>
    <dgm:pt modelId="{027CCE2E-7EB2-45A1-81B6-F1C72B09CB20}" type="pres">
      <dgm:prSet presAssocID="{D84B6798-4D71-496F-AD28-287FE9162994}" presName="level2Shape" presStyleLbl="node2" presStyleIdx="1" presStyleCnt="3" custLinFactNeighborX="-1739"/>
      <dgm:spPr/>
      <dgm:t>
        <a:bodyPr/>
        <a:lstStyle/>
        <a:p>
          <a:endParaRPr lang="en-US"/>
        </a:p>
      </dgm:t>
    </dgm:pt>
    <dgm:pt modelId="{E764FB04-2EB2-4930-9301-B1CC85DE1B2A}" type="pres">
      <dgm:prSet presAssocID="{D84B6798-4D71-496F-AD28-287FE9162994}" presName="hierChild3" presStyleCnt="0"/>
      <dgm:spPr/>
    </dgm:pt>
    <dgm:pt modelId="{B45DD112-A048-40F2-AC18-2E78547A2993}" type="pres">
      <dgm:prSet presAssocID="{192074EA-A7E6-4E35-9168-052BC96262A5}" presName="Name19" presStyleLbl="parChTrans1D3" presStyleIdx="1" presStyleCnt="3"/>
      <dgm:spPr/>
      <dgm:t>
        <a:bodyPr/>
        <a:lstStyle/>
        <a:p>
          <a:endParaRPr lang="en-US"/>
        </a:p>
      </dgm:t>
    </dgm:pt>
    <dgm:pt modelId="{134890B6-CF42-45A7-BCC8-495CAF74E7C6}" type="pres">
      <dgm:prSet presAssocID="{62EB9823-6B03-447C-BEFE-1A2752FF1D97}" presName="Name21" presStyleCnt="0"/>
      <dgm:spPr/>
    </dgm:pt>
    <dgm:pt modelId="{8F2C6BBE-1E29-4385-9598-29DB31540492}" type="pres">
      <dgm:prSet presAssocID="{62EB9823-6B03-447C-BEFE-1A2752FF1D97}" presName="level2Shape" presStyleLbl="node3" presStyleIdx="1" presStyleCnt="3" custScaleX="105980"/>
      <dgm:spPr/>
      <dgm:t>
        <a:bodyPr/>
        <a:lstStyle/>
        <a:p>
          <a:endParaRPr lang="en-US"/>
        </a:p>
      </dgm:t>
    </dgm:pt>
    <dgm:pt modelId="{534318C4-7A63-41E5-AFAE-CF37A95A312C}" type="pres">
      <dgm:prSet presAssocID="{62EB9823-6B03-447C-BEFE-1A2752FF1D97}" presName="hierChild3" presStyleCnt="0"/>
      <dgm:spPr/>
    </dgm:pt>
    <dgm:pt modelId="{98BD157C-3C5B-4D82-A052-616BA0FE2EE0}" type="pres">
      <dgm:prSet presAssocID="{E1D6F2B8-E7F4-4465-A40B-FFE56709A7F4}" presName="Name19" presStyleLbl="parChTrans1D2" presStyleIdx="2" presStyleCnt="3"/>
      <dgm:spPr/>
      <dgm:t>
        <a:bodyPr/>
        <a:lstStyle/>
        <a:p>
          <a:endParaRPr lang="en-US"/>
        </a:p>
      </dgm:t>
    </dgm:pt>
    <dgm:pt modelId="{932A8B63-78A7-4814-8552-993727C17215}" type="pres">
      <dgm:prSet presAssocID="{7837CD9B-FBFB-4FF1-A6F5-0E038FA78248}" presName="Name21" presStyleCnt="0"/>
      <dgm:spPr/>
    </dgm:pt>
    <dgm:pt modelId="{91C30BFE-5765-4115-B932-7D0ACA8E2E45}" type="pres">
      <dgm:prSet presAssocID="{7837CD9B-FBFB-4FF1-A6F5-0E038FA78248}" presName="level2Shape" presStyleLbl="node2" presStyleIdx="2" presStyleCnt="3" custLinFactNeighborX="-1739"/>
      <dgm:spPr/>
      <dgm:t>
        <a:bodyPr/>
        <a:lstStyle/>
        <a:p>
          <a:endParaRPr lang="en-US"/>
        </a:p>
      </dgm:t>
    </dgm:pt>
    <dgm:pt modelId="{22ED2E9A-889D-4696-A385-0FF32AB97819}" type="pres">
      <dgm:prSet presAssocID="{7837CD9B-FBFB-4FF1-A6F5-0E038FA78248}" presName="hierChild3" presStyleCnt="0"/>
      <dgm:spPr/>
    </dgm:pt>
    <dgm:pt modelId="{01AC71D4-51BF-4274-9BCD-020C3B602811}" type="pres">
      <dgm:prSet presAssocID="{8C3C60CB-9BD5-4314-9D40-07F7A54DBF8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5F9EE347-AA0B-44A3-A56E-F4566ABFCFA0}" type="pres">
      <dgm:prSet presAssocID="{6810B948-5A10-479D-B47C-2646E5C7325F}" presName="Name21" presStyleCnt="0"/>
      <dgm:spPr/>
    </dgm:pt>
    <dgm:pt modelId="{CF3B1898-5E54-462A-B587-3C07E1F90C60}" type="pres">
      <dgm:prSet presAssocID="{6810B948-5A10-479D-B47C-2646E5C7325F}" presName="level2Shape" presStyleLbl="node3" presStyleIdx="2" presStyleCnt="3" custLinFactNeighborX="-4300" custLinFactNeighborY="961"/>
      <dgm:spPr/>
      <dgm:t>
        <a:bodyPr/>
        <a:lstStyle/>
        <a:p>
          <a:endParaRPr lang="en-US"/>
        </a:p>
      </dgm:t>
    </dgm:pt>
    <dgm:pt modelId="{F4DC5FBA-9A09-4CCF-A04C-677F90CDD9C9}" type="pres">
      <dgm:prSet presAssocID="{6810B948-5A10-479D-B47C-2646E5C7325F}" presName="hierChild3" presStyleCnt="0"/>
      <dgm:spPr/>
    </dgm:pt>
    <dgm:pt modelId="{3AC63014-6FF1-418E-8F3B-791701BE9CBF}" type="pres">
      <dgm:prSet presAssocID="{F89FD430-9FCD-430F-AAEE-ED12FEC8FAB3}" presName="bgShapesFlow" presStyleCnt="0"/>
      <dgm:spPr/>
    </dgm:pt>
  </dgm:ptLst>
  <dgm:cxnLst>
    <dgm:cxn modelId="{540A4A9C-961E-4129-A350-B7342AE2B502}" type="presOf" srcId="{D84B6798-4D71-496F-AD28-287FE9162994}" destId="{027CCE2E-7EB2-45A1-81B6-F1C72B09CB20}" srcOrd="0" destOrd="0" presId="urn:microsoft.com/office/officeart/2005/8/layout/hierarchy6"/>
    <dgm:cxn modelId="{8B6215C4-1211-4D5E-A282-DC800CC3A6F0}" srcId="{7837CD9B-FBFB-4FF1-A6F5-0E038FA78248}" destId="{6810B948-5A10-479D-B47C-2646E5C7325F}" srcOrd="0" destOrd="0" parTransId="{8C3C60CB-9BD5-4314-9D40-07F7A54DBF8E}" sibTransId="{73BADFD8-2058-4991-9DFA-A6E7A3A49DBF}"/>
    <dgm:cxn modelId="{3102B874-1FB2-4C65-AB18-3083691AC817}" type="presOf" srcId="{F89FD430-9FCD-430F-AAEE-ED12FEC8FAB3}" destId="{CD4C2F8A-17B8-4AFA-B64E-453D62A21AF5}" srcOrd="0" destOrd="0" presId="urn:microsoft.com/office/officeart/2005/8/layout/hierarchy6"/>
    <dgm:cxn modelId="{7072EB28-4803-4B2D-BA8B-C3ED664E21F9}" srcId="{9B1F68A4-7BFC-47CB-8AE6-A26977F22F90}" destId="{7837CD9B-FBFB-4FF1-A6F5-0E038FA78248}" srcOrd="2" destOrd="0" parTransId="{E1D6F2B8-E7F4-4465-A40B-FFE56709A7F4}" sibTransId="{2DEB1523-D73E-40CC-9C51-5F02E8B483A1}"/>
    <dgm:cxn modelId="{34F10C5C-8AF8-455E-9B9B-741E5D1B0F62}" type="presOf" srcId="{429C8CAA-EE8E-404D-8F7A-661795027231}" destId="{835CE59A-670E-41DD-8A6F-E8F1016B638B}" srcOrd="0" destOrd="0" presId="urn:microsoft.com/office/officeart/2005/8/layout/hierarchy6"/>
    <dgm:cxn modelId="{7CEC1B33-BD7D-4FBF-8BFF-0897AC193688}" type="presOf" srcId="{192074EA-A7E6-4E35-9168-052BC96262A5}" destId="{B45DD112-A048-40F2-AC18-2E78547A2993}" srcOrd="0" destOrd="0" presId="urn:microsoft.com/office/officeart/2005/8/layout/hierarchy6"/>
    <dgm:cxn modelId="{7799BBF4-BFA2-4AC0-BAE8-D859C4218533}" type="presOf" srcId="{E1D6F2B8-E7F4-4465-A40B-FFE56709A7F4}" destId="{98BD157C-3C5B-4D82-A052-616BA0FE2EE0}" srcOrd="0" destOrd="0" presId="urn:microsoft.com/office/officeart/2005/8/layout/hierarchy6"/>
    <dgm:cxn modelId="{A6F21F36-0B8A-4920-A7BC-58F75C8FA279}" type="presOf" srcId="{6810B948-5A10-479D-B47C-2646E5C7325F}" destId="{CF3B1898-5E54-462A-B587-3C07E1F90C60}" srcOrd="0" destOrd="0" presId="urn:microsoft.com/office/officeart/2005/8/layout/hierarchy6"/>
    <dgm:cxn modelId="{B5449947-B7DB-4B1C-8983-E3E4912096AA}" type="presOf" srcId="{A91CC56E-2332-48C9-B875-055399DA2917}" destId="{90262409-256A-490A-9D00-CCF62D267DD6}" srcOrd="0" destOrd="0" presId="urn:microsoft.com/office/officeart/2005/8/layout/hierarchy6"/>
    <dgm:cxn modelId="{91637896-B1C0-4F98-B4A4-3C1B92D1EC50}" type="presOf" srcId="{16367D8B-6968-41B4-8A95-1808899CEABB}" destId="{384E7742-A6C6-425F-9E6E-942940989FC5}" srcOrd="0" destOrd="0" presId="urn:microsoft.com/office/officeart/2005/8/layout/hierarchy6"/>
    <dgm:cxn modelId="{2BE1CA68-D71D-4FA3-B020-B4385B5F74C3}" srcId="{D84B6798-4D71-496F-AD28-287FE9162994}" destId="{62EB9823-6B03-447C-BEFE-1A2752FF1D97}" srcOrd="0" destOrd="0" parTransId="{192074EA-A7E6-4E35-9168-052BC96262A5}" sibTransId="{3424845E-0B09-4E48-896B-3A6205FB5F79}"/>
    <dgm:cxn modelId="{B9739F0C-A78E-4769-915F-0677E3BFB184}" type="presOf" srcId="{8B30C22E-B00D-458F-B599-9F79ADFF7C2E}" destId="{19C306C1-463A-453B-B9A5-1A972CEFDBA9}" srcOrd="0" destOrd="0" presId="urn:microsoft.com/office/officeart/2005/8/layout/hierarchy6"/>
    <dgm:cxn modelId="{6431045A-641A-4355-B71B-0501AA8E4B31}" type="presOf" srcId="{9CB7BAA9-291F-486A-A6B5-3C88E84558B6}" destId="{B569443F-12E8-4D47-A8ED-75CBD6EA7CC1}" srcOrd="0" destOrd="0" presId="urn:microsoft.com/office/officeart/2005/8/layout/hierarchy6"/>
    <dgm:cxn modelId="{E1B5A128-2D95-47B5-B4C5-6B8DFF1A1357}" type="presOf" srcId="{9B1F68A4-7BFC-47CB-8AE6-A26977F22F90}" destId="{61090829-8CE6-47F2-AAD0-19641485A918}" srcOrd="0" destOrd="0" presId="urn:microsoft.com/office/officeart/2005/8/layout/hierarchy6"/>
    <dgm:cxn modelId="{98B25D6B-3665-4E5B-A164-6CC8388CCE96}" srcId="{9B1F68A4-7BFC-47CB-8AE6-A26977F22F90}" destId="{D84B6798-4D71-496F-AD28-287FE9162994}" srcOrd="1" destOrd="0" parTransId="{9CB7BAA9-291F-486A-A6B5-3C88E84558B6}" sibTransId="{5117EA75-47F5-4794-8DA2-0BEE19654CF6}"/>
    <dgm:cxn modelId="{36234130-2094-4B61-975C-9DEC678EADA7}" type="presOf" srcId="{7837CD9B-FBFB-4FF1-A6F5-0E038FA78248}" destId="{91C30BFE-5765-4115-B932-7D0ACA8E2E45}" srcOrd="0" destOrd="0" presId="urn:microsoft.com/office/officeart/2005/8/layout/hierarchy6"/>
    <dgm:cxn modelId="{5B1E9BE4-AFB6-401E-B97C-49E4D360C130}" srcId="{9B1F68A4-7BFC-47CB-8AE6-A26977F22F90}" destId="{8B30C22E-B00D-458F-B599-9F79ADFF7C2E}" srcOrd="0" destOrd="0" parTransId="{A91CC56E-2332-48C9-B875-055399DA2917}" sibTransId="{B35019F5-2B3B-4287-A3CF-C3CE905A6B8F}"/>
    <dgm:cxn modelId="{F072360E-BB34-46A2-9261-E10F64634922}" srcId="{8B30C22E-B00D-458F-B599-9F79ADFF7C2E}" destId="{429C8CAA-EE8E-404D-8F7A-661795027231}" srcOrd="0" destOrd="0" parTransId="{16367D8B-6968-41B4-8A95-1808899CEABB}" sibTransId="{1CDCBB7E-BDAC-404F-9B43-CB5277E17F4B}"/>
    <dgm:cxn modelId="{8A9DDA65-7340-4EB3-A030-265BBF38B55E}" srcId="{F89FD430-9FCD-430F-AAEE-ED12FEC8FAB3}" destId="{9B1F68A4-7BFC-47CB-8AE6-A26977F22F90}" srcOrd="0" destOrd="0" parTransId="{72C4964D-C249-4E26-88FA-20A4FF99307C}" sibTransId="{C290DFA3-ACD6-4329-BFDA-C88EC468F8F6}"/>
    <dgm:cxn modelId="{964747EF-9CB8-42CD-8D00-B0DA54DF15F2}" type="presOf" srcId="{8C3C60CB-9BD5-4314-9D40-07F7A54DBF8E}" destId="{01AC71D4-51BF-4274-9BCD-020C3B602811}" srcOrd="0" destOrd="0" presId="urn:microsoft.com/office/officeart/2005/8/layout/hierarchy6"/>
    <dgm:cxn modelId="{79CF2C31-271F-48F5-9297-097CB2998B62}" type="presOf" srcId="{62EB9823-6B03-447C-BEFE-1A2752FF1D97}" destId="{8F2C6BBE-1E29-4385-9598-29DB31540492}" srcOrd="0" destOrd="0" presId="urn:microsoft.com/office/officeart/2005/8/layout/hierarchy6"/>
    <dgm:cxn modelId="{23933DFA-7BDB-499B-9296-F7A7A5CF7935}" type="presParOf" srcId="{CD4C2F8A-17B8-4AFA-B64E-453D62A21AF5}" destId="{B9AA9A01-B1E7-401F-8A5D-5614E40B2716}" srcOrd="0" destOrd="0" presId="urn:microsoft.com/office/officeart/2005/8/layout/hierarchy6"/>
    <dgm:cxn modelId="{3DF9F678-BD6B-4FBD-9D2E-786B3B618CDD}" type="presParOf" srcId="{B9AA9A01-B1E7-401F-8A5D-5614E40B2716}" destId="{7CEEB9D9-42E7-48F4-A08D-4E8DEBF3750F}" srcOrd="0" destOrd="0" presId="urn:microsoft.com/office/officeart/2005/8/layout/hierarchy6"/>
    <dgm:cxn modelId="{01D31B06-A198-4BF6-9761-4055C6405E4C}" type="presParOf" srcId="{7CEEB9D9-42E7-48F4-A08D-4E8DEBF3750F}" destId="{54A6B211-D90E-4647-BD62-6B3C7D28774A}" srcOrd="0" destOrd="0" presId="urn:microsoft.com/office/officeart/2005/8/layout/hierarchy6"/>
    <dgm:cxn modelId="{4BB544B3-F273-43B1-8C55-5E18FD2A724A}" type="presParOf" srcId="{54A6B211-D90E-4647-BD62-6B3C7D28774A}" destId="{61090829-8CE6-47F2-AAD0-19641485A918}" srcOrd="0" destOrd="0" presId="urn:microsoft.com/office/officeart/2005/8/layout/hierarchy6"/>
    <dgm:cxn modelId="{F74B492A-EC04-4B86-9792-3CB7A7AFECDB}" type="presParOf" srcId="{54A6B211-D90E-4647-BD62-6B3C7D28774A}" destId="{55235E10-2019-457B-84A0-77B4C31FF1AC}" srcOrd="1" destOrd="0" presId="urn:microsoft.com/office/officeart/2005/8/layout/hierarchy6"/>
    <dgm:cxn modelId="{C56318E0-3C8F-463F-87FA-3DADC520EF49}" type="presParOf" srcId="{55235E10-2019-457B-84A0-77B4C31FF1AC}" destId="{90262409-256A-490A-9D00-CCF62D267DD6}" srcOrd="0" destOrd="0" presId="urn:microsoft.com/office/officeart/2005/8/layout/hierarchy6"/>
    <dgm:cxn modelId="{5EC6106B-80B0-466F-BDEE-61AF4DB3E3B5}" type="presParOf" srcId="{55235E10-2019-457B-84A0-77B4C31FF1AC}" destId="{4F52065A-79EC-4F9F-A3CE-0445213B7F51}" srcOrd="1" destOrd="0" presId="urn:microsoft.com/office/officeart/2005/8/layout/hierarchy6"/>
    <dgm:cxn modelId="{47144CCE-B095-4F68-ADB3-5DAB42ECB119}" type="presParOf" srcId="{4F52065A-79EC-4F9F-A3CE-0445213B7F51}" destId="{19C306C1-463A-453B-B9A5-1A972CEFDBA9}" srcOrd="0" destOrd="0" presId="urn:microsoft.com/office/officeart/2005/8/layout/hierarchy6"/>
    <dgm:cxn modelId="{19EFD2C9-097B-45DC-83DE-6A532640EE7D}" type="presParOf" srcId="{4F52065A-79EC-4F9F-A3CE-0445213B7F51}" destId="{F75ADD25-3865-42B7-85CA-44DBB433FFA7}" srcOrd="1" destOrd="0" presId="urn:microsoft.com/office/officeart/2005/8/layout/hierarchy6"/>
    <dgm:cxn modelId="{CDC9D57B-35CE-498B-A2CD-230066BD204D}" type="presParOf" srcId="{F75ADD25-3865-42B7-85CA-44DBB433FFA7}" destId="{384E7742-A6C6-425F-9E6E-942940989FC5}" srcOrd="0" destOrd="0" presId="urn:microsoft.com/office/officeart/2005/8/layout/hierarchy6"/>
    <dgm:cxn modelId="{0572936A-A24A-47CB-87AF-44D46AA2A68C}" type="presParOf" srcId="{F75ADD25-3865-42B7-85CA-44DBB433FFA7}" destId="{220CE3CC-6CC9-4531-9D22-C585DEB7C665}" srcOrd="1" destOrd="0" presId="urn:microsoft.com/office/officeart/2005/8/layout/hierarchy6"/>
    <dgm:cxn modelId="{D8798710-CE16-478A-A63F-FF48294A0857}" type="presParOf" srcId="{220CE3CC-6CC9-4531-9D22-C585DEB7C665}" destId="{835CE59A-670E-41DD-8A6F-E8F1016B638B}" srcOrd="0" destOrd="0" presId="urn:microsoft.com/office/officeart/2005/8/layout/hierarchy6"/>
    <dgm:cxn modelId="{8ED6777C-3C74-4837-856E-9D13F012513A}" type="presParOf" srcId="{220CE3CC-6CC9-4531-9D22-C585DEB7C665}" destId="{04F4518B-6934-4EF8-BC6D-95DA4E74DABD}" srcOrd="1" destOrd="0" presId="urn:microsoft.com/office/officeart/2005/8/layout/hierarchy6"/>
    <dgm:cxn modelId="{966F6A1A-EF47-484F-9DB8-AF185FA23462}" type="presParOf" srcId="{55235E10-2019-457B-84A0-77B4C31FF1AC}" destId="{B569443F-12E8-4D47-A8ED-75CBD6EA7CC1}" srcOrd="2" destOrd="0" presId="urn:microsoft.com/office/officeart/2005/8/layout/hierarchy6"/>
    <dgm:cxn modelId="{0F95A332-1446-48D9-9A2B-26A4B78E52E2}" type="presParOf" srcId="{55235E10-2019-457B-84A0-77B4C31FF1AC}" destId="{E3BB5D98-287B-4CB4-8EFF-5CF184306636}" srcOrd="3" destOrd="0" presId="urn:microsoft.com/office/officeart/2005/8/layout/hierarchy6"/>
    <dgm:cxn modelId="{A89E99C2-9686-4C8E-B0DF-71F833EA4B2B}" type="presParOf" srcId="{E3BB5D98-287B-4CB4-8EFF-5CF184306636}" destId="{027CCE2E-7EB2-45A1-81B6-F1C72B09CB20}" srcOrd="0" destOrd="0" presId="urn:microsoft.com/office/officeart/2005/8/layout/hierarchy6"/>
    <dgm:cxn modelId="{12A8D5C4-6CF7-4320-ADC6-DC532F7E32EF}" type="presParOf" srcId="{E3BB5D98-287B-4CB4-8EFF-5CF184306636}" destId="{E764FB04-2EB2-4930-9301-B1CC85DE1B2A}" srcOrd="1" destOrd="0" presId="urn:microsoft.com/office/officeart/2005/8/layout/hierarchy6"/>
    <dgm:cxn modelId="{CC81C33E-56DD-45C2-A183-7FACF13EF3AF}" type="presParOf" srcId="{E764FB04-2EB2-4930-9301-B1CC85DE1B2A}" destId="{B45DD112-A048-40F2-AC18-2E78547A2993}" srcOrd="0" destOrd="0" presId="urn:microsoft.com/office/officeart/2005/8/layout/hierarchy6"/>
    <dgm:cxn modelId="{5A1DAE84-BC01-46F2-9363-3F995700BE6F}" type="presParOf" srcId="{E764FB04-2EB2-4930-9301-B1CC85DE1B2A}" destId="{134890B6-CF42-45A7-BCC8-495CAF74E7C6}" srcOrd="1" destOrd="0" presId="urn:microsoft.com/office/officeart/2005/8/layout/hierarchy6"/>
    <dgm:cxn modelId="{5B43CEFB-E4B9-429B-B763-02D8689FF74A}" type="presParOf" srcId="{134890B6-CF42-45A7-BCC8-495CAF74E7C6}" destId="{8F2C6BBE-1E29-4385-9598-29DB31540492}" srcOrd="0" destOrd="0" presId="urn:microsoft.com/office/officeart/2005/8/layout/hierarchy6"/>
    <dgm:cxn modelId="{781E8E16-2757-4211-8A52-7733D79CD487}" type="presParOf" srcId="{134890B6-CF42-45A7-BCC8-495CAF74E7C6}" destId="{534318C4-7A63-41E5-AFAE-CF37A95A312C}" srcOrd="1" destOrd="0" presId="urn:microsoft.com/office/officeart/2005/8/layout/hierarchy6"/>
    <dgm:cxn modelId="{CD3A9E0D-871B-421A-BCEC-C9BF8765816E}" type="presParOf" srcId="{55235E10-2019-457B-84A0-77B4C31FF1AC}" destId="{98BD157C-3C5B-4D82-A052-616BA0FE2EE0}" srcOrd="4" destOrd="0" presId="urn:microsoft.com/office/officeart/2005/8/layout/hierarchy6"/>
    <dgm:cxn modelId="{24CB5AEE-0A1C-40F6-8822-A1176FB7E543}" type="presParOf" srcId="{55235E10-2019-457B-84A0-77B4C31FF1AC}" destId="{932A8B63-78A7-4814-8552-993727C17215}" srcOrd="5" destOrd="0" presId="urn:microsoft.com/office/officeart/2005/8/layout/hierarchy6"/>
    <dgm:cxn modelId="{32BCC4C1-2C0D-4BCF-82D4-249025BFAB03}" type="presParOf" srcId="{932A8B63-78A7-4814-8552-993727C17215}" destId="{91C30BFE-5765-4115-B932-7D0ACA8E2E45}" srcOrd="0" destOrd="0" presId="urn:microsoft.com/office/officeart/2005/8/layout/hierarchy6"/>
    <dgm:cxn modelId="{06844065-D871-4527-BEA1-27247FCD61C7}" type="presParOf" srcId="{932A8B63-78A7-4814-8552-993727C17215}" destId="{22ED2E9A-889D-4696-A385-0FF32AB97819}" srcOrd="1" destOrd="0" presId="urn:microsoft.com/office/officeart/2005/8/layout/hierarchy6"/>
    <dgm:cxn modelId="{1C7B77FA-50F1-4D9A-AA42-311390F49C2A}" type="presParOf" srcId="{22ED2E9A-889D-4696-A385-0FF32AB97819}" destId="{01AC71D4-51BF-4274-9BCD-020C3B602811}" srcOrd="0" destOrd="0" presId="urn:microsoft.com/office/officeart/2005/8/layout/hierarchy6"/>
    <dgm:cxn modelId="{D80BC972-D16C-4D03-AB44-A6360FAE4463}" type="presParOf" srcId="{22ED2E9A-889D-4696-A385-0FF32AB97819}" destId="{5F9EE347-AA0B-44A3-A56E-F4566ABFCFA0}" srcOrd="1" destOrd="0" presId="urn:microsoft.com/office/officeart/2005/8/layout/hierarchy6"/>
    <dgm:cxn modelId="{8E79F0D4-9D58-4611-A551-7101234160A4}" type="presParOf" srcId="{5F9EE347-AA0B-44A3-A56E-F4566ABFCFA0}" destId="{CF3B1898-5E54-462A-B587-3C07E1F90C60}" srcOrd="0" destOrd="0" presId="urn:microsoft.com/office/officeart/2005/8/layout/hierarchy6"/>
    <dgm:cxn modelId="{E641EF20-05AD-4F89-8B09-03B97A3859D7}" type="presParOf" srcId="{5F9EE347-AA0B-44A3-A56E-F4566ABFCFA0}" destId="{F4DC5FBA-9A09-4CCF-A04C-677F90CDD9C9}" srcOrd="1" destOrd="0" presId="urn:microsoft.com/office/officeart/2005/8/layout/hierarchy6"/>
    <dgm:cxn modelId="{643625A0-2BFD-4149-A99F-688096EC28C1}" type="presParOf" srcId="{CD4C2F8A-17B8-4AFA-B64E-453D62A21AF5}" destId="{3AC63014-6FF1-418E-8F3B-791701BE9CBF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BFEE5-E08C-4AE6-A2C4-992811EFF9C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EDC168-B74D-4D25-AA77-1FB0D7CE847B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kumimoji="0" lang="en-US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rPr>
            <a:t>Tools of Financial Statement Analysis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C54959-5890-461B-975B-DFA37C3AD0DA}" type="parTrans" cxnId="{3A271603-21D4-45AA-830A-243E9456E74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BABE5E76-7EB3-45B2-8459-5EBA6D4CD616}" type="sibTrans" cxnId="{3A271603-21D4-45AA-830A-243E9456E74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CA21BD1C-375E-4BC7-8E13-5394558C3D5F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smtClean="0">
              <a:latin typeface="Arial" pitchFamily="34" charset="0"/>
              <a:cs typeface="Arial" pitchFamily="34" charset="0"/>
            </a:rPr>
            <a:t>Horizontal 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5A2B9BD1-3FCA-4383-BBB9-F8E3FEFC9DF1}" type="parTrans" cxnId="{C1E7BC71-A039-4E07-8014-F4DE62858EE3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39BE2211-9C42-46EA-B6E7-7479AA8E62A4}" type="sibTrans" cxnId="{C1E7BC71-A039-4E07-8014-F4DE62858EE3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C493CC6B-CBC0-4AE2-93D7-8056D030A31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over a period of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GB" sz="2400" b="1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7C60234-DBFA-4391-BF50-65D8A7B5EFC1}" type="parTrans" cxnId="{B5D7C6DD-6F46-4497-918D-7248F9BC0C06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57D69026-3639-49B2-BD32-296E2D7D8FCB}" type="sibTrans" cxnId="{B5D7C6DD-6F46-4497-918D-7248F9BC0C06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F2239A92-E435-4A67-9FEA-38498CD55BBF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dirty="0" smtClean="0">
              <a:latin typeface="Arial" pitchFamily="34" charset="0"/>
              <a:cs typeface="Arial" pitchFamily="34" charset="0"/>
            </a:rPr>
            <a:t>Vertical </a:t>
          </a:r>
        </a:p>
        <a:p>
          <a:r>
            <a:rPr lang="en-GB" sz="2400" b="1" dirty="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106FD0A8-A6E9-4B54-9096-26B98A660C89}" type="parTrans" cxnId="{98CC8F0C-2B9F-4FB5-ABBF-5101F64A865C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13D80B51-5E73-4D75-820B-DC17842659B4}" type="sibTrans" cxnId="{98CC8F0C-2B9F-4FB5-ABBF-5101F64A865C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D43A368E-D670-4DD3-B016-F75770C1AE9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by expressing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each item </a:t>
          </a:r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 a financial statement as a percent of a base amount.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5A10E9-C1FD-4C6B-B101-11C8DE0AF55D}" type="parTrans" cxnId="{D26D3F88-089B-4B91-B990-FEF4C5073D96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A8ED8DDF-6A85-43FF-BE1E-2C671EB7604D}" type="sibTrans" cxnId="{D26D3F88-089B-4B91-B990-FEF4C5073D96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6D91B3EE-DAC6-4171-BD3D-E78E6267817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400" b="1" smtClean="0">
              <a:latin typeface="Arial" pitchFamily="34" charset="0"/>
              <a:cs typeface="Arial" pitchFamily="34" charset="0"/>
            </a:rPr>
            <a:t>Ratio </a:t>
          </a:r>
        </a:p>
        <a:p>
          <a:r>
            <a:rPr lang="en-GB" sz="2400" b="1" smtClean="0">
              <a:latin typeface="Arial" pitchFamily="34" charset="0"/>
              <a:cs typeface="Arial" pitchFamily="34" charset="0"/>
            </a:rPr>
            <a:t>Analysis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D576914-EC3C-45D7-8C01-085AE8111168}" type="parTrans" cxnId="{70DB8CDC-B86C-4E34-A541-76944292042E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F878A848-5E21-4510-993F-37500469FE9A}" type="sibTrans" cxnId="{70DB8CDC-B86C-4E34-A541-76944292042E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A3E512ED-B8C7-411D-A68E-FB55B336CCE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Expresses the </a:t>
          </a:r>
          <a:r>
            <a:rPr lang="en-GB" sz="20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relationship</a:t>
          </a:r>
          <a:r>
            <a: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among selected items of financial statement data.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B3D63FA-92C9-45DA-A726-A4B81765146A}" type="parTrans" cxnId="{C29D6694-1C87-4221-B15B-8F7AC1E448F9}">
      <dgm:prSet custT="1"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D7BBCDDC-8BB0-4C5D-8BB8-BCB242D5D2B0}" type="sibTrans" cxnId="{C29D6694-1C87-4221-B15B-8F7AC1E448F9}">
      <dgm:prSet/>
      <dgm:spPr/>
      <dgm:t>
        <a:bodyPr/>
        <a:lstStyle/>
        <a:p>
          <a:endParaRPr lang="en-US" sz="1800">
            <a:latin typeface="Tw Cen MT" pitchFamily="34" charset="0"/>
          </a:endParaRPr>
        </a:p>
      </dgm:t>
    </dgm:pt>
    <dgm:pt modelId="{7E4FE6E5-C099-454A-9307-8F60D9D7E05A}" type="pres">
      <dgm:prSet presAssocID="{AE0BFEE5-E08C-4AE6-A2C4-992811EFF9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9DEB0-9557-4700-B3FF-525563E383F4}" type="pres">
      <dgm:prSet presAssocID="{DBEDC168-B74D-4D25-AA77-1FB0D7CE847B}" presName="root1" presStyleCnt="0"/>
      <dgm:spPr/>
      <dgm:t>
        <a:bodyPr/>
        <a:lstStyle/>
        <a:p>
          <a:endParaRPr lang="en-US"/>
        </a:p>
      </dgm:t>
    </dgm:pt>
    <dgm:pt modelId="{D33ED82C-7D94-4FBA-AF3C-6D14CB86EEBC}" type="pres">
      <dgm:prSet presAssocID="{DBEDC168-B74D-4D25-AA77-1FB0D7CE847B}" presName="LevelOneTextNode" presStyleLbl="node0" presStyleIdx="0" presStyleCnt="1" custScaleX="109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87BA9-CF49-408A-8125-BD21C580772E}" type="pres">
      <dgm:prSet presAssocID="{DBEDC168-B74D-4D25-AA77-1FB0D7CE847B}" presName="level2hierChild" presStyleCnt="0"/>
      <dgm:spPr/>
      <dgm:t>
        <a:bodyPr/>
        <a:lstStyle/>
        <a:p>
          <a:endParaRPr lang="en-US"/>
        </a:p>
      </dgm:t>
    </dgm:pt>
    <dgm:pt modelId="{35D77555-8C27-4A34-86AF-F83B5016E43A}" type="pres">
      <dgm:prSet presAssocID="{5A2B9BD1-3FCA-4383-BBB9-F8E3FEFC9DF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9BA7CBC-8F90-4057-8754-68718C6957FE}" type="pres">
      <dgm:prSet presAssocID="{5A2B9BD1-3FCA-4383-BBB9-F8E3FEFC9DF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A33D4A2-B25F-40F8-922A-780A0839D8EB}" type="pres">
      <dgm:prSet presAssocID="{CA21BD1C-375E-4BC7-8E13-5394558C3D5F}" presName="root2" presStyleCnt="0"/>
      <dgm:spPr/>
      <dgm:t>
        <a:bodyPr/>
        <a:lstStyle/>
        <a:p>
          <a:endParaRPr lang="en-US"/>
        </a:p>
      </dgm:t>
    </dgm:pt>
    <dgm:pt modelId="{36E322DD-E49B-4935-AB1E-601FFAA1C349}" type="pres">
      <dgm:prSet presAssocID="{CA21BD1C-375E-4BC7-8E13-5394558C3D5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A7282-1FCD-4DF8-BB48-A0229C56CD65}" type="pres">
      <dgm:prSet presAssocID="{CA21BD1C-375E-4BC7-8E13-5394558C3D5F}" presName="level3hierChild" presStyleCnt="0"/>
      <dgm:spPr/>
      <dgm:t>
        <a:bodyPr/>
        <a:lstStyle/>
        <a:p>
          <a:endParaRPr lang="en-US"/>
        </a:p>
      </dgm:t>
    </dgm:pt>
    <dgm:pt modelId="{61F5CF0B-1969-423D-8EBF-DD5E7B55B324}" type="pres">
      <dgm:prSet presAssocID="{27C60234-DBFA-4391-BF50-65D8A7B5EFC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4E86B2B-20E5-469A-8E9F-5C9D2854C689}" type="pres">
      <dgm:prSet presAssocID="{27C60234-DBFA-4391-BF50-65D8A7B5EFC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C30737E-88F3-4438-B0B9-2B0897AC5365}" type="pres">
      <dgm:prSet presAssocID="{C493CC6B-CBC0-4AE2-93D7-8056D030A311}" presName="root2" presStyleCnt="0"/>
      <dgm:spPr/>
      <dgm:t>
        <a:bodyPr/>
        <a:lstStyle/>
        <a:p>
          <a:endParaRPr lang="en-US"/>
        </a:p>
      </dgm:t>
    </dgm:pt>
    <dgm:pt modelId="{E1654F1C-7062-424E-9614-D08155ADD2CE}" type="pres">
      <dgm:prSet presAssocID="{C493CC6B-CBC0-4AE2-93D7-8056D030A311}" presName="LevelTwoTextNode" presStyleLbl="node3" presStyleIdx="0" presStyleCnt="3" custScaleX="136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E82CE-C886-4BDD-8277-B9D9AC89766C}" type="pres">
      <dgm:prSet presAssocID="{C493CC6B-CBC0-4AE2-93D7-8056D030A311}" presName="level3hierChild" presStyleCnt="0"/>
      <dgm:spPr/>
      <dgm:t>
        <a:bodyPr/>
        <a:lstStyle/>
        <a:p>
          <a:endParaRPr lang="en-US"/>
        </a:p>
      </dgm:t>
    </dgm:pt>
    <dgm:pt modelId="{77C788E7-E21C-4569-A7A9-08A66FE853F2}" type="pres">
      <dgm:prSet presAssocID="{106FD0A8-A6E9-4B54-9096-26B98A660C8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12C10F7-BDAD-4A1C-93DE-0092AAFE1C12}" type="pres">
      <dgm:prSet presAssocID="{106FD0A8-A6E9-4B54-9096-26B98A660C8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A05BBCB-3027-4AA6-853B-9D5794583531}" type="pres">
      <dgm:prSet presAssocID="{F2239A92-E435-4A67-9FEA-38498CD55BBF}" presName="root2" presStyleCnt="0"/>
      <dgm:spPr/>
      <dgm:t>
        <a:bodyPr/>
        <a:lstStyle/>
        <a:p>
          <a:endParaRPr lang="en-US"/>
        </a:p>
      </dgm:t>
    </dgm:pt>
    <dgm:pt modelId="{7F2C0875-EFF5-4230-BF47-3C30641A0320}" type="pres">
      <dgm:prSet presAssocID="{F2239A92-E435-4A67-9FEA-38498CD55BB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974FC-EFA2-49F3-9955-2609AC941007}" type="pres">
      <dgm:prSet presAssocID="{F2239A92-E435-4A67-9FEA-38498CD55BBF}" presName="level3hierChild" presStyleCnt="0"/>
      <dgm:spPr/>
      <dgm:t>
        <a:bodyPr/>
        <a:lstStyle/>
        <a:p>
          <a:endParaRPr lang="en-US"/>
        </a:p>
      </dgm:t>
    </dgm:pt>
    <dgm:pt modelId="{F4A60A85-AA79-4B08-A6BB-EAB7F47A2155}" type="pres">
      <dgm:prSet presAssocID="{BF5A10E9-C1FD-4C6B-B101-11C8DE0AF55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741425E-6AD7-4259-8F17-511ED8C5BD1B}" type="pres">
      <dgm:prSet presAssocID="{BF5A10E9-C1FD-4C6B-B101-11C8DE0AF55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6FAEAF3-557E-40E4-9706-E23BBB6E5F6D}" type="pres">
      <dgm:prSet presAssocID="{D43A368E-D670-4DD3-B016-F75770C1AE9D}" presName="root2" presStyleCnt="0"/>
      <dgm:spPr/>
      <dgm:t>
        <a:bodyPr/>
        <a:lstStyle/>
        <a:p>
          <a:endParaRPr lang="en-US"/>
        </a:p>
      </dgm:t>
    </dgm:pt>
    <dgm:pt modelId="{8C80DDDB-7863-48AA-B80B-059C11AF367A}" type="pres">
      <dgm:prSet presAssocID="{D43A368E-D670-4DD3-B016-F75770C1AE9D}" presName="LevelTwoTextNode" presStyleLbl="node3" presStyleIdx="1" presStyleCnt="3" custScaleX="138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00B79D-5E05-4D19-B8C0-2E80E266F776}" type="pres">
      <dgm:prSet presAssocID="{D43A368E-D670-4DD3-B016-F75770C1AE9D}" presName="level3hierChild" presStyleCnt="0"/>
      <dgm:spPr/>
      <dgm:t>
        <a:bodyPr/>
        <a:lstStyle/>
        <a:p>
          <a:endParaRPr lang="en-US"/>
        </a:p>
      </dgm:t>
    </dgm:pt>
    <dgm:pt modelId="{6DEE7E3D-3135-42B2-9B2A-5B423958C56C}" type="pres">
      <dgm:prSet presAssocID="{9D576914-EC3C-45D7-8C01-085AE811116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2231AD7-3327-4B47-A3B1-DC7A5C3542DC}" type="pres">
      <dgm:prSet presAssocID="{9D576914-EC3C-45D7-8C01-085AE811116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363718-01ED-4DCE-B2C3-359C8A47F9A0}" type="pres">
      <dgm:prSet presAssocID="{6D91B3EE-DAC6-4171-BD3D-E78E62678177}" presName="root2" presStyleCnt="0"/>
      <dgm:spPr/>
      <dgm:t>
        <a:bodyPr/>
        <a:lstStyle/>
        <a:p>
          <a:endParaRPr lang="en-US"/>
        </a:p>
      </dgm:t>
    </dgm:pt>
    <dgm:pt modelId="{13F07F3B-BA63-49B3-BFAF-0831CF8265BF}" type="pres">
      <dgm:prSet presAssocID="{6D91B3EE-DAC6-4171-BD3D-E78E6267817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9139-E2E3-4EF6-95D6-58CDB76ED103}" type="pres">
      <dgm:prSet presAssocID="{6D91B3EE-DAC6-4171-BD3D-E78E62678177}" presName="level3hierChild" presStyleCnt="0"/>
      <dgm:spPr/>
      <dgm:t>
        <a:bodyPr/>
        <a:lstStyle/>
        <a:p>
          <a:endParaRPr lang="en-US"/>
        </a:p>
      </dgm:t>
    </dgm:pt>
    <dgm:pt modelId="{6AD5ED41-7CBD-47EA-A930-FBA3C1195EDC}" type="pres">
      <dgm:prSet presAssocID="{5B3D63FA-92C9-45DA-A726-A4B81765146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5D0A1CE-A6E6-4DAC-A280-DDE3CCF75F8C}" type="pres">
      <dgm:prSet presAssocID="{5B3D63FA-92C9-45DA-A726-A4B81765146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853690D-0BE4-429B-911E-C84A91AC6CAD}" type="pres">
      <dgm:prSet presAssocID="{A3E512ED-B8C7-411D-A68E-FB55B336CCEB}" presName="root2" presStyleCnt="0"/>
      <dgm:spPr/>
      <dgm:t>
        <a:bodyPr/>
        <a:lstStyle/>
        <a:p>
          <a:endParaRPr lang="en-US"/>
        </a:p>
      </dgm:t>
    </dgm:pt>
    <dgm:pt modelId="{CAA6BBDE-D1ED-49F8-BD6B-A742E1128C4E}" type="pres">
      <dgm:prSet presAssocID="{A3E512ED-B8C7-411D-A68E-FB55B336CCEB}" presName="LevelTwoTextNode" presStyleLbl="node3" presStyleIdx="2" presStyleCnt="3" custScaleX="1388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70E30-B77A-4B6F-8222-0F6EFC64A6D9}" type="pres">
      <dgm:prSet presAssocID="{A3E512ED-B8C7-411D-A68E-FB55B336CCEB}" presName="level3hierChild" presStyleCnt="0"/>
      <dgm:spPr/>
      <dgm:t>
        <a:bodyPr/>
        <a:lstStyle/>
        <a:p>
          <a:endParaRPr lang="en-US"/>
        </a:p>
      </dgm:t>
    </dgm:pt>
  </dgm:ptLst>
  <dgm:cxnLst>
    <dgm:cxn modelId="{43BB7906-379F-405E-A945-34067A4C2301}" type="presOf" srcId="{BF5A10E9-C1FD-4C6B-B101-11C8DE0AF55D}" destId="{8741425E-6AD7-4259-8F17-511ED8C5BD1B}" srcOrd="1" destOrd="0" presId="urn:microsoft.com/office/officeart/2005/8/layout/hierarchy2"/>
    <dgm:cxn modelId="{BB091F51-6A96-4B20-90DF-C6227C3101EE}" type="presOf" srcId="{A3E512ED-B8C7-411D-A68E-FB55B336CCEB}" destId="{CAA6BBDE-D1ED-49F8-BD6B-A742E1128C4E}" srcOrd="0" destOrd="0" presId="urn:microsoft.com/office/officeart/2005/8/layout/hierarchy2"/>
    <dgm:cxn modelId="{81749D31-FC0B-4934-94DA-5721C92B8F48}" type="presOf" srcId="{C493CC6B-CBC0-4AE2-93D7-8056D030A311}" destId="{E1654F1C-7062-424E-9614-D08155ADD2CE}" srcOrd="0" destOrd="0" presId="urn:microsoft.com/office/officeart/2005/8/layout/hierarchy2"/>
    <dgm:cxn modelId="{D0A62A7E-331A-4B0D-A145-B099D8EAB824}" type="presOf" srcId="{106FD0A8-A6E9-4B54-9096-26B98A660C89}" destId="{C12C10F7-BDAD-4A1C-93DE-0092AAFE1C12}" srcOrd="1" destOrd="0" presId="urn:microsoft.com/office/officeart/2005/8/layout/hierarchy2"/>
    <dgm:cxn modelId="{ABD04279-6B0D-471D-8A0D-50201991DC0C}" type="presOf" srcId="{F2239A92-E435-4A67-9FEA-38498CD55BBF}" destId="{7F2C0875-EFF5-4230-BF47-3C30641A0320}" srcOrd="0" destOrd="0" presId="urn:microsoft.com/office/officeart/2005/8/layout/hierarchy2"/>
    <dgm:cxn modelId="{EFD0C965-0CA8-4C42-AB91-E698825BF341}" type="presOf" srcId="{106FD0A8-A6E9-4B54-9096-26B98A660C89}" destId="{77C788E7-E21C-4569-A7A9-08A66FE853F2}" srcOrd="0" destOrd="0" presId="urn:microsoft.com/office/officeart/2005/8/layout/hierarchy2"/>
    <dgm:cxn modelId="{55E8DD95-FB6A-4F87-B4EA-1241102AEDF6}" type="presOf" srcId="{5B3D63FA-92C9-45DA-A726-A4B81765146A}" destId="{35D0A1CE-A6E6-4DAC-A280-DDE3CCF75F8C}" srcOrd="1" destOrd="0" presId="urn:microsoft.com/office/officeart/2005/8/layout/hierarchy2"/>
    <dgm:cxn modelId="{0BDC319F-C465-430E-859B-B727E955C79C}" type="presOf" srcId="{9D576914-EC3C-45D7-8C01-085AE8111168}" destId="{6DEE7E3D-3135-42B2-9B2A-5B423958C56C}" srcOrd="0" destOrd="0" presId="urn:microsoft.com/office/officeart/2005/8/layout/hierarchy2"/>
    <dgm:cxn modelId="{D26D3F88-089B-4B91-B990-FEF4C5073D96}" srcId="{F2239A92-E435-4A67-9FEA-38498CD55BBF}" destId="{D43A368E-D670-4DD3-B016-F75770C1AE9D}" srcOrd="0" destOrd="0" parTransId="{BF5A10E9-C1FD-4C6B-B101-11C8DE0AF55D}" sibTransId="{A8ED8DDF-6A85-43FF-BE1E-2C671EB7604D}"/>
    <dgm:cxn modelId="{D6191E0E-B2B8-4AE1-82CE-47AEA8433036}" type="presOf" srcId="{5A2B9BD1-3FCA-4383-BBB9-F8E3FEFC9DF1}" destId="{19BA7CBC-8F90-4057-8754-68718C6957FE}" srcOrd="1" destOrd="0" presId="urn:microsoft.com/office/officeart/2005/8/layout/hierarchy2"/>
    <dgm:cxn modelId="{F771A9B0-E827-46D4-AF26-F0D11EFAE3E9}" type="presOf" srcId="{5A2B9BD1-3FCA-4383-BBB9-F8E3FEFC9DF1}" destId="{35D77555-8C27-4A34-86AF-F83B5016E43A}" srcOrd="0" destOrd="0" presId="urn:microsoft.com/office/officeart/2005/8/layout/hierarchy2"/>
    <dgm:cxn modelId="{3A271603-21D4-45AA-830A-243E9456E74E}" srcId="{AE0BFEE5-E08C-4AE6-A2C4-992811EFF9C7}" destId="{DBEDC168-B74D-4D25-AA77-1FB0D7CE847B}" srcOrd="0" destOrd="0" parTransId="{1FC54959-5890-461B-975B-DFA37C3AD0DA}" sibTransId="{BABE5E76-7EB3-45B2-8459-5EBA6D4CD616}"/>
    <dgm:cxn modelId="{4604C60A-EBB2-4346-81EE-0274C5AE5D19}" type="presOf" srcId="{DBEDC168-B74D-4D25-AA77-1FB0D7CE847B}" destId="{D33ED82C-7D94-4FBA-AF3C-6D14CB86EEBC}" srcOrd="0" destOrd="0" presId="urn:microsoft.com/office/officeart/2005/8/layout/hierarchy2"/>
    <dgm:cxn modelId="{931CC730-2F43-4484-B6AA-E4D9094ED8E4}" type="presOf" srcId="{9D576914-EC3C-45D7-8C01-085AE8111168}" destId="{B2231AD7-3327-4B47-A3B1-DC7A5C3542DC}" srcOrd="1" destOrd="0" presId="urn:microsoft.com/office/officeart/2005/8/layout/hierarchy2"/>
    <dgm:cxn modelId="{F8A1182B-744D-4B88-99FF-F4F15AFAEF5C}" type="presOf" srcId="{AE0BFEE5-E08C-4AE6-A2C4-992811EFF9C7}" destId="{7E4FE6E5-C099-454A-9307-8F60D9D7E05A}" srcOrd="0" destOrd="0" presId="urn:microsoft.com/office/officeart/2005/8/layout/hierarchy2"/>
    <dgm:cxn modelId="{98CC8F0C-2B9F-4FB5-ABBF-5101F64A865C}" srcId="{DBEDC168-B74D-4D25-AA77-1FB0D7CE847B}" destId="{F2239A92-E435-4A67-9FEA-38498CD55BBF}" srcOrd="1" destOrd="0" parTransId="{106FD0A8-A6E9-4B54-9096-26B98A660C89}" sibTransId="{13D80B51-5E73-4D75-820B-DC17842659B4}"/>
    <dgm:cxn modelId="{70DB8CDC-B86C-4E34-A541-76944292042E}" srcId="{DBEDC168-B74D-4D25-AA77-1FB0D7CE847B}" destId="{6D91B3EE-DAC6-4171-BD3D-E78E62678177}" srcOrd="2" destOrd="0" parTransId="{9D576914-EC3C-45D7-8C01-085AE8111168}" sibTransId="{F878A848-5E21-4510-993F-37500469FE9A}"/>
    <dgm:cxn modelId="{828E1A31-FE2D-4093-BD2E-6E184129B833}" type="presOf" srcId="{27C60234-DBFA-4391-BF50-65D8A7B5EFC1}" destId="{61F5CF0B-1969-423D-8EBF-DD5E7B55B324}" srcOrd="0" destOrd="0" presId="urn:microsoft.com/office/officeart/2005/8/layout/hierarchy2"/>
    <dgm:cxn modelId="{0A08BC15-4E65-41F8-8979-29106A3421C4}" type="presOf" srcId="{D43A368E-D670-4DD3-B016-F75770C1AE9D}" destId="{8C80DDDB-7863-48AA-B80B-059C11AF367A}" srcOrd="0" destOrd="0" presId="urn:microsoft.com/office/officeart/2005/8/layout/hierarchy2"/>
    <dgm:cxn modelId="{F7BC51D0-2609-4790-9BD3-08885E0A6E46}" type="presOf" srcId="{27C60234-DBFA-4391-BF50-65D8A7B5EFC1}" destId="{94E86B2B-20E5-469A-8E9F-5C9D2854C689}" srcOrd="1" destOrd="0" presId="urn:microsoft.com/office/officeart/2005/8/layout/hierarchy2"/>
    <dgm:cxn modelId="{4F612388-3775-42B8-86C6-76728FA54B6A}" type="presOf" srcId="{CA21BD1C-375E-4BC7-8E13-5394558C3D5F}" destId="{36E322DD-E49B-4935-AB1E-601FFAA1C349}" srcOrd="0" destOrd="0" presId="urn:microsoft.com/office/officeart/2005/8/layout/hierarchy2"/>
    <dgm:cxn modelId="{AE662398-0DCC-4EF9-B111-0F94E9817C0C}" type="presOf" srcId="{5B3D63FA-92C9-45DA-A726-A4B81765146A}" destId="{6AD5ED41-7CBD-47EA-A930-FBA3C1195EDC}" srcOrd="0" destOrd="0" presId="urn:microsoft.com/office/officeart/2005/8/layout/hierarchy2"/>
    <dgm:cxn modelId="{EC43DF9B-BF09-43FD-B192-158ABB59AB26}" type="presOf" srcId="{BF5A10E9-C1FD-4C6B-B101-11C8DE0AF55D}" destId="{F4A60A85-AA79-4B08-A6BB-EAB7F47A2155}" srcOrd="0" destOrd="0" presId="urn:microsoft.com/office/officeart/2005/8/layout/hierarchy2"/>
    <dgm:cxn modelId="{C1E7BC71-A039-4E07-8014-F4DE62858EE3}" srcId="{DBEDC168-B74D-4D25-AA77-1FB0D7CE847B}" destId="{CA21BD1C-375E-4BC7-8E13-5394558C3D5F}" srcOrd="0" destOrd="0" parTransId="{5A2B9BD1-3FCA-4383-BBB9-F8E3FEFC9DF1}" sibTransId="{39BE2211-9C42-46EA-B6E7-7479AA8E62A4}"/>
    <dgm:cxn modelId="{E9F1C094-D2EB-45E6-BCD5-D27047B5ED01}" type="presOf" srcId="{6D91B3EE-DAC6-4171-BD3D-E78E62678177}" destId="{13F07F3B-BA63-49B3-BFAF-0831CF8265BF}" srcOrd="0" destOrd="0" presId="urn:microsoft.com/office/officeart/2005/8/layout/hierarchy2"/>
    <dgm:cxn modelId="{C29D6694-1C87-4221-B15B-8F7AC1E448F9}" srcId="{6D91B3EE-DAC6-4171-BD3D-E78E62678177}" destId="{A3E512ED-B8C7-411D-A68E-FB55B336CCEB}" srcOrd="0" destOrd="0" parTransId="{5B3D63FA-92C9-45DA-A726-A4B81765146A}" sibTransId="{D7BBCDDC-8BB0-4C5D-8BB8-BCB242D5D2B0}"/>
    <dgm:cxn modelId="{B5D7C6DD-6F46-4497-918D-7248F9BC0C06}" srcId="{CA21BD1C-375E-4BC7-8E13-5394558C3D5F}" destId="{C493CC6B-CBC0-4AE2-93D7-8056D030A311}" srcOrd="0" destOrd="0" parTransId="{27C60234-DBFA-4391-BF50-65D8A7B5EFC1}" sibTransId="{57D69026-3639-49B2-BD32-296E2D7D8FCB}"/>
    <dgm:cxn modelId="{0888D506-43C6-477E-9C36-840534457FC9}" type="presParOf" srcId="{7E4FE6E5-C099-454A-9307-8F60D9D7E05A}" destId="{DA29DEB0-9557-4700-B3FF-525563E383F4}" srcOrd="0" destOrd="0" presId="urn:microsoft.com/office/officeart/2005/8/layout/hierarchy2"/>
    <dgm:cxn modelId="{4BB77F56-0E44-4A80-8C5C-0E50B019779A}" type="presParOf" srcId="{DA29DEB0-9557-4700-B3FF-525563E383F4}" destId="{D33ED82C-7D94-4FBA-AF3C-6D14CB86EEBC}" srcOrd="0" destOrd="0" presId="urn:microsoft.com/office/officeart/2005/8/layout/hierarchy2"/>
    <dgm:cxn modelId="{CE41E234-B49B-4B08-9B41-AB81A0FC70D1}" type="presParOf" srcId="{DA29DEB0-9557-4700-B3FF-525563E383F4}" destId="{E1D87BA9-CF49-408A-8125-BD21C580772E}" srcOrd="1" destOrd="0" presId="urn:microsoft.com/office/officeart/2005/8/layout/hierarchy2"/>
    <dgm:cxn modelId="{A15AA406-2F45-47A1-9B6C-964A645E44E8}" type="presParOf" srcId="{E1D87BA9-CF49-408A-8125-BD21C580772E}" destId="{35D77555-8C27-4A34-86AF-F83B5016E43A}" srcOrd="0" destOrd="0" presId="urn:microsoft.com/office/officeart/2005/8/layout/hierarchy2"/>
    <dgm:cxn modelId="{3BC82491-542B-4224-A181-2950A3AE9E80}" type="presParOf" srcId="{35D77555-8C27-4A34-86AF-F83B5016E43A}" destId="{19BA7CBC-8F90-4057-8754-68718C6957FE}" srcOrd="0" destOrd="0" presId="urn:microsoft.com/office/officeart/2005/8/layout/hierarchy2"/>
    <dgm:cxn modelId="{47D1C14A-C54B-4DDA-B104-7212F9EA2005}" type="presParOf" srcId="{E1D87BA9-CF49-408A-8125-BD21C580772E}" destId="{DA33D4A2-B25F-40F8-922A-780A0839D8EB}" srcOrd="1" destOrd="0" presId="urn:microsoft.com/office/officeart/2005/8/layout/hierarchy2"/>
    <dgm:cxn modelId="{42442673-3C71-4D2F-8F34-501C5CB00927}" type="presParOf" srcId="{DA33D4A2-B25F-40F8-922A-780A0839D8EB}" destId="{36E322DD-E49B-4935-AB1E-601FFAA1C349}" srcOrd="0" destOrd="0" presId="urn:microsoft.com/office/officeart/2005/8/layout/hierarchy2"/>
    <dgm:cxn modelId="{D7238C68-B045-46D9-B367-7A66D3129EE7}" type="presParOf" srcId="{DA33D4A2-B25F-40F8-922A-780A0839D8EB}" destId="{42EA7282-1FCD-4DF8-BB48-A0229C56CD65}" srcOrd="1" destOrd="0" presId="urn:microsoft.com/office/officeart/2005/8/layout/hierarchy2"/>
    <dgm:cxn modelId="{7AC10280-1136-48DC-B99F-44A213D4477D}" type="presParOf" srcId="{42EA7282-1FCD-4DF8-BB48-A0229C56CD65}" destId="{61F5CF0B-1969-423D-8EBF-DD5E7B55B324}" srcOrd="0" destOrd="0" presId="urn:microsoft.com/office/officeart/2005/8/layout/hierarchy2"/>
    <dgm:cxn modelId="{B7C6036D-7CD3-4131-90AC-10AD3249E3F7}" type="presParOf" srcId="{61F5CF0B-1969-423D-8EBF-DD5E7B55B324}" destId="{94E86B2B-20E5-469A-8E9F-5C9D2854C689}" srcOrd="0" destOrd="0" presId="urn:microsoft.com/office/officeart/2005/8/layout/hierarchy2"/>
    <dgm:cxn modelId="{EBCF9D2D-CF24-4F8E-9EA8-2D44A240091F}" type="presParOf" srcId="{42EA7282-1FCD-4DF8-BB48-A0229C56CD65}" destId="{1C30737E-88F3-4438-B0B9-2B0897AC5365}" srcOrd="1" destOrd="0" presId="urn:microsoft.com/office/officeart/2005/8/layout/hierarchy2"/>
    <dgm:cxn modelId="{33FB1A67-4F70-4431-8ECE-7CF855148E45}" type="presParOf" srcId="{1C30737E-88F3-4438-B0B9-2B0897AC5365}" destId="{E1654F1C-7062-424E-9614-D08155ADD2CE}" srcOrd="0" destOrd="0" presId="urn:microsoft.com/office/officeart/2005/8/layout/hierarchy2"/>
    <dgm:cxn modelId="{7998F25A-9349-43EA-ABAE-8AC5B7E254C5}" type="presParOf" srcId="{1C30737E-88F3-4438-B0B9-2B0897AC5365}" destId="{373E82CE-C886-4BDD-8277-B9D9AC89766C}" srcOrd="1" destOrd="0" presId="urn:microsoft.com/office/officeart/2005/8/layout/hierarchy2"/>
    <dgm:cxn modelId="{D7A6CA79-D782-43CD-A3B9-1ECE9DF97CC9}" type="presParOf" srcId="{E1D87BA9-CF49-408A-8125-BD21C580772E}" destId="{77C788E7-E21C-4569-A7A9-08A66FE853F2}" srcOrd="2" destOrd="0" presId="urn:microsoft.com/office/officeart/2005/8/layout/hierarchy2"/>
    <dgm:cxn modelId="{C9CCAFC6-10FD-493F-A83B-1C7F6CA5A0F6}" type="presParOf" srcId="{77C788E7-E21C-4569-A7A9-08A66FE853F2}" destId="{C12C10F7-BDAD-4A1C-93DE-0092AAFE1C12}" srcOrd="0" destOrd="0" presId="urn:microsoft.com/office/officeart/2005/8/layout/hierarchy2"/>
    <dgm:cxn modelId="{FFE4437E-0D63-47F7-820F-DDFCB1FFB93B}" type="presParOf" srcId="{E1D87BA9-CF49-408A-8125-BD21C580772E}" destId="{3A05BBCB-3027-4AA6-853B-9D5794583531}" srcOrd="3" destOrd="0" presId="urn:microsoft.com/office/officeart/2005/8/layout/hierarchy2"/>
    <dgm:cxn modelId="{3C9ECEBC-0EDB-479B-95C4-4C1E12B31978}" type="presParOf" srcId="{3A05BBCB-3027-4AA6-853B-9D5794583531}" destId="{7F2C0875-EFF5-4230-BF47-3C30641A0320}" srcOrd="0" destOrd="0" presId="urn:microsoft.com/office/officeart/2005/8/layout/hierarchy2"/>
    <dgm:cxn modelId="{552F7E0B-B1FB-45E0-9760-ED82F419AFA9}" type="presParOf" srcId="{3A05BBCB-3027-4AA6-853B-9D5794583531}" destId="{5A0974FC-EFA2-49F3-9955-2609AC941007}" srcOrd="1" destOrd="0" presId="urn:microsoft.com/office/officeart/2005/8/layout/hierarchy2"/>
    <dgm:cxn modelId="{C6192AB1-D867-49C4-AF41-978B40D4826F}" type="presParOf" srcId="{5A0974FC-EFA2-49F3-9955-2609AC941007}" destId="{F4A60A85-AA79-4B08-A6BB-EAB7F47A2155}" srcOrd="0" destOrd="0" presId="urn:microsoft.com/office/officeart/2005/8/layout/hierarchy2"/>
    <dgm:cxn modelId="{214085B1-BE61-47ED-8BA1-87C34894ED79}" type="presParOf" srcId="{F4A60A85-AA79-4B08-A6BB-EAB7F47A2155}" destId="{8741425E-6AD7-4259-8F17-511ED8C5BD1B}" srcOrd="0" destOrd="0" presId="urn:microsoft.com/office/officeart/2005/8/layout/hierarchy2"/>
    <dgm:cxn modelId="{B38E9612-AD4D-4801-A67D-99AA260E6DD9}" type="presParOf" srcId="{5A0974FC-EFA2-49F3-9955-2609AC941007}" destId="{76FAEAF3-557E-40E4-9706-E23BBB6E5F6D}" srcOrd="1" destOrd="0" presId="urn:microsoft.com/office/officeart/2005/8/layout/hierarchy2"/>
    <dgm:cxn modelId="{34914702-7E1F-46AE-8957-13A0A46F8B60}" type="presParOf" srcId="{76FAEAF3-557E-40E4-9706-E23BBB6E5F6D}" destId="{8C80DDDB-7863-48AA-B80B-059C11AF367A}" srcOrd="0" destOrd="0" presId="urn:microsoft.com/office/officeart/2005/8/layout/hierarchy2"/>
    <dgm:cxn modelId="{0833B4B4-DF40-4926-9971-4ADAB02BDCF0}" type="presParOf" srcId="{76FAEAF3-557E-40E4-9706-E23BBB6E5F6D}" destId="{DE00B79D-5E05-4D19-B8C0-2E80E266F776}" srcOrd="1" destOrd="0" presId="urn:microsoft.com/office/officeart/2005/8/layout/hierarchy2"/>
    <dgm:cxn modelId="{8C8FF979-5FFD-4462-8D2B-181F0982E717}" type="presParOf" srcId="{E1D87BA9-CF49-408A-8125-BD21C580772E}" destId="{6DEE7E3D-3135-42B2-9B2A-5B423958C56C}" srcOrd="4" destOrd="0" presId="urn:microsoft.com/office/officeart/2005/8/layout/hierarchy2"/>
    <dgm:cxn modelId="{0DC70B0B-88F5-4B22-B83B-3350A28C7C75}" type="presParOf" srcId="{6DEE7E3D-3135-42B2-9B2A-5B423958C56C}" destId="{B2231AD7-3327-4B47-A3B1-DC7A5C3542DC}" srcOrd="0" destOrd="0" presId="urn:microsoft.com/office/officeart/2005/8/layout/hierarchy2"/>
    <dgm:cxn modelId="{A16AD901-1716-4396-874C-790582975CB4}" type="presParOf" srcId="{E1D87BA9-CF49-408A-8125-BD21C580772E}" destId="{5C363718-01ED-4DCE-B2C3-359C8A47F9A0}" srcOrd="5" destOrd="0" presId="urn:microsoft.com/office/officeart/2005/8/layout/hierarchy2"/>
    <dgm:cxn modelId="{86F7544E-AC2E-4065-8C1B-3463DFE92B1B}" type="presParOf" srcId="{5C363718-01ED-4DCE-B2C3-359C8A47F9A0}" destId="{13F07F3B-BA63-49B3-BFAF-0831CF8265BF}" srcOrd="0" destOrd="0" presId="urn:microsoft.com/office/officeart/2005/8/layout/hierarchy2"/>
    <dgm:cxn modelId="{44994919-91BB-4843-94C2-EA8BBCEC5EBF}" type="presParOf" srcId="{5C363718-01ED-4DCE-B2C3-359C8A47F9A0}" destId="{F6EE9139-E2E3-4EF6-95D6-58CDB76ED103}" srcOrd="1" destOrd="0" presId="urn:microsoft.com/office/officeart/2005/8/layout/hierarchy2"/>
    <dgm:cxn modelId="{8CFF0380-8CB2-4FEF-B44B-4870CE5066CC}" type="presParOf" srcId="{F6EE9139-E2E3-4EF6-95D6-58CDB76ED103}" destId="{6AD5ED41-7CBD-47EA-A930-FBA3C1195EDC}" srcOrd="0" destOrd="0" presId="urn:microsoft.com/office/officeart/2005/8/layout/hierarchy2"/>
    <dgm:cxn modelId="{708AA562-0D4A-4180-BBE5-2DA077A56D32}" type="presParOf" srcId="{6AD5ED41-7CBD-47EA-A930-FBA3C1195EDC}" destId="{35D0A1CE-A6E6-4DAC-A280-DDE3CCF75F8C}" srcOrd="0" destOrd="0" presId="urn:microsoft.com/office/officeart/2005/8/layout/hierarchy2"/>
    <dgm:cxn modelId="{9AFB2F87-C372-403A-8E6B-DE899ECC46C7}" type="presParOf" srcId="{F6EE9139-E2E3-4EF6-95D6-58CDB76ED103}" destId="{E853690D-0BE4-429B-911E-C84A91AC6CAD}" srcOrd="1" destOrd="0" presId="urn:microsoft.com/office/officeart/2005/8/layout/hierarchy2"/>
    <dgm:cxn modelId="{E90AFE00-EC6F-42A0-BBE0-C98660BF1A2A}" type="presParOf" srcId="{E853690D-0BE4-429B-911E-C84A91AC6CAD}" destId="{CAA6BBDE-D1ED-49F8-BD6B-A742E1128C4E}" srcOrd="0" destOrd="0" presId="urn:microsoft.com/office/officeart/2005/8/layout/hierarchy2"/>
    <dgm:cxn modelId="{4D36B524-6E04-4E8B-B7B4-FB81C97B6CBD}" type="presParOf" srcId="{E853690D-0BE4-429B-911E-C84A91AC6CAD}" destId="{28C70E30-B77A-4B6F-8222-0F6EFC64A6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2BD4-4AA7-4F6E-8CEB-02EFA28DB0AF}">
      <dsp:nvSpPr>
        <dsp:cNvPr id="0" name=""/>
        <dsp:cNvSpPr/>
      </dsp:nvSpPr>
      <dsp:spPr>
        <a:xfrm>
          <a:off x="8099782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25542-8857-4168-9D30-A24424BA7F6B}">
      <dsp:nvSpPr>
        <dsp:cNvPr id="0" name=""/>
        <dsp:cNvSpPr/>
      </dsp:nvSpPr>
      <dsp:spPr>
        <a:xfrm>
          <a:off x="4798728" y="1363658"/>
          <a:ext cx="3346773" cy="59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19"/>
              </a:lnTo>
              <a:lnTo>
                <a:pt x="3346773" y="403419"/>
              </a:lnTo>
              <a:lnTo>
                <a:pt x="3346773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591ED-9336-4BBB-A7E8-C7633D2283D5}">
      <dsp:nvSpPr>
        <dsp:cNvPr id="0" name=""/>
        <dsp:cNvSpPr/>
      </dsp:nvSpPr>
      <dsp:spPr>
        <a:xfrm>
          <a:off x="4753008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24777-EDF2-4FA9-84CD-C8732E2C4F06}">
      <dsp:nvSpPr>
        <dsp:cNvPr id="0" name=""/>
        <dsp:cNvSpPr/>
      </dsp:nvSpPr>
      <dsp:spPr>
        <a:xfrm>
          <a:off x="4753008" y="1363658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33EC5-5E31-45A3-8953-B39DAF39AEA8}">
      <dsp:nvSpPr>
        <dsp:cNvPr id="0" name=""/>
        <dsp:cNvSpPr/>
      </dsp:nvSpPr>
      <dsp:spPr>
        <a:xfrm>
          <a:off x="1406234" y="3248169"/>
          <a:ext cx="91440" cy="591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508B9-E04C-4D89-A0C7-377D0E521735}">
      <dsp:nvSpPr>
        <dsp:cNvPr id="0" name=""/>
        <dsp:cNvSpPr/>
      </dsp:nvSpPr>
      <dsp:spPr>
        <a:xfrm>
          <a:off x="1451954" y="1363658"/>
          <a:ext cx="3346773" cy="591984"/>
        </a:xfrm>
        <a:custGeom>
          <a:avLst/>
          <a:gdLst/>
          <a:ahLst/>
          <a:cxnLst/>
          <a:rect l="0" t="0" r="0" b="0"/>
          <a:pathLst>
            <a:path>
              <a:moveTo>
                <a:pt x="3346773" y="0"/>
              </a:moveTo>
              <a:lnTo>
                <a:pt x="3346773" y="403419"/>
              </a:lnTo>
              <a:lnTo>
                <a:pt x="0" y="403419"/>
              </a:lnTo>
              <a:lnTo>
                <a:pt x="0" y="591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FEC95-17FA-4E74-847B-3A668E1736EC}">
      <dsp:nvSpPr>
        <dsp:cNvPr id="0" name=""/>
        <dsp:cNvSpPr/>
      </dsp:nvSpPr>
      <dsp:spPr>
        <a:xfrm>
          <a:off x="3046112" y="71131"/>
          <a:ext cx="3505231" cy="1292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01EB-1A94-47EF-A668-027B859B17B3}">
      <dsp:nvSpPr>
        <dsp:cNvPr id="0" name=""/>
        <dsp:cNvSpPr/>
      </dsp:nvSpPr>
      <dsp:spPr>
        <a:xfrm>
          <a:off x="3272276" y="285986"/>
          <a:ext cx="3505231" cy="12925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SUMMARY OF COMPARATIVE ANALYSIS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310133" y="323843"/>
        <a:ext cx="3429517" cy="1216812"/>
      </dsp:txXfrm>
    </dsp:sp>
    <dsp:sp modelId="{FC789537-C164-4D73-92FE-35BEC7960E30}">
      <dsp:nvSpPr>
        <dsp:cNvPr id="0" name=""/>
        <dsp:cNvSpPr/>
      </dsp:nvSpPr>
      <dsp:spPr>
        <a:xfrm>
          <a:off x="4731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597C0-C214-46C9-8490-12F613B564F8}">
      <dsp:nvSpPr>
        <dsp:cNvPr id="0" name=""/>
        <dsp:cNvSpPr/>
      </dsp:nvSpPr>
      <dsp:spPr>
        <a:xfrm>
          <a:off x="230895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Internal Comparison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(Intercompany Basis</a:t>
          </a:r>
          <a:r>
            <a:rPr lang="en-US" sz="2000" b="1" kern="1200" smtClean="0"/>
            <a:t>)</a:t>
          </a:r>
          <a:endParaRPr lang="en-US" sz="2000" b="1" kern="1200" dirty="0"/>
        </a:p>
      </dsp:txBody>
      <dsp:txXfrm>
        <a:off x="268752" y="2208354"/>
        <a:ext cx="2818731" cy="1216812"/>
      </dsp:txXfrm>
    </dsp:sp>
    <dsp:sp modelId="{ADB4BF03-D91A-486D-A9AB-FFC1830A1E28}">
      <dsp:nvSpPr>
        <dsp:cNvPr id="0" name=""/>
        <dsp:cNvSpPr/>
      </dsp:nvSpPr>
      <dsp:spPr>
        <a:xfrm>
          <a:off x="216349" y="3840153"/>
          <a:ext cx="2471209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9FAC2-77FB-46C7-BD78-A096C1724446}">
      <dsp:nvSpPr>
        <dsp:cNvPr id="0" name=""/>
        <dsp:cNvSpPr/>
      </dsp:nvSpPr>
      <dsp:spPr>
        <a:xfrm>
          <a:off x="442513" y="4055008"/>
          <a:ext cx="2471209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Arial" pitchFamily="34" charset="0"/>
              <a:cs typeface="Arial" pitchFamily="34" charset="0"/>
            </a:rPr>
            <a:t>Current year figures with prior year(s</a:t>
          </a:r>
          <a:r>
            <a:rPr lang="en-GB" sz="2000" b="1" kern="1200" smtClean="0"/>
            <a:t>)</a:t>
          </a:r>
          <a:endParaRPr lang="en-US" sz="2000" b="1" kern="1200" dirty="0"/>
        </a:p>
      </dsp:txBody>
      <dsp:txXfrm>
        <a:off x="480370" y="4092865"/>
        <a:ext cx="2395495" cy="1216812"/>
      </dsp:txXfrm>
    </dsp:sp>
    <dsp:sp modelId="{58772927-6197-4DA3-9243-46FA1A1467AB}">
      <dsp:nvSpPr>
        <dsp:cNvPr id="0" name=""/>
        <dsp:cNvSpPr/>
      </dsp:nvSpPr>
      <dsp:spPr>
        <a:xfrm>
          <a:off x="3351505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B4AA9-C243-40B8-9F54-91B361A5B659}">
      <dsp:nvSpPr>
        <dsp:cNvPr id="0" name=""/>
        <dsp:cNvSpPr/>
      </dsp:nvSpPr>
      <dsp:spPr>
        <a:xfrm>
          <a:off x="3577669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Industry Comparison</a:t>
          </a:r>
          <a:endParaRPr lang="en-US" sz="2000" kern="120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(Industry Average)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615526" y="2208354"/>
        <a:ext cx="2818731" cy="1216812"/>
      </dsp:txXfrm>
    </dsp:sp>
    <dsp:sp modelId="{C053EF4B-2565-4ED3-BC3A-8F8AB2D273CD}">
      <dsp:nvSpPr>
        <dsp:cNvPr id="0" name=""/>
        <dsp:cNvSpPr/>
      </dsp:nvSpPr>
      <dsp:spPr>
        <a:xfrm>
          <a:off x="3513549" y="3840153"/>
          <a:ext cx="2570357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435DB-A5FD-4713-9E47-FC495DA115E4}">
      <dsp:nvSpPr>
        <dsp:cNvPr id="0" name=""/>
        <dsp:cNvSpPr/>
      </dsp:nvSpPr>
      <dsp:spPr>
        <a:xfrm>
          <a:off x="3739713" y="4055008"/>
          <a:ext cx="2570357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" pitchFamily="34" charset="0"/>
              <a:cs typeface="Arial" pitchFamily="34" charset="0"/>
            </a:rPr>
            <a:t>With Companies in the same industry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777570" y="4092865"/>
        <a:ext cx="2494643" cy="1216812"/>
      </dsp:txXfrm>
    </dsp:sp>
    <dsp:sp modelId="{B4AA2D5C-690B-41E6-9EDE-07F8BB96D912}">
      <dsp:nvSpPr>
        <dsp:cNvPr id="0" name=""/>
        <dsp:cNvSpPr/>
      </dsp:nvSpPr>
      <dsp:spPr>
        <a:xfrm>
          <a:off x="6698279" y="1955642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7270-C39D-4F82-96F4-773A00D57806}">
      <dsp:nvSpPr>
        <dsp:cNvPr id="0" name=""/>
        <dsp:cNvSpPr/>
      </dsp:nvSpPr>
      <dsp:spPr>
        <a:xfrm>
          <a:off x="6924443" y="2170497"/>
          <a:ext cx="2894445" cy="12925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Competitors Comparison</a:t>
          </a:r>
          <a:endParaRPr lang="en-US" sz="2000" kern="120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(Intercompany Basis)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962300" y="2208354"/>
        <a:ext cx="2818731" cy="1216812"/>
      </dsp:txXfrm>
    </dsp:sp>
    <dsp:sp modelId="{CDF48EA5-2C30-439F-B314-2B781691E9FB}">
      <dsp:nvSpPr>
        <dsp:cNvPr id="0" name=""/>
        <dsp:cNvSpPr/>
      </dsp:nvSpPr>
      <dsp:spPr>
        <a:xfrm>
          <a:off x="6993637" y="3840153"/>
          <a:ext cx="2303730" cy="129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676C-3734-415F-A727-409419F60B19}">
      <dsp:nvSpPr>
        <dsp:cNvPr id="0" name=""/>
        <dsp:cNvSpPr/>
      </dsp:nvSpPr>
      <dsp:spPr>
        <a:xfrm>
          <a:off x="7219800" y="4055008"/>
          <a:ext cx="2303730" cy="12925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Arial" pitchFamily="34" charset="0"/>
              <a:cs typeface="Arial" pitchFamily="34" charset="0"/>
            </a:rPr>
            <a:t>With Competitors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7257657" y="4092865"/>
        <a:ext cx="2228016" cy="121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0829-8CE6-47F2-AAD0-19641485A918}">
      <dsp:nvSpPr>
        <dsp:cNvPr id="0" name=""/>
        <dsp:cNvSpPr/>
      </dsp:nvSpPr>
      <dsp:spPr>
        <a:xfrm>
          <a:off x="1413978" y="48989"/>
          <a:ext cx="5398888" cy="142081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FINANCIAL STATEMENTS ANALYSIS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55592" y="90603"/>
        <a:ext cx="5315660" cy="1337584"/>
      </dsp:txXfrm>
    </dsp:sp>
    <dsp:sp modelId="{90262409-256A-490A-9D00-CCF62D267DD6}">
      <dsp:nvSpPr>
        <dsp:cNvPr id="0" name=""/>
        <dsp:cNvSpPr/>
      </dsp:nvSpPr>
      <dsp:spPr>
        <a:xfrm>
          <a:off x="1192630" y="1469802"/>
          <a:ext cx="2920792" cy="529124"/>
        </a:xfrm>
        <a:custGeom>
          <a:avLst/>
          <a:gdLst/>
          <a:ahLst/>
          <a:cxnLst/>
          <a:rect l="0" t="0" r="0" b="0"/>
          <a:pathLst>
            <a:path>
              <a:moveTo>
                <a:pt x="2920792" y="0"/>
              </a:moveTo>
              <a:lnTo>
                <a:pt x="2920792" y="264562"/>
              </a:lnTo>
              <a:lnTo>
                <a:pt x="0" y="264562"/>
              </a:lnTo>
              <a:lnTo>
                <a:pt x="0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306C1-463A-453B-B9A5-1A972CEFDBA9}">
      <dsp:nvSpPr>
        <dsp:cNvPr id="0" name=""/>
        <dsp:cNvSpPr/>
      </dsp:nvSpPr>
      <dsp:spPr>
        <a:xfrm>
          <a:off x="127020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Horizontal Analysis</a:t>
          </a:r>
          <a:endParaRPr lang="en-US" sz="28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68634" y="2040541"/>
        <a:ext cx="2047990" cy="1337584"/>
      </dsp:txXfrm>
    </dsp:sp>
    <dsp:sp modelId="{384E7742-A6C6-425F-9E6E-942940989FC5}">
      <dsp:nvSpPr>
        <dsp:cNvPr id="0" name=""/>
        <dsp:cNvSpPr/>
      </dsp:nvSpPr>
      <dsp:spPr>
        <a:xfrm>
          <a:off x="1146910" y="3419739"/>
          <a:ext cx="91440" cy="5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62"/>
              </a:lnTo>
              <a:lnTo>
                <a:pt x="82781" y="284162"/>
              </a:lnTo>
              <a:lnTo>
                <a:pt x="82781" y="568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CE59A-670E-41DD-8A6F-E8F1016B638B}">
      <dsp:nvSpPr>
        <dsp:cNvPr id="0" name=""/>
        <dsp:cNvSpPr/>
      </dsp:nvSpPr>
      <dsp:spPr>
        <a:xfrm>
          <a:off x="234" y="3988064"/>
          <a:ext cx="2458914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Retained Earnings Statement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48" y="4029678"/>
        <a:ext cx="2375686" cy="1337584"/>
      </dsp:txXfrm>
    </dsp:sp>
    <dsp:sp modelId="{B569443F-12E8-4D47-A8ED-75CBD6EA7CC1}">
      <dsp:nvSpPr>
        <dsp:cNvPr id="0" name=""/>
        <dsp:cNvSpPr/>
      </dsp:nvSpPr>
      <dsp:spPr>
        <a:xfrm>
          <a:off x="4067702" y="1469802"/>
          <a:ext cx="91440" cy="52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62"/>
              </a:lnTo>
              <a:lnTo>
                <a:pt x="123083" y="264562"/>
              </a:lnTo>
              <a:lnTo>
                <a:pt x="123083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CCE2E-7EB2-45A1-81B6-F1C72B09CB20}">
      <dsp:nvSpPr>
        <dsp:cNvPr id="0" name=""/>
        <dsp:cNvSpPr/>
      </dsp:nvSpPr>
      <dsp:spPr>
        <a:xfrm>
          <a:off x="3125176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Vertical Analysis</a:t>
          </a:r>
          <a:endParaRPr lang="en-US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66790" y="2040541"/>
        <a:ext cx="2047990" cy="1337584"/>
      </dsp:txXfrm>
    </dsp:sp>
    <dsp:sp modelId="{B45DD112-A048-40F2-AC18-2E78547A2993}">
      <dsp:nvSpPr>
        <dsp:cNvPr id="0" name=""/>
        <dsp:cNvSpPr/>
      </dsp:nvSpPr>
      <dsp:spPr>
        <a:xfrm>
          <a:off x="4145066" y="3419739"/>
          <a:ext cx="91440" cy="5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62"/>
              </a:lnTo>
              <a:lnTo>
                <a:pt x="82781" y="284162"/>
              </a:lnTo>
              <a:lnTo>
                <a:pt x="82781" y="568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C6BBE-1E29-4385-9598-29DB31540492}">
      <dsp:nvSpPr>
        <dsp:cNvPr id="0" name=""/>
        <dsp:cNvSpPr/>
      </dsp:nvSpPr>
      <dsp:spPr>
        <a:xfrm>
          <a:off x="3098515" y="3988064"/>
          <a:ext cx="2258665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Balance Sheet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Income Statement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40129" y="4029678"/>
        <a:ext cx="2175437" cy="1337584"/>
      </dsp:txXfrm>
    </dsp:sp>
    <dsp:sp modelId="{98BD157C-3C5B-4D82-A052-616BA0FE2EE0}">
      <dsp:nvSpPr>
        <dsp:cNvPr id="0" name=""/>
        <dsp:cNvSpPr/>
      </dsp:nvSpPr>
      <dsp:spPr>
        <a:xfrm>
          <a:off x="4113422" y="1469802"/>
          <a:ext cx="2911671" cy="52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62"/>
              </a:lnTo>
              <a:lnTo>
                <a:pt x="2911671" y="264562"/>
              </a:lnTo>
              <a:lnTo>
                <a:pt x="2911671" y="529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30BFE-5765-4115-B932-7D0ACA8E2E45}">
      <dsp:nvSpPr>
        <dsp:cNvPr id="0" name=""/>
        <dsp:cNvSpPr/>
      </dsp:nvSpPr>
      <dsp:spPr>
        <a:xfrm>
          <a:off x="5959484" y="1998927"/>
          <a:ext cx="2131218" cy="1420812"/>
        </a:xfrm>
        <a:prstGeom prst="roundRect">
          <a:avLst>
            <a:gd name="adj" fmla="val 10000"/>
          </a:avLst>
        </a:prstGeom>
        <a:solidFill>
          <a:srgbClr val="F4B183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Ratio Analysis</a:t>
          </a:r>
          <a:endParaRPr lang="en-US" sz="2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001098" y="2040541"/>
        <a:ext cx="2047990" cy="1337584"/>
      </dsp:txXfrm>
    </dsp:sp>
    <dsp:sp modelId="{01AC71D4-51BF-4274-9BCD-020C3B602811}">
      <dsp:nvSpPr>
        <dsp:cNvPr id="0" name=""/>
        <dsp:cNvSpPr/>
      </dsp:nvSpPr>
      <dsp:spPr>
        <a:xfrm>
          <a:off x="6924793" y="3419739"/>
          <a:ext cx="91440" cy="578114"/>
        </a:xfrm>
        <a:custGeom>
          <a:avLst/>
          <a:gdLst/>
          <a:ahLst/>
          <a:cxnLst/>
          <a:rect l="0" t="0" r="0" b="0"/>
          <a:pathLst>
            <a:path>
              <a:moveTo>
                <a:pt x="100300" y="0"/>
              </a:moveTo>
              <a:lnTo>
                <a:pt x="100300" y="289057"/>
              </a:lnTo>
              <a:lnTo>
                <a:pt x="45720" y="289057"/>
              </a:lnTo>
              <a:lnTo>
                <a:pt x="45720" y="5781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B1898-5E54-462A-B587-3C07E1F90C60}">
      <dsp:nvSpPr>
        <dsp:cNvPr id="0" name=""/>
        <dsp:cNvSpPr/>
      </dsp:nvSpPr>
      <dsp:spPr>
        <a:xfrm>
          <a:off x="5904904" y="3997854"/>
          <a:ext cx="2131218" cy="14208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Liquidity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Profitability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Solvency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Summary</a:t>
          </a: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946518" y="4039468"/>
        <a:ext cx="2047990" cy="1337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ED82C-7D94-4FBA-AF3C-6D14CB86EEBC}">
      <dsp:nvSpPr>
        <dsp:cNvPr id="0" name=""/>
        <dsp:cNvSpPr/>
      </dsp:nvSpPr>
      <dsp:spPr>
        <a:xfrm>
          <a:off x="8800" y="2037287"/>
          <a:ext cx="2933105" cy="134409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rPr>
            <a:t>Tools of Financial Statement Analysis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167" y="2076654"/>
        <a:ext cx="2854371" cy="1265358"/>
      </dsp:txXfrm>
    </dsp:sp>
    <dsp:sp modelId="{35D77555-8C27-4A34-86AF-F83B5016E43A}">
      <dsp:nvSpPr>
        <dsp:cNvPr id="0" name=""/>
        <dsp:cNvSpPr/>
      </dsp:nvSpPr>
      <dsp:spPr>
        <a:xfrm rot="18289469">
          <a:off x="2538078" y="1914155"/>
          <a:ext cx="1882929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882929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32469" y="1889407"/>
        <a:ext cx="94146" cy="94146"/>
      </dsp:txXfrm>
    </dsp:sp>
    <dsp:sp modelId="{36E322DD-E49B-4935-AB1E-601FFAA1C349}">
      <dsp:nvSpPr>
        <dsp:cNvPr id="0" name=""/>
        <dsp:cNvSpPr/>
      </dsp:nvSpPr>
      <dsp:spPr>
        <a:xfrm>
          <a:off x="4017179" y="491580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Horizontal 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530947"/>
        <a:ext cx="2609450" cy="1265358"/>
      </dsp:txXfrm>
    </dsp:sp>
    <dsp:sp modelId="{61F5CF0B-1969-423D-8EBF-DD5E7B55B324}">
      <dsp:nvSpPr>
        <dsp:cNvPr id="0" name=""/>
        <dsp:cNvSpPr/>
      </dsp:nvSpPr>
      <dsp:spPr>
        <a:xfrm>
          <a:off x="6705364" y="1141302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1136745"/>
        <a:ext cx="53763" cy="53763"/>
      </dsp:txXfrm>
    </dsp:sp>
    <dsp:sp modelId="{E1654F1C-7062-424E-9614-D08155ADD2CE}">
      <dsp:nvSpPr>
        <dsp:cNvPr id="0" name=""/>
        <dsp:cNvSpPr/>
      </dsp:nvSpPr>
      <dsp:spPr>
        <a:xfrm>
          <a:off x="7780638" y="491580"/>
          <a:ext cx="3671012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over a period of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time</a:t>
          </a: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820005" y="530947"/>
        <a:ext cx="3592278" cy="1265358"/>
      </dsp:txXfrm>
    </dsp:sp>
    <dsp:sp modelId="{77C788E7-E21C-4569-A7A9-08A66FE853F2}">
      <dsp:nvSpPr>
        <dsp:cNvPr id="0" name=""/>
        <dsp:cNvSpPr/>
      </dsp:nvSpPr>
      <dsp:spPr>
        <a:xfrm>
          <a:off x="2941905" y="2687009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52660" y="2682451"/>
        <a:ext cx="53763" cy="53763"/>
      </dsp:txXfrm>
    </dsp:sp>
    <dsp:sp modelId="{7F2C0875-EFF5-4230-BF47-3C30641A0320}">
      <dsp:nvSpPr>
        <dsp:cNvPr id="0" name=""/>
        <dsp:cNvSpPr/>
      </dsp:nvSpPr>
      <dsp:spPr>
        <a:xfrm>
          <a:off x="4017179" y="2037287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Vertical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2076654"/>
        <a:ext cx="2609450" cy="1265358"/>
      </dsp:txXfrm>
    </dsp:sp>
    <dsp:sp modelId="{F4A60A85-AA79-4B08-A6BB-EAB7F47A2155}">
      <dsp:nvSpPr>
        <dsp:cNvPr id="0" name=""/>
        <dsp:cNvSpPr/>
      </dsp:nvSpPr>
      <dsp:spPr>
        <a:xfrm>
          <a:off x="6705364" y="2687009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2682451"/>
        <a:ext cx="53763" cy="53763"/>
      </dsp:txXfrm>
    </dsp:sp>
    <dsp:sp modelId="{8C80DDDB-7863-48AA-B80B-059C11AF367A}">
      <dsp:nvSpPr>
        <dsp:cNvPr id="0" name=""/>
        <dsp:cNvSpPr/>
      </dsp:nvSpPr>
      <dsp:spPr>
        <a:xfrm>
          <a:off x="7780638" y="2037287"/>
          <a:ext cx="3716738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Evaluates a series of financial statement data by expressing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each item </a:t>
          </a: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in a financial statement as a percent of a base amount.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20005" y="2076654"/>
        <a:ext cx="3638004" cy="1265358"/>
      </dsp:txXfrm>
    </dsp:sp>
    <dsp:sp modelId="{6DEE7E3D-3135-42B2-9B2A-5B423958C56C}">
      <dsp:nvSpPr>
        <dsp:cNvPr id="0" name=""/>
        <dsp:cNvSpPr/>
      </dsp:nvSpPr>
      <dsp:spPr>
        <a:xfrm rot="3310531">
          <a:off x="2538078" y="3459862"/>
          <a:ext cx="1882929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882929" y="223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3432469" y="3435113"/>
        <a:ext cx="94146" cy="94146"/>
      </dsp:txXfrm>
    </dsp:sp>
    <dsp:sp modelId="{13F07F3B-BA63-49B3-BFAF-0831CF8265BF}">
      <dsp:nvSpPr>
        <dsp:cNvPr id="0" name=""/>
        <dsp:cNvSpPr/>
      </dsp:nvSpPr>
      <dsp:spPr>
        <a:xfrm>
          <a:off x="4017179" y="3582993"/>
          <a:ext cx="2688184" cy="134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Ratio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Arial" pitchFamily="34" charset="0"/>
              <a:cs typeface="Arial" pitchFamily="34" charset="0"/>
            </a:rPr>
            <a:t>Analysis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56546" y="3622360"/>
        <a:ext cx="2609450" cy="1265358"/>
      </dsp:txXfrm>
    </dsp:sp>
    <dsp:sp modelId="{6AD5ED41-7CBD-47EA-A930-FBA3C1195EDC}">
      <dsp:nvSpPr>
        <dsp:cNvPr id="0" name=""/>
        <dsp:cNvSpPr/>
      </dsp:nvSpPr>
      <dsp:spPr>
        <a:xfrm>
          <a:off x="6705364" y="4232715"/>
          <a:ext cx="107527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75273" y="22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w Cen MT" pitchFamily="34" charset="0"/>
          </a:endParaRPr>
        </a:p>
      </dsp:txBody>
      <dsp:txXfrm>
        <a:off x="7216119" y="4228157"/>
        <a:ext cx="53763" cy="53763"/>
      </dsp:txXfrm>
    </dsp:sp>
    <dsp:sp modelId="{CAA6BBDE-D1ED-49F8-BD6B-A742E1128C4E}">
      <dsp:nvSpPr>
        <dsp:cNvPr id="0" name=""/>
        <dsp:cNvSpPr/>
      </dsp:nvSpPr>
      <dsp:spPr>
        <a:xfrm>
          <a:off x="7780638" y="3582993"/>
          <a:ext cx="3732007" cy="134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Expresses the </a:t>
          </a:r>
          <a:r>
            <a:rPr lang="en-GB" sz="20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relationship</a:t>
          </a:r>
          <a:r>
            <a:rPr lang="en-GB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among selected items of financial statement data.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20005" y="3622360"/>
        <a:ext cx="3653273" cy="1265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55039"/>
              </p:ext>
            </p:extLst>
          </p:nvPr>
        </p:nvGraphicFramePr>
        <p:xfrm>
          <a:off x="2011678" y="2135595"/>
          <a:ext cx="8187510" cy="386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0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68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Subjects Group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1" dirty="0" smtClean="0">
                        <a:cs typeface="+mn-cs"/>
                      </a:endParaRPr>
                    </a:p>
                    <a:p>
                      <a:endParaRPr lang="en-US" dirty="0"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832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Accounting (3) </a:t>
                      </a:r>
                      <a:r>
                        <a:rPr lang="en-US" sz="2400" dirty="0" smtClean="0">
                          <a:cs typeface="+mn-cs"/>
                        </a:rPr>
                        <a:t>– </a:t>
                      </a:r>
                      <a:r>
                        <a:rPr lang="ar-BH" sz="2400" dirty="0" smtClean="0">
                          <a:cs typeface="+mn-cs"/>
                        </a:rPr>
                        <a:t>محا</a:t>
                      </a:r>
                      <a:r>
                        <a:rPr lang="ar-BH" sz="2400" baseline="0" dirty="0" smtClean="0">
                          <a:cs typeface="+mn-cs"/>
                        </a:rPr>
                        <a:t> 213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762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Chapter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Five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832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Financial statement Analysis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09593"/>
              </p:ext>
            </p:extLst>
          </p:nvPr>
        </p:nvGraphicFramePr>
        <p:xfrm>
          <a:off x="3721994" y="470695"/>
          <a:ext cx="8366975" cy="6011839"/>
        </p:xfrm>
        <a:graphic>
          <a:graphicData uri="http://schemas.openxmlformats.org/drawingml/2006/table">
            <a:tbl>
              <a:tblPr/>
              <a:tblGrid>
                <a:gridCol w="2055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5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93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83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2058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Abdulla Company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Balance Sheet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r>
                        <a:rPr lang="en-US" sz="15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</a:t>
                      </a: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December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785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Amount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Amount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7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Assets: 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76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assets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363291" r="-195115" b="-8506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363291" r="-821" b="-850633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81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 </a:t>
                      </a: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457500" r="-195115" b="-74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457500" r="-821" b="-74000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0590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Assets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420755" r="-195115" b="-45849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420755" r="-821" b="-458491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677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Liabilities: </a:t>
                      </a:r>
                      <a:endParaRPr lang="en-US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9450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81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Liabilities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761250" r="-195115" b="-4362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761250" r="-821" b="-43625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81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 term Liabilities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861250" r="-195115" b="-3362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861250" r="-821" b="-33625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81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973418" r="-195115" b="-24050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973418" r="-821" b="-240506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818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*Stock holders’ Equity</a:t>
                      </a:r>
                      <a:endParaRPr lang="en-US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1060000" r="-195115" b="-13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1060000" r="-821" b="-137500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0590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 and Stockholders’ Equity</a:t>
                      </a: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168103" t="-867290" r="-195115" b="-280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234" marR="5323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blipFill>
                      <a:blip r:embed="rId2"/>
                      <a:stretch>
                        <a:fillRect l="-230185" t="-867290" r="-821" b="-2804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35320" y="1483744"/>
                <a:ext cx="3495810" cy="269095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Assets =</a:t>
                </a:r>
              </a:p>
              <a:p>
                <a:endParaRPr lang="en-US" sz="1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Liabilities =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liabilities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stockholders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Equity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			</m:t>
                        </m:r>
                      </m:den>
                    </m:f>
                  </m:oMath>
                </a14:m>
                <a:endParaRPr lang="en-US" sz="1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0" y="1483744"/>
                <a:ext cx="3495810" cy="269095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320" y="1083634"/>
            <a:ext cx="1358536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rgbClr val="FFD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Solution:</a:t>
            </a:r>
            <a:endParaRPr kumimoji="0" lang="en-GB" sz="2800" b="1" i="0" u="sng" strike="noStrike" cap="none" normalizeH="0" baseline="0" dirty="0" smtClean="0">
              <a:ln>
                <a:noFill/>
              </a:ln>
              <a:solidFill>
                <a:srgbClr val="FFD9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761" y="470695"/>
            <a:ext cx="287562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24634679"/>
              </p:ext>
            </p:extLst>
          </p:nvPr>
        </p:nvGraphicFramePr>
        <p:xfrm>
          <a:off x="124686" y="3881322"/>
          <a:ext cx="3506444" cy="25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7014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2387" y="928036"/>
            <a:ext cx="276069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3675" algn="r"/>
              </a:tabLst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2. Income Statement:</a:t>
            </a:r>
            <a:endParaRPr kumimoji="0" lang="en-US" altLang="zh-CN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5382" y="1722063"/>
            <a:ext cx="10112992" cy="1296538"/>
          </a:xfrm>
          <a:prstGeom prst="roundRect">
            <a:avLst/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u="sng" dirty="0" smtClean="0">
              <a:solidFill>
                <a:schemeClr val="accent6">
                  <a:lumMod val="50000"/>
                </a:schemeClr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Vertical Analysis Formula:</a:t>
            </a:r>
            <a:endParaRPr lang="en-US" i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Percentage of any item on Income Statement =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			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57258" y="2356071"/>
                <a:ext cx="3850952" cy="77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𝑬𝒂𝒄𝒉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𝒊𝒕𝒆𝒎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𝒐𝒏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𝑰𝒏𝒄𝒐𝒎𝒆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𝑺𝒕𝒂𝒕𝒆𝒎𝒆𝒏𝒕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𝑵𝒆𝒕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𝑺𝒂𝒍𝒆𝒔</m:t>
                        </m:r>
                      </m:den>
                    </m:f>
                  </m:oMath>
                </a14:m>
                <a:r>
                  <a:rPr lang="en-US" i="1" dirty="0" smtClean="0">
                    <a:latin typeface="Tw Cen MT" pitchFamily="34" charset="0"/>
                  </a:rPr>
                  <a:t>×100</a:t>
                </a:r>
                <a:endParaRPr lang="en-US" i="1" dirty="0">
                  <a:latin typeface="Tw Cen MT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8" y="2356071"/>
                <a:ext cx="3850952" cy="772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128002" y="257338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 Sales</a:t>
            </a:r>
            <a:endParaRPr lang="en-US" sz="1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ttp://www.ecbrussels.com/wp-content/uploads/2012/05/analysis_ECB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16530" y="3750765"/>
            <a:ext cx="4490321" cy="248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88124"/>
              </p:ext>
            </p:extLst>
          </p:nvPr>
        </p:nvGraphicFramePr>
        <p:xfrm>
          <a:off x="3400024" y="923818"/>
          <a:ext cx="6452314" cy="5399713"/>
        </p:xfrm>
        <a:graphic>
          <a:graphicData uri="http://schemas.openxmlformats.org/drawingml/2006/table">
            <a:tbl>
              <a:tblPr/>
              <a:tblGrid>
                <a:gridCol w="3700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5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68390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Nasser Company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Income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Statement 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 the year ended December 31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4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 returns and allowance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Sales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 of goods sold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Gross profit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Selling Expenses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Administrative Expense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operating Expenses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9,000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31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dbl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Income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1525234"/>
            <a:ext cx="3258355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Compute all the percentages of Income Statement for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Nasser Company 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using </a:t>
            </a:r>
            <a:r>
              <a:rPr lang="en-GB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Vertical analysis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456" y="698690"/>
            <a:ext cx="1804088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(3):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0" y="3391924"/>
                <a:ext cx="3258355" cy="269095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Assets =</a:t>
                </a:r>
              </a:p>
              <a:p>
                <a:endParaRPr lang="en-US" sz="1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Liabilities=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liabilities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stockholders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Equity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			</m:t>
                        </m:r>
                      </m:den>
                    </m:f>
                  </m:oMath>
                </a14:m>
                <a:endParaRPr lang="en-US" sz="1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1924"/>
                <a:ext cx="3258355" cy="269095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098074"/>
                  </p:ext>
                </p:extLst>
              </p:nvPr>
            </p:nvGraphicFramePr>
            <p:xfrm>
              <a:off x="464533" y="464872"/>
              <a:ext cx="7728861" cy="603474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62130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7401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70554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91594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61205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784373">
                    <a:tc gridSpan="5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Nasser Company 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Income 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Statement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the year ended December 31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46307">
                    <a:tc rowSpan="2"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9261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</a:p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</a:p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82283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Sales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𝟒𝟐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105%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𝟐𝟖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112%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Sales return and allowance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5%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𝟑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12%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86982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100%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100%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Cost of goods sold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𝟑𝟎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75%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𝟏𝟎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40%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486982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Gross profit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𝟏𝟎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25%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𝟏𝟓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60%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Selling expenses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10%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𝟕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28%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Administrative expense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𝟑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7.5%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latin typeface="Arial" pitchFamily="34" charset="0"/>
                              <a:cs typeface="Arial" pitchFamily="34" charset="0"/>
                            </a:rPr>
                            <a:t> ×100 = 8%</a:t>
                          </a:r>
                          <a:endParaRPr lang="en-US" sz="14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operating expense 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𝟕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=17.5%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𝟗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36%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482283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𝟑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𝟒𝟎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7.5%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6,000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𝟔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𝟐𝟓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×100 = 24%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098074"/>
                  </p:ext>
                </p:extLst>
              </p:nvPr>
            </p:nvGraphicFramePr>
            <p:xfrm>
              <a:off x="464533" y="464872"/>
              <a:ext cx="7728861" cy="603474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6213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8740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7055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15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6120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784373">
                    <a:tc gridSpan="5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Nasser Company 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Income 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Statement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the year ended December 31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46307">
                    <a:tc rowSpan="2"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9261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</a:p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</a:p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</a:t>
                          </a:r>
                          <a:endParaRPr lang="en-US" sz="14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537972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Sales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287500" r="-148929" b="-744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287500" r="-755" b="-744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Sales return and allowance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420988" r="-148929" b="-708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420988" r="-755" b="-708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541147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474157" r="-148929" b="-544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474157" r="-755" b="-544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Cost of goods sold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630864" r="-148929" b="-498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630864" r="-755" b="-498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486982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Gross profit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740000" r="-148929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740000" r="-755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Selling expenses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829630" r="-14892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829630" r="-75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Administrative expense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929630" r="-1489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2,000</a:t>
                          </a:r>
                          <a:endParaRPr lang="en-US" sz="1400" b="1" dirty="0"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929630" r="-75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492614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operating expense 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1029630" r="-1489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9,000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1029630" r="-75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482283">
                    <a:tc>
                      <a:txBody>
                        <a:bodyPr/>
                        <a:lstStyle/>
                        <a:p>
                          <a:pPr marL="0" marR="0" algn="l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3,000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05714" t="-1158228" r="-148929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6,000</a:t>
                          </a:r>
                          <a:endParaRPr lang="en-US" sz="14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66" marR="63566" marT="0" marB="0"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379623" t="-1158228" r="-755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761" y="470695"/>
            <a:ext cx="287562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(3): Solution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69080654"/>
              </p:ext>
            </p:extLst>
          </p:nvPr>
        </p:nvGraphicFramePr>
        <p:xfrm>
          <a:off x="8275482" y="3065172"/>
          <a:ext cx="3766264" cy="331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379" y="431219"/>
            <a:ext cx="868689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1: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Using the vertical analysis , you are required to complete table 1 and 2 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5326315"/>
                  </p:ext>
                </p:extLst>
              </p:nvPr>
            </p:nvGraphicFramePr>
            <p:xfrm>
              <a:off x="1375986" y="1691277"/>
              <a:ext cx="9789632" cy="16112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74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74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59216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0265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09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 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Assets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5326315"/>
                  </p:ext>
                </p:extLst>
              </p:nvPr>
            </p:nvGraphicFramePr>
            <p:xfrm>
              <a:off x="1375986" y="1691277"/>
              <a:ext cx="9789632" cy="16112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74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74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59216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0265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 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82857" r="-36672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651869" t="-82857" r="-935" b="-2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182857" r="-36672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651869" t="-182857" r="-935" b="-1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Assets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282857" r="-36672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651869" t="-282857" r="-935" b="-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465987"/>
                  </p:ext>
                </p:extLst>
              </p:nvPr>
            </p:nvGraphicFramePr>
            <p:xfrm>
              <a:off x="1414623" y="3743304"/>
              <a:ext cx="9783464" cy="2400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58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58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0699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847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COGS  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=Gross profit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Expense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…………….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…….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465987"/>
                  </p:ext>
                </p:extLst>
              </p:nvPr>
            </p:nvGraphicFramePr>
            <p:xfrm>
              <a:off x="1414623" y="3743304"/>
              <a:ext cx="9783464" cy="2400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58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58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0699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847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106154" r="-36210" b="-4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661611" t="-106154" r="-1422" b="-4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COGS  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203030" r="-36210" b="-3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661611" t="-203030" r="-1422" b="-3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=Gross profit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303030" r="-36210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661611" t="-303030" r="-1422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Expense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409231" r="-36210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661611" t="-409231" r="-1422" b="-1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501515" r="-3621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661611" t="-501515" r="-1422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84599" y="1352070"/>
            <a:ext cx="107342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Table1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78" y="3563341"/>
            <a:ext cx="107342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Table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3121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0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379" y="431219"/>
            <a:ext cx="868689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1: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Using the vertical analysis , you are required to complete table 1 and 2 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75986" y="1691277"/>
              <a:ext cx="9789632" cy="16733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74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74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59216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0265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09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 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𝟏𝟓𝟎𝟎𝟎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5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Assets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75986" y="1691277"/>
              <a:ext cx="9789632" cy="16733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74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74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59216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0265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 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47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78378" r="-36672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47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assets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180822" r="-36672" b="-1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4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Assets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36842" t="-280822" r="-36672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414623" y="3743304"/>
              <a:ext cx="9783464" cy="26187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58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58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0699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847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COGS  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=Gross profit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Expense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𝟐𝟎𝟎𝟎𝟎</m:t>
                                  </m:r>
                                </m:num>
                                <m:den>
                                  <m:r>
                                    <a:rPr lang="en-US" sz="1600" b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×100 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414623" y="3743304"/>
              <a:ext cx="9783464" cy="26187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58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4458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0699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847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00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Amount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en-US" sz="16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43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Sales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80000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94521" r="-36210" b="-4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43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COGS  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197222" r="-36210" b="-30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43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=Gross profit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293151" r="-36210" b="-2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43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Expense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393151" r="-36210" b="-1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43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Income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20000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6210" t="-493151" r="-36210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84599" y="1352070"/>
            <a:ext cx="107342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Table1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78" y="3563341"/>
            <a:ext cx="107342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Table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49445"/>
            <a:ext cx="12070079" cy="288993"/>
            <a:chOff x="0" y="6521692"/>
            <a:chExt cx="12192000" cy="60809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46930"/>
              <a:ext cx="9144000" cy="582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200" b="1" dirty="0"/>
                <a:t>وزارة التربية والتعليم – 2020م</a:t>
              </a:r>
              <a:endParaRPr lang="en-US" sz="1200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96" y="334133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36728" y="1023582"/>
            <a:ext cx="3234520" cy="3630305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itchFamily="82" charset="0"/>
              <a:cs typeface="ACS  Almass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17832" y="790896"/>
            <a:ext cx="7956645" cy="5718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9474" y="2009152"/>
            <a:ext cx="6492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Tools of Financial Statement analysis are: Horizontal Analysis, Vertical Analysis and Ratio Analysis.</a:t>
            </a:r>
          </a:p>
          <a:p>
            <a:pPr lvl="0" algn="ctr">
              <a:buFont typeface="Wingdings" pitchFamily="2" charset="2"/>
              <a:buChar char="Ø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Horizontal Analysis is to determine the increase and decrease that has taken place in the Financial Statements.</a:t>
            </a:r>
          </a:p>
          <a:p>
            <a:pPr lvl="0"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Vertical Analysis is evaluating amounts in the Financial Statements.  Each amounts expressed as a percentage of a base amount.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63579">
            <a:off x="846599" y="2400776"/>
            <a:ext cx="2092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Point To Remember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37" y="696092"/>
            <a:ext cx="6374224" cy="905370"/>
            <a:chOff x="195942" y="625507"/>
            <a:chExt cx="6374224" cy="90537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95942" y="625507"/>
              <a:ext cx="6374224" cy="90537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071" y="662806"/>
              <a:ext cx="41434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End of Lesson</a:t>
              </a:r>
              <a:endPara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487272" y="4620437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400" y="1900335"/>
            <a:ext cx="10297518" cy="252713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should be achieved the objectives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tools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of Financial Statement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Computing percentage by using 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Vertical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Analysis For: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Income Statement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Balance Sheet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7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2386" y="665236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327552" y="1973329"/>
            <a:ext cx="8316417" cy="715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52" y="3242752"/>
            <a:ext cx="10297518" cy="263920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tools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of Financial Statement analysis.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Computing percentage by using the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Vertical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Analysis For: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Income Statement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2. Balance Sheet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9911" y="885064"/>
            <a:ext cx="83745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Analyzing financial statements involve evaluating three features of a company which are: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215204" y="2744056"/>
            <a:ext cx="2879124" cy="815546"/>
          </a:xfrm>
          <a:prstGeom prst="flowChartTerminator">
            <a:avLst/>
          </a:prstGeom>
          <a:solidFill>
            <a:srgbClr val="F4B18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Liquidity </a:t>
            </a: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885040" y="3488709"/>
            <a:ext cx="3402617" cy="815546"/>
          </a:xfrm>
          <a:prstGeom prst="flowChartTerminator">
            <a:avLst/>
          </a:prstGeom>
          <a:solidFill>
            <a:srgbClr val="A9D18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Profitability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 smtClean="0">
              <a:latin typeface="Tw Cen MT" pitchFamily="34" charset="0"/>
            </a:endParaRP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915701" y="5421134"/>
            <a:ext cx="2879124" cy="815546"/>
          </a:xfrm>
          <a:prstGeom prst="flowChartTerminator">
            <a:avLst/>
          </a:prstGeom>
          <a:solidFill>
            <a:srgbClr val="FFD9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Solvency</a:t>
            </a:r>
            <a:endParaRPr lang="en-US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 smtClean="0">
              <a:latin typeface="Tw Cen MT" pitchFamily="34" charset="0"/>
            </a:endParaRPr>
          </a:p>
          <a:p>
            <a:pPr algn="ctr"/>
            <a:endParaRPr lang="en-US" sz="3200" b="1" dirty="0">
              <a:latin typeface="Tw Cen M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http://www.ecbrussels.com/wp-content/uploads/2012/05/analysis_ECB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13498" y="4331352"/>
            <a:ext cx="3528735" cy="181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>
            <a:off x="4094328" y="3151829"/>
            <a:ext cx="967349" cy="916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7290291" y="4445081"/>
            <a:ext cx="1196448" cy="96899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58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926757" y="711183"/>
          <a:ext cx="98236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12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982573" y="6578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Analysis                  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6974" y="3567449"/>
            <a:ext cx="1893195" cy="14166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Explained in the previous Lesson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02461" y="3745607"/>
            <a:ext cx="1893195" cy="14166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Studying in Bank211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74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852609"/>
              </p:ext>
            </p:extLst>
          </p:nvPr>
        </p:nvGraphicFramePr>
        <p:xfrm>
          <a:off x="287811" y="1260579"/>
          <a:ext cx="11521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56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300" t="57500" r="11851" b="15000"/>
          <a:stretch>
            <a:fillRect/>
          </a:stretch>
        </p:blipFill>
        <p:spPr bwMode="auto">
          <a:xfrm>
            <a:off x="1319349" y="1371600"/>
            <a:ext cx="905255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8410" y="589614"/>
            <a:ext cx="4349932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Horizontal Analysis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3712927"/>
            <a:ext cx="1828799" cy="4001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 (1):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183" y="3840479"/>
            <a:ext cx="845166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net sales for 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BD50000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BD75000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Calculate the horizontal analysis of 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7" y="4820898"/>
            <a:ext cx="45937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1. Current year in </a:t>
            </a:r>
            <a:r>
              <a:rPr lang="en-US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relation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to base year: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3241" y="4820898"/>
            <a:ext cx="339633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since base year: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185954" y="5695405"/>
            <a:ext cx="1867988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4283" y="5457840"/>
                <a:ext cx="3080443" cy="10562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× 100 = 150%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3" y="5457840"/>
                <a:ext cx="3080443" cy="10562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88532" y="5390643"/>
                <a:ext cx="3101048" cy="10562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× 100 = 50%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32" y="5390643"/>
                <a:ext cx="3101048" cy="10562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7880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763" y="654340"/>
            <a:ext cx="6823881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lvl="8"/>
            <a:r>
              <a:rPr lang="en-US" altLang="zh-CN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Vertical Analysis (Common Size Analysis)</a:t>
            </a: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6172" y="1864303"/>
            <a:ext cx="9427622" cy="1623480"/>
          </a:xfrm>
          <a:prstGeom prst="roundRect">
            <a:avLst/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Vertical Analysis Formula</a:t>
            </a:r>
          </a:p>
          <a:p>
            <a:endParaRPr lang="en-US" b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of any item in Balance Sheet (Assets) =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085" y="3839561"/>
            <a:ext cx="11655189" cy="1472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of any item in Balance Sheet  (Liabilities) =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97151" y="4264863"/>
            <a:ext cx="3850952" cy="8081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27757" y="2674200"/>
            <a:ext cx="2389739" cy="77399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7763" y="1328656"/>
            <a:ext cx="227818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3675" algn="r"/>
              </a:tabLst>
            </a:pP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Balance sheet:</a:t>
            </a:r>
            <a:endParaRPr kumimoji="0" lang="en-US" altLang="zh-CN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ttp://www.ecbrussels.com/wp-content/uploads/2012/05/analysis_ECB1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9843560" y="4357219"/>
            <a:ext cx="2259421" cy="207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58043"/>
              </p:ext>
            </p:extLst>
          </p:nvPr>
        </p:nvGraphicFramePr>
        <p:xfrm>
          <a:off x="4357945" y="453179"/>
          <a:ext cx="5662496" cy="6056129"/>
        </p:xfrm>
        <a:graphic>
          <a:graphicData uri="http://schemas.openxmlformats.org/drawingml/2006/table">
            <a:tbl>
              <a:tblPr/>
              <a:tblGrid>
                <a:gridCol w="2938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3026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Abdulla Company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Balance </a:t>
                      </a: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Sheet</a:t>
                      </a: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r>
                        <a:rPr lang="en-US" sz="1600" b="1" baseline="300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December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7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31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Assets: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assets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 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Assets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Assets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675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Liabilities: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 Liabilities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 term Liabilities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46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99354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*Stock holders’ Equity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37,500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00747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Liabilities and Stockholders’ Equity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8036" y="567906"/>
            <a:ext cx="1804088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(2):</a:t>
            </a:r>
            <a:endParaRPr kumimoji="0" lang="en-GB" sz="20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8037" y="1202522"/>
            <a:ext cx="4111992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Compute all percentage 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 Balance Sheet  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Abdulla company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Using Vertical analysis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5136" y="2738259"/>
            <a:ext cx="1296537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rgbClr val="FFD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Equation</a:t>
            </a:r>
            <a:endParaRPr kumimoji="0" lang="en-GB" sz="2800" b="1" i="0" u="sng" strike="noStrike" cap="none" normalizeH="0" baseline="0" dirty="0" smtClean="0">
              <a:ln>
                <a:noFill/>
              </a:ln>
              <a:solidFill>
                <a:srgbClr val="FFD9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                      </a:t>
            </a:r>
            <a:r>
              <a:rPr lang="ar-SA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Analysis                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04521" y="3649502"/>
                <a:ext cx="3258355" cy="269095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Assets =</a:t>
                </a:r>
              </a:p>
              <a:p>
                <a:endParaRPr lang="en-US" sz="1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Percentage of any item for Liabilities=</a:t>
                </a:r>
                <a:r>
                  <a:rPr lang="en-US" sz="1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liabilities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stockholders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Equity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1" i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				</m:t>
                        </m:r>
                      </m:den>
                    </m:f>
                  </m:oMath>
                </a14:m>
                <a:endParaRPr lang="en-US" sz="1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1" y="3649502"/>
                <a:ext cx="3258355" cy="269095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6509308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1635</TotalTime>
  <Words>1141</Words>
  <Application>Microsoft Office PowerPoint</Application>
  <PresentationFormat>Widescreen</PresentationFormat>
  <Paragraphs>442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 Unicode MS</vt:lpstr>
      <vt:lpstr>宋体</vt:lpstr>
      <vt:lpstr>ACS  Almass</vt:lpstr>
      <vt:lpstr>Algerian</vt:lpstr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Tw Cen MT</vt:lpstr>
      <vt:lpstr>Wingdings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Amro Hussain Ali Salman</cp:lastModifiedBy>
  <cp:revision>192</cp:revision>
  <dcterms:created xsi:type="dcterms:W3CDTF">2020-03-05T04:19:13Z</dcterms:created>
  <dcterms:modified xsi:type="dcterms:W3CDTF">2021-01-27T09:01:29Z</dcterms:modified>
</cp:coreProperties>
</file>