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6" r:id="rId12"/>
    <p:sldId id="270" r:id="rId13"/>
    <p:sldId id="271" r:id="rId14"/>
    <p:sldId id="274" r:id="rId15"/>
    <p:sldId id="275" r:id="rId16"/>
    <p:sldId id="28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9D18E"/>
    <a:srgbClr val="FFD966"/>
    <a:srgbClr val="003366"/>
    <a:srgbClr val="BFDDAB"/>
    <a:srgbClr val="F4B183"/>
    <a:srgbClr val="D4E8C6"/>
    <a:srgbClr val="FFEDB3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0000"/>
                </a:solidFill>
              </a:rPr>
              <a:t>Net</a:t>
            </a:r>
            <a:r>
              <a:rPr lang="en-US" baseline="0" dirty="0" smtClean="0">
                <a:solidFill>
                  <a:srgbClr val="FF0000"/>
                </a:solidFill>
              </a:rPr>
              <a:t> Sales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2164000627303374"/>
          <c:y val="0.16280456746423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40000</c:v>
                </c:pt>
                <c:pt idx="1">
                  <c:v>42000</c:v>
                </c:pt>
                <c:pt idx="2">
                  <c:v>44000</c:v>
                </c:pt>
                <c:pt idx="3">
                  <c:v>48000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9400360"/>
        <c:axId val="339398792"/>
      </c:barChart>
      <c:catAx>
        <c:axId val="33940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98792"/>
        <c:crosses val="autoZero"/>
        <c:auto val="1"/>
        <c:lblAlgn val="ctr"/>
        <c:lblOffset val="100"/>
        <c:noMultiLvlLbl val="0"/>
      </c:catAx>
      <c:valAx>
        <c:axId val="33939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0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Net Sales</a:t>
            </a:r>
          </a:p>
        </c:rich>
      </c:tx>
      <c:layout>
        <c:manualLayout>
          <c:xMode val="edge"/>
          <c:yMode val="edge"/>
          <c:x val="0.40321914557774147"/>
          <c:y val="8.333333333333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20000</c:v>
                </c:pt>
                <c:pt idx="1">
                  <c:v>24000</c:v>
                </c:pt>
                <c:pt idx="2">
                  <c:v>25000</c:v>
                </c:pt>
                <c:pt idx="3">
                  <c:v>28000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9946472"/>
        <c:axId val="199947256"/>
        <c:axId val="245064112"/>
      </c:bar3DChart>
      <c:catAx>
        <c:axId val="19994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7256"/>
        <c:crosses val="autoZero"/>
        <c:auto val="1"/>
        <c:lblAlgn val="ctr"/>
        <c:lblOffset val="100"/>
        <c:noMultiLvlLbl val="0"/>
      </c:catAx>
      <c:valAx>
        <c:axId val="19994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6472"/>
        <c:crosses val="autoZero"/>
        <c:crossBetween val="between"/>
      </c:valAx>
      <c:serAx>
        <c:axId val="2450641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725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FF00"/>
                </a:solidFill>
              </a:rPr>
              <a:t>Net Sales</a:t>
            </a:r>
            <a:endParaRPr lang="en-US" dirty="0">
              <a:solidFill>
                <a:srgbClr val="FFFF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0.25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9944512"/>
        <c:axId val="199947648"/>
      </c:barChart>
      <c:catAx>
        <c:axId val="1999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7648"/>
        <c:crosses val="autoZero"/>
        <c:auto val="1"/>
        <c:lblAlgn val="ctr"/>
        <c:lblOffset val="100"/>
        <c:noMultiLvlLbl val="0"/>
      </c:catAx>
      <c:valAx>
        <c:axId val="19994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FF00"/>
                </a:solidFill>
              </a:rPr>
              <a:t>Balance Sheet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45000</c:v>
                </c:pt>
                <c:pt idx="1">
                  <c:v>76000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7500</c:v>
                </c:pt>
                <c:pt idx="1">
                  <c:v>11500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O.E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37500</c:v>
                </c:pt>
                <c:pt idx="1">
                  <c:v>64500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9578304"/>
        <c:axId val="339578696"/>
      </c:barChart>
      <c:catAx>
        <c:axId val="3395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78696"/>
        <c:crosses val="autoZero"/>
        <c:auto val="1"/>
        <c:lblAlgn val="ctr"/>
        <c:lblOffset val="100"/>
        <c:noMultiLvlLbl val="0"/>
      </c:catAx>
      <c:valAx>
        <c:axId val="33957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7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FF00"/>
                </a:solidFill>
              </a:rPr>
              <a:t>Income Statement</a:t>
            </a:r>
            <a:endParaRPr lang="en-US" dirty="0">
              <a:solidFill>
                <a:srgbClr val="FFFF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25000</c:v>
                </c:pt>
                <c:pt idx="1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Gross Profit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15000</c:v>
                </c:pt>
                <c:pt idx="1">
                  <c:v>10000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Income2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6000</c:v>
                </c:pt>
                <c:pt idx="1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9573992"/>
        <c:axId val="339581832"/>
      </c:barChart>
      <c:catAx>
        <c:axId val="33957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81832"/>
        <c:crosses val="autoZero"/>
        <c:auto val="1"/>
        <c:lblAlgn val="ctr"/>
        <c:lblOffset val="100"/>
        <c:noMultiLvlLbl val="0"/>
      </c:catAx>
      <c:valAx>
        <c:axId val="33958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7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50D96-59F5-4E09-898E-E2D4526EAE4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18E441-C696-4E90-88F1-2052618AC0F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SUMMARY OF COMPARATIVE ANALYSIS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43B6E2B-14E4-40A1-8FB5-827603E4DC55}" type="parTrans" cxnId="{259C3B56-2668-4845-A668-EA14FBBA6804}">
      <dgm:prSet/>
      <dgm:spPr/>
      <dgm:t>
        <a:bodyPr/>
        <a:lstStyle/>
        <a:p>
          <a:endParaRPr lang="en-US" sz="2000"/>
        </a:p>
      </dgm:t>
    </dgm:pt>
    <dgm:pt modelId="{CFA7F447-4167-438C-9CFC-16127DCB9B2D}" type="sibTrans" cxnId="{259C3B56-2668-4845-A668-EA14FBBA6804}">
      <dgm:prSet/>
      <dgm:spPr/>
      <dgm:t>
        <a:bodyPr/>
        <a:lstStyle/>
        <a:p>
          <a:endParaRPr lang="en-US" sz="2000"/>
        </a:p>
      </dgm:t>
    </dgm:pt>
    <dgm:pt modelId="{6D6DD90B-5521-429D-8D9D-F7C1D40FA728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Internal Comparison</a:t>
          </a:r>
        </a:p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(Intercompany Basis</a:t>
          </a:r>
          <a:r>
            <a:rPr lang="en-US" sz="2000" b="1" smtClean="0"/>
            <a:t>)</a:t>
          </a:r>
          <a:endParaRPr lang="en-US" sz="2000" b="1" dirty="0"/>
        </a:p>
      </dgm:t>
    </dgm:pt>
    <dgm:pt modelId="{58226C68-6077-4ED0-BD6B-06DCDA67DC12}" type="parTrans" cxnId="{3AE34FC5-A595-40CC-ADDE-92D5FD2F6E74}">
      <dgm:prSet/>
      <dgm:spPr/>
      <dgm:t>
        <a:bodyPr/>
        <a:lstStyle/>
        <a:p>
          <a:endParaRPr lang="en-US" sz="2000"/>
        </a:p>
      </dgm:t>
    </dgm:pt>
    <dgm:pt modelId="{D0234964-82FE-4FF6-977F-BB746E542462}" type="sibTrans" cxnId="{3AE34FC5-A595-40CC-ADDE-92D5FD2F6E74}">
      <dgm:prSet/>
      <dgm:spPr/>
      <dgm:t>
        <a:bodyPr/>
        <a:lstStyle/>
        <a:p>
          <a:endParaRPr lang="en-US" sz="2000"/>
        </a:p>
      </dgm:t>
    </dgm:pt>
    <dgm:pt modelId="{CA544234-91A9-4001-A452-A4C0DCC726F4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GB" sz="2000" b="1" smtClean="0">
              <a:latin typeface="Arial" pitchFamily="34" charset="0"/>
              <a:cs typeface="Arial" pitchFamily="34" charset="0"/>
            </a:rPr>
            <a:t>Current year figures with prior year(s</a:t>
          </a:r>
          <a:r>
            <a:rPr lang="en-GB" sz="2000" b="1" smtClean="0"/>
            <a:t>)</a:t>
          </a:r>
          <a:endParaRPr lang="en-US" sz="2000" b="1" dirty="0"/>
        </a:p>
      </dgm:t>
    </dgm:pt>
    <dgm:pt modelId="{FEDE7798-EF5F-4516-B2FA-ED8F15700707}" type="parTrans" cxnId="{792D3133-EBF3-4EED-BDA2-BFE5B633672C}">
      <dgm:prSet/>
      <dgm:spPr/>
      <dgm:t>
        <a:bodyPr/>
        <a:lstStyle/>
        <a:p>
          <a:endParaRPr lang="en-US" sz="2000"/>
        </a:p>
      </dgm:t>
    </dgm:pt>
    <dgm:pt modelId="{7830A210-CB16-46E4-977D-7C39DE5F386F}" type="sibTrans" cxnId="{792D3133-EBF3-4EED-BDA2-BFE5B633672C}">
      <dgm:prSet/>
      <dgm:spPr/>
      <dgm:t>
        <a:bodyPr/>
        <a:lstStyle/>
        <a:p>
          <a:endParaRPr lang="en-US" sz="2000"/>
        </a:p>
      </dgm:t>
    </dgm:pt>
    <dgm:pt modelId="{0C133413-8721-45B4-BE60-978C2B4BDAE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Industry Comparison</a:t>
          </a:r>
          <a:endParaRPr lang="en-US" sz="2000" smtClean="0">
            <a:latin typeface="Arial" pitchFamily="34" charset="0"/>
            <a:cs typeface="Arial" pitchFamily="34" charset="0"/>
          </a:endParaRPr>
        </a:p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(Industry Average)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5094EF08-8B00-45C8-96D6-5F600F8F8E25}" type="parTrans" cxnId="{E7368A0B-9DE9-4568-B6AB-F87150E68D90}">
      <dgm:prSet/>
      <dgm:spPr/>
      <dgm:t>
        <a:bodyPr/>
        <a:lstStyle/>
        <a:p>
          <a:endParaRPr lang="en-US" sz="2000"/>
        </a:p>
      </dgm:t>
    </dgm:pt>
    <dgm:pt modelId="{1BA041CD-160B-4644-A90D-FCCDBB5B0A12}" type="sibTrans" cxnId="{E7368A0B-9DE9-4568-B6AB-F87150E68D90}">
      <dgm:prSet/>
      <dgm:spPr/>
      <dgm:t>
        <a:bodyPr/>
        <a:lstStyle/>
        <a:p>
          <a:endParaRPr lang="en-US" sz="2000"/>
        </a:p>
      </dgm:t>
    </dgm:pt>
    <dgm:pt modelId="{17B120C7-A8C5-4150-BA8D-08D4095A16C0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GB" sz="2000" b="1" dirty="0" smtClean="0">
              <a:latin typeface="Arial" pitchFamily="34" charset="0"/>
              <a:cs typeface="Arial" pitchFamily="34" charset="0"/>
            </a:rPr>
            <a:t>With Companies in the same industry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D0E5046-B5D0-40B6-9FBD-4E64BBDBB57E}" type="parTrans" cxnId="{7DDBACD0-7989-46C2-B5E3-16AA412FD098}">
      <dgm:prSet/>
      <dgm:spPr/>
      <dgm:t>
        <a:bodyPr/>
        <a:lstStyle/>
        <a:p>
          <a:endParaRPr lang="en-US" sz="2000"/>
        </a:p>
      </dgm:t>
    </dgm:pt>
    <dgm:pt modelId="{69A97166-04E3-4379-AEDE-1C598CFC68E6}" type="sibTrans" cxnId="{7DDBACD0-7989-46C2-B5E3-16AA412FD098}">
      <dgm:prSet/>
      <dgm:spPr/>
      <dgm:t>
        <a:bodyPr/>
        <a:lstStyle/>
        <a:p>
          <a:endParaRPr lang="en-US" sz="2000"/>
        </a:p>
      </dgm:t>
    </dgm:pt>
    <dgm:pt modelId="{2DD098A1-53E1-40C6-8385-3BCC7B4F4870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Competitors Comparison</a:t>
          </a:r>
          <a:endParaRPr lang="en-US" sz="2000" smtClean="0">
            <a:latin typeface="Arial" pitchFamily="34" charset="0"/>
            <a:cs typeface="Arial" pitchFamily="34" charset="0"/>
          </a:endParaRPr>
        </a:p>
        <a:p>
          <a:r>
            <a:rPr lang="en-US" sz="2000" b="1" smtClean="0">
              <a:latin typeface="Arial" pitchFamily="34" charset="0"/>
              <a:cs typeface="Arial" pitchFamily="34" charset="0"/>
            </a:rPr>
            <a:t>(Intercompany Basis)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26F1AF2-D25E-41CE-BB27-F6644889771B}" type="parTrans" cxnId="{3CF482DF-53A5-41C5-B4D4-573089247654}">
      <dgm:prSet/>
      <dgm:spPr/>
      <dgm:t>
        <a:bodyPr/>
        <a:lstStyle/>
        <a:p>
          <a:endParaRPr lang="en-US" sz="2000"/>
        </a:p>
      </dgm:t>
    </dgm:pt>
    <dgm:pt modelId="{A9BEC869-58EA-4866-B33A-15E443CF656A}" type="sibTrans" cxnId="{3CF482DF-53A5-41C5-B4D4-573089247654}">
      <dgm:prSet/>
      <dgm:spPr/>
      <dgm:t>
        <a:bodyPr/>
        <a:lstStyle/>
        <a:p>
          <a:endParaRPr lang="en-US" sz="2000"/>
        </a:p>
      </dgm:t>
    </dgm:pt>
    <dgm:pt modelId="{1FA553A9-44CA-48D0-B39B-3F54C9E02120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GB" sz="2000" b="1" smtClean="0">
              <a:latin typeface="Arial" pitchFamily="34" charset="0"/>
              <a:cs typeface="Arial" pitchFamily="34" charset="0"/>
            </a:rPr>
            <a:t>With Competitors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ABCE3B1B-E98A-4E44-A170-21ED60DA4996}" type="parTrans" cxnId="{A7FA255B-6DF2-457E-AACE-6CB01B0A2E82}">
      <dgm:prSet/>
      <dgm:spPr/>
      <dgm:t>
        <a:bodyPr/>
        <a:lstStyle/>
        <a:p>
          <a:endParaRPr lang="en-US" sz="2000"/>
        </a:p>
      </dgm:t>
    </dgm:pt>
    <dgm:pt modelId="{9646378C-A30E-4912-A821-DED45F2593EF}" type="sibTrans" cxnId="{A7FA255B-6DF2-457E-AACE-6CB01B0A2E82}">
      <dgm:prSet/>
      <dgm:spPr/>
      <dgm:t>
        <a:bodyPr/>
        <a:lstStyle/>
        <a:p>
          <a:endParaRPr lang="en-US" sz="2000"/>
        </a:p>
      </dgm:t>
    </dgm:pt>
    <dgm:pt modelId="{96B61EDC-6F82-4DAE-AB5D-4961721F16FF}" type="pres">
      <dgm:prSet presAssocID="{16150D96-59F5-4E09-898E-E2D4526EAE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09B034-0E1A-46C6-9D5A-334CBEEA1931}" type="pres">
      <dgm:prSet presAssocID="{1C18E441-C696-4E90-88F1-2052618AC0F9}" presName="hierRoot1" presStyleCnt="0"/>
      <dgm:spPr/>
      <dgm:t>
        <a:bodyPr/>
        <a:lstStyle/>
        <a:p>
          <a:endParaRPr lang="en-US"/>
        </a:p>
      </dgm:t>
    </dgm:pt>
    <dgm:pt modelId="{DF805E2C-42F3-44F8-AA11-429288006AFE}" type="pres">
      <dgm:prSet presAssocID="{1C18E441-C696-4E90-88F1-2052618AC0F9}" presName="composite" presStyleCnt="0"/>
      <dgm:spPr/>
      <dgm:t>
        <a:bodyPr/>
        <a:lstStyle/>
        <a:p>
          <a:endParaRPr lang="en-US"/>
        </a:p>
      </dgm:t>
    </dgm:pt>
    <dgm:pt modelId="{92DFEC95-17FA-4E74-847B-3A668E1736EC}" type="pres">
      <dgm:prSet presAssocID="{1C18E441-C696-4E90-88F1-2052618AC0F9}" presName="background" presStyleLbl="node0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29101EB-1A94-47EF-A668-027B859B17B3}" type="pres">
      <dgm:prSet presAssocID="{1C18E441-C696-4E90-88F1-2052618AC0F9}" presName="text" presStyleLbl="fgAcc0" presStyleIdx="0" presStyleCnt="1" custScaleX="172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7DD52-4851-4EF3-BF55-054D7529E72C}" type="pres">
      <dgm:prSet presAssocID="{1C18E441-C696-4E90-88F1-2052618AC0F9}" presName="hierChild2" presStyleCnt="0"/>
      <dgm:spPr/>
      <dgm:t>
        <a:bodyPr/>
        <a:lstStyle/>
        <a:p>
          <a:endParaRPr lang="en-US"/>
        </a:p>
      </dgm:t>
    </dgm:pt>
    <dgm:pt modelId="{4D2508B9-E04C-4D89-A0C7-377D0E521735}" type="pres">
      <dgm:prSet presAssocID="{58226C68-6077-4ED0-BD6B-06DCDA67DC1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FA0580E-36A3-41D5-A586-14777B0EF06B}" type="pres">
      <dgm:prSet presAssocID="{6D6DD90B-5521-429D-8D9D-F7C1D40FA728}" presName="hierRoot2" presStyleCnt="0"/>
      <dgm:spPr/>
      <dgm:t>
        <a:bodyPr/>
        <a:lstStyle/>
        <a:p>
          <a:endParaRPr lang="en-US"/>
        </a:p>
      </dgm:t>
    </dgm:pt>
    <dgm:pt modelId="{59B05D3F-25A1-4037-AF55-C170EF1AB8B7}" type="pres">
      <dgm:prSet presAssocID="{6D6DD90B-5521-429D-8D9D-F7C1D40FA728}" presName="composite2" presStyleCnt="0"/>
      <dgm:spPr/>
      <dgm:t>
        <a:bodyPr/>
        <a:lstStyle/>
        <a:p>
          <a:endParaRPr lang="en-US"/>
        </a:p>
      </dgm:t>
    </dgm:pt>
    <dgm:pt modelId="{FC789537-C164-4D73-92FE-35BEC7960E30}" type="pres">
      <dgm:prSet presAssocID="{6D6DD90B-5521-429D-8D9D-F7C1D40FA728}" presName="background2" presStyleLbl="node2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9F597C0-C214-46C9-8490-12F613B564F8}" type="pres">
      <dgm:prSet presAssocID="{6D6DD90B-5521-429D-8D9D-F7C1D40FA728}" presName="text2" presStyleLbl="fgAcc2" presStyleIdx="0" presStyleCnt="3" custScaleX="14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959F3-BB42-42C4-99D7-CB66864E7F5F}" type="pres">
      <dgm:prSet presAssocID="{6D6DD90B-5521-429D-8D9D-F7C1D40FA728}" presName="hierChild3" presStyleCnt="0"/>
      <dgm:spPr/>
      <dgm:t>
        <a:bodyPr/>
        <a:lstStyle/>
        <a:p>
          <a:endParaRPr lang="en-US"/>
        </a:p>
      </dgm:t>
    </dgm:pt>
    <dgm:pt modelId="{BFE33EC5-5E31-45A3-8953-B39DAF39AEA8}" type="pres">
      <dgm:prSet presAssocID="{FEDE7798-EF5F-4516-B2FA-ED8F1570070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81FFA73-EF61-4085-B720-7E97CCFA6235}" type="pres">
      <dgm:prSet presAssocID="{CA544234-91A9-4001-A452-A4C0DCC726F4}" presName="hierRoot3" presStyleCnt="0"/>
      <dgm:spPr/>
      <dgm:t>
        <a:bodyPr/>
        <a:lstStyle/>
        <a:p>
          <a:endParaRPr lang="en-US"/>
        </a:p>
      </dgm:t>
    </dgm:pt>
    <dgm:pt modelId="{2BBBE795-F4FF-4384-89ED-45C099D1A9DC}" type="pres">
      <dgm:prSet presAssocID="{CA544234-91A9-4001-A452-A4C0DCC726F4}" presName="composite3" presStyleCnt="0"/>
      <dgm:spPr/>
      <dgm:t>
        <a:bodyPr/>
        <a:lstStyle/>
        <a:p>
          <a:endParaRPr lang="en-US"/>
        </a:p>
      </dgm:t>
    </dgm:pt>
    <dgm:pt modelId="{ADB4BF03-D91A-486D-A9AB-FFC1830A1E28}" type="pres">
      <dgm:prSet presAssocID="{CA544234-91A9-4001-A452-A4C0DCC726F4}" presName="background3" presStyleLbl="node3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B49FAC2-77FB-46C7-BD78-A096C1724446}" type="pres">
      <dgm:prSet presAssocID="{CA544234-91A9-4001-A452-A4C0DCC726F4}" presName="text3" presStyleLbl="fgAcc3" presStyleIdx="0" presStyleCnt="3" custScaleX="121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9C2C-FC28-42BC-BD0F-2D76167E75B8}" type="pres">
      <dgm:prSet presAssocID="{CA544234-91A9-4001-A452-A4C0DCC726F4}" presName="hierChild4" presStyleCnt="0"/>
      <dgm:spPr/>
      <dgm:t>
        <a:bodyPr/>
        <a:lstStyle/>
        <a:p>
          <a:endParaRPr lang="en-US"/>
        </a:p>
      </dgm:t>
    </dgm:pt>
    <dgm:pt modelId="{DBB24777-EDF2-4FA9-84CD-C8732E2C4F06}" type="pres">
      <dgm:prSet presAssocID="{5094EF08-8B00-45C8-96D6-5F600F8F8E2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06DAFD2-A1B1-4984-997C-8FC3AD5CA998}" type="pres">
      <dgm:prSet presAssocID="{0C133413-8721-45B4-BE60-978C2B4BDAE2}" presName="hierRoot2" presStyleCnt="0"/>
      <dgm:spPr/>
      <dgm:t>
        <a:bodyPr/>
        <a:lstStyle/>
        <a:p>
          <a:endParaRPr lang="en-US"/>
        </a:p>
      </dgm:t>
    </dgm:pt>
    <dgm:pt modelId="{05E5548A-1533-4B12-AD64-92D8F42E9D2A}" type="pres">
      <dgm:prSet presAssocID="{0C133413-8721-45B4-BE60-978C2B4BDAE2}" presName="composite2" presStyleCnt="0"/>
      <dgm:spPr/>
      <dgm:t>
        <a:bodyPr/>
        <a:lstStyle/>
        <a:p>
          <a:endParaRPr lang="en-US"/>
        </a:p>
      </dgm:t>
    </dgm:pt>
    <dgm:pt modelId="{58772927-6197-4DA3-9243-46FA1A1467AB}" type="pres">
      <dgm:prSet presAssocID="{0C133413-8721-45B4-BE60-978C2B4BDAE2}" presName="background2" presStyleLbl="node2" presStyleIdx="1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1BFB4AA9-C243-40B8-9F54-91B361A5B659}" type="pres">
      <dgm:prSet presAssocID="{0C133413-8721-45B4-BE60-978C2B4BDAE2}" presName="text2" presStyleLbl="fgAcc2" presStyleIdx="1" presStyleCnt="3" custScaleX="14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2FE48-2746-4BD2-8B2D-B1FF7C640E0F}" type="pres">
      <dgm:prSet presAssocID="{0C133413-8721-45B4-BE60-978C2B4BDAE2}" presName="hierChild3" presStyleCnt="0"/>
      <dgm:spPr/>
      <dgm:t>
        <a:bodyPr/>
        <a:lstStyle/>
        <a:p>
          <a:endParaRPr lang="en-US"/>
        </a:p>
      </dgm:t>
    </dgm:pt>
    <dgm:pt modelId="{FAC591ED-9336-4BBB-A7E8-C7633D2283D5}" type="pres">
      <dgm:prSet presAssocID="{BD0E5046-B5D0-40B6-9FBD-4E64BBDBB57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5746DE-6AA4-4AD9-A73E-B1EC5E2F5E9C}" type="pres">
      <dgm:prSet presAssocID="{17B120C7-A8C5-4150-BA8D-08D4095A16C0}" presName="hierRoot3" presStyleCnt="0"/>
      <dgm:spPr/>
      <dgm:t>
        <a:bodyPr/>
        <a:lstStyle/>
        <a:p>
          <a:endParaRPr lang="en-US"/>
        </a:p>
      </dgm:t>
    </dgm:pt>
    <dgm:pt modelId="{09002D6E-AC35-4778-A651-D30A9CA52509}" type="pres">
      <dgm:prSet presAssocID="{17B120C7-A8C5-4150-BA8D-08D4095A16C0}" presName="composite3" presStyleCnt="0"/>
      <dgm:spPr/>
      <dgm:t>
        <a:bodyPr/>
        <a:lstStyle/>
        <a:p>
          <a:endParaRPr lang="en-US"/>
        </a:p>
      </dgm:t>
    </dgm:pt>
    <dgm:pt modelId="{C053EF4B-2565-4ED3-BC3A-8F8AB2D273CD}" type="pres">
      <dgm:prSet presAssocID="{17B120C7-A8C5-4150-BA8D-08D4095A16C0}" presName="background3" presStyleLbl="node3" presStyleIdx="1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BD435DB-A5FD-4713-9E47-FC495DA115E4}" type="pres">
      <dgm:prSet presAssocID="{17B120C7-A8C5-4150-BA8D-08D4095A16C0}" presName="text3" presStyleLbl="fgAcc3" presStyleIdx="1" presStyleCnt="3" custScaleX="126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EDF67-1FAB-427D-BB68-B721AE865A37}" type="pres">
      <dgm:prSet presAssocID="{17B120C7-A8C5-4150-BA8D-08D4095A16C0}" presName="hierChild4" presStyleCnt="0"/>
      <dgm:spPr/>
      <dgm:t>
        <a:bodyPr/>
        <a:lstStyle/>
        <a:p>
          <a:endParaRPr lang="en-US"/>
        </a:p>
      </dgm:t>
    </dgm:pt>
    <dgm:pt modelId="{E0E25542-8857-4168-9D30-A24424BA7F6B}" type="pres">
      <dgm:prSet presAssocID="{E26F1AF2-D25E-41CE-BB27-F6644889771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6DD3F5E-D33A-4532-8A21-E6626DF78C5B}" type="pres">
      <dgm:prSet presAssocID="{2DD098A1-53E1-40C6-8385-3BCC7B4F4870}" presName="hierRoot2" presStyleCnt="0"/>
      <dgm:spPr/>
      <dgm:t>
        <a:bodyPr/>
        <a:lstStyle/>
        <a:p>
          <a:endParaRPr lang="en-US"/>
        </a:p>
      </dgm:t>
    </dgm:pt>
    <dgm:pt modelId="{782291AB-F942-4976-82E1-10EE5C5E5B54}" type="pres">
      <dgm:prSet presAssocID="{2DD098A1-53E1-40C6-8385-3BCC7B4F4870}" presName="composite2" presStyleCnt="0"/>
      <dgm:spPr/>
      <dgm:t>
        <a:bodyPr/>
        <a:lstStyle/>
        <a:p>
          <a:endParaRPr lang="en-US"/>
        </a:p>
      </dgm:t>
    </dgm:pt>
    <dgm:pt modelId="{B4AA2D5C-690B-41E6-9EDE-07F8BB96D912}" type="pres">
      <dgm:prSet presAssocID="{2DD098A1-53E1-40C6-8385-3BCC7B4F4870}" presName="background2" presStyleLbl="node2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6D17270-C39D-4F82-96F4-773A00D57806}" type="pres">
      <dgm:prSet presAssocID="{2DD098A1-53E1-40C6-8385-3BCC7B4F4870}" presName="text2" presStyleLbl="fgAcc2" presStyleIdx="2" presStyleCnt="3" custScaleX="14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FFF239-E885-48FF-BB34-FF7662692B90}" type="pres">
      <dgm:prSet presAssocID="{2DD098A1-53E1-40C6-8385-3BCC7B4F4870}" presName="hierChild3" presStyleCnt="0"/>
      <dgm:spPr/>
      <dgm:t>
        <a:bodyPr/>
        <a:lstStyle/>
        <a:p>
          <a:endParaRPr lang="en-US"/>
        </a:p>
      </dgm:t>
    </dgm:pt>
    <dgm:pt modelId="{92552BD4-4AA7-4F6E-8CEB-02EFA28DB0AF}" type="pres">
      <dgm:prSet presAssocID="{ABCE3B1B-E98A-4E44-A170-21ED60DA4996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3D172BA-CFC3-4FC4-9901-73162767AA57}" type="pres">
      <dgm:prSet presAssocID="{1FA553A9-44CA-48D0-B39B-3F54C9E02120}" presName="hierRoot3" presStyleCnt="0"/>
      <dgm:spPr/>
      <dgm:t>
        <a:bodyPr/>
        <a:lstStyle/>
        <a:p>
          <a:endParaRPr lang="en-US"/>
        </a:p>
      </dgm:t>
    </dgm:pt>
    <dgm:pt modelId="{6AB6B7F8-6986-42DC-8F6A-89F9A7017FD3}" type="pres">
      <dgm:prSet presAssocID="{1FA553A9-44CA-48D0-B39B-3F54C9E02120}" presName="composite3" presStyleCnt="0"/>
      <dgm:spPr/>
      <dgm:t>
        <a:bodyPr/>
        <a:lstStyle/>
        <a:p>
          <a:endParaRPr lang="en-US"/>
        </a:p>
      </dgm:t>
    </dgm:pt>
    <dgm:pt modelId="{CDF48EA5-2C30-439F-B314-2B781691E9FB}" type="pres">
      <dgm:prSet presAssocID="{1FA553A9-44CA-48D0-B39B-3F54C9E02120}" presName="background3" presStyleLbl="node3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A22C676C-3734-415F-A727-409419F60B19}" type="pres">
      <dgm:prSet presAssocID="{1FA553A9-44CA-48D0-B39B-3F54C9E02120}" presName="text3" presStyleLbl="fgAcc3" presStyleIdx="2" presStyleCnt="3" custScaleX="113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F2984-B27C-427E-8925-1B53D00DC855}" type="pres">
      <dgm:prSet presAssocID="{1FA553A9-44CA-48D0-B39B-3F54C9E02120}" presName="hierChild4" presStyleCnt="0"/>
      <dgm:spPr/>
      <dgm:t>
        <a:bodyPr/>
        <a:lstStyle/>
        <a:p>
          <a:endParaRPr lang="en-US"/>
        </a:p>
      </dgm:t>
    </dgm:pt>
  </dgm:ptLst>
  <dgm:cxnLst>
    <dgm:cxn modelId="{E4EF78D6-730D-4A6A-B4AC-06D3421EB021}" type="presOf" srcId="{BD0E5046-B5D0-40B6-9FBD-4E64BBDBB57E}" destId="{FAC591ED-9336-4BBB-A7E8-C7633D2283D5}" srcOrd="0" destOrd="0" presId="urn:microsoft.com/office/officeart/2005/8/layout/hierarchy1"/>
    <dgm:cxn modelId="{04BF0C20-A6F5-4159-9220-D95F8225DC33}" type="presOf" srcId="{ABCE3B1B-E98A-4E44-A170-21ED60DA4996}" destId="{92552BD4-4AA7-4F6E-8CEB-02EFA28DB0AF}" srcOrd="0" destOrd="0" presId="urn:microsoft.com/office/officeart/2005/8/layout/hierarchy1"/>
    <dgm:cxn modelId="{43F9E433-80F0-484D-925E-E764ED34F651}" type="presOf" srcId="{FEDE7798-EF5F-4516-B2FA-ED8F15700707}" destId="{BFE33EC5-5E31-45A3-8953-B39DAF39AEA8}" srcOrd="0" destOrd="0" presId="urn:microsoft.com/office/officeart/2005/8/layout/hierarchy1"/>
    <dgm:cxn modelId="{A618B612-FF5C-4E40-BCDB-E0B495A4B8D9}" type="presOf" srcId="{6D6DD90B-5521-429D-8D9D-F7C1D40FA728}" destId="{79F597C0-C214-46C9-8490-12F613B564F8}" srcOrd="0" destOrd="0" presId="urn:microsoft.com/office/officeart/2005/8/layout/hierarchy1"/>
    <dgm:cxn modelId="{792D3133-EBF3-4EED-BDA2-BFE5B633672C}" srcId="{6D6DD90B-5521-429D-8D9D-F7C1D40FA728}" destId="{CA544234-91A9-4001-A452-A4C0DCC726F4}" srcOrd="0" destOrd="0" parTransId="{FEDE7798-EF5F-4516-B2FA-ED8F15700707}" sibTransId="{7830A210-CB16-46E4-977D-7C39DE5F386F}"/>
    <dgm:cxn modelId="{D750D4C4-E23D-46C0-981F-1CB456CBA863}" type="presOf" srcId="{2DD098A1-53E1-40C6-8385-3BCC7B4F4870}" destId="{F6D17270-C39D-4F82-96F4-773A00D57806}" srcOrd="0" destOrd="0" presId="urn:microsoft.com/office/officeart/2005/8/layout/hierarchy1"/>
    <dgm:cxn modelId="{04FE5F2D-1BC4-4AD0-99F9-E35F728AD58D}" type="presOf" srcId="{1C18E441-C696-4E90-88F1-2052618AC0F9}" destId="{529101EB-1A94-47EF-A668-027B859B17B3}" srcOrd="0" destOrd="0" presId="urn:microsoft.com/office/officeart/2005/8/layout/hierarchy1"/>
    <dgm:cxn modelId="{3CF482DF-53A5-41C5-B4D4-573089247654}" srcId="{1C18E441-C696-4E90-88F1-2052618AC0F9}" destId="{2DD098A1-53E1-40C6-8385-3BCC7B4F4870}" srcOrd="2" destOrd="0" parTransId="{E26F1AF2-D25E-41CE-BB27-F6644889771B}" sibTransId="{A9BEC869-58EA-4866-B33A-15E443CF656A}"/>
    <dgm:cxn modelId="{BFAA9E1A-5780-419F-8CF4-3CF8382F3ADD}" type="presOf" srcId="{16150D96-59F5-4E09-898E-E2D4526EAE4E}" destId="{96B61EDC-6F82-4DAE-AB5D-4961721F16FF}" srcOrd="0" destOrd="0" presId="urn:microsoft.com/office/officeart/2005/8/layout/hierarchy1"/>
    <dgm:cxn modelId="{0AC3027E-8355-4B3B-8481-12D04FE90B40}" type="presOf" srcId="{17B120C7-A8C5-4150-BA8D-08D4095A16C0}" destId="{0BD435DB-A5FD-4713-9E47-FC495DA115E4}" srcOrd="0" destOrd="0" presId="urn:microsoft.com/office/officeart/2005/8/layout/hierarchy1"/>
    <dgm:cxn modelId="{0C9E6A7B-FDD1-42B4-8F25-F153C988B694}" type="presOf" srcId="{CA544234-91A9-4001-A452-A4C0DCC726F4}" destId="{9B49FAC2-77FB-46C7-BD78-A096C1724446}" srcOrd="0" destOrd="0" presId="urn:microsoft.com/office/officeart/2005/8/layout/hierarchy1"/>
    <dgm:cxn modelId="{13EF4A47-F18A-4674-AD00-9D8BF4261579}" type="presOf" srcId="{58226C68-6077-4ED0-BD6B-06DCDA67DC12}" destId="{4D2508B9-E04C-4D89-A0C7-377D0E521735}" srcOrd="0" destOrd="0" presId="urn:microsoft.com/office/officeart/2005/8/layout/hierarchy1"/>
    <dgm:cxn modelId="{7DDBACD0-7989-46C2-B5E3-16AA412FD098}" srcId="{0C133413-8721-45B4-BE60-978C2B4BDAE2}" destId="{17B120C7-A8C5-4150-BA8D-08D4095A16C0}" srcOrd="0" destOrd="0" parTransId="{BD0E5046-B5D0-40B6-9FBD-4E64BBDBB57E}" sibTransId="{69A97166-04E3-4379-AEDE-1C598CFC68E6}"/>
    <dgm:cxn modelId="{5A54BC27-28A1-4147-9E01-28E36DD151DC}" type="presOf" srcId="{1FA553A9-44CA-48D0-B39B-3F54C9E02120}" destId="{A22C676C-3734-415F-A727-409419F60B19}" srcOrd="0" destOrd="0" presId="urn:microsoft.com/office/officeart/2005/8/layout/hierarchy1"/>
    <dgm:cxn modelId="{3AE34FC5-A595-40CC-ADDE-92D5FD2F6E74}" srcId="{1C18E441-C696-4E90-88F1-2052618AC0F9}" destId="{6D6DD90B-5521-429D-8D9D-F7C1D40FA728}" srcOrd="0" destOrd="0" parTransId="{58226C68-6077-4ED0-BD6B-06DCDA67DC12}" sibTransId="{D0234964-82FE-4FF6-977F-BB746E542462}"/>
    <dgm:cxn modelId="{75BDA47A-67AC-4A27-A728-2BFC07F8EF40}" type="presOf" srcId="{5094EF08-8B00-45C8-96D6-5F600F8F8E25}" destId="{DBB24777-EDF2-4FA9-84CD-C8732E2C4F06}" srcOrd="0" destOrd="0" presId="urn:microsoft.com/office/officeart/2005/8/layout/hierarchy1"/>
    <dgm:cxn modelId="{A7FA255B-6DF2-457E-AACE-6CB01B0A2E82}" srcId="{2DD098A1-53E1-40C6-8385-3BCC7B4F4870}" destId="{1FA553A9-44CA-48D0-B39B-3F54C9E02120}" srcOrd="0" destOrd="0" parTransId="{ABCE3B1B-E98A-4E44-A170-21ED60DA4996}" sibTransId="{9646378C-A30E-4912-A821-DED45F2593EF}"/>
    <dgm:cxn modelId="{5F998C3C-856E-4E0F-90B7-68E5E0C874B6}" type="presOf" srcId="{E26F1AF2-D25E-41CE-BB27-F6644889771B}" destId="{E0E25542-8857-4168-9D30-A24424BA7F6B}" srcOrd="0" destOrd="0" presId="urn:microsoft.com/office/officeart/2005/8/layout/hierarchy1"/>
    <dgm:cxn modelId="{E7368A0B-9DE9-4568-B6AB-F87150E68D90}" srcId="{1C18E441-C696-4E90-88F1-2052618AC0F9}" destId="{0C133413-8721-45B4-BE60-978C2B4BDAE2}" srcOrd="1" destOrd="0" parTransId="{5094EF08-8B00-45C8-96D6-5F600F8F8E25}" sibTransId="{1BA041CD-160B-4644-A90D-FCCDBB5B0A12}"/>
    <dgm:cxn modelId="{259C3B56-2668-4845-A668-EA14FBBA6804}" srcId="{16150D96-59F5-4E09-898E-E2D4526EAE4E}" destId="{1C18E441-C696-4E90-88F1-2052618AC0F9}" srcOrd="0" destOrd="0" parTransId="{043B6E2B-14E4-40A1-8FB5-827603E4DC55}" sibTransId="{CFA7F447-4167-438C-9CFC-16127DCB9B2D}"/>
    <dgm:cxn modelId="{F0A6091E-81F4-45CA-BD97-A64EA50F1A4F}" type="presOf" srcId="{0C133413-8721-45B4-BE60-978C2B4BDAE2}" destId="{1BFB4AA9-C243-40B8-9F54-91B361A5B659}" srcOrd="0" destOrd="0" presId="urn:microsoft.com/office/officeart/2005/8/layout/hierarchy1"/>
    <dgm:cxn modelId="{2BC7460B-91A4-4CCD-A4A5-7DF1272E39C3}" type="presParOf" srcId="{96B61EDC-6F82-4DAE-AB5D-4961721F16FF}" destId="{E109B034-0E1A-46C6-9D5A-334CBEEA1931}" srcOrd="0" destOrd="0" presId="urn:microsoft.com/office/officeart/2005/8/layout/hierarchy1"/>
    <dgm:cxn modelId="{2D6C374B-92D6-4FA4-B0D4-28B1A9C9451F}" type="presParOf" srcId="{E109B034-0E1A-46C6-9D5A-334CBEEA1931}" destId="{DF805E2C-42F3-44F8-AA11-429288006AFE}" srcOrd="0" destOrd="0" presId="urn:microsoft.com/office/officeart/2005/8/layout/hierarchy1"/>
    <dgm:cxn modelId="{979456E5-46DF-413F-9B65-514C5E5B73A0}" type="presParOf" srcId="{DF805E2C-42F3-44F8-AA11-429288006AFE}" destId="{92DFEC95-17FA-4E74-847B-3A668E1736EC}" srcOrd="0" destOrd="0" presId="urn:microsoft.com/office/officeart/2005/8/layout/hierarchy1"/>
    <dgm:cxn modelId="{29207AED-93B0-4EEC-9E7C-183B63643DD3}" type="presParOf" srcId="{DF805E2C-42F3-44F8-AA11-429288006AFE}" destId="{529101EB-1A94-47EF-A668-027B859B17B3}" srcOrd="1" destOrd="0" presId="urn:microsoft.com/office/officeart/2005/8/layout/hierarchy1"/>
    <dgm:cxn modelId="{97A5D715-136C-40A2-95A3-47CF3B06F1C6}" type="presParOf" srcId="{E109B034-0E1A-46C6-9D5A-334CBEEA1931}" destId="{AC97DD52-4851-4EF3-BF55-054D7529E72C}" srcOrd="1" destOrd="0" presId="urn:microsoft.com/office/officeart/2005/8/layout/hierarchy1"/>
    <dgm:cxn modelId="{DD2EE59F-EADB-4797-9496-1FEE7C8C79D6}" type="presParOf" srcId="{AC97DD52-4851-4EF3-BF55-054D7529E72C}" destId="{4D2508B9-E04C-4D89-A0C7-377D0E521735}" srcOrd="0" destOrd="0" presId="urn:microsoft.com/office/officeart/2005/8/layout/hierarchy1"/>
    <dgm:cxn modelId="{6AC15A8C-DDE7-4EB5-8B1E-CAA29D33BD98}" type="presParOf" srcId="{AC97DD52-4851-4EF3-BF55-054D7529E72C}" destId="{9FA0580E-36A3-41D5-A586-14777B0EF06B}" srcOrd="1" destOrd="0" presId="urn:microsoft.com/office/officeart/2005/8/layout/hierarchy1"/>
    <dgm:cxn modelId="{4295A8B2-98F9-4371-95E0-D99F0828C627}" type="presParOf" srcId="{9FA0580E-36A3-41D5-A586-14777B0EF06B}" destId="{59B05D3F-25A1-4037-AF55-C170EF1AB8B7}" srcOrd="0" destOrd="0" presId="urn:microsoft.com/office/officeart/2005/8/layout/hierarchy1"/>
    <dgm:cxn modelId="{25DBDB34-EB3F-41CD-97FF-E71A7B23B1C4}" type="presParOf" srcId="{59B05D3F-25A1-4037-AF55-C170EF1AB8B7}" destId="{FC789537-C164-4D73-92FE-35BEC7960E30}" srcOrd="0" destOrd="0" presId="urn:microsoft.com/office/officeart/2005/8/layout/hierarchy1"/>
    <dgm:cxn modelId="{CF11B365-2780-409E-A87D-4E44DCCAC25F}" type="presParOf" srcId="{59B05D3F-25A1-4037-AF55-C170EF1AB8B7}" destId="{79F597C0-C214-46C9-8490-12F613B564F8}" srcOrd="1" destOrd="0" presId="urn:microsoft.com/office/officeart/2005/8/layout/hierarchy1"/>
    <dgm:cxn modelId="{25DD2680-E0B9-4ACC-A49C-9DD605BB3ED2}" type="presParOf" srcId="{9FA0580E-36A3-41D5-A586-14777B0EF06B}" destId="{8A4959F3-BB42-42C4-99D7-CB66864E7F5F}" srcOrd="1" destOrd="0" presId="urn:microsoft.com/office/officeart/2005/8/layout/hierarchy1"/>
    <dgm:cxn modelId="{955A5C6D-7619-421B-BB32-4E63814B90C8}" type="presParOf" srcId="{8A4959F3-BB42-42C4-99D7-CB66864E7F5F}" destId="{BFE33EC5-5E31-45A3-8953-B39DAF39AEA8}" srcOrd="0" destOrd="0" presId="urn:microsoft.com/office/officeart/2005/8/layout/hierarchy1"/>
    <dgm:cxn modelId="{1E7575CA-1114-489E-B510-A9A6697DBB01}" type="presParOf" srcId="{8A4959F3-BB42-42C4-99D7-CB66864E7F5F}" destId="{D81FFA73-EF61-4085-B720-7E97CCFA6235}" srcOrd="1" destOrd="0" presId="urn:microsoft.com/office/officeart/2005/8/layout/hierarchy1"/>
    <dgm:cxn modelId="{8A7E6A9F-16EC-4462-A8CF-E8BBE73DD17C}" type="presParOf" srcId="{D81FFA73-EF61-4085-B720-7E97CCFA6235}" destId="{2BBBE795-F4FF-4384-89ED-45C099D1A9DC}" srcOrd="0" destOrd="0" presId="urn:microsoft.com/office/officeart/2005/8/layout/hierarchy1"/>
    <dgm:cxn modelId="{24EC113B-22A6-438B-AA63-E52A5EE41874}" type="presParOf" srcId="{2BBBE795-F4FF-4384-89ED-45C099D1A9DC}" destId="{ADB4BF03-D91A-486D-A9AB-FFC1830A1E28}" srcOrd="0" destOrd="0" presId="urn:microsoft.com/office/officeart/2005/8/layout/hierarchy1"/>
    <dgm:cxn modelId="{901F5254-25A2-4E26-8700-0FC65844DF6D}" type="presParOf" srcId="{2BBBE795-F4FF-4384-89ED-45C099D1A9DC}" destId="{9B49FAC2-77FB-46C7-BD78-A096C1724446}" srcOrd="1" destOrd="0" presId="urn:microsoft.com/office/officeart/2005/8/layout/hierarchy1"/>
    <dgm:cxn modelId="{C2FCE9A3-F82E-481D-80F1-631F507C0160}" type="presParOf" srcId="{D81FFA73-EF61-4085-B720-7E97CCFA6235}" destId="{96E09C2C-FC28-42BC-BD0F-2D76167E75B8}" srcOrd="1" destOrd="0" presId="urn:microsoft.com/office/officeart/2005/8/layout/hierarchy1"/>
    <dgm:cxn modelId="{C9A2D00C-E873-4BF7-A9EC-9AEEBCC3A728}" type="presParOf" srcId="{AC97DD52-4851-4EF3-BF55-054D7529E72C}" destId="{DBB24777-EDF2-4FA9-84CD-C8732E2C4F06}" srcOrd="2" destOrd="0" presId="urn:microsoft.com/office/officeart/2005/8/layout/hierarchy1"/>
    <dgm:cxn modelId="{DB9CCD27-E244-433B-ACFB-991A79D500D2}" type="presParOf" srcId="{AC97DD52-4851-4EF3-BF55-054D7529E72C}" destId="{606DAFD2-A1B1-4984-997C-8FC3AD5CA998}" srcOrd="3" destOrd="0" presId="urn:microsoft.com/office/officeart/2005/8/layout/hierarchy1"/>
    <dgm:cxn modelId="{0F9518C8-0769-47DD-83E7-4372DFD43CFB}" type="presParOf" srcId="{606DAFD2-A1B1-4984-997C-8FC3AD5CA998}" destId="{05E5548A-1533-4B12-AD64-92D8F42E9D2A}" srcOrd="0" destOrd="0" presId="urn:microsoft.com/office/officeart/2005/8/layout/hierarchy1"/>
    <dgm:cxn modelId="{0C679D84-0DC2-47F9-BC5C-B2328507D3B0}" type="presParOf" srcId="{05E5548A-1533-4B12-AD64-92D8F42E9D2A}" destId="{58772927-6197-4DA3-9243-46FA1A1467AB}" srcOrd="0" destOrd="0" presId="urn:microsoft.com/office/officeart/2005/8/layout/hierarchy1"/>
    <dgm:cxn modelId="{4FF16C07-F241-4F36-B8DE-CCF3CA4F1AFC}" type="presParOf" srcId="{05E5548A-1533-4B12-AD64-92D8F42E9D2A}" destId="{1BFB4AA9-C243-40B8-9F54-91B361A5B659}" srcOrd="1" destOrd="0" presId="urn:microsoft.com/office/officeart/2005/8/layout/hierarchy1"/>
    <dgm:cxn modelId="{08C47007-10BA-42C3-B0F4-12F6C914AAD0}" type="presParOf" srcId="{606DAFD2-A1B1-4984-997C-8FC3AD5CA998}" destId="{18F2FE48-2746-4BD2-8B2D-B1FF7C640E0F}" srcOrd="1" destOrd="0" presId="urn:microsoft.com/office/officeart/2005/8/layout/hierarchy1"/>
    <dgm:cxn modelId="{24F2FFD7-8722-4DA4-9D9B-F6B7DA9AFB9B}" type="presParOf" srcId="{18F2FE48-2746-4BD2-8B2D-B1FF7C640E0F}" destId="{FAC591ED-9336-4BBB-A7E8-C7633D2283D5}" srcOrd="0" destOrd="0" presId="urn:microsoft.com/office/officeart/2005/8/layout/hierarchy1"/>
    <dgm:cxn modelId="{FFD056A8-3E2B-4B8E-A6F3-0E8D2E5B9F0A}" type="presParOf" srcId="{18F2FE48-2746-4BD2-8B2D-B1FF7C640E0F}" destId="{F75746DE-6AA4-4AD9-A73E-B1EC5E2F5E9C}" srcOrd="1" destOrd="0" presId="urn:microsoft.com/office/officeart/2005/8/layout/hierarchy1"/>
    <dgm:cxn modelId="{149A0B7E-E381-4EFE-822D-9F8009F8E253}" type="presParOf" srcId="{F75746DE-6AA4-4AD9-A73E-B1EC5E2F5E9C}" destId="{09002D6E-AC35-4778-A651-D30A9CA52509}" srcOrd="0" destOrd="0" presId="urn:microsoft.com/office/officeart/2005/8/layout/hierarchy1"/>
    <dgm:cxn modelId="{5930C4B4-F4EC-4BA1-A4CA-BE52E21F21DB}" type="presParOf" srcId="{09002D6E-AC35-4778-A651-D30A9CA52509}" destId="{C053EF4B-2565-4ED3-BC3A-8F8AB2D273CD}" srcOrd="0" destOrd="0" presId="urn:microsoft.com/office/officeart/2005/8/layout/hierarchy1"/>
    <dgm:cxn modelId="{27887A89-11B1-4B14-9DD7-96227CF1B8A7}" type="presParOf" srcId="{09002D6E-AC35-4778-A651-D30A9CA52509}" destId="{0BD435DB-A5FD-4713-9E47-FC495DA115E4}" srcOrd="1" destOrd="0" presId="urn:microsoft.com/office/officeart/2005/8/layout/hierarchy1"/>
    <dgm:cxn modelId="{8153B05A-3820-4446-873B-9B984B83C6C4}" type="presParOf" srcId="{F75746DE-6AA4-4AD9-A73E-B1EC5E2F5E9C}" destId="{6ECEDF67-1FAB-427D-BB68-B721AE865A37}" srcOrd="1" destOrd="0" presId="urn:microsoft.com/office/officeart/2005/8/layout/hierarchy1"/>
    <dgm:cxn modelId="{79402409-C9E2-4C60-9965-15F55FEB7C4D}" type="presParOf" srcId="{AC97DD52-4851-4EF3-BF55-054D7529E72C}" destId="{E0E25542-8857-4168-9D30-A24424BA7F6B}" srcOrd="4" destOrd="0" presId="urn:microsoft.com/office/officeart/2005/8/layout/hierarchy1"/>
    <dgm:cxn modelId="{D09A8436-7CFB-4B29-9147-A7946B13BA9A}" type="presParOf" srcId="{AC97DD52-4851-4EF3-BF55-054D7529E72C}" destId="{16DD3F5E-D33A-4532-8A21-E6626DF78C5B}" srcOrd="5" destOrd="0" presId="urn:microsoft.com/office/officeart/2005/8/layout/hierarchy1"/>
    <dgm:cxn modelId="{4505E599-AD5D-4733-9097-06AC5E33FFF7}" type="presParOf" srcId="{16DD3F5E-D33A-4532-8A21-E6626DF78C5B}" destId="{782291AB-F942-4976-82E1-10EE5C5E5B54}" srcOrd="0" destOrd="0" presId="urn:microsoft.com/office/officeart/2005/8/layout/hierarchy1"/>
    <dgm:cxn modelId="{D4CEB889-AB27-47A1-A91D-8E30B13BFCC8}" type="presParOf" srcId="{782291AB-F942-4976-82E1-10EE5C5E5B54}" destId="{B4AA2D5C-690B-41E6-9EDE-07F8BB96D912}" srcOrd="0" destOrd="0" presId="urn:microsoft.com/office/officeart/2005/8/layout/hierarchy1"/>
    <dgm:cxn modelId="{C1E10191-9AA4-4468-97A9-F8383E5DA02F}" type="presParOf" srcId="{782291AB-F942-4976-82E1-10EE5C5E5B54}" destId="{F6D17270-C39D-4F82-96F4-773A00D57806}" srcOrd="1" destOrd="0" presId="urn:microsoft.com/office/officeart/2005/8/layout/hierarchy1"/>
    <dgm:cxn modelId="{33004169-576B-4441-A5DD-A4AD5FEBAC23}" type="presParOf" srcId="{16DD3F5E-D33A-4532-8A21-E6626DF78C5B}" destId="{B1FFF239-E885-48FF-BB34-FF7662692B90}" srcOrd="1" destOrd="0" presId="urn:microsoft.com/office/officeart/2005/8/layout/hierarchy1"/>
    <dgm:cxn modelId="{61566698-8A11-425C-92BE-22A66E35D0EF}" type="presParOf" srcId="{B1FFF239-E885-48FF-BB34-FF7662692B90}" destId="{92552BD4-4AA7-4F6E-8CEB-02EFA28DB0AF}" srcOrd="0" destOrd="0" presId="urn:microsoft.com/office/officeart/2005/8/layout/hierarchy1"/>
    <dgm:cxn modelId="{25597B17-883B-4A1E-86A0-25A55EDCC9A1}" type="presParOf" srcId="{B1FFF239-E885-48FF-BB34-FF7662692B90}" destId="{93D172BA-CFC3-4FC4-9901-73162767AA57}" srcOrd="1" destOrd="0" presId="urn:microsoft.com/office/officeart/2005/8/layout/hierarchy1"/>
    <dgm:cxn modelId="{993FAB03-39C8-4A43-839E-AB3B0DF07DBF}" type="presParOf" srcId="{93D172BA-CFC3-4FC4-9901-73162767AA57}" destId="{6AB6B7F8-6986-42DC-8F6A-89F9A7017FD3}" srcOrd="0" destOrd="0" presId="urn:microsoft.com/office/officeart/2005/8/layout/hierarchy1"/>
    <dgm:cxn modelId="{30CC4FBC-EE38-47AA-BAD4-D24BF760518F}" type="presParOf" srcId="{6AB6B7F8-6986-42DC-8F6A-89F9A7017FD3}" destId="{CDF48EA5-2C30-439F-B314-2B781691E9FB}" srcOrd="0" destOrd="0" presId="urn:microsoft.com/office/officeart/2005/8/layout/hierarchy1"/>
    <dgm:cxn modelId="{4D2CECCB-3BDE-4E59-85EB-32A00A281FC2}" type="presParOf" srcId="{6AB6B7F8-6986-42DC-8F6A-89F9A7017FD3}" destId="{A22C676C-3734-415F-A727-409419F60B19}" srcOrd="1" destOrd="0" presId="urn:microsoft.com/office/officeart/2005/8/layout/hierarchy1"/>
    <dgm:cxn modelId="{FA983542-5BD1-49A0-9523-8EF0F6975EE5}" type="presParOf" srcId="{93D172BA-CFC3-4FC4-9901-73162767AA57}" destId="{54CF2984-B27C-427E-8925-1B53D00DC8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FD430-9FCD-430F-AAEE-ED12FEC8FAB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F68A4-7BFC-47CB-8AE6-A26977F22F90}">
      <dgm:prSet phldrT="[Text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FINANCIAL STATEMENTS ANALYSIS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C4964D-C249-4E26-88FA-20A4FF99307C}" type="parTrans" cxnId="{8A9DDA65-7340-4EB3-A030-265BBF38B55E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290DFA3-ACD6-4329-BFDA-C88EC468F8F6}" type="sibTrans" cxnId="{8A9DDA65-7340-4EB3-A030-265BBF38B55E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8B30C22E-B00D-458F-B599-9F79ADFF7C2E}">
      <dgm:prSet phldrT="[Text]" custT="1"/>
      <dgm:spPr>
        <a:solidFill>
          <a:srgbClr val="F4B18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Horizontal Analysis</a:t>
          </a:r>
          <a:endParaRPr lang="en-US" sz="28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91CC56E-2332-48C9-B875-055399DA2917}" type="parTrans" cxnId="{5B1E9BE4-AFB6-401E-B97C-49E4D360C13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35019F5-2B3B-4287-A3CF-C3CE905A6B8F}" type="sibTrans" cxnId="{5B1E9BE4-AFB6-401E-B97C-49E4D360C13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29C8CAA-EE8E-404D-8F7A-661795027231}">
      <dgm:prSet phldrT="[Text]"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Retained Earnings Statement</a:t>
          </a:r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6367D8B-6968-41B4-8A95-1808899CEABB}" type="parTrans" cxnId="{F072360E-BB34-46A2-9261-E10F64634922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CDCBB7E-BDAC-404F-9B43-CB5277E17F4B}" type="sibTrans" cxnId="{F072360E-BB34-46A2-9261-E10F64634922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D84B6798-4D71-496F-AD28-287FE9162994}">
      <dgm:prSet phldrT="[Text]" custT="1"/>
      <dgm:spPr>
        <a:solidFill>
          <a:srgbClr val="F4B18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Vertical Analysis</a:t>
          </a:r>
          <a:endParaRPr lang="en-US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B7BAA9-291F-486A-A6B5-3C88E84558B6}" type="parTrans" cxnId="{98B25D6B-3665-4E5B-A164-6CC8388CCE9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5117EA75-47F5-4794-8DA2-0BEE19654CF6}" type="sibTrans" cxnId="{98B25D6B-3665-4E5B-A164-6CC8388CCE9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2EB9823-6B03-447C-BEFE-1A2752FF1D97}">
      <dgm:prSet phldrT="[Text]"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92074EA-A7E6-4E35-9168-052BC96262A5}" type="parTrans" cxnId="{2BE1CA68-D71D-4FA3-B020-B4385B5F74C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3424845E-0B09-4E48-896B-3A6205FB5F79}" type="sibTrans" cxnId="{2BE1CA68-D71D-4FA3-B020-B4385B5F74C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837CD9B-FBFB-4FF1-A6F5-0E038FA78248}">
      <dgm:prSet custT="1"/>
      <dgm:spPr>
        <a:solidFill>
          <a:srgbClr val="F4B18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Ratio Analysis</a:t>
          </a:r>
          <a:endParaRPr lang="en-US" sz="2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1D6F2B8-E7F4-4465-A40B-FFE56709A7F4}" type="parTrans" cxnId="{7072EB28-4803-4B2D-BA8B-C3ED664E21F9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2DEB1523-D73E-40CC-9C51-5F02E8B483A1}" type="sibTrans" cxnId="{7072EB28-4803-4B2D-BA8B-C3ED664E21F9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810B948-5A10-479D-B47C-2646E5C7325F}">
      <dgm:prSet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Liquidity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Profitability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Solvency 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Summary</a:t>
          </a:r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3C60CB-9BD5-4314-9D40-07F7A54DBF8E}" type="parTrans" cxnId="{8B6215C4-1211-4D5E-A282-DC800CC3A6F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3BADFD8-2058-4991-9DFA-A6E7A3A49DBF}" type="sibTrans" cxnId="{8B6215C4-1211-4D5E-A282-DC800CC3A6F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D4C2F8A-17B8-4AFA-B64E-453D62A21AF5}" type="pres">
      <dgm:prSet presAssocID="{F89FD430-9FCD-430F-AAEE-ED12FEC8FAB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A9A01-B1E7-401F-8A5D-5614E40B2716}" type="pres">
      <dgm:prSet presAssocID="{F89FD430-9FCD-430F-AAEE-ED12FEC8FAB3}" presName="hierFlow" presStyleCnt="0"/>
      <dgm:spPr/>
    </dgm:pt>
    <dgm:pt modelId="{7CEEB9D9-42E7-48F4-A08D-4E8DEBF3750F}" type="pres">
      <dgm:prSet presAssocID="{F89FD430-9FCD-430F-AAEE-ED12FEC8FAB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4A6B211-D90E-4647-BD62-6B3C7D28774A}" type="pres">
      <dgm:prSet presAssocID="{9B1F68A4-7BFC-47CB-8AE6-A26977F22F90}" presName="Name14" presStyleCnt="0"/>
      <dgm:spPr/>
    </dgm:pt>
    <dgm:pt modelId="{61090829-8CE6-47F2-AAD0-19641485A918}" type="pres">
      <dgm:prSet presAssocID="{9B1F68A4-7BFC-47CB-8AE6-A26977F22F90}" presName="level1Shape" presStyleLbl="node0" presStyleIdx="0" presStyleCnt="1" custScaleX="253324" custLinFactNeighborX="-1525" custLinFactNeighborY="2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35E10-2019-457B-84A0-77B4C31FF1AC}" type="pres">
      <dgm:prSet presAssocID="{9B1F68A4-7BFC-47CB-8AE6-A26977F22F90}" presName="hierChild2" presStyleCnt="0"/>
      <dgm:spPr/>
    </dgm:pt>
    <dgm:pt modelId="{90262409-256A-490A-9D00-CCF62D267DD6}" type="pres">
      <dgm:prSet presAssocID="{A91CC56E-2332-48C9-B875-055399DA2917}" presName="Name19" presStyleLbl="parChTrans1D2" presStyleIdx="0" presStyleCnt="3"/>
      <dgm:spPr/>
      <dgm:t>
        <a:bodyPr/>
        <a:lstStyle/>
        <a:p>
          <a:endParaRPr lang="en-US"/>
        </a:p>
      </dgm:t>
    </dgm:pt>
    <dgm:pt modelId="{4F52065A-79EC-4F9F-A3CE-0445213B7F51}" type="pres">
      <dgm:prSet presAssocID="{8B30C22E-B00D-458F-B599-9F79ADFF7C2E}" presName="Name21" presStyleCnt="0"/>
      <dgm:spPr/>
    </dgm:pt>
    <dgm:pt modelId="{19C306C1-463A-453B-B9A5-1A972CEFDBA9}" type="pres">
      <dgm:prSet presAssocID="{8B30C22E-B00D-458F-B599-9F79ADFF7C2E}" presName="level2Shape" presStyleLbl="node2" presStyleIdx="0" presStyleCnt="3" custLinFactNeighborX="-1739"/>
      <dgm:spPr/>
      <dgm:t>
        <a:bodyPr/>
        <a:lstStyle/>
        <a:p>
          <a:endParaRPr lang="en-US"/>
        </a:p>
      </dgm:t>
    </dgm:pt>
    <dgm:pt modelId="{F75ADD25-3865-42B7-85CA-44DBB433FFA7}" type="pres">
      <dgm:prSet presAssocID="{8B30C22E-B00D-458F-B599-9F79ADFF7C2E}" presName="hierChild3" presStyleCnt="0"/>
      <dgm:spPr/>
    </dgm:pt>
    <dgm:pt modelId="{384E7742-A6C6-425F-9E6E-942940989FC5}" type="pres">
      <dgm:prSet presAssocID="{16367D8B-6968-41B4-8A95-1808899CEABB}" presName="Name19" presStyleLbl="parChTrans1D3" presStyleIdx="0" presStyleCnt="3"/>
      <dgm:spPr/>
      <dgm:t>
        <a:bodyPr/>
        <a:lstStyle/>
        <a:p>
          <a:endParaRPr lang="en-US"/>
        </a:p>
      </dgm:t>
    </dgm:pt>
    <dgm:pt modelId="{220CE3CC-6CC9-4531-9D22-C585DEB7C665}" type="pres">
      <dgm:prSet presAssocID="{429C8CAA-EE8E-404D-8F7A-661795027231}" presName="Name21" presStyleCnt="0"/>
      <dgm:spPr/>
    </dgm:pt>
    <dgm:pt modelId="{835CE59A-670E-41DD-8A6F-E8F1016B638B}" type="pres">
      <dgm:prSet presAssocID="{429C8CAA-EE8E-404D-8F7A-661795027231}" presName="level2Shape" presStyleLbl="node3" presStyleIdx="0" presStyleCnt="3" custScaleX="115376"/>
      <dgm:spPr/>
      <dgm:t>
        <a:bodyPr/>
        <a:lstStyle/>
        <a:p>
          <a:endParaRPr lang="en-US"/>
        </a:p>
      </dgm:t>
    </dgm:pt>
    <dgm:pt modelId="{04F4518B-6934-4EF8-BC6D-95DA4E74DABD}" type="pres">
      <dgm:prSet presAssocID="{429C8CAA-EE8E-404D-8F7A-661795027231}" presName="hierChild3" presStyleCnt="0"/>
      <dgm:spPr/>
    </dgm:pt>
    <dgm:pt modelId="{B569443F-12E8-4D47-A8ED-75CBD6EA7CC1}" type="pres">
      <dgm:prSet presAssocID="{9CB7BAA9-291F-486A-A6B5-3C88E84558B6}" presName="Name19" presStyleLbl="parChTrans1D2" presStyleIdx="1" presStyleCnt="3"/>
      <dgm:spPr/>
      <dgm:t>
        <a:bodyPr/>
        <a:lstStyle/>
        <a:p>
          <a:endParaRPr lang="en-US"/>
        </a:p>
      </dgm:t>
    </dgm:pt>
    <dgm:pt modelId="{E3BB5D98-287B-4CB4-8EFF-5CF184306636}" type="pres">
      <dgm:prSet presAssocID="{D84B6798-4D71-496F-AD28-287FE9162994}" presName="Name21" presStyleCnt="0"/>
      <dgm:spPr/>
    </dgm:pt>
    <dgm:pt modelId="{027CCE2E-7EB2-45A1-81B6-F1C72B09CB20}" type="pres">
      <dgm:prSet presAssocID="{D84B6798-4D71-496F-AD28-287FE9162994}" presName="level2Shape" presStyleLbl="node2" presStyleIdx="1" presStyleCnt="3" custLinFactNeighborX="-1739"/>
      <dgm:spPr/>
      <dgm:t>
        <a:bodyPr/>
        <a:lstStyle/>
        <a:p>
          <a:endParaRPr lang="en-US"/>
        </a:p>
      </dgm:t>
    </dgm:pt>
    <dgm:pt modelId="{E764FB04-2EB2-4930-9301-B1CC85DE1B2A}" type="pres">
      <dgm:prSet presAssocID="{D84B6798-4D71-496F-AD28-287FE9162994}" presName="hierChild3" presStyleCnt="0"/>
      <dgm:spPr/>
    </dgm:pt>
    <dgm:pt modelId="{B45DD112-A048-40F2-AC18-2E78547A2993}" type="pres">
      <dgm:prSet presAssocID="{192074EA-A7E6-4E35-9168-052BC96262A5}" presName="Name19" presStyleLbl="parChTrans1D3" presStyleIdx="1" presStyleCnt="3"/>
      <dgm:spPr/>
      <dgm:t>
        <a:bodyPr/>
        <a:lstStyle/>
        <a:p>
          <a:endParaRPr lang="en-US"/>
        </a:p>
      </dgm:t>
    </dgm:pt>
    <dgm:pt modelId="{134890B6-CF42-45A7-BCC8-495CAF74E7C6}" type="pres">
      <dgm:prSet presAssocID="{62EB9823-6B03-447C-BEFE-1A2752FF1D97}" presName="Name21" presStyleCnt="0"/>
      <dgm:spPr/>
    </dgm:pt>
    <dgm:pt modelId="{8F2C6BBE-1E29-4385-9598-29DB31540492}" type="pres">
      <dgm:prSet presAssocID="{62EB9823-6B03-447C-BEFE-1A2752FF1D97}" presName="level2Shape" presStyleLbl="node3" presStyleIdx="1" presStyleCnt="3" custScaleX="105980"/>
      <dgm:spPr/>
      <dgm:t>
        <a:bodyPr/>
        <a:lstStyle/>
        <a:p>
          <a:endParaRPr lang="en-US"/>
        </a:p>
      </dgm:t>
    </dgm:pt>
    <dgm:pt modelId="{534318C4-7A63-41E5-AFAE-CF37A95A312C}" type="pres">
      <dgm:prSet presAssocID="{62EB9823-6B03-447C-BEFE-1A2752FF1D97}" presName="hierChild3" presStyleCnt="0"/>
      <dgm:spPr/>
    </dgm:pt>
    <dgm:pt modelId="{98BD157C-3C5B-4D82-A052-616BA0FE2EE0}" type="pres">
      <dgm:prSet presAssocID="{E1D6F2B8-E7F4-4465-A40B-FFE56709A7F4}" presName="Name19" presStyleLbl="parChTrans1D2" presStyleIdx="2" presStyleCnt="3"/>
      <dgm:spPr/>
      <dgm:t>
        <a:bodyPr/>
        <a:lstStyle/>
        <a:p>
          <a:endParaRPr lang="en-US"/>
        </a:p>
      </dgm:t>
    </dgm:pt>
    <dgm:pt modelId="{932A8B63-78A7-4814-8552-993727C17215}" type="pres">
      <dgm:prSet presAssocID="{7837CD9B-FBFB-4FF1-A6F5-0E038FA78248}" presName="Name21" presStyleCnt="0"/>
      <dgm:spPr/>
    </dgm:pt>
    <dgm:pt modelId="{91C30BFE-5765-4115-B932-7D0ACA8E2E45}" type="pres">
      <dgm:prSet presAssocID="{7837CD9B-FBFB-4FF1-A6F5-0E038FA78248}" presName="level2Shape" presStyleLbl="node2" presStyleIdx="2" presStyleCnt="3" custLinFactNeighborX="-1739"/>
      <dgm:spPr/>
      <dgm:t>
        <a:bodyPr/>
        <a:lstStyle/>
        <a:p>
          <a:endParaRPr lang="en-US"/>
        </a:p>
      </dgm:t>
    </dgm:pt>
    <dgm:pt modelId="{22ED2E9A-889D-4696-A385-0FF32AB97819}" type="pres">
      <dgm:prSet presAssocID="{7837CD9B-FBFB-4FF1-A6F5-0E038FA78248}" presName="hierChild3" presStyleCnt="0"/>
      <dgm:spPr/>
    </dgm:pt>
    <dgm:pt modelId="{01AC71D4-51BF-4274-9BCD-020C3B602811}" type="pres">
      <dgm:prSet presAssocID="{8C3C60CB-9BD5-4314-9D40-07F7A54DBF8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5F9EE347-AA0B-44A3-A56E-F4566ABFCFA0}" type="pres">
      <dgm:prSet presAssocID="{6810B948-5A10-479D-B47C-2646E5C7325F}" presName="Name21" presStyleCnt="0"/>
      <dgm:spPr/>
    </dgm:pt>
    <dgm:pt modelId="{CF3B1898-5E54-462A-B587-3C07E1F90C60}" type="pres">
      <dgm:prSet presAssocID="{6810B948-5A10-479D-B47C-2646E5C7325F}" presName="level2Shape" presStyleLbl="node3" presStyleIdx="2" presStyleCnt="3" custLinFactNeighborX="-4300" custLinFactNeighborY="961"/>
      <dgm:spPr/>
      <dgm:t>
        <a:bodyPr/>
        <a:lstStyle/>
        <a:p>
          <a:endParaRPr lang="en-US"/>
        </a:p>
      </dgm:t>
    </dgm:pt>
    <dgm:pt modelId="{F4DC5FBA-9A09-4CCF-A04C-677F90CDD9C9}" type="pres">
      <dgm:prSet presAssocID="{6810B948-5A10-479D-B47C-2646E5C7325F}" presName="hierChild3" presStyleCnt="0"/>
      <dgm:spPr/>
    </dgm:pt>
    <dgm:pt modelId="{3AC63014-6FF1-418E-8F3B-791701BE9CBF}" type="pres">
      <dgm:prSet presAssocID="{F89FD430-9FCD-430F-AAEE-ED12FEC8FAB3}" presName="bgShapesFlow" presStyleCnt="0"/>
      <dgm:spPr/>
    </dgm:pt>
  </dgm:ptLst>
  <dgm:cxnLst>
    <dgm:cxn modelId="{38602AF9-C862-4BCD-BD15-7CA38BCC4177}" type="presOf" srcId="{F89FD430-9FCD-430F-AAEE-ED12FEC8FAB3}" destId="{CD4C2F8A-17B8-4AFA-B64E-453D62A21AF5}" srcOrd="0" destOrd="0" presId="urn:microsoft.com/office/officeart/2005/8/layout/hierarchy6"/>
    <dgm:cxn modelId="{90C8F276-CE7D-4BB8-9CDD-1344DD09CDA0}" type="presOf" srcId="{8B30C22E-B00D-458F-B599-9F79ADFF7C2E}" destId="{19C306C1-463A-453B-B9A5-1A972CEFDBA9}" srcOrd="0" destOrd="0" presId="urn:microsoft.com/office/officeart/2005/8/layout/hierarchy6"/>
    <dgm:cxn modelId="{7072EB28-4803-4B2D-BA8B-C3ED664E21F9}" srcId="{9B1F68A4-7BFC-47CB-8AE6-A26977F22F90}" destId="{7837CD9B-FBFB-4FF1-A6F5-0E038FA78248}" srcOrd="2" destOrd="0" parTransId="{E1D6F2B8-E7F4-4465-A40B-FFE56709A7F4}" sibTransId="{2DEB1523-D73E-40CC-9C51-5F02E8B483A1}"/>
    <dgm:cxn modelId="{5B1E9BE4-AFB6-401E-B97C-49E4D360C130}" srcId="{9B1F68A4-7BFC-47CB-8AE6-A26977F22F90}" destId="{8B30C22E-B00D-458F-B599-9F79ADFF7C2E}" srcOrd="0" destOrd="0" parTransId="{A91CC56E-2332-48C9-B875-055399DA2917}" sibTransId="{B35019F5-2B3B-4287-A3CF-C3CE905A6B8F}"/>
    <dgm:cxn modelId="{52DBBCD6-54A3-4EEE-921B-A036B4A7F1A0}" type="presOf" srcId="{62EB9823-6B03-447C-BEFE-1A2752FF1D97}" destId="{8F2C6BBE-1E29-4385-9598-29DB31540492}" srcOrd="0" destOrd="0" presId="urn:microsoft.com/office/officeart/2005/8/layout/hierarchy6"/>
    <dgm:cxn modelId="{CB7C48AC-A849-4DBC-8D7F-8EE1033584CF}" type="presOf" srcId="{E1D6F2B8-E7F4-4465-A40B-FFE56709A7F4}" destId="{98BD157C-3C5B-4D82-A052-616BA0FE2EE0}" srcOrd="0" destOrd="0" presId="urn:microsoft.com/office/officeart/2005/8/layout/hierarchy6"/>
    <dgm:cxn modelId="{98B25D6B-3665-4E5B-A164-6CC8388CCE96}" srcId="{9B1F68A4-7BFC-47CB-8AE6-A26977F22F90}" destId="{D84B6798-4D71-496F-AD28-287FE9162994}" srcOrd="1" destOrd="0" parTransId="{9CB7BAA9-291F-486A-A6B5-3C88E84558B6}" sibTransId="{5117EA75-47F5-4794-8DA2-0BEE19654CF6}"/>
    <dgm:cxn modelId="{BB6285D6-AD95-4AE4-A10D-296CCA8C83CF}" type="presOf" srcId="{16367D8B-6968-41B4-8A95-1808899CEABB}" destId="{384E7742-A6C6-425F-9E6E-942940989FC5}" srcOrd="0" destOrd="0" presId="urn:microsoft.com/office/officeart/2005/8/layout/hierarchy6"/>
    <dgm:cxn modelId="{935F1074-5CAE-42A3-BD83-D5B2033F9264}" type="presOf" srcId="{9CB7BAA9-291F-486A-A6B5-3C88E84558B6}" destId="{B569443F-12E8-4D47-A8ED-75CBD6EA7CC1}" srcOrd="0" destOrd="0" presId="urn:microsoft.com/office/officeart/2005/8/layout/hierarchy6"/>
    <dgm:cxn modelId="{2BE1CA68-D71D-4FA3-B020-B4385B5F74C3}" srcId="{D84B6798-4D71-496F-AD28-287FE9162994}" destId="{62EB9823-6B03-447C-BEFE-1A2752FF1D97}" srcOrd="0" destOrd="0" parTransId="{192074EA-A7E6-4E35-9168-052BC96262A5}" sibTransId="{3424845E-0B09-4E48-896B-3A6205FB5F79}"/>
    <dgm:cxn modelId="{918730D7-3088-4AA8-92B7-7DC76147964D}" type="presOf" srcId="{6810B948-5A10-479D-B47C-2646E5C7325F}" destId="{CF3B1898-5E54-462A-B587-3C07E1F90C60}" srcOrd="0" destOrd="0" presId="urn:microsoft.com/office/officeart/2005/8/layout/hierarchy6"/>
    <dgm:cxn modelId="{044D0F3F-7A6B-48EA-B42F-99120026A130}" type="presOf" srcId="{8C3C60CB-9BD5-4314-9D40-07F7A54DBF8E}" destId="{01AC71D4-51BF-4274-9BCD-020C3B602811}" srcOrd="0" destOrd="0" presId="urn:microsoft.com/office/officeart/2005/8/layout/hierarchy6"/>
    <dgm:cxn modelId="{F072360E-BB34-46A2-9261-E10F64634922}" srcId="{8B30C22E-B00D-458F-B599-9F79ADFF7C2E}" destId="{429C8CAA-EE8E-404D-8F7A-661795027231}" srcOrd="0" destOrd="0" parTransId="{16367D8B-6968-41B4-8A95-1808899CEABB}" sibTransId="{1CDCBB7E-BDAC-404F-9B43-CB5277E17F4B}"/>
    <dgm:cxn modelId="{5269CA38-51DE-4DCC-B61D-8D8A36D1EA41}" type="presOf" srcId="{D84B6798-4D71-496F-AD28-287FE9162994}" destId="{027CCE2E-7EB2-45A1-81B6-F1C72B09CB20}" srcOrd="0" destOrd="0" presId="urn:microsoft.com/office/officeart/2005/8/layout/hierarchy6"/>
    <dgm:cxn modelId="{C0B55B85-3E95-459F-8CEF-48E0BD7A1E83}" type="presOf" srcId="{429C8CAA-EE8E-404D-8F7A-661795027231}" destId="{835CE59A-670E-41DD-8A6F-E8F1016B638B}" srcOrd="0" destOrd="0" presId="urn:microsoft.com/office/officeart/2005/8/layout/hierarchy6"/>
    <dgm:cxn modelId="{8A9DDA65-7340-4EB3-A030-265BBF38B55E}" srcId="{F89FD430-9FCD-430F-AAEE-ED12FEC8FAB3}" destId="{9B1F68A4-7BFC-47CB-8AE6-A26977F22F90}" srcOrd="0" destOrd="0" parTransId="{72C4964D-C249-4E26-88FA-20A4FF99307C}" sibTransId="{C290DFA3-ACD6-4329-BFDA-C88EC468F8F6}"/>
    <dgm:cxn modelId="{3FA03813-4E29-4E6E-ADD5-E32148EBE693}" type="presOf" srcId="{7837CD9B-FBFB-4FF1-A6F5-0E038FA78248}" destId="{91C30BFE-5765-4115-B932-7D0ACA8E2E45}" srcOrd="0" destOrd="0" presId="urn:microsoft.com/office/officeart/2005/8/layout/hierarchy6"/>
    <dgm:cxn modelId="{8B6215C4-1211-4D5E-A282-DC800CC3A6F0}" srcId="{7837CD9B-FBFB-4FF1-A6F5-0E038FA78248}" destId="{6810B948-5A10-479D-B47C-2646E5C7325F}" srcOrd="0" destOrd="0" parTransId="{8C3C60CB-9BD5-4314-9D40-07F7A54DBF8E}" sibTransId="{73BADFD8-2058-4991-9DFA-A6E7A3A49DBF}"/>
    <dgm:cxn modelId="{0A043A6A-C688-4977-9A2C-240361FC0201}" type="presOf" srcId="{9B1F68A4-7BFC-47CB-8AE6-A26977F22F90}" destId="{61090829-8CE6-47F2-AAD0-19641485A918}" srcOrd="0" destOrd="0" presId="urn:microsoft.com/office/officeart/2005/8/layout/hierarchy6"/>
    <dgm:cxn modelId="{725C52E6-D788-4D23-96FC-426EA44189DD}" type="presOf" srcId="{192074EA-A7E6-4E35-9168-052BC96262A5}" destId="{B45DD112-A048-40F2-AC18-2E78547A2993}" srcOrd="0" destOrd="0" presId="urn:microsoft.com/office/officeart/2005/8/layout/hierarchy6"/>
    <dgm:cxn modelId="{173A71DD-9A1D-4EC8-9B2A-ACB4E7A00228}" type="presOf" srcId="{A91CC56E-2332-48C9-B875-055399DA2917}" destId="{90262409-256A-490A-9D00-CCF62D267DD6}" srcOrd="0" destOrd="0" presId="urn:microsoft.com/office/officeart/2005/8/layout/hierarchy6"/>
    <dgm:cxn modelId="{262B99FF-F602-4090-93F2-33FDEED4061C}" type="presParOf" srcId="{CD4C2F8A-17B8-4AFA-B64E-453D62A21AF5}" destId="{B9AA9A01-B1E7-401F-8A5D-5614E40B2716}" srcOrd="0" destOrd="0" presId="urn:microsoft.com/office/officeart/2005/8/layout/hierarchy6"/>
    <dgm:cxn modelId="{76C72E4A-977A-4A17-B81D-27FD87E7CB5C}" type="presParOf" srcId="{B9AA9A01-B1E7-401F-8A5D-5614E40B2716}" destId="{7CEEB9D9-42E7-48F4-A08D-4E8DEBF3750F}" srcOrd="0" destOrd="0" presId="urn:microsoft.com/office/officeart/2005/8/layout/hierarchy6"/>
    <dgm:cxn modelId="{B539B049-C08B-4850-AB64-C89824450E7B}" type="presParOf" srcId="{7CEEB9D9-42E7-48F4-A08D-4E8DEBF3750F}" destId="{54A6B211-D90E-4647-BD62-6B3C7D28774A}" srcOrd="0" destOrd="0" presId="urn:microsoft.com/office/officeart/2005/8/layout/hierarchy6"/>
    <dgm:cxn modelId="{840C0D8E-9BC1-4040-B5EA-43D241682B89}" type="presParOf" srcId="{54A6B211-D90E-4647-BD62-6B3C7D28774A}" destId="{61090829-8CE6-47F2-AAD0-19641485A918}" srcOrd="0" destOrd="0" presId="urn:microsoft.com/office/officeart/2005/8/layout/hierarchy6"/>
    <dgm:cxn modelId="{969DD658-CE37-44B7-A2C1-6586544251BC}" type="presParOf" srcId="{54A6B211-D90E-4647-BD62-6B3C7D28774A}" destId="{55235E10-2019-457B-84A0-77B4C31FF1AC}" srcOrd="1" destOrd="0" presId="urn:microsoft.com/office/officeart/2005/8/layout/hierarchy6"/>
    <dgm:cxn modelId="{5634DF31-49E8-4E0C-8F9E-7BB7429CF273}" type="presParOf" srcId="{55235E10-2019-457B-84A0-77B4C31FF1AC}" destId="{90262409-256A-490A-9D00-CCF62D267DD6}" srcOrd="0" destOrd="0" presId="urn:microsoft.com/office/officeart/2005/8/layout/hierarchy6"/>
    <dgm:cxn modelId="{1859EB5A-40B1-4528-93EF-C2A707D197B9}" type="presParOf" srcId="{55235E10-2019-457B-84A0-77B4C31FF1AC}" destId="{4F52065A-79EC-4F9F-A3CE-0445213B7F51}" srcOrd="1" destOrd="0" presId="urn:microsoft.com/office/officeart/2005/8/layout/hierarchy6"/>
    <dgm:cxn modelId="{A69E24CF-95C1-4F29-B1F2-893BC63724E3}" type="presParOf" srcId="{4F52065A-79EC-4F9F-A3CE-0445213B7F51}" destId="{19C306C1-463A-453B-B9A5-1A972CEFDBA9}" srcOrd="0" destOrd="0" presId="urn:microsoft.com/office/officeart/2005/8/layout/hierarchy6"/>
    <dgm:cxn modelId="{D9C946CF-C9E0-41C4-9A66-5E0EB9A9EE24}" type="presParOf" srcId="{4F52065A-79EC-4F9F-A3CE-0445213B7F51}" destId="{F75ADD25-3865-42B7-85CA-44DBB433FFA7}" srcOrd="1" destOrd="0" presId="urn:microsoft.com/office/officeart/2005/8/layout/hierarchy6"/>
    <dgm:cxn modelId="{336FCCE9-E54B-42DE-AECC-57F0FA033684}" type="presParOf" srcId="{F75ADD25-3865-42B7-85CA-44DBB433FFA7}" destId="{384E7742-A6C6-425F-9E6E-942940989FC5}" srcOrd="0" destOrd="0" presId="urn:microsoft.com/office/officeart/2005/8/layout/hierarchy6"/>
    <dgm:cxn modelId="{11526102-D1D1-49B2-A783-3A1EC4A0A119}" type="presParOf" srcId="{F75ADD25-3865-42B7-85CA-44DBB433FFA7}" destId="{220CE3CC-6CC9-4531-9D22-C585DEB7C665}" srcOrd="1" destOrd="0" presId="urn:microsoft.com/office/officeart/2005/8/layout/hierarchy6"/>
    <dgm:cxn modelId="{3D54AE71-1888-43E4-804B-CEDDF6315298}" type="presParOf" srcId="{220CE3CC-6CC9-4531-9D22-C585DEB7C665}" destId="{835CE59A-670E-41DD-8A6F-E8F1016B638B}" srcOrd="0" destOrd="0" presId="urn:microsoft.com/office/officeart/2005/8/layout/hierarchy6"/>
    <dgm:cxn modelId="{6B240F3F-40C6-45DD-ACCB-C38F2D9D076F}" type="presParOf" srcId="{220CE3CC-6CC9-4531-9D22-C585DEB7C665}" destId="{04F4518B-6934-4EF8-BC6D-95DA4E74DABD}" srcOrd="1" destOrd="0" presId="urn:microsoft.com/office/officeart/2005/8/layout/hierarchy6"/>
    <dgm:cxn modelId="{CB84ACE0-552E-4B7B-8804-1A1685FE3D44}" type="presParOf" srcId="{55235E10-2019-457B-84A0-77B4C31FF1AC}" destId="{B569443F-12E8-4D47-A8ED-75CBD6EA7CC1}" srcOrd="2" destOrd="0" presId="urn:microsoft.com/office/officeart/2005/8/layout/hierarchy6"/>
    <dgm:cxn modelId="{36DA5C80-FDF2-4BC3-B8E3-FC0407481AD9}" type="presParOf" srcId="{55235E10-2019-457B-84A0-77B4C31FF1AC}" destId="{E3BB5D98-287B-4CB4-8EFF-5CF184306636}" srcOrd="3" destOrd="0" presId="urn:microsoft.com/office/officeart/2005/8/layout/hierarchy6"/>
    <dgm:cxn modelId="{D369FB57-0EAE-46F7-A31E-F05FC5FB0699}" type="presParOf" srcId="{E3BB5D98-287B-4CB4-8EFF-5CF184306636}" destId="{027CCE2E-7EB2-45A1-81B6-F1C72B09CB20}" srcOrd="0" destOrd="0" presId="urn:microsoft.com/office/officeart/2005/8/layout/hierarchy6"/>
    <dgm:cxn modelId="{AE0B8996-CE29-42B3-A122-46A0A11DE054}" type="presParOf" srcId="{E3BB5D98-287B-4CB4-8EFF-5CF184306636}" destId="{E764FB04-2EB2-4930-9301-B1CC85DE1B2A}" srcOrd="1" destOrd="0" presId="urn:microsoft.com/office/officeart/2005/8/layout/hierarchy6"/>
    <dgm:cxn modelId="{34916185-8E8A-42DF-9899-0F8DC18F10DE}" type="presParOf" srcId="{E764FB04-2EB2-4930-9301-B1CC85DE1B2A}" destId="{B45DD112-A048-40F2-AC18-2E78547A2993}" srcOrd="0" destOrd="0" presId="urn:microsoft.com/office/officeart/2005/8/layout/hierarchy6"/>
    <dgm:cxn modelId="{3BA7EA32-5618-4F75-9221-C2BDAED1008D}" type="presParOf" srcId="{E764FB04-2EB2-4930-9301-B1CC85DE1B2A}" destId="{134890B6-CF42-45A7-BCC8-495CAF74E7C6}" srcOrd="1" destOrd="0" presId="urn:microsoft.com/office/officeart/2005/8/layout/hierarchy6"/>
    <dgm:cxn modelId="{6E6962AF-2EF8-4E50-8626-6CA4718E4347}" type="presParOf" srcId="{134890B6-CF42-45A7-BCC8-495CAF74E7C6}" destId="{8F2C6BBE-1E29-4385-9598-29DB31540492}" srcOrd="0" destOrd="0" presId="urn:microsoft.com/office/officeart/2005/8/layout/hierarchy6"/>
    <dgm:cxn modelId="{73A89864-24CF-488E-AA47-F23C7357EF15}" type="presParOf" srcId="{134890B6-CF42-45A7-BCC8-495CAF74E7C6}" destId="{534318C4-7A63-41E5-AFAE-CF37A95A312C}" srcOrd="1" destOrd="0" presId="urn:microsoft.com/office/officeart/2005/8/layout/hierarchy6"/>
    <dgm:cxn modelId="{96457E2E-5007-44D7-8089-6F04C72EB28E}" type="presParOf" srcId="{55235E10-2019-457B-84A0-77B4C31FF1AC}" destId="{98BD157C-3C5B-4D82-A052-616BA0FE2EE0}" srcOrd="4" destOrd="0" presId="urn:microsoft.com/office/officeart/2005/8/layout/hierarchy6"/>
    <dgm:cxn modelId="{2D278CB3-B908-49A2-B488-4447A4958404}" type="presParOf" srcId="{55235E10-2019-457B-84A0-77B4C31FF1AC}" destId="{932A8B63-78A7-4814-8552-993727C17215}" srcOrd="5" destOrd="0" presId="urn:microsoft.com/office/officeart/2005/8/layout/hierarchy6"/>
    <dgm:cxn modelId="{FE3EDFF4-408C-4131-9697-CA5C07013A2C}" type="presParOf" srcId="{932A8B63-78A7-4814-8552-993727C17215}" destId="{91C30BFE-5765-4115-B932-7D0ACA8E2E45}" srcOrd="0" destOrd="0" presId="urn:microsoft.com/office/officeart/2005/8/layout/hierarchy6"/>
    <dgm:cxn modelId="{29B29916-06E2-48C5-ADC1-FFBB9594B0A6}" type="presParOf" srcId="{932A8B63-78A7-4814-8552-993727C17215}" destId="{22ED2E9A-889D-4696-A385-0FF32AB97819}" srcOrd="1" destOrd="0" presId="urn:microsoft.com/office/officeart/2005/8/layout/hierarchy6"/>
    <dgm:cxn modelId="{9829F6AB-001A-470E-9F54-98388F688806}" type="presParOf" srcId="{22ED2E9A-889D-4696-A385-0FF32AB97819}" destId="{01AC71D4-51BF-4274-9BCD-020C3B602811}" srcOrd="0" destOrd="0" presId="urn:microsoft.com/office/officeart/2005/8/layout/hierarchy6"/>
    <dgm:cxn modelId="{25666214-1F37-45E0-B466-03E74FC6AFFB}" type="presParOf" srcId="{22ED2E9A-889D-4696-A385-0FF32AB97819}" destId="{5F9EE347-AA0B-44A3-A56E-F4566ABFCFA0}" srcOrd="1" destOrd="0" presId="urn:microsoft.com/office/officeart/2005/8/layout/hierarchy6"/>
    <dgm:cxn modelId="{1A0E71EB-911E-4E02-A64F-8A45F2D811E6}" type="presParOf" srcId="{5F9EE347-AA0B-44A3-A56E-F4566ABFCFA0}" destId="{CF3B1898-5E54-462A-B587-3C07E1F90C60}" srcOrd="0" destOrd="0" presId="urn:microsoft.com/office/officeart/2005/8/layout/hierarchy6"/>
    <dgm:cxn modelId="{3217B326-4EFA-4BAB-9E87-3CF05A445053}" type="presParOf" srcId="{5F9EE347-AA0B-44A3-A56E-F4566ABFCFA0}" destId="{F4DC5FBA-9A09-4CCF-A04C-677F90CDD9C9}" srcOrd="1" destOrd="0" presId="urn:microsoft.com/office/officeart/2005/8/layout/hierarchy6"/>
    <dgm:cxn modelId="{A336D862-D5E3-4D85-B90D-C2586512D5A2}" type="presParOf" srcId="{CD4C2F8A-17B8-4AFA-B64E-453D62A21AF5}" destId="{3AC63014-6FF1-418E-8F3B-791701BE9CBF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BFEE5-E08C-4AE6-A2C4-992811EFF9C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EDC168-B74D-4D25-AA77-1FB0D7CE847B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rPr>
            <a:t>Tools of Financial Statement Analysis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C54959-5890-461B-975B-DFA37C3AD0DA}" type="parTrans" cxnId="{3A271603-21D4-45AA-830A-243E9456E74E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BABE5E76-7EB3-45B2-8459-5EBA6D4CD616}" type="sibTrans" cxnId="{3A271603-21D4-45AA-830A-243E9456E74E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CA21BD1C-375E-4BC7-8E13-5394558C3D5F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b="1" smtClean="0">
              <a:latin typeface="Arial" pitchFamily="34" charset="0"/>
              <a:cs typeface="Arial" pitchFamily="34" charset="0"/>
            </a:rPr>
            <a:t>Horizontal Analysis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5A2B9BD1-3FCA-4383-BBB9-F8E3FEFC9DF1}" type="parTrans" cxnId="{C1E7BC71-A039-4E07-8014-F4DE62858EE3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39BE2211-9C42-46EA-B6E7-7479AA8E62A4}" type="sibTrans" cxnId="{C1E7BC71-A039-4E07-8014-F4DE62858EE3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C493CC6B-CBC0-4AE2-93D7-8056D030A31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over a period of </a:t>
          </a:r>
          <a:r>
            <a:rPr lang="en-GB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time</a:t>
          </a:r>
          <a:r>
            <a:rPr lang="en-GB" sz="2400" b="1" dirty="0" smtClean="0">
              <a:latin typeface="Arial" pitchFamily="34" charset="0"/>
              <a:cs typeface="Arial" pitchFamily="34" charset="0"/>
            </a:rPr>
            <a:t>.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7C60234-DBFA-4391-BF50-65D8A7B5EFC1}" type="parTrans" cxnId="{B5D7C6DD-6F46-4497-918D-7248F9BC0C06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57D69026-3639-49B2-BD32-296E2D7D8FCB}" type="sibTrans" cxnId="{B5D7C6DD-6F46-4497-918D-7248F9BC0C06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F2239A92-E435-4A67-9FEA-38498CD55BBF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b="1" dirty="0" smtClean="0">
              <a:latin typeface="Arial" pitchFamily="34" charset="0"/>
              <a:cs typeface="Arial" pitchFamily="34" charset="0"/>
            </a:rPr>
            <a:t>Vertical </a:t>
          </a:r>
        </a:p>
        <a:p>
          <a:r>
            <a:rPr lang="en-GB" sz="2400" b="1" dirty="0" smtClean="0">
              <a:latin typeface="Arial" pitchFamily="34" charset="0"/>
              <a:cs typeface="Arial" pitchFamily="34" charset="0"/>
            </a:rPr>
            <a:t>Analysis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106FD0A8-A6E9-4B54-9096-26B98A660C89}" type="parTrans" cxnId="{98CC8F0C-2B9F-4FB5-ABBF-5101F64A865C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13D80B51-5E73-4D75-820B-DC17842659B4}" type="sibTrans" cxnId="{98CC8F0C-2B9F-4FB5-ABBF-5101F64A865C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D43A368E-D670-4DD3-B016-F75770C1AE9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by expressing </a:t>
          </a:r>
          <a:r>
            <a:rPr lang="en-GB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each item </a:t>
          </a:r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 a financial statement as a percent of a base amount.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5A10E9-C1FD-4C6B-B101-11C8DE0AF55D}" type="parTrans" cxnId="{D26D3F88-089B-4B91-B990-FEF4C5073D96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A8ED8DDF-6A85-43FF-BE1E-2C671EB7604D}" type="sibTrans" cxnId="{D26D3F88-089B-4B91-B990-FEF4C5073D96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6D91B3EE-DAC6-4171-BD3D-E78E6267817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b="1" smtClean="0">
              <a:latin typeface="Arial" pitchFamily="34" charset="0"/>
              <a:cs typeface="Arial" pitchFamily="34" charset="0"/>
            </a:rPr>
            <a:t>Ratio </a:t>
          </a:r>
        </a:p>
        <a:p>
          <a:r>
            <a:rPr lang="en-GB" sz="2400" b="1" smtClean="0">
              <a:latin typeface="Arial" pitchFamily="34" charset="0"/>
              <a:cs typeface="Arial" pitchFamily="34" charset="0"/>
            </a:rPr>
            <a:t>Analysis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D576914-EC3C-45D7-8C01-085AE8111168}" type="parTrans" cxnId="{70DB8CDC-B86C-4E34-A541-76944292042E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F878A848-5E21-4510-993F-37500469FE9A}" type="sibTrans" cxnId="{70DB8CDC-B86C-4E34-A541-76944292042E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A3E512ED-B8C7-411D-A68E-FB55B336CCE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Expresses the </a:t>
          </a:r>
          <a:r>
            <a:rPr lang="en-GB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relationship</a:t>
          </a:r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among selected items of financial statement data.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B3D63FA-92C9-45DA-A726-A4B81765146A}" type="parTrans" cxnId="{C29D6694-1C87-4221-B15B-8F7AC1E448F9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D7BBCDDC-8BB0-4C5D-8BB8-BCB242D5D2B0}" type="sibTrans" cxnId="{C29D6694-1C87-4221-B15B-8F7AC1E448F9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7E4FE6E5-C099-454A-9307-8F60D9D7E05A}" type="pres">
      <dgm:prSet presAssocID="{AE0BFEE5-E08C-4AE6-A2C4-992811EFF9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9DEB0-9557-4700-B3FF-525563E383F4}" type="pres">
      <dgm:prSet presAssocID="{DBEDC168-B74D-4D25-AA77-1FB0D7CE847B}" presName="root1" presStyleCnt="0"/>
      <dgm:spPr/>
      <dgm:t>
        <a:bodyPr/>
        <a:lstStyle/>
        <a:p>
          <a:endParaRPr lang="en-US"/>
        </a:p>
      </dgm:t>
    </dgm:pt>
    <dgm:pt modelId="{D33ED82C-7D94-4FBA-AF3C-6D14CB86EEBC}" type="pres">
      <dgm:prSet presAssocID="{DBEDC168-B74D-4D25-AA77-1FB0D7CE847B}" presName="LevelOneTextNode" presStyleLbl="node0" presStyleIdx="0" presStyleCnt="1" custScaleX="109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87BA9-CF49-408A-8125-BD21C580772E}" type="pres">
      <dgm:prSet presAssocID="{DBEDC168-B74D-4D25-AA77-1FB0D7CE847B}" presName="level2hierChild" presStyleCnt="0"/>
      <dgm:spPr/>
      <dgm:t>
        <a:bodyPr/>
        <a:lstStyle/>
        <a:p>
          <a:endParaRPr lang="en-US"/>
        </a:p>
      </dgm:t>
    </dgm:pt>
    <dgm:pt modelId="{35D77555-8C27-4A34-86AF-F83B5016E43A}" type="pres">
      <dgm:prSet presAssocID="{5A2B9BD1-3FCA-4383-BBB9-F8E3FEFC9DF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9BA7CBC-8F90-4057-8754-68718C6957FE}" type="pres">
      <dgm:prSet presAssocID="{5A2B9BD1-3FCA-4383-BBB9-F8E3FEFC9DF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A33D4A2-B25F-40F8-922A-780A0839D8EB}" type="pres">
      <dgm:prSet presAssocID="{CA21BD1C-375E-4BC7-8E13-5394558C3D5F}" presName="root2" presStyleCnt="0"/>
      <dgm:spPr/>
      <dgm:t>
        <a:bodyPr/>
        <a:lstStyle/>
        <a:p>
          <a:endParaRPr lang="en-US"/>
        </a:p>
      </dgm:t>
    </dgm:pt>
    <dgm:pt modelId="{36E322DD-E49B-4935-AB1E-601FFAA1C349}" type="pres">
      <dgm:prSet presAssocID="{CA21BD1C-375E-4BC7-8E13-5394558C3D5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A7282-1FCD-4DF8-BB48-A0229C56CD65}" type="pres">
      <dgm:prSet presAssocID="{CA21BD1C-375E-4BC7-8E13-5394558C3D5F}" presName="level3hierChild" presStyleCnt="0"/>
      <dgm:spPr/>
      <dgm:t>
        <a:bodyPr/>
        <a:lstStyle/>
        <a:p>
          <a:endParaRPr lang="en-US"/>
        </a:p>
      </dgm:t>
    </dgm:pt>
    <dgm:pt modelId="{61F5CF0B-1969-423D-8EBF-DD5E7B55B324}" type="pres">
      <dgm:prSet presAssocID="{27C60234-DBFA-4391-BF50-65D8A7B5EFC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4E86B2B-20E5-469A-8E9F-5C9D2854C689}" type="pres">
      <dgm:prSet presAssocID="{27C60234-DBFA-4391-BF50-65D8A7B5EFC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1C30737E-88F3-4438-B0B9-2B0897AC5365}" type="pres">
      <dgm:prSet presAssocID="{C493CC6B-CBC0-4AE2-93D7-8056D030A311}" presName="root2" presStyleCnt="0"/>
      <dgm:spPr/>
      <dgm:t>
        <a:bodyPr/>
        <a:lstStyle/>
        <a:p>
          <a:endParaRPr lang="en-US"/>
        </a:p>
      </dgm:t>
    </dgm:pt>
    <dgm:pt modelId="{E1654F1C-7062-424E-9614-D08155ADD2CE}" type="pres">
      <dgm:prSet presAssocID="{C493CC6B-CBC0-4AE2-93D7-8056D030A311}" presName="LevelTwoTextNode" presStyleLbl="node3" presStyleIdx="0" presStyleCnt="3" custScaleX="136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E82CE-C886-4BDD-8277-B9D9AC89766C}" type="pres">
      <dgm:prSet presAssocID="{C493CC6B-CBC0-4AE2-93D7-8056D030A311}" presName="level3hierChild" presStyleCnt="0"/>
      <dgm:spPr/>
      <dgm:t>
        <a:bodyPr/>
        <a:lstStyle/>
        <a:p>
          <a:endParaRPr lang="en-US"/>
        </a:p>
      </dgm:t>
    </dgm:pt>
    <dgm:pt modelId="{77C788E7-E21C-4569-A7A9-08A66FE853F2}" type="pres">
      <dgm:prSet presAssocID="{106FD0A8-A6E9-4B54-9096-26B98A660C8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12C10F7-BDAD-4A1C-93DE-0092AAFE1C12}" type="pres">
      <dgm:prSet presAssocID="{106FD0A8-A6E9-4B54-9096-26B98A660C8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A05BBCB-3027-4AA6-853B-9D5794583531}" type="pres">
      <dgm:prSet presAssocID="{F2239A92-E435-4A67-9FEA-38498CD55BBF}" presName="root2" presStyleCnt="0"/>
      <dgm:spPr/>
      <dgm:t>
        <a:bodyPr/>
        <a:lstStyle/>
        <a:p>
          <a:endParaRPr lang="en-US"/>
        </a:p>
      </dgm:t>
    </dgm:pt>
    <dgm:pt modelId="{7F2C0875-EFF5-4230-BF47-3C30641A0320}" type="pres">
      <dgm:prSet presAssocID="{F2239A92-E435-4A67-9FEA-38498CD55BB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0974FC-EFA2-49F3-9955-2609AC941007}" type="pres">
      <dgm:prSet presAssocID="{F2239A92-E435-4A67-9FEA-38498CD55BBF}" presName="level3hierChild" presStyleCnt="0"/>
      <dgm:spPr/>
      <dgm:t>
        <a:bodyPr/>
        <a:lstStyle/>
        <a:p>
          <a:endParaRPr lang="en-US"/>
        </a:p>
      </dgm:t>
    </dgm:pt>
    <dgm:pt modelId="{F4A60A85-AA79-4B08-A6BB-EAB7F47A2155}" type="pres">
      <dgm:prSet presAssocID="{BF5A10E9-C1FD-4C6B-B101-11C8DE0AF55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8741425E-6AD7-4259-8F17-511ED8C5BD1B}" type="pres">
      <dgm:prSet presAssocID="{BF5A10E9-C1FD-4C6B-B101-11C8DE0AF55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6FAEAF3-557E-40E4-9706-E23BBB6E5F6D}" type="pres">
      <dgm:prSet presAssocID="{D43A368E-D670-4DD3-B016-F75770C1AE9D}" presName="root2" presStyleCnt="0"/>
      <dgm:spPr/>
      <dgm:t>
        <a:bodyPr/>
        <a:lstStyle/>
        <a:p>
          <a:endParaRPr lang="en-US"/>
        </a:p>
      </dgm:t>
    </dgm:pt>
    <dgm:pt modelId="{8C80DDDB-7863-48AA-B80B-059C11AF367A}" type="pres">
      <dgm:prSet presAssocID="{D43A368E-D670-4DD3-B016-F75770C1AE9D}" presName="LevelTwoTextNode" presStyleLbl="node3" presStyleIdx="1" presStyleCnt="3" custScaleX="138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00B79D-5E05-4D19-B8C0-2E80E266F776}" type="pres">
      <dgm:prSet presAssocID="{D43A368E-D670-4DD3-B016-F75770C1AE9D}" presName="level3hierChild" presStyleCnt="0"/>
      <dgm:spPr/>
      <dgm:t>
        <a:bodyPr/>
        <a:lstStyle/>
        <a:p>
          <a:endParaRPr lang="en-US"/>
        </a:p>
      </dgm:t>
    </dgm:pt>
    <dgm:pt modelId="{6DEE7E3D-3135-42B2-9B2A-5B423958C56C}" type="pres">
      <dgm:prSet presAssocID="{9D576914-EC3C-45D7-8C01-085AE811116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2231AD7-3327-4B47-A3B1-DC7A5C3542DC}" type="pres">
      <dgm:prSet presAssocID="{9D576914-EC3C-45D7-8C01-085AE811116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C363718-01ED-4DCE-B2C3-359C8A47F9A0}" type="pres">
      <dgm:prSet presAssocID="{6D91B3EE-DAC6-4171-BD3D-E78E62678177}" presName="root2" presStyleCnt="0"/>
      <dgm:spPr/>
      <dgm:t>
        <a:bodyPr/>
        <a:lstStyle/>
        <a:p>
          <a:endParaRPr lang="en-US"/>
        </a:p>
      </dgm:t>
    </dgm:pt>
    <dgm:pt modelId="{13F07F3B-BA63-49B3-BFAF-0831CF8265BF}" type="pres">
      <dgm:prSet presAssocID="{6D91B3EE-DAC6-4171-BD3D-E78E6267817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E9139-E2E3-4EF6-95D6-58CDB76ED103}" type="pres">
      <dgm:prSet presAssocID="{6D91B3EE-DAC6-4171-BD3D-E78E62678177}" presName="level3hierChild" presStyleCnt="0"/>
      <dgm:spPr/>
      <dgm:t>
        <a:bodyPr/>
        <a:lstStyle/>
        <a:p>
          <a:endParaRPr lang="en-US"/>
        </a:p>
      </dgm:t>
    </dgm:pt>
    <dgm:pt modelId="{6AD5ED41-7CBD-47EA-A930-FBA3C1195EDC}" type="pres">
      <dgm:prSet presAssocID="{5B3D63FA-92C9-45DA-A726-A4B81765146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5D0A1CE-A6E6-4DAC-A280-DDE3CCF75F8C}" type="pres">
      <dgm:prSet presAssocID="{5B3D63FA-92C9-45DA-A726-A4B81765146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853690D-0BE4-429B-911E-C84A91AC6CAD}" type="pres">
      <dgm:prSet presAssocID="{A3E512ED-B8C7-411D-A68E-FB55B336CCEB}" presName="root2" presStyleCnt="0"/>
      <dgm:spPr/>
      <dgm:t>
        <a:bodyPr/>
        <a:lstStyle/>
        <a:p>
          <a:endParaRPr lang="en-US"/>
        </a:p>
      </dgm:t>
    </dgm:pt>
    <dgm:pt modelId="{CAA6BBDE-D1ED-49F8-BD6B-A742E1128C4E}" type="pres">
      <dgm:prSet presAssocID="{A3E512ED-B8C7-411D-A68E-FB55B336CCEB}" presName="LevelTwoTextNode" presStyleLbl="node3" presStyleIdx="2" presStyleCnt="3" custScaleX="1388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70E30-B77A-4B6F-8222-0F6EFC64A6D9}" type="pres">
      <dgm:prSet presAssocID="{A3E512ED-B8C7-411D-A68E-FB55B336CCEB}" presName="level3hierChild" presStyleCnt="0"/>
      <dgm:spPr/>
      <dgm:t>
        <a:bodyPr/>
        <a:lstStyle/>
        <a:p>
          <a:endParaRPr lang="en-US"/>
        </a:p>
      </dgm:t>
    </dgm:pt>
  </dgm:ptLst>
  <dgm:cxnLst>
    <dgm:cxn modelId="{E761744F-E8D9-46F7-8616-DA7ABF46393D}" type="presOf" srcId="{D43A368E-D670-4DD3-B016-F75770C1AE9D}" destId="{8C80DDDB-7863-48AA-B80B-059C11AF367A}" srcOrd="0" destOrd="0" presId="urn:microsoft.com/office/officeart/2005/8/layout/hierarchy2"/>
    <dgm:cxn modelId="{94FA5C8E-EC15-44E8-BC0F-3BB0939DD9E2}" type="presOf" srcId="{9D576914-EC3C-45D7-8C01-085AE8111168}" destId="{6DEE7E3D-3135-42B2-9B2A-5B423958C56C}" srcOrd="0" destOrd="0" presId="urn:microsoft.com/office/officeart/2005/8/layout/hierarchy2"/>
    <dgm:cxn modelId="{A11F0708-C3E1-4958-BE38-B68688E57D41}" type="presOf" srcId="{CA21BD1C-375E-4BC7-8E13-5394558C3D5F}" destId="{36E322DD-E49B-4935-AB1E-601FFAA1C349}" srcOrd="0" destOrd="0" presId="urn:microsoft.com/office/officeart/2005/8/layout/hierarchy2"/>
    <dgm:cxn modelId="{97A5A30C-2E81-41A9-B797-1613593739CF}" type="presOf" srcId="{5B3D63FA-92C9-45DA-A726-A4B81765146A}" destId="{6AD5ED41-7CBD-47EA-A930-FBA3C1195EDC}" srcOrd="0" destOrd="0" presId="urn:microsoft.com/office/officeart/2005/8/layout/hierarchy2"/>
    <dgm:cxn modelId="{D26D3F88-089B-4B91-B990-FEF4C5073D96}" srcId="{F2239A92-E435-4A67-9FEA-38498CD55BBF}" destId="{D43A368E-D670-4DD3-B016-F75770C1AE9D}" srcOrd="0" destOrd="0" parTransId="{BF5A10E9-C1FD-4C6B-B101-11C8DE0AF55D}" sibTransId="{A8ED8DDF-6A85-43FF-BE1E-2C671EB7604D}"/>
    <dgm:cxn modelId="{8A4F519B-EF18-4500-ACE0-11D3974E467C}" type="presOf" srcId="{F2239A92-E435-4A67-9FEA-38498CD55BBF}" destId="{7F2C0875-EFF5-4230-BF47-3C30641A0320}" srcOrd="0" destOrd="0" presId="urn:microsoft.com/office/officeart/2005/8/layout/hierarchy2"/>
    <dgm:cxn modelId="{C2907544-D9D2-49E5-B756-F12C15630380}" type="presOf" srcId="{BF5A10E9-C1FD-4C6B-B101-11C8DE0AF55D}" destId="{8741425E-6AD7-4259-8F17-511ED8C5BD1B}" srcOrd="1" destOrd="0" presId="urn:microsoft.com/office/officeart/2005/8/layout/hierarchy2"/>
    <dgm:cxn modelId="{3A271603-21D4-45AA-830A-243E9456E74E}" srcId="{AE0BFEE5-E08C-4AE6-A2C4-992811EFF9C7}" destId="{DBEDC168-B74D-4D25-AA77-1FB0D7CE847B}" srcOrd="0" destOrd="0" parTransId="{1FC54959-5890-461B-975B-DFA37C3AD0DA}" sibTransId="{BABE5E76-7EB3-45B2-8459-5EBA6D4CD616}"/>
    <dgm:cxn modelId="{E4976DCC-78F5-4CC6-8D36-E261966F973D}" type="presOf" srcId="{27C60234-DBFA-4391-BF50-65D8A7B5EFC1}" destId="{61F5CF0B-1969-423D-8EBF-DD5E7B55B324}" srcOrd="0" destOrd="0" presId="urn:microsoft.com/office/officeart/2005/8/layout/hierarchy2"/>
    <dgm:cxn modelId="{8A3B1454-C280-4BD6-BD4A-8B236FE454AB}" type="presOf" srcId="{9D576914-EC3C-45D7-8C01-085AE8111168}" destId="{B2231AD7-3327-4B47-A3B1-DC7A5C3542DC}" srcOrd="1" destOrd="0" presId="urn:microsoft.com/office/officeart/2005/8/layout/hierarchy2"/>
    <dgm:cxn modelId="{B2480AD7-6CF6-4AC4-94EE-103E73D04555}" type="presOf" srcId="{BF5A10E9-C1FD-4C6B-B101-11C8DE0AF55D}" destId="{F4A60A85-AA79-4B08-A6BB-EAB7F47A2155}" srcOrd="0" destOrd="0" presId="urn:microsoft.com/office/officeart/2005/8/layout/hierarchy2"/>
    <dgm:cxn modelId="{98CC8F0C-2B9F-4FB5-ABBF-5101F64A865C}" srcId="{DBEDC168-B74D-4D25-AA77-1FB0D7CE847B}" destId="{F2239A92-E435-4A67-9FEA-38498CD55BBF}" srcOrd="1" destOrd="0" parTransId="{106FD0A8-A6E9-4B54-9096-26B98A660C89}" sibTransId="{13D80B51-5E73-4D75-820B-DC17842659B4}"/>
    <dgm:cxn modelId="{01301002-3E76-45F5-AB2F-89A1786D3239}" type="presOf" srcId="{106FD0A8-A6E9-4B54-9096-26B98A660C89}" destId="{77C788E7-E21C-4569-A7A9-08A66FE853F2}" srcOrd="0" destOrd="0" presId="urn:microsoft.com/office/officeart/2005/8/layout/hierarchy2"/>
    <dgm:cxn modelId="{91113A14-F281-4619-BBC8-32EEC36BBED9}" type="presOf" srcId="{DBEDC168-B74D-4D25-AA77-1FB0D7CE847B}" destId="{D33ED82C-7D94-4FBA-AF3C-6D14CB86EEBC}" srcOrd="0" destOrd="0" presId="urn:microsoft.com/office/officeart/2005/8/layout/hierarchy2"/>
    <dgm:cxn modelId="{EB5F7609-9172-4772-9E1B-884AB8E4F12E}" type="presOf" srcId="{106FD0A8-A6E9-4B54-9096-26B98A660C89}" destId="{C12C10F7-BDAD-4A1C-93DE-0092AAFE1C12}" srcOrd="1" destOrd="0" presId="urn:microsoft.com/office/officeart/2005/8/layout/hierarchy2"/>
    <dgm:cxn modelId="{E1B5E3BD-3A35-4005-A093-933FB398D5CB}" type="presOf" srcId="{5A2B9BD1-3FCA-4383-BBB9-F8E3FEFC9DF1}" destId="{19BA7CBC-8F90-4057-8754-68718C6957FE}" srcOrd="1" destOrd="0" presId="urn:microsoft.com/office/officeart/2005/8/layout/hierarchy2"/>
    <dgm:cxn modelId="{D8DA4055-02EB-4BC2-939A-194F1FC9A318}" type="presOf" srcId="{A3E512ED-B8C7-411D-A68E-FB55B336CCEB}" destId="{CAA6BBDE-D1ED-49F8-BD6B-A742E1128C4E}" srcOrd="0" destOrd="0" presId="urn:microsoft.com/office/officeart/2005/8/layout/hierarchy2"/>
    <dgm:cxn modelId="{365F0BC9-2816-4A7E-A0D5-9767FAB0FDB5}" type="presOf" srcId="{AE0BFEE5-E08C-4AE6-A2C4-992811EFF9C7}" destId="{7E4FE6E5-C099-454A-9307-8F60D9D7E05A}" srcOrd="0" destOrd="0" presId="urn:microsoft.com/office/officeart/2005/8/layout/hierarchy2"/>
    <dgm:cxn modelId="{70DB8CDC-B86C-4E34-A541-76944292042E}" srcId="{DBEDC168-B74D-4D25-AA77-1FB0D7CE847B}" destId="{6D91B3EE-DAC6-4171-BD3D-E78E62678177}" srcOrd="2" destOrd="0" parTransId="{9D576914-EC3C-45D7-8C01-085AE8111168}" sibTransId="{F878A848-5E21-4510-993F-37500469FE9A}"/>
    <dgm:cxn modelId="{D1433BEE-3E54-446F-90BA-30425F496315}" type="presOf" srcId="{5A2B9BD1-3FCA-4383-BBB9-F8E3FEFC9DF1}" destId="{35D77555-8C27-4A34-86AF-F83B5016E43A}" srcOrd="0" destOrd="0" presId="urn:microsoft.com/office/officeart/2005/8/layout/hierarchy2"/>
    <dgm:cxn modelId="{5590151E-A5EE-4DE8-9989-50022783AA41}" type="presOf" srcId="{C493CC6B-CBC0-4AE2-93D7-8056D030A311}" destId="{E1654F1C-7062-424E-9614-D08155ADD2CE}" srcOrd="0" destOrd="0" presId="urn:microsoft.com/office/officeart/2005/8/layout/hierarchy2"/>
    <dgm:cxn modelId="{C1E7BC71-A039-4E07-8014-F4DE62858EE3}" srcId="{DBEDC168-B74D-4D25-AA77-1FB0D7CE847B}" destId="{CA21BD1C-375E-4BC7-8E13-5394558C3D5F}" srcOrd="0" destOrd="0" parTransId="{5A2B9BD1-3FCA-4383-BBB9-F8E3FEFC9DF1}" sibTransId="{39BE2211-9C42-46EA-B6E7-7479AA8E62A4}"/>
    <dgm:cxn modelId="{AC3B2BCB-1CE9-4355-95F7-27ECA6E897F7}" type="presOf" srcId="{27C60234-DBFA-4391-BF50-65D8A7B5EFC1}" destId="{94E86B2B-20E5-469A-8E9F-5C9D2854C689}" srcOrd="1" destOrd="0" presId="urn:microsoft.com/office/officeart/2005/8/layout/hierarchy2"/>
    <dgm:cxn modelId="{C29D6694-1C87-4221-B15B-8F7AC1E448F9}" srcId="{6D91B3EE-DAC6-4171-BD3D-E78E62678177}" destId="{A3E512ED-B8C7-411D-A68E-FB55B336CCEB}" srcOrd="0" destOrd="0" parTransId="{5B3D63FA-92C9-45DA-A726-A4B81765146A}" sibTransId="{D7BBCDDC-8BB0-4C5D-8BB8-BCB242D5D2B0}"/>
    <dgm:cxn modelId="{F3198D01-C2FD-4241-AED9-2832AD2E5802}" type="presOf" srcId="{6D91B3EE-DAC6-4171-BD3D-E78E62678177}" destId="{13F07F3B-BA63-49B3-BFAF-0831CF8265BF}" srcOrd="0" destOrd="0" presId="urn:microsoft.com/office/officeart/2005/8/layout/hierarchy2"/>
    <dgm:cxn modelId="{B5D7C6DD-6F46-4497-918D-7248F9BC0C06}" srcId="{CA21BD1C-375E-4BC7-8E13-5394558C3D5F}" destId="{C493CC6B-CBC0-4AE2-93D7-8056D030A311}" srcOrd="0" destOrd="0" parTransId="{27C60234-DBFA-4391-BF50-65D8A7B5EFC1}" sibTransId="{57D69026-3639-49B2-BD32-296E2D7D8FCB}"/>
    <dgm:cxn modelId="{9C7851AC-B20E-4A71-BDC6-8827E09D8BF9}" type="presOf" srcId="{5B3D63FA-92C9-45DA-A726-A4B81765146A}" destId="{35D0A1CE-A6E6-4DAC-A280-DDE3CCF75F8C}" srcOrd="1" destOrd="0" presId="urn:microsoft.com/office/officeart/2005/8/layout/hierarchy2"/>
    <dgm:cxn modelId="{757E5502-B23C-402E-9FD7-0F027616E108}" type="presParOf" srcId="{7E4FE6E5-C099-454A-9307-8F60D9D7E05A}" destId="{DA29DEB0-9557-4700-B3FF-525563E383F4}" srcOrd="0" destOrd="0" presId="urn:microsoft.com/office/officeart/2005/8/layout/hierarchy2"/>
    <dgm:cxn modelId="{1B63BCC7-A171-4F99-ACAD-22F75115CDF5}" type="presParOf" srcId="{DA29DEB0-9557-4700-B3FF-525563E383F4}" destId="{D33ED82C-7D94-4FBA-AF3C-6D14CB86EEBC}" srcOrd="0" destOrd="0" presId="urn:microsoft.com/office/officeart/2005/8/layout/hierarchy2"/>
    <dgm:cxn modelId="{82EE2B43-F23F-4ED6-9AF7-9CBF128DA020}" type="presParOf" srcId="{DA29DEB0-9557-4700-B3FF-525563E383F4}" destId="{E1D87BA9-CF49-408A-8125-BD21C580772E}" srcOrd="1" destOrd="0" presId="urn:microsoft.com/office/officeart/2005/8/layout/hierarchy2"/>
    <dgm:cxn modelId="{5CA727C4-4479-4830-8D89-BE8F230E0530}" type="presParOf" srcId="{E1D87BA9-CF49-408A-8125-BD21C580772E}" destId="{35D77555-8C27-4A34-86AF-F83B5016E43A}" srcOrd="0" destOrd="0" presId="urn:microsoft.com/office/officeart/2005/8/layout/hierarchy2"/>
    <dgm:cxn modelId="{020A2562-8994-46CA-BEAE-08FD1AA5C75F}" type="presParOf" srcId="{35D77555-8C27-4A34-86AF-F83B5016E43A}" destId="{19BA7CBC-8F90-4057-8754-68718C6957FE}" srcOrd="0" destOrd="0" presId="urn:microsoft.com/office/officeart/2005/8/layout/hierarchy2"/>
    <dgm:cxn modelId="{D65C4F9B-F829-41AC-AF0C-153EFA9EC62C}" type="presParOf" srcId="{E1D87BA9-CF49-408A-8125-BD21C580772E}" destId="{DA33D4A2-B25F-40F8-922A-780A0839D8EB}" srcOrd="1" destOrd="0" presId="urn:microsoft.com/office/officeart/2005/8/layout/hierarchy2"/>
    <dgm:cxn modelId="{0D394C95-39FF-4ADB-8DAF-AEB927056CB0}" type="presParOf" srcId="{DA33D4A2-B25F-40F8-922A-780A0839D8EB}" destId="{36E322DD-E49B-4935-AB1E-601FFAA1C349}" srcOrd="0" destOrd="0" presId="urn:microsoft.com/office/officeart/2005/8/layout/hierarchy2"/>
    <dgm:cxn modelId="{6C8DE56C-93E3-4295-801C-2A8C4C45F227}" type="presParOf" srcId="{DA33D4A2-B25F-40F8-922A-780A0839D8EB}" destId="{42EA7282-1FCD-4DF8-BB48-A0229C56CD65}" srcOrd="1" destOrd="0" presId="urn:microsoft.com/office/officeart/2005/8/layout/hierarchy2"/>
    <dgm:cxn modelId="{736033DE-1FB1-438F-8AE0-754C0D87A1F2}" type="presParOf" srcId="{42EA7282-1FCD-4DF8-BB48-A0229C56CD65}" destId="{61F5CF0B-1969-423D-8EBF-DD5E7B55B324}" srcOrd="0" destOrd="0" presId="urn:microsoft.com/office/officeart/2005/8/layout/hierarchy2"/>
    <dgm:cxn modelId="{86E1AC3D-0847-4CA3-B6E2-7B6600775875}" type="presParOf" srcId="{61F5CF0B-1969-423D-8EBF-DD5E7B55B324}" destId="{94E86B2B-20E5-469A-8E9F-5C9D2854C689}" srcOrd="0" destOrd="0" presId="urn:microsoft.com/office/officeart/2005/8/layout/hierarchy2"/>
    <dgm:cxn modelId="{CF36A680-72AD-45DF-BA7E-7E5CA98C245C}" type="presParOf" srcId="{42EA7282-1FCD-4DF8-BB48-A0229C56CD65}" destId="{1C30737E-88F3-4438-B0B9-2B0897AC5365}" srcOrd="1" destOrd="0" presId="urn:microsoft.com/office/officeart/2005/8/layout/hierarchy2"/>
    <dgm:cxn modelId="{ABAC8222-AC15-4AE0-BB49-E5925A877F13}" type="presParOf" srcId="{1C30737E-88F3-4438-B0B9-2B0897AC5365}" destId="{E1654F1C-7062-424E-9614-D08155ADD2CE}" srcOrd="0" destOrd="0" presId="urn:microsoft.com/office/officeart/2005/8/layout/hierarchy2"/>
    <dgm:cxn modelId="{870FC456-43BD-4AA1-9765-914A54FAB38A}" type="presParOf" srcId="{1C30737E-88F3-4438-B0B9-2B0897AC5365}" destId="{373E82CE-C886-4BDD-8277-B9D9AC89766C}" srcOrd="1" destOrd="0" presId="urn:microsoft.com/office/officeart/2005/8/layout/hierarchy2"/>
    <dgm:cxn modelId="{EE9F125A-391D-454A-8A75-1C0AA5DBB2C8}" type="presParOf" srcId="{E1D87BA9-CF49-408A-8125-BD21C580772E}" destId="{77C788E7-E21C-4569-A7A9-08A66FE853F2}" srcOrd="2" destOrd="0" presId="urn:microsoft.com/office/officeart/2005/8/layout/hierarchy2"/>
    <dgm:cxn modelId="{AC143CB2-519C-425B-B057-EF0600DC2106}" type="presParOf" srcId="{77C788E7-E21C-4569-A7A9-08A66FE853F2}" destId="{C12C10F7-BDAD-4A1C-93DE-0092AAFE1C12}" srcOrd="0" destOrd="0" presId="urn:microsoft.com/office/officeart/2005/8/layout/hierarchy2"/>
    <dgm:cxn modelId="{F9620E63-2734-4DBB-A090-38761268F700}" type="presParOf" srcId="{E1D87BA9-CF49-408A-8125-BD21C580772E}" destId="{3A05BBCB-3027-4AA6-853B-9D5794583531}" srcOrd="3" destOrd="0" presId="urn:microsoft.com/office/officeart/2005/8/layout/hierarchy2"/>
    <dgm:cxn modelId="{CEB68979-FD9A-45F9-8875-DBEA424B433C}" type="presParOf" srcId="{3A05BBCB-3027-4AA6-853B-9D5794583531}" destId="{7F2C0875-EFF5-4230-BF47-3C30641A0320}" srcOrd="0" destOrd="0" presId="urn:microsoft.com/office/officeart/2005/8/layout/hierarchy2"/>
    <dgm:cxn modelId="{AE2A36B0-4558-4651-ACD9-29D9C69A78BD}" type="presParOf" srcId="{3A05BBCB-3027-4AA6-853B-9D5794583531}" destId="{5A0974FC-EFA2-49F3-9955-2609AC941007}" srcOrd="1" destOrd="0" presId="urn:microsoft.com/office/officeart/2005/8/layout/hierarchy2"/>
    <dgm:cxn modelId="{CEB6EA47-0E2D-4261-9381-5313A0E1C455}" type="presParOf" srcId="{5A0974FC-EFA2-49F3-9955-2609AC941007}" destId="{F4A60A85-AA79-4B08-A6BB-EAB7F47A2155}" srcOrd="0" destOrd="0" presId="urn:microsoft.com/office/officeart/2005/8/layout/hierarchy2"/>
    <dgm:cxn modelId="{C4159E74-1ADB-4A5E-B4C5-4E7C1036D5F1}" type="presParOf" srcId="{F4A60A85-AA79-4B08-A6BB-EAB7F47A2155}" destId="{8741425E-6AD7-4259-8F17-511ED8C5BD1B}" srcOrd="0" destOrd="0" presId="urn:microsoft.com/office/officeart/2005/8/layout/hierarchy2"/>
    <dgm:cxn modelId="{873355D6-3460-4A39-B813-C6AC90B19B0E}" type="presParOf" srcId="{5A0974FC-EFA2-49F3-9955-2609AC941007}" destId="{76FAEAF3-557E-40E4-9706-E23BBB6E5F6D}" srcOrd="1" destOrd="0" presId="urn:microsoft.com/office/officeart/2005/8/layout/hierarchy2"/>
    <dgm:cxn modelId="{8E40B521-6F19-4CCC-A21F-2E01459E0393}" type="presParOf" srcId="{76FAEAF3-557E-40E4-9706-E23BBB6E5F6D}" destId="{8C80DDDB-7863-48AA-B80B-059C11AF367A}" srcOrd="0" destOrd="0" presId="urn:microsoft.com/office/officeart/2005/8/layout/hierarchy2"/>
    <dgm:cxn modelId="{18792613-3BF0-4D4F-AEA6-0BE3A7476DFB}" type="presParOf" srcId="{76FAEAF3-557E-40E4-9706-E23BBB6E5F6D}" destId="{DE00B79D-5E05-4D19-B8C0-2E80E266F776}" srcOrd="1" destOrd="0" presId="urn:microsoft.com/office/officeart/2005/8/layout/hierarchy2"/>
    <dgm:cxn modelId="{3DD7B21F-8A1C-434A-86EB-6C618AF65AC2}" type="presParOf" srcId="{E1D87BA9-CF49-408A-8125-BD21C580772E}" destId="{6DEE7E3D-3135-42B2-9B2A-5B423958C56C}" srcOrd="4" destOrd="0" presId="urn:microsoft.com/office/officeart/2005/8/layout/hierarchy2"/>
    <dgm:cxn modelId="{5ED060B7-ED22-432F-B105-56F82CA5916B}" type="presParOf" srcId="{6DEE7E3D-3135-42B2-9B2A-5B423958C56C}" destId="{B2231AD7-3327-4B47-A3B1-DC7A5C3542DC}" srcOrd="0" destOrd="0" presId="urn:microsoft.com/office/officeart/2005/8/layout/hierarchy2"/>
    <dgm:cxn modelId="{F2DF3A5C-E2C6-4258-A606-4069C4471C45}" type="presParOf" srcId="{E1D87BA9-CF49-408A-8125-BD21C580772E}" destId="{5C363718-01ED-4DCE-B2C3-359C8A47F9A0}" srcOrd="5" destOrd="0" presId="urn:microsoft.com/office/officeart/2005/8/layout/hierarchy2"/>
    <dgm:cxn modelId="{EAC7F1E4-B9F0-483A-B59B-2246098475C5}" type="presParOf" srcId="{5C363718-01ED-4DCE-B2C3-359C8A47F9A0}" destId="{13F07F3B-BA63-49B3-BFAF-0831CF8265BF}" srcOrd="0" destOrd="0" presId="urn:microsoft.com/office/officeart/2005/8/layout/hierarchy2"/>
    <dgm:cxn modelId="{22A4A78F-5553-4022-A6EC-DCDA4CBEF420}" type="presParOf" srcId="{5C363718-01ED-4DCE-B2C3-359C8A47F9A0}" destId="{F6EE9139-E2E3-4EF6-95D6-58CDB76ED103}" srcOrd="1" destOrd="0" presId="urn:microsoft.com/office/officeart/2005/8/layout/hierarchy2"/>
    <dgm:cxn modelId="{3565ADD7-574D-4735-908A-037C1FDF2A27}" type="presParOf" srcId="{F6EE9139-E2E3-4EF6-95D6-58CDB76ED103}" destId="{6AD5ED41-7CBD-47EA-A930-FBA3C1195EDC}" srcOrd="0" destOrd="0" presId="urn:microsoft.com/office/officeart/2005/8/layout/hierarchy2"/>
    <dgm:cxn modelId="{04B36251-DDEF-496E-8EB5-594249DD0BDF}" type="presParOf" srcId="{6AD5ED41-7CBD-47EA-A930-FBA3C1195EDC}" destId="{35D0A1CE-A6E6-4DAC-A280-DDE3CCF75F8C}" srcOrd="0" destOrd="0" presId="urn:microsoft.com/office/officeart/2005/8/layout/hierarchy2"/>
    <dgm:cxn modelId="{724A77F3-D6C8-447A-9CDA-E615BEF67717}" type="presParOf" srcId="{F6EE9139-E2E3-4EF6-95D6-58CDB76ED103}" destId="{E853690D-0BE4-429B-911E-C84A91AC6CAD}" srcOrd="1" destOrd="0" presId="urn:microsoft.com/office/officeart/2005/8/layout/hierarchy2"/>
    <dgm:cxn modelId="{0A9625A2-53CC-4D81-9958-77C8F5E038B0}" type="presParOf" srcId="{E853690D-0BE4-429B-911E-C84A91AC6CAD}" destId="{CAA6BBDE-D1ED-49F8-BD6B-A742E1128C4E}" srcOrd="0" destOrd="0" presId="urn:microsoft.com/office/officeart/2005/8/layout/hierarchy2"/>
    <dgm:cxn modelId="{CAD1A103-F92E-41DB-8C7C-85F44F5EB4DF}" type="presParOf" srcId="{E853690D-0BE4-429B-911E-C84A91AC6CAD}" destId="{28C70E30-B77A-4B6F-8222-0F6EFC64A6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52BD4-4AA7-4F6E-8CEB-02EFA28DB0AF}">
      <dsp:nvSpPr>
        <dsp:cNvPr id="0" name=""/>
        <dsp:cNvSpPr/>
      </dsp:nvSpPr>
      <dsp:spPr>
        <a:xfrm>
          <a:off x="8099782" y="3248169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25542-8857-4168-9D30-A24424BA7F6B}">
      <dsp:nvSpPr>
        <dsp:cNvPr id="0" name=""/>
        <dsp:cNvSpPr/>
      </dsp:nvSpPr>
      <dsp:spPr>
        <a:xfrm>
          <a:off x="4798728" y="1363658"/>
          <a:ext cx="3346773" cy="59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19"/>
              </a:lnTo>
              <a:lnTo>
                <a:pt x="3346773" y="403419"/>
              </a:lnTo>
              <a:lnTo>
                <a:pt x="3346773" y="591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591ED-9336-4BBB-A7E8-C7633D2283D5}">
      <dsp:nvSpPr>
        <dsp:cNvPr id="0" name=""/>
        <dsp:cNvSpPr/>
      </dsp:nvSpPr>
      <dsp:spPr>
        <a:xfrm>
          <a:off x="4753008" y="3248169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24777-EDF2-4FA9-84CD-C8732E2C4F06}">
      <dsp:nvSpPr>
        <dsp:cNvPr id="0" name=""/>
        <dsp:cNvSpPr/>
      </dsp:nvSpPr>
      <dsp:spPr>
        <a:xfrm>
          <a:off x="4753008" y="1363658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33EC5-5E31-45A3-8953-B39DAF39AEA8}">
      <dsp:nvSpPr>
        <dsp:cNvPr id="0" name=""/>
        <dsp:cNvSpPr/>
      </dsp:nvSpPr>
      <dsp:spPr>
        <a:xfrm>
          <a:off x="1406234" y="3248169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508B9-E04C-4D89-A0C7-377D0E521735}">
      <dsp:nvSpPr>
        <dsp:cNvPr id="0" name=""/>
        <dsp:cNvSpPr/>
      </dsp:nvSpPr>
      <dsp:spPr>
        <a:xfrm>
          <a:off x="1451954" y="1363658"/>
          <a:ext cx="3346773" cy="591984"/>
        </a:xfrm>
        <a:custGeom>
          <a:avLst/>
          <a:gdLst/>
          <a:ahLst/>
          <a:cxnLst/>
          <a:rect l="0" t="0" r="0" b="0"/>
          <a:pathLst>
            <a:path>
              <a:moveTo>
                <a:pt x="3346773" y="0"/>
              </a:moveTo>
              <a:lnTo>
                <a:pt x="3346773" y="403419"/>
              </a:lnTo>
              <a:lnTo>
                <a:pt x="0" y="403419"/>
              </a:lnTo>
              <a:lnTo>
                <a:pt x="0" y="591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FEC95-17FA-4E74-847B-3A668E1736EC}">
      <dsp:nvSpPr>
        <dsp:cNvPr id="0" name=""/>
        <dsp:cNvSpPr/>
      </dsp:nvSpPr>
      <dsp:spPr>
        <a:xfrm>
          <a:off x="3046112" y="71131"/>
          <a:ext cx="3505231" cy="129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01EB-1A94-47EF-A668-027B859B17B3}">
      <dsp:nvSpPr>
        <dsp:cNvPr id="0" name=""/>
        <dsp:cNvSpPr/>
      </dsp:nvSpPr>
      <dsp:spPr>
        <a:xfrm>
          <a:off x="3272276" y="285986"/>
          <a:ext cx="3505231" cy="12925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SUMMARY OF COMPARATIVE ANALYSIS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310133" y="323843"/>
        <a:ext cx="3429517" cy="1216812"/>
      </dsp:txXfrm>
    </dsp:sp>
    <dsp:sp modelId="{FC789537-C164-4D73-92FE-35BEC7960E30}">
      <dsp:nvSpPr>
        <dsp:cNvPr id="0" name=""/>
        <dsp:cNvSpPr/>
      </dsp:nvSpPr>
      <dsp:spPr>
        <a:xfrm>
          <a:off x="4731" y="1955642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597C0-C214-46C9-8490-12F613B564F8}">
      <dsp:nvSpPr>
        <dsp:cNvPr id="0" name=""/>
        <dsp:cNvSpPr/>
      </dsp:nvSpPr>
      <dsp:spPr>
        <a:xfrm>
          <a:off x="230895" y="2170497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Internal Comparison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(Intercompany Basis</a:t>
          </a:r>
          <a:r>
            <a:rPr lang="en-US" sz="2000" b="1" kern="1200" smtClean="0"/>
            <a:t>)</a:t>
          </a:r>
          <a:endParaRPr lang="en-US" sz="2000" b="1" kern="1200" dirty="0"/>
        </a:p>
      </dsp:txBody>
      <dsp:txXfrm>
        <a:off x="268752" y="2208354"/>
        <a:ext cx="2818731" cy="1216812"/>
      </dsp:txXfrm>
    </dsp:sp>
    <dsp:sp modelId="{ADB4BF03-D91A-486D-A9AB-FFC1830A1E28}">
      <dsp:nvSpPr>
        <dsp:cNvPr id="0" name=""/>
        <dsp:cNvSpPr/>
      </dsp:nvSpPr>
      <dsp:spPr>
        <a:xfrm>
          <a:off x="216349" y="3840153"/>
          <a:ext cx="2471209" cy="129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9FAC2-77FB-46C7-BD78-A096C1724446}">
      <dsp:nvSpPr>
        <dsp:cNvPr id="0" name=""/>
        <dsp:cNvSpPr/>
      </dsp:nvSpPr>
      <dsp:spPr>
        <a:xfrm>
          <a:off x="442513" y="4055008"/>
          <a:ext cx="2471209" cy="12925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Arial" pitchFamily="34" charset="0"/>
              <a:cs typeface="Arial" pitchFamily="34" charset="0"/>
            </a:rPr>
            <a:t>Current year figures with prior year(s</a:t>
          </a:r>
          <a:r>
            <a:rPr lang="en-GB" sz="2000" b="1" kern="1200" smtClean="0"/>
            <a:t>)</a:t>
          </a:r>
          <a:endParaRPr lang="en-US" sz="2000" b="1" kern="1200" dirty="0"/>
        </a:p>
      </dsp:txBody>
      <dsp:txXfrm>
        <a:off x="480370" y="4092865"/>
        <a:ext cx="2395495" cy="1216812"/>
      </dsp:txXfrm>
    </dsp:sp>
    <dsp:sp modelId="{58772927-6197-4DA3-9243-46FA1A1467AB}">
      <dsp:nvSpPr>
        <dsp:cNvPr id="0" name=""/>
        <dsp:cNvSpPr/>
      </dsp:nvSpPr>
      <dsp:spPr>
        <a:xfrm>
          <a:off x="3351505" y="1955642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B4AA9-C243-40B8-9F54-91B361A5B659}">
      <dsp:nvSpPr>
        <dsp:cNvPr id="0" name=""/>
        <dsp:cNvSpPr/>
      </dsp:nvSpPr>
      <dsp:spPr>
        <a:xfrm>
          <a:off x="3577669" y="2170497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Industry Comparison</a:t>
          </a:r>
          <a:endParaRPr lang="en-US" sz="2000" kern="120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(Industry Average)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615526" y="2208354"/>
        <a:ext cx="2818731" cy="1216812"/>
      </dsp:txXfrm>
    </dsp:sp>
    <dsp:sp modelId="{C053EF4B-2565-4ED3-BC3A-8F8AB2D273CD}">
      <dsp:nvSpPr>
        <dsp:cNvPr id="0" name=""/>
        <dsp:cNvSpPr/>
      </dsp:nvSpPr>
      <dsp:spPr>
        <a:xfrm>
          <a:off x="3513549" y="3840153"/>
          <a:ext cx="2570357" cy="129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435DB-A5FD-4713-9E47-FC495DA115E4}">
      <dsp:nvSpPr>
        <dsp:cNvPr id="0" name=""/>
        <dsp:cNvSpPr/>
      </dsp:nvSpPr>
      <dsp:spPr>
        <a:xfrm>
          <a:off x="3739713" y="4055008"/>
          <a:ext cx="2570357" cy="12925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" pitchFamily="34" charset="0"/>
              <a:cs typeface="Arial" pitchFamily="34" charset="0"/>
            </a:rPr>
            <a:t>With Companies in the same industry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777570" y="4092865"/>
        <a:ext cx="2494643" cy="1216812"/>
      </dsp:txXfrm>
    </dsp:sp>
    <dsp:sp modelId="{B4AA2D5C-690B-41E6-9EDE-07F8BB96D912}">
      <dsp:nvSpPr>
        <dsp:cNvPr id="0" name=""/>
        <dsp:cNvSpPr/>
      </dsp:nvSpPr>
      <dsp:spPr>
        <a:xfrm>
          <a:off x="6698279" y="1955642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7270-C39D-4F82-96F4-773A00D57806}">
      <dsp:nvSpPr>
        <dsp:cNvPr id="0" name=""/>
        <dsp:cNvSpPr/>
      </dsp:nvSpPr>
      <dsp:spPr>
        <a:xfrm>
          <a:off x="6924443" y="2170497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Competitors Comparison</a:t>
          </a:r>
          <a:endParaRPr lang="en-US" sz="2000" kern="120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(Intercompany Basis)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962300" y="2208354"/>
        <a:ext cx="2818731" cy="1216812"/>
      </dsp:txXfrm>
    </dsp:sp>
    <dsp:sp modelId="{CDF48EA5-2C30-439F-B314-2B781691E9FB}">
      <dsp:nvSpPr>
        <dsp:cNvPr id="0" name=""/>
        <dsp:cNvSpPr/>
      </dsp:nvSpPr>
      <dsp:spPr>
        <a:xfrm>
          <a:off x="6993637" y="3840153"/>
          <a:ext cx="2303730" cy="129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C676C-3734-415F-A727-409419F60B19}">
      <dsp:nvSpPr>
        <dsp:cNvPr id="0" name=""/>
        <dsp:cNvSpPr/>
      </dsp:nvSpPr>
      <dsp:spPr>
        <a:xfrm>
          <a:off x="7219800" y="4055008"/>
          <a:ext cx="2303730" cy="12925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Arial" pitchFamily="34" charset="0"/>
              <a:cs typeface="Arial" pitchFamily="34" charset="0"/>
            </a:rPr>
            <a:t>With Competitors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7257657" y="4092865"/>
        <a:ext cx="2228016" cy="121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90829-8CE6-47F2-AAD0-19641485A918}">
      <dsp:nvSpPr>
        <dsp:cNvPr id="0" name=""/>
        <dsp:cNvSpPr/>
      </dsp:nvSpPr>
      <dsp:spPr>
        <a:xfrm>
          <a:off x="1413978" y="48989"/>
          <a:ext cx="5398888" cy="142081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FINANCIAL STATEMENTS ANALYSIS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55592" y="90603"/>
        <a:ext cx="5315660" cy="1337584"/>
      </dsp:txXfrm>
    </dsp:sp>
    <dsp:sp modelId="{90262409-256A-490A-9D00-CCF62D267DD6}">
      <dsp:nvSpPr>
        <dsp:cNvPr id="0" name=""/>
        <dsp:cNvSpPr/>
      </dsp:nvSpPr>
      <dsp:spPr>
        <a:xfrm>
          <a:off x="1192630" y="1469802"/>
          <a:ext cx="2920792" cy="529124"/>
        </a:xfrm>
        <a:custGeom>
          <a:avLst/>
          <a:gdLst/>
          <a:ahLst/>
          <a:cxnLst/>
          <a:rect l="0" t="0" r="0" b="0"/>
          <a:pathLst>
            <a:path>
              <a:moveTo>
                <a:pt x="2920792" y="0"/>
              </a:moveTo>
              <a:lnTo>
                <a:pt x="2920792" y="264562"/>
              </a:lnTo>
              <a:lnTo>
                <a:pt x="0" y="264562"/>
              </a:lnTo>
              <a:lnTo>
                <a:pt x="0" y="529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306C1-463A-453B-B9A5-1A972CEFDBA9}">
      <dsp:nvSpPr>
        <dsp:cNvPr id="0" name=""/>
        <dsp:cNvSpPr/>
      </dsp:nvSpPr>
      <dsp:spPr>
        <a:xfrm>
          <a:off x="127020" y="1998927"/>
          <a:ext cx="2131218" cy="1420812"/>
        </a:xfrm>
        <a:prstGeom prst="roundRect">
          <a:avLst>
            <a:gd name="adj" fmla="val 10000"/>
          </a:avLst>
        </a:prstGeom>
        <a:solidFill>
          <a:srgbClr val="F4B183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Horizontal Analysis</a:t>
          </a:r>
          <a:endParaRPr lang="en-US" sz="28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68634" y="2040541"/>
        <a:ext cx="2047990" cy="1337584"/>
      </dsp:txXfrm>
    </dsp:sp>
    <dsp:sp modelId="{384E7742-A6C6-425F-9E6E-942940989FC5}">
      <dsp:nvSpPr>
        <dsp:cNvPr id="0" name=""/>
        <dsp:cNvSpPr/>
      </dsp:nvSpPr>
      <dsp:spPr>
        <a:xfrm>
          <a:off x="1146910" y="3419739"/>
          <a:ext cx="91440" cy="5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62"/>
              </a:lnTo>
              <a:lnTo>
                <a:pt x="82781" y="284162"/>
              </a:lnTo>
              <a:lnTo>
                <a:pt x="82781" y="568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CE59A-670E-41DD-8A6F-E8F1016B638B}">
      <dsp:nvSpPr>
        <dsp:cNvPr id="0" name=""/>
        <dsp:cNvSpPr/>
      </dsp:nvSpPr>
      <dsp:spPr>
        <a:xfrm>
          <a:off x="234" y="3988064"/>
          <a:ext cx="2458914" cy="14208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Retained Earnings Statement</a:t>
          </a: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48" y="4029678"/>
        <a:ext cx="2375686" cy="1337584"/>
      </dsp:txXfrm>
    </dsp:sp>
    <dsp:sp modelId="{B569443F-12E8-4D47-A8ED-75CBD6EA7CC1}">
      <dsp:nvSpPr>
        <dsp:cNvPr id="0" name=""/>
        <dsp:cNvSpPr/>
      </dsp:nvSpPr>
      <dsp:spPr>
        <a:xfrm>
          <a:off x="4067702" y="1469802"/>
          <a:ext cx="91440" cy="52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62"/>
              </a:lnTo>
              <a:lnTo>
                <a:pt x="123083" y="264562"/>
              </a:lnTo>
              <a:lnTo>
                <a:pt x="123083" y="529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CCE2E-7EB2-45A1-81B6-F1C72B09CB20}">
      <dsp:nvSpPr>
        <dsp:cNvPr id="0" name=""/>
        <dsp:cNvSpPr/>
      </dsp:nvSpPr>
      <dsp:spPr>
        <a:xfrm>
          <a:off x="3125176" y="1998927"/>
          <a:ext cx="2131218" cy="1420812"/>
        </a:xfrm>
        <a:prstGeom prst="roundRect">
          <a:avLst>
            <a:gd name="adj" fmla="val 10000"/>
          </a:avLst>
        </a:prstGeom>
        <a:solidFill>
          <a:srgbClr val="F4B183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Vertical Analysis</a:t>
          </a:r>
          <a:endParaRPr lang="en-US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66790" y="2040541"/>
        <a:ext cx="2047990" cy="1337584"/>
      </dsp:txXfrm>
    </dsp:sp>
    <dsp:sp modelId="{B45DD112-A048-40F2-AC18-2E78547A2993}">
      <dsp:nvSpPr>
        <dsp:cNvPr id="0" name=""/>
        <dsp:cNvSpPr/>
      </dsp:nvSpPr>
      <dsp:spPr>
        <a:xfrm>
          <a:off x="4145066" y="3419739"/>
          <a:ext cx="91440" cy="5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62"/>
              </a:lnTo>
              <a:lnTo>
                <a:pt x="82781" y="284162"/>
              </a:lnTo>
              <a:lnTo>
                <a:pt x="82781" y="568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C6BBE-1E29-4385-9598-29DB31540492}">
      <dsp:nvSpPr>
        <dsp:cNvPr id="0" name=""/>
        <dsp:cNvSpPr/>
      </dsp:nvSpPr>
      <dsp:spPr>
        <a:xfrm>
          <a:off x="3098515" y="3988064"/>
          <a:ext cx="2258665" cy="14208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40129" y="4029678"/>
        <a:ext cx="2175437" cy="1337584"/>
      </dsp:txXfrm>
    </dsp:sp>
    <dsp:sp modelId="{98BD157C-3C5B-4D82-A052-616BA0FE2EE0}">
      <dsp:nvSpPr>
        <dsp:cNvPr id="0" name=""/>
        <dsp:cNvSpPr/>
      </dsp:nvSpPr>
      <dsp:spPr>
        <a:xfrm>
          <a:off x="4113422" y="1469802"/>
          <a:ext cx="2911671" cy="529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62"/>
              </a:lnTo>
              <a:lnTo>
                <a:pt x="2911671" y="264562"/>
              </a:lnTo>
              <a:lnTo>
                <a:pt x="2911671" y="529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30BFE-5765-4115-B932-7D0ACA8E2E45}">
      <dsp:nvSpPr>
        <dsp:cNvPr id="0" name=""/>
        <dsp:cNvSpPr/>
      </dsp:nvSpPr>
      <dsp:spPr>
        <a:xfrm>
          <a:off x="5959484" y="1998927"/>
          <a:ext cx="2131218" cy="1420812"/>
        </a:xfrm>
        <a:prstGeom prst="roundRect">
          <a:avLst>
            <a:gd name="adj" fmla="val 10000"/>
          </a:avLst>
        </a:prstGeom>
        <a:solidFill>
          <a:srgbClr val="F4B183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Ratio Analysis</a:t>
          </a:r>
          <a:endParaRPr lang="en-US" sz="2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001098" y="2040541"/>
        <a:ext cx="2047990" cy="1337584"/>
      </dsp:txXfrm>
    </dsp:sp>
    <dsp:sp modelId="{01AC71D4-51BF-4274-9BCD-020C3B602811}">
      <dsp:nvSpPr>
        <dsp:cNvPr id="0" name=""/>
        <dsp:cNvSpPr/>
      </dsp:nvSpPr>
      <dsp:spPr>
        <a:xfrm>
          <a:off x="6924793" y="3419739"/>
          <a:ext cx="91440" cy="578114"/>
        </a:xfrm>
        <a:custGeom>
          <a:avLst/>
          <a:gdLst/>
          <a:ahLst/>
          <a:cxnLst/>
          <a:rect l="0" t="0" r="0" b="0"/>
          <a:pathLst>
            <a:path>
              <a:moveTo>
                <a:pt x="100300" y="0"/>
              </a:moveTo>
              <a:lnTo>
                <a:pt x="100300" y="289057"/>
              </a:lnTo>
              <a:lnTo>
                <a:pt x="45720" y="289057"/>
              </a:lnTo>
              <a:lnTo>
                <a:pt x="45720" y="5781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B1898-5E54-462A-B587-3C07E1F90C60}">
      <dsp:nvSpPr>
        <dsp:cNvPr id="0" name=""/>
        <dsp:cNvSpPr/>
      </dsp:nvSpPr>
      <dsp:spPr>
        <a:xfrm>
          <a:off x="5904904" y="3997854"/>
          <a:ext cx="2131218" cy="14208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Liquidity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Profitability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Solvency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Summary</a:t>
          </a: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946518" y="4039468"/>
        <a:ext cx="2047990" cy="1337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ED82C-7D94-4FBA-AF3C-6D14CB86EEBC}">
      <dsp:nvSpPr>
        <dsp:cNvPr id="0" name=""/>
        <dsp:cNvSpPr/>
      </dsp:nvSpPr>
      <dsp:spPr>
        <a:xfrm>
          <a:off x="8800" y="2037287"/>
          <a:ext cx="2933105" cy="134409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rPr>
            <a:t>Tools of Financial Statement Analysis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167" y="2076654"/>
        <a:ext cx="2854371" cy="1265358"/>
      </dsp:txXfrm>
    </dsp:sp>
    <dsp:sp modelId="{35D77555-8C27-4A34-86AF-F83B5016E43A}">
      <dsp:nvSpPr>
        <dsp:cNvPr id="0" name=""/>
        <dsp:cNvSpPr/>
      </dsp:nvSpPr>
      <dsp:spPr>
        <a:xfrm rot="18289469">
          <a:off x="2538078" y="1914155"/>
          <a:ext cx="1882929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882929" y="223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3432469" y="1889407"/>
        <a:ext cx="94146" cy="94146"/>
      </dsp:txXfrm>
    </dsp:sp>
    <dsp:sp modelId="{36E322DD-E49B-4935-AB1E-601FFAA1C349}">
      <dsp:nvSpPr>
        <dsp:cNvPr id="0" name=""/>
        <dsp:cNvSpPr/>
      </dsp:nvSpPr>
      <dsp:spPr>
        <a:xfrm>
          <a:off x="4017179" y="491580"/>
          <a:ext cx="2688184" cy="134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Arial" pitchFamily="34" charset="0"/>
              <a:cs typeface="Arial" pitchFamily="34" charset="0"/>
            </a:rPr>
            <a:t>Horizontal Analysis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56546" y="530947"/>
        <a:ext cx="2609450" cy="1265358"/>
      </dsp:txXfrm>
    </dsp:sp>
    <dsp:sp modelId="{61F5CF0B-1969-423D-8EBF-DD5E7B55B324}">
      <dsp:nvSpPr>
        <dsp:cNvPr id="0" name=""/>
        <dsp:cNvSpPr/>
      </dsp:nvSpPr>
      <dsp:spPr>
        <a:xfrm>
          <a:off x="6705364" y="1141302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7216119" y="1136745"/>
        <a:ext cx="53763" cy="53763"/>
      </dsp:txXfrm>
    </dsp:sp>
    <dsp:sp modelId="{E1654F1C-7062-424E-9614-D08155ADD2CE}">
      <dsp:nvSpPr>
        <dsp:cNvPr id="0" name=""/>
        <dsp:cNvSpPr/>
      </dsp:nvSpPr>
      <dsp:spPr>
        <a:xfrm>
          <a:off x="7780638" y="491580"/>
          <a:ext cx="3671012" cy="134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over a period of </a:t>
          </a:r>
          <a:r>
            <a:rPr lang="en-GB" sz="20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time</a:t>
          </a: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7820005" y="530947"/>
        <a:ext cx="3592278" cy="1265358"/>
      </dsp:txXfrm>
    </dsp:sp>
    <dsp:sp modelId="{77C788E7-E21C-4569-A7A9-08A66FE853F2}">
      <dsp:nvSpPr>
        <dsp:cNvPr id="0" name=""/>
        <dsp:cNvSpPr/>
      </dsp:nvSpPr>
      <dsp:spPr>
        <a:xfrm>
          <a:off x="2941905" y="2687009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3452660" y="2682451"/>
        <a:ext cx="53763" cy="53763"/>
      </dsp:txXfrm>
    </dsp:sp>
    <dsp:sp modelId="{7F2C0875-EFF5-4230-BF47-3C30641A0320}">
      <dsp:nvSpPr>
        <dsp:cNvPr id="0" name=""/>
        <dsp:cNvSpPr/>
      </dsp:nvSpPr>
      <dsp:spPr>
        <a:xfrm>
          <a:off x="4017179" y="2037287"/>
          <a:ext cx="2688184" cy="134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Vertical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Analysis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56546" y="2076654"/>
        <a:ext cx="2609450" cy="1265358"/>
      </dsp:txXfrm>
    </dsp:sp>
    <dsp:sp modelId="{F4A60A85-AA79-4B08-A6BB-EAB7F47A2155}">
      <dsp:nvSpPr>
        <dsp:cNvPr id="0" name=""/>
        <dsp:cNvSpPr/>
      </dsp:nvSpPr>
      <dsp:spPr>
        <a:xfrm>
          <a:off x="6705364" y="2687009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7216119" y="2682451"/>
        <a:ext cx="53763" cy="53763"/>
      </dsp:txXfrm>
    </dsp:sp>
    <dsp:sp modelId="{8C80DDDB-7863-48AA-B80B-059C11AF367A}">
      <dsp:nvSpPr>
        <dsp:cNvPr id="0" name=""/>
        <dsp:cNvSpPr/>
      </dsp:nvSpPr>
      <dsp:spPr>
        <a:xfrm>
          <a:off x="7780638" y="2037287"/>
          <a:ext cx="3716738" cy="134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by expressing </a:t>
          </a:r>
          <a:r>
            <a:rPr lang="en-GB" sz="20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each item </a:t>
          </a: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 a financial statement as a percent of a base amount.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20005" y="2076654"/>
        <a:ext cx="3638004" cy="1265358"/>
      </dsp:txXfrm>
    </dsp:sp>
    <dsp:sp modelId="{6DEE7E3D-3135-42B2-9B2A-5B423958C56C}">
      <dsp:nvSpPr>
        <dsp:cNvPr id="0" name=""/>
        <dsp:cNvSpPr/>
      </dsp:nvSpPr>
      <dsp:spPr>
        <a:xfrm rot="3310531">
          <a:off x="2538078" y="3459862"/>
          <a:ext cx="1882929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882929" y="223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3432469" y="3435113"/>
        <a:ext cx="94146" cy="94146"/>
      </dsp:txXfrm>
    </dsp:sp>
    <dsp:sp modelId="{13F07F3B-BA63-49B3-BFAF-0831CF8265BF}">
      <dsp:nvSpPr>
        <dsp:cNvPr id="0" name=""/>
        <dsp:cNvSpPr/>
      </dsp:nvSpPr>
      <dsp:spPr>
        <a:xfrm>
          <a:off x="4017179" y="3582993"/>
          <a:ext cx="2688184" cy="134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Arial" pitchFamily="34" charset="0"/>
              <a:cs typeface="Arial" pitchFamily="34" charset="0"/>
            </a:rPr>
            <a:t>Ratio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Arial" pitchFamily="34" charset="0"/>
              <a:cs typeface="Arial" pitchFamily="34" charset="0"/>
            </a:rPr>
            <a:t>Analysis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56546" y="3622360"/>
        <a:ext cx="2609450" cy="1265358"/>
      </dsp:txXfrm>
    </dsp:sp>
    <dsp:sp modelId="{6AD5ED41-7CBD-47EA-A930-FBA3C1195EDC}">
      <dsp:nvSpPr>
        <dsp:cNvPr id="0" name=""/>
        <dsp:cNvSpPr/>
      </dsp:nvSpPr>
      <dsp:spPr>
        <a:xfrm>
          <a:off x="6705364" y="4232715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7216119" y="4228157"/>
        <a:ext cx="53763" cy="53763"/>
      </dsp:txXfrm>
    </dsp:sp>
    <dsp:sp modelId="{CAA6BBDE-D1ED-49F8-BD6B-A742E1128C4E}">
      <dsp:nvSpPr>
        <dsp:cNvPr id="0" name=""/>
        <dsp:cNvSpPr/>
      </dsp:nvSpPr>
      <dsp:spPr>
        <a:xfrm>
          <a:off x="7780638" y="3582993"/>
          <a:ext cx="3732007" cy="134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Expresses the </a:t>
          </a:r>
          <a:r>
            <a:rPr lang="en-GB" sz="20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relationship</a:t>
          </a: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among selected items of financial statement data.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20005" y="3622360"/>
        <a:ext cx="3653273" cy="1265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361126" y="496909"/>
            <a:ext cx="7162800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30545"/>
              </p:ext>
            </p:extLst>
          </p:nvPr>
        </p:nvGraphicFramePr>
        <p:xfrm>
          <a:off x="1934405" y="2148474"/>
          <a:ext cx="8187510" cy="4257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0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68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Subjects Group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832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rial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+mn-cs"/>
                        </a:rPr>
                        <a:t>Accounting (3) </a:t>
                      </a:r>
                      <a:r>
                        <a:rPr lang="en-US" sz="2400" b="1" dirty="0" smtClean="0">
                          <a:cs typeface="+mn-cs"/>
                        </a:rPr>
                        <a:t>–</a:t>
                      </a:r>
                    </a:p>
                    <a:p>
                      <a:pPr algn="ctr"/>
                      <a:r>
                        <a:rPr lang="en-US" sz="2400" b="1" dirty="0" smtClean="0">
                          <a:cs typeface="+mn-cs"/>
                        </a:rPr>
                        <a:t> </a:t>
                      </a:r>
                      <a:r>
                        <a:rPr lang="ar-SA" sz="2400" b="1" dirty="0" smtClean="0">
                          <a:cs typeface="+mn-cs"/>
                        </a:rPr>
                        <a:t>محا 213 - 806</a:t>
                      </a:r>
                      <a:endParaRPr lang="en-US" sz="2400" b="1" dirty="0">
                        <a:cs typeface="+mn-cs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762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Chapter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rial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+mn-cs"/>
                        </a:rPr>
                        <a:t>Unit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+mn-cs"/>
                        </a:rPr>
                        <a:t> Five</a:t>
                      </a:r>
                      <a:endParaRPr lang="en-US" sz="2400" b="1" dirty="0">
                        <a:latin typeface="Arial" pitchFamily="34" charset="0"/>
                        <a:cs typeface="+mn-cs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0832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rial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+mn-cs"/>
                        </a:rPr>
                        <a:t>Financial statement Analysis-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+mn-cs"/>
                        </a:rPr>
                        <a:t>Horizontal Analysis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15" y="525154"/>
            <a:ext cx="210025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Example (2): 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5471" y="1215515"/>
            <a:ext cx="919186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The recent net sales figures of </a:t>
            </a:r>
            <a:r>
              <a:rPr lang="en-GB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Hala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Company are as follows: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35471" y="4695692"/>
            <a:ext cx="88441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Measure all percentage of increase or decrease in net sales, using the year 2016 for the base year.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(Using Horizontal Analysis)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615" y="4093549"/>
            <a:ext cx="15985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Required</a:t>
            </a:r>
            <a:r>
              <a:rPr lang="en-GB" sz="2400" b="1" u="sng" dirty="0" smtClean="0">
                <a:solidFill>
                  <a:srgbClr val="FF0000"/>
                </a:solidFill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u="sng" dirty="0" smtClean="0">
              <a:solidFill>
                <a:srgbClr val="FF0000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90599"/>
              </p:ext>
            </p:extLst>
          </p:nvPr>
        </p:nvGraphicFramePr>
        <p:xfrm>
          <a:off x="920355" y="2249959"/>
          <a:ext cx="6704806" cy="1232888"/>
        </p:xfrm>
        <a:graphic>
          <a:graphicData uri="http://schemas.openxmlformats.org/drawingml/2006/table">
            <a:tbl>
              <a:tblPr/>
              <a:tblGrid>
                <a:gridCol w="1773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9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0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65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31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BD20,000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BD24,000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BD25,000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BD28,000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425350650"/>
              </p:ext>
            </p:extLst>
          </p:nvPr>
        </p:nvGraphicFramePr>
        <p:xfrm>
          <a:off x="7908640" y="1952492"/>
          <a:ext cx="37992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529" grpId="0" animBg="1"/>
      <p:bldP spid="22530" grpId="0"/>
      <p:bldP spid="7" grpId="0" animBg="1"/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8273" y="1441782"/>
            <a:ext cx="10110653" cy="8936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5841" y="604425"/>
            <a:ext cx="3044029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(2): Solution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572272"/>
            <a:ext cx="12192000" cy="338554"/>
            <a:chOff x="0" y="6572272"/>
            <a:chExt cx="12192000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0" y="6572272"/>
              <a:ext cx="12192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572272"/>
              <a:ext cx="12192000" cy="2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8436767"/>
                  </p:ext>
                </p:extLst>
              </p:nvPr>
            </p:nvGraphicFramePr>
            <p:xfrm>
              <a:off x="137053" y="3760630"/>
              <a:ext cx="10110652" cy="27135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7663">
                      <a:extLst>
                        <a:ext uri="{9D8B030D-6E8A-4147-A177-3AD203B41FA5}">
                          <a16:colId xmlns="" xmlns:a16="http://schemas.microsoft.com/office/drawing/2014/main" val="2911845497"/>
                        </a:ext>
                      </a:extLst>
                    </a:gridCol>
                    <a:gridCol w="2527663">
                      <a:extLst>
                        <a:ext uri="{9D8B030D-6E8A-4147-A177-3AD203B41FA5}">
                          <a16:colId xmlns="" xmlns:a16="http://schemas.microsoft.com/office/drawing/2014/main" val="1325849415"/>
                        </a:ext>
                      </a:extLst>
                    </a:gridCol>
                    <a:gridCol w="2527663">
                      <a:extLst>
                        <a:ext uri="{9D8B030D-6E8A-4147-A177-3AD203B41FA5}">
                          <a16:colId xmlns="" xmlns:a16="http://schemas.microsoft.com/office/drawing/2014/main" val="2845796058"/>
                        </a:ext>
                      </a:extLst>
                    </a:gridCol>
                    <a:gridCol w="2527663">
                      <a:extLst>
                        <a:ext uri="{9D8B030D-6E8A-4147-A177-3AD203B41FA5}">
                          <a16:colId xmlns="" xmlns:a16="http://schemas.microsoft.com/office/drawing/2014/main" val="959017319"/>
                        </a:ext>
                      </a:extLst>
                    </a:gridCol>
                  </a:tblGrid>
                  <a:tr h="73409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Hala</a:t>
                          </a: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Company</a:t>
                          </a:r>
                        </a:p>
                        <a:p>
                          <a:pPr algn="ctr"/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02697118"/>
                      </a:ext>
                    </a:extLst>
                  </a:tr>
                  <a:tr h="553101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2016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2017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88107912"/>
                      </a:ext>
                    </a:extLst>
                  </a:tr>
                  <a:tr h="553101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BD20,000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BD24,000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BD25,000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BD28,000</a:t>
                          </a:r>
                          <a:endParaRPr lang="en-GB" sz="2000" b="1" dirty="0" smtClean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01503882"/>
                      </a:ext>
                    </a:extLst>
                  </a:tr>
                  <a:tr h="8732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 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 ×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16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    = 0%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 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 ×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16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        = 20%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𝟐𝟓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 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 ×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16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        = 25%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𝟐𝟖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 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𝟐𝟎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𝟎𝟎𝟎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 ×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16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        = 40%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737332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8436767"/>
                  </p:ext>
                </p:extLst>
              </p:nvPr>
            </p:nvGraphicFramePr>
            <p:xfrm>
              <a:off x="137053" y="3760630"/>
              <a:ext cx="10110652" cy="27135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7663">
                      <a:extLst>
                        <a:ext uri="{9D8B030D-6E8A-4147-A177-3AD203B41FA5}">
                          <a16:colId xmlns:a16="http://schemas.microsoft.com/office/drawing/2014/main" xmlns="" val="2911845497"/>
                        </a:ext>
                      </a:extLst>
                    </a:gridCol>
                    <a:gridCol w="2527663">
                      <a:extLst>
                        <a:ext uri="{9D8B030D-6E8A-4147-A177-3AD203B41FA5}">
                          <a16:colId xmlns:a16="http://schemas.microsoft.com/office/drawing/2014/main" xmlns="" val="1325849415"/>
                        </a:ext>
                      </a:extLst>
                    </a:gridCol>
                    <a:gridCol w="2527663">
                      <a:extLst>
                        <a:ext uri="{9D8B030D-6E8A-4147-A177-3AD203B41FA5}">
                          <a16:colId xmlns:a16="http://schemas.microsoft.com/office/drawing/2014/main" xmlns="" val="2845796058"/>
                        </a:ext>
                      </a:extLst>
                    </a:gridCol>
                    <a:gridCol w="2527663">
                      <a:extLst>
                        <a:ext uri="{9D8B030D-6E8A-4147-A177-3AD203B41FA5}">
                          <a16:colId xmlns:a16="http://schemas.microsoft.com/office/drawing/2014/main" xmlns="" val="959017319"/>
                        </a:ext>
                      </a:extLst>
                    </a:gridCol>
                  </a:tblGrid>
                  <a:tr h="73409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Hala</a:t>
                          </a: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Company</a:t>
                          </a:r>
                        </a:p>
                        <a:p>
                          <a:pPr algn="ctr"/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02697118"/>
                      </a:ext>
                    </a:extLst>
                  </a:tr>
                  <a:tr h="553101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2016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2017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8107912"/>
                      </a:ext>
                    </a:extLst>
                  </a:tr>
                  <a:tr h="553101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BD20,000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BD24,000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BD25,000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BD28,000</a:t>
                          </a:r>
                          <a:endParaRPr lang="en-GB" sz="2000" b="1" dirty="0" smtClean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01503882"/>
                      </a:ext>
                    </a:extLst>
                  </a:tr>
                  <a:tr h="873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723" t="-213194" r="-300482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00723" t="-213194" r="-200482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0723" t="-213194" r="-100482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300723" t="-213194" r="-482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37332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464414120"/>
              </p:ext>
            </p:extLst>
          </p:nvPr>
        </p:nvGraphicFramePr>
        <p:xfrm>
          <a:off x="8355526" y="2240925"/>
          <a:ext cx="3604654" cy="217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49166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24084"/>
              </p:ext>
            </p:extLst>
          </p:nvPr>
        </p:nvGraphicFramePr>
        <p:xfrm>
          <a:off x="4871981" y="499599"/>
          <a:ext cx="5662496" cy="6005519"/>
        </p:xfrm>
        <a:graphic>
          <a:graphicData uri="http://schemas.openxmlformats.org/drawingml/2006/table">
            <a:tbl>
              <a:tblPr/>
              <a:tblGrid>
                <a:gridCol w="2938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6888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Abdulla Company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Balance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Sheet</a:t>
                      </a: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r>
                        <a:rPr lang="en-US" sz="1800" b="1" baseline="300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December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74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31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Assets: 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assets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Assets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Assets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67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Liabilities: 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Liabilities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 term Liabilities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Liabilities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46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9935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*Stock holders’ Equity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00747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Liabilities and Stockholders’ Equity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0374" y="646574"/>
            <a:ext cx="1804088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(1):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0374" y="1248587"/>
            <a:ext cx="237471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3675" algn="r"/>
              </a:tabLst>
            </a:pP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1. Balance Sheet:</a:t>
            </a:r>
            <a:endParaRPr kumimoji="0" lang="en-US" altLang="zh-CN" sz="2400" b="0" i="0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0759" y="1868379"/>
            <a:ext cx="424548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Further illustration of Horizontal Analysis, we will use the financial statements of Abdulla Company. A horizontal analysis of its two-year Balance Sheet.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607" y="3753625"/>
            <a:ext cx="162095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Required:</a:t>
            </a:r>
            <a:endParaRPr lang="en-US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0455" y="4341063"/>
            <a:ext cx="479927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Compute all percentage of 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increase or decrease 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Abdulla Company, using Horizontal Analysis.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47654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10668"/>
              </p:ext>
            </p:extLst>
          </p:nvPr>
        </p:nvGraphicFramePr>
        <p:xfrm>
          <a:off x="4736581" y="427420"/>
          <a:ext cx="6796587" cy="5967941"/>
        </p:xfrm>
        <a:graphic>
          <a:graphicData uri="http://schemas.openxmlformats.org/drawingml/2006/table">
            <a:tbl>
              <a:tblPr/>
              <a:tblGrid>
                <a:gridCol w="1693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4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0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3902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Abdulla Company</a:t>
                      </a: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Balance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Sheet</a:t>
                      </a: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31</a:t>
                      </a:r>
                      <a:r>
                        <a:rPr lang="en-US" sz="1400" b="1" baseline="300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st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December</a:t>
                      </a:r>
                    </a:p>
                  </a:txBody>
                  <a:tcPr marL="61498" marR="61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563"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Tw Cen MT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w Cen MT" pitchFamily="34" charset="0"/>
                          <a:ea typeface="Times New Roman"/>
                          <a:cs typeface="+mn-cs"/>
                        </a:rPr>
                        <a:t>I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ncrease or (Decrease)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During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2019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6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FF00"/>
                        </a:solidFill>
                        <a:latin typeface="Tw Cen MT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2019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(BD)</a:t>
                      </a: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2018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(BD)</a:t>
                      </a: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Amount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(BD)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Percent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FF00"/>
                          </a:solidFill>
                          <a:latin typeface="Tw Cen MT" pitchFamily="34" charset="0"/>
                          <a:ea typeface="Times New Roman"/>
                          <a:cs typeface="+mn-cs"/>
                        </a:rPr>
                        <a:t>%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w Cen MT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171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+mn-cs"/>
                        </a:rPr>
                        <a:t>Assets: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3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+mn-cs"/>
                        </a:rPr>
                        <a:t>Current assets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6,000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10,000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(4,000)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486486" r="-662" b="-816216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3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Fixed 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+mn-cs"/>
                        </a:rPr>
                        <a:t>Assets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70,000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35,000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35,000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586486" r="-662" b="-716216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3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Total Assets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76,000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45,000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31,000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695890" r="-662" b="-626027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171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+mn-cs"/>
                        </a:rPr>
                        <a:t>Liabilities: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23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+mn-cs"/>
                        </a:rPr>
                        <a:t>Current Liabilities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4,000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5,000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(1,000)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860811" r="-662" b="-441892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23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+mn-cs"/>
                        </a:rPr>
                        <a:t>Long term Liabilities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7,500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2,500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5,000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960811" r="-662" b="-341892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23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Total Liabilities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11,500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7,500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4,000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1075342" r="-662" b="-246575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089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Arial" pitchFamily="34" charset="0"/>
                          <a:ea typeface="Times New Roman"/>
                          <a:cs typeface="+mn-cs"/>
                        </a:rPr>
                        <a:t>*Stock holders’ Equity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64,500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+mn-cs"/>
                        </a:rPr>
                        <a:t>37,500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27,000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1144000" r="-662" b="-14000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30126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Total Liabilities and Stockholders’ Equity</a:t>
                      </a: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76,000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45,000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+mn-cs"/>
                        </a:rPr>
                        <a:t>31,000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+mn-cs"/>
                      </a:endParaRPr>
                    </a:p>
                  </a:txBody>
                  <a:tcPr marL="61498" marR="61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+mn-cs"/>
                      </a:endParaRPr>
                    </a:p>
                  </a:txBody>
                  <a:tcPr marL="61498" marR="61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46799" t="-914706" r="-662" b="-2941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465" y="1815599"/>
            <a:ext cx="4612949" cy="584775"/>
          </a:xfrm>
          <a:prstGeom prst="rect">
            <a:avLst/>
          </a:prstGeom>
          <a:solidFill>
            <a:srgbClr val="BFDDA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 year amount – Base year amount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Base year amount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75" y="1263717"/>
            <a:ext cx="4932608" cy="338554"/>
          </a:xfrm>
          <a:prstGeom prst="rect">
            <a:avLst/>
          </a:prstGeom>
          <a:solidFill>
            <a:srgbClr val="BFDDA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Change since base year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(Increase or decrease)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51867866"/>
              </p:ext>
            </p:extLst>
          </p:nvPr>
        </p:nvGraphicFramePr>
        <p:xfrm>
          <a:off x="286603" y="2859590"/>
          <a:ext cx="4396812" cy="318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1585" y="600155"/>
            <a:ext cx="2935254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(1): Solution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77" y="30058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7" grpId="0">
        <p:bldAsOne/>
      </p:bldGraphic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10310"/>
              </p:ext>
            </p:extLst>
          </p:nvPr>
        </p:nvGraphicFramePr>
        <p:xfrm>
          <a:off x="2015645" y="1558523"/>
          <a:ext cx="7542727" cy="4416552"/>
        </p:xfrm>
        <a:graphic>
          <a:graphicData uri="http://schemas.openxmlformats.org/drawingml/2006/table">
            <a:tbl>
              <a:tblPr/>
              <a:tblGrid>
                <a:gridCol w="4325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0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3807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Nasser Company 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Income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Statement 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 the year ended December 31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53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6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6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 returns and allowance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Sales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 of goods sold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Gross profit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Selling Expenses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Administrative Expense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operating Expenses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126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dbl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Income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431" y="484508"/>
            <a:ext cx="2760692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3675" algn="r"/>
              </a:tabLst>
            </a:pP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2. Income Statement:</a:t>
            </a:r>
            <a:endParaRPr kumimoji="0" lang="en-US" altLang="zh-CN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3431" y="963652"/>
            <a:ext cx="1804088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(2):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249" y="963652"/>
            <a:ext cx="7591994" cy="528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following income statement of Nasser Company for years 2018 and 2019.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431" y="5427801"/>
            <a:ext cx="1382110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Required:</a:t>
            </a:r>
            <a:endParaRPr lang="en-US" sz="16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3431" y="6016057"/>
            <a:ext cx="11674579" cy="5078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Compute all the percentages of increase or decrease for Nasser Company, </a:t>
            </a:r>
            <a:r>
              <a:rPr lang="en-GB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Using horizontal analysis.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45976"/>
              </p:ext>
            </p:extLst>
          </p:nvPr>
        </p:nvGraphicFramePr>
        <p:xfrm>
          <a:off x="149931" y="960410"/>
          <a:ext cx="7688239" cy="5505835"/>
        </p:xfrm>
        <a:graphic>
          <a:graphicData uri="http://schemas.openxmlformats.org/drawingml/2006/table">
            <a:tbl>
              <a:tblPr/>
              <a:tblGrid>
                <a:gridCol w="2228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3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3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383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520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Nasser Company </a:t>
                      </a: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Income </a:t>
                      </a: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Statement </a:t>
                      </a: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 the year ended December 31</a:t>
                      </a: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FF00"/>
                        </a:solidFill>
                        <a:latin typeface="Tw Cen MT" pitchFamily="34" charset="0"/>
                        <a:ea typeface="Times New Roman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Increase or (Decrease)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During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5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95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FF00"/>
                        </a:solidFill>
                        <a:latin typeface="Tw Cen MT" pitchFamily="34" charset="0"/>
                        <a:ea typeface="Times New Roman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5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</a:p>
                  </a:txBody>
                  <a:tcPr marL="48516" marR="48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5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</a:p>
                  </a:txBody>
                  <a:tcPr marL="48516" marR="48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Amount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14,000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442424" r="-719" b="-822727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 return and allowance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(1,000)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534328" r="-719" b="-710448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52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Net 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</a:t>
                      </a:r>
                      <a:endParaRPr lang="en-US" sz="15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</a:t>
                      </a:r>
                      <a:endParaRPr lang="en-US" sz="15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685484" r="-719" b="-667742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Cost </a:t>
                      </a: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goods sold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20,000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726866" r="-719" b="-51791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Gross 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profit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(5,000)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826866" r="-719" b="-41791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Selling expenses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(3,000)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926866" r="-719" b="-31791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8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Administrative expense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1,000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1026866" r="-719" b="-21791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operating expense </a:t>
                      </a: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(2,000)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1126866" r="-719" b="-11791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Net 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Income</a:t>
                      </a:r>
                      <a:endParaRPr lang="en-US" sz="15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(3,000)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16" marR="485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6" marR="4851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03118" t="-1226866" r="-719" b="-1791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06203" y="1640662"/>
            <a:ext cx="4312693" cy="307777"/>
          </a:xfrm>
          <a:prstGeom prst="rect">
            <a:avLst/>
          </a:prstGeom>
          <a:solidFill>
            <a:srgbClr val="BFDDA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Change since base year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(Increase or decrease)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06203" y="2174291"/>
            <a:ext cx="4285797" cy="584775"/>
          </a:xfrm>
          <a:prstGeom prst="rect">
            <a:avLst/>
          </a:prstGeom>
          <a:solidFill>
            <a:srgbClr val="BFDDA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 year amount – Base year amount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Base year amount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9931" y="427918"/>
            <a:ext cx="3044029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(2): Solution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69941372"/>
              </p:ext>
            </p:extLst>
          </p:nvPr>
        </p:nvGraphicFramePr>
        <p:xfrm>
          <a:off x="7954709" y="2896835"/>
          <a:ext cx="3854548" cy="360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36728" y="1023582"/>
            <a:ext cx="3234520" cy="3630305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itchFamily="82" charset="0"/>
              <a:cs typeface="ACS  Almass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48988" y="1022280"/>
            <a:ext cx="7956645" cy="54258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7322" y="1423011"/>
            <a:ext cx="57822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Tools of Financial Statement analysis are: Horizontal Analysis, Vertical Analysis and Ratio Analysis.</a:t>
            </a:r>
          </a:p>
          <a:p>
            <a:pPr lvl="0" algn="ctr">
              <a:buFont typeface="Wingdings" pitchFamily="2" charset="2"/>
              <a:buChar char="Ø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Horizontal Analysis is to determine the increase and decrease that has taken place in the Financial Statements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                                                                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63579">
            <a:off x="846599" y="2400776"/>
            <a:ext cx="2092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rial" pitchFamily="34" charset="0"/>
                <a:cs typeface="Arial" pitchFamily="34" charset="0"/>
              </a:rPr>
              <a:t>Point To Remember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637" y="696092"/>
            <a:ext cx="6374224" cy="905370"/>
            <a:chOff x="195942" y="625507"/>
            <a:chExt cx="6374224" cy="90537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95942" y="625507"/>
              <a:ext cx="6374224" cy="90537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1071" y="662806"/>
              <a:ext cx="41434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End of Lesson</a:t>
              </a:r>
              <a:endPara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487272" y="4587656"/>
            <a:ext cx="6034589" cy="1630316"/>
          </a:xfrm>
          <a:prstGeom prst="wedgeRectCallout">
            <a:avLst>
              <a:gd name="adj1" fmla="val 85697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9144000" y="4699092"/>
            <a:ext cx="2257085" cy="12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37400" y="1900335"/>
            <a:ext cx="8752054" cy="252713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should be achieved the objectives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need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for comparative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tools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of Financial Statement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Computing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percentage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by using the Horizontal Analysis.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7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82386" y="665236"/>
            <a:ext cx="8153400" cy="872365"/>
            <a:chOff x="272538" y="1012529"/>
            <a:chExt cx="8153400" cy="1080000"/>
          </a:xfrm>
        </p:grpSpPr>
        <p:sp>
          <p:nvSpPr>
            <p:cNvPr id="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327552" y="1973329"/>
            <a:ext cx="8316417" cy="715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52" y="3242752"/>
            <a:ext cx="10297518" cy="263920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need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for comparative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tools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of Financial Statement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Computing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percentage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by using the Horizontal Analysis.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7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831" y="704906"/>
            <a:ext cx="820118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Analyzing financial statements involve evaluating three features of a company which are: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215204" y="2744056"/>
            <a:ext cx="2879124" cy="815546"/>
          </a:xfrm>
          <a:prstGeom prst="flowChartTerminator">
            <a:avLst/>
          </a:prstGeom>
          <a:solidFill>
            <a:srgbClr val="F4B18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Liquidity </a:t>
            </a:r>
          </a:p>
          <a:p>
            <a:pPr algn="ctr"/>
            <a:endParaRPr lang="en-US" sz="3200" b="1" dirty="0">
              <a:latin typeface="Tw Cen MT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885040" y="3488709"/>
            <a:ext cx="3402617" cy="815546"/>
          </a:xfrm>
          <a:prstGeom prst="flowChartTerminator">
            <a:avLst/>
          </a:prstGeom>
          <a:solidFill>
            <a:srgbClr val="A9D18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Profitability 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 smtClean="0">
              <a:latin typeface="Tw Cen MT" pitchFamily="34" charset="0"/>
            </a:endParaRPr>
          </a:p>
          <a:p>
            <a:pPr algn="ctr"/>
            <a:endParaRPr lang="en-US" sz="3200" b="1" dirty="0">
              <a:latin typeface="Tw Cen MT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915701" y="5421134"/>
            <a:ext cx="2879124" cy="815546"/>
          </a:xfrm>
          <a:prstGeom prst="flowChartTerminator">
            <a:avLst/>
          </a:prstGeom>
          <a:solidFill>
            <a:srgbClr val="FFD9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Solvency</a:t>
            </a:r>
            <a:endParaRPr lang="en-US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 smtClean="0">
              <a:latin typeface="Tw Cen MT" pitchFamily="34" charset="0"/>
            </a:endParaRPr>
          </a:p>
          <a:p>
            <a:pPr algn="ctr"/>
            <a:endParaRPr lang="en-US" sz="3200" b="1" dirty="0">
              <a:latin typeface="Tw Cen M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http://www.ecbrussels.com/wp-content/uploads/2012/05/analysis_ECB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1831" y="4351654"/>
            <a:ext cx="3528735" cy="181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>
            <a:off x="4094328" y="3151829"/>
            <a:ext cx="967349" cy="9163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7290291" y="4445081"/>
            <a:ext cx="1196448" cy="96899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8270388"/>
              </p:ext>
            </p:extLst>
          </p:nvPr>
        </p:nvGraphicFramePr>
        <p:xfrm>
          <a:off x="926757" y="711183"/>
          <a:ext cx="98236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1187279"/>
              </p:ext>
            </p:extLst>
          </p:nvPr>
        </p:nvGraphicFramePr>
        <p:xfrm>
          <a:off x="1982573" y="6578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0491689"/>
              </p:ext>
            </p:extLst>
          </p:nvPr>
        </p:nvGraphicFramePr>
        <p:xfrm>
          <a:off x="287811" y="1439333"/>
          <a:ext cx="11521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4729" y="594516"/>
            <a:ext cx="682093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3675" algn="r"/>
              </a:tabLst>
            </a:pPr>
            <a:r>
              <a:rPr kumimoji="0" lang="en-US" altLang="zh-CN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Horizontal Analysis (Trend Analysis)</a:t>
            </a:r>
            <a:endParaRPr kumimoji="0" lang="en-US" altLang="zh-CN" sz="32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29" y="1484888"/>
            <a:ext cx="10402009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  <a:tabLst>
                <a:tab pos="1087438" algn="l"/>
              </a:tabLs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 technique for evaluating a series of financial statement data over a period of 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tabLst>
                <a:tab pos="1087438" algn="l"/>
              </a:tabLst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tabLst>
                <a:tab pos="1087438" algn="l"/>
              </a:tabLs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 purpose of evaluating a series of financial statement data over a period of time is to: </a:t>
            </a:r>
          </a:p>
          <a:p>
            <a:pPr>
              <a:tabLst>
                <a:tab pos="1087438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  determine the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and decrease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that has taken place.</a:t>
            </a:r>
          </a:p>
          <a:p>
            <a:pPr algn="ctr">
              <a:tabLst>
                <a:tab pos="1087438" algn="l"/>
              </a:tabLst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tabLst>
                <a:tab pos="1087438" algn="l"/>
              </a:tabLs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change may be expressed as either an 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amount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percentage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427" y="3892378"/>
            <a:ext cx="75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545910" y="3862744"/>
            <a:ext cx="5431808" cy="2508422"/>
          </a:xfrm>
          <a:prstGeom prst="flowChartAlternateProcess">
            <a:avLst/>
          </a:prstGeom>
          <a:solidFill>
            <a:srgbClr val="F4B18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910" y="4095250"/>
            <a:ext cx="5455072" cy="1768048"/>
          </a:xfrm>
          <a:prstGeom prst="rect">
            <a:avLst/>
          </a:prstGeom>
          <a:blipFill>
            <a:blip r:embed="rId2"/>
            <a:stretch>
              <a:fillRect t="-2069" r="-1007" b="-1724"/>
            </a:stretch>
          </a:blipFill>
        </p:spPr>
        <p:txBody>
          <a:bodyPr/>
          <a:lstStyle/>
          <a:p>
            <a:r>
              <a:rPr lang="en-GB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Flowchart: Alternate Process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64322" y="3862744"/>
            <a:ext cx="5243024" cy="2508422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27946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5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77966" y="530425"/>
            <a:ext cx="1804088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(1):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14746" y="1077131"/>
            <a:ext cx="912509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recent net sales figures of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Sara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Co. are as follows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966" y="3978980"/>
            <a:ext cx="159851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sz="24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Required</a:t>
            </a:r>
            <a:r>
              <a:rPr lang="en-GB" sz="2400" b="1" dirty="0" smtClean="0">
                <a:solidFill>
                  <a:srgbClr val="C00000"/>
                </a:solidFill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7966" y="4490795"/>
            <a:ext cx="71266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Express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 year sales as percentage of the base period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the 5 years. (The base year is 2015).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80624"/>
              </p:ext>
            </p:extLst>
          </p:nvPr>
        </p:nvGraphicFramePr>
        <p:xfrm>
          <a:off x="514746" y="1811467"/>
          <a:ext cx="10036864" cy="1815306"/>
        </p:xfrm>
        <a:graphic>
          <a:graphicData uri="http://schemas.openxmlformats.org/drawingml/2006/table">
            <a:tbl>
              <a:tblPr/>
              <a:tblGrid>
                <a:gridCol w="183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7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4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73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073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6546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4090" algn="l"/>
                          <a:tab pos="2631440" algn="ctr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Sara</a:t>
                      </a:r>
                      <a:r>
                        <a:rPr kumimoji="0" lang="en-GB" sz="20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Sales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3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3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BD40,000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BD42,000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BD44,000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BD48,000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BD50,000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 descr="http://www.ecbrussels.com/wp-content/uploads/2012/05/analysis_ECB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46884" y="4181969"/>
            <a:ext cx="3528735" cy="181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661283"/>
                  </p:ext>
                </p:extLst>
              </p:nvPr>
            </p:nvGraphicFramePr>
            <p:xfrm>
              <a:off x="98418" y="2015500"/>
              <a:ext cx="9787202" cy="2708025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03156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92175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02947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9202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88417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814389">
                    <a:tc gridSpan="5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44090" algn="l"/>
                              <a:tab pos="2631440" algn="ctr"/>
                            </a:tabLst>
                          </a:pPr>
                          <a:r>
                            <a:rPr lang="en-US" sz="2000" b="1" dirty="0"/>
                            <a:t>Sara Co.</a:t>
                          </a:r>
                        </a:p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US" sz="2000" b="1" dirty="0"/>
                            <a:t>Net Sales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56616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2015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2016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2017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2018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2019</a:t>
                          </a:r>
                          <a:endParaRPr lang="en-GB" sz="1800" b="1" dirty="0" smtClean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56616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BD40,000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BD42,000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BD44,000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BD48,000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BD50,000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1804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</a:t>
                          </a:r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100 = </a:t>
                          </a:r>
                        </a:p>
                        <a:p>
                          <a:pPr algn="ctr"/>
                          <a:endParaRPr lang="en-US" b="1" baseline="0" dirty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100%</a:t>
                          </a:r>
                          <a:endParaRPr lang="en-US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𝟒𝟐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</a:t>
                          </a:r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100 =</a:t>
                          </a:r>
                        </a:p>
                        <a:p>
                          <a:pPr algn="ctr"/>
                          <a:endParaRPr lang="en-US" b="1" baseline="0" dirty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105%</a:t>
                          </a:r>
                          <a:endParaRPr lang="en-US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𝟒𝟒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</a:t>
                          </a:r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100 = </a:t>
                          </a:r>
                        </a:p>
                        <a:p>
                          <a:pPr algn="ctr"/>
                          <a:endParaRPr lang="en-US" b="1" baseline="0" dirty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110%</a:t>
                          </a:r>
                          <a:endParaRPr lang="en-US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𝟒𝟖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</a:t>
                          </a:r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100 =</a:t>
                          </a: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120%</a:t>
                          </a:r>
                          <a:endParaRPr lang="en-US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𝟓𝟎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</a:t>
                          </a:r>
                          <a:r>
                            <a:rPr lang="en-US" sz="2000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100 =</a:t>
                          </a:r>
                        </a:p>
                        <a:p>
                          <a:pPr algn="ctr"/>
                          <a:endParaRPr lang="en-US" sz="2000" b="1" baseline="0" dirty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r>
                            <a:rPr lang="en-US" sz="2000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125%</a:t>
                          </a:r>
                          <a:endParaRPr lang="en-US" sz="20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661283"/>
                  </p:ext>
                </p:extLst>
              </p:nvPr>
            </p:nvGraphicFramePr>
            <p:xfrm>
              <a:off x="98418" y="2015500"/>
              <a:ext cx="9787202" cy="2708025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0315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9217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0294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92024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8841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814389">
                    <a:tc gridSpan="5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44090" algn="l"/>
                              <a:tab pos="2631440" algn="ctr"/>
                            </a:tabLst>
                          </a:pPr>
                          <a:r>
                            <a:rPr lang="en-US" sz="2000" b="1" dirty="0"/>
                            <a:t>Sara Co.</a:t>
                          </a:r>
                        </a:p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US" sz="2000" b="1" dirty="0"/>
                            <a:t>Net Sales</a:t>
                          </a:r>
                          <a:endParaRPr lang="en-US" sz="20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56616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2015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2016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2017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2018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2019</a:t>
                          </a:r>
                          <a:endParaRPr lang="en-GB" sz="1800" b="1" dirty="0" smtClean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56616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BD40,000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BD42,000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BD44,000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BD48,000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79450" algn="l"/>
                            </a:tabLst>
                          </a:pPr>
                          <a:r>
                            <a:rPr lang="en-GB" sz="1800" b="1" dirty="0" smtClean="0"/>
                            <a:t>BD50,000</a:t>
                          </a:r>
                          <a:endParaRPr lang="en-US" sz="16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11804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601" t="-130928" r="-383183" b="-8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06013" t="-130928" r="-303797" b="-8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95495" t="-130928" r="-188288" b="-8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12381" t="-130928" r="-99048" b="-8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420388" t="-130928" r="-971" b="-8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98418" y="1066952"/>
                <a:ext cx="8556186" cy="7694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tabLst>
                    <a:tab pos="679450" algn="l"/>
                  </a:tabLst>
                </a:pPr>
                <a:r>
                  <a:rPr kumimoji="0" lang="en-GB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Current result in relation to base period of net sales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𝑪𝒖𝒓𝒓𝒆𝒏𝒕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𝒀𝒆𝒂𝒓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𝒂𝒎𝒐𝒖𝒏𝒕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𝑩𝒂𝒔𝒆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𝒀𝒆𝒂𝒓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𝒂𝒎𝒐𝒖𝒏𝒕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GB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x 100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79450" algn="l"/>
                  </a:tabLst>
                </a:pPr>
                <a:endParaRPr kumimoji="0" lang="en-GB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18" y="1066952"/>
                <a:ext cx="8556186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Horizontal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69734"/>
            <a:ext cx="3044029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(1): Solution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45390221"/>
              </p:ext>
            </p:extLst>
          </p:nvPr>
        </p:nvGraphicFramePr>
        <p:xfrm>
          <a:off x="8860665" y="4803820"/>
          <a:ext cx="3139964" cy="169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1596</TotalTime>
  <Words>1204</Words>
  <Application>Microsoft Office PowerPoint</Application>
  <PresentationFormat>Widescreen</PresentationFormat>
  <Paragraphs>407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 Unicode MS</vt:lpstr>
      <vt:lpstr>宋体</vt:lpstr>
      <vt:lpstr>ACS  Almass</vt:lpstr>
      <vt:lpstr>Algerian</vt:lpstr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Tw Cen MT</vt:lpstr>
      <vt:lpstr>Wingdings</vt:lpstr>
      <vt:lpstr>Presentation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Amro Hussain Ali Salman</cp:lastModifiedBy>
  <cp:revision>200</cp:revision>
  <dcterms:created xsi:type="dcterms:W3CDTF">2020-03-05T04:19:13Z</dcterms:created>
  <dcterms:modified xsi:type="dcterms:W3CDTF">2021-01-27T08:58:48Z</dcterms:modified>
</cp:coreProperties>
</file>