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722" r:id="rId1"/>
  </p:sldMasterIdLst>
  <p:notesMasterIdLst>
    <p:notesMasterId r:id="rId13"/>
  </p:notesMasterIdLst>
  <p:sldIdLst>
    <p:sldId id="257" r:id="rId2"/>
    <p:sldId id="272" r:id="rId3"/>
    <p:sldId id="282" r:id="rId4"/>
    <p:sldId id="298" r:id="rId5"/>
    <p:sldId id="299" r:id="rId6"/>
    <p:sldId id="300" r:id="rId7"/>
    <p:sldId id="301" r:id="rId8"/>
    <p:sldId id="288" r:id="rId9"/>
    <p:sldId id="289" r:id="rId10"/>
    <p:sldId id="297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521"/>
    <a:srgbClr val="E67AA8"/>
    <a:srgbClr val="4CFAB4"/>
    <a:srgbClr val="D94588"/>
    <a:srgbClr val="B72B9C"/>
    <a:srgbClr val="CC3399"/>
    <a:srgbClr val="990000"/>
    <a:srgbClr val="03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1" d="100"/>
          <a:sy n="41" d="100"/>
        </p:scale>
        <p:origin x="8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Raffeq Ebrahim Jemni" userId="fbc4d3f8-e8cd-4d60-8a91-56a4f54d4bcb" providerId="ADAL" clId="{953F2ACC-2497-4CF8-9F56-4931EC18F349}"/>
    <pc:docChg chg="undo custSel modMainMaster">
      <pc:chgData name="Thomas Raffeq Ebrahim Jemni" userId="fbc4d3f8-e8cd-4d60-8a91-56a4f54d4bcb" providerId="ADAL" clId="{953F2ACC-2497-4CF8-9F56-4931EC18F349}" dt="2021-01-28T10:01:19.610" v="25" actId="478"/>
      <pc:docMkLst>
        <pc:docMk/>
      </pc:docMkLst>
      <pc:sldMasterChg chg="addSp delSp addSldLayout delSldLayout modSldLayout">
        <pc:chgData name="Thomas Raffeq Ebrahim Jemni" userId="fbc4d3f8-e8cd-4d60-8a91-56a4f54d4bcb" providerId="ADAL" clId="{953F2ACC-2497-4CF8-9F56-4931EC18F349}" dt="2021-01-28T10:01:19.610" v="25" actId="478"/>
        <pc:sldMasterMkLst>
          <pc:docMk/>
          <pc:sldMasterMk cId="443340190" sldId="2147484722"/>
        </pc:sldMasterMkLst>
        <pc:picChg chg="add del">
          <ac:chgData name="Thomas Raffeq Ebrahim Jemni" userId="fbc4d3f8-e8cd-4d60-8a91-56a4f54d4bcb" providerId="ADAL" clId="{953F2ACC-2497-4CF8-9F56-4931EC18F349}" dt="2021-01-28T10:00:47.415" v="5" actId="478"/>
          <ac:picMkLst>
            <pc:docMk/>
            <pc:sldMasterMk cId="443340190" sldId="2147484722"/>
            <ac:picMk id="9" creationId="{271E4E89-1195-41AA-AA7D-6ACF31C06923}"/>
          </ac:picMkLst>
        </pc:picChg>
        <pc:picChg chg="add del">
          <ac:chgData name="Thomas Raffeq Ebrahim Jemni" userId="fbc4d3f8-e8cd-4d60-8a91-56a4f54d4bcb" providerId="ADAL" clId="{953F2ACC-2497-4CF8-9F56-4931EC18F349}" dt="2021-01-28T10:00:46.331" v="4" actId="478"/>
          <ac:picMkLst>
            <pc:docMk/>
            <pc:sldMasterMk cId="443340190" sldId="2147484722"/>
            <ac:picMk id="10" creationId="{99F829B9-C01C-4196-90BD-747C35782B84}"/>
          </ac:picMkLst>
        </pc:picChg>
        <pc:sldLayoutChg chg="addSp delSp">
          <pc:chgData name="Thomas Raffeq Ebrahim Jemni" userId="fbc4d3f8-e8cd-4d60-8a91-56a4f54d4bcb" providerId="ADAL" clId="{953F2ACC-2497-4CF8-9F56-4931EC18F349}" dt="2021-01-28T10:00:52.426" v="7" actId="478"/>
          <pc:sldLayoutMkLst>
            <pc:docMk/>
            <pc:sldMasterMk cId="443340190" sldId="2147484722"/>
            <pc:sldLayoutMk cId="4170013980" sldId="2147484725"/>
          </pc:sldLayoutMkLst>
          <pc:picChg chg="add del">
            <ac:chgData name="Thomas Raffeq Ebrahim Jemni" userId="fbc4d3f8-e8cd-4d60-8a91-56a4f54d4bcb" providerId="ADAL" clId="{953F2ACC-2497-4CF8-9F56-4931EC18F349}" dt="2021-01-28T10:00:51.382" v="6" actId="478"/>
            <ac:picMkLst>
              <pc:docMk/>
              <pc:sldMasterMk cId="443340190" sldId="2147484722"/>
              <pc:sldLayoutMk cId="4170013980" sldId="2147484725"/>
              <ac:picMk id="8" creationId="{FDE61302-B62D-4C89-95BE-D50E592654B5}"/>
            </ac:picMkLst>
          </pc:picChg>
          <pc:picChg chg="add del">
            <ac:chgData name="Thomas Raffeq Ebrahim Jemni" userId="fbc4d3f8-e8cd-4d60-8a91-56a4f54d4bcb" providerId="ADAL" clId="{953F2ACC-2497-4CF8-9F56-4931EC18F349}" dt="2021-01-28T10:00:52.426" v="7" actId="478"/>
            <ac:picMkLst>
              <pc:docMk/>
              <pc:sldMasterMk cId="443340190" sldId="2147484722"/>
              <pc:sldLayoutMk cId="4170013980" sldId="2147484725"/>
              <ac:picMk id="9" creationId="{F8ED60D0-DD26-4AD7-9AA3-31931484E8F8}"/>
            </ac:picMkLst>
          </pc:picChg>
        </pc:sldLayoutChg>
        <pc:sldLayoutChg chg="addSp delSp">
          <pc:chgData name="Thomas Raffeq Ebrahim Jemni" userId="fbc4d3f8-e8cd-4d60-8a91-56a4f54d4bcb" providerId="ADAL" clId="{953F2ACC-2497-4CF8-9F56-4931EC18F349}" dt="2021-01-28T10:00:55.012" v="9" actId="478"/>
          <pc:sldLayoutMkLst>
            <pc:docMk/>
            <pc:sldMasterMk cId="443340190" sldId="2147484722"/>
            <pc:sldLayoutMk cId="1233631025" sldId="2147484726"/>
          </pc:sldLayoutMkLst>
          <pc:picChg chg="add del">
            <ac:chgData name="Thomas Raffeq Ebrahim Jemni" userId="fbc4d3f8-e8cd-4d60-8a91-56a4f54d4bcb" providerId="ADAL" clId="{953F2ACC-2497-4CF8-9F56-4931EC18F349}" dt="2021-01-28T10:00:55.012" v="9" actId="478"/>
            <ac:picMkLst>
              <pc:docMk/>
              <pc:sldMasterMk cId="443340190" sldId="2147484722"/>
              <pc:sldLayoutMk cId="1233631025" sldId="2147484726"/>
              <ac:picMk id="9" creationId="{9A501A58-0CBF-4E09-92CF-F14A6AF517EA}"/>
            </ac:picMkLst>
          </pc:picChg>
          <pc:picChg chg="add del">
            <ac:chgData name="Thomas Raffeq Ebrahim Jemni" userId="fbc4d3f8-e8cd-4d60-8a91-56a4f54d4bcb" providerId="ADAL" clId="{953F2ACC-2497-4CF8-9F56-4931EC18F349}" dt="2021-01-28T10:00:54.544" v="8" actId="478"/>
            <ac:picMkLst>
              <pc:docMk/>
              <pc:sldMasterMk cId="443340190" sldId="2147484722"/>
              <pc:sldLayoutMk cId="1233631025" sldId="2147484726"/>
              <ac:picMk id="10" creationId="{81AA1936-6E38-4F8A-B0D0-67E53BA23F89}"/>
            </ac:picMkLst>
          </pc:picChg>
        </pc:sldLayoutChg>
        <pc:sldLayoutChg chg="addSp delSp">
          <pc:chgData name="Thomas Raffeq Ebrahim Jemni" userId="fbc4d3f8-e8cd-4d60-8a91-56a4f54d4bcb" providerId="ADAL" clId="{953F2ACC-2497-4CF8-9F56-4931EC18F349}" dt="2021-01-28T10:00:57.130" v="11" actId="478"/>
          <pc:sldLayoutMkLst>
            <pc:docMk/>
            <pc:sldMasterMk cId="443340190" sldId="2147484722"/>
            <pc:sldLayoutMk cId="3633633592" sldId="2147484727"/>
          </pc:sldLayoutMkLst>
          <pc:picChg chg="add del">
            <ac:chgData name="Thomas Raffeq Ebrahim Jemni" userId="fbc4d3f8-e8cd-4d60-8a91-56a4f54d4bcb" providerId="ADAL" clId="{953F2ACC-2497-4CF8-9F56-4931EC18F349}" dt="2021-01-28T10:00:56.381" v="10" actId="478"/>
            <ac:picMkLst>
              <pc:docMk/>
              <pc:sldMasterMk cId="443340190" sldId="2147484722"/>
              <pc:sldLayoutMk cId="3633633592" sldId="2147484727"/>
              <ac:picMk id="11" creationId="{F793B29F-97E6-4235-AC38-C99232868014}"/>
            </ac:picMkLst>
          </pc:picChg>
          <pc:picChg chg="add del">
            <ac:chgData name="Thomas Raffeq Ebrahim Jemni" userId="fbc4d3f8-e8cd-4d60-8a91-56a4f54d4bcb" providerId="ADAL" clId="{953F2ACC-2497-4CF8-9F56-4931EC18F349}" dt="2021-01-28T10:00:57.130" v="11" actId="478"/>
            <ac:picMkLst>
              <pc:docMk/>
              <pc:sldMasterMk cId="443340190" sldId="2147484722"/>
              <pc:sldLayoutMk cId="3633633592" sldId="2147484727"/>
              <ac:picMk id="12" creationId="{3E1CBD7C-F62E-4FDE-A79D-E0B4B125DC9E}"/>
            </ac:picMkLst>
          </pc:picChg>
        </pc:sldLayoutChg>
        <pc:sldLayoutChg chg="addSp delSp">
          <pc:chgData name="Thomas Raffeq Ebrahim Jemni" userId="fbc4d3f8-e8cd-4d60-8a91-56a4f54d4bcb" providerId="ADAL" clId="{953F2ACC-2497-4CF8-9F56-4931EC18F349}" dt="2021-01-28T10:00:59.364" v="13" actId="478"/>
          <pc:sldLayoutMkLst>
            <pc:docMk/>
            <pc:sldMasterMk cId="443340190" sldId="2147484722"/>
            <pc:sldLayoutMk cId="731566886" sldId="2147484728"/>
          </pc:sldLayoutMkLst>
          <pc:picChg chg="add del">
            <ac:chgData name="Thomas Raffeq Ebrahim Jemni" userId="fbc4d3f8-e8cd-4d60-8a91-56a4f54d4bcb" providerId="ADAL" clId="{953F2ACC-2497-4CF8-9F56-4931EC18F349}" dt="2021-01-28T10:00:58.465" v="12" actId="478"/>
            <ac:picMkLst>
              <pc:docMk/>
              <pc:sldMasterMk cId="443340190" sldId="2147484722"/>
              <pc:sldLayoutMk cId="731566886" sldId="2147484728"/>
              <ac:picMk id="7" creationId="{0219DFA6-057F-4ED8-8958-39FBC055A048}"/>
            </ac:picMkLst>
          </pc:picChg>
          <pc:picChg chg="add del">
            <ac:chgData name="Thomas Raffeq Ebrahim Jemni" userId="fbc4d3f8-e8cd-4d60-8a91-56a4f54d4bcb" providerId="ADAL" clId="{953F2ACC-2497-4CF8-9F56-4931EC18F349}" dt="2021-01-28T10:00:59.364" v="13" actId="478"/>
            <ac:picMkLst>
              <pc:docMk/>
              <pc:sldMasterMk cId="443340190" sldId="2147484722"/>
              <pc:sldLayoutMk cId="731566886" sldId="2147484728"/>
              <ac:picMk id="8" creationId="{E0F56BC9-59FE-4146-AA43-C6C6B1A0E9AC}"/>
            </ac:picMkLst>
          </pc:picChg>
        </pc:sldLayoutChg>
        <pc:sldLayoutChg chg="addSp delSp">
          <pc:chgData name="Thomas Raffeq Ebrahim Jemni" userId="fbc4d3f8-e8cd-4d60-8a91-56a4f54d4bcb" providerId="ADAL" clId="{953F2ACC-2497-4CF8-9F56-4931EC18F349}" dt="2021-01-28T10:01:01.496" v="15" actId="478"/>
          <pc:sldLayoutMkLst>
            <pc:docMk/>
            <pc:sldMasterMk cId="443340190" sldId="2147484722"/>
            <pc:sldLayoutMk cId="2679733340" sldId="2147484729"/>
          </pc:sldLayoutMkLst>
          <pc:picChg chg="add del">
            <ac:chgData name="Thomas Raffeq Ebrahim Jemni" userId="fbc4d3f8-e8cd-4d60-8a91-56a4f54d4bcb" providerId="ADAL" clId="{953F2ACC-2497-4CF8-9F56-4931EC18F349}" dt="2021-01-28T10:01:00.725" v="14" actId="478"/>
            <ac:picMkLst>
              <pc:docMk/>
              <pc:sldMasterMk cId="443340190" sldId="2147484722"/>
              <pc:sldLayoutMk cId="2679733340" sldId="2147484729"/>
              <ac:picMk id="6" creationId="{B7773180-9DDE-4710-8E47-7DC64FD86A0F}"/>
            </ac:picMkLst>
          </pc:picChg>
          <pc:picChg chg="add del">
            <ac:chgData name="Thomas Raffeq Ebrahim Jemni" userId="fbc4d3f8-e8cd-4d60-8a91-56a4f54d4bcb" providerId="ADAL" clId="{953F2ACC-2497-4CF8-9F56-4931EC18F349}" dt="2021-01-28T10:01:01.496" v="15" actId="478"/>
            <ac:picMkLst>
              <pc:docMk/>
              <pc:sldMasterMk cId="443340190" sldId="2147484722"/>
              <pc:sldLayoutMk cId="2679733340" sldId="2147484729"/>
              <ac:picMk id="7" creationId="{9EE06ADE-D6ED-4EC7-ACA1-40850E674768}"/>
            </ac:picMkLst>
          </pc:picChg>
        </pc:sldLayoutChg>
        <pc:sldLayoutChg chg="addSp delSp">
          <pc:chgData name="Thomas Raffeq Ebrahim Jemni" userId="fbc4d3f8-e8cd-4d60-8a91-56a4f54d4bcb" providerId="ADAL" clId="{953F2ACC-2497-4CF8-9F56-4931EC18F349}" dt="2021-01-28T10:01:06.201" v="17" actId="478"/>
          <pc:sldLayoutMkLst>
            <pc:docMk/>
            <pc:sldMasterMk cId="443340190" sldId="2147484722"/>
            <pc:sldLayoutMk cId="2568861832" sldId="2147484730"/>
          </pc:sldLayoutMkLst>
          <pc:picChg chg="add del">
            <ac:chgData name="Thomas Raffeq Ebrahim Jemni" userId="fbc4d3f8-e8cd-4d60-8a91-56a4f54d4bcb" providerId="ADAL" clId="{953F2ACC-2497-4CF8-9F56-4931EC18F349}" dt="2021-01-28T10:01:04.777" v="16" actId="478"/>
            <ac:picMkLst>
              <pc:docMk/>
              <pc:sldMasterMk cId="443340190" sldId="2147484722"/>
              <pc:sldLayoutMk cId="2568861832" sldId="2147484730"/>
              <ac:picMk id="8" creationId="{168C7651-F536-4AB4-B84A-E72C134F7693}"/>
            </ac:picMkLst>
          </pc:picChg>
          <pc:picChg chg="add del">
            <ac:chgData name="Thomas Raffeq Ebrahim Jemni" userId="fbc4d3f8-e8cd-4d60-8a91-56a4f54d4bcb" providerId="ADAL" clId="{953F2ACC-2497-4CF8-9F56-4931EC18F349}" dt="2021-01-28T10:01:06.201" v="17" actId="478"/>
            <ac:picMkLst>
              <pc:docMk/>
              <pc:sldMasterMk cId="443340190" sldId="2147484722"/>
              <pc:sldLayoutMk cId="2568861832" sldId="2147484730"/>
              <ac:picMk id="9" creationId="{94C1B464-E633-4A63-BC62-294A32C47296}"/>
            </ac:picMkLst>
          </pc:picChg>
        </pc:sldLayoutChg>
        <pc:sldLayoutChg chg="addSp delSp">
          <pc:chgData name="Thomas Raffeq Ebrahim Jemni" userId="fbc4d3f8-e8cd-4d60-8a91-56a4f54d4bcb" providerId="ADAL" clId="{953F2ACC-2497-4CF8-9F56-4931EC18F349}" dt="2021-01-28T10:01:09.580" v="19" actId="478"/>
          <pc:sldLayoutMkLst>
            <pc:docMk/>
            <pc:sldMasterMk cId="443340190" sldId="2147484722"/>
            <pc:sldLayoutMk cId="33020053" sldId="2147484731"/>
          </pc:sldLayoutMkLst>
          <pc:picChg chg="add del">
            <ac:chgData name="Thomas Raffeq Ebrahim Jemni" userId="fbc4d3f8-e8cd-4d60-8a91-56a4f54d4bcb" providerId="ADAL" clId="{953F2ACC-2497-4CF8-9F56-4931EC18F349}" dt="2021-01-28T10:01:09.580" v="19" actId="478"/>
            <ac:picMkLst>
              <pc:docMk/>
              <pc:sldMasterMk cId="443340190" sldId="2147484722"/>
              <pc:sldLayoutMk cId="33020053" sldId="2147484731"/>
              <ac:picMk id="8" creationId="{66604A7C-360C-4993-B33F-E15B2F02D9F7}"/>
            </ac:picMkLst>
          </pc:picChg>
          <pc:picChg chg="add del">
            <ac:chgData name="Thomas Raffeq Ebrahim Jemni" userId="fbc4d3f8-e8cd-4d60-8a91-56a4f54d4bcb" providerId="ADAL" clId="{953F2ACC-2497-4CF8-9F56-4931EC18F349}" dt="2021-01-28T10:01:08.401" v="18" actId="478"/>
            <ac:picMkLst>
              <pc:docMk/>
              <pc:sldMasterMk cId="443340190" sldId="2147484722"/>
              <pc:sldLayoutMk cId="33020053" sldId="2147484731"/>
              <ac:picMk id="9" creationId="{D732BB73-8B16-4003-A88F-397825832A06}"/>
            </ac:picMkLst>
          </pc:picChg>
        </pc:sldLayoutChg>
        <pc:sldLayoutChg chg="addSp delSp add del">
          <pc:chgData name="Thomas Raffeq Ebrahim Jemni" userId="fbc4d3f8-e8cd-4d60-8a91-56a4f54d4bcb" providerId="ADAL" clId="{953F2ACC-2497-4CF8-9F56-4931EC18F349}" dt="2021-01-28T10:01:16.372" v="23" actId="478"/>
          <pc:sldLayoutMkLst>
            <pc:docMk/>
            <pc:sldMasterMk cId="443340190" sldId="2147484722"/>
            <pc:sldLayoutMk cId="2092479667" sldId="2147484732"/>
          </pc:sldLayoutMkLst>
          <pc:picChg chg="add del">
            <ac:chgData name="Thomas Raffeq Ebrahim Jemni" userId="fbc4d3f8-e8cd-4d60-8a91-56a4f54d4bcb" providerId="ADAL" clId="{953F2ACC-2497-4CF8-9F56-4931EC18F349}" dt="2021-01-28T10:01:14.438" v="22" actId="478"/>
            <ac:picMkLst>
              <pc:docMk/>
              <pc:sldMasterMk cId="443340190" sldId="2147484722"/>
              <pc:sldLayoutMk cId="2092479667" sldId="2147484732"/>
              <ac:picMk id="7" creationId="{C7E5E93E-7118-414C-9A27-BDB141358148}"/>
            </ac:picMkLst>
          </pc:picChg>
          <pc:picChg chg="add del">
            <ac:chgData name="Thomas Raffeq Ebrahim Jemni" userId="fbc4d3f8-e8cd-4d60-8a91-56a4f54d4bcb" providerId="ADAL" clId="{953F2ACC-2497-4CF8-9F56-4931EC18F349}" dt="2021-01-28T10:01:16.372" v="23" actId="478"/>
            <ac:picMkLst>
              <pc:docMk/>
              <pc:sldMasterMk cId="443340190" sldId="2147484722"/>
              <pc:sldLayoutMk cId="2092479667" sldId="2147484732"/>
              <ac:picMk id="8" creationId="{330678EB-24D0-4DCA-9016-467456DB3875}"/>
            </ac:picMkLst>
          </pc:picChg>
        </pc:sldLayoutChg>
        <pc:sldLayoutChg chg="addSp delSp">
          <pc:chgData name="Thomas Raffeq Ebrahim Jemni" userId="fbc4d3f8-e8cd-4d60-8a91-56a4f54d4bcb" providerId="ADAL" clId="{953F2ACC-2497-4CF8-9F56-4931EC18F349}" dt="2021-01-28T10:01:19.610" v="25" actId="478"/>
          <pc:sldLayoutMkLst>
            <pc:docMk/>
            <pc:sldMasterMk cId="443340190" sldId="2147484722"/>
            <pc:sldLayoutMk cId="3236894744" sldId="2147484733"/>
          </pc:sldLayoutMkLst>
          <pc:picChg chg="add del">
            <ac:chgData name="Thomas Raffeq Ebrahim Jemni" userId="fbc4d3f8-e8cd-4d60-8a91-56a4f54d4bcb" providerId="ADAL" clId="{953F2ACC-2497-4CF8-9F56-4931EC18F349}" dt="2021-01-28T10:01:18.765" v="24" actId="478"/>
            <ac:picMkLst>
              <pc:docMk/>
              <pc:sldMasterMk cId="443340190" sldId="2147484722"/>
              <pc:sldLayoutMk cId="3236894744" sldId="2147484733"/>
              <ac:picMk id="7" creationId="{83BCA748-6716-4160-A166-2099134B5B8A}"/>
            </ac:picMkLst>
          </pc:picChg>
          <pc:picChg chg="add del">
            <ac:chgData name="Thomas Raffeq Ebrahim Jemni" userId="fbc4d3f8-e8cd-4d60-8a91-56a4f54d4bcb" providerId="ADAL" clId="{953F2ACC-2497-4CF8-9F56-4931EC18F349}" dt="2021-01-28T10:01:19.610" v="25" actId="478"/>
            <ac:picMkLst>
              <pc:docMk/>
              <pc:sldMasterMk cId="443340190" sldId="2147484722"/>
              <pc:sldLayoutMk cId="3236894744" sldId="2147484733"/>
              <ac:picMk id="8" creationId="{3AF3F7E0-29C8-47EF-B0D3-2B4A4A40233F}"/>
            </ac:picMkLst>
          </pc:picChg>
        </pc:sldLayoutChg>
        <pc:sldLayoutChg chg="delSp mod">
          <pc:chgData name="Thomas Raffeq Ebrahim Jemni" userId="fbc4d3f8-e8cd-4d60-8a91-56a4f54d4bcb" providerId="ADAL" clId="{953F2ACC-2497-4CF8-9F56-4931EC18F349}" dt="2021-01-28T10:00:41.492" v="3" actId="478"/>
          <pc:sldLayoutMkLst>
            <pc:docMk/>
            <pc:sldMasterMk cId="443340190" sldId="2147484722"/>
            <pc:sldLayoutMk cId="3655294115" sldId="2147484734"/>
          </pc:sldLayoutMkLst>
          <pc:spChg chg="del">
            <ac:chgData name="Thomas Raffeq Ebrahim Jemni" userId="fbc4d3f8-e8cd-4d60-8a91-56a4f54d4bcb" providerId="ADAL" clId="{953F2ACC-2497-4CF8-9F56-4931EC18F349}" dt="2021-01-28T10:00:41.492" v="3" actId="478"/>
            <ac:spMkLst>
              <pc:docMk/>
              <pc:sldMasterMk cId="443340190" sldId="2147484722"/>
              <pc:sldLayoutMk cId="3655294115" sldId="2147484734"/>
              <ac:spMk id="6" creationId="{A4886C37-80D3-4FEF-ACC6-A8B3E95B227E}"/>
            </ac:spMkLst>
          </pc:spChg>
          <pc:picChg chg="del">
            <ac:chgData name="Thomas Raffeq Ebrahim Jemni" userId="fbc4d3f8-e8cd-4d60-8a91-56a4f54d4bcb" providerId="ADAL" clId="{953F2ACC-2497-4CF8-9F56-4931EC18F349}" dt="2021-01-28T10:00:38.262" v="1" actId="478"/>
            <ac:picMkLst>
              <pc:docMk/>
              <pc:sldMasterMk cId="443340190" sldId="2147484722"/>
              <pc:sldLayoutMk cId="3655294115" sldId="2147484734"/>
              <ac:picMk id="2" creationId="{F82EF133-8A31-49DB-AEBE-99E6BB780600}"/>
            </ac:picMkLst>
          </pc:picChg>
          <pc:picChg chg="del">
            <ac:chgData name="Thomas Raffeq Ebrahim Jemni" userId="fbc4d3f8-e8cd-4d60-8a91-56a4f54d4bcb" providerId="ADAL" clId="{953F2ACC-2497-4CF8-9F56-4931EC18F349}" dt="2021-01-28T10:00:39.701" v="2" actId="478"/>
            <ac:picMkLst>
              <pc:docMk/>
              <pc:sldMasterMk cId="443340190" sldId="2147484722"/>
              <pc:sldLayoutMk cId="3655294115" sldId="2147484734"/>
              <ac:picMk id="3" creationId="{C65C7974-FB24-4299-8CCE-044E4D3D8BC4}"/>
            </ac:picMkLst>
          </pc:picChg>
        </pc:sldLayoutChg>
      </pc:sldMasterChg>
    </pc:docChg>
  </pc:docChgLst>
  <pc:docChgLst>
    <pc:chgData name="Thomas Raffeq Ebrahim Jemni" userId="fbc4d3f8-e8cd-4d60-8a91-56a4f54d4bcb" providerId="ADAL" clId="{02C0D0FA-84B8-4EAC-B546-C3A4F1F63DCF}"/>
    <pc:docChg chg="modMainMaster">
      <pc:chgData name="Thomas Raffeq Ebrahim Jemni" userId="fbc4d3f8-e8cd-4d60-8a91-56a4f54d4bcb" providerId="ADAL" clId="{02C0D0FA-84B8-4EAC-B546-C3A4F1F63DCF}" dt="2021-09-19T07:29:59.811" v="0"/>
      <pc:docMkLst>
        <pc:docMk/>
      </pc:docMkLst>
      <pc:sldMasterChg chg="modSp mod">
        <pc:chgData name="Thomas Raffeq Ebrahim Jemni" userId="fbc4d3f8-e8cd-4d60-8a91-56a4f54d4bcb" providerId="ADAL" clId="{02C0D0FA-84B8-4EAC-B546-C3A4F1F63DCF}" dt="2021-09-19T07:29:59.811" v="0"/>
        <pc:sldMasterMkLst>
          <pc:docMk/>
          <pc:sldMasterMk cId="443340190" sldId="2147484722"/>
        </pc:sldMasterMkLst>
        <pc:spChg chg="mod">
          <ac:chgData name="Thomas Raffeq Ebrahim Jemni" userId="fbc4d3f8-e8cd-4d60-8a91-56a4f54d4bcb" providerId="ADAL" clId="{02C0D0FA-84B8-4EAC-B546-C3A4F1F63DCF}" dt="2021-09-19T07:29:59.811" v="0"/>
          <ac:spMkLst>
            <pc:docMk/>
            <pc:sldMasterMk cId="443340190" sldId="2147484722"/>
            <ac:spMk id="7" creationId="{C033CE20-1394-49E6-A046-B4B695C8DB8B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83CC426B-D5E3-44FD-8A09-77F6EE96AC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56040FD-E03D-45DB-B212-6C32529A0E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ADE0B9ED-3C8A-45E3-913E-B8FEE05504A5}" type="datetimeFigureOut">
              <a:rPr lang="ar-BH"/>
              <a:pPr>
                <a:defRPr/>
              </a:pPr>
              <a:t>01/03/1443</a:t>
            </a:fld>
            <a:endParaRPr lang="ar-BH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FA2E39F3-5095-4194-BCBF-A7FD35AD3E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BH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5EC83434-CC2C-45B5-A3E2-69374302A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9AFFFA-4C13-4D40-8882-92391B9DC6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951A64-B2A9-4C38-B8F1-0C68F4CF7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/>
            </a:lvl1pPr>
          </a:lstStyle>
          <a:p>
            <a:pPr>
              <a:defRPr/>
            </a:pPr>
            <a:fld id="{5DFBF77D-CF6F-4BF4-8C31-BE3955580B40}" type="slidenum">
              <a:rPr lang="ar-BH" altLang="en-US"/>
              <a:pPr>
                <a:defRPr/>
              </a:pPr>
              <a:t>‹#›</a:t>
            </a:fld>
            <a:endParaRPr lang="ar-B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3420B-1EF6-4E16-8202-A8F775F35DCC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25C19-950A-4CE7-A060-35FD959EBD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23C549-0F66-422D-95A5-00BC8A31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889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B45F4-B135-41A7-A45D-4F29E1353279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3C92B-2240-4CF7-90A0-EA93ED0727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4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B5001-4F78-4589-BA42-591AE2669547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5A66B-2D8D-40AB-9EF8-DAC4B08A3C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9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51254-23C4-468E-9135-20B4FA5E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2AB5-97C5-43BD-A7B3-81E0A61F9988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4E263-79B0-4785-96F1-410ABAE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9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22FEA-165D-4604-9D27-45C4ACFBA16D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20C9-DAA0-4583-83EC-E481B3DFC8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58953-08C7-4943-B31F-DA136D987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08" y="4700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5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B4541-7688-4FDD-9643-22A8E5C56D56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580C2-AD04-47B2-B530-AE7CA622C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28A4F-2F4E-45E4-98C7-D1A2D80564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51100" y="136525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1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4E1CF-641C-4ECC-A19B-7AFF5220153C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365CA-4583-4CC2-9B22-04087FE155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9A0A4-F739-4E43-86B9-06AD7BCDE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4700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F32B9-BDA2-4333-AA65-A82FC799F1AB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2BEB4-D1E2-4322-8C6C-525E4A01DB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67D2DD-955D-4680-AA9F-06AF6F02B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20" y="590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3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B36EC-6C11-4670-BC31-71C0E9A442CD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C9F0E-A479-491E-8845-2AFA529D39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3AF4E-B01F-4E66-94C0-F1C74705A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0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6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2976A-0B71-4FBD-AFD9-FB7E139627B9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ADB25-CC00-4708-A180-39DA0AC879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DCF29-7CDC-4AA2-AA73-DC81ADA5F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08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365E0-2DB5-445E-BF1D-6FABEBEE600B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86FFE-EACA-46CB-8C6C-F121FA8618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FB27F-0D3E-4F66-944C-0AFC076DED1E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BA6-BFE6-421A-BE9B-973FFE366C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622FEA-165D-4604-9D27-45C4ACFBA16D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4620C9-DAA0-4583-83EC-E481B3DFC8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3CE20-1394-49E6-A046-B4B695C8DB8B}"/>
              </a:ext>
            </a:extLst>
          </p:cNvPr>
          <p:cNvSpPr>
            <a:spLocks/>
          </p:cNvSpPr>
          <p:nvPr/>
        </p:nvSpPr>
        <p:spPr>
          <a:xfrm>
            <a:off x="8153400" y="633178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</a:t>
            </a:r>
            <a:r>
              <a:rPr lang="ar-BH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900F27-2B33-464D-A617-575D4128981B}"/>
              </a:ext>
            </a:extLst>
          </p:cNvPr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4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154C3CFF-5029-4657-BCE7-11723732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24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FE42E-F5D4-4990-A86F-E3CEDA216C9D}"/>
              </a:ext>
            </a:extLst>
          </p:cNvPr>
          <p:cNvSpPr/>
          <p:nvPr/>
        </p:nvSpPr>
        <p:spPr>
          <a:xfrm>
            <a:off x="-168275" y="1773238"/>
            <a:ext cx="11736388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BH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السابع</a:t>
            </a:r>
            <a:r>
              <a:rPr lang="ar-SA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المعاملات الحسابية والمنطقية ومعاملات المقارنة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تقن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211</a:t>
            </a:r>
          </a:p>
        </p:txBody>
      </p:sp>
      <p:pic>
        <p:nvPicPr>
          <p:cNvPr id="5" name="Picture 5" descr="Microsoft Visual Studio 2005 Logo Download - AI - All Vector Logo">
            <a:extLst>
              <a:ext uri="{FF2B5EF4-FFF2-40B4-BE49-F238E27FC236}">
                <a16:creationId xmlns:a16="http://schemas.microsoft.com/office/drawing/2014/main" id="{7CD34A05-0310-4B75-A203-6B036C65D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8202" t="28833" r="18757" b="24297"/>
          <a:stretch/>
        </p:blipFill>
        <p:spPr bwMode="auto">
          <a:xfrm>
            <a:off x="-30163" y="5397097"/>
            <a:ext cx="3688879" cy="149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10B25EA-7240-4EF4-AF9D-591F068B5223}"/>
              </a:ext>
            </a:extLst>
          </p:cNvPr>
          <p:cNvSpPr/>
          <p:nvPr/>
        </p:nvSpPr>
        <p:spPr>
          <a:xfrm>
            <a:off x="2141538" y="1339850"/>
            <a:ext cx="9170987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حدد هل الجمل المنطقية الاتية صحيحة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ar-B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أم خاطئة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 </a:t>
            </a:r>
            <a:r>
              <a:rPr lang="ar-B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؟</a:t>
            </a:r>
          </a:p>
          <a:p>
            <a:pPr algn="r" rtl="1">
              <a:defRPr/>
            </a:pPr>
            <a:r>
              <a:rPr lang="ar-BH" sz="32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حيث </a:t>
            </a:r>
            <a:r>
              <a:rPr lang="ar-B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A=3 </a:t>
            </a:r>
            <a:r>
              <a:rPr lang="ar-B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B=2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344E13C-32DE-4297-967A-781D586BA786}"/>
              </a:ext>
            </a:extLst>
          </p:cNvPr>
          <p:cNvGraphicFramePr>
            <a:graphicFrameLocks noGrp="1"/>
          </p:cNvGraphicFramePr>
          <p:nvPr/>
        </p:nvGraphicFramePr>
        <p:xfrm>
          <a:off x="2855913" y="2924175"/>
          <a:ext cx="6794500" cy="21034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1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46">
                <a:tc>
                  <a:txBody>
                    <a:bodyPr/>
                    <a:lstStyle/>
                    <a:p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24/12 = 2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US" sz="4000" dirty="0"/>
                        <a:t> 2*3&lt;9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r>
                        <a:rPr lang="en-US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25&lt;&gt; 5^3 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 + 2 = 12</a:t>
                      </a: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endParaRPr lang="en-US" sz="28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r>
                        <a:rPr lang="en-US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+ B &lt; 6 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* B &lt;= 6</a:t>
                      </a: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7561A-CB8D-4CEA-9E38-06E7D10687B1}"/>
              </a:ext>
            </a:extLst>
          </p:cNvPr>
          <p:cNvSpPr/>
          <p:nvPr/>
        </p:nvSpPr>
        <p:spPr>
          <a:xfrm>
            <a:off x="3894916" y="2636912"/>
            <a:ext cx="44021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B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تمنياتنا لكم بالنجاح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A48043-83A7-4E58-8E68-0000CF534B27}"/>
              </a:ext>
            </a:extLst>
          </p:cNvPr>
          <p:cNvSpPr/>
          <p:nvPr/>
        </p:nvSpPr>
        <p:spPr>
          <a:xfrm>
            <a:off x="4727575" y="1700213"/>
            <a:ext cx="30384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BH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918858-0C56-4544-84CA-C3431BF2F525}"/>
              </a:ext>
            </a:extLst>
          </p:cNvPr>
          <p:cNvSpPr/>
          <p:nvPr/>
        </p:nvSpPr>
        <p:spPr>
          <a:xfrm>
            <a:off x="1025525" y="2924175"/>
            <a:ext cx="10442575" cy="4144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استخدام عوامل التشغيل الحسابية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استخدام عوامل التشغيل المنطقية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استخدام عوامل تشغيل المقارنة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تحديد أولويات عوامل التشغيل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>
              <a:lnSpc>
                <a:spcPct val="150000"/>
              </a:lnSpc>
              <a:defRPr/>
            </a:pPr>
            <a:endParaRPr lang="ar-BH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0D0E353B-24BA-4817-9704-03D34474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730250"/>
            <a:ext cx="42433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BH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</a:t>
            </a:r>
            <a:r>
              <a:rPr lang="en-US" alt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Operators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AC462E-6C35-438C-BF5D-2FD8D8992B61}"/>
              </a:ext>
            </a:extLst>
          </p:cNvPr>
          <p:cNvSpPr txBox="1"/>
          <p:nvPr/>
        </p:nvSpPr>
        <p:spPr>
          <a:xfrm>
            <a:off x="8221952" y="3534691"/>
            <a:ext cx="2963540" cy="876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عوامل التشغيل الحسابية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94A25-A282-4E30-B9FA-CEFDFA4583C1}"/>
              </a:ext>
            </a:extLst>
          </p:cNvPr>
          <p:cNvSpPr txBox="1"/>
          <p:nvPr/>
        </p:nvSpPr>
        <p:spPr>
          <a:xfrm>
            <a:off x="4614230" y="4524797"/>
            <a:ext cx="2963540" cy="876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عوامل التشغيل المنطقية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30065-9470-4464-914A-C355F28E6FA7}"/>
              </a:ext>
            </a:extLst>
          </p:cNvPr>
          <p:cNvSpPr txBox="1"/>
          <p:nvPr/>
        </p:nvSpPr>
        <p:spPr>
          <a:xfrm>
            <a:off x="546543" y="5429072"/>
            <a:ext cx="315912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عوامل تشغيل المقارنة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72" name="TextBox 20">
            <a:extLst>
              <a:ext uri="{FF2B5EF4-FFF2-40B4-BE49-F238E27FC236}">
                <a16:creationId xmlns:a16="http://schemas.microsoft.com/office/drawing/2014/main" id="{A1C483C1-46D7-4A75-B0E3-41533DDC1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689100"/>
            <a:ext cx="1093311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تستخدم العوامل في إجراء العمليات المختلفة على القيم كما تستخدم فى تكوين التعبيرات </a:t>
            </a:r>
            <a:r>
              <a:rPr lang="en-US" altLang="en-US" b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Expressions</a:t>
            </a:r>
            <a:endParaRPr lang="en-US" altLang="en-US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عن طريق الربط بين المتغيرات والثوابت والتعبيرات الأخرى ، وتوجد فى لغة فيجوال بيزك دوت نت عدة أنواع من العوامل منها</a:t>
            </a:r>
            <a:r>
              <a:rPr lang="en-US" altLang="en-US" b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altLang="en-US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ar-SA" altLang="en-US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altLang="en-US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A4E9F671-D366-4217-B291-A569AE92C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730250"/>
            <a:ext cx="42433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BH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</a:t>
            </a:r>
            <a:r>
              <a:rPr lang="en-US" alt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Operators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7A010-066E-4F35-B221-931FDC654B81}"/>
              </a:ext>
            </a:extLst>
          </p:cNvPr>
          <p:cNvSpPr txBox="1"/>
          <p:nvPr/>
        </p:nvSpPr>
        <p:spPr>
          <a:xfrm>
            <a:off x="8616280" y="1723789"/>
            <a:ext cx="2963540" cy="876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عوامل التشغيل الحسابية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F8B038-C385-4FA2-9378-2CB4FA4376E5}"/>
              </a:ext>
            </a:extLst>
          </p:cNvPr>
          <p:cNvGraphicFramePr>
            <a:graphicFrameLocks noGrp="1"/>
          </p:cNvGraphicFramePr>
          <p:nvPr/>
        </p:nvGraphicFramePr>
        <p:xfrm>
          <a:off x="1055688" y="2565400"/>
          <a:ext cx="7373937" cy="3209925"/>
        </p:xfrm>
        <a:graphic>
          <a:graphicData uri="http://schemas.openxmlformats.org/drawingml/2006/table">
            <a:tbl>
              <a:tblPr rtl="1" firstRow="1" firstCol="1" bandRow="1"/>
              <a:tblGrid>
                <a:gridCol w="80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C1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العامل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C1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الوظيفة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C1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الصيغة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C1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مثال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 Bold" panose="020208030705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الجمع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A+B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5+3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 Bold" panose="020208030705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الطرح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A-B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5-3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 Bold" panose="020208030705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الضرب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A*B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5*3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 Bold" panose="020208030705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القسمة وارجاع رقم ذي علامة عشرية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A/B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5/3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 Bold" panose="020208030705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\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قسمة الأعداد الصحيحة ارجاع عدد صحيح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A\B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5\3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9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باقي القسمة (ارجاع الباقي فقط)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800" b="1">
                          <a:solidFill>
                            <a:srgbClr val="2A2FF7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5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mod</a:t>
                      </a:r>
                      <a:r>
                        <a:rPr lang="ar-S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8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 Bold" panose="020208030705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^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الرفع (يرفع الرقم لقوة أسية)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A^B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5^3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10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 Bold" panose="02020803070505020304" pitchFamily="18" charset="0"/>
                        </a:rPr>
                        <a:t>&amp;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0000"/>
                          </a:solidFill>
                          <a:effectLst/>
                          <a:latin typeface="Droid Arabic Naskh Bold" panose="020B0806030804020204" pitchFamily="34" charset="0"/>
                          <a:ea typeface="Calibri" panose="020F0502020204030204" pitchFamily="34" charset="0"/>
                          <a:cs typeface="Droid Arabic Naskh Bold" panose="020B0806030804020204" pitchFamily="34" charset="0"/>
                        </a:rPr>
                        <a:t>لربط رقمين معاً (بشكل متسلسل) ليصبح رقماً واحداً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vian Bold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A&amp;B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vian Bold"/>
                        </a:rPr>
                        <a:t>53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59933100-76F7-441E-9EB0-E65E03594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730250"/>
            <a:ext cx="42433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BH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</a:t>
            </a:r>
            <a:r>
              <a:rPr lang="en-US" alt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Operators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58DD9-CAEC-4B0E-B950-4E60948D878F}"/>
              </a:ext>
            </a:extLst>
          </p:cNvPr>
          <p:cNvSpPr txBox="1"/>
          <p:nvPr/>
        </p:nvSpPr>
        <p:spPr>
          <a:xfrm>
            <a:off x="8616280" y="1688639"/>
            <a:ext cx="2963540" cy="876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عوامل التشغيل المنطقية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D6B99A-B8C1-4B27-99BF-6E731668C122}"/>
              </a:ext>
            </a:extLst>
          </p:cNvPr>
          <p:cNvGraphicFramePr>
            <a:graphicFrameLocks noGrp="1"/>
          </p:cNvGraphicFramePr>
          <p:nvPr/>
        </p:nvGraphicFramePr>
        <p:xfrm>
          <a:off x="1241425" y="2935288"/>
          <a:ext cx="8856663" cy="3195637"/>
        </p:xfrm>
        <a:graphic>
          <a:graphicData uri="http://schemas.openxmlformats.org/drawingml/2006/table">
            <a:tbl>
              <a:tblPr rtl="1" firstRow="1" firstCol="1" bandRow="1"/>
              <a:tblGrid>
                <a:gridCol w="997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ar-SA" sz="2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العامل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مثال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المعنى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5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And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en-US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x &gt; y And x&lt;&gt;20</a:t>
                      </a:r>
                      <a:endParaRPr lang="en-US" sz="2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9700" algn="l"/>
                        </a:tabLst>
                      </a:pPr>
                      <a:r>
                        <a:rPr lang="ar-SA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إذا كانت قيمة التعبير </a:t>
                      </a:r>
                      <a:r>
                        <a:rPr lang="en-US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x&gt;y </a:t>
                      </a:r>
                      <a:r>
                        <a:rPr lang="ar-SA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هى </a:t>
                      </a:r>
                      <a:r>
                        <a:rPr lang="en-US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True </a:t>
                      </a:r>
                      <a:r>
                        <a:rPr lang="ar-SA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وقيمة التعبير </a:t>
                      </a:r>
                      <a:r>
                        <a:rPr lang="en-US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x&lt;&gt;20 </a:t>
                      </a:r>
                      <a:r>
                        <a:rPr lang="ar-SA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هى أيضاً </a:t>
                      </a:r>
                      <a:r>
                        <a:rPr lang="en-US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True </a:t>
                      </a:r>
                      <a:r>
                        <a:rPr lang="ar-SA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فإن نتيجة المقارنة بين التعبيرين </a:t>
                      </a:r>
                      <a:r>
                        <a:rPr lang="en-US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True </a:t>
                      </a:r>
                      <a:r>
                        <a:rPr lang="ar-SA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وفيما عدا ذلك ستكون النتيجة</a:t>
                      </a:r>
                      <a:r>
                        <a:rPr lang="ar-SA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False</a:t>
                      </a:r>
                      <a:endParaRPr lang="en-US" sz="2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5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Or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en-US" sz="2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x&lt;z Or a&gt;=c</a:t>
                      </a:r>
                      <a:endParaRPr lang="en-US" sz="2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نتيجة هذا التعبير ستصبح </a:t>
                      </a:r>
                      <a:r>
                        <a:rPr lang="en-US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True</a:t>
                      </a:r>
                      <a:r>
                        <a:rPr lang="ar-SA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فى جميع الحالات فيما عدا حالة واحدة وهى أن تكون قيمة التعبيرين هى</a:t>
                      </a:r>
                      <a:r>
                        <a:rPr lang="ar-SA" sz="2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False</a:t>
                      </a:r>
                      <a:endParaRPr lang="en-US" sz="2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0A9E50-2257-4D30-802C-6A24EC859CDE}"/>
              </a:ext>
            </a:extLst>
          </p:cNvPr>
          <p:cNvSpPr txBox="1"/>
          <p:nvPr/>
        </p:nvSpPr>
        <p:spPr>
          <a:xfrm>
            <a:off x="1487488" y="2108200"/>
            <a:ext cx="6651625" cy="481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6572250" algn="l"/>
              </a:tabLst>
              <a:defRPr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تستخدم عوامل التشغيل المنطقية القيم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+mj-cs"/>
              </a:rPr>
              <a:t>True , False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1942466A-EEAE-4560-A5F0-3DD765CF8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730250"/>
            <a:ext cx="42433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BH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</a:t>
            </a:r>
            <a:r>
              <a:rPr lang="en-US" alt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Operators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DBCF8-7C85-4219-A643-F06F7B7D8267}"/>
              </a:ext>
            </a:extLst>
          </p:cNvPr>
          <p:cNvSpPr txBox="1"/>
          <p:nvPr/>
        </p:nvSpPr>
        <p:spPr>
          <a:xfrm>
            <a:off x="1487488" y="2108200"/>
            <a:ext cx="6651625" cy="481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6572250" algn="l"/>
              </a:tabLst>
              <a:defRPr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تستخدم عوامل التشغيل المنطقية القيم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+mj-cs"/>
              </a:rPr>
              <a:t>True , False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93814-C2EC-44B8-B157-827491EF899E}"/>
              </a:ext>
            </a:extLst>
          </p:cNvPr>
          <p:cNvSpPr txBox="1"/>
          <p:nvPr/>
        </p:nvSpPr>
        <p:spPr>
          <a:xfrm>
            <a:off x="8328248" y="1930786"/>
            <a:ext cx="315912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عوامل تشغيل المقارنة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EEA3D8-05BE-49E0-8B33-3C5B37D624B4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2944813"/>
          <a:ext cx="4378325" cy="3195637"/>
        </p:xfrm>
        <a:graphic>
          <a:graphicData uri="http://schemas.openxmlformats.org/drawingml/2006/table">
            <a:tbl>
              <a:tblPr firstRow="1" firstCol="1" bandRow="1"/>
              <a:tblGrid>
                <a:gridCol w="218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5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ar-SA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معناه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عامل التشغيل</a:t>
                      </a:r>
                      <a:endParaRPr lang="en-US" sz="2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أصغر من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&lt; 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أصغر من أو يساوي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&lt;=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أكبر من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&gt; 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أكبر من أو يساوي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&gt;=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يساوي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=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لايساوي</a:t>
                      </a:r>
                      <a:endParaRPr lang="en-US" sz="2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&lt;&gt; </a:t>
                      </a:r>
                      <a:endParaRPr lang="en-US" sz="2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B9015749-0BBD-4DCE-A86D-BBE9F071B9B8}"/>
              </a:ext>
            </a:extLst>
          </p:cNvPr>
          <p:cNvSpPr/>
          <p:nvPr/>
        </p:nvSpPr>
        <p:spPr>
          <a:xfrm>
            <a:off x="7751763" y="2205038"/>
            <a:ext cx="4032250" cy="2879725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C2641C8-E8AB-4BB6-AA71-5535DB655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260350"/>
            <a:ext cx="50450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BH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أولويات عوامل التشغيل</a:t>
            </a:r>
            <a:endParaRPr lang="en-US" alt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344C6-24F0-42FC-8D00-4E3750A01984}"/>
              </a:ext>
            </a:extLst>
          </p:cNvPr>
          <p:cNvSpPr txBox="1"/>
          <p:nvPr/>
        </p:nvSpPr>
        <p:spPr>
          <a:xfrm>
            <a:off x="8040688" y="2492375"/>
            <a:ext cx="3338512" cy="244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6572250" algn="l"/>
              </a:tabLst>
              <a:defRPr/>
            </a:pP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في ظل كل عوامل التشغيل التي تشغل التعليمات البرمجية لــ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Visual Basic. Net</a:t>
            </a: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اذا قمت بجمعها معاً في سطر واحد تحتاج الى ترتيب أولويات عملها كالتالي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44B03D-E3CD-48E6-813C-09F48F0AF1F0}"/>
              </a:ext>
            </a:extLst>
          </p:cNvPr>
          <p:cNvGraphicFramePr>
            <a:graphicFrameLocks noGrp="1"/>
          </p:cNvGraphicFramePr>
          <p:nvPr/>
        </p:nvGraphicFramePr>
        <p:xfrm>
          <a:off x="957263" y="1341438"/>
          <a:ext cx="6553200" cy="5143500"/>
        </p:xfrm>
        <a:graphic>
          <a:graphicData uri="http://schemas.openxmlformats.org/drawingml/2006/table">
            <a:tbl>
              <a:tblPr rtl="1" firstRow="1" firstCol="1" bandRow="1"/>
              <a:tblGrid>
                <a:gridCol w="5323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عامل التشغيل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نوع المعامل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الأس(^)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حسابي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الأرقام السالبة (-)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حسابي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الضرب والقسمة (* و/)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حسابي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القسمة (حيث يكون باقي القسمة الذي يتم ارجاعه هو عدد صحيح(\)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حسابي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معامل(</a:t>
                      </a:r>
                      <a:r>
                        <a:rPr lang="en-US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Mod</a:t>
                      </a:r>
                      <a:r>
                        <a:rPr lang="ar-SA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حسابي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الجمع والطرح (+و-)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حسابي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السلسلة الحرفية (&amp;)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حسابي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التساوي (=)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مقارنة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عدم التساوي (</a:t>
                      </a:r>
                      <a:r>
                        <a:rPr lang="en-US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&lt;&gt;</a:t>
                      </a:r>
                      <a:r>
                        <a:rPr lang="ar-SA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مقارنة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أصغر من (</a:t>
                      </a:r>
                      <a:r>
                        <a:rPr lang="en-US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&lt;</a:t>
                      </a:r>
                      <a:r>
                        <a:rPr lang="ar-SA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) ومعامل أكبر من (</a:t>
                      </a:r>
                      <a:r>
                        <a:rPr lang="en-US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&gt;</a:t>
                      </a:r>
                      <a:r>
                        <a:rPr lang="ar-SA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مقارنة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أكبر من أو يساوي (</a:t>
                      </a:r>
                      <a:r>
                        <a:rPr lang="en-US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&gt;=</a:t>
                      </a:r>
                      <a:r>
                        <a:rPr lang="ar-SA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مقارنة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أصغر من أويساوي(</a:t>
                      </a:r>
                      <a:r>
                        <a:rPr lang="en-US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&lt;=</a:t>
                      </a:r>
                      <a:r>
                        <a:rPr lang="ar-SA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)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مقارنة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</a:t>
                      </a:r>
                      <a:r>
                        <a:rPr lang="en-US" sz="15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And</a:t>
                      </a:r>
                      <a:endParaRPr lang="en-US" sz="1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منطقي</a:t>
                      </a:r>
                      <a:endParaRPr lang="en-US" sz="1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معامل </a:t>
                      </a:r>
                      <a:r>
                        <a:rPr lang="en-US" sz="15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Or</a:t>
                      </a:r>
                      <a:endParaRPr lang="en-US" sz="1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5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منطقي</a:t>
                      </a:r>
                      <a:endParaRPr lang="en-US" sz="1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Arrow: Left 4">
            <a:extLst>
              <a:ext uri="{FF2B5EF4-FFF2-40B4-BE49-F238E27FC236}">
                <a16:creationId xmlns:a16="http://schemas.microsoft.com/office/drawing/2014/main" id="{ED76A079-642E-4520-81D5-F6D3EE2D9CF2}"/>
              </a:ext>
            </a:extLst>
          </p:cNvPr>
          <p:cNvSpPr/>
          <p:nvPr/>
        </p:nvSpPr>
        <p:spPr>
          <a:xfrm>
            <a:off x="8618538" y="4576763"/>
            <a:ext cx="573087" cy="28733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F3A51-BA76-43F0-8291-4A320A4868CF}"/>
              </a:ext>
            </a:extLst>
          </p:cNvPr>
          <p:cNvSpPr/>
          <p:nvPr/>
        </p:nvSpPr>
        <p:spPr>
          <a:xfrm>
            <a:off x="4937671" y="2967335"/>
            <a:ext cx="2316660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ar-BH" sz="6600" b="1" dirty="0">
                <a:ln/>
                <a:solidFill>
                  <a:schemeClr val="accent4"/>
                </a:solidFill>
              </a:rPr>
              <a:t>الأنشطة</a:t>
            </a:r>
            <a:endParaRPr lang="en-US" sz="66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17703FDA-2965-46EE-B850-A2316C80E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1939925"/>
            <a:ext cx="9313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BH" altLang="en-US" sz="480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en-US" altLang="en-US" sz="4800">
                <a:latin typeface="Sakkal Majalla" panose="02000000000000000000" pitchFamily="2" charset="-78"/>
                <a:cs typeface="Sakkal Majalla" panose="02000000000000000000" pitchFamily="2" charset="-78"/>
              </a:rPr>
              <a:t>(A ^ 3 – 7 * B ^ 2 )   /   (  3  *  B  +  D  ^ ( 1 / 2 ) )</a:t>
            </a:r>
          </a:p>
        </p:txBody>
      </p:sp>
      <p:sp>
        <p:nvSpPr>
          <p:cNvPr id="21507" name="TextBox 8">
            <a:extLst>
              <a:ext uri="{FF2B5EF4-FFF2-40B4-BE49-F238E27FC236}">
                <a16:creationId xmlns:a16="http://schemas.microsoft.com/office/drawing/2014/main" id="{352E35B7-9B99-41ED-905A-CA88734EC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2778125"/>
            <a:ext cx="679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BH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إذا علمت أن :   </a:t>
            </a:r>
            <a:r>
              <a:rPr lang="en-US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D=4</a:t>
            </a:r>
            <a:r>
              <a:rPr lang="ar-BH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    و </a:t>
            </a:r>
            <a:r>
              <a:rPr lang="en-US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 B=3 </a:t>
            </a:r>
            <a:r>
              <a:rPr lang="ar-BH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   و</a:t>
            </a:r>
            <a:r>
              <a:rPr lang="en-US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  A=2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6AD21D-E578-4A1F-A16E-E63CD420147C}"/>
              </a:ext>
            </a:extLst>
          </p:cNvPr>
          <p:cNvSpPr/>
          <p:nvPr/>
        </p:nvSpPr>
        <p:spPr>
          <a:xfrm>
            <a:off x="3519488" y="962025"/>
            <a:ext cx="54403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BH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ماهي نتيجة التعبير الرياضي الآتي :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509" name="TextBox 1">
            <a:extLst>
              <a:ext uri="{FF2B5EF4-FFF2-40B4-BE49-F238E27FC236}">
                <a16:creationId xmlns:a16="http://schemas.microsoft.com/office/drawing/2014/main" id="{773000E9-7494-4774-8E06-6FA94553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4086225"/>
            <a:ext cx="84502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BH" altLang="en-US" sz="4800">
                <a:latin typeface="Sakkal Majalla" panose="02000000000000000000" pitchFamily="2" charset="-78"/>
                <a:cs typeface="Sakkal Majalla" panose="02000000000000000000" pitchFamily="2" charset="-78"/>
              </a:rPr>
              <a:t>2-ماهي قيمة </a:t>
            </a:r>
            <a:r>
              <a:rPr lang="en-US" altLang="en-US" sz="4800">
                <a:latin typeface="Sakkal Majalla" panose="02000000000000000000" pitchFamily="2" charset="-78"/>
                <a:cs typeface="Sakkal Majalla" panose="02000000000000000000" pitchFamily="2" charset="-78"/>
              </a:rPr>
              <a:t>Z</a:t>
            </a:r>
            <a:r>
              <a:rPr lang="ar-BH" altLang="en-US" sz="4800">
                <a:latin typeface="Sakkal Majalla" panose="02000000000000000000" pitchFamily="2" charset="-78"/>
                <a:cs typeface="Sakkal Majalla" panose="02000000000000000000" pitchFamily="2" charset="-78"/>
              </a:rPr>
              <a:t> الناتجة من التعبير الرياضي الاتي:</a:t>
            </a: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Sakkal Majalla" panose="02000000000000000000" pitchFamily="2" charset="-78"/>
                <a:cs typeface="Sakkal Majalla" panose="02000000000000000000" pitchFamily="2" charset="-78"/>
              </a:rPr>
              <a:t>Z=  (( X+ 14* C)  /  2*  X ^ 2   ) + X  / C+  A^3  </a:t>
            </a:r>
          </a:p>
        </p:txBody>
      </p:sp>
      <p:sp>
        <p:nvSpPr>
          <p:cNvPr id="21510" name="TextBox 8">
            <a:extLst>
              <a:ext uri="{FF2B5EF4-FFF2-40B4-BE49-F238E27FC236}">
                <a16:creationId xmlns:a16="http://schemas.microsoft.com/office/drawing/2014/main" id="{7AAB3D94-31CD-4A86-90EB-FF0BA1D94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5584825"/>
            <a:ext cx="5776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BH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إذا علمت أن</a:t>
            </a:r>
            <a:r>
              <a:rPr lang="en-US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 A=2:</a:t>
            </a:r>
            <a:r>
              <a:rPr lang="ar-BH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X=4</a:t>
            </a:r>
            <a:r>
              <a:rPr lang="ar-BH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    و </a:t>
            </a:r>
            <a:r>
              <a:rPr lang="en-US" altLang="en-US" sz="4800" u="sng">
                <a:latin typeface="Sakkal Majalla" panose="02000000000000000000" pitchFamily="2" charset="-78"/>
                <a:cs typeface="Sakkal Majalla" panose="02000000000000000000" pitchFamily="2" charset="-78"/>
              </a:rPr>
              <a:t>C=2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288AC2-C2BA-4531-9ACA-B8DD74EA660C}"/>
              </a:ext>
            </a:extLst>
          </p:cNvPr>
          <p:cNvCxnSpPr/>
          <p:nvPr/>
        </p:nvCxnSpPr>
        <p:spPr>
          <a:xfrm flipH="1">
            <a:off x="839788" y="3860800"/>
            <a:ext cx="10799762" cy="0"/>
          </a:xfrm>
          <a:prstGeom prst="line">
            <a:avLst/>
          </a:prstGeom>
          <a:ln w="57150">
            <a:solidFill>
              <a:srgbClr val="CF25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e term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 term2" id="{DCB62769-7B0B-48FF-9F11-0113E389363C}" vid="{8E395113-C8BA-4F49-8C28-86FEFC59627C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moe term2</Template>
  <TotalTime>1899</TotalTime>
  <Words>518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Avian Bold</vt:lpstr>
      <vt:lpstr>Calibri</vt:lpstr>
      <vt:lpstr>Calibri Light</vt:lpstr>
      <vt:lpstr>Courier New</vt:lpstr>
      <vt:lpstr>Droid Arabic Naskh Bold</vt:lpstr>
      <vt:lpstr>Sakkal Majalla</vt:lpstr>
      <vt:lpstr>Times New Roman</vt:lpstr>
      <vt:lpstr>Times New Roman Bold</vt:lpstr>
      <vt:lpstr>moe term2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تيار الواقعـيّة الجديدة  في الشعر البحرينيّ  نص ذاكرة المكان - علي عبد الله خليفة</dc:title>
  <dc:creator>mahmud</dc:creator>
  <cp:lastModifiedBy>Hiba Saleh Ali Mohammed</cp:lastModifiedBy>
  <cp:revision>222</cp:revision>
  <dcterms:created xsi:type="dcterms:W3CDTF">2012-10-11T17:45:20Z</dcterms:created>
  <dcterms:modified xsi:type="dcterms:W3CDTF">2021-10-07T11:02:26Z</dcterms:modified>
</cp:coreProperties>
</file>